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04" r:id="rId4"/>
    <p:sldId id="344" r:id="rId5"/>
    <p:sldId id="34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632117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pages 17, 18, 19, 20, 23 and 25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learned about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Bunsen burner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we have the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volume of an odd shaped object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strategies to find our way around problems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area of a rectangles (important for graphing skills)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track or not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covered the objectives?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1" y="381000"/>
            <a:ext cx="8644877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991600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0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710</TotalTime>
  <Words>180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</cp:revision>
  <dcterms:created xsi:type="dcterms:W3CDTF">2006-08-16T00:00:00Z</dcterms:created>
  <dcterms:modified xsi:type="dcterms:W3CDTF">2014-03-04T00:20:38Z</dcterms:modified>
</cp:coreProperties>
</file>