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04" r:id="rId4"/>
    <p:sldId id="34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2T22:37:44.62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10754 4012 62 0,'0'0'33'16,"0"0"-1"-16,12 8 1 15,-14 1-29-15,6 13-1 16,-1-4 2-16,3 6-3 16,0-6 2-16,13-3 0 0,4-17 0 15,20-11 0-15,8-22 0 16,17-14-1-16,12-13-1 15,14-3 1-15,-1-1-1 16,0 2-1-16,-8 4 0 16,-7 0-1-16,-4 0 0 15,-5-11 0-15,5-15-3 16,11-33-6-16,28-10-27 15,9-31-1-15,23-12-1 16,14-14 0-16</inkml:trace>
  <inkml:trace contextRef="#ctx0" brushRef="#br0" timeOffset="2352.1345">12683 5048 64 0,'0'0'35'0,"6"13"-1"16,-14 14 0-16,3 15-27 16,-12 11-4-16,4 12 1 15,-4 1-2-15,0 6 2 16,5-15-1-16,13-18 0 0,17-41 0 15,34-44-1-15,39-49-1 16,42-43 0-16,42-35-3 16,29-38-7-16,30-8-27 15,6-25 1-15,-2 16-4 16,-26 12 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2T22:21:45.66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837 947 67 0,'0'0'35'15,"9"-54"-2"-15,-9 54 2 16,0 0-34-16,0 0 1 16,12-51 1-16,-12 51-2 15,0 0 3-15,0 0-3 16,-1 24 3-16,7 26-2 15,1 16 1-15,-7 15-2 16,-4 9 1-16,0 5-1 16,-1 3-2-16,0-11 1 0,5-14-3 15,13-16-30-15,-5-15-1 16,9-15-1-16,4-16-2 15</inkml:trace>
  <inkml:trace contextRef="#ctx0" brushRef="#br0" timeOffset="203.0116">960 1292 88 0,'0'0'36'15,"0"0"-1"-15,22 1 2 16,-1-5-36-16,16-7 0 15,8-5 0-15,14-8-1 0,-59 24-4 16,67-32-30-16,-67 32-1 16,83-47-2-16,-83 47 0 15</inkml:trace>
  <inkml:trace contextRef="#ctx0" brushRef="#br0" timeOffset="433.0248">1689 731 86 0,'0'0'37'16,"0"0"-1"-16,-50-15 0 16,50 15-34-16,-34 66-1 15,5 13 1-15,3 18-1 16,2 7 0-16,8 3-1 0,12-1 2 15,7-9-5-15,14-25-2 16,18-22-25-16,1-21-5 16,14-9 0-16,0-18-2 15</inkml:trace>
  <inkml:trace contextRef="#ctx0" brushRef="#br0" timeOffset="788.0451">2070 1233 91 0,'0'0'37'15,"-6"-54"0"-15,-2 32-1 16,-14 12-30-16,2 14-2 16,-11 14-1-16,4 20 0 0,1 4-3 15,4 7 1-15,10 1-1 16,5 3 1-16,9-9-2 15,6 0 2-15,10-15-2 16,6-11 2-16,6-17-1 16,5-11 0-16,3-18 1 15,0-13 0-15,0-8 0 16,-8-12 0-16,-30 61 0 15,23-63-1-15,-23 63 2 16,4-67-2-16,-4 67 1 16,-9-56-1-16,9 56-2 15,-22-43 0-15,22 43-8 16,0 0-28-16,0 0 0 15,-45-47 1-15,32 38-3 0</inkml:trace>
  <inkml:trace contextRef="#ctx0" brushRef="#br0" timeOffset="1284.0734">2478 1121 92 0,'13'-1'39'0,"-2"3"-2"16,-11-2 3-16,0 0-36 15,-16 18-1-15,9-8 1 16,-8 10-1-16,6 12 0 16,3 0-3-16,1 9 2 15,-4 1-2-15,9 1 1 16,4-8-1-16,7-4 0 0,7-9 0 15,9-9 1-15,6-12-1 16,3-9 0-16,8-10 1 16,-1-7-1-16,2-7 1 15,-5-2 0-15,-5-2-1 16,-6 2 0-16,-9 4 1 15,-1 6-1-15,-9 7-1 16,-10 17 1-16,0 0 0 16,0 0-1-16,8 31 1 15,-9-2-1-15,1 5 0 16,3 4 1-16,1-2-1 15,9 1 0-15,6-8 1 0,5-6 0 16,6-10 0-16,7-11 0 16,1-11 1-16,6-12-1 15,-5-4 1-15,-4-12 0 16,-6-2 0-16,-8-6-3 15,-21 45-5-15,11-50-29 16,-11 50-2-16,0-60 0 16,0 60-4-16</inkml:trace>
  <inkml:trace contextRef="#ctx0" brushRef="#br0" timeOffset="2801.1602">4805 713 69 0,'0'0'34'15,"0"0"2"-15,47-55 0 16,-47 55-31-16,0 0-1 15,0 0 0-15,0 0 0 16,0 0 0-16,-54-43 0 16,54 43-1-16,-59 18-1 15,59-18 0-15,-76 30 1 16,76-30-1-16,-74 44 0 15,74-44-1-15,-68 55 1 16,68-55-2-16,-59 64 1 16,59-64-1-16,-34 65 1 0,20-18-2 15,29 10 1-15,18-12 0 16,19-1 0-16,6-15-1 15,3 0 2-15,-12-3 0 16,-11 0-1-16,-22 0 0 16,-9 2 1-16,-16 2 0 15,-9-1-1-15,-13 0 1 16,-7-1 0-16,-7 0-1 15,-7-4 1-15,2-5-1 16,4-7-1-16,5-1-2 16,3-7-2-16,19-3-12 15,6-12-21-15,16 0 0 16,6-4-1-16,19 0 1 15</inkml:trace>
  <inkml:trace contextRef="#ctx0" brushRef="#br0" timeOffset="3199.183">5179 1155 89 0,'0'0'37'16,"28"-49"0"-16,-28 49 1 0,0 0-32 15,-28-16 0 1,-1 20-2-16,0 12 0 0,-7 10-2 15,0 6 1-15,-4 5-3 16,7 5 2-16,3 1-1 16,13 0 0-16,9-8-1 15,8-1 1-15,8-4-2 16,13-3 2-16,5-3-2 15,8-6 2-15,7-8-2 16,9-12-1-16,8-1-2 16,4-14-1-16,9-6-3 15,-6-14-4-15,11-4-23 16,-17-5-1-16,4 1 0 15,-63 45-1-15</inkml:trace>
  <inkml:trace contextRef="#ctx0" brushRef="#br0" timeOffset="3372.1929">5705 1130 87 0,'0'0'33'0,"-9"12"3"15,-4 11 0-15,1 10-26 16,-2 10-5-16,5 9 0 16,-3-12-3-16,9 2 0 15,0-4-1-15,5-5-1 16,4-3-3-16,-2-18-30 15,15-6-3-15,-3-11 0 16,13-5-2-16</inkml:trace>
  <inkml:trace contextRef="#ctx0" brushRef="#br0" timeOffset="3530.2019">5782 1034 107 0,'0'0'38'15,"-35"-62"0"-15,35 62-4 16,-43-56-51-16,43 56-21 15,-29-48 1-15,29 48-1 16,0 0-1-16</inkml:trace>
  <inkml:trace contextRef="#ctx0" brushRef="#br0" timeOffset="4251.2432">5999 1170 105 0,'-6'32'38'15,"6"-12"-1"-15,25-14-2 16,4-11-33-16,12-3-1 16,-41 8 1-16,49-13 0 15,-49 13 0-15,57-22 0 16,-57 22 1-16,55-26-1 15,-55 26 1-15,45-32 0 16,-45 32-1-16,0 0 0 16,42-43 0-16,-42 43 0 15,0 0-1-15,0 0 0 16,0 0-1-16,-35-26 1 15,-7 36-1-15,-7 12 1 16,-6 8-2-16,9 9 2 0,8 4-2 16,19 0 1-16,22-9 1 15,31-20-1-15,14-9 0 16,13-9 0-16,8-7 0 15,9-8-2-15,-78 19 1 16,85-24-1-16,-85 24 1 16,82-30-1-16,-82 30 2 15,78-29-2-15,-78 29 2 16,59-26-1-16,-59 26 1 15,47-19 0-15,-33 12 0 16,3 11 0-16,-17-4 0 16,-6 31 0-16,-14-3 0 15,2 7 1-15,-4 0-1 16,8 3 1-16,4-17 0 0,7-4 1 15,3-17-1-15,17-9 1 16,4-13 0-16,-21 22-1 16,0 0 2-16,44-57-2 15,-44 57 1-15,39-50-2 16,-39 50 0-16,39-52 0 15,-39 52 0-15,37-44 0 16,-37 44 0-16,0 0 0 16,54-33 0-16,-28 30 0 15,-8 14 0-15,1 7 0 16,-6 14 0-16,2 5 0 15,9 1-9-15,-24-38-10 16,0 0-19-16,69 9-2 16,-69-9 1-16,71-23-3 0</inkml:trace>
  <inkml:trace contextRef="#ctx0" brushRef="#br0" timeOffset="4475.256">7628 652 113 0,'0'0'41'0,"0"0"0"15,0 0-1-15,0 0-36 16,0 0-1-16,-25 4-1 16,-2 72-1-16,-12 29 0 15,5 10 0-15,4-3-2 16,6-10-2-16,15-19-11 0,3-28-24 15,17-33-3-15,-11-22 1 16,22-2-1-16</inkml:trace>
  <inkml:trace contextRef="#ctx0" brushRef="#br0" timeOffset="4813.2753">7497 1002 104 0,'0'0'41'16,"0"0"0"-16,-14-45 0 15,14 45-37-15,0 0 0 16,0 0 0-16,0 0-1 16,0 0 0-16,56 25 0 0,-56-25-1 15,0 0 0-15,56 22-1 16,-56-22 1-16,55 10-2 15,-55-10 0-15,54 3 0 16,-54-3 0-16,54 4 0 16,-54-4 0-16,0 0 0 15,37 18 0-15,-11 4 0 16,-5 8 0-16,-14 2 0 15,0 5 0-15,-8 0-2 16,2-1-4-16,8-9-15 16,-9-27-18-16,29 0-3 15,-29 0 1-15,0 0-2 16</inkml:trace>
  <inkml:trace contextRef="#ctx0" brushRef="#br0" timeOffset="4965.284">8025 856 118 0,'0'0'43'15,"-7"-61"-1"-15,7 61-2 16,-10-50-45-16,10 50-34 16,0 0-3-16,-1-50 0 15,1 50-1-15</inkml:trace>
  <inkml:trace contextRef="#ctx0" brushRef="#br0" timeOffset="5348.3059">8573 864 100 0,'0'0'41'16,"0"0"0"-16,0 0-1 15,0 0-35-15,0 0 0 16,0 0-1-16,-52 42 0 15,52-42-2-15,-43 15 0 16,43-15 1-16,0 0-1 16,-51 26-2-16,51-26 0 15,0 0 0-15,0 0 0 16,0 0 1-16,0 0-1 15,-1 53 0-15,1-53 0 16,0 0 0-16,0 0 1 0,76 51-1 16,-55-23-1-16,-3 8 1 15,-20 3 0-15,-16 7 0 16,-12 1-1-16,-3 0 1 15,0-10-3-15,11-13-3 16,26-13-26-16,-4-11-10 16,34-18 1-16,-2-10-1 15</inkml:trace>
  <inkml:trace contextRef="#ctx0" brushRef="#br0" timeOffset="5654.3234">9135 669 98 0,'0'0'42'16,"32"-65"1"-16,-32 65-2 15,13-50-33-15,-13 50-2 16,0 0-3-16,0 0 0 15,0 0-1-15,0 0-1 16,0 0-1-16,0 0 1 16,0 0 1-16,-54 56-1 15,54-56 0-15,-20 76-1 16,20-76 1-16,-50 106-1 15,33-14-2-15,-1 1-8 16,-1-25-30-16,13-13-3 16,2-19 2-16,4-36-3 15</inkml:trace>
  <inkml:trace contextRef="#ctx0" brushRef="#br0" timeOffset="5874.336">9031 1031 101 0,'-39'-55'41'15,"39"55"2"-15,0 0-1 16,0 0-30-16,-25-47-11 16,25 47 0-16,0 0-1 15,0 0 0-15,0 0-4 16,60-17-3-16,-60 17-8 15,58-9-25-15,-58 9-2 16,72-15 2-16,-72 15-2 0</inkml:trace>
  <inkml:trace contextRef="#ctx0" brushRef="#br0" timeOffset="6189.354">9526 822 93 0,'0'0'41'0,"0"0"2"16,0 0-1-16,0 0-25 15,0 0-10-15,0 0-2 16,0 0-1-16,0 0-1 15,-34 53-3-15,34-53 0 16,0 0 0-16,-51 42 0 16,51-42 0-16,0 0 0 15,0 0 0-15,-15 45 0 16,15-45 0-16,0 0 0 0,0 0 0 15,45 49 0-15,-54-37 0 16,44 19 0-16,4 4 0 16,-17 0 0-16,-13 7 0 15,-22 0 0-15,-8-1 0 16,-13-1-4-16,0-18-9 15,15-2-26-15,-7-10-4 16,14-5 1-16,2-9-2 16</inkml:trace>
  <inkml:trace contextRef="#ctx0" brushRef="#br0" timeOffset="7372.4217">10641 783 56 0,'15'-52'37'15,"-15"52"-1"-15,0 0 0 0,23-64-15 16,-23 64-13-16,0 0-2 15,15-47-1-15,-15 47-1 16,0 0-1-16,0 0 0 16,0 0-1-16,0 0 0 15,0 0-2-15,0 0 1 16,-35 65 1-16,35-65-2 15,-17 62 2-15,-2 29-3 16,9 6 2-16,2 1-1 16,16-4 0-16,11-14 0 15,18-16 1-15,8-32 0 16,8-39 0-16,-53 7 0 15,66-32 1-15,-66 32 0 16,75-61-1-16,-75 61 1 0,83-81-2 16,-47 33 2-16,3-5-2 15,-5 1 1-15,0-3 0 16,-6 4 0-16,2 0 0 15,-30 51 0-15,43-82-1 16,-43 82 0-16,24-53 0 16,-24 53 0-16,0 0 0 15,0 0 1-15,0 0-1 16,-31 56-1-16,17 30 1 15,0 15-2-15,10 2-6 16,18-6-29-16,3-18-3 16,12-21-1-16,8-30 0 15</inkml:trace>
  <inkml:trace contextRef="#ctx0" brushRef="#br0" timeOffset="7717.4414">11700 899 100 0,'0'0'40'16,"0"0"1"-16,0-56-2 16,0 56-38-16,0 0 1 15,0 0-1-15,0 0 0 16,0 0 0-16,-50-5 0 15,50 5 1-15,0 0-1 16,0 0 0-16,2 56 0 0,-2-56 1 16,0 0-1-16,24 52 1 15,-24-21-2-15,22 13 1 16,-8-3-1-16,-9 6 1 15,-20-1-1-15,-11 2 0 16,-13-8-1-16,4-9 0 16,12-9-5-16,3-23-21 15,20 1-13-15,0 0 0 16,0 0 1-16,0 0-2 15</inkml:trace>
  <inkml:trace contextRef="#ctx0" brushRef="#br0" timeOffset="8081.4622">12004 1007 89 0,'0'0'38'15,"0"0"0"-15,0 0 2 16,0 0-34-16,0 0-1 15,0 0-1-15,50 9 1 16,-50-9-1-16,0 0-1 16,58-6-2-16,-58 6 1 15,46-11-1-15,-46 11 0 16,0 0 0-16,57-41 0 15,-57 41-1-15,0 0 2 16,0 0-1-16,0 0 0 16,0 0 0-16,0 0 0 15,-50-18 0-15,-16 51 0 0,1 17 0 16,6 4-1-16,26 9 1 15,26-6-2-15,40-16-4 16,45-15-27-16,15-27-8 16,24-10-3-16,-56 0 2 15</inkml:trace>
  <inkml:trace contextRef="#ctx0" brushRef="#br0" timeOffset="8832.5052">13558 679 76 0,'18'-59'37'0,"-18"59"0"16,14-48 1-16,-14 48-31 15,0 0-1-15,0 0-2 16,0 0-1-16,0 0-1 15,0 0 1-15,0 0-3 16,-9 75 2-16,-5-40-1 16,1 74 0-16,-5 11-2 15,4 1 1-15,6-2-5 16,-6-20-29-16,18-18-3 0,-4-28 0 15,13-41-1-15</inkml:trace>
  <inkml:trace contextRef="#ctx0" brushRef="#br0" timeOffset="9049.5176">13486 1117 100 0,'0'0'38'0,"-57"-62"1"15,57 62-1-15,0 0-34 16,-46-46 0-16,46 46-2 15,0 0-1-15,0 0-1 16,11-52 1-16,-11 52-1 16,55-21-2-16,-55 21-21 15,77-27-17-15,-77 27 1 0,91-37-1 16,-44 17 0-16</inkml:trace>
  <inkml:trace contextRef="#ctx0" brushRef="#br0" timeOffset="9520.5445">14091 518 101 0,'0'0'40'15,"0"-50"0"-15,0 50-1 16,0 0-34-16,0 0-2 15,0 0 0-15,0 0-1 16,0 0 0-16,-47 67-1 0,47-67 0 16,-22 67 0-16,22-67 1 15,-42 108-1-15,20-10 0 16,-6 3-2-16,8-3 2 15,-2-12-1-15,8-12 1 16,7-22-2-16,13-21 2 16,6-24-2-16,9-15 2 15,-21 8 0-15,0 0 0 16,0 0 1-16,62-61-2 15,-62 61 1-15,43-48-1 16,-43 48 1-16,37-49-1 16,-37 49 0-16,43-47-1 15,-43 47 0-15,0 0 2 0,53-52-1 16,-53 52 1-1,0 0 0-15,48-15 0 0,-48 29 0 16,24 17-1-16,-14 14 0 16,6 8-1-16,0 3-5 15,-2-10-10-15,12-2-25 16,1-17-1-16,7-16 0 15,-5-13-1-15</inkml:trace>
  <inkml:trace contextRef="#ctx0" brushRef="#br0" timeOffset="9926.5678">14586 1012 99 0,'0'0'40'16,"0"0"0"-16,0 0-6 15,0 0-31-15,0 0 0 16,0 0 0-16,0 0 0 16,0 0 0-16,0 0 0 15,63-6-2-15,-63 6 1 16,52-6-1-16,-52 6 0 15,61-18 0-15,-61 18-1 16,53-30 1-16,-53 30-1 16,0 0 1-16,49-53 0 15,-49 53 0-15,0 0-1 16,0 0 0-16,0 0 2 15,0 0 0-15,-66-20-1 0,5 46 1 16,1 19 0-16,3 13-2 16,16 10 2-16,16-1-2 15,34-7 0-15,24-16-6 16,-33-44-13-16,78 13-21 15,21-16-2-15,10-12 0 16,-50 7-2-16</inkml:trace>
  <inkml:trace contextRef="#ctx0" brushRef="#br0" timeOffset="10702.6121">16695 552 96 0,'0'0'38'15,"0"0"2"-15,0 0-5 16,0 0-30-16,0 0 0 15,-71-39-1-15,71 39-1 0,-85 17 1 16,38-4-3-16,-1 6 1 16,1-1-1-16,47-18-1 15,-85 44 1-15,85-44-1 16,-55 49-1-16,55-49 1 15,-15 51 0-15,15-51-1 16,22 49 1-16,-22-49 0 16,53 45 0-16,-53-45 1 15,66 42 0-15,-66-42 0 16,67 50-1-16,-12-11 1 15,-22 12 0-15,-21 5 0 16,-41 3-2-16,-23 3 2 16,-27-4-2-16,0-7 2 0,0-15-2 15,26-16-3-15,16-5-12 16,5-23-22-16,27-5-2 15,5-13 0-15,0 26-2 16</inkml:trace>
  <inkml:trace contextRef="#ctx0" brushRef="#br0" timeOffset="11153.6379">16697 1032 96 0,'0'0'38'0,"0"0"1"16,0 0-2-16,0 0-35 15,0 0-1-15,56 28 1 16,-56-28 0-16,0 0 0 15,57-15-1-15,-57 15 0 16,50-22 0-16,-50 22 0 16,49-30 1-16,-49 30-1 15,0 0 1-15,50-50-1 16,-50 50 0-16,0 0-1 15,0 0 2-15,0 0 0 16,-48-41-1-16,48 41 1 16,-59 11 0-16,59-11-1 15,-66 23 0-15,41-9 2 0,-29 29-3 16,18 8 0-16,19-1-1 15,26 1 1-15,25-12-3 16,17-9 1-16,16-12-8 16,-67-18-16-16,67-9-12 15,-67 9-3-15,77-13-1 16,-77 13 1-16</inkml:trace>
  <inkml:trace contextRef="#ctx0" brushRef="#br0" timeOffset="11587.6628">17275 928 91 0,'30'-57'38'0,"-30"57"1"0,0 0 1 16,0 0-34-16,0 0 0 15,0 0-3-15,0 0 1 16,0 0-1-16,-29 45-2 15,12 10 0-15,1 4 1 16,-3-3-2-16,5 3 0 16,-2-12 0-16,8-12 0 15,2-15-1-15,6-20 3 16,0 0-1-16,0 0-1 15,0 0 3-15,0 0-2 16,56-55 1-16,-56 55-3 16,36-53 2-16,-36 53-2 15,42-59 2-15,-42 59-2 16,48-61 1-16,-48 61 0 15,46-56-1-15,-46 56 3 0,48-50-2 16,-48 50 0-16,47-35 0 16,-47 35 1-16,0 0 0 15,58-13-1-15,-58 13 1 16,0 0-2-16,0 0 0 15,30 54-1-15,-8-4-7 16,-22-50-23-16,0 0-9 16,34 67 0-16,-34-67-1 15</inkml:trace>
  <inkml:trace contextRef="#ctx0" brushRef="#br0" timeOffset="12022.6877">18239 869 82 0,'37'-66'42'16,"-37"66"-2"-16,0 0 3 15,0 0-37-15,0 0-2 16,-60-49 0-16,60 49-1 15,-57 7 0-15,57-7-1 16,-58 19 0-16,58-19 0 16,-56 26 0-16,56-26 0 15,0 0-1-15,-56 43 2 16,56-43-2-16,0 0 0 15,0 0 0-15,-10 61-1 16,10-61 0-16,0 0 0 0,0 0 0 16,62 52 0-16,-62-52 0 15,0 0 1-15,68 40-2 16,-20-19 1-16,-28 11-1 15,-12 4 2-15,-25 5-2 16,-11 1 1-16,-12-3-1 16,-2-3 0-16,-1-7-1 15,12-13-2-15,12-3-9 16,1-18-26-16,24-4-3 15,-6 9 1-15,0 0 1 16</inkml:trace>
  <inkml:trace contextRef="#ctx0" brushRef="#br0" timeOffset="12489.7144">18292 1049 87 0,'51'-23'38'15,"-51"23"0"-15,0 0-2 16,0 0-32-16,0 0 1 16,0 0 0-16,0 0 0 15,59 27 0-15,-59-27-1 16,49 2-2-16,-49-2 1 15,61-6-2-15,-61 6-1 16,72-18 0-16,-72 18 0 0,72-25 0 16,-72 25 1-16,65-36-1 15,-65 36-1-15,48-43 2 16,-48 43 1-16,0 0-1 15,27-58-1-15,-27 58 1 16,0 0 1-16,0 0 0 16,-66-12 0-16,66 12-1 15,-66 22 0-15,66-22 1 16,-68 52 0-16,3 2-2 15,17 10 1-15,13-1-2 16,32-10 2-16,18-15-2 16,29-13 1-16,13-15-3 15,7-12-2-15,-64 2-13 16,82-9-19-16,-82 9-4 15,83-25-1-15,-34 10 1 0</inkml:trace>
  <inkml:trace contextRef="#ctx0" brushRef="#br0" timeOffset="12976.7422">19504 746 89 0,'0'0'40'16,"0"0"1"-16,-8-53-1 15,8 53-35-15,0 0 0 0,-50-13 0 16,50 13 0-16,-50 7-1 15,50-7-1-15,-58 18-1 16,58-18-1-16,-54 24-1 16,54-24 0-16,-49 33 1 15,49-33-1-15,0 0 0 16,-39 59-1-16,39-59 2 15,0 0 0-15,7 54 0 16,-7-54 2-16,0 0-1 16,56 42-1-16,-56-42 0 15,57 25 2-15,-57-25-3 16,56 24 2-16,-56-24-2 15,48 33 0-15,-48-5 0 16,18 9 0-16,-28 0 0 0,-10 5 0 16,-13-4 0-16,0-1 0 15,-6-10 0-15,10-8-4 16,15-10-4-16,14-9-12 15,0 0-17-15,0 0-6 16,0 0 1-16,0 0-1 16</inkml:trace>
  <inkml:trace contextRef="#ctx0" brushRef="#br0" timeOffset="13157.7526">20010 1215 121 0,'12'13'44'16,"-15"-3"1"-16,3-10-3 15,0 0-43-15,0 0-10 16,0 0-22-16,0 0-9 16,0 0-1-16,-37-55-1 15</inkml:trace>
  <inkml:trace contextRef="#ctx0" brushRef="#br0" timeOffset="14900.8523">17624 871 0 0,'0'0'5'0,"0"0"-4"16,0 0 2-16,0 0 3 16,0 0 1-16,0 0 1 15,47-42 2-15,-47 42 1 16,0 0 0-16,0 0 1 15,0 0-3-15,0 0-3 16,0 0-1-16,0 0 0 16,0 0-1-16,0 0-1 15,0 0 0-15,0 0 0 16,0 0 3-16,0 0 0 15,0 0 2-15,0 0-1 16,0 0-1-16,0 0 1 16,0 0-1-16,0 0-1 15,0 0 0-15,0 0-1 0,0 0-2 16,7 51-1-16,-7-51 0 15,0 0 0-15,0 0 1 16,0 0-2-16,0 0 1 16,0 0-1-16,0 55 1 15,0-55 0-15,0 0-1 16,0 0 1-16,0 0 1 15,8 58-1-15,-8-58 0 16,0 0 2-16,0 0-1 16,5 54 0-16,-5-54 0 15,0 0-1-15,0 0 1 16,-2 60-1-16,-3-42 1 15,-2 1-2-15,2-6 1 16,2-2 0-16,3-11 0 0,-6 17 0 16,6-17-1-16,-5 17 1 15,3-6-1-15,2-11 1 16,-5 20-1-16,5-20 1 15,-4 16 0-15,4-16 0 16,0 0 0-16,0 0-1 16,0 0 1-16,0 0-2 15,0 0-4-15,0 0-27 16,0 0-6-16,0 0 1 15,11-54-3-15</inkml:trace>
  <inkml:trace contextRef="#ctx0" brushRef="#br1" timeOffset="21078.2056">1197 1694 38 0,'-9'-14'27'15,"9"14"1"-15,-10-15-2 16,10 15-19-16,-4-15-1 16,4 15-3-16,-4-11-2 15,4 11-1-15,0 0 0 16,0 0 0-16,0 0 0 15,0 0 0-15,14 0 0 16,-14 0 0-16,16 10 1 16,-5-4 0-16,3-2 0 15,5-1 0-15,4 1 1 16,1-3-1-16,8 2 1 15,-2-2 0-15,6 1-1 0,-3-1 0 16,5 4 0 0,-1 0 0-16,8 3-1 0,-1-3 1 15,5 2-1-15,5-2 1 16,7 1 0-16,2-5 0 15,6 0 0-15,4-1-1 16,5-2 1-16,2-3 0 16,5 3-1-16,0-2 1 15,5 1-1-15,-1 1 1 16,2 0-1-16,-1 0 1 15,4 2 0-15,0-2-1 16,2 0 1-16,0-2-1 16,0 1 1-16,2-2-3 15,1 0 3-15,-3 1-2 16,3-2 2-16,-2 4-2 0,0-1 1 15,0 2 0-15,0 1 0 16,0-1 1-16,3 1 0 16,-2-1-1-16,3 2 1 15,0-2 0-15,2-1 0 16,-3-2-1-16,1 1 1 15,4-7 1-15,0 4-1 16,2-5 0-16,2 1-1 16,-5-3 1-16,5 3 0 15,-4-1 0-15,4 2 0 16,-8 0 0-16,3 3-1 15,-2 0 0-15,0 3 1 16,-5 2-1-16,-1-2 0 16,2 2 0-16,-3 1 0 0,-1 1 0 15,-1 1 0-15,-3 0 0 16,-1-1 0-16,0 3 0 15,3-2 0-15,-1 1 0 16,1 1-1-16,0-1 1 16,3-2 0-16,-1-1 0 15,4 2-1-15,-1-4 1 16,0 0 0-16,-1 1 0 15,-1-1-1-15,0 0 1 16,-1-1 0-16,2 3 0 16,-2-2-1-16,-1-1 1 15,2-1 0-15,-2-2 0 16,2 1 0-16,2-4 0 15,-1 2 0-15,3-1 1 0,1 4-1 16,-2-1 0-16,1-1 0 16,-4 3 0-16,0 2 0 15,-3 2 1-15,0 0-1 16,-3-1 0-16,0-2 0 15,1 0 0-15,1 4 1 16,-2-2-1-16,3 1 0 16,0 1 0-16,2-2 0 15,-2 2 0-15,2-1 0 16,-4 1 0-16,3-5 0 15,-1 8 0-15,1-6 0 16,0 1 0-16,-2-1 0 16,3-1 0-16,1 1 0 0,4 0 0 15,-2 1 0-15,-1-2 0 16,1 2 0-16,-2-4 0 15,3 3 0-15,-5 0 1 16,-1 0-2-16,-2 3 1 16,-1 1 0-16,-2-1 1 15,-1 0-1-15,-1 0 0 16,-3 2 0-16,-1-2 0 15,1 2 0-15,2-3 1 16,-1 0-1-16,2 1 0 16,-1-1 0-16,2 1 1 15,-2 0-1-15,2-3 0 16,-2 3 1-16,-5-1-1 15,5 2 1-15,-1-1-1 0,-2 2 0 16,0 3 0-16,1-2 0 16,-3 1 1-16,1 0-1 15,-2-1 0-15,2 0 1 16,1-2-1-16,0 0 1 15,0 0-1-15,0-1 0 16,-2 0 1-16,2-2-1 16,-2 1 0-16,0-1 0 15,2 1 1-15,-1-1-1 16,3 1 0-16,-1 0 0 15,2 2 1-15,-1-2-1 16,1 2 0-16,0-2 0 16,-3 0 0-16,2 1 0 15,-1-2 0-15,3 0 0 16,-1 0 0-16,-3-2 0 0,4 1 0 15,-1-1 0-15,-4 1-1 16,2-4 1-16,-5 2 0 16,3-1 0-16,0 1 0 15,0-1 0-15,-2 0 0 16,2 0 0-16,-3 1 0 15,1-2 0-15,-3 1 1 16,0 1-1-16,-1 1 0 16,1-1 0-16,2-2 0 15,-3 1 0-15,-2 2 0 16,0-2 0-16,-3 1 0 15,-3-1 0-15,-2 1 0 16,-4 0 0-16,1-1 1 16,-1 2-1-16,1 0 0 0,3-1 0 15,-4 0 0-15,4 0 0 16,-1 1 0-16,-1-2 0 15,-6 1 0-15,2 1 0 16,-3 1 1-16,-7 0-1 16,-2 0 0-16,-1 1 0 15,-7 2 0-15,0-2 0 16,-1 1 0-16,-3 0 0 15,3 0 0-15,0 2 1 16,1-1-1-16,-1-2 0 16,2 0 0-16,-1 1 0 15,-1-2 0-15,-4 2 0 16,0-2 0-16,-4-1 1 15,-6 1-1-15,-1-1 0 0,-2 0 0 16,-3 1 0-16,4 0 1 16,0 3-1-16,3-2 1 15,3 1-1-15,3 0 0 16,4 1 0-16,-1 0 1 15,0 0-1-15,-6 1 0 16,-5-2 0-16,-5 0 0 16,-6 0 0-16,-11-1 0 15,0 0 0-15,0 0-4 16,-31 5-19-16,22-2-11 15,-12-1-1-15,7 2-2 16,-6-3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2T22:25:34.8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1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02T22:30:00.888"/>
    </inkml:context>
  </inkml:definitions>
  <inkml:trace contextRef="#ctx0" brushRef="#br0">585 2375 49 0,'0'0'31'15,"0"0"0"-15,0 0 1 16,0 0-18-16,4 30-9 15,-7-9-2-15,3 16 3 16,-4 6-2-16,4 12 1 16,-3 5-2-16,3 7 1 0,0-1-2 15,1 3 1-15,1-2-2 16,1-3 0-16,1-9 0 15,1-9-1-15,3-7 0 16,-3-10 0-16,-1-7 0 16,1-9 1-16,-5-13 0 15,5-11-1-15,-5-10 2 16,3-6-1-16,-6-10 0 15,3-6 0-15,-5-7 1 16,3-12-2-16,-3-6 1 16,6-3-2-16,-1-3 2 15,8-6-3-15,0 1 2 16,5-1-2-16,2 3 2 15,7 11-2-15,4 6 2 0,1 7-1 16,8 6 1-16,-2 11 0 16,4 6 1-16,3 7-1 15,-4 7 0-15,1 4 0 16,-5 8 0-16,-7 9 0 15,-8 10 1-15,-13 15-1 16,-15 13 0-16,-9 9 0 16,-11 10 0-16,-6 7 2 15,-4 1-2-15,-3-2 1 16,2 0-1-16,7-12 1 15,10-9-2-15,7-7 2 16,15-10-1-16,8-11-1 16,11-1 1-16,10-7-1 0,7-6 1 15,7-2 0 1,4 1 0-16,3 0 1 0,-7 3-1 15,-5 6 1-15,-12 6 0 16,-14 11 0-16,-13 6-1 16,-17 7 2-16,-15 5-2 15,-11 2 2-15,-3-1-2 16,-2-4 1-16,2-8-1 15,7-7-2-15,15-7-6 16,-2-24-26-16,30 1-2 16,5-32 0-16,20 7-1 15</inkml:trace>
  <inkml:trace contextRef="#ctx0" brushRef="#br0" timeOffset="359.0205">1335 2598 86 0,'0'0'35'16,"-16"5"2"-16,2 13 0 16,-16 4-31-16,5 14 0 15,-11 3-2-15,4 11 1 16,-5 1-2-16,12 6-1 15,5-4 0-15,9-8 0 16,13-7-1-16,15-9 0 16,11-16 0-16,13-13-1 15,7-12 0-15,3-12 0 16,0-10 1-16,-4-5-2 0,-9-5 1 15,-10-1-1-15,-12 2-1 16,-15 6 1-16,-11 2-1 16,-10 12 0-16,-6 9 0 15,-3 3-3-15,9 14-4 16,-12-11-19-16,23 20-9 15,9-12 1-15,13 15-2 16</inkml:trace>
  <inkml:trace contextRef="#ctx0" brushRef="#br0" timeOffset="774.0443">1948 2598 87 0,'-14'-20'37'0,"-4"12"0"16,-16 3 1-16,-1 10-27 15,-10 10-7-15,2 13 0 16,-5 8-1-16,6 8 0 16,3 1-1-16,12 1 0 15,8-4-1-15,17-4 1 16,14-18 0-16,15-13-1 15,12-17 1-15,13-17 0 16,6-18-1-16,7-14-2 16,1-15 2-16,-5-11-2 15,-7-7 1-15,-8 0-1 16,-12 7 1-16,-12 12-2 15,-9 15 2-15,-14 19 0 0,-11 26 0 16,-8 30 0-16,-7 30 0 16,-7 15 1-16,-3 21-1 15,4 6 1-15,6 7-3 16,11-2 0-16,17-2-7 15,0-32-19-15,35 0-12 16,2-25 1-16,24-10-2 16,-6-23 2-16</inkml:trace>
  <inkml:trace contextRef="#ctx0" brushRef="#br0" timeOffset="1217.0696">2438 2598 90 0,'-18'0'38'0,"-10"0"0"16,7 18 1-16,-8-3-26 0,8 11-10 15,3-1 0-15,12 3-1 16,6-4 0-16,10-2-1 16,11-5 1-16,9-9-1 15,7-6 0-15,1-8 0 16,5-10 0-16,0-6 0 15,-7-8 0-15,-1-4-1 16,-3 0 0-16,-7-1-1 16,-7 2 1-16,-4 5 0 15,-6 13-1-15,-8 15 1 16,-1 17 0-16,-8 23 0 15,-10 21 0-15,1 21 1 16,-7 19-1-16,0 14-1 16,-6 6 1-16,-3 5 0 0,5-8-1 15,0-11 1-15,1-15 0 16,2-18 0-16,-1-20 1 15,2-19 0-15,1-18-1 16,-1-17 0-16,-2-16 0 16,2-18-1-16,0-14-2 15,2-21-3-15,10-3-19 16,-6-29-14-16,14 6 0 15,-2-6-2-15,13 12 0 16</inkml:trace>
  <inkml:trace contextRef="#ctx0" brushRef="#br0" timeOffset="1980.1133">789 3727 76 0,'12'-23'36'16,"-12"23"-1"-16,6-14 2 15,-6 14-32-15,0 0-1 16,-5 24 0-16,-2 6 0 16,1 16 0-16,-5 11-2 15,2 7-1-15,-2 7 0 16,4 7 0-16,-1-3 1 15,4-4-2-15,3-9 1 16,-3-8-1-16,4-12 1 0,4-8 0 16,-4-14 0-16,0-20 0 15,0 0 0-15,5-22 0 16,-1-14 0-16,-4-10 0 15,1-17 1-15,-3-14-1 16,3-14 1-16,0-6-1 16,4-2-1-16,2 2 1 15,3 7 0-15,5 11-1 16,1 10 0-16,6 13-1 15,0 21 1-15,10 13-1 16,-3 15 1-16,1 10 0 16,1 10 1-16,-3 12-1 15,-3 11 0-15,-12 6 2 16,-8 9-2-16,-12 6 1 0,-11 3-1 15,-10-1 0-15,-6 1 0 16,-8-10 0-16,3-5-4 16,-2-20-14-16,19 7-18 15,-3-21-4-15,18 3 1 16,7-14-2-16</inkml:trace>
  <inkml:trace contextRef="#ctx0" brushRef="#br0" timeOffset="2727.156">1423 4046 78 0,'-11'-7'36'0,"-4"10"0"16,-14-4 1-16,2 11-29 15,-20-2 0-15,5 14-3 16,-13 1 0-16,4 7-2 16,-1 0 0-16,7 3-1 15,7 0 0-15,10-3-1 16,14-6 0-16,15-4 0 15,19-10-1-15,13-10 1 16,13-10-1-16,8-8 1 16,8-5-1-16,-2-7 0 15,-3-4 0-15,-3-2 1 16,-8 0 0-16,-11 4 0 15,-8 4-1-15,-9 5 1 16,-9 2 0-16,-5 7 1 0,-4 14-2 16,-4-10 0-16,4 10 0 15,-14 13 1-15,6 1-2 16,2 6 1-16,2 1 0 15,4 2-1-15,5 1 0 16,5-5 0-16,8-3 1 16,8-8-2-16,11-8 3 15,10-6-1-15,1-6 0 16,8-4 2-16,-3-6-1 15,-1 2 0-15,-5-1 0 16,-7 6 0-16,-12 6-1 16,-11 9 0-16,-10 12 0 0,-8 7-1 15,-8 9 0-15,-5 6 0 16,-2 3 0-16,2 1 0 15,-1-3 1-15,1-7-1 16,7-8 1-16,7-20 1 16,0 0-1-16,12-3 1 15,0-21 0-15,3-7 1 16,4-9 0-16,1-1 0 15,-1-3-1-15,-2 4 1 16,-5 5-1-16,-2 6 0 16,-1 11-1-16,0 5 0 15,3 9-1-15,3-1 0 16,6 4-2-16,6-4-2 15,15 1-4-15,-2-22-17 16,28 13-11-16,-7-22-1 0,18 0-2 16,-12-16 0-16</inkml:trace>
  <inkml:trace contextRef="#ctx0" brushRef="#br0" timeOffset="2906.1662">2708 3424 96 0,'-23'45'36'0,"-8"9"2"16,5 22-1-16,-8 2-32 15,11 12-1-15,0 0-2 16,8 0-2-16,5-6-3 16,-1-22-14-16,22 2-16 15,-11-25-5-15,10-8 0 16,-10-31-2-16</inkml:trace>
  <inkml:trace contextRef="#ctx0" brushRef="#br0" timeOffset="3088.1766">2433 3898 121 0,'-10'-21'40'0,"20"14"2"16,3-17-5-16,16 9-35 16,11-1-1-16,11-5-5 15,12 10-11-15,-5-16-14 16,16 16-12-16,-9-6 0 15,6 14-3-15,-10-8 1 16</inkml:trace>
  <inkml:trace contextRef="#ctx0" brushRef="#br0" timeOffset="4168.2384">5660 2039 80 0,'-18'-7'36'0,"-16"15"-1"15,-11 13 1-15,-17-1-32 16,-1 15 0-16,-5 3 0 16,8 9-1-16,1-1-1 15,15 4 1-15,10 0-2 16,16 0 1-16,14-3-1 15,12-6 0-15,12-5 0 16,12-6 1-16,10-5-2 16,1-3 1-16,3-5 0 15,-3 2 0-15,-6-1 0 16,-8 1-1-16,-14 1 0 15,-12 4 0-15,-17 2 0 16,-13 4 0-16,-9 2 0 16,-6-3 0-16,-1 2-2 0,1-12-3 15,17 4-31-15,1-20-2 16,24-3 0-16,0-10 0 15</inkml:trace>
  <inkml:trace contextRef="#ctx0" brushRef="#br0" timeOffset="4882.2793">5869 2651 83 0,'18'2'35'0,"-9"-14"-1"15,7 4 1-15,-2-9-31 16,10 1-1-16,0-8 2 16,3 1-2-16,-2-5 1 15,-1 5-2-15,-3-4 0 16,-5 2-1-16,-9 1 1 15,-2 3-1-15,-10 4 1 16,-8 8-1-16,-8 7 1 16,-4 7 0-16,-3 10-1 15,-4 10 2-15,-4 6-2 16,5 7 1-16,2 1-1 15,10 8 0-15,10-6 0 16,9-2 0-16,14-9-1 16,13-7 0-16,11-8 0 0,16-13 0 15,9-9 0-15,5-12 1 16,4-8-1-16,1-4 0 15,-7-8 0-15,-5 2 0 16,-5-2 1-16,-13 6-1 16,-11 5 0-16,-8 7 0 15,-12 6 1-15,-12 15-1 16,0 0 1-16,-16 17 1 15,-1 7-2-15,-7 5 2 16,3 3-2-16,-2 3 2 16,6 0-2-16,8-5 1 15,4-8 0-15,12-13-1 16,9-10 0-16,11-7 1 15,6-13 0-15,6-9-2 16,-1-2 2-16,2-7-1 0,-3 1 1 16,0 5-2-16,-8 3 2 15,-9 5-1-15,-1 6 0 16,-11 10 0-16,-8 9 1 15,0 0-1-15,9 28 0 16,-10-3 1-16,-1 6-2 16,2 4 0-16,4 4-3 15,4-1 0-15,17 12-18 16,-12-30-10-16,30 8-9 15,-7-19 2-15,23 3-2 16</inkml:trace>
  <inkml:trace contextRef="#ctx0" brushRef="#br0" timeOffset="5258.3008">7378 2346 99 0,'-32'-18'38'0,"8"18"2"15,-14-4-3-15,11 11-27 16,-4 4-7-16,5 7 0 15,5 4 0-15,8 3-2 16,4 3 0-16,5-1 1 16,8-2-2-16,10 0 2 15,5-6-2-15,4-2 1 16,6-4-1-16,3-5 0 15,4-2 0-15,-1-3 0 16,-2 0 0-16,-4-1 0 16,-6 2 0-16,-8 0 1 15,-15-4 0-15,9 27-1 0,-19-7 1 16,-9 5-1-16,-5 1 1 15,-5 2 0-15,-1-4-2 16,0 0 0-16,4-2-5 16,1-21-9-16,28 13-10 15,-6-31-9-15,23 9-5 16,4-20-2-16,16 2 0 15</inkml:trace>
  <inkml:trace contextRef="#ctx0" brushRef="#br0" timeOffset="5641.3227">7645 2537 96 0,'0'0'36'0,"29"5"2"16,-8-22-1-16,17 7-33 15,3-11 1-15,11 1-1 16,-2-6 0-16,-1-3-2 16,-8-4 0-16,-4-1 0 15,-10 0-1-15,-13 2 0 16,-14 0 0-16,-14 10 1 15,-13 5-1-15,-8 13 1 16,-13 14-1-16,-7 18 1 16,-6 12 0-16,-3 12 1 15,7 10-2-15,8 10 2 16,11-2-2-16,18-4 0 0,17-11-1 15,24-11 0-15,23-15-4 16,11-20-9-16,32 5-8 16,-12-37-4-16,28 11-9 15,-16-26-9-15,11 5 1 16,-13-13-2-16</inkml:trace>
  <inkml:trace contextRef="#ctx0" brushRef="#br0" timeOffset="9857.5638">4558 1692 14 0,'0'0'23'0,"13"-7"3"16,-13 7-7-16,0 0-8 16,-3 12-1-16,3-12-1 15,0 22-1-15,-5-9-1 16,9 8-2-16,-5 2-1 15,3 2-2-15,-2 9 0 16,5 0-1-16,0 4 1 16,-1 4-2-16,-3 5 1 15,4 0-1-15,0 10 0 16,-1 4 1-16,-1 1-1 15,2 5 1-15,-3 8 0 16,2 2 0-16,-1-1 0 0,-1 5 1 16,0-4-2-16,4 4 2 15,-5 1-1-15,4 3-1 16,-1-3 1-16,1 5 0 15,3-1-1-15,-3 5 0 16,2 2 0-16,-3 1 0 16,2 4 0-16,0 1 0 15,-4 3 0-15,3-1-1 16,-3 3 1-16,1 4-1 15,0 1 1-15,-2-2 0 16,4 0-1-16,-1-1 0 16,6-1 2-16,-2 0-1 15,1 1 1-15,3 2-1 0,-2 1 1 16,1 1-1-1,-1 10 2-15,-2 2-1 0,-4 9 0 16,-1 5 0-16,-4 4 0 16,-1 1 0-16,-4 5 1 15,0 4 1-15,-2-1-3 16,1-3 3-16,1-1-3 15,3 0 2-15,2 0-2 16,4-1 2-16,0-2-2 16,2-5-1-16,1 4 0 15,2 3 0-15,-5 4 0 16,1 3 1-16,1 2 0 15,-5 2 0-15,1 7 0 16,-5 4 1-16,-2 5 1 0,2 2-1 16,0 2 1-1,1 4 0-15,-2-6-2 0,6 4 1 16,-1-2-1-16,2-1 1 15,0-6-2-15,3-2 1 16,-5-6-2-16,4-2 1 16,-3-1-1-16,-1-1 2 15,0-3 0-15,0-1 0 16,-1-2 0-16,3 4 0 15,-2-2 0-15,0 1 1 16,5-5-1-16,1 3 0 16,1-2 0-16,2 1-1 15,-2-5 0-15,2 0 1 16,1-1 0-16,-2 4 0 15,0 0 0-15,-4 1 0 0,-4 0-1 16,2-1 0-16,-2 1 0 16,-5-3 1-16,0-3 0 15,0-6 0-15,2-5-3 16,3-4 1-16,0-4 1 15,1-3 0-15,4-2 0 16,2-5 0-16,1-2-1 16,-2-6-1-16,3-1-3 15,-10-24-28-15,11-11-3 16,-4-27 1-16,7-19-1 15</inkml:trace>
  <inkml:trace contextRef="#ctx0" brushRef="#br0" timeOffset="12210.6984">9603 1515 7 0,'0'0'20'0,"0"0"-2"16,0 0-1-16,0 0-12 16,0 0-4-16,0 0 0 15,0 0 0-15,0 0 2 16,0 0 0-16,0 0 2 15,0 0 1-15,0 0-2 16,0 0 1-16,0 0 0 16,0 0-2-16,0 0 0 15,0 0-1-15,0 0-1 16,0 0 0-16,0 0 0 15,0 0 2-15,0 0 0 16,0 0 1-16,0 0 0 0,0 0 1 16,0 0 1-16,0 0-1 15,-12-9 0-15,12 9-1 16,0 0-1-16,0 0 0 15,0 0-1-15,0 0-1 16,0 0 1-16,0 0-1 16,0 0 0-16,0 0 0 15,0 0-1-15,0 0 1 16,-10 3 0-16,10-3-1 15,0 0 1-15,0 0-1 16,0 0 2-16,0 0-1 16,-12 3 0-16,12-3 0 15,0 0 0-15,0 0 0 16,-4 12-1-16,4-12 1 15,0 15-1-15,0 0 1 0,2 6 0 16,-1 6-2-16,-1 5 2 16,-1 8-1-16,3 4 1 15,-5 10-2-15,3-2 2 16,-5 5-2-16,4-4 1 15,1 1 0-15,0 1 0 16,-3 6-1-16,5 3 1 16,-1 2 0-16,1 5-1 15,1 8 3-15,-3 5-2 16,-3 5 1-16,2 4-1 15,-2 0 1-15,-2 1-1 16,0 3 2-16,-3-4-2 16,4 0 0-16,-1 0 0 0,3-2 0 15,-2 1 1-15,5 5-1 16,-1-1 0-16,0 2 0 15,0 7 0-15,3 1 0 16,-3 8-1-16,-1 0 1 16,-1 5 0-16,0-2-1 15,-3 2 2-15,4-2-2 16,-1-1 2-16,-1 1-1 15,5-6 1-15,-3 2-1 16,4-1 1-16,1-1 2 16,5 0-1-16,-6 3-1 15,5 1 1-15,-3 3-1 16,-1 1 1-16,-3 3-2 15,-1-1 2-15,-4 3-2 0,0 6-1 16,0 0 3-16,-2-2-3 16,2-1 1-16,-2 3-1 15,5 3 4-15,1 2-4 16,4-2 1-16,0 6-1 15,1-3-1-15,3 2 1 16,0 5 1-16,1 2-1 16,-3-2 1-16,2 5 0 15,-3 3-1-15,-1-2 2 16,0 4-1-16,-6 5 2 15,6-3-1-15,-5 3 1 16,2 1-1-16,0-4 0 16,1 1-1-16,1-4 0 15,0-2 1-15,3-1-2 0,0-4 2 16,1-5-3-16,-1-3 2 15,2-3-2-15,-3 1 2 16,-1-1-1-16,-1-3 0 16,-1-5 1-16,-2 3 0 15,-3-2 1-15,1 3-3 16,-3 0 2-16,1-1 1 15,1 4-1-15,-2 1-1 16,2 4 1-16,0 4-2 16,0 4 2-16,3-1 0 15,-1 2-1-15,4 4 0 16,-2-1 1-16,2 1 0 15,-2-2 0-15,2-3-2 16,-1-1 2-16,3-5-1 0,-4-4 1 16,2-9 0-16,1-9 0 15,-3-11-3-15,8-2-23 16,-11-23-10-16,-2-7-3 15,-7-16 0-15</inkml:trace>
  <inkml:trace contextRef="#ctx0" brushRef="#br0" timeOffset="14124.8079">609 4698 6 0,'0'0'19'0,"5"-15"2"15,-5 15 0-15,0 0-17 16,0-13-2-16,0 13-1 15,0 0-1-15,0 0 0 0,0 0 1 16,-12-11 0-16,12 11 1 16,0 0 1-16,-12-12 4 15,12 12-1-15,-10-10 2 16,10 10 1-16,0 0 0 15,0 0 1-15,-16-14 0 16,16 14-2-16,0 0-1 16,0 0-2-16,0 0 0 15,0 0-2-15,0 0 1 16,15 12-3-16,-4-10-1 15,8-1 0-15,0-1 1 16,5 1-1-16,2-1 0 16,7 2 1-16,-1 1-1 15,8 2 0-15,0 2 1 16,4 4 0-16,7 0 0 0,4 3-1 15,6 0 1-15,5 1-1 16,7-3 0-16,7-2 0 16,10-3 0-16,7-3-1 15,10-2 1-15,7-2 0 16,4-5-1-16,13 3 1 15,6-1 0-15,5 2 0 16,9 0 0-16,-7 2-1 16,9-1 1-16,6 3 0 15,4-5 0-15,2 1-1 16,5-2 1-16,9-3-1 15,4-3 1-15,2-3 0 16,5 1 0-16,1-1 0 16,5 3-1-16,1 1 2 0,3 1-1 15,-2 5 0-15,0 3 1 16,6 2-1-16,4 1 0 15,-3 1 0-15,9 0 0 16,7 0 0-16,4-2 1 16,3-2-1-16,7-1 0 15,0-2 0-15,1 0 1 16,5-1-1-16,-4 3 0 15,-4 2 0-15,-3-1 0 16,3 3 0-16,-1 4 0 16,2-2-1-16,5 1 1 15,0-6 0-15,7 3-1 16,10-4 1-16,2-3 0 15,4 0 0-15,3-2 0 0,1-3 0 16,-2 2 0-16,-3 4 0 16,-2-4 1-16,3 6 0 15,-2 0-1-15,-1 2 1 16,-1-1 0-16,1 2-1 15,0 1 1-15,7-3-1 16,-4 0 0-16,0-3 1 16,0-4-1-16,2 0 0 15,0-2 1-15,0-1-1 16,1 1 0-16,-1 0 0 15,-1-2 0-15,-4 5 0 16,-3 1-1-16,0 1 1 16,-10 2-1-16,6-1 0 0,-8 0 1 15,-3 0-1-15,3-2 0 16,2 0 1-16,-4-4 0 15,3-2 0-15,-3 1 0 16,-5 1 0-16,0 0 1 16,-1 0-1-16,-8 2 1 15,-8 0-1-15,-2 4 1 16,-8 3-1-16,-4-1 1 15,-1-2-1-15,-2 1 1 16,-3-1 0-16,-1-4 0 16,2-1 0-16,-2-1 0 15,-2-5 0-15,1 2 0 16,-5-1 0-16,-4 2 0 15,-8-1 0-15,-7 1-1 16,-10 0 1-16,-8 1-1 0,-5 1 1 16,-8 1-1-16,-9-1 0 15,-9-1 0-15,-6 1 0 16,-4 1 0-16,-6-1 0 15,-7-2 0-15,-8 1 0 16,-10-1 0-16,-8 5-1 16,-13-2 1-16,-12 0-2 15,-7 8-7-15,-24-6-24 16,-3 8-2-16,-17-3 0 15,0 0-1-15</inkml:trace>
  <inkml:trace contextRef="#ctx0" brushRef="#br0" timeOffset="16921.9679">10336 2208 68 0,'-10'-19'34'0,"-1"6"1"15,-7-7-1-15,8 8-28 16,-15-4-1-16,3 11 0 16,-5 1-1-16,2 13-1 15,-8 2-1-15,4 14 1 16,-1 7-2-16,0 11 1 0,4 6 0 15,2 6-1-15,8 4 1 16,10 2 0-16,6-2-1 16,12 0 1-16,13-10-2 15,9-7 1-15,9-8-1 16,9-10 1-16,2-16-1 15,3-12 0-15,1-13 0 16,-1-17-1-16,-7-12 2 16,-7-8-1-16,-13-9 0 15,-7-7 0-15,-15 5 0 16,-10 1-1-16,-15 5 2 15,-9 12-1-15,-11 13 0 16,-6 12-1-16,-3 10 0 16,-3 12 0-16,8 13-5 0,0-10-28 15,24 18-2-15,7-15-1 16,25 8-1-16</inkml:trace>
  <inkml:trace contextRef="#ctx0" brushRef="#br0" timeOffset="17470.9993">10886 1994 89 0,'-9'4'35'15,"-12"0"1"-15,7 18 1 16,-8 2-35-16,8 21 1 0,-2 8-1 16,3 13 0-16,2 9 0 15,4 5 1-15,0 5-1 16,4-5 0-16,3-6-1 15,2-10 1-15,2-15-1 16,1-12 1-16,1-10-2 16,2-14 0-16,-8-13 1 15,19-18 0-15,-9-6 0 16,2-7-1-16,0-9 1 15,3-5-1-15,2-5 0 16,1-2-1-16,2 4 1 16,3 8 0-16,0 6 0 0,-1 9-1 15,4 10 1-15,-2 13 0 16,-1 11 0-16,-2 13 0 15,1 9 0-15,-7 7 1 16,-2 6 0-16,-6 3 0 16,-5 4 0-16,-5-2 0 15,-8-4 0-15,-7-5 0 16,-8-5 0-16,-3-9-1 15,-4-10 0-15,-2-11-1 16,1-10-2-16,2-11-1 16,10-5-4-16,6-17-12 15,17 12-19-15,2-13 0 16,24 13 0-16,-1-7 0 15</inkml:trace>
  <inkml:trace contextRef="#ctx0" brushRef="#br0" timeOffset="17845.0207">11562 2462 83 0,'24'-8'38'0,"-18"-9"-2"16,-6 17 1-16,-5-21-30 15,5 21-1-15,-25-11-1 16,4 15-2-16,-5 3 0 15,-3 7-1-15,-3 4 0 16,4 4 1-16,3 5-1 16,-3-1 0-16,14 2-1 15,9-2 1-15,10-5-2 16,14-7 2-16,15 0-2 0,8-5 0 15,4 1 0-15,4-3 0 16,-4 4 0-16,-2 2 0 16,-10 5 0-16,-13 7 0 15,-14 5 0-15,-13 4 1 16,-12 2-1-16,-11 5 0 15,-5-5 0-15,-2-6-2 16,8-5-3-16,-5-24-19 16,33-1-14-16,-13-14 0 15,33-8-2-15,-1-24-1 16</inkml:trace>
  <inkml:trace contextRef="#ctx0" brushRef="#br0" timeOffset="18611.0645">11877 2634 92 0,'0'0'34'0,"0"0"1"15,18 8 0-15,-6-9-33 16,11-7-1-16,6-3 0 0,6 1 0 15,5-9 1-15,2 1-2 16,-4-6 1-16,-4 0 0 16,-9-5 1-16,-6 2-1 15,-11 3 2-15,-8 1-1 16,-17 6 0-16,-5 11 0 15,-11 7 1-15,-3 11-1 16,-5 11-1-16,1 8 2 16,2 6-1-16,7 8 1 15,5-3-2-15,15 3 1 16,9-4-1-16,20-7 0 15,14-10 0-15,16-7-1 16,13-12-1-16,11-9 0 16,4-7 0-16,8-8 0 0,-4-5-1 15,-4-3 0 1,-11 2 0-16,-13-2-1 0,-12 10 2 15,-14 3 0-15,-12 9 0 16,-14 5 1-16,-6 17 0 16,-11 4 1-16,-6 11 1 15,-3 0 0-15,2 5-1 16,3 0 0-16,1-5 0 15,11-8 1-15,8-10-1 16,1-14 1-16,22-14-1 16,-1-10 0-16,2-14 1 15,1-4-2-15,1-11 1 16,-3-3-1-16,-3-5 0 15,-2 9 0-15,-7 3 0 16,-4 10-1-16,-2 7 2 0,0 7-1 16,-2 10 0-16,-2 15-1 15,12-5 0-15,1 7-1 16,5 5-3-16,5-8-6 15,24 17-18-15,-8-23-10 16,17 14 1-16,-10-21-2 16,14 11 1-16</inkml:trace>
  <inkml:trace contextRef="#ctx0" brushRef="#br0" timeOffset="18845.0779">13160 2335 99 0,'-16'39'38'16,"-16"-3"1"-16,13 13 0 15,-5-2-35-15,6 4 1 16,11-6-2-16,4 2 1 0,8-9-2 15,9-8 1-15,10-13-2 16,7-3 1-16,4-16-1 16,3-16 0-16,-2-5 0 15,5-11-2-15,-9-8 2 16,-2-5-4-16,-2 3-2 15,-18-19-20-15,9 22-13 16,-18-5-3-16,6 15 1 16,-9-4-3-16</inkml:trace>
  <inkml:trace contextRef="#ctx0" brushRef="#br0" timeOffset="19597.1209">13815 2415 97 0,'-38'-7'37'16,"6"15"2"-16,-12-9-10 15,5 20-23-15,-3 3-2 16,5 9 0-16,1 9 0 0,8 8-1 15,5 0-1-15,12 3 1 16,10-5-2-16,10-2 2 16,14-8-2-16,12-11 0 15,10-13-1-15,10-15 1 16,6-13 0-16,4-10 0 15,-3-11-1-15,-2-7 0 16,-10-4 0-16,-6-1 0 16,-10 2 0-16,-11 5-1 15,-9 10 1-15,-11 11-1 16,-6 10 1-16,3 11 0 15,-26 17-1-15,8 8 2 16,2 11-1-16,-2 8 0 0,8 2-1 16,6-2-2-16,15 0-5 15,-1-26-16-15,30 5-15 16,0-27 1-16,23-4-3 15,-2-26 0-15</inkml:trace>
  <inkml:trace contextRef="#ctx0" brushRef="#br0" timeOffset="19798.1324">14699 1852 100 0,'-17'16'39'0,"-18"14"1"15,4 27-3-15,-11 18-34 16,8 9-1-16,2 8-1 0,5 6 1 15,7 1-1-15,6-2 0 16,12-2-4-16,0-20-13 16,11-1-21-16,-7-24-1 15,12-6-1-15,-7-23-1 16</inkml:trace>
  <inkml:trace contextRef="#ctx0" brushRef="#br0" timeOffset="20131.1514">14369 2402 77 0,'-14'7'39'0,"26"1"-1"0,6-15 1 15,17 8-22-15,6-11-15 16,10 3 1-16,2-9 0 15,4 4 0-15,-3-2-1 16,-7 5 0-16,-9 2 0 16,-5 6 0-16,-11 7-1 15,-8 7 1-15,-12 11-1 16,-6 5 0-16,-7 6-1 15,0 6 2-15,-5 4-2 16,1-4 1-16,0 3-3 16,7-8-1-16,9 5-22 15,-2-27-11-15,15 0-5 16,-14-14 2-16,36-15-3 15</inkml:trace>
  <inkml:trace contextRef="#ctx0" brushRef="#br0" timeOffset="20273.1596">14856 2086 97 0,'-13'-14'37'16,"-4"5"0"-16,17 9-2 16,-6 16-38-16,6-16-33 15,17 30 0-15,1-14-1 16,17 11-1-16</inkml:trace>
  <inkml:trace contextRef="#ctx0" brushRef="#br0" timeOffset="20899.1954">15373 2369 92 0,'-28'9'37'16,"-1"17"1"-16,-13-8 1 15,9 16-32-15,-10-2-2 16,9 9 0-16,5-4-1 15,12 3-1-15,14-8-1 16,12 1 0-16,19-14-1 16,8-5-2-16,6-7 0 15,6-12-1-15,-1-4 0 16,1-13-1-16,-6-1 1 15,-9-11 0-15,-10-1 0 16,-9-5 0-16,-8-3 2 0,-2 2-1 16,-9 1 2-16,-2 6 0 15,1 5 0-15,-2 8-1 16,6 3 1-16,2 18 0 15,16-13-1-15,1 16 1 16,5 2-1-16,4 4 1 16,2 2 0-16,3 5 0 15,-2 0 0-15,-4 4 1 16,-4 3-1-16,-2-1 0 15,-9 3 0-15,-2-1 0 16,-8 4-1-16,-8-2 3 16,-1-1-2-16,-2-4 1 15,-2-2-1-15,1-5 1 16,12-14-2-16,-13 11 2 0,13-11-2 15,21-23-2-15,2-1 2 16,5-6-2-16,4-7 2 16,4 0-1-16,0-2 2 15,-1 6-2-15,-4 7 2 16,-9 9-1-16,-8 13 1 15,-14 4-1-15,1 34-1 16,-15-4-2-16,3 17-6 16,-19-17-14-16,19 25-16 15,-11-16 1-15,15 3-3 16,5-20 0-16</inkml:trace>
  <inkml:trace contextRef="#ctx0" brushRef="#br0" timeOffset="21550.2326">16454 2175 63 0,'-22'-22'38'15,"11"18"0"-15,-12-4 0 16,5 19-11-16,-14-4-22 16,3 8-2-16,-1 3 0 15,-2 6-1-15,7 4-1 16,2 1 0-16,9 1 0 0,10-1 0 15,16-6-2-15,8-4 1 16,8-5 0-16,7-3-1 16,5-7 1-16,1 0 0 15,-3-1 0-15,-4 1 1 16,-14 1 0-16,-7 5 0 15,-14 5-1-15,-12 5 1 16,-10 2 0-16,-5 1 2 16,-2 1-2-16,2-2 0 15,5-3-4-15,5-9-2 16,21 4-17-16,1-24-16 15,23 3 0-15,2-17-4 16,19 4 2-16</inkml:trace>
  <inkml:trace contextRef="#ctx0" brushRef="#br0" timeOffset="21837.249">16926 1861 97 0,'0'0'38'0,"-18"5"1"16,9 16-3-16,-11 2-34 0,5 1-3 15,1 1 0-15,1 2 0 16,8-3-1-16,4-4-5 16,18 4-17-16,-5-21-14 15,22 3 2-15,-5-19-2 16,11 1 2-16</inkml:trace>
  <inkml:trace contextRef="#ctx0" brushRef="#br0" timeOffset="21978.2571">17153 1854 101 0,'-25'11'38'0,"10"12"2"15,-15-4-2-15,15 10-35 16,-4 1-3-16,6-5-8 16,15 10-28-16,-7-10-5 15,15 4 2-15,-5-10-3 0</inkml:trace>
  <inkml:trace contextRef="#ctx0" brushRef="#br0" timeOffset="22759.3018">10006 1706 73 0,'0'0'35'16,"-12"-10"1"-16,12 10-1 15,-18 19-21-15,9-2-11 16,-8 3-1-16,2 4 0 15,-1 2-2-15,2 0 1 16,7-1-2-16,5-10-6 16,20 5-28-16,-1-18 0 15,17-3-1-15,-1-14 1 16</inkml:trace>
  <inkml:trace contextRef="#ctx0" brushRef="#br0" timeOffset="22903.31">10182 1731 97 0,'-13'17'35'0,"-6"-3"1"15,5 7 0-15,9 2-44 16,-1-8-26-16,10 2-2 16,2-7 0-16,7 9-3 15</inkml:trace>
  <inkml:trace contextRef="#ctx0" brushRef="#br1" timeOffset="36666.0972">5386 5374 64 0,'5'-20'33'0,"0"3"-2"15,-5-7-9-15,9 9-16 16,-7-3-2-16,7 11 1 16,-9 7 0-16,18 1-1 15,-11 14 0-15,1 18 0 16,-8 6-1-16,4 16 0 15,-9 9 1-15,3 7-1 16,-7 2-1-16,2 2 0 16,-1-7 0-16,4-8-3 15,7-2-5-15,-2-25-29 16,11-8 0-16,0-20 0 15,8-9-2-15</inkml:trace>
  <inkml:trace contextRef="#ctx0" brushRef="#br1" timeOffset="36891.1101">5211 5354 85 0,'-52'-28'37'16,"16"16"0"-16,8-7 0 15,23 1-34-15,12 3-1 16,19 1-1-16,19-2 0 15,17 0-1-15,11-3 0 16,7 5 0-16,3 5-1 16,3 3-3-16,4 20-14 15,-16-5-18-15,-3 13-1 16,-19-1 0-16,-1 10 0 0</inkml:trace>
  <inkml:trace contextRef="#ctx0" brushRef="#br1" timeOffset="37304.1337">6049 5439 68 0,'0'0'36'16,"-21"-12"-2"-16,9 13-1 15,-10-8-27-15,3 10 0 16,-9 0 0-16,0 9-1 15,-4 7-1-15,-2 6 0 16,1 11-2-16,0 5 2 0,5 3 0 16,7-1-2-16,5-2 2 15,14-1-2-15,8-10 1 16,11-8-1-16,9-18 1 15,7-6-1-15,9-18-3 16,2-3 0-16,0-10 0 16,0-3 1-16,-5-2-1 15,-6 2 0-15,-9 6 0 16,-4 8-1-16,-11 10 3 15,-9 12-1-15,0 0 0 16,-9 31 0-16,-1-4 2 16,1 6-1-16,2 6-1 15,4-1-2-15,11 1 0 16,2-12-7-16,31 3-24 0,-6-23-4 15,20 1 0-15,-5-15-1 16</inkml:trace>
  <inkml:trace contextRef="#ctx0" brushRef="#br1" timeOffset="37633.1525">6651 5472 73 0,'-10'-11'34'16,"-17"0"2"-16,3 17 1 15,-7-3-24-15,4 12-8 16,0 1-1-16,8 4-1 15,5-1-1-15,9 2 1 16,9-4-2-16,11-2 1 16,9-4-1-16,8-4-1 0,5-3 1 15,2 3-1-15,1-3 1 16,-3 5-1-16,-5 4 1 15,-14-3 1-15,-9 11 0 16,-10 5 0-16,-8 4 0 16,-10-2 0-16,-7 3 0 15,1-4-1-15,-1-6 1 16,6-4-4-16,10-9-2 15,4-20-12-15,23 1-20 16,-1-23-2-16,24 2-1 16,-5-18-2-16</inkml:trace>
  <inkml:trace contextRef="#ctx0" brushRef="#br1" timeOffset="37848.1648">7109 5033 85 0,'0'0'37'15,"-16"9"1"-15,2 22 0 16,-14 13-30-16,2 11-5 15,-1 9-2-15,3 9 1 16,2 7-1-16,-1 3 2 16,4-4-1-16,5-4-2 15,6-1-3-15,-4-24-20 16,17 5-13-16,-5-22-1 15,11-7-1-15,-11-26 0 16</inkml:trace>
  <inkml:trace contextRef="#ctx0" brushRef="#br1" timeOffset="38026.175">6831 5513 86 0,'0'0'37'0,"0"0"-1"16,25 14 0-16,9-14-37 15,5-10-9-15,17 10-25 16,-5-7-1-16,16 4 0 16,-6-3 0-16</inkml:trace>
  <inkml:trace contextRef="#ctx0" brushRef="#br1" timeOffset="38382.1953">7361 5630 86 0,'-9'24'40'16,"3"-13"-4"-16,20 1 4 16,9-14-36-16,17-5-1 15,10-12 1-15,5-1-4 16,1-9 3-16,-2 0-4 15,-5-6 2-15,-10 3-2 16,-13 3 1-16,-18 8-1 16,-17 5 2-16,-16 9 0 15,-15 12 0-15,-7 11 0 16,-11 13 1-16,2 9 1 0,-1 8 0 15,7 5 0-15,12 0 1 16,17-2-2-16,15-6 1 16,18-11-3-16,25-10-4 15,8-22-29-15,34 0-7 16,2-22 2-16,19-1-5 15</inkml:trace>
  <inkml:trace contextRef="#ctx0" brushRef="#br1" timeOffset="40038.2901">10385 5246 65 0,'0'0'34'0,"9"27"-1"0,-14-5-2 15,3 17-24-15,-6 10-4 16,1 10 3-16,-7 6-2 16,3 6-1-16,-7-4 0 15,2-5-1-15,8-7-3 16,-5-19-21-16,15-7-9 15,-2-29-3-15,15 7-2 16,-2-26 2-16</inkml:trace>
  <inkml:trace contextRef="#ctx0" brushRef="#br1" timeOffset="40241.3017">10165 5346 92 0,'-34'3'38'0,"5"-7"-1"0,29 4 1 16,0 0-34-16,16-6-2 15,28-11-1-15,19-1 1 16,13-3-2-16,14-4-3 16,10 13-6-16,-6-11-27 15,10 16-1-15,-14-1 0 16,-6 16-2-16</inkml:trace>
  <inkml:trace contextRef="#ctx0" brushRef="#br1" timeOffset="40677.3266">11131 5408 68 0,'-15'1'35'15,"15"-1"-1"-15,-19-7 3 16,19 7-30-16,-26 0 0 15,4 10-1-15,-5-3-1 16,-1 10 0-16,-8 1-1 16,4 11-1-16,-8 6-1 15,7 3 3-15,-1 1-4 16,9 0 2-16,5-5-2 15,10-1 1-15,14-10-1 16,11-11 2-16,11-11-2 16,13-10-1-16,7-12 1 15,5-8-2-15,3-4 2 0,-6-5-2 16,-5 1 2-16,-6 3-4 15,-8 4 4-15,-11 8-3 16,-13 13 2-16,-5 9 0 16,0 0 0-16,-18 28 0 15,3-2 0-15,-3 10 3 16,6 1-4-16,0 1-1 15,11 4-2-15,-2-15-26 16,26 4-6-16,1-18 0 16,20-4-3-16</inkml:trace>
  <inkml:trace contextRef="#ctx0" brushRef="#br1" timeOffset="40992.3446">11682 5424 73 0,'-17'-8'39'0,"-17"-1"-2"16,6 17 2-16,-10-3-20 15,12 9-15-15,0-1 0 16,11 5-2-16,9-2 0 16,9 1-1-16,13-3 0 15,7-1-1-15,6-2 0 16,0 4 1-16,2 1-1 15,-5-2 3-15,-7 2-3 16,-2 5 3-16,-15 1-3 16,-4 0 3-16,-10 0-2 15,-4-1 1-15,-3-2 0 16,-1-1-3-16,2-2 1 0,-1-8-5 15,9 4-3-15,-2-17-28 16,12 5-3-16,17-23 1 16,9 0-3-16</inkml:trace>
  <inkml:trace contextRef="#ctx0" brushRef="#br1" timeOffset="41209.357">12029 5006 99 0,'-12'1'38'0,"-2"30"0"15,-11 5 0-15,-3 18-37 16,6 8 2-16,6 9-1 0,1 1-1 16,2 4 0-1,5-2-2-15,0-7 0 0,5-2-2 16,-6-20-14-16,10 1-19 15,-8-16 0-15,7-7-1 16,0-23 0-16</inkml:trace>
  <inkml:trace contextRef="#ctx0" brushRef="#br1" timeOffset="41384.3671">11810 5415 97 0,'-5'-14'38'15,"5"14"0"-15,16-4 0 16,11 1-34-16,-1 1-1 0,13-2-4 15,11 2-4 1,-2-7-30-16,18 6-3 0,-4-7 0 16,4 7-1-16</inkml:trace>
  <inkml:trace contextRef="#ctx0" brushRef="#br1" timeOffset="41705.3854">12234 5524 88 0,'-20'15'37'0,"13"9"1"15,7-24 1-15,21 17-33 16,8-18-2-16,11-3 0 16,8-8 0-16,4-6-1 15,-3-1-1-15,-4-3 0 0,-10-5 0 16,-8 4 0-16,-16 1-2 15,-11 4 0-15,-15 5 1 16,-8 10-1-16,-11 6 0 16,-4 10 0-16,-7 9 1 15,1 13-1-15,1 4 0 16,9 1 4-16,10 2-4 15,12-4 3-15,16-6-6 16,10-18-9-16,25 3-25 16,5-22 0-16,22-4-3 15,5-14-4-15</inkml:trace>
  <inkml:trace contextRef="#ctx0" brushRef="#br1" timeOffset="42187.413">13662 4885 76 0,'-45'0'36'16,"1"20"0"-16,-17 13 3 15,8 24-32-15,-15 16 1 16,13 18-2-16,0 8 0 15,12 10-1-15,20-4 1 16,14-3-2-16,25-11-3 16,23-20-3-16,41-12-33 15,6-21-2-15,28-13 1 0,1-19-4 16</inkml:trace>
  <inkml:trace contextRef="#ctx0" brushRef="#br1" timeOffset="42855.4512">13997 5076 79 0,'-7'-24'36'0,"-6"0"0"16,6 9 0-16,-8-3-30 16,15 18-2-16,0 0 1 15,-5 13-2-15,0 10 0 16,5 15 0-16,-3 8 0 15,1 13-1-15,-2 8 0 16,1 10 1-16,-5 2-2 16,3 0 3-16,-1-4-1 15,2-8-1-15,1-7 0 0,3-11-1 16,2-10 1-16,1-14 0 15,4-10-1-15,6-13-1 16,-3-6-2-16,4-11 3 16,0-8-2-16,1-5 3 15,-1-10-3-15,5-4 0 16,-1-4 0-16,2 5 0 15,3-1 1-15,0 10-3 16,1 6 3-16,4 8-2 16,1 15 2-16,-1 9 0 15,-1 11 0-15,-8 9 0 16,0 7 0-16,-9 2 2 15,-2 1-2-15,-11 3 1 16,-11-2 1-16,-10-1-1 0,-8-4 0 16,-6-4 1-16,-1-5-1 15,-4-6-2-15,2-4 0 16,8-11-4-16,18 2-7 15,0-22-22-15,26 6-6 16,5-18 3-16,23 6-4 16</inkml:trace>
  <inkml:trace contextRef="#ctx0" brushRef="#br1" timeOffset="43253.474">14590 5480 77 0,'0'0'37'16,"0"0"-1"-16,-25 1 1 0,15 12-26 15,-13-2-5-15,2 10-1 16,-10 4 0-16,1 9 1 16,-5-2-2-16,2 6 0 15,3-5 0-15,7 2-1 16,5-7 1-16,11-6-2 15,14-11-2-15,11-9 0 16,11-8 0-16,9-8 2 16,4-7-3-16,1-3 2 15,-1-10-2-15,-3 4 0 16,-9 0 2-16,-9 5-2 15,-9 8 1-15,-12 17-2 16,0 0 2-16,-17 4 0 16,0 15-1-16,2 3 2 15,2 6-2-15,5-3 0 0,9 4-1 16,7-12-2-16,18 6-5 15,-4-21-17-15,25 10-11 16,-3-13 0-16,17 2 0 16,-12-13 0-16</inkml:trace>
  <inkml:trace contextRef="#ctx0" brushRef="#br1" timeOffset="43607.4942">15061 5548 98 0,'-17'-30'37'16,"2"14"0"-16,-16-5 1 15,6 17-32-15,-11 7-1 16,4 16-1-16,-5 8-1 0,3 10 0 15,4 3-1-15,6 4 1 16,10-3-1-16,13-1 1 16,11-13-1-16,12-12-1 15,15-13 0-15,10-16 1 16,9-13-1-16,7-13-1 15,-1-10-1-15,-1-5 1 16,-5-10-1-16,-7 1 1 16,-8 1 0-16,-11 14-2 15,-12 8 3-15,-8 13-1 16,-15 17 0-16,-6 18 0 15,-12 23 0-15,-4 8 0 16,-6 20-1-16,-1 1 0 16,10 11-5-16,-4-11-7 15,32 12-14-15,-4-21-11 0,36 3 0 16,4-15-2-16,31-8 1 15</inkml:trace>
  <inkml:trace contextRef="#ctx0" brushRef="#br1" timeOffset="43992.5162">16015 5563 90 0,'15'-6'35'16,"-12"-8"1"-16,-3 14 0 15,0 0-28-15,0 0-3 16,-21 13 0-16,11 6 0 15,-5 7-2-15,-3 6 0 16,-1 5 0-16,4 6-1 16,1-2-1-16,6 1 0 15,7-9-2-15,5-9-4 16,11-2-7-16,-1-24-24 15,24-5-3-15,-6-19 3 16,12-3-3-16</inkml:trace>
  <inkml:trace contextRef="#ctx0" brushRef="#br1" timeOffset="44126.5239">16120 5134 94 0,'-25'-20'37'16,"11"20"-3"-16,14 0-3 15,-10 15-62-15,29 7-4 16,3-5 0-16,18 11-2 15</inkml:trace>
  <inkml:trace contextRef="#ctx0" brushRef="#br1" timeOffset="44544.5478">16508 5543 94 0,'-30'2'38'0,"5"10"1"15,-9-6-1-15,3 16-32 16,-6-3-1-16,6 10 1 15,0 2-2-15,7 3 0 16,5-3-1-16,12-2-1 16,9-9 1-16,13-12-2 15,14-12 0-15,12-16 1 16,14-13-3-16,12-13 1 15,0-14 0-15,5-11 0 16,-6-10-1-16,0-8 1 16,-9-1-1-16,-12 3 0 15,-10 12 0-15,-12 11 2 0,-8 15-3 16,-15 23 2-16,0 26 0 15,-24 25-1-15,-5 26 3 16,-6 17-4-16,-6 13 3 16,7 9-2-16,1 3 2 15,8-5-3-15,15-5-1 16,9-19-4-16,24 0-16 15,-2-27-9-15,23-6-7 16,-9-21 1-16,12-4-3 16</inkml:trace>
  <inkml:trace contextRef="#ctx0" brushRef="#br1" timeOffset="44894.5678">16937 5540 91 0,'-13'8'36'0,"13"13"1"16,0-21 0-16,22 18-33 15,2-10 0-15,15 2-1 16,3-7 0-16,14-3 0 16,1-7 0-16,3-6-1 15,-4-2-1-15,-8-6 0 16,-5 1 1-16,-10-5-2 15,-14-1 1-15,-9 3 0 16,-15 2 0-16,-10 4-1 16,-9 6 1-16,-9 9-1 15,-10 11 0-15,-1 9 1 0,-1 8-1 16,0 9 1-16,8 5-2 15,5 0 4-15,15 3-4 16,14-6 1-16,19-5-4 16,13-14-4-16,31 6-22 15,-3-24-6-15,18 0-2 16,-3-17-3-16</inkml:trace>
  <inkml:trace contextRef="#ctx0" brushRef="#br1" timeOffset="45228.5869">17746 5452 98 0,'-38'-6'39'15,"-2"14"1"-15,-18 0-2 16,7 17-32-16,-11 4 0 16,14 5 0-16,1 4-3 0,10-1 0 15,16-2-1-15,15-5 1 16,18-8-2-16,16-13 2 15,11-8-2-15,11-9-1 16,5-13 1-16,1-4-2 16,1-8 1-16,-9-2 0 15,-7-5 0-15,-7 8-2 16,-8-1 2-16,-10 7-2 15,-6 10 2-15,-10 16 0 16,0 0 0-16,-11 11 0 16,-4 14-1-16,-2 7-1 15,3 6-5-15,-5-5-12 16,20 10-8-16,-12-14-11 15,23-2-1-15,1-11-2 0,23-2 0 16</inkml:trace>
  <inkml:trace contextRef="#ctx0" brushRef="#br1" timeOffset="45629.6099">18585 5392 83 0,'0'0'39'15,"0"0"-2"-15,-7 20 2 16,-7-1-28-16,0 7-8 16,-3 1-1-16,4 11 0 15,-3 3-2-15,9-3 3 16,5-1-5-16,2-11-5 15,23 1-28-15,-9-17-1 0,19-2 0 16,-1-26-1-16</inkml:trace>
  <inkml:trace contextRef="#ctx0" brushRef="#br1" timeOffset="46046.6337">18665 5134 86 0,'0'0'35'16,"-5"18"-1"-16,15-4 1 15,13 5-34-15,5 4 0 16,1 7 1-16,3 0 0 16,-1 6 2-16,-10 3-1 15,-5 3 2-15,-12 0-1 0,-5 7 0 16,-13-1-1-16,-6-5 2 15,-3-2-3-15,3-5 2 16,2-9-3-16,7-7 2 16,8-9-1-16,13-16 1 15,13-12-3-15,13-8-1 16,6-11 2-16,7-4-2 15,-1-9 1-15,4 2-1 16,-5 0 1-16,-9 9-1 16,-8 8 1-16,-8 8 0 15,-10 15 1-15,-12 7-1 16,-3 24 0-16,-5 6 0 15,-1 9-3-15,-4-3-4 16,16 21-18-16,-14-18-11 16,26 5-3-16,0-17 0 0,19 1-3 15</inkml:trace>
  <inkml:trace contextRef="#ctx0" brushRef="#br1" timeOffset="46631.6672">20144 5411 74 0,'-4'-11'37'0,"4"11"0"15,-34-9 1-15,11 17-26 16,-19-3-5-16,-1 14-2 15,-5 4-1-15,0 7 0 16,0 4-1-16,6 5 0 16,8-1-1-16,13-3 2 15,15-7-3-15,14-6 2 0,16-14-2 16,13-6 0-16,12-12 0 15,3-6-1-15,3-7 1 16,-1-6-2-16,-5-2 1 16,-8 2-1-16,-11 3 2 15,-10 3-1-15,-7 5 1 16,-9 8-1-16,-4 10 0 15,0 0 0-15,-15 6 0 16,5 10-1-16,3 5 0 16,2 5-1-16,4 8-5 15,-4-11-11-15,27 18-8 16,-10-13-11-16,20 4-1 15,2-11-2-15,16 4 1 16</inkml:trace>
  <inkml:trace contextRef="#ctx0" brushRef="#br1" timeOffset="47189.6991">21256 4917 74 0,'4'-18'36'16,"-4"18"-1"-16,10-21 2 0,-10 21-31 15,0 0-1-15,5 31 0 16,-10 2 1-16,-4 18-3 15,-5 11 1-15,-1 13-1 16,-8 8-1-16,4 4 0 16,-1 2 0-16,2-5 0 15,4-6-4-15,8-12 1 16,18-6-4-16,0-24-18 15,22-2-13-15,1-20 1 16,21-5-2-16,-6-17 0 16</inkml:trace>
  <inkml:trace contextRef="#ctx0" brushRef="#br1" timeOffset="47599.7226">21723 5457 96 0,'-14'-1'37'0,"-12"-6"1"16,3 12 0-16,-12-3-34 15,5 9 0-15,-6-1-1 16,1 11 0-16,-1 1-1 16,3 7 0-16,0 3 0 15,9 1 1-15,6-3-2 16,9-1 2-16,9-5-2 15,13-4 2-15,7-7-2 16,7-8 2-16,6-8-2 16,5-4 0-16,0-8 0 15,2-4-2-15,-2-3 2 0,-7-3-3 16,-3-1 2-16,-4 0-1 15,-5 1 1-15,-6 6-2 16,-5 7 2-16,-8 12 0 16,0 0 0-16,0 0-1 15,-7 15 1-15,0 9-1 16,4 4-2-16,1-1 1 15,9 8-10-15,-3-17-13 16,28 5-13-16,-7-17 1 16,17-6-4-16,4-21 0 15</inkml:trace>
  <inkml:trace contextRef="#ctx0" brushRef="#br1" timeOffset="48082.7502">22268 4811 79 0,'-25'10'38'16,"2"25"0"-16,-12 4 3 16,12 21-22-16,-3 5-15 15,5 13-1-15,3 4 2 16,3 4-2-16,3-1 1 15,5 0-2-15,2-8-2 16,0-9 3-16,4-9-3 16,2-14 2-16,1-14-2 15,1-10 2-15,5-11-2 0,-8-10 2 16,20-16-1-16,-10-2-3 15,5-10 2-15,-1-3-1 16,2-5 1-16,5-2-1 16,2 1 2-16,1 1-3 15,0 11 2-15,0 5 1 16,1 9-1-16,-1 9 0 15,0 9 0-15,-6 10 0 16,-3 6 0-16,-6 10 0 16,-4 2 0-16,-4 3 1 15,-6-3-1-15,-6-1 2 16,-8-5-2-16,-8 1 1 15,-3-8-1-15,-4-9-1 16,2-1-4-16,-7-16-11 16,20 8-11-16,-8-27-12 0,25 0-1 15,8-18-4-15,22-8 4 16</inkml:trace>
  <inkml:trace contextRef="#ctx0" brushRef="#br1" timeOffset="48414.7692">22747 4839 95 0,'33'15'39'0,"-1"-2"1"0,9 16-2 16,-3 1-31-16,4 11-3 16,-9 9 2-16,-4 10-3 15,-10 7 1-15,-10 7-2 16,-14 4 1-16,-9 4-2 15,-10 2-1-15,-14-5 1 16,-8-6 1-16,-7-8-2 16,1-7-1-16,1-12-4 15,18 1-16-15,-7-29-10 16,26-3-8-16,14-15-1 15,0 0-2-15</inkml:trace>
  <inkml:trace contextRef="#ctx0" brushRef="#br1" timeOffset="48557.7774">22923 5714 127 0,'-1'-17'41'15,"1"17"-1"-15,-14-27-1 16,9 11-40-16,-2 2-3 16,-12-10-22-16,18 13-12 15,-13-6-6-15,14 17 3 16,-26-18-2-16</inkml:trace>
  <inkml:trace contextRef="#ctx0" brushRef="#br1" timeOffset="53822.0785">409 5347 43 0,'0'0'31'0,"10"-13"0"0,-10 13-6 15,0 0-12-15,0 0-3 16,0 0-1-16,0 0-3 15,2 22 1-15,-1 3-3 16,-4 3-1-16,2 16 0 16,-5 1 1-16,1 9-2 15,-6 4 1-15,0 4-1 16,-1-3 1-16,1-5-2 15,-1-6 1-15,2-9-1 16,4-11 0-16,3-14 1 16,3-14-1-16,9-13 0 15,1-17 0-15,3-11 0 16,1-11-1-16,4-9 1 15,-3-7-1-15,4-4-1 16,-4-3 1-16,-1 4 0 0,-2 8-1 16,-3 9 0-16,-4 11 2 15,0 11-1-15,-1 11 1 16,-4 21 0-16,0 0 0 15,8 33 0-15,-4-1 0 16,0 2 0-16,6 3-1 16,9 1 1-16,6-10-1 15,8-6 0-15,9-14 0 16,10-11 1-16,6-14 0 15,10-9-1-15,2-7 0 16,-4-5 1-16,-7 0 0 16,-6 4 0-16,-10 5 0 0,-9 7 0 15,-18 17-1 1,-11 18 1-16,-15 17-1 0,-6 13 0 15,-14 10 0-15,2 11 0 16,-1 5 1-16,5 2 0 16,11-5-1-16,8-11 0 15,17-10-1-15,9-15-2 16,18-6-1-16,0-23-7 15,21 4-21-15,-14-18-6 16,10 2 1-16,-12-19 0 16</inkml:trace>
  <inkml:trace contextRef="#ctx0" brushRef="#br1" timeOffset="54498.1171">1482 5432 81 0,'-10'-5'39'16,"-13"0"-3"-16,3 18 3 0,-17 4-30 15,10 17-3-15,-3 5-1 16,6 6-1-16,3 2-1 15,7 1-1-15,10-3 0 16,7-3 0-16,12-8 0 16,9-14-1-16,8-12-1 15,2-9 1-15,5-12-1 16,0-10 0-16,-1-9-1 15,-2-6 1-15,-9-4-1 16,-4-3 1-16,-10 0-2 16,-6 4 2-16,-6 3-1 15,-2 6 0-15,-5 6 2 16,-1 9-1-16,0 3 0 0,7 14 0 15,0 0 0-15,0 0 0 16,15-3 1-16,1 6-1 16,6-1 0-16,10 1 0 15,1-2 0-15,5 0 0 16,1-1 1-16,-5 0-1 15,-3 0 0-15,0 1 1 16,-8 3-1-16,-4 1 1 16,-6 3-1-16,-7 5 1 15,-6 7-1-15,-6 4 1 16,-3 7-1-16,-5 1 1 15,0 5 1-15,0-2-1 16,3 1 1-16,4-9-2 16,7-5 2-16,0-22-1 0,28 11-1 15,-3-25 2-15,9-9-3 16,5-6 0-16,4-7 0 15,-2-4 1-15,-4-3-1 16,-4 5 0-16,-6 5 2 16,-7 11-3-16,-7 8 2 15,-13 14 1-15,0 0-1 16,-1 17 0-16,-7 10 0 15,2 6 0-15,2 6 1 16,1 1-2-16,8-1-1 16,2-15-7-16,28 4-8 15,-9-35-5-15,31 2-15 16,2-28-3-16,19-5-2 15,-7-19 2-15</inkml:trace>
  <inkml:trace contextRef="#ctx0" brushRef="#br1" timeOffset="54680.1275">2849 5029 97 0,'-32'28'38'0,"3"22"-1"16,-6 7 0-16,9 10-35 15,-1 4-1-15,8 9-1 16,3-1 1-16,1-7-4 15,15 3-28-15,-8-21-5 16,9-4 1-16,-4-19-2 16</inkml:trace>
  <inkml:trace contextRef="#ctx0" brushRef="#br1" timeOffset="54850.1373">2571 5452 76 0,'0'0'37'0,"-18"-17"-1"16,18 17 1-16,19-14-17 15,7 6-20-15,13 3-8 16,4-14-29-16,17 4 2 16,2-13-2-16,9 3 0 15</inkml:trace>
  <inkml:trace contextRef="#ctx0" brushRef="#br1" timeOffset="55241.1596">3325 4900 82 0,'-33'-4'41'0,"12"24"-2"15,-15 4 1-15,5 21-24 16,-10 6-10-16,4 12-1 16,0 5-1-16,5 6-1 15,6 0-2-15,3-4 1 16,9-5-2-16,8-8 1 15,6-14 0-15,10-14-1 16,6-12 1-16,7-14-1 16,2-14 0-16,4-6 1 15,5-12-1-15,1-6 1 16,0 2-1-16,-3 2 0 15,-3 1 1-15,-5 9-1 0,-1 11 0 16,-7 12 0-16,-4 10 0 16,-2 12 1-16,-6 8-1 15,2 7 0-15,1 9 0 16,0-6-5-16,13 10-9 15,-12-22-5-15,26 10-7 16,-9-28-9-16,22 2-5 16,-2-26-2-16,14 4 1 15</inkml:trace>
  <inkml:trace contextRef="#ctx0" brushRef="#br1" timeOffset="55381.1676">3910 5580 118 0,'-22'-1'38'0,"5"1"-2"16,4-8-23-16,-8-6-54 15,21 14 2-15,-12-24-3 16,12 24 1-16</inkml:trace>
  <inkml:trace contextRef="#ctx0" brushRef="#br1" timeOffset="71850.1096">5598 6736 82 0,'13'-15'35'0,"-13"15"-2"16,0 0 1-16,-27 3-32 15,3 11 1-15,-12 5 0 16,-1 13 0-16,-9-2 0 15,4 5 0-15,3 0-1 16,8-1 0-16,12 1 0 16,13-6-1-16,14-6 0 15,16-3-1-15,14-5 0 16,6-2 0-16,7 2 1 15,-1 5-1-15,-6 1 1 16,-6 3-1-16,-14 7 1 16,-18 6-1-16,-18 6 1 15,-15 2 0-15,-14 4-1 16,-9-4 1-16,-2-6-1 15,4-4-2-15,9-10-4 16,6-18-29-16,33-7-2 0,6-23 1 16,28-4-2-16</inkml:trace>
  <inkml:trace contextRef="#ctx0" brushRef="#br1" timeOffset="72271.1337">5925 7159 75 0,'0'0'35'0,"16"25"0"0,-4-21 1 16,9 4-27-16,2-7-4 15,8 2-1-15,0-11 0 16,8 1 0-16,-4-9-2 16,1-2 0-16,-4-3-1 15,-6-2 1-15,-8-4-1 16,-9 4 0-16,-11 3 0 15,-11 1 0-15,-9 4 0 16,-8 9 0-16,-7 4 0 16,-6 9 1-16,0 8-1 15,0 9 0-15,5 6 1 16,3 6-1-16,12 2 0 15,8-1 0-15,10 0 0 16,14 0-1-16,11-5 0 0,13-6-3 16,9 3-8-16,4-15-25 15,10 3-3-15,-5-12 1 16,7 1-1-16</inkml:trace>
  <inkml:trace contextRef="#ctx0" brushRef="#br1" timeOffset="72887.1689">6528 7114 65 0,'4'12'32'16,"6"-1"1"-16,-10-11 0 0,29 25-26 15,-10-17 0-15,11 4-1 16,6-12 0-16,7 0-1 15,5-7-1-15,5-6-1 16,-1-6-1-16,1-2 1 16,-6-7-2-16,-8-1 1 15,-14-3-1-15,-9 2 0 16,-19-1 0-16,-14 4 1 15,-16 7-1-15,-9 10 1 16,-11 10 1-16,-5 12 0 16,-7 17 0-16,5 13-1 15,6 8 2-15,7 3-1 16,21 0 0-16,19-4-2 15,22-11 1-15,26-11-2 16,25-12 0-16,19-14-1 0,15 2-11 16,-3-18-26-16,13 2-2 15,-14-11-1-15,0 2 0 16</inkml:trace>
  <inkml:trace contextRef="#ctx0" brushRef="#br1" timeOffset="74541.2635">7463 6418 30 0,'30'-36'31'0,"-3"8"2"16,-8 4 1-16,-4 14-13 16,-17-1-7-16,2 11-2 15,-10 23-3-15,-6 14 0 16,-12 11-4-16,-3 23-1 15,-11 14-2-15,-3 18 1 16,-7 10-1-16,-2 5 0 16,2-3-2-16,9-7-1 0,6-11-5 15,4-25-28-15,24-16-2 16,9-25 1-16,18-17-3 15</inkml:trace>
  <inkml:trace contextRef="#ctx0" brushRef="#br1" timeOffset="74894.2837">7608 6612 83 0,'6'-17'34'0,"-6"17"-1"16,0 0 2-16,0 0-32 15,-11 32 1-15,4-3 0 16,3 15-1-16,0 5 0 0,2 9 0 16,-3 4-1-16,2 1 0 15,2 0 0-15,2-2 0 16,2-11 0-16,4-10-1 15,1-11 1-15,4-13-1 16,9-18 0-16,3-14 0 16,6-16 0-16,2-7 1 15,1-12-2-15,3-5 1 16,-2-4-1-16,-4-1-1 15,-2 11-3-15,-9 1-5 16,3 15-26-16,-12 4-3 16,1 18 1-16,-11 12-1 15</inkml:trace>
  <inkml:trace contextRef="#ctx0" brushRef="#br1" timeOffset="75136.2976">8135 6937 97 0,'0'0'37'15,"-2"26"1"-15,-6-14-2 16,4 5-31-16,-3 1-2 15,0 7-2-15,-3 5 1 16,4 4-2-16,-1 0 1 16,5-2-2-16,2 0-3 15,-1-16-21-15,11 4-12 0,-1-20 0 16,15-9 0-16,-8-11 0 15</inkml:trace>
  <inkml:trace contextRef="#ctx0" brushRef="#br1" timeOffset="75602.3242">8568 6772 94 0,'-23'12'36'16,"0"9"1"-16,-6-5 0 16,6 5-30-16,-1-4-2 15,9 5-2-15,5-5 0 16,11-3-1-16,18-3-1 15,5-1 0-15,11-5 0 16,4 2-1-16,2 1 0 16,-2-2 1-16,-5 6-1 15,-10 4 0-15,-12 4 1 16,-13 5-1-16,-10 1 0 0,-8 4-1 15,-5 2 1-15,1-6 0 16,2-3-1-16,4-13-1 16,17-10-5-16,-10-8-28 15,29-5-2-15,0-19 2 16,18 0-4-16</inkml:trace>
  <inkml:trace contextRef="#ctx0" brushRef="#br1" timeOffset="75789.3349">8908 6774 108 0,'0'0'37'15,"0"0"0"-15,-9 19-1 16,-1 2-33-16,1 7 0 16,-3 5-2-16,3 6 1 15,-2 5-2-15,4-1 1 0,-3 3-2 16,6-8-3-16,6 2-9 15,-2-24-23-15,13-1-1 16,-13-15 0-16,31-15-1 16</inkml:trace>
  <inkml:trace contextRef="#ctx0" brushRef="#br1" timeOffset="75955.3444">8919 6568 103 0,'-14'-11'36'16,"14"11"-1"-16,-11 3-1 15,11-3-36-15,17 24-7 16,-10-11-24-16,15 8-1 0,-2-3 0 16,9 5-1-16</inkml:trace>
  <inkml:trace contextRef="#ctx0" brushRef="#br1" timeOffset="76532.3774">9153 6837 82 0,'-15'12'36'0,"3"11"-1"16,-10-6 1-16,10 9-25 15,-7-4-5-15,14 5-1 16,-3-1-2-16,8-1-1 16,2-2-1-16,7-4 0 15,7-4-1-15,3-6 0 16,1-3 0-16,-1-9 0 15,4-5 0-15,-4-3 0 0,-4-7 0 16,0-5 0-16,-1-6 0 16,-5-1 0-16,2-6 0 15,-3 3 0-15,1-1 0 16,-1 6 0-16,-2 3 0 15,3 6 1-15,-2 5 0 16,-7 14 0-16,20-8 1 16,-7 14 0-16,-3 4 0 15,4 5 1-15,-2 2-1 16,-1 5 0-16,-2 2 0 15,-2 5 0-15,-5-1-1 16,-6 3 0-16,-2-2-1 0,-3 0 1 16,-4-4-1-1,4-3 0-15,0-8 0 0,9-14 0 16,0 0 0-16,0 0 1 15,25-27-1-15,-2-2 1 16,7-6-1-16,3-5 1 16,-1 1 0-16,1 5-1 15,-5 4 1-15,-8 14 0 16,-3 9 0-16,-6 16-1 15,-4 10 1-15,-5 8 0 16,1 10-1-16,-1 1 0 16,7 6-1-16,0-10-5 15,15 11-31-15,-4-22-3 16,12 7 1-16,-3-18-1 15</inkml:trace>
  <inkml:trace contextRef="#ctx0" brushRef="#br1" timeOffset="77887.4549">5795 7687 67 0,'14'-9'35'0,"-5"-6"-1"16,1 4 1-16,-14-4-26 15,4 15-2-15,-9-15-1 0,-3 15-1 16,-13 1-1-16,-4 12 0 16,-7 2-1-16,-1 4 0 15,-1-1-1-15,5 0-1 16,2 3 0-16,12-2 0 15,9-4 0-15,10-4 0 16,13 2-1-16,9-3 0 16,8-2 0-16,10 3 0 15,3 0 0-15,0 3-1 16,-5 10 1-16,-5 2-1 15,-14 5 2-15,-9 6-2 16,-14 2 1-16,-11 1 0 16,-3-2 0-16,-7-3-1 15,1-9 1-15,3-8-2 0,12-7-2 16,9-11-7-16,14-16-25 15,5-7 0-15,20-1-1 16,-1-18-1-16</inkml:trace>
  <inkml:trace contextRef="#ctx0" brushRef="#br1" timeOffset="78068.4653">6142 7819 80 0,'0'0'35'16,"0"0"1"-16,0 0 0 16,-18 28-26-16,0-5-5 15,6 7-2-15,-3 3-1 16,2 3 0-16,3 2-1 15,-1 1-1-15,8-3-1 16,-2-11-5-16,25-3-29 0,-20-22-1 16,32 10 0-16,-8-25-2 15</inkml:trace>
  <inkml:trace contextRef="#ctx0" brushRef="#br1" timeOffset="78240.4751">6240 7498 87 0,'-12'-1'34'15,"2"5"0"-15,10 14 0 16,3-3-36-16,11 0-12 16,15 11-20-16,4-2 1 15,10 4-1-15,-4-3 0 16</inkml:trace>
  <inkml:trace contextRef="#ctx0" brushRef="#br1" timeOffset="78759.5048">6670 7826 83 0,'-26'7'36'15,"4"6"1"-15,-8 0 0 16,7 13-29-16,-6-5-2 16,8 8-2-16,0-3 0 15,12 3-1-15,3-3-1 16,10-2-1-16,8-6 0 15,7-9-1-15,7-7 1 16,2-9-1-16,6-11 1 0,0-6 0 16,-2-6-1-16,-3-2 1 15,-5-5 0-15,-4 0-1 16,-3 2 1-16,-4 8 0 15,-7 8-1-15,-4 9 0 16,-2 10-1-16,-5 16 1 16,-5 14-1-16,-5 14 1 15,-3 16-1-15,-7 14 1 16,2 11-1-16,-2 6 1 15,0 4-1-15,-1-7 1 16,5-6 2-16,2-4-2 16,9-20 1-16,1-8 0 15,1-22 0-15,6-14 0 16,2-14-1-16,2-13 1 15,1-14-2-15,3-13 1 0,-2-7 0 16,6-13 0-16,-2-6-1 16,2-4 1-16,8 4 1 15,-5-1-2-15,8 11 2 16,3 1-3-16,2 15-2 15,2-6-8-15,12 25-25 16,-2-9-1-16,9 12-1 16,-4-8 0-16</inkml:trace>
  <inkml:trace contextRef="#ctx0" brushRef="#br1" timeOffset="79176.5286">7290 7491 106 0,'-10'-17'39'15,"10"17"0"-15,-21 3-3 0,12 14-32 16,-9 12 0-16,4 7-2 16,-5 11 0-16,-4 7 0 15,2 4-1-15,0 3 0 16,3 0-1-16,6-7 0 15,3-6 0-15,4-10 0 16,10-12 0-16,4-10 0 16,7-11 0-16,6-12 0 15,7-11 1-15,0-5 0 16,-2-6-1-16,2 1 2 15,-4 3-2-15,-3-1 1 16,-8 9 0-16,1 7 0 0,-15 10-1 16,14 10 0-16,-9 6 0 15,-2 6-1-15,1 4 1 16,-2 1-1-16,6 3 1 15,-2-6-2-15,9-3-1 16,3-10-4-16,14-2-8 16,-4-24-23-16,20 1-2 15,-6-18 2-15,14-1-1 16</inkml:trace>
  <inkml:trace contextRef="#ctx0" brushRef="#br1" timeOffset="79343.5382">7854 7505 95 0,'-12'16'36'0,"-12"10"0"15,8 24 0-15,-12 5-30 0,3 13-3 16,3 2-1-16,3-4-1 16,5-1-3-16,1-17-8 15,13 3-26-15,-6-17-1 16,16-9 0-16,-10-25-1 15</inkml:trace>
  <inkml:trace contextRef="#ctx0" brushRef="#br1" timeOffset="79517.5481">7587 7762 112 0,'12'-2'40'16,"6"-9"0"-16,23 9-1 15,5-7-37-15,19-2-4 0,20 10-22 16,-4-13-13-16,16 12-2 15,-9-3 0-15,6 9-2 16</inkml:trace>
  <inkml:trace contextRef="#ctx0" brushRef="#br1" timeOffset="79668.5568">8677 7838 116 0,'-15'21'42'0,"-4"-25"-1"16,6 7-1-16,-5-17-37 15,5 0-5-15,13 14-7 16,-21-25-29-16,21 25-2 15,-23-25-1-15,10 18 0 16</inkml:trace>
  <inkml:trace contextRef="#ctx0" brushRef="#br1" timeOffset="83888.7982">608 7326 83 0,'-7'-27'37'0,"10"8"-2"16,-6-4 2-16,9 11-33 16,-6-3 0-16,0 15-1 15,14-9 1-15,-14 9-2 16,18 27 0-16,-12 6 0 15,1 12 0-15,-5 13 0 16,-2 10 0-16,-6 9 1 16,-2 6-2-16,-1 1-1 15,-1-5 1-15,0-14-4 16,11-5-5-16,-1-26-28 15,24-10-3-15,-2-24 1 16,12-12-1-16</inkml:trace>
  <inkml:trace contextRef="#ctx0" brushRef="#br1" timeOffset="84091.8098">787 7324 78 0,'-18'-28'38'15,"10"15"-2"-15,1-4 1 16,21 11-15-16,9-8-20 15,15-5-1-15,19-5 1 16,5 0-1-16,13-3 0 16,0-1-4-16,12 12-30 15,-17-4-3-15,-1 19 0 16,-25 0-3-16</inkml:trace>
  <inkml:trace contextRef="#ctx0" brushRef="#br1" timeOffset="84302.8219">791 7645 103 0,'-20'27'37'16,"9"-20"2"-16,27-4-2 15,8-6-34-15,25-16-1 16,11-9 0-16,11-1-1 15,2-2-3-15,-5-9-17 16,7 20-18-16,-14-6 0 16,-13 23-1-16,-26 0-1 15</inkml:trace>
  <inkml:trace contextRef="#ctx0" brushRef="#br1" timeOffset="84485.8323">772 7965 96 0,'-26'23'36'16,"19"0"0"-16,7-23 2 15,36-1-36-15,11-12 0 16,16-12-2-16,15 2-10 16,2-14-24-16,13 3 0 15,-5-10-2-15,6 4-1 16</inkml:trace>
  <inkml:trace contextRef="#ctx0" brushRef="#br1" timeOffset="84909.8566">1584 7557 103 0,'-14'17'36'15,"-4"0"2"-15,10 14-1 16,-4 4-34-16,8 3 1 16,2 2-1-16,9 5 0 15,5-4-1-15,7-6 0 16,8-14 0-16,9-10 0 15,9-16 0-15,5-11-1 16,4-17 1-16,2-6 0 16,-4-11-1-16,-2-5 0 15,-8 1 0-15,-6 6-1 16,-11 5 0-16,-6 10-1 15,-9 12 1-15,-10 21-1 0,7 11 0 16,-14 22 0-16,0 20 0 16,-9 18 1-16,-1 16-1 15,-5 12 0-15,2 9 1 16,-4 4-1-16,-1-1 1 15,1-9-1-15,-1-8 1 16,-1-16 0-16,1-13 0 16,-4-16 0-16,-4-19 0 15,4-17 0-15,-3-14-2 16,-2-19-1-16,8-8-8 15,-5-27-26-15,20-7-2 16,-3-20 1-16,20 1-2 16</inkml:trace>
  <inkml:trace contextRef="#ctx0" brushRef="#br1" timeOffset="85303.8791">2161 7766 106 0,'0'0'38'16,"18"5"1"-16,0-5-1 16,6-9-34-16,10-5-2 15,9-4 1-15,7-7-1 16,1 0-1-16,1-4 0 15,-6-2 0-15,-4 3 0 0,-12-2-1 16,-9 4 1-16,-14 2 0 16,-8 1-1-16,-12 5 1 15,-9 8-1-15,-5 9 1 16,-5 11-1-16,-6 12 0 15,-2 13 1-15,4 7-1 16,2 8 1-16,8 2-1 16,9-3 1-16,14-4-1 15,15-12 0-15,19-15-2 16,14-16-5-16,28-7-29 15,-1-22-3-15,21-3 1 16,-4-22-2-16</inkml:trace>
  <inkml:trace contextRef="#ctx0" brushRef="#br1" timeOffset="85578.8948">3207 7324 125 0,'-56'31'41'0,"2"15"0"15,-5-14 0-15,13 5-39 16,16-6 0-16,16-5-1 15,15-9 1-15,20-10-2 16,15-7 0-16,11-2 0 16,9-1 0-16,2 2 0 15,-7 2 0-15,-3 3 0 16,-11 11 0-16,-13 5 0 15,-15 8 0-15,-16 3 0 16,-13 5 0-16,-10-1 0 16,-6 5-2-16,-15-3-7 0,3 8-31 15,-18-9-1-15,1 5 0 16,-13-5-2-16</inkml:trace>
  <inkml:trace contextRef="#ctx0" brushRef="#br1" timeOffset="102679.873">10607 7040 76 0,'11'-14'33'0,"-1"1"0"16,-2 3 0-16,3 3-27 0,-11 7-2 15,0 0 0-15,9 14-1 16,-2 15-2-16,-8 9 0 15,-1 13 0-15,-1 7 0 16,-3 9-1-16,-2 7 0 16,1 0 0-16,-1-1-1 15,-1-11 1-15,12 0-24 16,-7-18-10-16,9-5 0 15,-3-18-1-15,-2-21 0 16</inkml:trace>
  <inkml:trace contextRef="#ctx0" brushRef="#br1" timeOffset="103254.9058">10263 7169 67 0,'-36'-34'36'0,"18"9"0"15,5 0 1-15,23 15-14 16,9-4-19-16,19 2-1 15,12-3 1-15,19 4-1 16,8-2-1-16,9 3 0 16,1 2-1-16,-2 2 0 15,-9 2 1-15,-1 3-1 16,-15 3 0-16,-9 3 0 15,-15 1 1-15,-9 5-1 16,-8 3 0-16,-5 8 0 16,-6 7 0-16,-8 4-2 15,-3 8 2-15,-5 3-2 0,-4 3 1 16,2 4-1-16,-4-2 1 15,0 3-1-15,0-7 2 16,4-5-1-16,5-3 0 16,5-6 1-16,3-8-1 15,8-9 0-15,3-8 0 16,5-12 0-16,5-9 0 15,2-11 1-15,7-8-1 16,-1-6 0-16,2-5 1 16,-1-1-1-16,1 6 0 15,-5 4 0-15,-2 12 1 16,-7 11-1-16,-2 14 0 15,-8 13 0-15,-5 11 0 16,-5 12 0-16,-5 6 0 16,4 3 0-16,2 2 0 0,3-4-2 15,10-1-1-15,3-14-3 16,13-3-2-16,2-22-8 15,16 4-22-15,-10-22 2 16,13-1-2-16,-10-17 1 16</inkml:trace>
  <inkml:trace contextRef="#ctx0" brushRef="#br1" timeOffset="103409.9147">11822 7303 83 0,'10'-16'35'16,"-15"7"0"-16,5 9-4 16,-20 20-21-16,11 10-3 15,-9 4-3-15,4 10-2 16,-3 2-1-16,6 1 0 15,4-3-2-15,3-12-5 0,17-2-28 16,0-18-2-16,10-11 0 16,1-20-1-16</inkml:trace>
  <inkml:trace contextRef="#ctx0" brushRef="#br1" timeOffset="104363.9693">11975 7010 111 0,'0'17'38'0,"0"-17"1"16,21 27-1-16,-5-13-36 16,6 6-1-16,2 5 1 15,-1 5-1-15,-8 2 0 16,-1 7-1-16,-10 3 0 0,-3 1 0 15,-9 4 0-15,-3-2 2 16,-3-5-2-16,-1-4 1 16,4-8-1-16,2-7 1 15,6-10-1-15,3-11 1 16,17-8-1-16,5-11 0 15,6-6 0-15,4-4 0 16,5-6 0-16,2 0 0 16,-1 3 1-16,-1 6-2 15,-6 4 2-15,-5 8-1 16,-6 11-1-16,-6 7 1 15,-1 10 0-15,-7 10 0 16,0 5 0-16,-2 8 0 16,6 3-1-16,1 2 1 0,5-1-2 15,10-5 0-15,9-8-1 16,2-7-1-16,12-9-1 15,0-15 0-15,3-6-1 16,-4-16 1-16,-3-2 1 16,-9-10 0-16,-9-1 2 15,-14-1 1-15,-11-1 2 16,-12 5 1-16,-9 5 2 15,-9 10 0-15,-9 5 1 16,0 13-1-16,-2 6 1 16,6 14-1-16,0 4-1 15,8 8 0-15,8 5-1 16,8 1-1-16,13-3 0 15,10-4 0-15,10-6 0 0,11-8 0 16,3-8-1-16,11-11 1 16,-2-9-1-16,2-9 0 15,-3-6 1-15,-8-3-1 16,-5-3 0-16,-5 0 0 15,-9 1 1-15,-7 4-1 16,-5 6 0-16,-7 8 0 16,0 15 0-16,-19 5-1 15,0 18 1-15,-4 19 0 16,-5 18 0-16,-2 19 0 15,-6 11-1-15,-3 13 1 16,2 3 0-16,0 2-1 16,6-7 1-16,3-10-1 0,5-16 1 15,2-16-1-15,6-20 2 16,5-18-2-16,10-21 2 15,-15-14-1-15,10-14 0 16,3-11 1-16,1-17 0 16,4-13-1-16,10-9 1 15,3 0 0-15,6-1-1 16,2 3 1-16,11 6-1 15,7 4-1-15,4 14-2 16,6 6-4-16,10 20-7 16,-15-8-22-16,24 16-4 15,-10-10 1-15,10 12-1 16</inkml:trace>
  <inkml:trace contextRef="#ctx0" brushRef="#br1" timeOffset="104678.9873">13501 7245 97 0,'8'-11'37'15,"-17"-4"2"-15,9 15-3 16,-23-10-31-16,5 10 0 15,-6 7-1-15,0 8-1 16,-3 4-1-16,3 4 1 16,-1 1-2-16,8 5 1 15,4 0 0-15,8-3-1 16,8-3 0-16,7-4-1 15,9-4 0-15,5-3 1 16,4-1-1-16,-4-2 0 16,-1-1 0-16,-5 3 0 15,-7 0 0-15,-8 4 1 16,-10 4-2-16,-6 1 2 0,-7 2-1 15,-1 0-1-15,-1 1-1 16,0-6-2-16,6 7-8 16,-5-18-23-16,17 8-5 15,4-14 0-15,0 0-2 16</inkml:trace>
  <inkml:trace contextRef="#ctx0" brushRef="#br1" timeOffset="105363.0264">14533 7280 83 0,'13'-26'38'0,"5"8"-1"16,-7 0 2-16,4 4-34 15,-15 14 0-15,0 0-1 16,0 0-1-16,-8 24 0 0,-11 1-1 15,-1 8 1-15,-6 3-2 16,4 4 1-16,1-2-1 16,7 0 1-16,9-2-1 15,9-10-1-15,12-5 1 16,11-11-1-16,10-10 1 15,5-9-1-15,5-8 1 16,-1-8-1-16,-2-7 1 16,-1-2-1-16,-7-1 0 15,-6-2 1-15,-7 7-1 16,-5 2 0-16,-5 9 0 15,-6 8 0-15,-7 11 0 16,0 0 0-16,0 22 0 16,-5 4 0-16,-1 6 0 0,1 4 0 15,4 3 0 1,4 0 0-16,5-7 0 0,6-5 0 15,8-7 0-15,5-11 0 16,5-13 1-16,7-8-1 16,-1-10 1-16,2-8-1 15,-3-6 1-15,-2-7-1 16,-4-2-2-16,-6-5-1 15,2 9-6-15,-18-11-18 16,11 21-11-16,-10-3 0 16,7 13-2-16,-7 4 2 15</inkml:trace>
  <inkml:trace contextRef="#ctx0" brushRef="#br1" timeOffset="105709.0462">15484 7343 98 0,'0'0'38'16,"0"0"0"-16,14-3-4 16,11-6-30-16,7-3-1 15,9-5 0-15,5-4-1 16,3-3 0-16,-2-4 0 15,-8 0 0-15,-11 2-1 16,-13 1 1-16,-10 4-1 16,-16 5 1-16,-14 6-1 15,-13 17 2-15,-10 7-2 16,-5 10 0-16,-1 10 0 0,2 7 0 15,6 3 0-15,11 5 0 16,16-7-1-16,17-6-1 16,21-7-1-16,16-17-8 15,36 1-26-15,2-16-3 16,25-3 0-16,5-12-2 15</inkml:trace>
  <inkml:trace contextRef="#ctx0" brushRef="#br1" timeOffset="106197.0741">16965 7099 72 0,'0'0'37'0,"-21"-3"-1"16,-2 13 2-16,-15-9-12 15,4 16-21-15,-11-2-1 16,5 4-1-16,-5-1 1 15,6 2-1-15,6-4-1 0,9 1-1 16,10-3 1-16,14-14-1 16,18 18 0-16,11-12-1 15,8 0 1-15,7 2-1 16,3 2 1-16,-3 2-1 16,-6 1 1-16,-10 6-1 15,-11 2 0-15,-16 5 1 16,-8 3-1-16,-11 2 0 15,-4-2-1-15,-6-1-2 16,8 1-4-16,-7-18-28 16,24 3-3-16,3-14-1 15,27-15-2-15</inkml:trace>
  <inkml:trace contextRef="#ctx0" brushRef="#br1" timeOffset="106664.1008">17291 7320 104 0,'3'20'37'0,"-7"-10"3"16,17 2-2-16,3-13-33 0,15-4-1 15,9-9-2-15,9-4 0 16,7-9-1-16,3-2 1 15,0-4-2-15,-4-3 1 16,-8-1 0-16,-10 4 0 16,-10 0 0-16,-16 7 0 15,-14 9 0-15,-13 6 0 16,-17 12 0-16,-11 12 0 15,-12 12 1-15,-8 10-1 16,0 9 1-16,4 3-1 16,7 3 0-16,13-1 0 15,21-4 0-15,19-8-1 16,27-10 0-16,24-11-2 15,20-6-2-15,8-14-4 16,26 5-16-16,-10-21-14 0,14 6-2 16,-16-16 0-16,1 8-2 15</inkml:trace>
  <inkml:trace contextRef="#ctx0" brushRef="#br1" timeOffset="107029.1217">18109 7222 97 0,'-14'16'37'0,"-1"-8"2"16,19 11-2-16,-4-19-30 16,25 11-1-16,-2-9-1 15,11-1-1-15,2-5-1 16,3-4-2-16,-1-6 0 0,3-5 1 15,-4-3-2-15,-3-1 1 16,-7-6-1-16,-6-2 1 16,-7-2-1-16,-5 5 1 15,-11 5-1-15,-10 10 1 16,-12 8-1-16,-13 17 1 15,-10 13 0-15,-9 14-1 16,3 13 2-16,1 6-1 16,6 3 1-16,13 1-2 15,22-4 1-15,21-10-3 16,24-8-3-16,17-21-13 15,32 2-21-15,-2-14-1 16,22-2 0-16,-4-15-2 16</inkml:trace>
  <inkml:trace contextRef="#ctx0" brushRef="#br1" timeOffset="107166.1296">19257 7417 124 0,'0'0'39'0,"-7"-18"-1"15,-2 0-13-15,2 6-63 16,-8-9-2-16,6 10-1 15,-12-7-1-15</inkml:trace>
  <inkml:trace contextRef="#ctx0" brushRef="#br2" timeOffset="118427.7737">5267 9236 59 0,'0'-15'31'15,"0"15"2"-15,5-17-1 0,-5 17-24 16,4 20 0-16,3 10-1 15,-9 6-1-15,6 19 1 16,-6 7-2-16,3 14-1 16,-3 10-1-16,1 5 0 15,-7 2-1-15,3-3 0 16,-5-4-3-16,5-15-3 15,9-2-11-15,-8-23-22 16,13-9 2-16,-4-23-3 16,10-8 3-16</inkml:trace>
  <inkml:trace contextRef="#ctx0" brushRef="#br2" timeOffset="118616.7845">5324 9829 82 0,'-8'-19'37'0,"-6"-2"-2"15,14 21 1-15,-8-15-28 16,19 15-3-16,4-2 0 15,18 3-3-15,7-6 0 16,9-4-2-16,10-2-2 16,2-15-5-16,16 2-28 15,-9-13-1-15,4-1 0 16,-13-10-1-16</inkml:trace>
  <inkml:trace contextRef="#ctx0" brushRef="#br2" timeOffset="118833.7969">5939 9060 78 0,'-19'0'37'15,"-5"13"-1"-15,10 24 1 16,-8 9-30-16,10 19-1 16,-1 12 0-16,3 15-2 15,-1 5-1-15,1 6-1 16,2-3 0-16,4-4-1 15,1-11-2-15,5-10-1 16,11-9-7-16,-2-27-28 16,17-8-1-16,-4-24 1 15,14-9-1-15</inkml:trace>
  <inkml:trace contextRef="#ctx0" brushRef="#br2" timeOffset="119208.8184">6087 9769 76 0,'-9'17'38'15,"12"5"-1"-15,1-10 1 16,14 2-19-16,8-12-15 16,10-3-1-16,3-9 0 15,9-4-1-15,-1-8 0 16,1-6-1-16,-4 1 0 15,-11-6-1-15,-8 5 1 16,-10-4-1-16,-12 2 0 16,-8 2 1-16,-12 3-1 15,-7 5 1-15,-6 5 0 16,-6 10-1-16,-4 9 1 15,1 13 0-15,0 9 0 0,3 14 1 16,7 5-1-16,8 8 0 16,12-3 0-16,9 1-1 15,18-4 0-15,10-10-1 16,16-8-1-16,7-15-3 15,16-1-4-15,-6-23-27 16,17 2-3-16,-11-17 0 16,10 0 0-16</inkml:trace>
  <inkml:trace contextRef="#ctx0" brushRef="#br2" timeOffset="119591.8403">6793 9607 95 0,'-38'-2'38'0,"4"15"1"15,-13 0-1-15,13 16-30 16,-7 0-3-16,9 10 0 0,3-1-1 15,9 4-1-15,6-4-1 16,12-4 0-16,12-5-1 16,10-9 1-16,11-11-2 15,7-8 1-15,6-9 0 16,4-8-1-16,-1-6 0 15,0-8 0-15,-6-6 0 16,-6-1 0-16,-9 1 0 16,-9 0 0-16,-8 3 0 15,-9 4 0-15,-4 6 0 16,-7 11-1-16,-1 7 1 15,-4 13 0-15,1 7 0 0,2 12 0 16,0 5 0-16,7 8 0 16,5 1-1-16,3 0 0 15,10-3-2-15,4-7-1 16,13-6-1-16,3-14-4 15,16 2-27-15,-13-21-4 16,9 1 2-16,-7-15-1 16</inkml:trace>
  <inkml:trace contextRef="#ctx0" brushRef="#br2" timeOffset="119907.8583">7213 9743 77 0,'0'0'35'0,"0"0"-1"16,-7 20 0-16,7 12-24 15,-11-3-3-15,1 10-2 16,-2-1 0-16,3 2-1 0,-1-6-1 15,4-2 0-15,0-11 0 16,9-9-1-16,-3-12 0 16,11-10 0-16,1-12-1 15,2-8 0-15,1-7 1 16,1-5-1-16,0-6 0 15,2-2 0-15,-2 1 0 16,0 3-1-16,-1 8 1 16,-1 5-1-16,-2 8 0 15,2 5 0-15,-2 9-2 16,-2 7-1-16,8 8-3 15,-6-8-12-15,13 15-18 16,-4-11-3-16,10 8 1 16,-2-11-1-16</inkml:trace>
  <inkml:trace contextRef="#ctx0" brushRef="#br2" timeOffset="120089.8688">7716 9540 85 0,'16'-5'36'16,"-16"5"1"-16,0 0 1 16,0 0-25-16,-16 18-5 15,1 6-2-15,3 12-1 16,-4 3-2-16,2 8-1 15,2-1-1-15,3-1 0 16,6-2-3-16,2-18-6 16,14 1-28-16,-13-26-4 15,34-3 1-15,-15-23-1 16</inkml:trace>
  <inkml:trace contextRef="#ctx0" brushRef="#br2" timeOffset="120531.894">7858 9350 93 0,'-14'0'38'15,"14"17"3"-15,-2-3-2 16,15 4-25-16,-2-2-10 16,11 4-1-16,4 0 0 15,5 0 0-15,-3 1-1 16,1 2 0-16,-9 5 0 15,-4 2 0-15,-10 6-1 16,-6-1 0-16,-10 6 0 16,-8 1 0-16,0-2-1 0,-2-5 0 15,1-6 0-15,3-9 0 16,16-20 0-16,0 0 0 15,0 0 0-15,28-34 0 16,1 0 0-16,1-5 0 16,3-5 0-16,2-5 0 15,-4 9 0-15,-3 2 1 16,-4 8-1-16,-7 11 0 15,-6 10 0-15,-11 9 0 16,7 21 0-16,-9 4 0 16,0 9 0-16,3 0-2 15,3 6-1-15,5-5 0 16,14 1-2-16,1-12-3 15,20 9-8-15,-6-21-22 0,20 3-3 16,-7-16 2 0,11 1 0-16</inkml:trace>
  <inkml:trace contextRef="#ctx0" brushRef="#br2" timeOffset="120981.9198">8761 9555 82 0,'-14'-29'39'16,"1"15"-1"-16,-11 2 1 15,9 21-22-15,-14 1-9 16,6 18-2-16,-4 4-1 15,3 10-1-15,5 4 0 16,1-1-2-16,8-4 0 16,6-3 0-16,11-10 0 15,8-11-1-15,3-11-1 16,9-12 1-16,4-12-1 0,3-9 1 15,-1-10-1-15,0-3 0 16,-1-1 2-16,-2-1-2 16,-2 5 0-16,-6 6-2 15,0 14 2-15,-6 10 0 16,-4 15-1-16,-3 14 1 15,-4 18 0-15,-6 16 0 16,-4 15-1-16,-5 10 1 16,-8 6-1-16,1 2 1 15,-6 2-2-15,-4-5 2 16,-2-13-2-16,4-8 2 15,-3-18-1-15,2-10 1 16,2-15-1-16,0-12 1 16,0-13-1-16,2-9 0 0,-1-4-2 15,-1-18-3-15,4 6-15 16,-9-19-19-16,11 8 0 15,-7-11 0-15,14 10 0 16</inkml:trace>
  <inkml:trace contextRef="#ctx0" brushRef="#br2" timeOffset="123817.0819">727 9343 82 0,'-2'-26'37'15,"2"15"-2"-15,-8-4 1 16,8 15-31-16,0 0-1 15,-6 14-2-15,2 12 2 16,6 15-1-16,-2 13 0 16,0 12-1-16,-3 10-1 15,3 11 1-15,-2 2-1 16,-1-1 1-16,0-9-4 15,2-12-2-15,10-5-13 16,-5-28-21-16,15-11 2 16,0-26-1-16,13-9 0 15</inkml:trace>
  <inkml:trace contextRef="#ctx0" brushRef="#br2" timeOffset="124027.0939">794 9381 96 0,'-19'-21'37'0,"19"21"0"15,-10-16-1-15,22 10-33 16,12-6-1-16,13-2-1 16,10-1 0-16,9-3-1 15,10 3-4-15,-4-7-22 16,6 16-9-16,-13-3-1 15,-6 16-1-15,-17-1-1 16</inkml:trace>
  <inkml:trace contextRef="#ctx0" brushRef="#br2" timeOffset="124230.1056">837 9721 103 0,'-4'18'38'0,"4"-18"0"16,29-2-2-16,4-15-34 15,12-4 0-15,12-1 0 16,2-1 0-16,3 0-3 16,-8-2-6-16,7 17-28 15,-21-6-1-15,-8 20-1 16,-20-2-2-16</inkml:trace>
  <inkml:trace contextRef="#ctx0" brushRef="#br2" timeOffset="124411.1159">806 10038 98 0,'-29'16'36'0,"21"0"3"16,8-16-3-16,40-13-32 16,8-6-1-16,18-2-1 15,10-5-4-15,1-8-18 16,18 10-14-16,-7-9-2 15,7 15 0-15,-15-7-2 16</inkml:trace>
  <inkml:trace contextRef="#ctx0" brushRef="#br2" timeOffset="125049.1524">1769 9690 99 0,'-24'-10'36'0,"-14"-3"2"15,6 17-2-15,-18 5-31 16,9 10 0-16,0 8 0 15,2 13 0-15,-3 8-1 16,9 4-1-16,8-2 0 16,11 2-2-16,9-10 0 15,12-7 0-15,13-15 0 16,15-16 0-16,11-14-1 15,12-13 0-15,3-11 0 16,1-8 0-16,-7-2 1 0,-6 1-1 16,-6 1 1-16,-16 10-1 15,-13 12 0-15,-10 8 0 16,-4 12 1-16,-27 23-1 15,8 5 0-15,-1 5 0 16,1 4-1-16,10 2 1 16,9-4 0-16,9-4 0 15,14-11 0-15,9-11 0 16,12-12 0-16,9-12 0 15,0-6-1-15,2-5 1 16,-4-4 0-16,-6 2 0 16,-8 2 0-16,-7 7-1 15,-9 7 1-15,-9 11 0 16,-11 14 0-16,-2 5-1 0,-8 11 1 15,2 4 0-15,-3 3 0 16,-2 4 0-16,3-6 0 16,2-5 0-16,4-11 0 15,2-6 0-15,1-12 1 16,11-20-1-16,2-8 0 15,3-7 0-15,-2-10 0 16,5-5 0-16,-2-3 0 16,3 0 0-16,-5 7-1 15,-3 7 0-15,0 10-2 16,1 4-2-16,10 16-8 15,-7-8-24-15,17 19-2 16,-2-10 0-16,19 8 0 16</inkml:trace>
  <inkml:trace contextRef="#ctx0" brushRef="#br2" timeOffset="125363.1704">2952 9513 86 0,'-7'-11'38'0,"-4"16"0"15,-12-7 1-15,9 13-19 16,-8-1-15-16,7 10-1 15,0 1-1-15,10 4 0 16,10-1-2-16,6 1 1 16,10-3-2-16,5 1 1 15,5-5 0-15,3-3 0 16,0 1-1-16,-4 0 1 15,-8-2 0-15,-4 3 0 16,-11 3 0-16,-11-2 0 0,-7 4 0 16,-10-1-1-16,-5-3 0 15,-5-2-1-15,1 4-4 16,-4-15-9-16,13 10-23 15,-5-15-3-15,12 4-1 16,1-13-1-16</inkml:trace>
  <inkml:trace contextRef="#ctx0" brushRef="#br2" timeOffset="127830.3115">10883 8935 75 0,'8'-19'35'0,"-8"0"0"15,0 19-7-15,-19-20-20 0,6 25-2 16,-16 4 0-16,-3 21-1 15,-12 8-1-15,-2 15-1 16,-10 6 0-16,3 9-1 16,-1-3 0-16,11-3 0 15,13-9-1-15,16-11 0 16,17-13 0-16,22-13-1 15,17-11 1-15,15-6-1 16,9-6 0-16,1 1 1 16,2 3-1-16,-11 3 0 15,-7 9 2-15,-20 7-1 16,-19 12 0-16,-17 6 1 15,-18 9-1-15,-17 6 1 16,-6 2-2-16,-6-4 1 0,-1-6-3 16,6-11-3-16,17 3-21 15,5-25-12-15,25-8 0 16,9-11-1-16,23-7 0 15</inkml:trace>
  <inkml:trace contextRef="#ctx0" brushRef="#br2" timeOffset="128538.352">11283 9343 76 0,'0'0'37'0,"-18"-6"-2"15,3 16 3-15,-17-2-30 16,10 16-1-16,-13 1 0 0,11 12-1 15,-5 2-1-15,5 11 0 16,4-2-2-16,8 0 1 16,12-4-2-16,5-7 0 15,17-9-1-15,16-11 0 16,9-13-1-16,16-14 0 15,3-12 0-15,5-6 0 16,-5-12-1-16,-4 0 0 16,-11-8 0-16,-16 4-1 15,-12 1 1-15,-17 1 0 16,-15 9 0-16,-8 3 0 15,-6 12 1-15,-5 3 0 16,3 6-1-16,4 3 1 16,10 5 1-16,11 1-1 15,0 0 0-15,31-1 0 0,1-3 0 16,6 3 0-16,10-3 0 15,-2 1 0-15,-1 1 1 16,-5 5-1-16,-8 4 1 16,-5 2 0-16,-11 9-1 15,-8 5 2-15,-11 7 0 16,-3 4 0-16,-8 5 1 15,-1 4-1-15,0 1-1 16,6-3 2-16,5-5-2 16,9-7 0-16,13-12-1 15,7-13 1-15,12-11-1 16,10-15 0-16,5-9-1 0,5-8-1 15,-1-3 2-15,-4-5-1 16,-5 1 0-16,-8 4 0 16,-12 5 1-16,-3 7-1 15,-14 13 1-15,-10 17 1 16,0 0-1-16,-24 14 1 15,1 15 0-15,4 5 0 16,3 5-1-16,-2 4-1 16,14 0-2-16,5-10-1 15,16 1-6-15,3-23-26 16,18 2-4-16,-1-20 0 15,15-1 0-15</inkml:trace>
  <inkml:trace contextRef="#ctx0" brushRef="#br2" timeOffset="129301.3956">12655 9297 74 0,'0'0'39'0,"-12"-6"-1"16,1 22 1-16,-10-3-20 16,5 17-12-16,-7 2-1 15,7 10-1-15,-4 0-1 16,6 1-1-16,2-4 0 15,7-4 0-15,0-9-2 16,9-6 1-16,-4-20-2 16,18 6 1-16,-2-20-1 15,3-9 0-15,4-10-1 16,1-5 0-16,1-4 1 15,1-4-1-15,-1 3 1 16,-1 1-2-16,-1 9 2 0,0 9-1 16,-5 9 1-16,-2 11 0 15,-3 12 0-15,-3 12 1 16,-3 9-2-16,-5 5 0 15,3 9-1-15,4-3 0 16,9 4-2-16,0-6 0 16,15-1-3-16,-1-13-1 15,17 1-2-15,-3-22-3 16,15 7-9-16,-9-23 1 15,9 3 7-15,-15-17 7 16,0-1 3-16,-7-8 5 16,-15-6 3-16,1 7 6 15,-22-16 10-15,7 22 2 16,-24-13-5-16,6 22-6 0,-17-3-2 15,2 20-1-15,-10 6-2 16,1 17-1-16,-5 10-1 16,3 11-1-16,2 6 0 15,8 2 0-15,9-4-1 16,14-4 0-16,10-11-1 15,16-12 1-15,8-17-2 16,16-20 1-16,8-11-2 16,4-13 0-16,3-15 1 15,2-10-1-15,-2-7 1 16,-5-6-1-16,-5 0 1 15,-9 9-1-15,-12 7 1 16,-9 12 0-16,-12 21 1 16,-19 22-1-16,-12 22 0 15,-14 25 1-15,-8 24-1 0,-5 16 0 16,-4 12 1-16,7 2 1 15,11 0-3-15,10-7 0 16,15-6-3-16,11-26-4 16,29 2-14-16,-3-33-17 15,15-9-4-15,-2-21 3 16,9-5-4-16</inkml:trace>
  <inkml:trace contextRef="#ctx0" brushRef="#br2" timeOffset="129821.4254">14209 9224 77 0,'0'-12'40'0,"-10"-6"-2"16,10 18 2-16,-26-26-15 15,8 28-22-15,-8 4 0 16,-2 16 0-16,-6 4-1 0,3 10 1 15,0 0-1-15,5 2 0 16,7-3 0-16,12 1-1 16,10-12 0-16,11-5-1 15,13-7 1-15,0 0-1 16,6-5 1-16,1 1-1 15,-7 0 1-15,-5 4 1 16,-11 5-1-16,-12 6 1 16,-12 3 0-16,-7 8 1 15,-12-2-3-15,0 2 0 16,-3-4 0-16,-3-5 0 15,10-1-6-15,0-19-6 16,15 6-27-16,-3-21-3 0,16 10 0 16,-10-35-2-16</inkml:trace>
  <inkml:trace contextRef="#ctx0" brushRef="#br2" timeOffset="135749.7644">10203 2394 39 0,'-20'-13'29'0,"-3"5"0"16,-1 4-1-16,-5-6-11 16,3 8-17-16,5 3 0 15,3 4 0-15,2-3 1 0,4 3 1 16,12-5 0-16,-10 8 1 15,10-8 1-15,0 0 1 16,15 6-1-16,3-1 1 16,-2-5 1-16,11 10-2 15,2-6-1-15,9 2 0 16,7 0 0-16,9-4-1 15,11-3 0-15,11-5-1 16,14-1 1-16,11-4-1 16,9-7 0-16,11 0 0 15,4-2 0-15,6 2-1 16,0 2 1-16,1 3-1 15,-6 5 1-15,-3 2-1 0,0 6 0 16,-3 1 0 0,-2 4 0-16,-3 1 0 0,0-4 1 15,-2-1-1-15,3-1 0 16,3-1 0-16,1-5 1 15,-1 0-1-15,5-3 0 16,0 1 1-16,3 2-1 16,2-3 0-16,-1 5 0 15,0-1 0-15,-3 1 0 16,-2 4 1-16,-5 0-2 15,2 2 1-15,0-1 0 16,-5 1 0-16,0-2 0 16,-1 0 1-16,-1-2-1 15,2-2 0-15,3 1 0 0,1-3 1 16,-2 0-1-16,3-1 1 15,0 3-1-15,-2-1 0 16,5 1 0-16,-6 2 1 16,-6 0-1-16,-5 2 0 15,-7 0 0-15,-7 1 0 16,-6-2 0-16,-6 2 0 15,-13-1 0-15,-2-1 0 16,-9 0-1-16,-1 0 2 16,-5-1-2-16,-2 0 1 15,-3 0 0-15,-2 1 1 16,-1 0-1-16,-4 1 0 15,-5-1 0-15,-4-1 0 16,-6 2 0-16,-7 2 0 16,-3-2 0-16,-13 0 0 0,16 1 0 15,-16-1 1-15,13 0-1 16,-13 0-1-16,22 0-2 15,-10-9-7-15,14 12-25 16,-9-11-1-16,9 9-1 16,-12-3-2-16</inkml:trace>
  <inkml:trace contextRef="#ctx0" brushRef="#br2" timeOffset="136279.7948">11507 2800 91 0,'58'-12'37'16,"24"2"0"-16,11-9 0 15,24 7-36-15,17-8-1 16,18 2 0-16,23-2 1 16,15 5-1-16,13 2 0 15,13 3 0-15,12 2 0 16,1 1-1-16,8 1 0 15,4-3 1-15,0 2-1 16,-1-2 1-16,1-4-1 16,-8 1 1-16,-10-6 0 15,-8 3 0-15,-13-2 0 16,-13 1 0-16,-24 5-5 15,-40-7-30-15,-12 11 0 16,-37-7 0-16,-24 11-1 16</inkml:trace>
  <inkml:trace contextRef="#ctx0" brushRef="#br2" timeOffset="137102.8418">10627 3515 45 0,'-1'-14'32'0,"-2"-1"1"15,3 15 0-15,-2-22-20 16,2 22-1-16,0 0 0 16,14 19-3-16,-15-3-4 15,5 15-1-15,-4 7-1 16,0 8-1-16,-3 9-1 15,-3 9 0-15,2 0-1 16,-3 1 0-16,1-1-6 16,-1-17-16-16,10 6-14 15,-3-20 1-15,12-4 0 0,-12-29-1 16</inkml:trace>
  <inkml:trace contextRef="#ctx0" brushRef="#br2" timeOffset="137402.859">10720 3585 88 0,'-7'-49'36'0,"10"15"-1"16,-2-2 1-16,12 16-31 16,7 1-1-16,13 11-1 15,9 3 0-15,9 8-1 16,1 5 0-16,5 6-1 15,0 5 1-15,-9 10-1 0,-6 9 0 16,-10 6 0-16,-19 10-1 16,-12 4 1-16,-17 5-1 15,-14 4 0-15,-13-1 0 16,-11-4 0-16,-8-5-1 16,0-10 0-16,4-9-2 15,-1-16-6-15,22-2-26 16,2-22-2-16,35 2 2 15,-12-23-3-15</inkml:trace>
  <inkml:trace contextRef="#ctx0" brushRef="#br2" timeOffset="137774.8803">11184 3860 89 0,'-9'18'35'15,"9"-18"0"-15,0 13 2 16,0-13-32-16,26 1-1 15,3-8-1-15,8-1 0 16,5-5 0-16,3 1-2 16,-2-6 1-16,-3 2-1 15,-7 0 0-15,-10 2 1 16,-11-3-1-16,-9 2 0 15,-12-1 0-15,-6 4 0 16,-7 2 0-16,-3 4 0 16,-6 5 0-16,0 5-1 15,1 11 1-15,2 7-1 16,5 7 1-16,8 5-1 0,7 3 0 15,11-2 0-15,11-2 0 16,14-8-1-16,18-7-2 16,5-16-6-16,22 0-27 15,-3-25-1-15,13 2 0 16,-6-22-1-16</inkml:trace>
  <inkml:trace contextRef="#ctx0" brushRef="#br2" timeOffset="137999.8931">12148 3192 105 0,'-12'-2'37'0,"-10"3"0"16,10 23-1-16,-2 8-34 0,-1 13-1 15,1 9 1-15,-1 16-1 16,0 5 0-16,-2 10 0 15,2 3 0-15,0-3-1 16,6 0-3-16,0-14-2 16,13 2-31-16,-8-23-1 15,11-3 1-15,-5-28-3 16</inkml:trace>
  <inkml:trace contextRef="#ctx0" brushRef="#br2" timeOffset="138203.9048">11912 3673 105 0,'-12'-13'38'16,"12"13"1"-16,0 0-2 16,34-5-35-16,-4 4-1 15,9 2 0-15,7 2-1 16,5-3-3-16,8 14-20 15,-3-17-14-15,5 13 0 16,-14-10-1-16,7 10-2 16</inkml:trace>
  <inkml:trace contextRef="#ctx0" brushRef="#br2" timeOffset="138570.9258">12497 3751 100 0,'0'0'37'0,"20"26"2"15,-2-25-2-15,7 1-35 16,15-4 1-16,8-3 0 16,3-8-1-16,1-3-1 15,-3-2 0-15,-4-4 0 16,-7-3 0-16,-10 1 0 15,-13 0-1-15,-8 5 1 16,-16 3 0-16,-12 6 0 16,-10 7 0-16,-11 9 0 15,-3 7 0-15,-7 9 0 16,-1 5 0-16,0 5 0 15,8 3-1-15,12 0 1 16,10 0-1-16,17-4 0 16,16-5-1-16,18-10-2 0,21-2-2 15,7-18-9-15,23 10-23 16,-2-20-1-16,12 6 0 15,-8-15-2-15</inkml:trace>
  <inkml:trace contextRef="#ctx0" brushRef="#br2" timeOffset="138805.9393">13342 3604 93 0,'-25'-17'38'16,"3"19"1"-16,-20-6 0 16,8 11-26-16,-8 5-8 15,4 9 0-15,0 4-2 16,10 2-1-16,5 2 0 0,14 2 0 15,15-3-2-15,15-1 0 16,15-8 0-16,9-7-2 16,12-3-2-16,5-14-5 15,21 3-28-15,-10-22-2 16,15 5 0-16,-15-21-2 15</inkml:trace>
  <inkml:trace contextRef="#ctx0" brushRef="#br2" timeOffset="138998.9503">13960 3207 103 0,'-27'-6'38'0,"12"33"1"16,-9-1-1-16,6 19-36 0,-6 11 1 15,4 8-2-15,-1 8 1 16,3 4-1-16,0-1-1 15,6-3-3-15,5-1-4 16,-8-19-28-16,18 1-3 16,-7-23 1-16,10-5-2 15</inkml:trace>
  <inkml:trace contextRef="#ctx0" brushRef="#br2" timeOffset="139339.9698">13671 3551 108 0,'-15'-5'40'16,"15"5"-1"-16,20 6 0 0,2-4-36 16,16-3-1-16,12 0 0 15,4-2 0-15,3 1 0 16,0-3-1-16,-3 3 0 15,-6-1-1-15,-7 0 1 16,-7 2-1-16,-11 2 1 16,-3 1-1-16,-7 3 1 15,-13-5-1-15,8 25 1 16,-11-4-1-16,-6 9 1 15,0 2-1-15,-5 10 0 16,1 4-1-16,3 0-1 16,1 2-2-16,-1-16-11 15,18 6-23-15,-4-22-2 16,17 0 1-16,-3-26-1 0</inkml:trace>
  <inkml:trace contextRef="#ctx0" brushRef="#br2" timeOffset="139502.9791">14306 3240 113 0,'-12'-20'41'0,"-6"-5"-1"16,18 25-1-16,-21-7-39 15,21 7-8-15,0 0-29 16,0 0-3-16,21 4 1 15,-21-4-3-15</inkml:trace>
  <inkml:trace contextRef="#ctx0" brushRef="#br2" timeOffset="140343.0272">14612 3516 72 0,'0'0'36'0,"0"0"-1"16,6-12 3-16,-6 12-24 15,0 0-9-15,-3 12 0 16,-4-1-1-16,3 8 0 16,-7 6-1-16,2 6-1 15,-3 5 0-15,0 5 0 16,-3-1 0-16,2-3 0 15,4-3-1-15,-1-5 0 16,6-9 0-16,3-9 1 0,1-11 0 16,12-5-1-16,2-14 1 15,4-6-1-15,2-11 1 16,4-2 0-16,2-2-1 15,2-4 0-15,0 1 0 16,-4 10-1-16,-1 6 0 16,-1 8 0-16,-2 8 0 15,-5 11 0-15,-2 13 0 16,-6 8 0-16,2 10 0 15,0 7 0-15,1 4-2 16,-1 5-1-16,11 6-3 16,-2-15-9-16,21 8-22 15,-3-21-3-15,19 3 2 16,-4-25-2-16</inkml:trace>
  <inkml:trace contextRef="#ctx0" brushRef="#br2" timeOffset="140793.0529">15361 3511 119 0,'-43'-20'38'0,"9"20"2"16,-16-7-8-16,6 20-28 16,0 8-1-16,9 5-1 15,6 5 0-15,11 5 0 16,13-1-1-16,17-4 0 15,8-3 0-15,14-7 0 16,8-8-1-16,5-8 1 16,0-10 0-16,2-6-1 0,-7-10 1 15,-6-1-1-15,-8-5 1 16,-9-1-1-16,-6 2 0 15,-4 1 0-15,-5 8-1 16,-4 6 1-16,0 11-1 16,-13 13 0-16,5 14 1 15,-2 16-1-15,0 11 0 16,-1 15 1-16,-1 7 0 15,4 5 0-15,-3 0-1 16,-3-3 1-16,-1-5-1 16,-9-11 1-16,-6-11 0 15,-6-13-1-15,-7-11 2 16,-1-16-2-16,-2-9 0 15,0-12-3-15,15-10-2 16,0-20-15-16,31 6-17 0,6-14-2 16,28 5 1-16,8-8-2 15</inkml:trace>
  <inkml:trace contextRef="#ctx0" brushRef="#br2" timeOffset="140998.0646">15957 3805 125 0,'0'0'41'16,"-29"-13"1"-16,29 13-3 0,-1-15-40 15,-2 1-4-15,16 14-14 16,-6-15-19-16,18 11-2 15,-4-8 1-15,16 14-2 16</inkml:trace>
  <inkml:trace contextRef="#ctx0" brushRef="#br2" timeOffset="141160.0739">16418 3733 107 0,'-21'-1'38'15,"21"1"1"-15,-23-7-3 16,17-4-37-16,6 11-33 15,0 0-3-15,23-4 0 16,-7-4-2-16</inkml:trace>
  <inkml:trace contextRef="#ctx0" brushRef="#br2" timeOffset="141330.0836">16861 3711 115 0,'0'0'41'0,"0"0"-1"15,-11-15-1-15,9 1-36 16,2 14-3-16,-11-9-3 15,11 9-7-15,0 0-27 16,19 9-2-16,-8-15-1 16,15 4-1-16</inkml:trace>
  <inkml:trace contextRef="#ctx0" brushRef="#br2" timeOffset="141659.1024">17445 2674 88 0,'-17'13'35'0,"4"6"0"16,0 6-5-16,0-3-63 16,13 6-1-16,-4-1 0 15,13-1-2-15</inkml:trace>
  <inkml:trace contextRef="#ctx0" brushRef="#br2" timeOffset="141839.1127">17692 2710 112 0,'-23'10'39'0,"5"16"-1"0,-6-4-1 16,0 6-39-16,17 13-5 15,-7-8-30-15,15 11-2 16,-1-12 0-16,7 7-2 15</inkml:trace>
  <inkml:trace contextRef="#ctx0" brushRef="#br2" timeOffset="142463.1484">10146 3036 96 0,'0'0'37'0,"7"11"1"15,-17-1-2-15,-4 12-35 16,6-1-2-16,4 6 1 16,3 2-1-16,3-9-5 15,20 5-28-15,-1-17-1 16,16 0 0-16,2-15-3 15</inkml:trace>
  <inkml:trace contextRef="#ctx0" brushRef="#br2" timeOffset="142598.1562">10524 3056 110 0,'-23'8'38'0,"5"15"1"16,-7-5-4-16,2 4-38 16,26 13-32-16,-3-14-3 15,19 8 0-15,-1-11-3 0</inkml:trace>
  <inkml:trace contextRef="#ctx0" brushRef="#br2" timeOffset="143467.2059">16748 2875 104 0,'8'-14'39'15,"-3"-13"-1"-15,17 10-1 16,5-2-36-16,5 0 0 15,1 5 0-15,6 7-1 16,-5 0 0-16,1 9 1 0,-6 6-1 16,-5 4-2-16,-2 6 2 15,-8 5 0-15,-8 7 0 16,-12 4-1-16,-12 7 2 15,-5 4-2-15,-12 3 2 16,-2 2-1-16,0 0-2 16,1-10-9-16,20 5-24 15,2-19-2-15,26 5-1 16,10-14-2-16</inkml:trace>
  <inkml:trace contextRef="#ctx0" brushRef="#br2" timeOffset="143610.214">17095 3557 115 0,'-38'18'35'16,"5"-17"-4"-16,14-6-29 16,33-2-40-16,-4-16-1 15,24 4-3-15</inkml:trace>
  <inkml:trace contextRef="#ctx0" brushRef="#br2" timeOffset="158690.0766">5762 11061 30 0,'17'-29'34'0,"-5"11"0"15,-14-1 1-15,2 19-15 16,-31-9-11-16,8 19 0 15,-21 1-3-15,-5 14-1 16,-6 5-3-16,0 6 1 16,-2 3-1-16,5-2 0 15,8-1-1-15,13-3 0 0,10-5-1 16,18-5 0-16,8-5 0 15,18-6 0-15,11 1 0 16,7-4 0-16,6 2 1 16,-2 2-1-16,3 3 1 15,-11 6-1-15,-10 5 1 16,-17 7 1-16,-15 7-1 15,-15 6 1-15,-14 0-1 16,-8 3 0-16,-6-3 0 16,4-5-2-16,1-7-1 15,13-13-7-15,26-6-26 16,4-16-2-16,29-11-2 15,5-16 2-15</inkml:trace>
  <inkml:trace contextRef="#ctx0" brushRef="#br2" timeOffset="159276.1101">5963 11420 72 0,'0'0'37'15,"-15"-15"-1"-15,15 15 1 16,0 0-32-16,-10 10-1 15,5 0-1-15,0 11 0 16,1 1 0-16,-1 9 1 16,-4 4-2-16,0 7 1 15,-1-1-1-15,0 0-1 16,1-6 1-16,3-5-2 0,-1-9 1 15,6-8-2-15,1-13 1 16,14-13 1-16,-4-8-1 16,9-9 1-16,-6-6 0 15,8-5 0-15,-3-4-1 16,3 2 1-16,-5 3-1 15,-2 9-1-15,-2 4 2 16,-2 11-1-16,-10 16 1 16,15-9-1-16,-15 9 0 15,14 22 1-15,-9-5-1 16,9 1 1-16,1 2-1 15,9-5 1-15,5-1-1 16,1-7 1-16,9-7-1 16,3-6 0-16,2-8 1 0,1-3-1 15,-1-5 1-15,-6-1-1 16,-5 0 0-16,-7 4 1 15,-10 4-1-15,-3 7 1 16,-13 8-1-16,5 13 0 16,-11 10 0-16,-4 8 1 15,-3 7-2-15,1 9 2 16,0 4-2-16,-1-2-2 15,11-2-2-15,-3-17-11 16,18 3-23-16,-2-19 1 16,16-1-1-16,-3-25-2 15</inkml:trace>
  <inkml:trace contextRef="#ctx0" brushRef="#br2" timeOffset="159652.1316">6686 11497 75 0,'-2'18'38'0,"-3"-5"-2"16,12 2 2-16,-7-15-33 16,29 12 0-16,-1-17-1 15,12-2 0-15,5-9-1 16,10-5-1-16,-4-3-1 15,0-4 1-15,-7-2-1 16,-11 4 0-16,-8 1 0 16,-12 5 0-16,-17 2 0 0,-10 9-1 15,-14 8 1 1,-4 8 0-16,-9 8 0 0,1 8 0 15,-2 6 0-15,6 7 0 16,4 3-1-16,12-1 3 16,10-1-3-16,12-5 2 15,19-10-2-15,10-5 0 16,19-8-4-16,3-15-5 15,18-1-28-15,-5-18-4 16,14 0 3-16,-8-16-4 16</inkml:trace>
  <inkml:trace contextRef="#ctx0" brushRef="#br2" timeOffset="159922.147">7657 10870 94 0,'-12'-26'38'16,"12"26"4"-16,-9-19-5 15,9 19-29-15,-2 13-3 16,0 12-1-16,-6 8-1 16,4 13-3-16,-6 13 2 15,0 11-2-15,-7 8 1 16,2 2-2-16,-1 1 1 15,3-8-2-15,3-8 0 16,7-14-1-16,11-13-2 16,1-26-10-16,21-5-24 15,0-27 0-15,17-5 0 16,-4-21-2-16</inkml:trace>
  <inkml:trace contextRef="#ctx0" brushRef="#br2" timeOffset="160132.159">8073 10837 102 0,'11'-2'43'15,"-11"2"-2"-15,-7 37-4 16,-2-3-31-16,0 16-4 16,-6 8 0-16,1 10-1 15,-4 6 0-15,2-1-2 16,1-1 1-16,-2-4-1 15,6-4-2-15,-3-17-8 16,13-2-29-16,-7-21 0 16,14-1 0-16,-6-23-3 0</inkml:trace>
  <inkml:trace contextRef="#ctx0" brushRef="#br2" timeOffset="164159.3894">820 11156 76 0,'2'-11'36'16,"-9"-3"0"-16,7 14-1 15,-9-14-32-15,9 14 0 16,0 0-1-16,0 0 0 15,-5 27 0-15,4 5 1 16,-4 11-1-16,2 12 0 16,-4 9-1-16,-2 10 2 0,-3-2-2 15,-1 0 0-15,1-12 0 16,2-11-1-16,2-11 1 15,7-17-1-15,1-21 1 16,6-14 0-16,6-19 0 16,1-12 1-16,3-14 0 15,4-10 0-15,-2-6-1 16,-3-5 1-16,2 5-1 15,-3 8-1-15,-2 13 0 16,-3 10 0-16,0 20 0 16,3 16 0-16,3 19 0 15,0 17 0-15,8 20 0 16,6 9 1-16,6 10-1 15,5 8 2-15,9 4-2 0,2-2-1 16,5-6 1-16,1-7-1 16,0-11 0-16,0-12 0 15,-6-12 1-15,-4-15-2 16,-6-19 2-16,-3-13 3 15,-9-16-2-15,-8-8 1 16,-4-15-2-16,-7-7 2 16,-5-4-3-16,-2 1 1 15,-1 6-3-15,-1 3-5 16,9 27-20-16,-10-7-11 15,15 24 1-15,-15 14-2 16</inkml:trace>
  <inkml:trace contextRef="#ctx0" brushRef="#br2" timeOffset="164512.4096">2094 11445 65 0,'-5'20'38'0,"-10"-11"0"16,5 13 1-16,-13-8-19 15,5 11-11-15,-2 0-4 16,6 8 1-16,-1-1-2 16,6 0-3-16,8 2 1 15,5-3-2-15,10-5 1 16,10-5-2-16,7-7 1 15,10-12-2-15,4-11 2 16,5-8 2-16,-5-9-2 0,-2-5 1 16,-8-7 0-16,-12-2-1 15,-10-1-1-15,-12 1-1 16,-9 7-2-16,-13 0-2 15,0 14-1-15,-8 1-2 16,9 21-12-16,-9-9-18 16,19 15 3-16,-2-8-1 15,12-1 2-15</inkml:trace>
  <inkml:trace contextRef="#ctx0" brushRef="#br2" timeOffset="164842.4285">2753 11255 97 0,'-18'15'39'0,"-18"-6"1"16,7 17-3-16,-9-6-32 16,4 5-1-16,0 0-1 15,16 2 0-15,4 0-2 16,14-2 0-16,16-4-1 15,12-4 0-15,6-2 0 16,5-1 1-16,3-2-1 16,-1 3 1-16,-7 2-1 15,-6 1 2-15,-11 7-2 16,-12 3 1-16,-13 1 0 15,-5 1-2-15,-10 0 1 16,-3-7-2-16,5 1-1 16,-4-11-4-16,17 4-15 15,-4-28-19-15,12 11 1 0,19-35 1 16,9 11-1-16</inkml:trace>
  <inkml:trace contextRef="#ctx0" brushRef="#br2" timeOffset="165172.4473">3008 11500 89 0,'4'14'39'16,"-4"-14"0"-16,15 15 1 16,7-16-35-16,10-2-1 15,9-8 0-15,8-4-1 16,1-7-1-16,3-1-1 0,-5-7 1 15,-7 1-1 1,-13 1 0-16,-11-2 0 0,-17 5-1 16,-14 5 1-16,-13 7-1 15,-10 9 1-15,-9 14 0 16,-5 14 1-16,3 13-1 15,0 10 2-15,7 10-2 16,10 7 2-16,11-3-2 16,18-3-1-16,16-12-1 15,16-18-4-15,25-11-10 16,-2-26-26-16,26-7-1 15,1-28-3-15,17-11 0 16</inkml:trace>
  <inkml:trace contextRef="#ctx0" brushRef="#br2" timeOffset="167571.5846">10570 10747 51 0,'0'0'31'16,"0"0"1"-16,0 0-15 16,0 0 4-16,0 0-14 15,-5 14-1-15,9 8 2 16,-8 2-1-16,8 13-3 15,-8 5 0-15,4 11-2 16,-4 4 1-16,-1 8-1 16,-4 1 0-16,0-1-1 15,-6-3 1-15,4-5 0 16,-2-11 0-16,4-10 0 15,2-13-1-15,7-23 1 16,0 0 0-16,8-25-1 16,0-11 1-16,8-10-1 15,0-11 0-15,5-7-1 0,-3-7 1 16,5-8 1-16,2 1-1 15,2-3 0-15,1 6 0 16,0 7 0-16,-1 9 0 16,3 12 0-16,0 13-1 15,1 18 0-15,0 14 0 16,1 12 0-16,1 10 0 15,4 7 0-15,-5 7 0 16,-7 1 0-16,-5 4 0 16,-11 2 0-16,-12 1 0 15,-15-1-1-15,-12 0 1 16,-14-6-1-16,-13-2 1 15,-4-7-2-15,0-7 2 0,3-8-3 16,7-4 1-16,9-9-3 16,23 2-6-16,7-13-27 15,29 6 1-15,10-8-1 16,19 8-2-16</inkml:trace>
  <inkml:trace contextRef="#ctx0" brushRef="#br2" timeOffset="168247.6232">11448 10933 85 0,'11'2'37'16,"-11"-2"1"-16,-20 12-5 15,-8-4-27-15,1 10-1 0,-10 4 0 16,-1 11 0-16,-6 3-1 15,6 6-1-15,2 1-1 16,13 0 1-16,4-3-2 16,18-6 1-16,14-10-2 15,17-10 1-15,12-11-1 16,13-11 1-16,8-13-1 15,3-8 0-15,-5-7 0 16,-4-3 0-16,-9 0 0 16,-16-2 0-16,-11 3 0 15,-13 3 1-15,-9 6-1 16,-8 5 2-16,-1 5-2 15,3 5 1-15,4 4 0 16,3 10 0-16,13-13-1 0,7 12 2 16,9 0-2-16,8 1 0 15,4 1 1-15,1 3-1 16,-2 5 0-16,-3 2-1 15,-5 7 2-15,-13 4-2 16,-8 7 1-16,-11 3-1 16,-8 3 1-16,-9 2-1 15,-2-3 1-15,-3-2 1 16,1-7-1-16,1-6 0 15,9-11 0-15,11-8 0 16,3-16-1-16,16-8 1 16,6-5 0-16,11-8 0 15,2-2 0-15,3-1 0 16,0 7 1-16,-6 3 0 15,-6 14-1-15,-7 8 0 0,-8 10 0 16,-7 11 1-16,-6 9-2 16,-1 6 2-16,3 7-2 15,0 5 0-15,6 2-1 16,5-4 0-16,13 0-3 15,3-9-2-15,17 4-9 16,-7-19-24-16,21-2 0 16,-6-19 1-16,7-4-1 15</inkml:trace>
  <inkml:trace contextRef="#ctx0" brushRef="#br2" timeOffset="168750.652">12655 11046 86 0,'-23'-33'37'0,"-2"13"1"16,-16-2 2-1,10 15-31-15,-9 7-4 0,7 13 0 16,-2 9-1-16,6 9 0 15,6 3-2-15,11 6 0 16,8-2-1-16,10-4 1 16,10-9-1-16,10-8 0 15,10-13 0-15,5-9 0 16,3-11-1-16,2-12 0 15,-3-4 1-15,-2-9-1 16,-7 0 1-16,-7 1 0 16,-4 4 0-16,-8 8 0 15,-4 7 0-15,-11 21 0 16,0 0-1-16,-8 29 0 16,-10 21 0-16,-9 20-1 15,0 19 0-15,-9 13 1 0,-5 10 0 16,1 5-2-16,-1-3 3 15,3-10-2-15,8-12 1 16,3-21 0-16,7-19 0 16,7-17-1-16,4-21 1 15,9-14 0-15,0-26 1 16,5-7-1-16,2-17 1 15,-1-7 0-15,0-17-1 16,3-6 0-16,0-3 0 16,6 1 0-16,0 4 0 15,5 1 0-15,7 10-2 16,5 5-1-16,12 14-4 15,0 0-9-15,26 18-22 16,-10-4-3-16,19 7-1 16,-6-4-1-16</inkml:trace>
  <inkml:trace contextRef="#ctx0" brushRef="#br2" timeOffset="169066.6701">13399 10811 106 0,'-30'10'41'16,"-15"-3"0"-16,9 10-1 15,-4-1-36-15,9 4-1 16,4 0-1-16,8 0-1 16,9 0 0-16,12-4-2 15,7-3 1-15,15-2-1 0,4-1 1 16,1 0 0-16,1-2 0 15,-3 2 1-15,-4 3-1 16,-8 3 0-16,-9 5 0 16,-13 2 1-16,-7 1-1 15,-8 2 1-15,0-3-2 16,0-2 0-16,3-2-4 15,0-18-8-15,19-1-23 16,0 0-5-16,33-20-1 16,-10-10 0-16</inkml:trace>
  <inkml:trace contextRef="#ctx0" brushRef="#br2" timeOffset="169299.6834">13924 10268 101 0,'-7'17'39'16,"-7"-3"2"-16,3 13-3 15,-5 2-36-15,0 8 0 16,-1 2-1-16,6 1-3 15,8 3-10-15,-2-16-24 16,22-1-3-16,1-16 1 16,19-10-2-16</inkml:trace>
  <inkml:trace contextRef="#ctx0" brushRef="#br2" timeOffset="169442.6916">14173 10301 101 0,'-23'9'38'0,"-14"5"3"15,5 15-3-15,-4 1-35 16,7 2-4-16,17 10-34 15,-13-9-3-15,11 6 0 16,1-13-3-16</inkml:trace>
  <inkml:trace contextRef="#ctx0" brushRef="#br2" timeOffset="169952.7207">10350 10263 87 0,'-10'10'36'16,"4"11"0"-16,-6-2 1 15,6 8-34-15,-2 3-2 16,5 1 1-16,5 2-3 16,9-9-2-16,13 0-23 15,3-18-10-15,13-4 1 0,1-15-2 16</inkml:trace>
  <inkml:trace contextRef="#ctx0" brushRef="#br2" timeOffset="170088.7285">10607 10328 100 0,'-17'12'37'16,"-9"0"1"-16,9 17-5 15,1-7-30-15,8-4-8 16,15 11-29-16,1-7-4 16,13 7 0-16,2-9-1 15</inkml:trace>
  <inkml:trace contextRef="#ctx0" brushRef="#br2" timeOffset="173769.9391">13911 11071 34 0,'0'0'33'0,"0"0"2"15,-7-11 0-15,19 13-17 16,-15-13-3-16,16 11-4 16,-13 0-2-16,19-10-2 15,-3 9-1-15,8 1-2 16,5-2 0-16,13 1-2 15,8-3 0-15,9-1-2 16,12-1-2-16,4-6-6 16,5 6-30-16,-14-4 1 15,2 7-2-15,-18-4-1 16</inkml:trace>
  <inkml:trace contextRef="#ctx0" brushRef="#br2" timeOffset="175093.0148">14634 6372 64 0,'-41'-8'32'16,"5"1"0"-16,3-2-2 16,5 0-25-16,4 2-4 15,12 1 0-15,12 6 0 16,-2-13 0-16,14 9 0 15,9 2-1-15,7-1 3 16,9 4-1-16,8 2 0 16,9 4 1-16,5 0-1 15,14 6 1-15,12-1 0 16,19 3 0-16,11-2 0 15,23-3-1-15,17-1-1 16,22-1 0-16,13-4 0 16,24-4 0-16,13 0 0 0,12-3-1 15,14 1 0-15,8 2 0 16,8 1 1-16,2 2-1 15,8-1 0-15,5 4 1 16,4 1-1-16,5 2 1 16,3 0 0-16,5 3 0 15,-1-2 0-15,1 0 0 16,-1 1 0-16,-6-1 2 15,-3-1-2-15,-4-1 1 16,-15-3-1-16,-4 2 1 16,-17-4-1-16,-5 1 1 15,-25-1-2-15,-15 3 1 16,-24-3 0-16,-22 1-1 15,-24-1 0-15,-25 1 0 16,-26-1 0-16,-26-3-4 0,-13 4-30 16,-29-8-3-16,-17 4 0 15,-24-9-1-15</inkml:trace>
  <inkml:trace contextRef="#ctx0" brushRef="#br2" timeOffset="175911.0615">15711 9960 68 0,'30'-66'33'16,"-22"21"-1"-16,-24 22 1 15,-26 24-22-15,-19 39-7 16,-21 34 1-16,-9 39 1 15,-16 26 0-15,7 28 1 16,0 7-2-16,24 8-1 16,15-7-2-16,33-14 0 0,32-23-3 15,31-26-3-15,41-17-15 16,9-34-21-16,31-12 2 15,3-22-2-15,13-10 1 16</inkml:trace>
  <inkml:trace contextRef="#ctx0" brushRef="#br2" timeOffset="177247.138">15657 10393 35 0,'7'-12'30'16,"0"0"4"-16,-7 12-2 15,0 0-14-15,0 0-11 16,-10 25 0-16,6 3 1 15,-8 2-2-15,3 8-1 16,-5 3-1-16,1 2 0 16,0-7 0-16,4 2-1 15,0-10 0-15,3-2 0 16,1-9-1-16,5-6 0 15,0-11 0-15,0 0 0 16,19-20-1-16,-3-1 0 0,-2-8 1 16,9-6-1-16,2-5 0 15,0-2-1-15,1 2 1 16,-2 3-1-16,-3 8 1 15,-2 10-1-15,-2 8 0 16,-6 11 1-16,-1 12-1 16,-6 7 1-16,-1 10-1 15,-1 5 0-15,-1 5-1 16,2 1-1-16,13 3-5 15,-7-11-27-15,19 3-3 16,1-12 0-16,12-5-1 16</inkml:trace>
  <inkml:trace contextRef="#ctx0" brushRef="#br2" timeOffset="177586.1574">16315 10464 85 0,'-21'-20'37'0,"1"12"-1"15,-12 0 2-15,4 15-31 16,-3 6-2-16,6 11-1 15,3 1 0-15,10 11-1 16,2 1-1-16,10 1 0 16,7-2-1-16,11-5 0 15,2-8 0-15,6-6 0 16,3-11-1-16,2-10 1 15,2-11 0-15,-1-8-1 16,-4-10 0-16,-3-3 0 0,-5-4 1 16,-5-1-1-16,-6 2-1 15,-9 9 1-15,-4 8-1 16,-6 10 0-16,-5 9-1 15,-1 7-2-15,5 10-1 16,1-9-7-16,17 15-25 16,-7-20 0-16,30 14 0 15,2-22-2-15</inkml:trace>
  <inkml:trace contextRef="#ctx0" brushRef="#br2" timeOffset="177796.1694">16882 10023 89 0,'11'-56'37'16,"-2"15"0"-16,-12 9-1 0,3 32-31 15,-16-5-1-15,7 32 0 16,-5 18-3-16,0 19 2 16,-2 15-3-16,-2 11 1 15,-3 8-2-15,0 2 2 16,1-6-3-16,2-7-1 15,12-8-30-15,-7-22-2 16,13-11-1-16,1-23-2 16</inkml:trace>
  <inkml:trace contextRef="#ctx0" brushRef="#br2" timeOffset="177976.1797">16733 10305 103 0,'-15'-11'37'0,"-1"3"1"16,16 8-4-16,8 12-32 15,14-3-1-15,11 2-3 16,12-4-5-16,19 12-28 16,-2-9-1-16,14 10-1 15,-5-9-1-15</inkml:trace>
  <inkml:trace contextRef="#ctx0" brushRef="#br2" timeOffset="178365.2019">17713 10369 87 0,'-27'0'38'16,"-1"10"-1"-16,-14-1 2 0,0 9-28 16,-11 0-6-16,6 12 1 15,0-2-2-15,4 7 0 16,7-2-1-16,12 1-1 15,11-4 0-15,18-7 0 16,17-6-2-16,11-6 1 16,12-9-1-16,4-7 1 15,7-8-1-15,-1-9 0 16,-5-1 0-16,-8-3 0 15,-9-4 0-15,-10 1 0 16,-9 1-1-16,-4 6 1 16,-6 2 0-16,-5 9 0 15,1 11 0-15,-14 7 0 16,5 9-1-16,4 6 0 0,2 7-2 15,3-1-2-15,9 5-2 16,-2-18-13-16,20 9-18 16,-4-20 0-16,20 0 0 15,-7-17-1-15</inkml:trace>
  <inkml:trace contextRef="#ctx0" brushRef="#br2" timeOffset="178580.2142">18325 10020 104 0,'-34'12'37'16,"10"24"-1"-16,-13 7-2 16,2 16-28-16,-2 3-3 15,4 6 0-15,7-5-3 0,6 0 0 16,12-7-3-16,5-11-1 15,22-3-27-15,-2-22-6 16,14-2 1-16,0-22-2 16</inkml:trace>
  <inkml:trace contextRef="#ctx0" brushRef="#br2" timeOffset="179058.2416">18430 10352 94 0,'-13'-4'36'15,"-2"11"1"-15,6 15 0 16,-5-1-30-16,5 8-1 15,-3 1-2-15,6 7 0 16,-1-3-1-16,5-1 0 0,2-7-1 16,2-3 0-16,3-8 0 15,-5-15-1-15,16 7 0 16,-3-17-1-16,3-9 0 15,4-4 0-15,3-5 0 16,0-3 0-16,2 0 0 16,1 4 0-16,-2 1 0 15,0 9-1-15,-5 8 1 16,-6 9 0-16,-13 0 0 15,12 28 0-15,-13 0 0 16,-4 4 0-16,-3 3 0 16,-1 1 0-16,3-3 0 15,1-4 1-15,5-6-1 0,6-9 0 16,7-9 0-16,3-10 1 15,7-8-1-15,4-9 0 16,-3-7 0-16,4-3 0 16,-3-6 1-16,-3 1-1 15,-3 0 0-15,-4 0-1 16,-2 10 0-16,-3 0-2 15,-1 15-4-15,-5-6-23 16,11 21-9-16,-15-3 0 16,31 10-2-16,-15-4 2 15</inkml:trace>
  <inkml:trace contextRef="#ctx0" brushRef="#br2" timeOffset="179456.2643">19244 10371 70 0,'-4'-15'38'16,"4"15"0"-16,-27-12 2 15,7 19-20-15,-18-3-9 16,4 18-1-16,-10 4-3 16,3 5-1-16,0 3-2 15,8 3-1-15,0 0 0 16,17-3-2-16,6-7 1 15,14-5-2-15,12-13 2 16,9-6-2-16,7-8 0 16,12-9 0-16,0-7 0 15,0-5 0-15,-1-6 0 16,-2-1 0-16,-11 0 0 0,-1 2-2 15,-8 7 2-15,-10 4 0 16,-11 20 0-16,0 0 0 16,0 0 0-16,-10 24 0 15,-1 5-1-15,3 3 0 16,0 6-1-16,2-3-1 15,10 1-1-15,2-10-3 16,12 4-10-16,-7-22-21 16,17 1-2-16,0-19 1 15,10 2 0-15</inkml:trace>
  <inkml:trace contextRef="#ctx0" brushRef="#br2" timeOffset="179967.2935">19671 10328 108 0,'-24'-6'39'16,"7"20"2"-16,-14-3-4 15,4 17-31-15,-4-2-1 16,7 9-1-16,6-3 0 16,8-3-2-16,11-2 0 15,9-8 0-15,10-7-1 16,12-9 0-16,8-10-1 15,6-4 1-15,6-10-1 16,2-6 0-16,0 0 0 16,-5-3 0-16,0 4 0 15,-9 1 0-15,-7 9 0 16,-9 7 0-16,-10 13 0 0,-11 11 0 15,-13 13 0-15,-11 17 0 16,-13 14 0-16,-9 10 0 16,-10 13-1-16,-6 2-1 15,-4 1 1-15,4-3 0 16,1-3-1-16,6-14 1 15,5-12-1-15,12-13 0 16,12-16 2-16,9-11 0 16,14-13-1-16,0 0 1 15,5-27-1-15,10-4 1 16,4-9 0-16,4-9 2 15,6-4-1-15,3-5 1 16,1 2-1-16,1 2 1 16,4 1-1-16,3 4 0 15,3 11-5-15,-1 5-4 0,11 19-14 16,-15-7-16-16,17 13-2 15,-11-10 0-15,13 12-1 16</inkml:trace>
  <inkml:trace contextRef="#ctx0" brushRef="#br2" timeOffset="180312.3133">20595 10301 105 0,'-7'-21'38'15,"-5"25"0"-15,-18-4-1 16,-1 12-33-16,-5 5 0 15,5 3-1-15,-6 2 0 16,12 2-1-16,2-3 0 0,8-2 0 16,7-3-1-16,13-5-1 15,11-3 1-15,3 1-1 16,3-5 1-16,3 2 0 15,-3-2 0-15,-3 5 0 16,-8 6 0-16,-7 3 1 16,-11 5-1-16,-11 5 0 15,-7 3 0-15,-6 1 0 16,-5 3-1-16,1-4-1 15,-1 0-2-15,1-13-4 16,21 8-17-16,-10-23-15 16,24-3-1-16,0 0-1 15,0-22-1-15</inkml:trace>
  <inkml:trace contextRef="#ctx0" brushRef="#br2" timeOffset="180996.3524">21347 10311 90 0,'28'-3'36'16,"-28"3"0"-16,0 0 0 0,-18 6-32 16,-11 9 0-16,-14 1 0 15,-4 6 1-15,-6 2-1 16,-3 3-1-16,6-4 0 15,11 0 1-15,6-5-2 16,16-1-1-16,17-17 0 16,15 17 0-16,16-15-1 15,11 0 0-15,7-1 0 16,2 0 1-16,-5 5-1 15,-4 5 1-15,-12 4-1 16,-17 3 1-16,-18 6-1 16,-11 4 0-16,-14 1 1 15,-7 2-1-15,2-5-1 0,-1-1 0 16,12-3-4-16,7-16-8 15,27 6-24-15,2-17-1 16,29 1-1-16,2-12-1 16</inkml:trace>
  <inkml:trace contextRef="#ctx0" brushRef="#br2" timeOffset="181402.3756">21782 10398 103 0,'-14'-9'37'16,"-13"-2"2"-16,3 19-5 15,-11 2-28-15,1 10-1 16,-3 6 0-16,0 9 0 0,-1 4-2 16,3 3 1-16,4-1-2 15,10-5 1-15,7-2-2 16,14-10 0-16,10-7 0 15,12-10-1-15,12-10 1 16,8-9-1-16,7-7 1 16,1-9-1-16,3-4 0 15,-5-5 0-15,-2-2 0 16,-7-3 0-16,-7 5 0 15,-9 6 0-15,-7 5 0 16,-8 9-1-16,-8 17 1 16,0 0 0-16,-16 17 0 15,0 9-1-15,1 9 0 16,-2 0-1-16,10 9-3 0,2-7-2 15,21 7-12-15,-3-19-19 16,30 2-2-16,-5-17 1 16,28-4 0-16</inkml:trace>
  <inkml:trace contextRef="#ctx0" brushRef="#br2" timeOffset="181656.3902">22714 9885 110 0,'-47'-11'41'16,"-16"16"0"-16,0 31-1 16,-11 8-33-16,10 21-2 15,1 10-3-15,12 12 0 0,9-1-2 16,16 0 1-16,12-5-1 15,12-6-1-15,8-9-2 16,4-14-1-16,10 0-6 16,-13-26-22-16,14 2-7 15,-21-28 0-15,14 6-1 16,-19-22 1-16</inkml:trace>
  <inkml:trace contextRef="#ctx0" brushRef="#br2" timeOffset="181830.4001">22087 10370 112 0,'-17'-21'39'15,"17"21"0"-15,0 0 1 0,32-9-37 16,2 9-1-16,12 0-1 16,13 3-2-16,2-5-2 15,12 14-12-15,-10-13-21 16,4 12-4-16,-11-10 1 15,-3 9-2-15</inkml:trace>
  <inkml:trace contextRef="#ctx0" brushRef="#br2" timeOffset="182175.4198">22611 10454 103 0,'-18'11'39'0,"17"4"0"16,1-15 0-16,12 14-34 15,10-13-1-15,14-2-1 0,3-5 0 16,7-5-1-16,-2-3 0 15,-1-4 0-15,-10 0 0 16,-7-3-1-16,-10 1 0 16,-11-2 0-16,-10 5-1 15,-10 3 1-15,-9 4-1 16,-7 7 1-16,-7 6-1 15,-4 11 0-15,-2 7 1 16,2 11 0-16,5 2 0 16,8 10 0-16,11-1 0 15,12 1-1-15,14-5 0 16,13-6-1-16,17-5-3 15,7-9-2-15,18 1-13 16,-11-22-20-16,14 0-2 0,-7-18 0 16,9-1-2-16</inkml:trace>
  <inkml:trace contextRef="#ctx0" brushRef="#br2" timeOffset="182565.4422">23278 9630 104 0,'30'11'39'0,"6"6"3"15,23 23-2-15,0 8-31 16,13 17-3-16,-3 12-2 15,-1 17 1-15,-22 9-2 16,-17 15 0-16,-25 3-3 16,-17-1 0-16,-21-3 0 15,-18-4 0-15,-14-13 0 16,-8-11-3-16,3-16 0 15,0-20-4-15,22-6-6 16,-7-29-22-16,29-1-7 16,3-24-1-16,24 7 0 15</inkml:trace>
  <inkml:trace contextRef="#ctx0" brushRef="#br2" timeOffset="215695.3371">5329 12776 56 0,'0'0'36'0,"7"-21"-2"15,-7 21-6-15,0 0-19 16,0 0-2-16,5 17-2 16,-1 10-1-16,-1 6-1 15,1 13-1-15,-3 12 0 16,-1 9-1-16,-1 4-1 15,-3 1 0-15,1-3-1 16,-2-12-5-16,13-6-30 16,-9-16 2-16,8-14-3 15,-7-21 2-15</inkml:trace>
  <inkml:trace contextRef="#ctx0" brushRef="#br2" timeOffset="215898.3487">5467 12672 81 0,'2'-14'38'0,"10"15"-1"16,2-9-1-16,17-1-35 15,3 0-1-15,8-4-2 16,11 2-4-16,-8-8-29 15,10 9-1-15,-10-1-1 16,-3 7 0-16</inkml:trace>
  <inkml:trace contextRef="#ctx0" brushRef="#br2" timeOffset="216085.3594">5460 12914 76 0,'-41'25'38'15,"16"3"0"-15,7-17-1 16,18-11-32-16,24 1-3 15,13-8-2-15,15-5-2 16,5-11-6-16,15 9-27 16,-5-8-1-16,7 5-1 15,-12-4-1-15</inkml:trace>
  <inkml:trace contextRef="#ctx0" brushRef="#br2" timeOffset="216468.3813">5952 13042 54 0,'-17'24'38'0,"10"-1"-1"16,3-11 0-16,13 1-12 16,7-17-23-16,13-6 0 15,8-5 0-15,8-6-1 16,4-7 1-16,2-2-1 15,-3-5 0-15,-6 3-1 16,-9-1 1-16,-10 3-1 16,-11 4 1-16,-17 4-1 15,-10 8 1-15,-11 7 0 16,-11 7 0-16,-2 9 0 15,-4 8 0-15,-1 9 0 16,4 5 0-16,2 7 1 0,11 2-1 16,7 0 1-16,8-1-2 15,11-1 1-15,8-9-1 16,14-2 0-16,6-8-2 15,7-14-5-15,20 7-23 16,-8-20-10-16,7 2 2 16,-6-16-2-16</inkml:trace>
  <inkml:trace contextRef="#ctx0" brushRef="#br2" timeOffset="216829.4019">6453 13001 66 0,'-18'27'38'0,"13"4"-1"15,0-11 1-15,17 4-23 16,12-21-12-16,5-9-1 16,14-8 0-16,5-7-1 15,6-5 1-15,-2-5-1 16,-6-8 1-16,-3 4-2 15,-14 1 1-15,-8 4-1 16,-15 6 1-16,-12 7 0 16,-12 5 0-16,-7 11 0 15,-5 10-1-15,-5 10 1 16,-3 10 0-16,5 5 0 15,-1 5 0-15,10 3 0 16,6-1-1-16,11-3 1 16,11-6-1-16,12-10 0 15,16-16-1-15,13-11-1 0,23-11-6 16,-4-31-21-16,25 5-9 15,-10-26-1-15,13 1 0 16</inkml:trace>
  <inkml:trace contextRef="#ctx0" brushRef="#br2" timeOffset="216994.4114">7477 12284 97 0,'-32'42'38'16,"-2"35"2"-16,-17 11-9 15,13 21-26-15,-10 0-2 16,11 5-2-16,10-3-6 15,-2-25-27-15,25-3-8 16,3-24 1-16,24-14-1 0</inkml:trace>
  <inkml:trace contextRef="#ctx0" brushRef="#br2" timeOffset="217838.4597">8229 12830 63 0,'2'-15'37'0,"-10"-5"-1"15,8 20-5-15,-23-25-22 16,13 19-2-16,-12 0-1 15,5 13-1-15,-9 5-1 16,0 12-1-16,-4 7-1 16,1 10 0-16,-1 0-1 15,3 2 1-15,8 1-1 0,4-6 1 16,7-5-2-16,12-9 2 15,10-10-2-15,9-10 0 16,11-10 1-16,4-8-1 16,3-8 0-16,3-8 0 15,-6-1 0-15,-1-6 0 16,-8-1 0-16,-11-2 0 15,-3 6 1-15,-10 3-1 16,-5 6 0-16,-5 4 0 16,4 7 0-16,-3 4 0 15,4 10 0-15,0 0 0 16,15 0 0-16,3 5 0 15,2 2 0-15,7 4 0 0,4 4 0 16,-1 4 1-16,-1 4-1 16,-4 3 0-16,-7 4 1 15,-7 1-1-15,-4 1 0 16,-7-3 1-16,-5-1-1 15,-1-8 0-15,-2-5 1 16,1-4-1-16,7-11 1 16,0 0-1-16,-7-17 1 15,14-4 0-15,5-7-1 16,8-4 1-16,2-3 0 15,5 1-1-15,3-2 0 16,1 5 0-16,3 2 1 16,1 1-2-16,2 6-1 15,-1-2-4-15,8 10-12 0,-15-11-19 16,9 11-3-16,-13-12-1 15,4 8 0-15</inkml:trace>
  <inkml:trace contextRef="#ctx0" brushRef="#br2" timeOffset="218301.4861">5839 13816 66 0,'9'-5'38'15,"5"14"1"-15,-14 2-2 16,3 15-28-16,-13 3-6 15,3 13-1-15,-6 3-1 0,0 10 0 16,-1 0-1-16,2 0-1 16,4-8-1-16,2-9-2 15,13-1-5-15,-14-20-28 16,24-4 1-16,-17-13-2 15,23-20 1-15</inkml:trace>
  <inkml:trace contextRef="#ctx0" brushRef="#br2" timeOffset="218497.4973">5729 13812 93 0,'-28'-19'40'0,"14"14"1"16,-6-5-11-16,20 10-25 0,0 0-2 15,11 9-1-15,14-9 0 16,12-3-2-16,5-1 0 15,15-2-3-15,5 2-3 16,-1-12-24-16,15 17-9 16,-11-10 1-16,4 11-3 15</inkml:trace>
  <inkml:trace contextRef="#ctx0" brushRef="#br2" timeOffset="219196.5373">6404 13863 82 0,'-20'17'38'15,"3"18"0"-15,-14-8-5 0,8 12-28 16,-1-3-1-16,6 5-2 16,7-3 0-16,5 0-1 15,7-13 0-15,14-8 0 16,11-12 0-16,5-13-1 15,9-10 0-15,3-7 1 16,-1-9-1-16,-4-3 1 16,-3-3 1-16,-7-1-1 15,-10 2 0-15,-5 5 0 16,-9 4 0-16,-7 5 0 15,-1 6-1-15,1 5 0 16,3 14-1-16,0 0 1 16,-12-1-1-16,13 11 1 15,6 3 0-15,2 0 0 0,5-1 0 16,3 0 0-16,10-8 1 15,3-5-1-15,12-6 0 16,-4-4 0-16,8-4 1 16,-3-1-1-16,-2 0 0 15,-5 1 0-15,-8 2 1 16,-9 5-1-16,-19 8 0 15,0 0 1-15,0 15-1 16,-15 3 1-16,-5 6-1 16,3 6-1-16,0 3 1 15,0 2-1-15,7-2 1 16,8-3-1-16,6-6 1 15,11-10-1-15,13-10 2 16,3-12 0-16,10-9 0 0,3-8 0 16,-1-9 1-16,2-4-1 15,-6-1 0-15,-5 3 1 16,-7 4-1-16,-9 9 0 15,-7 8-1-15,-11 15 0 16,0 0 0-16,-3 25 0 16,-5 5-1-16,-1 8 0 15,-2 3-1-15,3-1-1 16,6 5-2-16,1-15-2 15,18 2-10-15,-4-29-12 16,21 5-11-16,-6-21 0 16,16 1 0-16,-1-18 1 15</inkml:trace>
  <inkml:trace contextRef="#ctx0" brushRef="#br2" timeOffset="219422.5503">7622 13765 101 0,'-36'7'40'15,"16"10"2"-15,-13-5-13 16,6 17-24-16,-2 0-2 15,9 3-1-15,5 4-1 16,6-1 0-16,9-2 0 16,9-7-1-16,11-5-1 15,13-13 0-15,11-8-1 16,10-12-2-16,17-4-8 15,-8-25-12-15,23 4-16 16,-5-21-1-16,10 3 0 0,-12-15 0 16</inkml:trace>
  <inkml:trace contextRef="#ctx0" brushRef="#br2" timeOffset="219781.5708">8264 13378 102 0,'-38'49'42'15,"-11"0"1"-15,13 18-13 16,-2-7-26-16,6 11 0 15,2 2-2-15,9-1 0 16,3 0-1-16,6-10 0 16,4-5-1-16,5-12 0 15,6-12-1-15,9-15 1 16,2-14 0-16,9-14 0 15,8-15 0-15,2-5 1 0,3-5 0 16,4-7 0-16,3 3 0 16,-5 3-1-16,-2 10 1 15,-1 11 0-15,-4 13-1 16,-4 11 0-16,-1 9 0 15,-7 13-1-15,-4 5 0 16,-1 9 1-16,-1 2-3 16,-8 2 0-16,1 1-4 15,-10-14-7-15,16 15-18 16,-14-26-10-16,14 1-1 15,-12-26 0-15</inkml:trace>
  <inkml:trace contextRef="#ctx0" brushRef="#br2" timeOffset="219955.5807">8883 14103 100 0,'-6'16'43'16,"-13"-12"1"-16,19-4-3 15,-17-3-39-15,14-11-8 16,20 13-16-16,-9-17-20 15,8 12-1-15,-8-9 0 16,6 10-1-16</inkml:trace>
  <inkml:trace contextRef="#ctx0" brushRef="#br2" timeOffset="223133.7625">773 13059 50 0,'0'0'35'16,"0"0"-1"-16,7 25 0 15,-10-7-21-15,8 20-9 16,-10 7-2-16,4 20 1 15,-5 11-1-15,4 10 0 16,-3 10-1-16,0 1 0 16,1-1-1-16,0-5-1 15,8 0-14-15,-1-24-19 16,11-10-1-16,-6-23-1 15,12-7 0-15</inkml:trace>
  <inkml:trace contextRef="#ctx0" brushRef="#br2" timeOffset="223336.7741">764 13750 77 0,'-10'-10'39'0,"-4"-3"-2"16,14 13 2-16,0 0-33 15,15 8-2-15,3-7-1 16,15-1-1-16,10-7-1 15,14-6-2-15,10-8-1 16,2-16-4-16,16-1-29 16,-12-19-1-16,6 2-2 15,-16-14-1-15</inkml:trace>
  <inkml:trace contextRef="#ctx0" brushRef="#br2" timeOffset="223546.7861">1409 12878 82 0,'-19'34'39'16,"-6"17"-2"-16,9 23 2 15,-7 12-35-15,10 15-1 16,5 4-1-16,4 6 0 16,4-5-2-16,5-7 0 15,7-11-2-15,4-12-3 16,17-13-4-16,-4-28-16 15,18-4-12-15,2-30-2 0,13-4 1 16,-2-26 0 0</inkml:trace>
  <inkml:trace contextRef="#ctx0" brushRef="#br2" timeOffset="223922.8077">1910 13433 82 0,'-35'-18'39'16,"3"21"-1"-16,-15 2 1 15,10 14-32-15,-6 9-3 16,5 11 0-16,2 7-2 15,6 7 1-15,10 0-2 16,4-1 1-16,10-7-1 16,15-7 0-16,6-14-1 15,11-12 1-15,11-15-1 0,9-16 0 16,3-11 1-1,3-8-1-15,-1-6 1 0,-5-3-1 16,-9 0 0-16,-10 5 0 16,-8 5 0-16,-9 8 0 15,-6 11 0-15,-4 18 0 16,0 0-1-16,-19 17 1 15,12 11 0-15,0 10-1 16,3 6 0-16,4 4-1 16,9 3-2-16,-1-8-1 15,18 2-8-15,-7-27-14 16,20 5-12-16,-6-23 1 15,16-3-1-15,-7-20 1 16</inkml:trace>
  <inkml:trace contextRef="#ctx0" brushRef="#br2" timeOffset="224290.8287">2383 13481 73 0,'-29'-9'38'16,"17"21"-1"-16,-8 5 1 16,14 12-32-16,-11 9-1 15,8 6-1-15,2 2-1 16,-1 3 1-16,7-7-2 15,1-3 0-15,1-11 0 16,8-12 0-16,4-15 0 16,6-14-1-16,5-13 0 15,0-12 0-15,4-8 1 16,2-6-1-16,-1-3-1 15,-1 0 1-15,-5 10-1 0,-5 6 0 16,-4 16 0-16,-1 13 0 16,-13 10 0-16,15 17 0 15,-8 11 0-15,0 7 1 16,2 6-2-16,2 1 1 15,7 3-2-15,1-8-1 16,6-2-3-16,3-14-3 16,15 3-14-16,-12-25-16 15,14 0 1-15,-10-18-1 16,6 1 1-16</inkml:trace>
  <inkml:trace contextRef="#ctx0" brushRef="#br2" timeOffset="224656.8496">2966 13509 80 0,'-8'-24'37'15,"-11"-3"1"-15,0 17 2 0,-9 1-31 16,7 12-4-16,-2 8-1 15,5 11 0-15,-4 9-1 16,7 8-1-16,1 5 0 16,3 2 0-16,7-4 0 15,2-3 0-15,9-15-1 16,12-12 0-16,5-17 0 15,4-18-1-15,8-19 1 16,2-10-1-16,2-14 0 16,2-8 0-16,-4-7 1 15,-4 0 0-15,-2 4 0 16,-8 10 0-16,-6 12-1 15,-6 17 1-15,-3 17 0 16,-9 21-1-16,-7 29-1 16,-4 16 1-16,-4 16-1 0,2 9 0 15,1 10-1-15,5-1 0 16,4-3-2-16,8-17-2 15,19-7-6-15,-1-28-10 16,30-1-9-16,-9-29-8 16,17-6-2-16,-6-26 1 15</inkml:trace>
  <inkml:trace contextRef="#ctx0" brushRef="#br2" timeOffset="224981.8682">3617 13245 87 0,'-29'4'40'0,"4"19"0"16,-9-2 1-16,7 11-34 15,3 1-3-15,5 4 0 0,6-4-1 16,12-4-1-16,7-2-1 16,7-9 0-16,9-5-1 15,4-8 1-15,2-5-1 16,1 0 1-16,-3 0-1 15,-2 0 1-15,-6 4-1 16,-5 10 1-16,-9 8 0 16,-7 8 0-16,-6 4-1 15,-4 6 1-15,-4 1 0 16,-7-2-2-16,1 1 0 15,1-12-2-15,5 0-6 16,-5-21-6-16,16 6-7 16,-17-31-9-16,22 8-8 15,-13-21-6-15,6-7 2 0</inkml:trace>
  <inkml:trace contextRef="#ctx0" brushRef="#br2" timeOffset="231007.2129">10381 12565 49 0,'0'0'32'0,"15"15"-2"15,-15 2-2-15,11 24-15 16,-11 6-6-16,4 17-1 16,-6 7-1-16,3 12-1 15,-3 2-2-15,0 0-1 16,-1-8-3-16,-5-21-14 15,8-4-18-15,0-18-1 16,6-13-1-16,-6-21 0 16</inkml:trace>
  <inkml:trace contextRef="#ctx0" brushRef="#br2" timeOffset="231248.2266">10183 12529 80 0,'-37'-17'39'15,"8"13"-1"-15,0 0 1 16,12 7-35-16,17-3-3 16,20 6 1-16,17-3-1 15,9-3 0-15,15-3 0 16,15-3-1-16,8 0-2 15,3-6-3-15,12 8-33 16,-15-4 1-16,-5 9-1 16,-18-2-2-16</inkml:trace>
  <inkml:trace contextRef="#ctx0" brushRef="#br2" timeOffset="231638.249">10649 12894 69 0,'11'20'38'16,"8"-12"-2"-16,11-2 2 16,6-14-35-16,12-3 0 15,3-10-1-15,6 0 1 16,-1-9-1-16,-4 0 0 15,-4-4-1-15,-9 1 0 16,-10 1 0-16,-10 4 0 16,-16 5 0-16,-12 1-1 15,-11 8 1-15,-10 7 0 0,-9 6 1 16,-4 12 0-16,-4 7-1 15,1 13 1-15,2 7 0 16,8 7-1-16,12 6 0 16,12 0 1-16,13-3-2 15,18-5 1-15,18-11-1 16,10-9-1-16,19-7-2 15,5-18-6-15,14 1-29 16,-4-15-1-16,6 1 0 16,-14-13-2-16</inkml:trace>
  <inkml:trace contextRef="#ctx0" brushRef="#br2" timeOffset="232178.2798">11550 12727 77 0,'-13'23'39'16,"-10"3"-1"-16,8 11 2 15,-8-3-35-15,9 5 0 16,-2-3-2-16,4 2 0 16,5-8-2-16,4-2 1 15,4-12-1-15,-1-16-1 16,19 8 0-16,-4-17 1 15,7-12-1-15,-2-8 0 16,4-6 0-16,-1-8 0 16,-5-3 1-16,-1-3-1 15,-6 5 0-15,-3 5 0 16,-2 8 0-16,-5 10 0 0,-1 21 0 15,0 0 0-15,0 0 0 16,-4 26 0-16,4 0 0 16,7 3 0-16,3-2 0 15,6-1 0-15,9-10 0 16,6-5 1-16,2-11-1 15,7-8 0-15,4-10 1 16,0-7-1-16,0-4 1 16,-1-3-1-16,-7-2 0 15,-6 4 1-15,-6 5-1 16,-8 5 0-16,-8 10 1 15,-8 10-1-15,-2 14 0 16,-7 9 0-16,-5 10 0 0,0 10 1 16,-1 7-1-16,1 4 0 15,7 1-1-15,1-6 0 16,13-2-3-16,2-17-5 15,23-2-30-15,-9-20 1 16,17-4-1-16,-7-20-1 16</inkml:trace>
  <inkml:trace contextRef="#ctx0" brushRef="#br2" timeOffset="232742.3121">12346 12718 78 0,'-14'1'37'15,"1"15"0"-15,4 15 0 16,-6 4-33-16,8 9 0 0,-5 3-2 15,7 3 0-15,-3-3 0 16,3 0-1-16,0-7 0 16,3-9 0-16,0-9 0 15,1-7 0-15,1-15 1 16,0 0-2-16,9-26 1 15,-1 0 0-15,5-11-1 16,-1-5 1-16,6-8-1 16,-2-6 0-16,2 1 0 15,3 3 0-15,0 4 0 16,-2 4 0-16,2 8 0 15,5 9 0-15,-3 7 0 16,3 6 0-16,1 9 1 16,-1 5-1-16,0 5 0 15,0 3 0-15,-4 3 0 0,-4 7 0 16,-6 2 0-16,-6 4 1 15,-10 3-1-15,-6 4 0 16,-13 5 0-16,-2 0 1 16,-8-2-1-16,-4 1 0 15,-1-2 0-15,1-4 0 16,-1-2 0-16,4-5 0 15,5-4 1-15,2-3-1 16,7 0 0-16,2 2 0 16,4 2 0-16,5 7 0 15,1 8 0-15,1 7 0 16,-7 14 0-16,-1 10 0 15,-5 8 0-15,-6 4-3 16,3 13-17-16,-13-21-20 0,9 5 1 16,-5-20-2-16,13-6 2 15</inkml:trace>
  <inkml:trace contextRef="#ctx0" brushRef="#br2" timeOffset="234005.3843">12837 12771 80 0,'0'0'37'16,"5"15"-1"-16,-5-15-6 15,23-9-27-15,9-6 0 16,12 1-1-16,3-9 0 15,7-4-1-15,-4 0 0 16,2-1 0-16,-13 0 0 16,-11 3-1-16,-14 1 1 15,-11 5-1-15,-16 4 1 16,-10 5 0-16,-11 4 0 15,-9 9 1-15,-6 7-1 16,-1 12 2-16,1 12-2 16,6 8 2-16,8 6-2 15,14 8 1-15,16-2-1 16,20-3 0-16,17-9-1 15,19-9 1-15,13-15-2 0,15-14 1 16,6-15-1-16,4-10-1 16,0-4-1-16,-7-11-1 15,-5 1 1-15,-13-6-1 16,-14 9 1-16,-12 0 0 15,-15 9 1-15,-12 6 1 16,-11 17 2-16,-14-4 1 16,-5 19 0-16,-3 9 0 15,-4 8 1-15,1 7-1 16,3 5 0-16,4 0 0 15,6-4-1-15,5-4 0 16,7-6 0-16,3-9 0 16,-3-21 0-16,20 6 0 15,-1-21 0-15,5-12 0 0,-1-9 0 16,8-6-1-16,-6-7 1 15,4-1-1-15,-1 0 1 16,-5 6-1-16,-1 7 0 16,-1 7 0-16,-6 10 0 15,2 5 0-15,3 8 0 16,0 3 0-16,5 3 0 15,8 3 0-15,1 0 0 16,8-4 0-16,1 0 0 16,2-1 0-16,-1-4 0 15,-5 0 0-15,-6-1 0 16,-9 0 0-16,-15 0 0 15,-9 8 0-15,-10-9 1 16,-13 12-1-16,-10 5 1 0,-5 6-1 16,-8 4 1-16,0 10 1 15,3 1-1-15,4 4 1 16,8 3-1-16,10-2 0 15,16-5 0-15,14-3 0 16,12-10 0-16,10-8-1 16,7-10 0-16,10-7 0 15,-1-7 0-15,-2-3 1 16,-5-4-1-16,-7 0 0 15,-10-3 0-15,-5 7 0 16,-9 4 0-16,-8 3 0 16,-1 12 0-16,-9 2 1 15,-1 11-2-15,-1 10 1 16,3 1 0-16,0 8 0 15,7 0 0-15,7-3-2 0,6-4-1 16,10-15-3-16,19 2-6 16,-5-29-22-16,24 0-6 15,-6-23 1-15,18 1-1 16</inkml:trace>
  <inkml:trace contextRef="#ctx0" brushRef="#br2" timeOffset="234191.395">14985 12094 90 0,'-19'43'39'0,"-15"8"-1"16,2 22 3-16,-8 5-37 0,6 2-1 16,3 1-2-1,4-2-1-15,10-6-4 0,-3-17-22 16,17 4-12-16,-4-22 0 15,15-5-1-15,-7-21 1 16</inkml:trace>
  <inkml:trace contextRef="#ctx0" brushRef="#br2" timeOffset="234402.4071">14664 12513 102 0,'-24'7'42'0,"25"7"-1"16,-1-14-1-16,29 16-37 15,-3-12-2-15,14-4 0 0,8-4-1 16,10-4-1-16,13 0-2 16,0-9-5-16,18 9-31 15,-20-11 0-15,9 10-1 16,-14-8 0-16</inkml:trace>
  <inkml:trace contextRef="#ctx0" brushRef="#br2" timeOffset="234904.4358">15336 12487 88 0,'0'0'39'16,"0"0"0"-16,0 0 1 15,-18 15-35-15,11-4-1 16,-4 1-1-16,-1 7-2 15,-2 2 0-15,4 2 0 16,2 0 0-16,3 1 0 16,6-2-1-16,6-6 0 15,7-4 1-15,6-5-1 16,8-10 0-16,3-5 0 15,6-6 0-15,2-6-1 16,1-6 1-16,-2 1 0 0,-1-6 0 16,-8 1 1-16,-1 1-1 15,-8 5 2-15,-6 5-2 16,-6 8 2-16,-8 11-2 15,0 0 1-15,-8 16-1 16,-2 6-1-16,0 7 1 16,-3 2-1-16,4 2 1 15,0 1-1-15,7-1-1 16,2-2-2-16,10 6-7 15,-6-13-26-15,19 10-2 16,-6-17 0-16,14 8-1 16</inkml:trace>
  <inkml:trace contextRef="#ctx0" brushRef="#br2" timeOffset="235387.4634">15944 12532 75 0,'0'0'38'0,"19"6"-2"15,-19-6 0-15,10 8-30 16,-10-8-1-16,8 22-1 16,-9-6-1-16,2 5 0 0,-4 4-1 15,0 4 0-15,-1-2 0 16,-1-1-1-16,0 1 0 15,2-8 0-15,-2-1-1 16,4-8 0-16,1-10 1 16,0 0-1-16,0 0 0 15,16-16 1-15,-5-2-1 16,0-3 1-16,3-7-1 15,1 2 1-15,5-6-1 16,-1 1 1-16,3-2-1 16,-2 2 2-16,4 2-2 15,-1 2 1-15,1 7-1 16,-1 3 1-16,2 7-4 15,-7-4-7-15,10 21-27 0,-13-8-3 16,7 13 1-16,-12-9-1 16</inkml:trace>
  <inkml:trace contextRef="#ctx0" brushRef="#br2" timeOffset="235762.4848">16450 12582 64 0,'-21'13'39'0,"10"5"-1"15,-3-10 1-15,15 9-23 16,-1-17-9-16,17 10-3 16,10-14-1-16,14-3-1 15,4-5 0-15,7-6 0 0,2-1-1 16,1-4 0-16,-9-4 0 15,-5 3 1-15,-14-4-2 16,-11 5 2-16,-16 4-2 16,-11 4 2-16,-17 7-2 15,-10 11 2-15,-9 12-2 16,-6 9 0-16,-1 10 1 15,3 7 0-15,4 4 0 16,13 2-1-16,11 1 2 16,18-4-2-16,16-10 1 15,19-4-1-15,16-5-1 16,14-12-3-16,19 4-11 15,-11-15-25-15,20 1 0 16,-8-13-1-16,14 7 0 0</inkml:trace>
  <inkml:trace contextRef="#ctx0" brushRef="#br2" timeOffset="235927.4943">17407 12813 109 0,'-14'18'41'15,"-6"-19"2"-15,20 1-4 16,0 0-39-16,0 0-5 15,0 0-16-15,11-12-19 16,0 9-1-16,-12-9-1 16,1 12 0-16</inkml:trace>
  <inkml:trace contextRef="#ctx0" brushRef="#br2" timeOffset="265389.1794">10026 5773 81 0,'-1'-13'34'0,"1"13"-1"15,-18 3-3-15,-2 3-26 16,1 9-2-16,-8 2 4 16,6 12-3-16,-5 6 2 15,5 8-3-15,5 2 0 16,5 6 0-16,6 1-1 15,10 1 0-15,9 0-5 16,-5-11-23-16,21-2-8 16,-4-10 0-16,10-7-1 15</inkml:trace>
  <inkml:trace contextRef="#ctx0" brushRef="#br2" timeOffset="265813.2037">10569 5783 67 0,'-13'-10'30'0,"-3"4"3"0,-4 0 1 16,2 11-25-16,-11-5 0 16,10 16-2-16,-6-2-1 15,3 16-2-15,-1 4 3 16,3 11-4-16,-3 8-1 15,7 6 1-15,2 0-2 16,6 4 0-16,2-3-1 16,7-11-2-16,7 1-6 15,-6-16-25-15,17-5-3 16,-8-17 0-16,9 1 0 15</inkml:trace>
  <inkml:trace contextRef="#ctx0" brushRef="#br2" timeOffset="265992.2139">10240 6244 98 0,'-19'1'37'16,"0"-2"-1"-16,19 1-2 16,0 0-29-16,0 0-2 15,29-2-1-15,3-10-3 16,11 4-8-16,0-11-26 15,15-1-1-15,-3-6 0 16,8 3-1-16</inkml:trace>
  <inkml:trace contextRef="#ctx1" brushRef="#br2">14297 11456 0,'0'-47'0,"0"0"0,0 47 0</inkml:trace>
  <inkml:trace contextRef="#ctx0" brushRef="#br2" timeOffset="266231.2276">10835 5730 87 0,'-11'-2'35'15,"5"20"0"-15,-10 8 2 16,7 12-33-16,-10 8 2 16,3 9-4-16,-3 5 2 15,5 3-4-15,4 0 0 16,4-7-2-16,14 2-13 15,3-18-21-15,14-2 2 16,1-14-2-16,13-2 0 16</inkml:trace>
  <inkml:trace contextRef="#ctx0" brushRef="#br2" timeOffset="266636.2507">11142 6109 101 0,'-40'8'37'0,"5"13"1"16,-8-2-3-16,5 11-29 16,0 0-2-16,9 2 0 15,3-1-2-15,14-2 0 16,8-4 0-16,9-4-1 15,11-12-1-15,13-3 1 16,8-8 0-16,5-4-1 16,2-8 0-16,1-4 1 15,-1-9-1-15,-7 2 1 0,-1-5-1 16,-12 1 0-16,-9-1 1 15,-1 3-1-15,-9 6 0 16,-5 4 0-16,0 17 0 16,-13-11 0-16,1 19 0 15,1 5 0-15,2 7 0 16,-3 5 0-16,3 3-2 15,3-2-2-15,9 6-5 16,-5-12-27-16,21 0-3 16,-4-12 1-16,16 1-1 15</inkml:trace>
  <inkml:trace contextRef="#ctx0" brushRef="#br2" timeOffset="266936.2679">11625 6069 101 0,'0'0'35'15,"-7"10"2"-15,6 16-6 16,-7-5-27-16,8 6-1 16,-4 3-1-16,4 6 1 15,2-4-1-15,3 1 0 16,0-9-1-16,5 0 1 15,0-14-1-15,4-3 1 16,2-11-1-16,5-7 1 16,-1-8-1-16,1-6 0 15,1-5-1-15,-4-4-1 16,-2 3-1-16,-3-5-4 0,2 16-13 15,-11-12-18-15,5 17 0 16,-9-5 0-16,0 20-2 16</inkml:trace>
  <inkml:trace contextRef="#ctx0" brushRef="#br2" timeOffset="267665.3096">12078 6084 104 0,'0'0'36'0,"-17"1"2"16,8 15-7-16,-9-8-25 0,3 11-1 16,-4 2-1-16,2 5 0 15,3 3-2-15,6 1 0 16,4-1-1-16,6 0 0 15,6-9 0-15,10-2-1 16,5-9 0-16,3-7 1 16,4-9-1-16,3-5-1 15,-2-8 1-15,-2-5-1 16,-5-5 0-16,-6-4 0 15,-7-2 0-15,-5 2 0 16,-7 2 0-16,-4 4 0 16,-4 6 1-16,-2 5 0 15,0 9 0-15,0 4 0 16,11 4 0-16,-17 13 1 0,17-13-1 15,4 21 0-15,-4-21 0 16,24 17 1-16,-2-13-1 16,2-1 1-16,2-4-1 15,1-1 1-15,-4 2 0 16,-1-2 0-16,-4 0 0 15,-4 1 0-15,-14 1 0 16,14 2 0-16,-14-2 0 16,0 14 0-16,-4 2 0 15,-1 2-1-15,-4 6 1 16,2 2-1-16,3 2 1 15,1-3-1-15,3 2 0 16,5-8 1-16,7-5-1 16,3-7 1-16,8-9-1 15,3-8 1-15,2-5-1 0,-1-5 1 16,-3-6 0-16,3 1-1 15,-7-2 1-15,-6 4-1 16,-1 4 1-16,-11 4-1 16,4 4 0-16,-6 11 0 15,0 0 0-15,0 0 0 16,-6 23-1-16,1-5 1 15,3 4-1-15,-3 0-2 16,8 3-2-16,-3-10-5 16,14 7-27-16,-14-22-2 15,27 17 1-15,-9-21-1 16</inkml:trace>
  <inkml:trace contextRef="#ctx0" brushRef="#br2" timeOffset="267973.3272">12851 6129 78 0,'5'-14'37'16,"-5"14"-2"-16,0 0 1 15,-5 20-8-15,-1-11-25 16,3 11 1-16,-1 1-2 16,1 7 0-16,-1 0-1 15,4 3 0-15,-2-2 0 16,1 0-1-16,3-7 1 15,-2-6-1-15,4-2 1 16,-4-14-1-16,11 1 1 16,-3-12 0-16,4-6 0 15,2-6-1-15,0-6 1 16,1-4-1-16,-1-3-1 0,1 0-1 15,2 5 0-15,-5 0-4 16,7 18-15-16,-13-10-16 16,9 17 0-16,-5-4 1 15,8 11-2-15</inkml:trace>
  <inkml:trace contextRef="#ctx0" brushRef="#br2" timeOffset="268319.347">13270 6046 101 0,'0'0'36'15,"-7"-12"2"-15,7 12-5 16,-22 10-27-16,10-1 0 0,-5 2-1 16,1 7-1-16,2-1-1 15,3 4-1-15,1 0 0 16,7 0-1-16,5-3 0 15,3-2 0-15,9-5 0 16,6-3-1-16,3-3 0 16,-1-1 1-16,2-3-1 15,-2 1 0-15,-6 1 1 16,-2 6-1-16,-6 2 1 15,-11 3-1-15,-5 4 0 16,-3 1 0-16,0 2 0 16,-7 4-1-16,3-3-1 15,0-7-4-15,16 7-24 16,-1-22-8-16,0 0 0 0,0 0-1 15,24-4-1-15</inkml:trace>
  <inkml:trace contextRef="#ctx0" brushRef="#br2" timeOffset="268650.3659">13545 5810 85 0,'0'0'37'15,"12"-7"2"-15,6 15-1 16,-3-9-20-16,18 14-12 16,-5 0 0-16,10 12-1 15,-4 4-1-15,2 10 0 0,-4 0-1 16,-7 9-1-16,-8 2 0 15,-7 1-1-15,-16 6 0 16,-10-1 0-16,-12-1 0 16,-5-6 1-16,-6-3-2 15,2-8 0-15,2-8-4 16,0-16-9-16,25 6-9 15,-12-26-16-15,22 6-3 16,1-30-2-16,8 7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23595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possible observations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Scientists use senses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hottest part of the Bunsen flame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observations to make sense of the world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HW and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Bunsen burner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we have the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volume of an odd shaped object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strategies to find our way around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area of a rectangles (important for graphing skills)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covered the objectives?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1440" y="960120"/>
              <a:ext cx="1240200" cy="101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62080" y="955080"/>
                <a:ext cx="1254240" cy="103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45899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320" y="168480"/>
              <a:ext cx="6906960" cy="450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2320" y="153000"/>
                <a:ext cx="6931440" cy="47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19160" y="542160"/>
              <a:ext cx="8859960" cy="5039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120" y="530640"/>
                <a:ext cx="8882640" cy="5054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74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741</TotalTime>
  <Words>176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</cp:revision>
  <dcterms:created xsi:type="dcterms:W3CDTF">2006-08-16T00:00:00Z</dcterms:created>
  <dcterms:modified xsi:type="dcterms:W3CDTF">2014-03-02T23:27:42Z</dcterms:modified>
</cp:coreProperties>
</file>