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340" r:id="rId3"/>
    <p:sldId id="302" r:id="rId4"/>
    <p:sldId id="300" r:id="rId5"/>
    <p:sldId id="304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29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23T20:42:10.622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4700 2409 22 0,'-5'-21'26'16,"5"5"1"-16,-3-5 3 15,3-5-19-15,5 12 0 16,-11-13-3-16,9 16 0 16,-15-9 1-16,12 20-1 15,-26-9-1-15,9 19 0 16,-17 0-3-16,7 14 1 15,-16 2-2-15,5 11-1 16,-4 2 0-16,4 12 1 16,1 3-2-16,8 6 1 15,5 0-2-15,13 3 1 0,9 0-1 16,10-3 1-16,7-5-1 15,13-9 0-15,11-10 0 16,6-12 0-16,13-13 1 16,3-15-1-16,5-15 1 15,3-12 0-15,-2-16 0 16,-3-14-1-16,-3-12 1 15,-9-9-1-15,-10-12 1 16,-18-3-1-16,-13-1 1 16,-11 0-1-16,-13 11 1 15,-10 11 1-15,-19 18-1 16,-10 18-2-16,-9 20 1 15,-1 19-1-15,1 18-1 16,-4 2-12-16,16 29-23 0,5-10-1 16,23 7 0-16,14-8 0 15</inkml:trace>
  <inkml:trace contextRef="#ctx0" brushRef="#br0" timeOffset="376.0213">5328 2535 95 0,'0'0'39'0,"0"0"-3"15,11 16 2-15,7-16-37 16,9-1-2-16,8-1 0 15,3-8-8-15,18 9-26 16,-6-12-2-16,14 10 2 16,-5-10-5-16</inkml:trace>
  <inkml:trace contextRef="#ctx0" brushRef="#br0" timeOffset="907.0519">6014 2396 91 0,'0'0'35'15,"1"13"1"-15,-1-13 0 16,25-7-34-16,4 0-1 15,12-2 1-15,7-5 0 16,5 2 0-16,1-5 0 16,6 3-1-16,-9 1 1 15,-3 3-1-15,-13 5 0 16,-7 6 0-16,-16 8 0 15,-10 6-1-15,-15 9 1 16,-13 6-1-16,-7 9 1 16,-15 5 1-16,-7 7-2 15,-7 5 1-15,0 1 0 0,-3-2 0 16,12-4 0-16,5-1 0 15,16-9-1-15,15-5 0 16,20-12-1-16,21-10 1 16,18-13 0-16,18-8-1 15,12-8 0-15,9-7-5 16,14 3-29-16,-12-11-2 15,1 10 0-15,-19-4-1 16</inkml:trace>
  <inkml:trace contextRef="#ctx0" brushRef="#br0" timeOffset="1337.0765">6701 2698 79 0,'14'3'35'0,"0"-8"1"16,9 10-1-16,-3-13-25 15,13 3-7-15,4-7 0 16,12-3 0-16,4-2-2 15,4-2 1-15,-4-7-1 16,3 1 0-16,-9-3 0 16,-5 3-1-16,-16-1 0 15,-12 2 1-15,-14 2 0 16,-16 7 0-16,-12 4 1 15,-15 11-1-15,-9 9 0 0,-13 9 2 16,-3 11-2-16,2 12 2 16,5 4-2-16,8 3 1 15,10 0-1-15,19-4 1 16,18-6-2-16,25-11 0 15,27-8-1-15,16-14-1 16,25-6-3-16,5-18-4 16,26 7-25-16,-9-19-3 15,10 4 0-15,-17-7-2 16</inkml:trace>
  <inkml:trace contextRef="#ctx0" brushRef="#br0" timeOffset="1930.1103">7733 2615 87 0,'-26'36'36'0,"-12"-5"0"16,13 14 1-16,-10-10-29 15,13 9-1-15,-4-10-3 16,12-2 0-16,3-10-1 16,9-4-1-16,2-18-1 15,14 4 0-15,3-15 0 16,5-12-1-16,4-7 1 15,-1-11 0-15,2-5-1 16,-4-4-1-16,-2-5 1 16,0 1-1-16,-6 3 0 15,-2 5 0-15,-4 9 0 16,0 10 0-16,3 7 1 15,3 10 0-15,3 7 0 16,5 6 0-16,6 0-1 0,7 1 1 16,5-2 0-16,7-1 0 15,3-4 0-15,2-1 0 16,-6-3 0-16,1 4 1 15,-10-2-1-15,-8 4 1 16,-15 4 0-16,-15-3-1 16,-6 27 1-16,-16-2 1 15,-10 8-1-15,-1 8 1 16,-6 8-2-16,5 0 2 15,2 4-1-15,17-3 0 16,10-6 0-16,16-5-1 16,15-10 1-16,15-13-1 15,17-13 0-15,4-10 0 16,10-13 0-16,1-9 1 15,-8-12-1-15,-5-1-1 0,-17-7 1 16,-15-1-1-16,-19-6 0 16,-18 5-1-16,-14 5 1 15,-16 9-2-15,-2 10 1 16,-8 6-3-16,7 26-9 15,-10-8-18-15,20 26-5 16,3-1-2-16,16 11-1 16</inkml:trace>
  <inkml:trace contextRef="#ctx0" brushRef="#br0" timeOffset="2155.1233">9035 2776 116 0,'-22'1'40'16,"-6"-7"-15"-16,-2-14-20 15,13 2-44-15,-6-14-1 16,17 5-3-16</inkml:trace>
  <inkml:trace contextRef="#ctx0" brushRef="#br0" timeOffset="52373.9955">4643 3750 56 0,'3'-17'29'0,"-4"6"2"16,1 11-1-16,-9 17-24 15,1 11-1-15,-10 8 0 16,5 15 0-16,-11 11-2 15,3 19 2-15,-8 5-5 16,0 7 0-16,4 0 0 16,2-8-2-16,12-2-23 15,7-22-7-15,12-16-1 16,6-25 0-16</inkml:trace>
  <inkml:trace contextRef="#ctx0" brushRef="#br0" timeOffset="52823.0211">5060 3715 77 0,'0'0'33'16,"-14"-15"-1"-16,14 15-4 15,-19 4-24-15,19-4 1 16,-18 18-1-16,12 9 1 16,-8 5-2-16,4 13 1 15,-3 8-2-15,2 16 0 16,0 4-1-16,4 8 0 15,7 1-1-15,3-5 0 16,9-6 0-16,12-13 0 0,11-14 0 16,10-20-1-16,11-18 2 15,10-21-1-15,3-21 1 16,8-17 1-16,-4-16-1 15,-5-10 1-15,-10-9 0 16,-15-3-1-16,-19 1 1 16,-20 3-1-16,-24 9-1 15,-23 11 0-15,-11 18 0 16,-18 21-1-16,-12 24 1 15,-6 19-2-15,3 22 0 16,7 10-1-16,23 17-30 16,6-9-3-16,28 5-1 15,18-20-1-15</inkml:trace>
  <inkml:trace contextRef="#ctx0" brushRef="#br0" timeOffset="112630.4419">4725 4952 63 0,'1'-15'25'0,"12"2"2"16,-14-2-1-16,1 15-15 15,7-27-4-15,-7 27-1 16,4-23-3-16,-4 23 1 16,8-12-1-16,-8 12 0 15,7 15 2-15,-2 12-3 16,-5 10 2-16,0 24-1 15,-6 12 0-15,3 17-1 16,-9 11 3-16,2 9-4 16,-6 2 2-16,0-3-2 0,2-7 0 15,4-13-1-15,12-13-8 16,-3-28-27-16,20-17-1 15,-3-21 0-15,11-17-3 16</inkml:trace>
  <inkml:trace contextRef="#ctx0" brushRef="#br0" timeOffset="113118.47">5333 4902 51 0,'6'-13'30'0,"5"6"0"15,-7-4-6-15,-4 11-12 16,7-13-6-16,-7 13 0 15,0 0-1-15,0 0-1 16,0 0 1-16,0 0-1 16,0 0 1-16,14 18-2 15,-12 0 2-15,3 13-3 0,-4 12 3 16,2 13-3-16,-4 11 1 15,-4 9-1-15,-1 3-1 16,-5 6 0-16,5-2-1 16,-2-5 2-16,-2-10 0 15,5-11-2-15,5-11 1 16,-1-14-4-16,7 1-4 15,-11-22-24-15,12 3-5 16,-7-14 0-16,0 0-2 16</inkml:trace>
  <inkml:trace contextRef="#ctx0" brushRef="#br0" timeOffset="205513.7548">5012 6113 62 0,'13'-26'33'16,"-5"8"-1"-16,-8 18-2 16,0 0-23-16,13 23 0 15,-17 12-1-15,3 21 0 16,-8 6 0-16,3 20 1 15,-4 1-3-15,0 11 0 16,0-2-1-16,-1-1 0 16,2-3-7-16,-6-19-27 0,14-4-4 15,-4-24-1-15,11-10-1 16</inkml:trace>
  <inkml:trace contextRef="#ctx0" brushRef="#br0" timeOffset="205928.7785">5891 5918 79 0,'0'0'35'16,"-19"21"-2"-16,-3 4 2 0,2 19-31 16,-13 10 0-16,6 20-1 15,-9 12 2-15,0 17 1 16,-2 7-2-16,8 4 1 15,2-7-2-15,12-7 1 16,9-14-2-16,14-18 1 16,15-22-3-16,13-20 0 15,14-25 0-15,8-16-1 16,3-16 2-16,-5-4-1 15,-8-10 0-15,-12 0 1 16,-19 3-1-16,-24 6 0 16,-22 13 0-16,-18 9-1 15,-10 13-3-15,-17-2-13 16,4 21-19-16,-3-2-1 0,13 4-1 15,9-8-2-15</inkml:trace>
  <inkml:trace contextRef="#ctx0" brushRef="#br0" timeOffset="231590.2462">4998 7690 57 0,'15'-33'29'16,"0"2"-1"-16,-2 3 0 15,-6 0-25-15,2 11 0 16,-6 6 1-16,-3 11 1 15,0 0 0-15,-5 25 1 16,-7 1 0-16,3 10-1 16,-1 7-2-16,0 13 0 15,3 3-2-15,-1 9 0 16,0 5-1-16,0 3 0 15,0 5-1-15,-1-13-13 16,8 2-20-16,-3-20 1 16,12-11-2-16,2-25 0 0</inkml:trace>
  <inkml:trace contextRef="#ctx0" brushRef="#br0" timeOffset="231993.2693">5389 7521 86 0,'0'0'35'0,"0"0"-1"15,20-1 0-15,-1-4-32 0,10-1 1 16,9-5-1-16,8-4 0 16,16-8 0-16,4-3 0 15,6-4 0-15,4 3-1 16,-2-2 1-16,-3 7-1 15,-11 9 0-15,-9 10 0 16,-14 17 0-16,-14 13 0 16,-16 22-1-16,-14 13 1 15,-15 15-2-15,-4 12 2 16,-12 8-2-16,-2 2 1 15,-2-3-1-15,5-9 0 16,11-10-3-16,0-27-25 16,22-5-8-16,2-24-1 15,18-11 0-15</inkml:trace>
  <inkml:trace contextRef="#ctx0" brushRef="#br0" timeOffset="235362.462">23877 18545 42 0,'0'0'33'15,"0"0"2"-15,-50-35-2 16,50 35-27-16,0 0 0 16,0 0-2-16,0 0 1 0,0 0 1 15,-30-54-6-15,30 54 2 16,0 0 0-16,47-6-1 15,-47 6-2-15,63 0 1 16,-63 0-2-16,87 7-2 16,-39-3-1-16,9 2-28 15,0-4-1-15,2 0-2 16,-5 2 3-16</inkml:trace>
  <inkml:trace contextRef="#ctx0" brushRef="#br0" timeOffset="235570.4739">24334 18450 63 0,'-60'-4'36'0,"60"4"0"16,0 0 0-16,-64-11-35 15,64 11 0-15,0 0-2 16,0 0 1-16,0 0 2 15,-29-52-3-15,29 52-7 16,0 0-21-16,21-58-6 16,-21 58-2-16,0 0 3 15</inkml:trace>
  <inkml:trace contextRef="#ctx0" brushRef="#br0" timeOffset="235803.4872">23903 18049 52 0,'-47'4'37'15,"47"-4"0"-15,0 0-1 16,0 0-34-16,0 0 2 16,-11 57-2-16,11-57 1 15,51 32-2-15,-51-32 1 16,77 29-1-16,-77-29 0 15,98 18 1-15,-47-11-7 16,0-3-23-16,3-4-9 16,-5-3 0-16,0-5-1 15</inkml:trace>
  <inkml:trace contextRef="#ctx0" brushRef="#br0" timeOffset="236203.5101">24176 17891 43 0,'0'0'33'0,"0"0"1"15,0 0-1-15,0 0-27 16,0 0 0-16,0 0 1 15,0 0 1-15,56 45 0 16,-56-45-3-16,65 15-4 16,-65-15 1-16,66 1 1 15,-66-1-2-15,52-10 0 16,-52 10 1-16,0 0-2 0,50-37 1 15,-50 37 2-15,0 0-4 16,0 0 1-16,3-54 0 16,-3 54-1-16,0 0-1 15,0 0 2-15,-65-18-2 16,65 18 0-16,0 0 2 15,-66 15 0-15,66-15-1 16,0 0-4-16,0 0-23 16,-49 44-11-16,49-44 0 15,0 0 3-15</inkml:trace>
  <inkml:trace contextRef="#ctx0" brushRef="#br0" timeOffset="236570.5311">23789 17373 41 0,'-17'-8'33'16,"-1"-3"2"-16,18 11-4 16,-22-15-20-16,22 15-5 15,16 0-1-15,12 5 0 16,10 5 1-16,18-1-2 0,6 5 0 15,17 3-1-15,2-1 0 16,7 0 0-16,5-3 0 16,-3 0-1-16,-9-6-1 15,-5-3 0-15,-16-5-1 16,-16-8-3-16,-12 3-14 15,-27-10-20-15,-8-1-1 16,-26-5-1-16,-10 4 1 16</inkml:trace>
  <inkml:trace contextRef="#ctx0" brushRef="#br0" timeOffset="236856.5475">23605 16993 48 0,'-14'-9'34'0,"14"9"3"15,0 0-2-15,14 0-30 16,2 2-1-16,9 1 0 16,8 0 0-16,14 2 0 15,11 5-1-15,15 1 0 16,10 8 0-16,9 1-1 15,4 8 1-15,3-1-2 16,-2-2 1-16,-8-5-1 16,-15-5-1-16,-22-11-2 15,-13 0-13-15,-36-22-17 16,-6 1-4-16,-26-10-4 15,-5 4 1-15</inkml:trace>
  <inkml:trace contextRef="#ctx0" brushRef="#br0" timeOffset="237388.5779">24265 16996 32 0,'0'0'35'0,"-8"-18"0"15,8 18 1-15,-17-16-26 16,17 16-2-16,2-11-2 15,8 9-1-15,5 2 0 16,11 5-1-16,0-1-1 16,7 2 0-16,-6-3-1 15,0 0-1-15,-8-3 1 16,-19 0-1-16,10-13 1 0,-18 2-2 15,-8-4 0-15,-5-2-1 16,-6 0 1-16,-1-1-1 16,2 0 1-16,-2 3-1 15,5 4 1-15,3 2-1 16,3-1 1-16,4 7 0 15,13 3 0-15,-13-4 0 16,13 4 0-16,0 0 1 16,18 0-1-16,3 2 0 15,10-1 1-15,13 5-1 16,20-1 1-16,13 6-1 15,16 1 0-15,8 6 2 16,6 2 0-16,-2 2-1 16,-2 4-1-16,-7-2 1 0,-19 4 0 15,-11-2 1-15,-17 2 0 16,-13-1-2-16,-16 0 1 16,-14 1-1-16,-11-1-1 15,-18-1-3-15,-7 5-5 16,-32-13-21-16,2 0-7 15,-16-14-2-15,5-3-1 16</inkml:trace>
  <inkml:trace contextRef="#ctx0" brushRef="#br0" timeOffset="237653.593">24647 16588 58 0,'0'0'37'0,"20"25"-12"16,-20-25 3-16,39 19-16 15,-16-11-7-15,11 0-2 16,6 6-23-16,-11-11-12 16,5 7-5-16,-11-10 1 15,-3 1-2-15</inkml:trace>
  <inkml:trace contextRef="#ctx0" brushRef="#br0" timeOffset="238272.6285">23883 16083 37 0,'-29'-10'33'15,"7"7"2"-15,5-1-2 16,14 15-22-16,5 2-8 15,14 0 0-15,8-7 0 16,21 5 0-16,9-5 1 16,18 2-1-16,9-4 2 15,14 1-2-15,4-3 0 16,0-2-2-16,-4-4 0 15,-14-4-2-15,-8-5-5 16,-33-14-29-16,-3 5-1 16,-34-12-1-16,-14 2 0 15</inkml:trace>
  <inkml:trace contextRef="#ctx0" brushRef="#br0" timeOffset="238637.6493">23848 15578 61 0,'35'36'36'16,"-2"-1"0"-16,19 21-2 16,-10 4-33-16,7-4 1 15,-4-5-2-15,-2-1 2 16,-9-7-1-16,-3-8 1 15,-8-11 0-15,-7-8-1 16,-7-10 1-16,-9-6-1 16,5-13 0-16,-10-5 0 0,-2-7-1 15,-1-1 1-15,-1 2-1 16,4 2 1-16,5 0-1 15,5 4 1-15,4 3-1 16,11 2 1-16,3 4 1 16,8-3-2-16,3-3 1 15,5-2-1-15,1-8 0 16,-6-15-7-16,10 7-28 15,-19-18-1-15,1 10-3 16,-15-12 1-16</inkml:trace>
  <inkml:trace contextRef="#ctx0" brushRef="#br0" timeOffset="239074.6743">24282 15294 62 0,'-4'20'36'15,"-6"-1"-1"-15,10 17-8 16,-2-8-23-16,4 3-3 16,-1-5 2-16,13 4 1 15,4-6 0-15,6-1-2 16,3-8 2-16,4-4-1 15,3-10 0-15,-1-4-1 16,-4-9 0-16,-5-8-2 16,-5-6 1-16,-9-4 0 0,-8-3-1 15,-7 0 1-15,-5 2-1 16,-7 2 1-16,-4 5 0 15,3 5 0-15,-3 5-1 16,4 2 0-16,3 9 0 16,14 3 1-16,-14-4-1 15,14 4 0-15,14 2 0 16,4-1 0-16,5-2-1 15,9-2 1-15,4-3-1 16,5 1 0-16,-2-5-2 16,-7-8-4-16,2 8-24 15,-34-17-4-15,0 2-3 16,-29-11 1-16</inkml:trace>
  <inkml:trace contextRef="#ctx0" brushRef="#br0" timeOffset="239283.6863">23675 14705 75 0,'22'13'37'0,"29"18"-2"16,12-6-10-16,15 10-22 15,9-4-2-15,8-3 1 16,-3-8-1-16,-4-6 0 15,-9-6-2-15,-16-12-4 16,1 1-29-16,-34-12 1 16,-7 4-3-16,-23-7 0 15</inkml:trace>
  <inkml:trace contextRef="#ctx0" brushRef="#br0" timeOffset="239483.6977">24073 15022 72 0,'0'0'39'15,"15"7"-1"-15,-6-21 0 16,14-4-36-16,-7-3-1 16,-4-9-1-16,-4-7 0 15,-6-8-3-15,8 7-19 16,-20-15-13-16,10 6-1 15,-13-3-2-15,5 10 1 16</inkml:trace>
  <inkml:trace contextRef="#ctx0" brushRef="#br0" timeOffset="239989.7267">24234 14601 69 0,'18'-9'38'0,"-8"-11"0"16,9 8 0-16,-12-9-35 15,-1-4-2-15,-6-7 0 16,-6-2 0-16,-6-2 0 15,-3-2-1-15,-2 6 1 16,-3 6-1-16,2 9 1 16,-1 10-1-16,4 13 1 15,5 11-1-15,2 11 0 16,3 8 1-16,6 6-1 15,4 3 1-15,4 0-2 16,5-4 1-16,2-6 0 16,10-9 0-16,5-12 1 15,1-10 1-15,3-11-1 0,6-11 0 16,-5-13 0-16,-2-10-1 15,-4-7-2-15,-12-20-7 16,6 3-26-16,-24-14-1 16,6 7-2-16,-21-13 0 15</inkml:trace>
  <inkml:trace contextRef="#ctx0" brushRef="#br0" timeOffset="240282.7434">24514 13995 56 0,'24'7'37'0,"1"-3"0"15,9 12-2-15,0-5-14 16,12 12-19-16,-3 6-10 15,-7-18-26-15,2 6-2 16,-15-15-1-16,-8-4-1 16</inkml:trace>
  <inkml:trace contextRef="#ctx0" brushRef="#br0" timeOffset="242130.8491">23983 13491 51 0,'-22'-13'31'0,"5"10"0"16,2-8-1-16,15 11-26 15,0 0-1-15,15 1-1 16,12-4 2-16,15 6-1 15,6-4 0-15,18 8 0 16,5-2 0-16,7 2 0 16,3 4-3-16,-3 0 0 15,-3 4-8-15,-18-13-14 16,0 8-10-16,-19-10-2 15,-9 4 2-15</inkml:trace>
  <inkml:trace contextRef="#ctx0" brushRef="#br0" timeOffset="242349.8617">24326 13450 52 0,'-10'10'34'0,"10"-10"-1"16,4 17 2-16,-4-17-22 15,29 10-4-15,-15-12-5 16,2-2-1-16,-5-13-1 15,-3-5 0-15,-10-8-2 16,-6-9-2-16,-5-7 0 16,-9-13-21-16,0 11-10 15,-7-7-1-15,3 14-1 16,-6-2 0-16</inkml:trace>
  <inkml:trace contextRef="#ctx0" brushRef="#br0" timeOffset="242566.8741">23850 12969 77 0,'9'12'36'0,"18"4"-1"16,8-2 0-16,20 11-29 15,7 5-4-15,11 1-1 16,6-2 0-16,0-5 0 15,1-4 0-15,-8-14-3 16,-7-6-6-16,-22-24-26 16,-4-4 0-16,-21-17-3 15,-7-2 1-15</inkml:trace>
  <inkml:trace contextRef="#ctx0" brushRef="#br0" timeOffset="243241.9127">24429 12883 75 0,'-4'-15'33'0,"4"15"0"15,9-18-2-15,3 7-28 0,-4-3-1 16,2-4-1-16,-2-5 1 16,-1-1-1-16,-5-3 1 15,-6 2-1-15,-3-2 0 16,-5 6 0-16,-2 2-1 15,-1 11 1-15,-3 5-1 16,-1 11 0-16,1 9 0 16,4 8 0-16,0 8-1 15,5 4 2-15,-1 5-2 16,7-2 2-16,3-4 0 15,7-4 2-15,7-6-1 16,2-9 0-16,7-11 1 16,4-10-1-16,2-11 0 15,3-7-1-15,-1-11 0 0,-7-10-2 16,-4-1-8-16,-17-14-26 15,-1 5 0-15,-20-10-1 16,-3 6-2-16</inkml:trace>
  <inkml:trace contextRef="#ctx0" brushRef="#br0" timeOffset="243482.9263">23775 12240 89 0,'9'17'37'0,"21"14"1"15,7-5-2-15,30 8-35 0,-2 0-1 16,13-6 0-16,8-5 1 16,-1-7-2-16,3-4 2 15,-6-10-3-15,-7-8 1 16,-16-18-11-16,-6 3-23 15,-25-13 0-15,-5 0-2 16,-25-5 1-16</inkml:trace>
  <inkml:trace contextRef="#ctx0" brushRef="#br0" timeOffset="243865.9484">24386 12169 89 0,'14'4'36'0,"11"3"-1"16,-15-19-2-16,9 3-32 15,-9-9-1-15,-1-7 1 16,-8-6 0-16,-2-1-1 16,-7-4 1-16,-2 4 0 15,-5 2-1-15,-3 7 1 16,0 5-1-16,2 8-1 15,-2 12 1-15,4 6-1 16,3 12 1-16,3 8 0 16,2 2-1-16,6 8 2 15,0 0-1-15,4 1 1 16,2-3 0-16,7-6 1 15,1-7-1-15,6-8 1 16,3-8-1-16,6-13 0 0,3-7 0 16,2-10-2-16,5-12 0 15,1-7 0-15,-6-8-2 16,-9-13-7-16,6 6-26 15,-28-16 0-15,4 8 2 16,-23-9-2-16</inkml:trace>
  <inkml:trace contextRef="#ctx0" brushRef="#br0" timeOffset="244256.9707">24363 11493 85 0,'16'25'34'0,"7"2"2"15,-7-6-7-15,10 1-24 16,3-4-3-16,8 3 2 16,0-10-1-16,3 5 1 15,0-8-2-15,-1 1 0 16,-5-8 0-16,-6-1 0 15,-9-4-1-15,-10-8 0 16,-14 0-1-16,-13-5 0 16,-10-2 1-16,-10-2-2 15,-2 2 2-15,-5 1-1 16,4 1 0-16,2 2 0 15,9 3 0-15,6-1 0 16,11 4 1-16,13 9-1 0,6-16 0 16,9 8 0-1,9 0 0-15,8-1-1 0,2-1 0 16,3-5-6-16,14 10-25 15,-17-16-4-15,6 7 0 16,-15-12-3-16</inkml:trace>
  <inkml:trace contextRef="#ctx0" brushRef="#br0" timeOffset="244684.9952">24430 11062 76 0,'-2'14'36'0,"7"3"-2"15,-8-5-2-15,20 10-25 16,-6-3-2-16,16 7 0 15,1-3 0-15,11 2 0 16,4-5-2-16,2-1 0 16,0-8-1-16,-3-7 0 15,-6-8-1-15,-8-6 0 16,-10-8 0-16,-8-7-1 15,-17-4 1-15,-7-1-1 16,-13 1 0-16,-3 0 0 16,-7 5 1-16,-1 4-1 15,5 5 0-15,2 5 0 0,10 4 0 16,8 2 0-16,13 4 0 15,11 0 0-15,11 1-1 16,6-2-1-16,6 4-6 16,-12-11-25-16,20 8-4 15,-16-8 0-15,6 4-3 16</inkml:trace>
  <inkml:trace contextRef="#ctx0" brushRef="#br0" timeOffset="245398.036">24858 10219 70 0,'0'0'32'15,"-16"-12"-5"-15,13 23 0 0,-11 1-20 16,6 11 0-16,-10 2-2 16,2 14-1-16,-11 2-2 15,-3 10 1-15,-11 1-2 16,-6 3 1-16,-12-2-1 15,-8-5 1-15,-10-11-2 16,-9-7 2-16,-3-15-1 16,2-12 1-16,3-14 0 15,5-8 0-15,13-9 1 16,11-2-1-16,15-6 0 15,12-2-1-15,13 4 0 16,13 7-1-16,10-1 0 16,12 5 0-16,6 4 0 15,7 9 0-15,6 5 0 0,7 9 0 16,8 10 0-16,2 10 0 15,8 11 1-15,2 7-1 16,6 8 1-16,8 3-1 16,0-4 1-16,-3 0-1 15,-5-12 1-15,-7-11 0 16,-13-15-1-16,-10-18 0 15,-21-20 1-15,-19-22-1 16,-19-18 1-16,-16-15-2 16,-10-14 1-16,-13-15-16 15,2 17-18-15,-13-4-3 16,14 21 1-16,-3 12-3 15</inkml:trace>
  <inkml:trace contextRef="#ctx0" brushRef="#br0" timeOffset="246005.0707">24191 9602 59 0,'0'0'30'0,"0"0"1"16,24 15-4-16,-24-15-18 15,31-2-1-15,-12-10 2 16,19 10 0-16,-7-12-2 15,12 11-1-15,-5-8-1 16,6 6-1-16,-3-1-2 16,-3 7-1-16,-4 5-1 15,2 9-1-15,-7 6 1 16,-5 10-1-16,-2 6 0 15,-6 4 0-15,-4 8 0 16,-10 0-1-16,-2 4-10 16,-21-14-23-16,2 4-2 15,-21-15-1-15,0 1 0 16</inkml:trace>
  <inkml:trace contextRef="#ctx0" brushRef="#br0" timeOffset="246225.0833">24143 9858 106 0,'0'0'38'0,"0"-17"1"16,-15-8-2-16,5-8-35 15,-7-1-2-15,1-12 0 16,-1-5 0-16,6-8-4 15,15 7-5-15,-10-14-19 16,24 18-10-16,-5-9 0 16,15 11 0-16,-7-4 0 15</inkml:trace>
  <inkml:trace contextRef="#ctx0" brushRef="#br0" timeOffset="246712.1112">24352 9055 56 0,'-14'10'31'16,"2"5"2"-16,-2-4-1 15,11 12-23-15,-9-4-2 0,13 7 0 16,1 1 0-16,15 8 0 16,-1-1-1-16,12 3-1 15,0-2-1-15,12-3 0 16,-4-11 0-16,5-2-1 15,-5-14-2-15,-2-9 0 16,-5-14 0-16,-5-6-1 16,-6-13 1-16,-9-6-2 15,-9-6 1-15,-8 0 0 16,-8-3 0-16,-8 4 0 15,-8 3 1-15,-1 7-1 16,-3 9 0-16,-1 8 0 16,6 10 0-16,3 5 1 15,8 11-1-15,11 5 0 0,10 6 0 16,13 4 0-16,10 3 0 15,13-2 0-15,7-1-1 16,6-7 0-16,-1-1-5 16,-9-23-23-16,4 5-7 15,-19-16-2-15,-3-2 0 16</inkml:trace>
  <inkml:trace contextRef="#ctx0" brushRef="#br0" timeOffset="246916.1228">24392 8682 77 0,'8'22'36'0,"6"-14"0"16,16 8-1-16,-11-1-18 0,17-1-17 15,2-4 1-15,1-5-1 16,-2-3-1-16,-3-7-6 15,-1 3-28-15,-22-8 2 16,2 3-3-16,-18-8 1 16</inkml:trace>
  <inkml:trace contextRef="#ctx0" brushRef="#br0" timeOffset="247059.131">24127 8653 64 0,'-48'15'35'0,"11"3"-2"16,14 1-16-16,9 0-32 15,15-9-17-15,-1-10-2 0,29 8 0 16</inkml:trace>
  <inkml:trace contextRef="#ctx0" brushRef="#br0" timeOffset="247592.1615">24408 8262 81 0,'2'41'35'0,"13"5"-2"16,0-6-2-16,16 12-26 16,4-13 0-16,9 0-1 15,0-9 1-15,6-4-1 16,-4-14-1-16,0-9 0 15,-11-14-1-15,-6-14-1 16,-12-18 0-16,-17-12 0 16,-15-13-1-16,-17-9 0 15,-18-3 2-15,-15-6-2 16,-11 2 2-16,-10 10-1 15,-3 16 0-15,-8 13 1 16,6 16-1-16,5 20 0 16,8 11-2-16,12 18 0 0,18 8 0 15,16 6 0-15,26 4 0 16,23 6 0-16,27-2 0 15,23-3 1-15,19-5 0 16,13 0 1-16,11-11-1 16,2-8 0-16,-5-8-2 15,-16-22-21-15,-2 1-14 16,-23-15 0-16,-10-2-3 15,-26-15 1-15</inkml:trace>
  <inkml:trace contextRef="#ctx0" brushRef="#br0" timeOffset="248020.186">24473 7604 89 0,'11'30'37'0,"7"1"-1"16,-6-11 1-16,6 5-24 15,0-18-13-15,-18-7 0 16,16-16 1-16,-7-7-1 16,-5-11 1-16,-3-3 0 15,-2-5 0-15,-4 0 0 16,-3-1 0-16,-6 7-1 15,-1 2 1-15,-7 12 0 16,-2 8-1-16,-4 13 0 16,-6 13 0-16,2 12 0 0,2 13 0 15,4 7 1-15,8 9-1 16,13 8 1-16,14 7-1 15,17 2 0-15,12-5-1 16,17-6 2-16,8-13-1 16,9-7 0-16,-2-19 0 15,0-14 0-15,-8-23 2 16,-10-19 0-16,-11-14 0 15,-14-17-3-15,-5 0-17 16,-22-22-17-16,0 6-3 16,-18 0 1-16,-2 13-4 15</inkml:trace>
  <inkml:trace contextRef="#ctx0" brushRef="#br0" timeOffset="289527.5601">4756 8809 79 0,'0'0'34'15,"21"-21"1"-15,15 10-2 16,-1-14-30-16,14 3 0 0,7-4-1 15,8 4 1-15,-3-1-3 16,1 6 1-16,-9 6-2 16,-10 9 2-16,-14 8 1 15,-13 12-1-15,-20 8 1 16,-10 9-1-16,-12 8 1 15,-11 10-1-15,-11 8 1 16,-6 8-1-16,-8 4 0 16,1 1 1-16,-3-3-1 15,6 0 1-15,9-6 1 16,7-5-1-16,14-9 0 15,19-8 0-15,16-14-1 16,21-8 0-16,16-10 0 16,15-9 0-16,11-8-2 0,6-6-2 15,9 0-10-15,-8-14-23 16,4 3-2-16,-15-11 0 15,-4 5-1-15</inkml:trace>
  <inkml:trace contextRef="#ctx0" brushRef="#br0" timeOffset="289986.5863">5892 8795 57 0,'0'0'34'0,"-26"-8"-1"16,5 11 0-16,-14-4-12 15,4 13-16-15,-7-1-1 16,3 10 1-16,-3 4-2 15,5 8 1-15,4 5-2 16,7 9 1-16,7 5-1 16,11 3 0-16,11 3-1 15,9-3 0-15,13-4 0 16,9-7-1-16,14-13 1 15,8-14 0-15,8-18-1 16,5-15 1-16,-4-19 0 16,-1-13-1-16,-4-11 1 0,-12-10 0 15,-16 0-1-15,-21-7 0 16,-16 4 0-16,-20 6 0 15,-16 15-2-15,-12 11 2 16,-14 17-1-16,-6 15 0 16,6 14-3-16,-2 7-26 15,22 18-6-15,5-6 0 16,28 6-1-16</inkml:trace>
  <inkml:trace contextRef="#ctx0" brushRef="#br1" timeOffset="312964.9006">9536 1964 50 0,'14'-9'22'15,"-14"9"1"-15,0 0 0 0,-4-12-13 16,4 12-1-16,0 0-2 15,0 0-1-15,0 0-1 16,0 0 0-16,0 0-1 16,0 22 0-16,1-11 0 15,9 16 0-15,-7 2 0 16,6 22 0-16,-5 11-2 15,3 19 3-15,-5 14-3 16,-2 14 1-16,-6 11-1 16,5 9 1-16,-5 6-2 15,4 1 1-15,-4-5-1 16,-1 1-1-16,-1-7 1 15,2 0-1-15,-4-6 0 16,-7-7-1-16,3-11 1 0,-6-13 0 16,4-18-2-16,-3-25-6 15,16-15-26-15,-10-36-1 16,13-18-1-16,-1-29-2 15</inkml:trace>
  <inkml:trace contextRef="#ctx0" brushRef="#br1" timeOffset="313635.939">9606 2009 44 0,'0'0'27'0,"15"-11"3"15,-15 11-8-15,0 0-14 16,0 0 0-16,0 0 0 0,0 0 1 16,-10 8-2-16,10-8-2 15,-16 13 1-15,6 2-2 16,-7 2 0-16,1 12-1 15,-7 10-1-15,-3 15 0 16,-2 3-1-16,-5 9 2 16,0-5-2-16,7-3 2 15,0-8-2-15,7-7 0 16,5-23 0-16,14-20 0 15,4-13 1-15,10-20-2 16,6-15 1-16,7-6-1 16,3-10 2-16,3-2-1 15,0-1 1-15,1 6-1 16,-2 7 0-16,-4 11 2 0,-8 9-1 15,4 14 0-15,-7 11 0 16,-2 10-1-16,-1 7 0 16,1 10 0-16,0 10 0 15,2 5-2-15,2 13 2 16,-1 7-2-16,-1 10-1 15,-3 1-3-15,5 22-22 16,-15-22-9-16,2 12-3 16,-8-18 0-16,10-2-1 15</inkml:trace>
  <inkml:trace contextRef="#ctx0" brushRef="#br1" timeOffset="314273.9755">7920 4434 61 0,'0'0'36'16,"3"-20"-1"-16,-3 20 0 16,0 0-20-16,0 20-11 15,-4 6-2-15,0 17 0 16,-2 9 0-16,0 11-2 15,-2 7 2-15,1 1-3 16,4-2 0-16,-3-18-13 16,12-3-20-16,-3-22-1 15,11-16 0-15,-2-27 0 16</inkml:trace>
  <inkml:trace contextRef="#ctx0" brushRef="#br1" timeOffset="314433.9846">7921 4186 77 0,'-27'-2'35'0,"-2"2"-1"16,11 16-1-16,-2 2-30 16,10-6-36-16,18 2 0 15,3-9-2-15,18 7 1 16</inkml:trace>
  <inkml:trace contextRef="#ctx0" brushRef="#br1" timeOffset="314718.0009">8539 4397 79 0,'0'0'34'15,"0"-18"0"-15,0 18-5 16,-23-2-22-16,0 10-2 15,-10 5 0-15,0 14-1 16,-6 3 0-16,2 11-1 16,-4 2 0-16,11 2-1 15,3 1-1-15,16-6 0 16,7-2-1-16,14-13-2 15,17 4-14-15,2-25-20 16,21 1 0-16,-5-17-2 16,16-1 1-16</inkml:trace>
  <inkml:trace contextRef="#ctx0" brushRef="#br1" timeOffset="315087.022">8724 4542 73 0,'-14'20'37'15,"11"4"-2"-15,-1-7 1 16,11 5-24-16,4-15-9 16,7-3-1-16,4-9 0 15,4-4 0-15,4-8-1 16,-1-4 1-16,-2-5-1 15,-1 0 0-15,-6-4 0 16,-6 3-1-16,-8 0 1 0,-7 4 0 16,-7 6 0-16,-10 7 0 15,-2 9 0-15,-7 9 0 16,-5 14 0-16,-3 15 0 15,0 9 0-15,3 12 1 16,0 2-1-16,11 1 0 16,11-4 0-16,11-8 0 15,17-11-6-15,6-28-17 16,29-3-15-16,4-21 0 15,19-4-3-15,2-18 0 16</inkml:trace>
  <inkml:trace contextRef="#ctx0" brushRef="#br1" timeOffset="315641.0537">8268 5447 83 0,'-4'-16'36'0,"4"16"-1"16,-18-22-3-16,8 27-27 16,-13 3-2-16,-3 9 0 15,-4 8-2-15,-1 9 1 16,0 2-1-16,3 2 2 15,7-3-3-15,11-5 3 16,8-10-2-16,14-7 1 16,15-11-1-16,9-10 1 15,9-8-1-15,3 1-3 16,0-3 3-16,-6 7-3 15,-7 9 3-15,-9 9-1 0,-12 11 3 16,-16 12-4-16,-15 13 3 16,-7 5 0-16,-6 7 0 15,-7-7-1-15,4-2-1 16,1-10-5-16,18-6-26 15,-5-28-5-15,19-2-1 16,5-33 0-16</inkml:trace>
  <inkml:trace contextRef="#ctx0" brushRef="#br1" timeOffset="315888.0676">8699 4949 70 0,'-16'14'34'0,"2"10"1"0,1 17-2 16,-4 7-21-16,3 9-9 16,3 7-1-16,4 10 0 15,-4 3 0-15,7 5 2 16,-1-5-1-16,5-5-2 15,6-2-20-15,-9-17-14 16,13-10-1-16,-9-15 0 16,12-13 0-16</inkml:trace>
  <inkml:trace contextRef="#ctx0" brushRef="#br1" timeOffset="316190.0851">8508 5503 77 0,'-20'-6'37'16,"20"6"0"-16,-12 5 0 15,23-1-23-15,4-4-10 16,11 0-1-16,9-2-1 16,4-3 1-16,2 1-1 15,1 3-1-15,2 1 1 16,-5 3-2-16,-7 6 1 15,-4 11 0-15,-7 3-1 16,-5 6 2-16,-9 0-1 16,-4 5 0-16,-4-3 1 15,-3 0-1-15,-1-4-2 16,0-14-3-16,10 3-20 15,-5-16-13-15,7-15 0 0,0-14 0 16,8-2-4-16</inkml:trace>
  <inkml:trace contextRef="#ctx0" brushRef="#br1" timeOffset="316354.0945">8880 5170 96 0,'-15'16'37'15,"-6"-6"0"-15,11 9-2 16,10-19-34-16,0 0-5 15,9-19-30-15,5-7-1 16,17 1-1-16,-2-10-1 0</inkml:trace>
  <inkml:trace contextRef="#ctx0" brushRef="#br1" timeOffset="316618.1096">9394 4851 97 0,'-14'5'37'15,"5"12"1"-15,-12-2-8 16,7 17-26-16,-3 9 2 16,3 13-2-16,-4 11 0 15,3 8-1-15,-1 2 0 16,5 7-2-16,0-4 0 15,8-9 1-15,8-12-2 16,5-14 0-16,14-13-6 0,0-29-11 16,22-4-19-16,-9-26-3 15,15-5 2-15,-10-20-5 16</inkml:trace>
  <inkml:trace contextRef="#ctx0" brushRef="#br1" timeOffset="316821.1212">9691 4750 71 0,'-15'6'39'0,"10"29"-1"16,-12 10 2-16,6 29-15 16,-5-1-21-16,3 6-1 15,1 7 0-15,1 1-2 0,2 4 0 16,0-5-3-16,5 5-15 15,-15-24-13-15,12 4-7 16,-10-17 1-16,13-2-2 16</inkml:trace>
  <inkml:trace contextRef="#ctx0" brushRef="#br1" timeOffset="317263.1463">8374 6256 57 0,'13'-23'34'16,"-12"3"0"-16,-1 20 0 15,0-19-11-15,0 19-14 16,-10 16-5-16,9 6-1 15,-7 10 0-15,4 11 1 0,-1 7-2 16,0 13 0-16,1 3-1 16,-2 4 1-16,1 1-5 15,-3-11-11-15,10 2-21 16,-7-18 0-16,8-5 0 15,-6-19-2-15</inkml:trace>
  <inkml:trace contextRef="#ctx0" brushRef="#br1" timeOffset="317457.1576">8235 6545 112 0,'0'0'37'0,"-20"-17"1"15,20 17-7-15,0 0-27 0,14-3-2 16,7-8-1-16,5-2-2 15,14 0-4-15,-1-17-19 16,17 3-12-16,-4-9-1 16,11 4 0-16,-11-11-2 15</inkml:trace>
  <inkml:trace contextRef="#ctx0" brushRef="#br1" timeOffset="317843.1796">8782 6070 83 0,'-12'11'37'16,"-8"1"-2"-16,9 17 2 15,-12-6-29-15,9 23-2 16,-4 2 0-16,7 11 0 0,-7 3-2 16,8 8 1-16,-1-3-2 15,3 0 1-15,4-7-2 16,7-5 1-16,-3-12-2 15,9-10-1-15,2-14 1 16,6-12-1-16,5-16 1 16,3-10-1-16,-1-10 1 15,0-8-1-15,4-4 1 16,-6-2-1-16,-1 8 1 15,-4 3-1-15,-6 9 1 16,-11 23-1-16,10-7 0 16,-10 20 0-16,-1 9 0 15,-3 6 0-15,4 4 0 0,3 2-2 16,6-2-2-16,-1-7-5 15,19 2-10-15,-13-20-16 16,17 0-4-16,-7-16 1 16,9 0-1-16</inkml:trace>
  <inkml:trace contextRef="#ctx0" brushRef="#br1" timeOffset="318491.2167">9111 6573 103 0,'0'11'36'16,"0"-11"1"-16,0 0-1 15,13 2-32-15,7-13 0 16,4-4-1-16,11-2 0 16,-1-8-1-16,5-1-1 0,-2-4 0 15,-5 1-1-15,-9 5 1 16,-7 1-2-16,-14 6 1 15,-9 6-1-15,-11 8 2 16,-12 8-3-16,-6 11 3 16,-3 5 0-16,-3 6 0 15,1 5 1-15,6 7-2 16,9-4 3-16,11 1-2 15,13-8 2-15,14-8-2 16,16-7 0-16,15-11 0 16,12-10 0-16,9-7-1 15,3-8 1-15,4-1 0 16,-3-4 0-16,-9 5 0 15,-9 1-1-15,-10 4 1 0,-12 8-1 16,-10 5 1-16,-18 5-1 16,4 15 0-16,-13 5 0 15,-6 6 0-15,-5 8 0 16,0 1 0-16,0 2 0 15,4-1 0-15,4-4 0 16,5-9 0-16,5-9 0 16,2-14 0-16,14-11 0 15,2-10 0-15,1-8 1 16,1-7-1-16,1-4 0 15,1 0 0-15,-5 2-1 16,-2 6 1-16,-2 6-1 16,-4 9 1-16,-7 17 0 15,9-12 0-15,-9 12 0 0,15 9 0 16,-3-4 2-16,8 5-4 15,1-7-4-15,18 7-9 16,-14-19-8-16,21 12-7 16,-17-16-10-16,14 5 1 15,-11-11-4-15,6 0 5 16</inkml:trace>
  <inkml:trace contextRef="#ctx0" brushRef="#br1" timeOffset="318857.2376">10042 6436 94 0,'0'22'38'0,"0"-22"0"0,23 16-1 15,-8-17-24-15,13-11-8 16,3-6-2-16,7-3-3 15,-2-8 2-15,3-1-3 16,-7 1 2-16,-5-1-2 16,-9 6 2-16,-6 3 0 15,-13 5-1-15,-12 8 1 16,-8 9-1-16,-11 8 1 15,-7 10-1-15,1 9 0 16,-6 10 1-16,4 4 2 16,6 3-1-16,12 0 1 15,12-4-2-15,13-2 1 0,12-12-2 16,20-14-1-1,25-1-14-15,-6-24-7 0,24 2-17 16,-4-12-1-16,11-1 1 16,-11-8-3-16</inkml:trace>
  <inkml:trace contextRef="#ctx0" brushRef="#br1" timeOffset="319502.2745">9050 7023 65 0,'0'0'32'16,"5"-13"-1"-16,-5 13-5 15,0 0-5-15,0 0-14 16,9 9 0-16,-9 12-1 15,7 16-1-15,-5 7 0 16,3 17-2-16,-4 13 1 16,0 16-1-16,-3 8 0 15,-3 15-1-15,-1-3 0 0,0 6-1 16,-2-6 0-16,3-5 0 15,0-14-1-15,5-15-1 16,7-13-4-16,-2-34-11 16,16 2-16-16,-10-29-6 15,6-5-1-15,-9-22 0 16</inkml:trace>
  <inkml:trace contextRef="#ctx0" brushRef="#br1" timeOffset="320154.3116">8918 7538 64 0,'5'-18'34'0,"4"5"-1"16,-10-1-5-16,1 14-5 15,0 0-16-15,5 13-1 16,-9 0-1-16,4 6 0 16,0 8-2-16,2 5 0 15,3 5 0-15,6 8-1 16,-1 3-1-16,12 6 0 15,1-3 1-15,6-4-2 16,4-10 1-16,6-6 0 16,-1-14 0-16,6-12 0 0,0-22 2 15,-1-11-1-15,-5-12 1 16,-1-10-1-16,-4-7 0 15,-9-4 0-15,-4-5 0 16,-5-1-1-16,-2 5-1 16,-3 4-2-16,-3 10-1 15,-5-1-6-15,13 29-10 16,-17-7-15-16,2 27-5 15,0 0 1-15,6 16-2 16</inkml:trace>
  <inkml:trace contextRef="#ctx0" brushRef="#br1" timeOffset="321004.3604">9079 8024 77 0,'8'-21'24'15,"-8"21"0"-15,10-15 0 16,-10 15-15-16,0 0-2 16,12-7 0-16,-12 7-2 0,0 0 0 15,0 0-1-15,0 0 0 16,5 13 0-16,-4 3-1 15,-2 3 0-15,4 11-1 16,-1 4 0-16,0 10 0 16,0 3 0-16,-2 5-1 15,3 4 0-15,-1 2 1 16,-3-2-1-16,0 1 1 15,1-2 0-15,0 1-1 16,0-4 2-16,0-3-2 16,0-4 1-16,0-1-1 15,0-6 1-15,2-2-1 0,-3-5-1 16,4-6 1-16,-3-5-1 15,0-3 1-15,-1-8-1 16,1-9-1-16,0 0 1 16,0 0-1-16,0 0-1 15,1-10 0-15,-1 10-2 16,11-24 1-16,-1 15 0 15,2-5 0-15,2 9 0 16,-4-1 0-16,3 6 2 16,-13 0-1-16,11 7-2 15,-11-7-17-15,-10 9-13 16,-4-7 0-16,1 6-3 15,-8-8 2-15</inkml:trace>
  <inkml:trace contextRef="#ctx0" brushRef="#br0" timeOffset="356574.3949">4933 10180 58 0,'-17'12'35'0,"17"-12"1"15,0 0-2-15,0 0-10 16,14-5-21-16,8-8 1 16,11-6-2-16,14-6 2 15,3 0-2-15,8 2 1 16,-4 2-2-16,0 7 2 15,-11 10-3-15,-13 14 1 16,-18 14-1-16,-21 12 0 16,-18 15 0-16,-16 10 0 15,-14 8 0-15,-9 8 1 0,-3 0-2 16,3-6 3-16,4-8-2 15,13-6 2-15,15-13-2 16,16-10 1-16,16-12 0 16,19-11 0-16,15-14 0 15,18-2-1-15,10-12 1 16,10 2-2-16,6-2-2 15,-4-6-4-15,11 10-28 16,-17-7-3-16,0 9 1 16,-19-4-3-16</inkml:trace>
  <inkml:trace contextRef="#ctx0" brushRef="#br0" timeOffset="357167.4288">5838 10104 88 0,'-25'-4'37'0,"14"3"1"0,5-13-1 16,16 3-27-1,10-4-9-15,14-1-1 0,12-4 1 16,12 3 0-16,5 1 0 16,-1 8-1-16,-4 0 1 15,-6 6-1-15,-9 6 0 16,-16 9 0-16,-13 6 0 15,-19 10 0-15,-10 2 1 16,-13 3-1-16,-9 2 0 16,-1 5 0-16,-5-3 0 15,6-1 0-15,5-6 0 16,12-2 0-16,11-7-1 15,11 0 1-15,14-9 0 16,18-2 0-16,5-4 0 16,6 1 0-16,1 0 0 0,-1 6 0 15,-8 0 1-15,-10 5 0 16,-17 10-1-16,-19 7 2 15,-18 3-1-15,-14 4 0 16,-11 3 0-16,-8-2 0 16,-4-2-1-16,4-6-1 15,7-3-10-15,7-21-25 16,20-5-3-16,6-19 0 15,20-14-1-15</inkml:trace>
  <inkml:trace contextRef="#ctx0" brushRef="#br0" timeOffset="411620.5434">4961 11543 34 0,'-11'-3'28'0,"-1"-1"4"15,0-1-3-15,12 5-23 16,-14-6 0-16,14 6-1 16,0-12 0-16,13 4 1 15,1-6-2-15,15-3 0 16,6-9 0-16,12-1-1 15,5-7 1-15,9 7-2 16,-3 0 0-16,-3 6-1 16,-7 9 0-16,-14 14-1 15,-15 15 0-15,-20 14 0 16,-19 16 1-16,-24 13 0 15,-13 9 0-15,-11 7-1 16,-11 8 1-16,-5-1 0 0,1-2 0 16,6-4 0-16,11-10 0 15,18-8-1-15,15-13 2 16,26-9-1-16,17-14 0 15,21-11 0-15,22-12 0 16,10-6 0-16,8-6-1 16,3-2-2-16,7 6-9 15,-17-9-23-15,0 8-1 16,-15-3-2-16,-2 9 1 15</inkml:trace>
  <inkml:trace contextRef="#ctx0" brushRef="#br0" timeOffset="412256.5798">6203 11431 54 0,'1'-28'33'16,"-12"1"0"-16,-8 6 0 0,-19 3-27 15,-3 15-1-15,-12 4 1 16,1 16-1-16,-14 2 0 15,6 11-1-15,2 6-2 16,7 1 1-16,12 0-2 16,13-4 0-16,15-2 0 15,19-6 1-15,18-5-1 16,14-2 0-16,13-3-1 15,8 0 2-15,10 0-1 16,-3 4-1-16,-3 2 0 16,-12 8-2-16,-11 5 2 15,-15 10 0-15,-21 6 0 16,-12 4-1-16,-20 2 1 15,-12 4 1-15,-7-1-1 0,-9-6 0 16,0-9 0-16,3-8 1 16,7-15-1-16,8-16 0 15,12-20 0-15,13-19 0 16,14-20 0-16,14-19 0 15,15-15 0-15,15-12 0 16,9-7 0-16,5-2 0 16,1 9 0-16,-2 9 0 15,-5 17-1-15,-16 10-8 16,-7 22-26-16,-18 13 0 15,-10 18-2-15,-18 3 0 16</inkml:trace>
  <inkml:trace contextRef="#ctx0" brushRef="#br0" timeOffset="470083.8873">4871 12671 56 0,'-14'-7'36'16,"14"7"-2"-16,-7-22 0 15,15 10-26-15,7-4-6 16,7 1-1-16,9 3 0 16,9-2 0-16,-2 2 0 15,5 4 0-15,-4 2 0 16,-2 4-1-16,-5 4 0 0,-9 3 1 15,-7 4 0-15,-11 4-1 16,-5 4 1-16,-9 3 0 16,-4 2-1-16,-8 1 1 15,-1 0-1-15,1-1 1 16,1-1-1-16,10-4 0 15,5-2 0-15,7 1 0 16,11-2 0-16,7 1 0 16,7-3 0-16,6 2 0 15,5 0 1-15,-1 5-1 16,-4-2 0-16,-1 5 1 15,-7 3-1-15,-10 7 1 16,-15 5-1-16,-10 8 1 16,-16 7-1-16,-9 4 0 15,-9-3 0-15,-7 1 0 0,-1-6-3 16,2-21-16-16,19 0-15 15,4-22-2-15,27-5-1 16,-1-36 1-16</inkml:trace>
  <inkml:trace contextRef="#ctx0" brushRef="#br0" timeOffset="470519.9122">5674 12707 39 0,'10'-12'31'0,"-10"12"3"16,0 0-1-16,12-6-24 16,-12 6-1-16,0 0-1 15,-22 19 0-15,12 3-1 16,-8 3-2-16,-3 8 0 15,-6 7-1-15,4 5 0 16,-1-2-1-16,5 4 0 16,5-2-1-16,11-7 1 15,10-6-1-15,12-8-1 16,13-10 1-16,14-12 0 0,10-11 0 15,12-12-1-15,7-12 1 16,5-11-2-16,4-6-1 16,-7-7-4-16,9 6-30 15,-26-4-1-15,-3 11-1 16,-19 0 0-16</inkml:trace>
  <inkml:trace contextRef="#ctx0" brushRef="#br0" timeOffset="470779.9271">5967 12692 74 0,'-12'23'38'0,"5"17"0"15,-9 3 0-15,2 17-32 16,-6 6-3-16,5 13 0 16,-7-1 0-16,7 3-2 15,-1-6 0-15,8-9-2 16,11-9-5-16,-4-27-25 15,22 0-5-15,1-19-3 16,12-8-1-16</inkml:trace>
  <inkml:trace contextRef="#ctx0" brushRef="#br1" timeOffset="503575.8027">9149 8641 15 0,'0'0'20'0,"0"0"-4"15,6-11-1-15,-6 11 0 16,0 0-1-16,13-4-2 16,-13 4-3-16,0 0 1 15,0 0-4-15,7 11 0 16,-14 1-1-16,7 5-1 15,-9 3 1-15,3 6-2 16,2-1 1-16,-1 5-2 16,0 2 1-16,5 3-2 0,0-4 1 15,4 7-1-15,-1-4 1 16,2 3-1-16,1 2-1 15,-1 0 1-15,-1 2-1 16,0 1 1-16,-1 1-1 16,-1 1 1-16,-2-3-1 15,3 4 1-15,-1-2 0 16,-2 0 0-16,0-3 0 15,4 1 0-15,-1-4 0 16,-2 4 0-16,1-2 0 16,1-1 0-16,0-1-1 15,-3 1 1-15,3 1-1 16,-2 1 1-16,-2 1-1 15,1-2 1-15,-3-2-1 16,6 1 1-16,-3 0-1 0,1-2 1 16,-1-3 0-16,1 3-1 15,-1-4 0-15,3 2 1 16,-5 0-2-16,0 1 2 15,1 1-2-15,-3 3 1 16,-2-2 0-16,1 5 0 16,-2-2 1-16,-2 1-1 15,1-2 1-15,1 3-1 16,3-3 0-16,-1-1 1 15,2-3-1-15,4-1 1 16,-1 0-1-16,2-3 1 16,0 0-1-16,1 0 0 0,-2-1 0 15,2 2-1-15,0 0 1 16,-1 0-2-16,-2 0 3 15,2 2-2-15,-4-2 1 16,2 1-1-16,2 1 1 16,-2 0 0-16,2-1 0 15,-1-1 1-15,-1 0-1 16,3-1 0-16,2 3 0 15,-2-4 1-15,2 2-1 16,0-2 0-16,-2 2 1 16,0 2-1-16,1-1 0 15,-1 1 2-15,-4 0-2 16,1 1 2-16,-2 2-2 15,0-2 0-15,-1 2 0 16,1 1 0-16,0-2 0 0,2 1-2 16,-3 0 2-16,5-1-2 15,1-2 2-15,0 3 0 16,2-3 0-16,0 3 0 15,-1-1 0-15,2 1 0 16,-1 0 0-16,-1 1 1 16,0 2-1-16,-3-4 0 15,0 2 0-15,3-1 1 16,-4 1-2-16,-3-1 1 15,2 0 0-15,-1-2-1 16,1-3 1-16,-2 2-1 16,0-4 1-16,2-3-1 15,1 0 0-15,1-4 2 16,-1 1-1-16,1-1 0 0,-1-2 0 15,1 2 0-15,-1-1 0 16,-1 1 0-16,1 1 0 16,-1-2 0-16,0 2 0 15,-3 0 1-15,3 2-2 16,1-4 2-16,0 2-1 15,0-3 0-15,1-2 0 16,0 1 0-16,2-3 0 16,-2-4 1-16,1 0-1 15,1-1 0-15,-3-12 0 16,2 18 0-16,-2-18 0 15,0 17 0-15,0-7 0 16,0 1-1-16,-2 2 1 16,2-1 0-16,-2 4 0 15,1-1-1-15,-1 2 1 0,0-2-1 16,-2 2 1-16,4-2 1 15,-1 2-2-15,-2-2 2 16,3 0-1-16,0-1 0 16,0-2 0-16,2 1 0 15,0-1 0-15,-2 0 0 16,5 1 0-16,-2 0 0 15,-2 0 0-15,-1 0 0 16,3-1 0-16,-3-2 0 16,0-10 0-16,-3 17 0 15,3-17 1-15,0 0-1 16,0 0 0-16,0 0-1 15,-9 0 1-15,9 0 0 16,-6-11 0-16,6 11-1 0,-8-12 1 16,8 12-2-16,0 0 0 15,-10-7-2-15,10 7-24 16,0 0-7-16,0 15-3 15,0-15 1-15</inkml:trace>
  <inkml:trace contextRef="#ctx0" brushRef="#br1" timeOffset="509646.1501">6822 13543 39 0,'-14'5'27'0,"14"-5"0"16,-18 6-7-16,18-6-10 15,-11 2-3-15,11-2-1 0,0 0 0 16,11-8-2-16,-11 8-1 15,22-10-1-15,-9 4 0 16,2 4-1-16,2 0 1 16,4 3-2-16,2-1 1 15,1 3 0-15,0 1-1 16,1 0 1-16,2 0-1 15,6-1 1-15,-5-3 0 16,5 1 0-16,1-2 0 16,-6 0-1-16,10-1 1 15,-1-1 0-15,-3 1 0 16,3 1-1-16,2 1 1 15,-1 1-1-15,2 1 0 16,2 1 0-16,-2 0 1 0,6-3-1 16,1 1 0-16,7-1 0 15,1-4 0-15,7-3 2 16,2-4-2-16,4 1 0 15,2-4 1-15,1-1-1 16,2 3 1-16,3-1-1 16,4 2 0-16,-2 7 0 15,1-2 1-15,-2 3-1 16,3 4 0-16,-3 1 0 15,-2 0 1-15,-1 2-1 16,-1 0 0-16,1 2 0 16,2-1 0-16,2-1 1 15,-1-1-1-15,3-2 1 0,2-1-1 16,1-5 1-16,2 1-1 15,1-1 1-15,3-1-1 16,-2-1 0-16,3 3 1 16,-4 0-1-16,2 1 0 15,-4 3 1-15,-2 2-1 16,-4 2 0-16,-5 0 1 15,0 1-1-15,-2 1 0 16,1 1 1-16,-6-1 0 16,1 0-1-16,-1-2 0 15,1-1 1-15,-1-1 0 16,-2 1-1-16,0-3 1 15,-1 0-1-15,-1-4 1 16,-4 3-1-16,-6 1 0 0,-8-3-3 16,-4 8-6-16,-21-8-27 15,1 6 2-15,-20-3-4 16,-12-8 2-16</inkml:trace>
  <inkml:trace contextRef="#ctx0" brushRef="#br1" timeOffset="510967.2257">7314 13193 31 0,'-23'7'29'16,"-6"7"-2"-16,-6-7 2 16,0 9-22-16,-8-7 1 15,5 10-1-15,-6-9 0 16,5 7 0-16,-5-5-2 15,9 4 0-15,-1-6 0 16,9 1-1-16,3-4-1 16,11 2-1-16,13-9 0 15,-14 11-2-15,14-11 1 16,5 15 0-16,5-2-1 15,3 2 1-15,2 6 0 0,4 5 0 16,1 1 0-16,3 4 0 16,-4 1 0-16,8 2 0 15,1-1 0-15,-3-2-1 16,4-6 1-16,-1 0-1 15,1-2 0-15,-2-7-2 16,0 4-3-16,-7-10-2 16,8 13-12-16,-19-15-16 15,6 8 0-15,-15-16-1 16,7 12 1-16</inkml:trace>
  <inkml:trace contextRef="#ctx0" brushRef="#br1" timeOffset="511352.2476">7423 12840 52 0,'4'-22'34'16,"6"9"0"-16,-7-1-2 0,-3 14-27 15,0 0-1-15,13 22 0 16,-13 4 1-16,-1 15-2 15,-3 5-1-15,1 10 0 16,-4 4-2-16,0-3-4 16,10 1-27-16,-10-15-2 15,10-6-2-15,-3-17 0 16</inkml:trace>
  <inkml:trace contextRef="#ctx0" brushRef="#br1" timeOffset="511517.2572">7526 12575 69 0,'-28'-17'36'16,"7"16"-2"-16,-4 2-1 16,3 7-38-16,11 8-28 15,-1-2 0-15,12 0-2 16,0-14 0-16</inkml:trace>
  <inkml:trace contextRef="#ctx0" brushRef="#br1" timeOffset="511787.2726">7934 12771 41 0,'11'1'34'15,"-11"-1"1"-15,0 0 0 16,-24 7-19-16,8 9-10 15,-12 5-1-15,2 14 0 16,-5 0-1-16,2 12 1 16,4-5-2-16,3 7 0 15,7-6-1-15,10-3-2 16,12-10 0-16,8-14-6 15,17-1-31-15,-2-18-1 16,8 0 0-16,-5-13-1 16</inkml:trace>
  <inkml:trace contextRef="#ctx0" brushRef="#br1" timeOffset="512140.2928">8083 13026 73 0,'0'0'37'15,"9"15"-1"-15,-9-15-6 16,23-15-27-16,-9 5 0 16,14-4-1-16,6-9 0 15,5 0-1-15,2-7 1 16,4-2-2-16,-7 4 1 15,-4-1 0-15,-15 6-1 16,-6 4 1-16,-16 7-1 16,-14 8 1-16,-13 9 0 15,-6 12 0-15,-5 5 0 0,-1 10 1 16,-4 5 0-16,12 6 0 15,6 0-1-15,10 4 1 16,13-8-1-16,14-14-2 16,24 3-23-16,10-29-15 15,24-7 1-15,9-21-2 16,22-9 1-16</inkml:trace>
  <inkml:trace contextRef="#ctx0" brushRef="#br1" timeOffset="512926.3377">9038 12855 42 0,'10'-14'32'15,"-10"14"2"-15,-5 13-3 16,-14 0-23-16,8 16-1 15,-11-3-1-15,11 18 0 16,-10-2 0-16,5 6-3 16,-2-7 0-16,7 3-1 15,0-11 0-15,7-6-1 16,1-9 0-16,3-18-1 15,0 0 0-15,19-12 1 16,-6-12-1-16,0-7 1 16,1-7 0-16,0-6 0 0,-1 0-1 15,-1 0 1-15,-3 5-1 16,-3 7 1-16,-3 7-1 15,-2 13 1-15,-1 12-1 16,0 0 1-16,-15 15 0 16,11 4-1-16,1 2 1 15,6 0 0-15,1-3-1 16,10-4 1-16,7-10 0 15,10-8-1-15,7-11 1 16,6-6 0-16,4-10-1 16,3-2 1-16,-2-6 0 15,-8 2-1-15,-3 2 0 16,-6 7 0-16,-13 11 0 15,-8 9 0-15,-11 8 1 0,-5 27-2 16,-6 6 1-16,-7 7-1 16,2 11-2-16,-4-6-3 15,16 13-23-15,-8-18-8 16,19-3 1-16,-2-15-3 15</inkml:trace>
  <inkml:trace contextRef="#ctx0" brushRef="#br1" timeOffset="513319.3602">9559 12971 61 0,'-4'18'36'0,"4"-18"-1"15,5 17 1-15,-5-17-28 16,23-10-5-16,-3-7-1 16,10-2 0-16,-5-5 0 15,2-1 0-15,-4-3-1 16,-3 3 1-16,-8 2-1 15,-8 5 0-15,-8 6 0 16,-8 7 0-16,-5 5 0 16,-7 8 1-16,-2 7-1 15,0 7 0-15,-3 3 0 16,2 8 0-16,6 1 0 15,4 0 0-15,12-1 0 16,5-3 0-16,8-7-1 16,8-4 0-16,15-9-2 0,4-20-8 15,13 3-26-15,2-21-3 16,7-3 1-16,-1-16-1 15</inkml:trace>
  <inkml:trace contextRef="#ctx0" brushRef="#br1" timeOffset="513560.374">10144 12248 62 0,'-8'13'40'15,"-3"10"-3"-15,3 19 2 16,-9-5-21-16,5 25-15 15,-5 7-2-15,2 13 1 0,1 5-1 16,0 0-1-16,4-1-1 16,5-14-1-16,11-5-6 15,-3-28-29-15,20-14 1 16,2-33-2-16,14-18 0 15</inkml:trace>
  <inkml:trace contextRef="#ctx0" brushRef="#br1" timeOffset="513755.3852">10530 12017 46 0,'0'0'36'0,"-20"22"1"16,1 31 1-16,-6 6-12 0,2 31-20 15,-6 0-2-15,6 12-1 16,4 1-2-16,1 2 0 15,7-6-4-15,-2-17-9 16,11 4-25-16,-3-21 1 16,5-7-2-16,-1-20-1 15</inkml:trace>
  <inkml:trace contextRef="#ctx0" brushRef="#br1" timeOffset="513958.3968">10211 12794 91 0,'-17'-8'39'0,"17"8"1"0,-11 6-7 16,11-6-29-16,16 8-4 16,2-7 1-16,8-3-2 15,7-9-2-15,11 8-18 16,0-17-17-16,6 8 1 15,-5-9-2-15,-2 8 0 16</inkml:trace>
  <inkml:trace contextRef="#ctx0" brushRef="#br1" timeOffset="514311.417">10501 12889 86 0,'-6'11'38'0,"13"7"0"16,-7-18-4-16,24-3-30 15,-3-8-1-15,4-2-1 16,4-8-1-16,6-2 0 16,-1-4 0-16,-2-2-1 15,-5 0 1-15,-2 2-1 16,-11 0 0-16,-7 4 0 15,-9 3 0-15,-9 5-1 16,-7 7 1-16,-8 7 0 16,-5 10 0-16,-1 7 0 15,-5 8 0-15,3 11 1 16,5 2-1-16,5 2 0 15,9-1 0-15,10 0 1 16,13-8-3-16,11-11-3 16,24-1-32-16,-5-17 0 0,14-1-1 15,-1-9-2-15</inkml:trace>
  <inkml:trace contextRef="#ctx0" brushRef="#br1" timeOffset="514694.4389">10972 12725 85 0,'-45'14'39'16,"4"13"1"-16,-5-1 0 16,15 8-35-16,-2 5-2 15,11 1 0-15,13-3 0 16,10-5-2-16,15-8 0 0,13-13 0 15,15-17-1-15,7-18 1 16,6-14-1-16,5-17 0 16,-1-8 1-16,-1-8-1 15,-7-8 0-15,-9-2 1 16,-6-3-1-16,-9 3 0 15,-12 7 0-15,-10 12 1 16,-9 15-1-16,-11 19 0 16,-7 24 0-16,-8 25 1 15,-1 24-1-15,-7 21 0 16,3 19 0-16,3 10 0 15,7 6 0-15,9-4-3 16,15 3-16-16,2-25-22 16,16-8 2-16,4-25-2 0,18-8 1 15</inkml:trace>
  <inkml:trace contextRef="#ctx0" brushRef="#br1" timeOffset="514866.4486">11405 13004 102 0,'-27'14'40'16,"8"-3"1"-16,-3-11-5 16,-1-16-60-16,23 16-15 15,-15-23 0-15,14 12-2 16,-5-9 0-16</inkml:trace>
  <inkml:trace contextRef="#ctx0" brushRef="#br0" timeOffset="532651.466">5070 14061 19 0,'8'-9'31'15,"-8"9"1"-15,6-11 1 16,-18 7-23-16,10 19-1 15,-13-3-2-15,5 15 0 16,-12 2-3-16,-2 8-1 16,-3 6 0-16,0 3 0 15,0 0-1-15,3-3 1 16,5-9-1-16,8 0 2 15,9-11-2-15,11-9 0 0,14-13-1 16,19-5 1-16,10-13-1 16,16-2 0-16,7-8 0 15,8 0-1-15,-1 0 0 16,-4-2-4-16,-2 9-29 15,-24-6-2-15,-6 11-1 16,-20-6 0-16</inkml:trace>
  <inkml:trace contextRef="#ctx0" brushRef="#br0" timeOffset="532872.4786">5217 14019 60 0,'-17'12'37'0,"-4"0"-2"0,10 9 1 15,7 2-32-15,2 10-2 16,3 10 1-16,3 11-1 16,2 8-1-16,1 10 0 15,3 7-10-15,-5-5-27 16,9 4 1-16,-6-16-3 15,10-6 0-15</inkml:trace>
  <inkml:trace contextRef="#ctx0" brushRef="#br0" timeOffset="533365.5068">5898 14057 55 0,'-19'9'34'0,"-10"-1"2"15,9 14-5-15,-18-2-25 16,10 13-1-16,0-1 1 15,8 9-3-15,4-1-1 16,12 4 1-16,6-1-2 16,9-1 0-16,10-1-1 15,8-6 1-15,5-1-1 16,3-6 1-16,0 1-1 0,0-5 0 15,-4-3 0-15,-8 3 0 16,-9-1-1-16,-11 1 0 16,-12 2 0-16,-9-1-1 15,-11 1 1-15,-9-4-1 16,-3-5 2-16,-4-6-3 15,1-11 2-15,4-13 0 16,7-11 2-16,10-12 0 16,13-9 0-16,10-9-1 15,10-6 1-15,13-1 0 16,8 2-3-16,-2-8-15 15,12 20-17-15,-13-2-1 16,2 12-2-16,-6 1 1 16</inkml:trace>
  <inkml:trace contextRef="#ctx0" brushRef="#br0" timeOffset="588123.6388">5917 14198 23 0,'0'0'23'0,"6"-13"-5"16,-6 13-7-16,0 0-1 0,0 0-3 15,0 0-2-15,12 9-1 16,-12-9 1-16,0 0 0 15,0 0 1-15,14 1 0 16,-10-13 0-16,-4 12 0 16,14-28 0-16,-5 13-1 15,-4-8-1-15,0 3-1 16,-2-2-1-16,0 4-1 15,-3 2 0-15,-1 2 0 16,1 14-1-16,-8-13 0 16,8 13 0-16,-15 5-1 15,15-5 1-15,-19 15-2 16,10-4-3-16,-8-6-24 15,17-5-4-15,-24 14-1 16,14-7 1-16</inkml:trace>
  <inkml:trace contextRef="#ctx0" brushRef="#br0" timeOffset="591075.8076">5369 15360 30 0,'16'-20'32'15,"-5"2"1"-15,-11 18-11 16,3-20-18-16,-3 20-2 15,-19-1 1-15,7 15 1 16,-10 6 1-16,1 10 1 16,-7 1-1-16,7 7-2 15,0-1 1-15,9 2-2 16,7-2 1-16,11-5-3 15,10-5 2-15,18-7-4 16,11-5 3-16,8-7-1 16,7-2 0-16,3-2 1 15,1-1-1-15,-8 1 0 16,-8 2 0-16,-13 9 0 0,-13 5 0 15,-18 9 1-15,-14 8-1 16,-12 4 0-16,-13 4 0 16,-7 1 1-16,-4-1-3 15,2-9-1-15,9 1-14 16,0-27-17-16,20-4-2 15,0-24 0-15</inkml:trace>
  <inkml:trace contextRef="#ctx0" brushRef="#br0" timeOffset="591307.8209">5348 15280 37 0,'-22'-3'36'0,"22"3"3"15,-3-12-3-15,28 7-18 16,7-14-17-16,17 2 0 16,11-2 1-16,9 0-5 15,7 13-7-15,-4-9-26 16,8 15 1-16,-14 0-3 15,5 12 2-15</inkml:trace>
  <inkml:trace contextRef="#ctx0" brushRef="#br0" timeOffset="591891.8543">6584 15337 35 0,'4'-14'33'0,"-7"-4"1"16,7 5-2-16,-18-3-26 16,0 5-2-16,-10 2 1 15,-3 11 0-15,-16 4 1 0,1 12-1 16,-10 2 0-16,5 13 0 15,-4 0-1-15,9 5-2 16,10-3 1-16,8-2-3 16,16-9 1-16,21-3-1 15,16-11 1-15,14-7-3 16,11-9 2-16,5-7 3 15,7-4-3-15,0 0 2 16,-4-5-1-16,-10 1 0 16,-10 1 0-16,-10 1 1 15,-11 2-1-15,-7 2-1 16,-9 3 0-16,-5 12 0 0,0 0 1 15,-24 0-1-15,10 20 1 16,-8 12-2-16,-1 13 0 16,-3 17-1-16,-3 14 2 15,-5 12-2-15,3 2 1 16,-2 4-1-16,9-6-2 15,-1-25-15-15,19 7-17 16,-5-37-3-16,21-9 0 16,2-29-1-16</inkml:trace>
  <inkml:trace contextRef="#ctx0" brushRef="#br0" timeOffset="650064.1816">5881 16421 22 0,'3'-15'31'16,"0"2"-2"-16,-6-6-1 15,6 4-25-15,-7 0-1 16,3 3 1-16,-7-1 0 16,8 13 0-16,-23-1 0 15,3 13 0-15,-9 5 1 16,-2 15 0-16,-14 9 0 15,-2 15 0-15,-8 9-1 16,6 13 2-16,-1 7-3 16,5 9 2-16,8-1-1 0,13 2 1 15,13-9-1-15,17-11 0 16,17-11-2-16,13-15 1 15,14-16 0-15,10-24-1 16,6-17-2-16,0-18 0 16,1-13 0-16,-11-6 1 15,-17-11-1-15,-14 3 0 16,-18-2 0-16,-24 14 0 15,-20 8 0-15,-22 14 0 16,-15 14 1-16,-13 8-2 16,-2 14 0-16,2 4 0 15,8 5-2-15,10-5-7 16,30 9-22-16,7-18-3 15,36 0 0-15,15-14-1 0</inkml:trace>
  <inkml:trace contextRef="#ctx0" brushRef="#br0" timeOffset="650710.2185">6738 16460 34 0,'-1'-18'33'0,"0"6"0"16,-13-11-6-16,0 15-22 16,-10-4 0-16,-4 11 0 15,-6 0-1-15,-2 11 1 16,-4 2-2-16,-1 11 1 15,-2 0-1-15,5 9-1 0,1 0 1 16,10 4-1 0,4 1 1-16,8 1-2 0,12 0 0 15,5-2 0-15,13-5-1 16,12-6 1-16,9-14-1 15,9-12 2-15,7-18-1 16,6-11 0-16,1-16 0 16,-2-8 1-16,-6-6-1 15,-5 3 0-15,-12 2 0 16,-12 12 0-16,-12 14 0 15,-11 18-1-15,-11 25 1 16,-11 25 0-16,-10 24-2 16,-7 17 2-16,-6 22-2 15,-6 15 3-15,-2 8-1 0,2 0 0 16,4-7 0-16,8-20-4 15,26-7-31-15,-6-32-3 16,22-18-3-16,4-30 0 16</inkml:trace>
  <inkml:trace contextRef="#ctx0" brushRef="#br0" timeOffset="707307.4557">5519 17821 42 0,'0'0'36'0,"-15"-9"1"16,-1-9-4-16,2 0-24 15,3-4-9-15,0-4-1 16,-1-1 2-16,0 8-1 16,7 8 0-16,5 11-1 15,0 0 3-15,0 0-1 16,0 0 1-16,0 0 0 15,11-1-1-15,4 6 0 0,7-3 1 16,7-2-1-16,10-3 2 16,8 0-2-16,8-3 0 15,5-3 0-15,-2-3 0 16,3 4-1-16,-6 2 1 15,-6 6-1-15,-49 0 0 16,0 0 4-16,48 33-4 16,-48-33 1-16,14 53-1 15,-14-53 2-15,-2 79-4 16,-6-28 4-16,-5 8-2 15,-1 4-1-15,-2 2 2 16,1 2-2-16,-2 0-2 16,5-3-8-16,-1-3-24 0,7-4-3 15,6-57-2 1,-8 85 1-16</inkml:trace>
  <inkml:trace contextRef="#ctx0" brushRef="#br0" timeOffset="708065.499">6813 17865 28 0,'0'0'30'0,"-12"-27"-2"16,20-1-1-16,-7 2-18 15,-8-2-2-15,-10 2 0 16,-7-8-2-16,-5 7 1 0,-5 6-4 15,0 14 0-15,-4 7 1 16,4 2-1-16,34-2 0 16,0 0-2-16,-47 30 2 15,47-30-1-15,0 0 1 16,-37 64 0-16,37-64 1 15,-11 56-4-15,11-56 2 16,7 61 2-16,-7-61-1 16,27 64-2-16,-27-64 1 15,44 58-1-15,-44-58 0 16,59 62 0-16,-59-62 1 15,63 63-2-15,-63-63 1 16,57 73 0-16,-57-73 0 16,36 84-3-16,-36-84 3 0,11 91-3 15,-11-91 3-15,-19 86-3 16,19-86 2-16,-43 66 2 15,43-66-1-15,-60 28 3 16,60-28-3-16,-57-14 3 16,57 14-1-16,-42-55 4 15,42 55-4-15,-13-73 0 16,16-50-3-16,26-17 1 15,18-5-3-15,7 17 0 16,-54 128-32-16,54-80-2 16,-54 80 0-16,0 0 0 15</inkml:trace>
  <inkml:trace contextRef="#ctx0" brushRef="#br0" timeOffset="708659.533">7332 17572 21 0,'0'0'27'15,"-12"-10"-3"-15,12 10 2 16,-21-8-17-16,21 8-1 16,-19 4-1-16,19-4 1 15,-18 17-1-15,14 2-1 16,-5-1-1-16,9-18 0 15,0 0-1-15,0 0-1 16,2 59 0-16,-2-59-1 16,0 0 0-16,0 0 1 0,35 51-2 15,-11-41 1-15,6-15-1 16,2-11 1-16,3-11-1 15,-7-12-1-15,-4-12 1 16,-10-5-1-16,-18 3-1 16,-11 16-2-16,-5 14 0 15,-10 11-3-15,2 23-7 16,-11 11-22-16,39-22-2 15,0 0 1-15,-50 77 0 16</inkml:trace>
  <inkml:trace contextRef="#ctx0" brushRef="#br0" timeOffset="788241.0848">17079 2339 34 0,'3'-20'26'16,"-7"-7"-4"-16,5 12 3 16,-10-12-15-16,4 15-1 15,-11-8 0-15,0 14-1 16,-15-2-1-16,-5 12 0 15,-15 3-2-15,-7 14 0 16,-11 0 0-16,5 8-1 16,-2-2-1-16,9 4-1 15,13-4 0-15,15-2-1 16,21-4-1-16,26-8 0 15,20-2 0-15,20 0 0 0,15-1 0 16,11 3 0-16,6 4 0 16,5 3 0-16,-8 5 1 15,-11 5 1-15,-15 3 0 16,-18 5 0-16,-19 6-1 15,-21-1 1-15,-21 3-1 16,-15-2 1-16,-14-3-2 16,-5-3 0-16,-10-10 1 15,6-7-1-15,2-15 1 16,10-12 0-16,10-21 0 15,12-13-1-15,16-15-1 16,13-12 0-16,11-9 1 16,14-7-2-16,7 1 1 15,8 7-1-15,3 11-1 0,0 2-9 16,4 25-23-16,-12 5 1 15,1 19-2-15,-15 1 0 16</inkml:trace>
  <inkml:trace contextRef="#ctx0" brushRef="#br0" timeOffset="788654.1085">18016 2003 72 0,'-30'28'34'0,"-17"2"0"15,0 32-2-15,-13 9-30 16,2 15 2-16,1-2-1 16,11 11 3-16,10-6-2 15,12-2 0-15,14-14 0 16,18-17-1-16,12-18 0 15,13-14-2-15,9-12 0 16,2-14-1-16,-4-15 2 16,1-7 0-16,-11-7-3 15,-12-2 0-15,-8-3-1 16,-16 0-1-16,-14 6 0 15,-11 3-2-15,-6 16-6 0,-14-5-26 16,10 16 3-16,-7-6-3 16,16 11 2-16</inkml:trace>
  <inkml:trace contextRef="#ctx0" brushRef="#br0" timeOffset="840805.0913">17203 3521 62 0,'-4'-12'31'0,"4"12"-5"16,-24-31-1-16,10 17-15 15,-10-12-3-15,4 8 2 16,-14-8-3-16,4 11 1 16,-7-4-3-16,3 12-1 15,-4 4 0-15,-1 10 0 0,-1 11 0 16,2 12-2-16,1 7 2 15,8 6-2-15,3 2 2 16,10 0-2-16,14-3 2 16,10-7-2-16,16-13 0 15,14-8 0-15,13-15 1 16,10-10-1-16,3-11-1 15,2-2 1-15,0-9 0 16,-8 0 0-16,-6 2-2 16,-11 4 2-16,-14 6-2 15,-17 15 2-15,-10 6-2 16,-29 25 1-16,-8 15 0 15,-13 15-1-15,-7 19 2 16,-5 12-2-16,-3 8 2 0,5 3-2 16,10 2-4-16,5-16-27 15,25 0-5-15,4-24 0 16,28-9-1-16</inkml:trace>
  <inkml:trace contextRef="#ctx0" brushRef="#br0" timeOffset="841166.112">17641 3384 94 0,'-15'12'35'16,"3"10"0"-16,-14-2-5 15,-2 19-28-15,-4 6 2 16,-3 10-1-16,-2 3 2 15,4 6-3-15,9-5 0 16,15-5 1-16,14-13-2 16,27-14 1-16,23-19-1 15,22-15 0-15,21-16 0 16,17-11 0-16,7-10-2 15,0-9-2-15,0 5-5 16,-19-10-28-16,-4 12-2 16,-28-5 0-16,-10 14-1 15</inkml:trace>
  <inkml:trace contextRef="#ctx0" brushRef="#br0" timeOffset="841369.1236">18055 3403 92 0,'-46'37'37'0,"16"14"0"15,-3 0 0-15,7 14-34 16,5 7 0-16,2 11 0 16,-1 4-2-16,-1 4 1 15,0 0-3-15,2-3-3 16,8 0-29-16,-5-19-4 15,14-7 0-15,-3-20-2 16</inkml:trace>
  <inkml:trace contextRef="#ctx0" brushRef="#br0" timeOffset="891961.0173">17068 4894 51 0,'-2'-18'30'16,"-4"-4"-1"-16,-5 9-5 16,-12-10-14-16,6 10-2 15,-14-6 2-15,8 14 0 16,-10 1-4-16,5 14-2 15,-10 7 0-15,1 11-2 16,-2 7 2-16,6 7-2 16,-2 5 2-16,8-1-3 15,9-1 1-15,9-3-1 0,17-13 1 16,11-10-1-16,15-13 0 15,12-15-1-15,11-11-2 16,6-7 5-16,1-12-5 16,-2 1 3-16,-8-2-2 15,-9 4 1-15,-13 12-1 16,-17 10 1-16,-15 14 2 15,-19 31-3-15,-14 14 2 16,-12 19-1-16,-13 14 1 16,-5 14-1-16,-2 10 0 15,4-2 1-15,9-1-6 16,8-19-27-16,31-13-4 15,12-24 2-15,27-19-3 16</inkml:trace>
  <inkml:trace contextRef="#ctx0" brushRef="#br0" timeOffset="892364.0403">17507 4939 85 0,'0'-29'36'15,"-17"4"-2"-15,2 18 1 16,-15 3-32-16,2 9-1 15,-2 5 0-15,1 6-1 16,4 5 2-16,6 6-3 16,9 2 3-16,13 2-3 15,15-1 2-15,11 0-2 16,12 1 2-16,7-1-2 0,6 1 0 15,3-1 0-15,-2 2-1 16,-11 3 1-16,-15 5 0 16,-11 3 0-16,-18 2 0 15,-14-4 0-15,-11 0 0 16,-13-4 0-16,-4-10 0 15,-3-11 0-15,9-13 0 16,6-18 0-16,15-16 0 16,11-20 0-16,17-16 0 15,8-13 2-15,17-7-3 16,7-4 0-16,4 10-9 15,-9-2-25-15,1 24 0 16,-20 7-2-16,-9 25-2 16</inkml:trace>
  <inkml:trace contextRef="#ctx0" brushRef="#br0" timeOffset="892995.0764">18561 5311 92 0,'0'0'37'0,"0"0"-2"16,6-18-3-16,17 12-30 15,9-3-1-15,10 2 0 16,15-4-1-16,4-7-13 16,14 10-21-16,-5-9-1 15,7 4-3-15,-7-8 2 0</inkml:trace>
  <inkml:trace contextRef="#ctx0" brushRef="#br0" timeOffset="893527.1069">19481 4718 77 0,'-15'3'36'0,"-10"0"-1"16,6 15 0-16,-7 0-33 16,7 11-1-16,9 8 2 0,3 9-1 15,5 7 1-15,4 9-1 16,3 9 0-16,4 1-1 15,4-1 1-15,-2-3-1 16,6-6-2-16,-5-7 2 16,1-11-1-16,-3-10 0 15,0-15 1-15,-4-6 0 16,-6-13 0-16,0 0 0 15,2-24 0-15,-3 1 1 16,1-7-1-16,5 1 0 16,7-3 0-16,7 0-1 15,3 2 1-15,10 4-1 16,6 7 0-16,4 7 0 15,1 8 0-15,-3 7 0 0,-5 6 0 16,-7 7 0-16,-8 10 0 16,-16 4 0-16,-13 6 0 15,-11 2 0-15,-17 1-1 16,-10 4 1-16,-10-2 0 15,-6-2 0-15,1-7-1 16,4-12-4-16,20-4-28 16,-1-17-4-16,27-7 1 15,15-16-2-15</inkml:trace>
  <inkml:trace contextRef="#ctx0" brushRef="#br0" timeOffset="893943.1307">20165 5201 90 0,'-23'-4'35'0,"11"11"0"15,-14-7-1-15,3 12-30 16,-3 4-1-16,4 10 0 16,-1 5 0-16,2 8 0 15,4-1-1-15,7 1 0 16,9-2-1-16,9-5 1 15,11-4-1-15,9-12-1 0,7-8 1 16,9-9-1 0,1-7 1-16,-1-10-1 0,-4-9 1 15,-1-2-1-15,-14-5 1 16,-10 0-1-16,-8-2 0 15,-14 5-1-15,-9 6-1 16,-8 7 1-16,-4 14-1 16,-4 1 0-16,7 15-8 15,-5-6-24-15,22 12-3 16,-4-10 1-16,23 4-2 15</inkml:trace>
  <inkml:trace contextRef="#ctx0" brushRef="#br0" timeOffset="894146.1423">20615 5193 95 0,'0'0'37'0,"-10"27"-2"16,-9-9-5-16,6 16-24 15,-11 7-4-15,2 4 0 16,1 1-1-16,3 1 0 15,8-4-1-15,5-11-2 16,19-1-28-16,-14-31-6 16,34 10 0-16,-11-27-2 15</inkml:trace>
  <inkml:trace contextRef="#ctx0" brushRef="#br0" timeOffset="894282.1501">20647 4768 59 0,'-28'-39'21'0,"10"17"-19"15,4 3-1-15,9-1-11 16,3-3-25-16</inkml:trace>
  <inkml:trace contextRef="#ctx0" brushRef="#br0" timeOffset="894506.1629">21032 4742 91 0,'-7'44'35'16,"7"17"2"-16,-16-7-7 15,4 12-23-15,-3 0-1 0,1 9-1 16,-2-2-1-16,4-1-1 16,3-6 0-16,7-4-3 15,4-8-4-15,3-24-18 16,22 2-15-16,-1-24 0 15,14-7-2-15,3-18 1 16</inkml:trace>
  <inkml:trace contextRef="#ctx0" brushRef="#br0" timeOffset="894687.1732">21399 5167 103 0,'1'15'38'16,"-17"6"2"-16,5 21-3 15,-14 6-33-15,9-2-2 0,-2 3-1 16,7 0 0-16,4-5-2 15,5-8-5-15,14-1-28 16,-5-23-4-16,14-4 0 16,-4-20-2-16</inkml:trace>
  <inkml:trace contextRef="#ctx0" brushRef="#br0" timeOffset="895153.1998">21543 4916 90 0,'0'0'37'0,"-3"15"-2"16,10 0 2-16,-3-1-35 16,13-4 0-16,3 0 2 0,5 5-2 15,-2 2 3-15,5 2-3 16,-6 3 3-16,-2 8-2 15,-6 4 2-15,-8 5-3 16,-6 0 0-16,-7 7 1 16,-6-1-2-16,-1-2 1 15,-1-5-2-15,1-5 1 16,4-6-1-16,3-5 0 15,7-10 0-15,0-12 0 16,17-3 1-16,0-9-1 16,4-10 0-16,7-5 0 15,0-6 1-15,2 0-1 0,-1 1 1 16,-4 2-1-16,-5 7 0 15,0 10 0-15,-4 10 0 16,-4 8 0-16,-4 13 0 16,1 3-1-16,1 9 1 15,4 4-2-15,6 2-1 16,3-3 0-16,6-1-4 15,-1-17-12-15,18 10-18 16,-7-21-1-16,13 2 1 16,-10-18-1-16</inkml:trace>
  <inkml:trace contextRef="#ctx0" brushRef="#br0" timeOffset="895678.2299">22520 5280 83 0,'-12'-20'39'16,"-5"13"-1"-16,-17-4 2 0,0 20-15 15,-20-2-19-15,8 9-2 16,3 5-1-16,3 7-1 15,7 2 0-15,10 0-1 16,12-1 0-16,12-3 0 16,12-6 0-16,16-11 0 15,7-7-1-15,5-11 1 16,9-10 0-16,-1-9 0 15,2-9-1-15,-6-3 0 16,-1-5 0-16,-5 0 0 16,-7 4 0-16,-7 6 0 15,-10 14 0-15,-15 21 0 16,0 0-1-16,-12 18 1 15,-14 27 0-15,-4 15 0 0,-7 20-1 16,-5 12 2-16,-4 9 0 16,3 6 0-16,2 1 0 15,2-4 0-15,5-9 1 16,4-10-2-16,2-15 0 15,6-12 0-15,5-17 0 16,3-12 0-16,1-16 0 16,13-13 0-16,-15-11 0 15,6-8 0-15,3-17 0 16,4-11 0-16,2-12 0 15,8-7 0-15,6 0 0 16,4-2 0-16,9 0 0 16,4 3 0-16,11 6 0 15,7 7-3-15,13 21-11 0,-7-18-15 16,19 23-9-16,-5-8-5 15,11 15 1-15,-2-7 0 16</inkml:trace>
  <inkml:trace contextRef="#ctx0" brushRef="#br0" timeOffset="895828.2385">23259 5434 129 0,'-11'9'43'16,"-16"-15"-2"-16,10 5-3 15,-2-4-44-15,-3-20-19 16,16 12-14-16,-5-11-4 15,13 8 0-15,-1-6-1 0</inkml:trace>
  <inkml:trace contextRef="#ctx0" brushRef="#br0" timeOffset="950480.3644">17080 6215 42 0,'0'0'29'0,"0"-19"1"15,-2 8-1-15,-6-6-18 16,-2 9-4-16,-10-3-1 15,1 8-1-15,-10 0 0 16,2 6-1-16,-12 5 1 16,0 8-2-16,-10 3 1 0,5 6 0 15,-3 0-1-15,5 2 0 16,5-3-1-16,13 2 1 15,6-7-2-15,18-4 1 16,18-7-1-16,11-2 1 16,17-10-1-16,14-4 0 15,7-6 0-15,4-6 0 16,3-3 0-16,-2-1-1 15,-11-3 1-15,-4 3 0 16,-13 1-1-16,-9 3 1 16,-14 4-1-16,-7 5 1 15,-14 11-1-15,0 0 0 16,-23 12 0-16,2 11 1 15,-8 14-2-15,-4 13 1 16,-7 13 0-16,-3 11 2 16,-3 6-2-16,2 3 3 0,4-1-3 15,9-5 1-15,8-6-9 16,2-22-23-16,17-10-6 15,3-23 1-15,19-9-2 16</inkml:trace>
  <inkml:trace contextRef="#ctx0" brushRef="#br0" timeOffset="951179.4044">17914 6319 38 0,'9'-11'28'0,"-6"-3"2"15,-5-5-11-15,-1 8 8 16,-13-12-18-16,10 9 0 16,-13-10 1-16,8 6-1 0,-11-3-2 15,6 7-2-15,-8-2 0 16,3 9-2-16,-6 4-1 15,1 10 0-15,-3 11-1 16,-5 3 0-16,2 11 0 16,3 3 0-16,1 2-1 15,8 0 2-15,6-1-2 16,12-3 2-16,11-6-1 15,9-6 0-15,12-10 0 16,9-6 0-16,5-8 0 16,8-7 0-16,1-7 0 15,4-7-1-15,-5-5 1 16,-3-4-1-16,-8-1 1 15,-4 2 0-15,-10-2-1 0,-6 5 1 16,-9 3-1-16,-5 7 1 16,-7 19-1-16,0 0 0 15,-20 11 0-15,-3 16 0 16,2 16 0-16,-9 16 0 15,1 11 0-15,-8 11 2 16,2 11-2-16,-6 3 3 16,2-4-3-16,5-6 2 15,2-6-2-15,9-18 1 16,18-6-33-16,-4-28-5 15,16-16-1-15,4-25-1 16</inkml:trace>
  <inkml:trace contextRef="#ctx0" brushRef="#br0" timeOffset="1.07392E6">17296 7456 49 0,'13'-23'32'15,"-5"0"1"-15,-8-3 1 16,-1 5-17-16,-10-7-9 16,4 7-2-16,-11-4 1 0,0 8-1 15,-12-2-1-15,0 8-1 16,-8 4-1-16,-4 9 1 15,-5 9-2-15,-2 9 0 16,-6 11 0-16,0 14 0 16,0 5-1-16,8 6 0 15,11 2 0-15,14-4 0 16,15-9 0-16,19-7 0 15,17-18 0-15,19-14 0 16,14-17 0-16,8-12 0 16,6-9-1-16,-2-7 0 15,-6-2 1-15,-8 1-1 16,-12 7 1-16,-16 8-1 15,-13 13 0-15,-19 12 0 0,-14 27-1 16,-13 13 1-16,-12 16 0 16,-6 12 0-16,-2 13 0 15,-1 1 0-15,6-2-1 16,11-8-3-16,20-2-26 15,8-29-7-15,25-10 1 16,10-22-2-16</inkml:trace>
  <inkml:trace contextRef="#ctx0" brushRef="#br0" timeOffset="1.07436E6">18081 7302 97 0,'-22'-18'37'0,"-6"14"0"15,-19 2-1-15,2 11-32 16,-10 2-2-16,8 10 0 16,-2 3 0-16,9 6 1 15,6 5-2-15,11 1 1 16,14 2-2-16,12-1 1 15,17-4 0-15,12 0-1 16,12-3 0-16,9-3 1 16,8-1-1-16,-2-1 0 15,-4 1-1-15,-8 1 1 16,-14 4 0-16,-15 8 0 15,-19 4 0-15,-18 1 0 16,-16 3 0-16,-12-3 0 0,-8-5 1 16,-4-6-2-16,2-13 2 15,8-16-2-15,8-17 0 16,12-17 1-16,15-16 0 15,15-20-1-15,17-14 1 16,12-7-1-16,13-4 1 16,8 1 0-16,4 12-1 15,-5 7-4-15,5 21-27 16,-24 9-4-16,-6 23-1 15,-25 18-1-15</inkml:trace>
  <inkml:trace contextRef="#ctx0" brushRef="#br0" timeOffset="1.07708E6">17278 8699 78 0,'-6'-26'33'0,"-4"0"0"16,-8-1 1-16,7 5-29 15,-14-1-2-15,5 8 1 16,-3-1 1-16,1 9-2 16,-2 4 1-16,-3 12-2 0,-1 7 0 15,3 7 0-15,-4 10 1 16,1 8-2-16,6-1 2 15,5 3-2-15,6-2 1 16,10-5-1-16,13-6 1 16,7-9-1-16,14-13 0 15,13-11 0-15,5-9 0 16,7-13 0-16,7-2-2 15,-4-4 2-15,-8-2-2 16,-5 4 2-16,-12 9-2 16,-13 12 2-16,-23 8-1 15,-8 28 0-15,-20 14 1 16,-11 15-1-16,-13 15 1 15,-1 12-1-15,-6 7 1 0,3-2-2 16,8-1 0-16,9-11-3 16,21-3-32-16,3-21 0 15,20-9-2-15,4-20-1 16</inkml:trace>
  <inkml:trace contextRef="#ctx0" brushRef="#br0" timeOffset="1.07764E6">18169 8673 91 0,'-17'-39'34'15,"0"9"2"-15,-12-4 0 16,-3 13-33-16,-8 10 1 16,-2 13 0-16,-5 10 0 15,0 18 0-15,0 7 0 16,2 9-2-16,6 3 2 15,10 2-2-15,14-5 1 0,13-3-1 16,14-13 0-16,17-11-1 16,16-15 0-16,14-11 0 15,11-14-1-15,6-8 1 16,-2-10-2-16,-2 1 1 15,-10-5 0-15,-8 7 0 16,-15 4-1-16,-14 8 1 16,-15 12-1-16,-10 12 1 15,-14 9 2-15,-9 18-1 16,-9 15 1-16,-6 18-2 15,-6 16 2-15,-3 14-1 16,-1 7 1-16,1 8-3 16,5-5 1-16,6-6-2 15,15-6-8-15,-2-24-26 16,26-12-4-16,-1-30 2 0,17-13-5 15</inkml:trace>
  <inkml:trace contextRef="#ctx0" brushRef="#br0" timeOffset="1.12114E6">17463 10021 49 0,'14'-14'29'0,"-7"-4"3"16,-2-3-2-16,1 5-11 15,-13-13-14-15,3 7 1 16,-10-7-2-16,2 8 1 16,-11 1 0-16,1 7 0 15,-8 1-1-15,-3 14 0 16,-6 4-1-16,0 14 0 15,-6 8-1-15,4 11 0 16,-7 4-1-16,11 6-1 16,-1 5 0-16,9 2 1 0,11-9-1 15,9-4 1-15,14-14-1 16,12-10 0-16,16-13 1 15,11-12 1-15,9-11 1 16,7-7-2-16,3-10 1 16,-3-2-1-16,-2 0 1 15,-6-1-2-15,-11 5 1 16,-10 6-1-16,-10 9 0 15,-12 10 0-15,-9 7 0 16,-9 24 0-16,-12 15-1 16,-7 13 1-16,-8 20-1 15,-5 11 1-15,-2 11-2 16,-4 8 2-16,5-3-2 15,2-6-1-15,17-1-21 0,3-26-14 16,21-13 0-16,6-22-3 16,24-18 3-16</inkml:trace>
  <inkml:trace contextRef="#ctx0" brushRef="#br0" timeOffset="1.12172E6">18189 9951 82 0,'6'-42'35'15,"-6"0"-2"-15,0 10 2 0,-12-2-29 16,1 16-3-16,-9 10 1 15,-6 19 0-15,-9 11 0 16,-6 14 0-16,-5 7-1 16,6 7 0-16,-1 2-1 15,8 2-2-15,13-3 0 16,12-9 1-16,16-6-2 15,12-6 1-15,15-6-1 16,11-5 1-16,11-2-1 16,3-2 2-16,0 3-1 15,-2 2 1-15,-9 4-1 16,-8 7 0-16,-15 6 1 15,-12 7-1-15,-16 7 0 16,-14 3 1-16,-13 2-1 16,-12 0 1-16,-3-4-1 0,-8-7 0 15,0-8 1-15,3-11-1 16,3-14 0-16,9-14 0 15,12-17 1-15,15-20-1 16,13-21 0-16,16-15-1 16,16-19 3-16,15-7-2 15,9-10 2-15,5-1-3 16,3 5 3-16,-6 10-2 15,-10 13 2-15,-9 17-2 16,-19 18 0-16,-17 16 0 16,-17 18-1-16,-13 13 0 15,-5 18-10-15,-13-4-24 16,9 14-2-16,-3-7-1 15,14 1-1-15</inkml:trace>
  <inkml:trace contextRef="#ctx0" brushRef="#br0" timeOffset="1.19198E6">17654 11340 34 0,'0'0'30'15,"16"-6"1"-15,-14-4-8 16,-2 10-9-16,11-28-6 15,-1 11-2-15,-6-10-1 16,5 3-1-16,-6-9 0 16,0 3-1-16,-10-4 0 15,-1 9-1-15,-16 2 3 16,-1 9-2-16,-18 8 0 15,-9 16 1-15,-13 7-1 16,-4 19 0-16,-8 7 0 0,2 10 0 16,-2 3-1-16,11-2 0 15,14-2 0-15,24-9 0 16,18-11-1-16,24-10 0 15,24-18 0-15,20-9 0 16,21-13-1-16,8-8 0 16,10-7 0-16,-7-6 0 15,-2 1 1-15,-12 2-1 16,-13 4 0-16,-17 7 0 15,-19 10 0-15,-15 15 0 16,-19 13 0-16,-14 18 1 16,-14 18-1-16,-12 17 1 15,-12 16 0-15,-13 11-2 16,-2 9 1-16,2 0-1 15,7-1 0-15,13-19-8 0,28-9-26 16,10-25-3-16,32-16 2 16,21-31-2-16</inkml:trace>
  <inkml:trace contextRef="#ctx0" brushRef="#br0" timeOffset="1.19245E6">18659 11094 75 0,'-32'-10'37'16,"-9"14"-1"-16,-22 1 1 0,-3 17-33 15,-11 2-1-15,1 11 0 16,-3 3 1-16,9 5-1 15,9 2 0-15,19 0-1 16,18-2 0-16,31-3 0 16,23-9-1-16,22-2-1 15,23-7 1-15,15-3-1 16,8 1 0-16,-2-3 1 15,-3 2-1-15,-17 2 2 16,-21 8-2-16,-18 4-1 16,-28 3 2-16,-24 5-2 15,-23-1 2-15,-18 2-2 16,-14-4 2-16,-10-8-3 15,-3-12 2-15,4-12 0 0,7-18 0 16,11-18 0-16,21-18-1 16,21-20 2-16,24-14-2 15,23-10 2-15,20-2-2 16,15 3 2-16,8 8-3 15,-1 11-4-15,7 26-19 16,-29 3-10-16,-6 23-3 16,-29 8-1-16,-13 12-1 15</inkml:trace>
  <inkml:trace contextRef="#ctx0" brushRef="#br0" timeOffset="1.24959E6">16911 12497 51 0,'12'-12'34'16,"-12"12"1"-16,26 0-4 16,-26 0-24-16,10 22-1 15,-9-1 0-15,2 11-1 16,-10 10-1-16,0 13-2 15,-6 8-1-15,-6 10 0 16,-2 7-1-16,-2-2 0 16,1 3-4-16,2-19-5 15,16-1-26-15,-1-27 0 16,19-15-2-16,4-23 1 15</inkml:trace>
  <inkml:trace contextRef="#ctx0" brushRef="#br0" timeOffset="1.25036E6">17685 12569 66 0,'-14'-5'34'0,"-1"3"0"15,8 14-6-15,-18-1-24 16,3 10 1-16,-8 7-1 16,-2 12 0-16,-4 5-1 15,3 12 0-15,0 0 0 16,9 3-1-16,7-3 0 0,11-4 0 15,13-9-2-15,12-9 1 16,16-10-1-16,7-16 1 16,11-11-1-16,4-13 0 15,2-11 0-15,-5-14 0 16,-4-5 1-16,-7-9-1 15,-10-4 0-15,-15-1 0 16,-10 3 0-16,-15 0 0 16,-9 9 0-16,-12 7 0 15,-6 10 0-15,-7 12 0 16,0 12 0-16,0 9 0 15,5 6 0-15,9 6 0 16,14-2 0-16,13 1 0 16,18-7 0-16,14-11 0 0,18-7 0 15,17-9 0-15,17-8 0 16,5-2 1-16,4-2-1 15,-2 3 1-15,-8 5 0 16,-10 2 0-16,-13 8-1 16,-19 10 2-16,-16 11-2 15,-20 9-1-15,-15 10 1 16,-17 14-1-16,-6 9 2 15,-10 12-2-15,-1 11 2 16,2 7-2-16,0 1 2 16,13-1 0-16,14-8-1 15,18-8 1-15,14-14-1 16,17-18 0-16,17-19 0 0,10-18 1 15,10-20-1-15,2-12 1 16,0-13-1-16,-4-11 1 16,-10-5-1-16,-14-2 1 15,-17 0-1-15,-14 2 0 16,-17 2 0-16,-15 10 1 15,-15 13-1-15,-10 15 1 16,-7 14-4-16,-7 7-17 16,9 26-17-16,-6 3-1 15,13 16-1-15,4-2-2 16</inkml:trace>
  <inkml:trace contextRef="#ctx0" brushRef="#br0" timeOffset="1.31677E6">17890 13891 24 0,'2'-17'31'15,"-3"2"2"-15,5 4-15 16,-9-14 8-16,11 7-18 16,-10-8-2-16,7 8-1 15,-10-8-1-15,0 10 0 16,-11 0-1-16,-2 7 0 15,-17 6 0-15,-2 13 0 16,-13 0 0-16,-5 11-1 16,-5 2 0-16,2 8 0 15,2-3 0-15,9 4 1 0,10-2-2 16,11 2 0-16,16-3 0 15,13-4 0-15,12 0-1 16,13-6 1-16,14-7-1 16,7-7-1-16,12-11 2 15,2-9 0-15,5-11 0 16,0-8 0-16,0-3 0 15,-4-3 0-15,-9 2 0 16,-8 6 0-16,-14 9 0 16,-10 13-1-16,-21 10 1 15,2 28-1-15,-19 16 0 16,-13 16 1-16,-5 16-2 15,-11 15 1-15,-2 12 0 16,-1 6-1-16,0-3 0 16,4-7-1-16,9-12 0 0,7-22-9 15,22-9-26-15,2-32-1 16,23-13 0-16,6-29-1 15</inkml:trace>
  <inkml:trace contextRef="#ctx0" brushRef="#br0" timeOffset="1.31745E6">18833 13811 48 0,'12'-17'32'0,"-11"-7"-8"16,-1 24 0-16,-15-28-8 16,1 23-7-16,-19-4-2 0,3 8-1 15,-13-4 1-15,1 11-2 16,-11-1-1-16,4 9 1 15,0 2-1-15,1 7 0 16,9 1-2-16,5 12 1 16,9 1-1-16,9 1-2 15,11 0 1-15,10-2-1 16,9-6 1-16,16-6-2 15,8-9 2-15,8-13-2 16,11-12 1-16,6-11 1 16,4-10 0-16,2-7 0 15,-3-7 0-15,-8-1 0 16,-3 1 0-16,-12 4 1 15,-11 8-1-15,-12 12-1 0,-20 21 0 16,0 0 0-16,-14 42 0 16,-19 10 0-16,-6 21 0 15,-12 18-1-15,-6 17 1 16,-2 6 0-16,-6 2-2 15,3-3 1-15,7-7-1 16,9-19-5-16,23-3-12 16,-7-37-13-16,23-6-6 15,4-27-4-15,20-14 2 16</inkml:trace>
  <inkml:trace contextRef="#ctx0" brushRef="#br0" timeOffset="1.32544E6">24028 18528 23 0,'0'0'11'15,"0"0"0"-15,0 0-1 16,0 0 3-16,0 0 4 15,0 0-10-15,0 0-3 16,0 0-1-16,0 0 0 16,0 0 1-16,0 0 0 0,-13-50-1 15,13 50 0-15,0 0-1 16,0 0 1-16,0 0-1 15,0 0 1-15,0 0-2 16,0 0 1-16,0 0 0 16,0 0-1-16,0 0 1 15,0 0 0-15,0 0-2 16,0 0 1-16,0 0 1 15,0 0-1-15,0 0 0 16,52-18 0-16,-52 18-1 16,0 0 0-16,0 0 1 15,0 0 0-15,0 0 0 16,0 0 0-16,46 1-1 0,-46-1 1 15,0 0 0 1,0 0-1-16,0 0 1 0,57 1 1 16,-57-1 0-16,0 0-1 15,0 0 1-15,55-1-1 16,-55 1-1-16,0 0 0 15,0 0 1-15,56-1-2 16,-56 1 0-16,0 0 1 16,0 0 1-16,58 1 0 15,-58-1 1-15,0 0 0 16,0 0 0-16,57 0 0 15,-57 0-2-15,0 0 0 16,0 0 0-16,48-1-1 16,-48 1 0-16,0 0 1 0,0 0-1 15,48-5 0-15,-48 5 1 16,0 0 1-16,0 0-1 15,50-7 0-15,-50 7 1 16,0 0-1-16,0 0 0 16,52 6 0-16,-52-6 1 15,0 0-1-15,0 0 1 16,57 6 0-16,-57-6-1 15,0 0 1-15,0 0-2 16,56-2-1-16,-56 2 3 16,0 0-1-16,0 0 0 15,47 0-1-15,-47 0 1 16,0 0 0-16,0 0 1 15,0 0 3-15,47 0-6 16,-47 0 2-16,0 0 2 0,0 0-2 16,0 0 1-16,0 0-5 15,0 0-14-15,0 0-17 16,0 0 0-16,0 0 0 15,0 0 0-15</inkml:trace>
  <inkml:trace contextRef="#ctx0" brushRef="#br0" timeOffset="1.32672E6">24076 18230 12 0,'0'0'22'16,"0"0"-5"-16,0 0-10 15,0 0-1-15,0 0 1 16,0 0 0-16,0 0 1 16,0 0-2-16,0 0 0 15,0 0 0-15,0 0 0 16,-48 16-1-16,48-16 1 15,0 0-2-15,0 0-1 16,0 0-1-16,0 0 0 16,0 0 0-16,0 0-1 15,0 0-1-15,0 0 1 16,0 0 0-16,0 0-1 0,0 0 1 15,0 0 0-15,0 0-1 16,0 0 1-16,0 0-1 16,0 0 1-16,0 0 0 15,0 0 0-15,0 0 0 16,0 0 0-16,0 0 0 15,0 0 0-15,0 0 0 16,0 0 0-16,0 0-1 16,0 0 1-16,0 0-1 15,0 0 1-15,0 0 0 16,0 0 0-16,0 0 0 15,0 0 0-15,0 0 1 16,0 0-2-16,0 0 2 16,55-26-4-16,-55 26 3 15,0 0 0-15,0 0-1 0,59 10 0 16,-59-10 1-16,0 0-1 15,52 5 0-15,-52-5 1 16,0 0-1-16,57 4 1 16,-57-4 0-16,0 0 0 15,51 4 0-15,-51-4-3 16,0 0 3-16,0 0-1 15,55 4 1-15,-55-4-3 16,0 0 2-16,0 0 0 16,51 3 0-16,-51-3 2 15,0 0-1-15,0 0 1 16,0 0-2-16,57 2 3 15,-57-2-2-15,0 0-2 16,0 0 2-16,0 0-1 0,47 0 0 16,-47 0 0-16,0 0 0 15,0 0 1-15,0 0-2 16,52 0 2-16,-52 0-2 15,0 0 2-15,0 0-1 16,49 2 0-16,-49-2 0 16,0 0 0-16,0 0 1 15,56 5-1-15,-56-5 0 16,0 0 0-16,0 0 0 15,53 7-1-15,-53-7 1 16,0 0-2-16,0 0 2 16,58 7 0-16,-58-7 0 15,0 0 0-15,0 0 0 16,47 8 1-16,-47-8-1 0,0 0 2 15,0 0-1-15,0 0-1 16,0 0-1-16,0 0 0 16,52 7 1-16,-52-7 1 15,0 0-1-15,0 0 0 16,0 0 0-16,0 0 0 15,0 0 0-15,0 0 1 16,0 0-32-16,0 0-3 16,0 0-2-16,0 0 0 15</inkml:trace>
  <inkml:trace contextRef="#ctx0" brushRef="#br0" timeOffset="1.32815E6">24410 18317 8 0,'0'0'20'15,"0"0"0"-15,0 0-16 16,0 0-3-16,0 0 0 15,0 0 1-15,0 0 1 16,0 0 0-16,0 0 2 16,0 0-1-16,0 0 2 15,-50-11 0-15,50 11 1 16,0 0-1-16,0 0 0 15,0 0-1-15,0 0 0 16,0 0 0-16,0 0 0 16,0 0 0-16,0 0-1 15,0 0 0-15,0 0-1 0,0 0 0 16,-29 52 0-16,29-52-1 15,0 0 1-15,0 0-2 16,0 0 1-16,0 0 0 16,0 0 0-16,0 0-1 15,0 0 0-15,0 0 0 16,0 0-1-16,0 0 1 15,0 0-1-15,0 0 1 16,0 0-1-16,0 0 1 16,0 0-1-16,0 0 1 15,0 0 0-15,0 0-1 16,0 0-1-16,0 0 1 15,0 0 1-15,0 0-1 16,0 0 1-16,0 0 0 0,0 0-1 16,0 0 0-16,0 0 4 15,0 0-3-15,0 0-1 16,0 0 1-16,0 0-3 15,0 0 0-15,0 0 4 16,0 0-2-16,0 0 0 16,-7 57-2-16,7-57 2 15,0 0 0-15,0 0 0 16,0 0 0-16,0 0-2 15,0 0 2-15,0 0 0 16,0 0 1-16,0 0-1 16,0 0 0-16,0 0 3 15,0 0-3-15,0 0 3 16,0 0-3-16,0 0 0 0,0 0 0 15,0 0-2-15,0 0 2 16,0 0 0-16,0 0 1 16,0 0-2-16,0 0 1 15,0 0 0-15,0 0 1 16,0 0 1-16,0 0-2 15,0 0 0-15,0 0 0 16,0 0-2-16,0 0 3 16,0 0-1-16,0 0 0 15,0 0 0-15,0 0 0 16,0 0 1-16,0 0-1 15,0 0 2-15,0 0-2 16,0 0-2-16,0 0 2 16,0 0 0-16,-17 49 1 15,17-49 0-15,0 0 0 0,0 0 1 16,0 0-2-16,0 0 4 15,0 0-4-15,0 0 2 16,0 0-3-16,0 0 2 16,0 0-2-16,0 0 0 15,0 0 0-15,0 0 1 16,0 0-1-16,0 0-3 15,-14-49 3-15,14 49-2 16,0 0 2-16,0 0 1 16,0 0 0-16,-19-50 0 15,19 50 0-15,0 0 2 16,0 0-2-16,0 0 0 15,0 0 1-15,0 0-1 0,-18-53 0 16,18 53 0-16,0 0 0 16,0 0-3-16,0 0 4 15,0 0-1-15,0 0 0 16,0 0-1-16,0 0 1 15,0 0 1-15,0 0-2 16,0 0 3-16,0 0-2 16,0 0-1-16,0 0-7 15,0 0-26-15,0 0-1 16,0 0-2-16,0 0 0 15</inkml:trace>
  <inkml:trace contextRef="#ctx0" brushRef="#br0" timeOffset="1.37186E6">17883 15165 28 0,'2'-13'28'0,"2"0"2"16,-8-8-8-16,3 8-16 16,-9-8 0-16,10 21 1 15,-26-23-1-15,11 19 0 16,-9-6-1-16,1 10-1 15,-8-3-1-15,-1 6 0 16,-4 2 0-16,-1 4-2 16,0 3 1-16,2 2-1 15,-2 4 1-15,5 5 0 16,4 3 0-16,7 3 1 15,7 4-1-15,6 3 0 0,11-3-1 16,8 0 1-16,12-3-1 16,9-8-1-16,6-7 1 15,8-10-1-15,4-13 1 16,4-9-1-16,2-10 1 15,-1-5-1-15,-3-6 1 16,-3 2-1-16,-10 4 1 16,-10 9-1-16,-11 10 1 15,-18 13-1-15,5 29 0 16,-19 11 1-16,-14 15-1 15,-4 18 0-15,-8 14 0 16,-3 6-1-16,2 4 1 16,-1-4-1-16,6-9 1 15,5-7-3-15,19-3-31 16,-4-30-2-16,21-7 0 0,0-25-2 15</inkml:trace>
  <inkml:trace contextRef="#ctx0" brushRef="#br0" timeOffset="1.37267E6">18798 15169 39 0,'-15'-11'31'0,"-13"-11"-2"16,9 11 0-16,-16-11-21 0,12 11 0 15,-7-4-2-15,5 14-1 16,-5 5-1-16,1 14-2 16,-1 5 0-16,2 5-1 15,-1 8 0-15,7 1 0 16,4-1 0-16,6 1-1 15,11-6 0-15,14-3 1 16,9-7 1-16,10-4-1 16,11-2 0-16,5 0 0 15,8-3 0-15,2 3-1 16,1 0 2-16,-4 3-3 15,-6 4 2-15,-8 3-1 16,-13 5 0-16,-6 5-1 16,-15 4 1-16,-16 5 0 0,-10 2 0 15,-5-2 1 1,-11 1-1-16,-3-4 0 0,-3-5 0 15,3-10 0-15,2-14 0 16,7-9 0-16,10-15 0 16,7-13 0-16,12-19 0 15,9-13 0-15,10-10 0 16,14-11 0-16,8-4 0 15,5-7 1-15,8 1-1 16,-4 3 0-16,-2 13 0 16,-5 10 1-16,-13 11 0 15,-14 10-2-15,-11 16 2 16,-14 10-1-16,-11 13-1 15,-9 3-2-15,7 9-30 0,-14-4-2 16,9 2-2-16,-2-8 1 16</inkml:trace>
  <inkml:trace contextRef="#ctx0" brushRef="#br0" timeOffset="1.43553E6">18019 16510 28 0,'-6'-11'30'0,"6"11"-7"16,-14-29 4-16,11 14-23 15,-4-10 1-15,7 9 1 16,-10-11 1-16,7 12-1 15,-11-7 0-15,2 10-2 16,-11-2 1-16,0 10-2 0,-6 1-1 16,-3 10 0-16,-8 3-1 15,1 10 0-15,-2 5-1 16,1 9 1-16,4 4-1 15,2 0 0-15,6 2 0 16,11-1 1-16,11-3-1 16,9-5 1-16,15-5 0 15,15-6 0-15,13-7-1 16,12-8 1-16,9-5 0 15,14-7 0-15,4-8-1 16,-1-5 2-16,1-5-1 16,-10-5-1-16,-4-2 0 15,-12-3 1-15,-14 5-1 16,-13 2 1-16,-17 11-1 15,-15 17 0-15,0 0 1 0,-34 38-1 16,-8 11 0-16,-10 20 0 16,-13 16 0-16,-7 15 2 15,-3 11-2-15,-3-3 0 16,16 1-35-16,-3-19-1 15,29-18-2-15,9-27 1 16</inkml:trace>
  <inkml:trace contextRef="#ctx0" brushRef="#br0" timeOffset="1.4362E6">19123 16483 45 0,'-4'-28'34'16,"5"8"1"-16,-10-14-5 0,4 10-27 16,-6-4-1-16,0 6 1 15,-6 2 0-15,1 9 1 16,-12 4-1-16,-1 12 1 15,-8 5 0-15,-2 13-1 16,-5 7 1-16,0 10-1 16,5 0-1-16,3 6 0 15,11-2-1-15,11-1 0 16,9-7 0-16,14-2-1 15,15-8 0-15,12-9 0 16,11-8 0-16,9-10 0 16,5-12 0-16,3-7 0 15,-4-10 0-15,-1-5 0 0,-9-7 1 16,-7-3-1-16,-11 1 0 15,-10 5 0-15,-10 8 1 16,-11 11-1-16,-11 18 0 16,-10 22 1-16,-11 22-1 15,-10 21 1-15,-10 22-1 16,-7 14 1-16,-4 13-1 15,-3 2 2-15,7-3-2 16,9-19-2-16,16-1-17 16,3-29-19-16,25-19-2 15,0-21 0-15,19-18-1 16</inkml:trace>
  <inkml:trace contextRef="#ctx0" brushRef="#br0" timeOffset="1.43696E6">18291 16725 44 0,'11'-1'22'15,"-11"1"1"-15,13-5-1 16,-13 5-15-16,13-10-3 16,-13 10 0-16,15-10-1 15,-15 10-1-15,13-7 0 16,-13 7 0-16,0 0 0 15,4-17 0-15,-4 17 1 16,-7-20 0-16,6 6 1 16,-7-4-1-16,6-2 1 15,-6-8-1-15,3 4 0 16,-4-2 0-16,4 3-1 15,-4 2-1-15,-5 6 2 16,-7 6-2-16,-7 6 0 0,-10 7-1 16,-12 4 1-16,-3 2-1 15,-8 2 1-15,0-5-1 16,4-3 1-16,9-3-2 15,11-10-6-15,18 13-27 16,9-16-2-16,10 12-2 16,14-11 0-16</inkml:trace>
  <inkml:trace contextRef="#ctx0" brushRef="#br0" timeOffset="1.49777E6">18173 17582 45 0,'-15'-7'33'16,"0"1"-9"-16,-13-12 1 15,12 9-18-15,-11-6 0 16,11 1-1-16,-10-1 0 15,5 4-1-15,-5 1-1 16,0 5-1-16,-5 7-1 16,0 7 1-16,-5 9-2 0,0 5 0 15,0 9-1-15,36-32 1 16,0 0 0-16,-41 53-1 15,41-53 1-15,0 0 0 16,-12 49 1-16,24-23-1 16,15-10 0-16,22-8 0 15,11-8 0-15,16-11 0 16,2-8 0-16,5 3-1 15,-13-7 0-15,-12 8 1 16,-9 2-1-16,-12 4 0 16,-15 6 0-16,-11 9 1 15,-14 8-1-15,3-14 0 16,0 0 1-16,-27 59-1 15,27-59 1-15,-38 79-2 16,14-29 2-16,0 4-3 0,0 5 2 16,0 1-7-16,4-1-33 15,-2-1-1-15,7-4-1 16,15-54 1-16</inkml:trace>
  <inkml:trace contextRef="#ctx0" brushRef="#br0" timeOffset="1.49865E6">19016 17735 27 0,'33'-32'30'0,"-5"1"1"15,3 3 0-15,-6 3-27 16,-15 8 0-16,4 1 2 0,-11 3 0 16,1-1 0-16,-8-1 0 15,1 2-1-15,-8-2-1 16,11 15-1-16,-25-18 0 15,7 13-1-15,-9 1 1 16,-3 11-1-16,-9 4-1 16,-1 10 1-16,-2 5-1 15,42-26 1-15,0 0-1 16,-58 50 2-16,58-50-3 15,0 0 1-15,-33 56-1 16,33-56 2-16,0 0 1 16,23 52-2-16,-23-52-1 15,0 0 0-15,73 60 1 16,-73-60-1-16,68 41 2 0,-68-41-3 15,73 43-1-15,-73-43-2 16,62 59 5-16,-62-59-2 16,43 67 1-16,-43-67-1 15,17 77 0-15,-17-77-3 16,-15 90 5-16,15-90-2 15,-46 85 1-15,46-85 0 16,-67 66-1-16,67-66-1 16,-79 47 3-16,79-47 2 15,-67 13-4-15,67-13 2 16,0 0-1-16,-52-54 1 15,52 54 0-15,14-77 3 16,11 45-4-16,29-78 0 16,18-11-1-16,16 1 3 0,4 5-3 15,3 20 0-15,-23 20 1 16,-18 19-2-16,-34 27 2 15,-11 7 0-15,-14 4 0 16,-10 6 0-16,-12 6 0 16,-6 7 0-16,-5 3 0 15,-5 3-1-15,4 4-3 16,-7 2-32-16,24 0-2 15,-1-5-1-15,23-8 0 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24T20:39:02.688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6684 2422 47 0,'0'0'23'15,"14"-12"2"-15,-14 12-3 16,16-9-22-16,-5 5 0 16,1 0 0-16,5 1 0 15,0 3 1-15,2 0 0 16,4 0 0-16,3-1 1 15,2 2 0-15,1-1 0 16,4 2 0-16,-1-1 0 16,2 6 0-16,1-3 0 15,2 7 0-15,-4-1-1 16,2 5 0-16,1-2 0 15,3 8-1-15,-2-4 0 0,0 5 1 16,1 0 0-16,-1 1 0 16,-1 2 0-16,-1-2 0 15,-2 7 0-15,-1 1 1 16,-3 2-1-16,4 1 1 15,-4 1-1-15,1 4 0 16,-3 1 0-16,1 3 0 16,-4 2-1-16,0 4 1 15,-1 2 0-15,-2 5 0 16,-2 0-1-16,-3 3 0 15,-3 4 1-15,-2 0 0 16,-6-1 0-16,0 2-1 16,-8 0 1-16,0 3 0 15,-3 1 0-15,-3 2-1 0,0 0 0 16,-1 0 1-16,-2-1-1 15,-2 0 0-15,-1 0 0 16,-6 0-1-16,0-1 1 16,-2 2-1-16,-6 0 1 15,1 5-1-15,-7 3 0 16,-1 0 0-16,-2 0 2 15,0 0-1-15,-4-1 0 16,4 0 0-16,-3-3 1 16,3-1-2-16,2-1 2 15,-1-3-2-15,4 1 0 16,5 0 1-16,-1-1-1 15,0 2 1-15,-2 0 2 16,4-2-1-16,-1 2 0 16,0 2 0-16,0 0 1 0,2 2-1 15,-1 0 1-15,5-2 0 16,0-1-4-16,-2 2 2 15,5-4 0-15,4-1 3 16,0-1-3-16,2-3 1 16,3 1-1-16,1-3 2 15,2 0-2-15,2 0 1 16,3 0-1-16,3 0 0 15,-1-1-1-15,1-2 2 16,3-3-1-16,1 0 0 16,5-3 0-16,-1-2 0 15,5-4 1-15,1 0-1 16,5-2 1-16,0-1-1 15,7-3 0-15,2-1 0 0,4-2 0 16,0-1 0-16,2-5 0 16,3 0 0-16,1-7 0 15,1-2 0-15,-3-4 0 16,3-4 1-16,-2-6-1 15,0 0 1-15,1-5-1 16,2-1 0-16,-3-4 1 16,-1 2-1-16,-3-3 1 15,-2 1-1-15,-4 0 0 16,-6 0 1-16,-5 0-1 15,-4 4 0-15,-13-4 1 16,0 0-1-16,3 13 0 16,-3-13 1-16,-19 13-1 0,3-4 0 15,-1-1 0-15,0 3 0 16,-6-1 0-16,2 1 1 15,-2 1-2-15,2 2 2 16,-3 2-1-16,0-2 0 16,0 6-1-16,0 3 1 15,1 1 0-15,1 4-1 16,2 0 1-16,1-1-1 15,0 6 1-15,0 0-1 16,5 2 1-16,-1 1 0 16,-1 2 0-16,1 5 0 15,-1 2 0-15,2 3 0 16,-4 2 0-16,4 1 0 15,-2-1 0-15,2-1 0 0,-2 2 1 16,3 0 0-16,-2 0 0 16,-1 2-1-16,2-2 1 15,1 4-1-15,-3 2 2 16,2 0-2-16,0 5-1 15,2-2 1-15,1 1 0 16,0-1 0-16,3-2 1 16,1-1-1-16,2 3 1 15,0-5 0-15,4-1 0 16,2-1 0-16,1 1 0 15,0 0 0-15,3-1-1 16,-3 2 1-16,2 0-2 16,0 2 2-16,-3-1-1 15,4 2 0-15,-1-4 0 0,0 3 0 16,0-2-1-16,3-1 1 15,2-3-1-15,1 2 2 16,0 1-2-16,0 1 1 16,4-4-1-16,-2 5 1 15,0-1 0-15,1 0 0 16,-1 3 0-16,-1-2 0 15,-2-1-1-15,3 0 0 16,-2 2 0-16,0 0-1 16,3-2 2-16,-2 1-2 15,-1 1 2-15,1 1-2 16,-2 0 2-16,1 2 0 15,-2-3 0-15,-2 1 0 16,1 0 0-16,-2 2 2 16,-4 1-3-16,2 1 1 0,0 5 0 15,0 4 0-15,-1 2-1 16,0 7 1-16,-5 3 0 15,1 1-2-15,-7 1 2 16,-3 1-1-16,-8 0 1 16,-5 3-1-16,-11 2 1 15,-8 5 0-15,-12 4 0 16,-3 5 0-16,-4 1 0 15,-8 0 0-15,0-4 0 16,4-10-1-16,11-4-16 16,2-39-17-16,17-21-1 15,6-33-2-15,14-27 1 0</inkml:trace>
  <inkml:trace contextRef="#ctx0" brushRef="#br0" timeOffset="1215.0695">7669 8323 46 0,'3'-18'28'0,"-1"1"1"15,0 5 0-15,-3-4-22 16,1 16-2-16,0 0 0 16,0 0 0-16,0 0-2 0,6 23 1 15,-12-2-2-15,3 8 0 16,-3 2-1-16,3 6 1 15,-2-2 0-15,3 5-1 16,2-6 0-16,1 0 0 16,3-8-1-16,6-5 2 15,0-11-1-15,5-6 0 16,4-12 0-16,3-10 0 15,2-9 0-15,0-6 0 16,4-7 0-16,-2 1 0 16,1-3-1-16,-5 4 0 15,-2 6 1-15,-5 7-1 16,-1 10 0-16,-14 15 0 15,14 8 0-15,-13 10 0 0,-2 10 0 16,-5 8 0-16,6 2 0 16,-4 2 0-16,6-1 0 15,-1-4 0-15,4-10 1 16,5-8 0-16,3-11 0 15,5-8 0-15,3-15 1 16,5-8-1-16,0-9 1 16,2-5-1-16,-4-3 1 15,1 3-1-15,-3 1 0 16,-8 6-4-16,0 14-10 15,-11 2-22-15,-3 16 2 16,0 0-3-16,5 11 3 16</inkml:trace>
  <inkml:trace contextRef="#ctx0" brushRef="#br0" timeOffset="1652.0944">8542 8348 51 0,'-3'-15'30'0,"-1"4"2"16,-10 2-2-16,-5 14-20 16,-10-4-2-16,6 16 1 15,-10 0-2-15,9 13-1 16,-3 0-2-16,2 8 0 15,10-5-2-15,7 1 1 16,7-6-2-16,7-6 0 0,11-9 0 16,9-11 0-16,6-13 0 15,3-6-1-15,3-12 1 16,1-6 0-16,-1-6 0 15,-4-3-1-15,-5 2 1 16,-6 1 0-16,-8 8-1 16,-4 8 1-16,-4 12-1 15,-7 13 0-15,-1 11 0 16,-4 14 1-16,-2 12-2 15,-1 6 2-15,6 5-2 16,2-2 1-16,3-4 0 16,8-10-3-16,15-7-8 15,-1-28-24-15,19-12 0 0,0-22 0 16,12-10-1-16</inkml:trace>
  <inkml:trace contextRef="#ctx0" brushRef="#br0" timeOffset="1846.1055">9123 7816 80 0,'-22'59'32'16,"-8"8"-1"-16,7 15 1 15,1 3-30-15,5 3-1 16,4-5 0-16,11-7-1 15,3-5-4-15,-1-17-24 16,14-5-3-16,-5-17-3 16,5-11 2-16</inkml:trace>
  <inkml:trace contextRef="#ctx0" brushRef="#br0" timeOffset="2047.117">8845 8321 92 0,'-16'10'35'0,"-1"-4"0"15,14 10 0-15,3-16-33 16,22 10 0-16,11-17-1 16,14-7-1-16,18-2-1 15,8-13-6-15,15 4-27 16,-4-8-1-16,9 8 0 15,-10-2-2-15</inkml:trace>
  <inkml:trace contextRef="#ctx0" brushRef="#br0" timeOffset="2674.1529">9496 8359 80 0,'-6'9'35'16,"6"-9"-2"-16,0 0 1 15,13-5-31-15,6-3-1 16,0-10 1-16,7 4-1 16,-2-6 0-16,2-2-1 0,-4-1 1 15,-5 1-1-15,-4-1 0 16,-6 3 0-16,-7 2 0 15,-5 0-1-15,-5 8 1 16,-5 7-1-16,-8 4 1 16,-3 9-1-16,-2 7 1 15,0 10 0-15,3 5 0 16,4 5 0-16,8-1 0 15,6 0 0-15,17-8 0 16,8-3 0-16,10-10-1 16,10-11 1-16,10-7-1 15,5-8 0-15,3-5 1 16,2 1-1-16,-6-1 0 15,-4 2 0-15,-8 4 1 0,-8 5-1 16,-10 6 0-16,-10 7 0 16,-8 6 0-16,-8 7 1 15,-5 4-1-15,-3 4 0 16,-2 4 0-16,0-1 0 15,0-4 0-15,4-4 0 16,3-5 0-16,3-9 0 16,4-10 0-16,0 0 1 15,17-28-1-15,-4 3 0 16,1-9 1-16,3-3-1 15,5-1 1-15,-3-3-1 16,6-1 1-16,0 4-1 16,4 3 0-16,5 3-2 15,10 14-9-15,-8-9-24 16,11 13-3-16,-8-3 2 0,4 10-4 15</inkml:trace>
  <inkml:trace contextRef="#ctx0" brushRef="#br0" timeOffset="3402.1945">7967 9242 67 0,'-1'-16'32'16,"0"0"0"-16,-6-5 0 16,3 8-27-16,-7-5 1 15,11 18-1-15,-27-7 0 16,9 19 0-16,-11 6-1 15,0 11 0-15,-3 5-2 16,2 7 1-16,3-2-1 16,3 1 0-16,9-6 0 15,13-6 0-15,10-12-2 16,14-11 1-16,15-15 0 15,10-5 0-15,5-10-1 16,4-7 1-16,5-6-1 16,-9-2 0-16,-1 4 1 15,-13 1-1-15,-8 7 1 16,-11 3-1-16,-7 8 1 0,-9 4-1 15,-3 13 0-15,0 0 0 16,-15 10 0-16,5 8 0 16,0 9 0-16,2 2 0 15,1 9-1-15,2-2 1 16,8 5-2-16,0-11-4 15,19 6-25-15,-9-20-5 16,17-1 1-16,-6-17-2 16</inkml:trace>
  <inkml:trace contextRef="#ctx0" brushRef="#br0" timeOffset="3771.2157">8583 9136 78 0,'0'0'33'0,"-15"22"-1"16,2 11 2-16,-8-3-31 15,2 10 1-15,-1-3 0 16,7 4-1-16,-7-6 1 16,8 0-1-16,6-10 0 15,6-4-1-15,0-21 0 16,11 8 0-16,5-19-1 15,3-6 1-15,3-11-2 16,4-4 1-16,0-5-1 16,2 0 0-16,-4 3 1 15,-2 6-1-15,-7 7 1 16,-1 12-1-16,-14 9 0 15,15 14 0-15,-12 7 0 0,-1 9 0 16,2 3 1-16,4 6-2 16,3 2-1-16,3-9-4 15,17 9-18-15,-4-18-10 16,14 1-1-16,-1-14 0 15,12-3-1-15</inkml:trace>
  <inkml:trace contextRef="#ctx0" brushRef="#br0" timeOffset="4139.2367">9251 9141 85 0,'-26'-3'33'0,"3"18"2"0,-13 0 0 15,7 16-30-15,-4 1 0 16,6 11-1-16,1-5-1 15,11 2 0-15,6-9-1 16,14-8 1-16,10-16-1 16,17-15-1-16,8-20 1 15,15-17 0-15,3-18 0 16,7-12-1-16,2-8 1 15,-4-8-1-15,-3 0-1 16,-9 4 0-16,-12 15-1 16,-7 11 1-16,-14 20-1 15,-11 18 1-15,-7 23 0 16,-25 32 0-16,-2 18 1 15,-4 18 0-15,1 13 0 0,1 10-1 16,7 2-2-16,3-15-21 16,21 7-13-16,5-21-1 15,19-2-1-15,-3-23-1 16</inkml:trace>
  <inkml:trace contextRef="#ctx0" brushRef="#br0" timeOffset="4569.2613">8214 10210 79 0,'9'-20'34'0,"-5"0"2"16,0 8-2-16,-4 12-29 15,0 0-1-15,-12 9-2 16,7 16 1-16,-7 9-2 16,2 11 1-16,-2 6-2 0,1 0 0 15,4-4 0-15,3-6 0 16,8-6-6-16,-3-20-28 15,17-12-1-15,-2-23 1 16,14-10-2-16</inkml:trace>
  <inkml:trace contextRef="#ctx0" brushRef="#br0" timeOffset="4719.2699">8259 9838 90 0,'-30'-14'33'0,"11"17"1"15,0 9-1-15,11 13-33 16,11 10-12-16,8-11-21 0,18 8 1 15,6-10-3-15,15 2 3 16</inkml:trace>
  <inkml:trace contextRef="#ctx0" brushRef="#br0" timeOffset="4951.2831">8912 10068 58 0,'0'0'33'0,"0"0"-2"15,-27 27 0-15,-3-17-17 16,3 17-1-16,-11-3-5 15,9 12 0-15,-6-4-4 16,12 8 1-16,4-4-3 16,15-3 0-16,9-4-1 0,10-7-1 15,17-1-7-15,1-15-28 16,19 2 0-16,-1-14-1 15,7-1-1-15</inkml:trace>
  <inkml:trace contextRef="#ctx0" brushRef="#br0" timeOffset="5302.3032">9133 10325 79 0,'0'19'34'16,"0"-19"0"-16,10 18 1 15,0-19-31-15,19-2 0 0,0-11 0 16,12-2-1-16,-4-11 1 16,5-2-4-16,-8-3 3 15,-2-1-2-15,-9 0 1 16,-10 2-1-16,-10 3 1 15,-10 10-2-15,-10 8 1 16,-9 10 2-16,-7 11-3 16,-2 12 2-16,-6 13-2 15,3 10 3-15,3 7-2 16,8 5 1-16,8-4-1 15,18-7 1-15,14-10-1 16,16-15-3-16,26-7-33 16,5-23-2-16,17-5-2 15,3-16-1-15</inkml:trace>
  <inkml:trace contextRef="#ctx0" brushRef="#br1" timeOffset="13673.782">7402 13799 10 0,'0'0'18'15,"0"0"1"-15,13-9 1 16,-13 9-10-16,7-11 0 0,-4 1-2 15,-3 10 0-15,13-13-2 16,-3 12-1-16,-10 1-2 16,15-3 1-16,-15 3-2 15,18 6 0-15,-18-6 0 16,15 13 0-16,-15-13-1 15,21 14 1-15,-9-10-1 16,1 2 0-16,0-1 0 16,4-2 1-16,-2-1-1 15,3 3 0-15,1-1 0 16,-1 0 0-16,0 0 0 15,1 1 0-15,-2 2 0 16,2 1-1-16,-1-2 1 16,1 2-1-16,-2 0 1 15,2 0-1-15,-3-1 0 0,2 0 1 16,-1 1-1-16,1 2 0 15,2-2 0-15,-2 1-1 16,1 1 2-16,-1 1-2 16,1-1 2-16,-2 1-2 15,5 0 1-15,-1 3 1 16,-1-3-1-16,2 2 1 15,-2-2-1-15,-1 2 0 16,1 1 0-16,-1-3 1 16,-2 2-1-16,-1 1 0 15,1 0 0-15,-3 1 0 16,3 0 1-16,-2 3-1 15,-1 1 0-15,1 1 1 16,-1 4-1-16,-2-1 0 0,2 3 0 16,-1 1 0-16,2-3 1 15,-1 2-1-15,-1 0 0 16,-4 0 0-16,4 0 0 15,-3-2 0-15,-1 1 0 16,1-1 1-16,-5 1-2 16,0-1 2-16,0 2-1 15,-3-1-1-15,-2 3 1 16,1-1-1-16,-1 2 1 15,-1-3-1-15,-4 2 2 16,3 2-2-16,-3-2 1 16,2-1-1-16,-3 0 1 15,1-1 0-15,-3 2 0 16,3 0 1-16,-5-2-1 0,1 2 0 15,0 2 0-15,0-1 0 16,-4 0 0-16,-1 3 0 16,1-3 0-16,-1 1 1 15,3 3-1-15,-1-3 0 16,-2 0 0-16,0 1 0 15,2-2 0-15,0 1 0 16,-3-1 0-16,1 1-1 16,0 0 2-16,2 0-2 15,0 1 2-15,0 1-2 16,-1 2 1-16,1-1 0 15,1-1-1-15,-1 2 1 16,0-1-1-16,0 0 1 0,1 0-1 16,-1 0 1-16,2-1-1 15,-1 0 1-15,4 2 0 16,-1 0 0-16,-1 2 0 15,0-1 1-15,-1 6-1 16,5-2 0-16,-5-1 1 16,6 2-2-16,-3 0 2 15,-1 1-1-15,3-2 1 16,-1 2-1-16,0-6 1 15,2-1-1-15,-1 2 0 16,1-2 0-16,0 2 0 16,3-1 1-16,0 1-1 15,0-1 0-15,-2 1 0 16,3-4 1-16,0 2-1 0,0-3 0 15,-2 2 0-15,1-2 0 16,0 3 0-16,1-2 0 16,1 1-1-16,0 2 2 15,0-5-1-15,4 2-1 16,-1-1 1-16,2 2 0 15,-1-6 1-15,-1 3 0 16,2-3 0-16,0 2 0 16,2-3 0-16,1 0 1 15,1-1-2-15,-1-1 2 16,3-5-2-16,0-1 0 15,0-1 0-15,5-2 1 16,2-1 0-16,-4-3 0 16,3 0 0-16,2-1 0 15,-1 3 0-15,1-4 0 0,0 3 0 16,-2-4-1-16,-2 0 0 15,5-1 2-15,-2-1-4 16,1-2 4-16,-1 1-2 16,1-3 1-16,-1-2-1 15,-1 3 1-15,2-3-1 16,-1 1 0-16,-2 0 1 15,-2 0-1-15,-2 1 0 16,0 2 1-16,-3-3-1 16,2 5 0-16,-2-3 0 15,-10-3 1-15,17 4-1 16,-17-4 0-16,15-2 0 15,-15 2 0-15,13-2 0 16,-13 2 0-16,0 0 1 0,13-9-1 16,-13 9 1-16,0 0-1 15,0 0 1-15,0 0-1 16,0 0 1-16,0 0-1 15,-12-9 0-15,12 9 1 16,-14-4-1-16,14 4 0 16,-15-1 0-16,15 1 0 15,-16-2 0-15,16 2 0 16,-19 1 0-16,19-1 0 15,-18 8 0-15,18-8 0 16,-18 13 0-16,7-4 0 16,0 1 0-16,-1 2 0 15,0 3 0-15,1 2 1 0,-2-1-1 16,2 3 0-16,1-1 0 15,2 2 0-15,-1-1 0 16,9-19 0-16,0 0 0 16,0 0 0-16,0 0 0 15,-7 63 0-15,7-63 0 16,0 0 0-16,-6 52 0 15,6-52-1-15,0 0 1 16,-1 64 0-16,1-64 2 16,0 51-3-16,0-51 2 15,-1 59-2-15,1-59 2 16,3 64-1-16,-3-64 0 15,7 76-1-15,-7-76 0 16,8 85-1-16,-8-85 3 16,17 95-2-16,-17-95 0 15,15 99 2-15,-8-46-2 0,-2 4 0 16,-1-1 0-16,-2 4 3 15,0 0-4-15,-4 4 3 16,-4-58 0-16,-4-6-2 16,0 0 1-16,-7 0 0 15,2 0-3-15,15 0-32 16,-43 0-1-16,43 0-1 15,-48 0 1-15</inkml:trace>
  <inkml:trace contextRef="#ctx0" brushRef="#br1" timeOffset="16092.9204">19197 1605 33 0,'2'12'16'15,"-2"-12"3"-15,2 11 0 16,-2-11-9-16,-1 12-3 16,1-12-2-16,3 14 0 15,0-2-1-15,-2 2 0 16,5 1-3-16,-3 5 3 15,2 2-3-15,0 2 1 16,4 2-1-16,-2 2 1 0,6-1-1 16,-6 5 1-16,4-3-1 15,-4 3 1-15,9 1-1 16,-4 2 1-16,-3 1-1 15,4 2 0-15,0 1 0 16,-3 3 0-16,4 4 0 16,-4 1-1-16,3 5 1 15,1 0-1-15,-1 1 1 16,2 2 0-16,1-2 1 15,2 4-1-15,-3-3 0 16,2-5 1-16,-2 2-1 16,-1-4 1-16,-2 3 0 15,-1 0-2-15,-4-2 1 16,2-3-1-16,-4 1 1 15,-3 1-1-15,2 0 1 0,-1 0-1 16,-2-2 1-16,3-5-1 16,-3 4 1-16,-1-6 0 15,5-2-1-15,-2-2 3 16,1-1-3-16,-2-4 1 15,0-1-1-15,-2-3 1 16,-2-1 0-16,-4-3-1 16,1-3 1-16,0-2-1 15,-3-3 1-15,-2 1 0 16,1-3 0-16,9-11-1 15,-20 20 1-15,12-10-1 16,-1 1 0-16,2 0 0 16,-1 2 1-16,-1-2-1 15,-2 1 0-15,2 1 0 0,0 0 0 16,-2 0 0-16,-1-1 1 15,-2 1-1-15,0 2 0 16,0 4 0-16,-1 0 1 16,0 2-1-16,-2 3 0 15,2 3 0-15,0 2 0 16,0 3-1-16,-7-3 1 15,3 5 0-15,-5 1 0 16,-1 3 0-16,-3 1-1 16,-4 4 1-16,-2 1-2 15,-3 2 3-15,-1 1-2 16,-3 3 1-16,-3-3 0 15,-2-1-1-15,1 0 2 16,-3 0-1-16,1-1 0 0,-1-1 0 16,0 2 1-16,-5-1-1 15,1 1 0-15,-1-1 2 16,-5 3-2-16,0-3 3 15,0 1-3-15,-2-5 2 16,3 1-2-16,6-4 3 16,4-5-3-16,6 0-3 15,4-21-11-15,19 6-19 16,4-20 0-16,14 2-3 15,1-30 2-15</inkml:trace>
  <inkml:trace contextRef="#ctx0" brushRef="#br1" timeOffset="27580.5775">18189 5564 12 0,'0'0'16'15,"0"-13"0"-15,0 13-2 16,0 0-1-16,0 0 1 0,0 0-3 15,0 0-2-15,-7-12-2 16,7 12-1-16,0 0-1 16,0 0-1-16,0 0-1 15,15-2-1-15,-15 2 0 16,23 0 0-16,-8 0 1 15,8 5-1-15,1 0 1 16,3 4-1-16,-1-1 0 16,5 5 0-16,-2 3 0 15,4 5 2-15,0-3-2 16,3 3 1-16,2-4-1 15,4 1 1-15,2 1-2 16,7-2 4-16,2-4-4 16,4 1-1-16,3 0 4 0,-1 4-4 15,0-1 3-15,-3 5-2 16,0 4 2-16,-4 1-3 15,-9 6 2-15,2 0-1 16,-6 4-1-16,2 0 0 16,-4 1 0-16,1 0 1 15,-2-1-2-15,0-3 2 16,0 3-1-16,-3-2 0 15,2 0 0-15,0 3 0 16,-5 0 0-16,-2 2 2 16,-4 3-2-16,0 0 2 15,-4 1-1-15,1 2 1 16,-4 3-2-16,1-1 2 0,-7-2-2 15,3 3 1 1,-1-1-2-16,-3 1 1 0,-1-2 0 16,0 0 0-16,-2-1 0 15,0 3 0-15,-2 0 0 16,0 0-1-16,-1-2 2 15,-1 4-2-15,-1 0 2 16,-2 2-2-16,-2 3 1 16,-1-1 0-16,0 7 0 15,-3-2 0-15,1 1 0 16,-1 0 0-16,-8 5 0 15,0-2-1-15,-1 0 1 16,-5-2 0-16,-3 0 0 16,-3 3-1-16,-8 4 1 0,2 0 0 15,-3-1 0-15,-2 2 0 16,-3 2 0-16,0 1 1 15,2 0 1-15,-2 0-2 16,2 0 2-16,1-5-1 16,-1-1 0-16,3 1 0 15,0-2 1-15,2 3-2 16,2-4 0-16,2 0 0 15,-1-1 1-15,4 3-1 16,1-3 0-16,2-1 1 16,1-2-1-16,4 0 1 15,1-1 0-15,2 4 0 16,1-1-1-16,6 3 2 15,0-2-2-15,6 0 1 16,4-4-2-16,5 0 1 0,5-6-1 16,6-6 1-16,8-8-1 15,3-5 1-15,7-6-1 16,4-3 1-16,5-7-1 15,8-3 2-15,0-3 0 16,5-1-1-16,5-3 0 16,5-3 0-16,-1-3 1 15,2-1-1-15,-1-2 0 16,-2 1 0-16,-4 1 0 15,-4-2 0-15,-4 2 0 16,-10 1 1-16,-3 3-1 16,-9 2 0-16,-7 3 0 15,-7 1 1-15,-4 6-1 16,-9 2 0-16,-6 3 0 0,-7 7 1 16,-10 4-1-16,-1 6 0 15,-9 4 0-15,-2 4 1 16,-7 8-2-16,-3 0 0 15,-9 7 0-15,2-1-1 16,-5 2 1-16,3 6-1 16,-3 0 2-16,2 1-2 15,2 1 1-15,4 1 2 16,7-1-2-16,3 4 4 15,8-1-3-15,7 0-1 16,5 1 2-16,6 4-2 16,5 1 1-16,6 2 0 15,1 2 0-15,4 1-1 0,3 2 0 16,6 2 1-16,3 1 0 15,1 0-1-15,8 3 1 16,3 4 0-16,2 2-1 16,2 4 0-16,3 0 0 15,1 4 1-15,1 2 0 16,1 7 0-16,0 0-1 15,-4 0 0-15,1 5 1 16,-2 0-1-16,0 4 0 16,-1 5 0-16,-3-2 0 15,-1 1 0-15,1 3 0 16,0-2-1-16,-2 4 1 15,0 1 1-15,2 1-1 16,2 1 1-16,1-1 1 0,0 0-3 16,-2 3 3-16,4 0-2 15,-7 2 2-15,-5 1-2 16,-2 4 1-16,-6-2-2 15,-9 5 2-15,-6-3 0 16,-10 3 1-16,-8-1-1 16,-8 2 1-16,-11-1 0 15,14-77 0-15,-4 5 1 16,-7 2-1-16,-5 4-2 15,-5 2 2-15,-6 11-3 16,-8-2 2-16,-5 3-3 16,2-6-23-16,-11 0-10 15,1-18-2-15,-7-8 0 16</inkml:trace>
  <inkml:trace contextRef="#ctx0" brushRef="#br1" timeOffset="28722.6428">20203 9691 62 0,'3'-18'33'16,"-8"-1"0"-16,5 19 0 15,-5-23-10-15,5 23-19 16,0 0 0-16,0 0 0 15,-2 13-1-15,4 6 0 16,-2 6-1-16,7 3 0 16,-4 8-1-16,-1 6 1 15,2 3-1-15,-1-2 0 16,-1 0 0-16,5 0 0 15,1-10-1-15,-3-4 1 16,5-9-1-16,4-10 1 16,4-11-1-16,5-9 0 15,1-10 1-15,2-9-1 0,2-5 1 16,3-6-1-16,-2-2 0 15,-3 0 0-15,0 1 0 16,-8 8 0-16,-3 7 1 16,-2 7-1-16,-13 19 0 15,11-10 0-15,-11 24 0 16,0 7 0-16,0 6 0 15,-2 8 0-15,4 3 0 16,2 1 1-16,6 0-1 16,-1-3 0-16,9-9 0 15,4-9 0-15,5-11 1 16,1-11-1-16,2-14 1 0,1-6 0 15,-2-12-1 1,-2-3 1-16,-3-6 0 0,-5-1-1 16,-5 2 0-16,-5 4-1 15,-5 8 1-15,-4 5-3 16,0 11-1-16,-5-1-5 15,5 17-25-15,0 0-1 16,5 13-1-16,-5-13 0 16</inkml:trace>
  <inkml:trace contextRef="#ctx0" brushRef="#br1" timeOffset="29163.668">21204 9714 89 0,'-24'-2'34'16,"1"10"1"-16,-11-1-1 16,4 14-25-16,-7-2-3 15,8 12 1-15,-3 5-3 16,8 4 0-16,4 0-1 15,12-2-1-15,6-5 0 16,10-4-1-16,11-9 0 16,9-12-1-16,4-11 1 15,4-8 0-15,5-11-1 16,-3-8 1-16,-4-2-1 15,-2-6 0-15,-3-3 1 16,-8 4-1-16,-6 5 0 0,-6 8 0 16,-5 8 1-16,-4 16-1 15,0 0 0-15,-18 25 0 16,5 6 0-16,4 6 1 15,0 2-2-15,4 2 1 16,8-4 0-16,8-16-1 16,12-11-4-16,2-31-18 15,23-4-12-15,0-29-1 16,14-5-1-16,-4-21-2 15</inkml:trace>
  <inkml:trace contextRef="#ctx0" brushRef="#br1" timeOffset="29368.6797">21907 8913 79 0,'-20'30'36'16,"-4"25"-1"-16,-8 10 2 16,7 19-17-16,-3 0-17 15,3 8 1-15,3 0-2 16,12-2 1-16,5-7-2 15,4-5 1-15,3-9-3 16,3-16-4-16,11-3-28 16,-12-19-3-16,3-5 1 15,-7-26-2-15</inkml:trace>
  <inkml:trace contextRef="#ctx0" brushRef="#br1" timeOffset="29597.6928">21614 9510 104 0,'0'0'36'0,"-7"24"1"16,7-24-2-16,29 4-33 15,-2-10-1-15,10 1 0 16,7-5 0-16,2 3-1 15,5 1-3-15,-2-5-4 16,8 11-26-16,-15-6-2 16,-2 8-1-16,-11-4 1 15</inkml:trace>
  <inkml:trace contextRef="#ctx0" brushRef="#br1" timeOffset="30217.7283">22045 9655 74 0,'-2'25'35'15,"4"0"-1"-15,1-10 1 16,8 8-14-16,-2-18-17 16,13-2 0-16,0-11-1 15,7-6 0-15,2-7 0 16,-2-3-1-16,-1-6-1 15,0-4 1-15,-8-2-2 16,-5 2-1-16,-7 2 1 16,-8 7-1-16,-8 5 1 15,-6 9 0-15,-6 7 0 0,-4 12 0 16,-8 8 2-16,3 7-1 15,2 7 1-15,5 6 0 16,2-4 0-16,11 3 1 16,11-6-2-16,13-6 1 15,11-7-1-15,5-3 1 16,11-11-2-16,4-4 1 15,6-5 0-15,1-5 0 16,-5 0-1-16,-5-1 0 16,-5-1 0-16,-9 5 0 15,-4 5 1-15,-10 8-1 16,-12 7 0-16,-8 9 0 15,-1 8 0-15,-7 6 0 16,1 4 0-16,-2 4 0 0,2-2-1 16,1-2 1-16,4-7 0 15,4-6 0-15,0-15 0 16,3-10 0-16,10-9 0 15,-2-14 0-15,0-7 0 16,2-7 0-16,2-5 1 16,2-4-1-16,-1-1 0 15,3 1 1-15,-2 2-1 16,0 7 0-16,8 2 0 15,-2 4-3-15,9 13-7 16,-5-5-26-16,16 12-3 16,-5-2-1-16,12 10-1 15</inkml:trace>
  <inkml:trace contextRef="#ctx0" brushRef="#br1" timeOffset="30900.7674">21209 10729 80 0,'1'-24'34'16,"0"8"-1"-16,-10-8-3 15,3 13-21-15,-13-4-1 16,0 9-3-16,-12 5 0 16,1 13-1-16,-9 6-1 15,-1 11 0-15,-3 8 0 16,0 7 0-16,0 5-1 15,6 1-2-15,5-5 1 16,10-1-1-16,10-12 0 0,11-8-1 16,11-12 1-16,15-14-1 15,11-13 2-15,10-9 2 16,7-10-1-16,6-7 1 15,-1-4-2-15,-1-3 2 16,-5-1-2-16,-9 7 2 16,-8 6-2-16,-13 9-1 15,-8 7 0-15,-14 20 1 16,0 0-1-16,0 0 0 15,-10 29 0-15,-1-1 0 16,-2 10 0-16,0 5 0 16,3 1-1-16,3-3-2 15,5-3 1-15,6-6-3 0,10-4-3 16,-5-21-20-1,23 7-9-15,-11-25-3 0,21 3 3 16,-6-18 1-16</inkml:trace>
  <inkml:trace contextRef="#ctx0" brushRef="#br1" timeOffset="31300.7903">21672 10682 79 0,'0'0'35'16,"-9"11"0"-16,-11 3 0 15,10 21-14-15,-10-12-17 16,4 8 0-16,-4-2 0 15,5 3-1-15,1-1-1 16,5-2-1-16,2-3 0 0,2-4-2 16,3-9 1-16,2-13-1 15,13 2 2-15,1-13 0 16,4-11 0-16,4-10 2 15,5-5-2-15,4-7 2 16,1-2-2-16,0 0 2 16,-3 2-3-16,-1 8 0 15,-6 6 1-15,-6 12-1 16,-3 11 0-16,-13 7 1 15,10 19-1-15,-10 7 0 16,0 6 0-16,0 5 0 16,5 3-1-16,4 3 0 15,8-4-3-15,4-6-2 16,18-3 0-16,-4-16-5 15,21 7-14-15,-6-22-15 0,9 0 6 16,-10-18-3-16,5 3 6 16</inkml:trace>
  <inkml:trace contextRef="#ctx0" brushRef="#br1" timeOffset="31659.8108">22382 10699 109 0,'-15'-30'33'16,"7"20"-4"-16,-18-8-1 16,5 19-20-16,-7 4-3 15,2 15 0-15,0 5-1 16,3 11-1-16,3 4-1 15,5 3 0-15,10-4-2 16,10-6 0-16,10-8 2 16,8-12-1-16,8-13 0 15,8-11 1-15,8-17-1 0,8-12 1 16,-1-15 0-16,2-9 1 15,-4-10-2-15,0-9-1 16,0-6 2-16,-6 4-2 16,-6 2 2-16,-6 12-2 15,-9 15 2-15,-10 19-2 16,-14 28 1-16,-9 22 0 15,-14 28-2-15,-7 18 2 16,-7 15-2-16,-1 8 1 16,8 2-3-16,5-8-4 15,20 3-20-15,-2-25-11 16,25-5-2-16,3-19 0 15,18-7-1-15</inkml:trace>
  <inkml:trace contextRef="#ctx0" brushRef="#br1" timeOffset="32268.8456">21035 11766 81 0,'-11'-3'35'15,"-17"1"-1"-15,6 15-4 16,-22-4-24-16,7 10-1 15,-8 1 0-15,3 8-1 16,-3-3-1-16,6 5-1 0,5-2 0 16,7-1 0-16,8-2-1 15,10-3 0-15,10-4 0 16,12-2 0-16,9-3-1 15,6 2 0-15,7-1 1 16,-2 2-1-16,1 3 0 16,-5 2 1-16,-6 6 0 15,-9 3-1-15,-11 4 1 16,-6 2 0-16,-11 0-1 15,-1 2 1-15,-12-6-2 16,5-3 1-16,0-8-3 16,3-16-6-16,19-5-23 15,-7-12-4-15,21-9 0 16,3-24-2-16</inkml:trace>
  <inkml:trace contextRef="#ctx0" brushRef="#br1" timeOffset="32535.8609">21383 11439 74 0,'2'9'34'15,"-8"3"0"-15,3 15 1 16,-10-1-28-16,3 11-1 15,-5 6-1-15,4 10 0 16,-4 4-1-16,0 7-1 16,1 1 0-16,5 6-2 15,0-1 1-15,3-2-5 0,2-4 1 16,-2-16-7-16,19 4-25 15,-12-22 0-15,11 1-1 16,-12-31-2-16</inkml:trace>
  <inkml:trace contextRef="#ctx0" brushRef="#br1" timeOffset="32769.8743">21183 11898 97 0,'-22'5'37'15,"25"6"0"-15,-3-11-3 0,0 0-32 16,22 4 0-16,2-7 0 16,9-1-1-16,7-3 0 15,6 2-5-15,-3-10-20 16,14 14-12-16,-12-8 0 15,5 14-1-15,-13-7 0 16</inkml:trace>
  <inkml:trace contextRef="#ctx0" brushRef="#br1" timeOffset="33137.8953">21686 12019 77 0,'-8'21'35'0,"8"-21"-1"16,8 16 0-16,-8-16-27 15,23-1-4-15,3-9-1 16,6-3 0-16,7-7 0 16,0 0 0-16,0-7-1 15,-2-1 1-15,-7-2-1 16,-6 3 1-16,-10 1-1 15,-9 3 0-15,-9 6 0 16,-11 8 0-16,-9 4 0 16,-4 11 0-16,-11 7 0 15,2 10 0-15,-4 7 0 16,1 3 1-16,8 3-1 15,4 4 0-15,11-1 0 16,12-4 0-16,12-6 0 0,13-6-1 16,17-6-3-16,5-12-6 15,20 5-25-15,-8-18-1 16,15 6-2-16,-11-15-1 15</inkml:trace>
  <inkml:trace contextRef="#ctx0" brushRef="#br1" timeOffset="33559.9195">22341 11852 93 0,'-22'9'36'15,"-12"-1"0"-15,13 17-1 16,-18-4-30-16,3 14-1 15,-3 1 0-15,5 8 0 0,-1-4-1 16,11 2-1-16,7-7 0 16,11-5 0-16,9-10-1 15,15-12 0-15,11-12-1 16,5-11 1-16,9-10 0 15,5-6-1-15,-2-8 0 16,-1-6 1-16,-3 0-1 16,-6 1 0-16,-7 5 0 15,-8 5 0-15,-6 9 0 16,-8 8 0-16,-7 17 0 15,0 0 0-15,-20 18 0 16,3 13 0-16,1 2 1 16,-1 8-1-16,7 2-1 15,2 1-1-15,11-3-2 0,5-9-1 16,16 3-9-16,-4-29-15 15,24 10-6-15,-8-25-2 16,19-1-2-16,-9-16 3 16</inkml:trace>
  <inkml:trace contextRef="#ctx0" brushRef="#br1" timeOffset="34093.95">22935 11823 91 0,'-12'9'35'15,"-13"3"0"-15,6 12-1 16,-14 5-29-16,6 7-1 15,-3 4-1-15,6 6 1 16,1-1-2-16,4-1 0 16,7-7-1-16,7-5 0 0,2-11 0 15,10-9-1-15,4-15 0 16,4-13 0-16,3-7 0 15,2-9 0-15,3-5 1 16,-2-7-1-16,0-2 0 16,0 2 0-16,-5 4 0 15,-1 7 1-15,-6 7-1 16,-3 10 0-16,-6 16 1 15,0 0-1-15,0 0 1 16,10 15-1-16,-6 1 0 16,2 0 1-16,8-4-1 15,4-4 0-15,6-8 1 16,11-7-1-16,9-8 0 15,5-5 1-15,1-6-1 0,4-3 3 16,-1-1-3-16,0 1 3 16,-11 4-2-16,-3 5 3 15,-15 8-3-15,-7 14 2 16,-11 10-2-16,-12 13-2 15,-6 8 1-15,-5 11-1 16,-5 5 1-16,3 8-2 16,0 3 1-16,1-5-2 15,8-2 0-15,5-12-3 16,18 7-18-16,-13-31-14 15,19 6-1-15,-9-20-2 16,17-2 2-16</inkml:trace>
  <inkml:trace contextRef="#ctx0" brushRef="#br1" timeOffset="34273.9603">23547 12156 111 0,'-6'18'40'0,"-12"-16"-1"15,13 8-7-15,5-10-59 16,-13-4-12-16,13 4 0 16,-7-21-2-16,7 21 0 15</inkml:trace>
  <inkml:trace contextRef="#ctx0" brushRef="#br1" timeOffset="45091.579">8588 16035 32 0,'4'16'32'0,"-14"4"3"15,-4 0-10-15,7 13-17 16,-10-7-1-16,8 13-1 0,-5-7 0 16,14 13-1-16,-5-8 0 15,11 9-3-15,1-6 1 16,6 2-1-16,4-8 0 15,3-4-1-15,2-13 0 16,2-11-1-16,5-12 2 16,2-11-1-16,1-11 0 15,-2-8 0-15,1-3 0 16,-2 0 0-16,-5 0 0 15,-2 9 0-15,-7 4-1 16,-2 10 0-16,-13 16 0 16,14 5 0-16,-13 12 1 15,-1 11-2-15,-1 6 2 0,3 5-2 16,2 1 2-16,3 0 0 15,3-7-1-15,9-7 0 16,2-10 1-16,8-10 0 16,3-17-1-16,5-8 1 15,2-12 0-15,-3-9 0 16,-1-6-1-16,-5-4 2 15,-3-7-2-15,-6-3 0 16,-5 6 0-16,-10 2 0 16,-2 9-1-16,-4 6-2 15,0 12-1-15,-4 5-2 16,4 20-5-16,-8 13-25 15,16 11-1-15,-6-4-1 16,12 12 2-16</inkml:trace>
  <inkml:trace contextRef="#ctx0" brushRef="#br1" timeOffset="45534.6044">9782 16122 35 0,'-23'5'36'0,"-5"-3"0"16,2 17 1-16,-10-9-19 16,5 16-14-16,-8-5 3 15,10 17-3-15,-4-7 1 16,10 5-4-16,5-4 2 0,14-2-2 15,2-9 2-15,12-8-2 16,8-11 0-16,11-10 0 16,4-12 0-16,7-6 1 15,0-6-1-15,0-3 0 16,-5-4-1-16,-4 5 1 15,-6 1-2-15,-7 11 2 16,-8 8-1-16,-10 14 1 16,0 0-1-16,-5 15-2 15,-3 13 4-15,-1 2-3 16,5 9 2-16,2-1-1 15,4-2 0-15,9-3-1 16,6-6 1-16,9-11 0 16,8-9-2-16,3-21-3 15,16 3-22-15,-11-34-10 0,18-3 0 16,-8-17-4-16</inkml:trace>
  <inkml:trace contextRef="#ctx0" brushRef="#br1" timeOffset="45758.6172">10380 15418 74 0,'0'0'42'16,"-13"15"-3"-16,0 8 1 16,1 20-38-16,3 8 1 15,1 15-1-15,-2 8 0 16,1 11-1-16,-1 7-1 15,-3 5 0-15,1 3 0 16,0-5-1-16,2-2-2 0,-4-20-4 16,21-3-32-16,-14-30 1 15,14-8-3-15,-7-32 1 16</inkml:trace>
  <inkml:trace contextRef="#ctx0" brushRef="#br1" timeOffset="45977.6297">10231 16033 61 0,'0'0'39'16,"-25"15"0"-16,24 6 1 16,-7-11-27-16,21 3-11 15,3-11-1-15,11-3 1 16,3-3-2-16,10-7 1 0,4 3-2 15,4-7-2-15,9 13-5 16,-19-13-30-16,17 16-1 16,-9-4-1-16,-1 7 1 15</inkml:trace>
  <inkml:trace contextRef="#ctx0" brushRef="#br1" timeOffset="46616.6663">10656 16172 66 0,'-8'31'40'0,"-4"-15"-2"16,18 6 1-16,-6-22-34 15,24 11-2-15,1-16 0 0,5-6 0 16,3-9-1-16,3-5-1 15,-1-2 1-15,-3-3-1 16,-4-1-1-16,-8 4-1 16,-5 3 1-16,-7 2-1 15,-8 7 1-15,0 15 0 16,-22-10 1-16,2 11-1 15,-2 6 0-15,-2 11 0 16,-1 4 1-16,3 7 1 16,1 2-2-16,10 2 1 15,5 1 0-15,9-1 0 16,7-4 0-16,9-7-1 0,9-7 2 15,3-6-3-15,8-6 1 16,5-6 1-16,-1-3-2 16,0-2 1-16,-1 0 0 15,-6 3 0-15,-3 0 0 16,-6 10 0-16,-10 4 0 15,-6 9 0-15,-7 3 1 16,-3 4-1-16,-3 2 1 16,-3-1-1-16,1-1 0 15,-2-9 0-15,6-16 0 16,0 0 0-16,0 0 0 15,-8-23 0-15,13-6-1 16,-3-6 3-16,3-11-2 16,1-1 1-16,4-3-1 15,5 2 1-15,1 1-1 0,7 4 1 16,5 3-1-16,2 4-1 15,5 8 1-15,2 6-1 16,6 6-2-16,0-4-7 16,13 18-29-16,-14-9-1 15,13 13-1-15,-9-9-1 16</inkml:trace>
  <inkml:trace contextRef="#ctx0" brushRef="#br1" timeOffset="47668.7264">9149 17641 14 0,'25'-34'29'0,"-17"6"0"16,2 5 3-16,-5 3-17 15,-13-2-8-15,8 2-1 16,-11 4 2-16,6 6 0 16,-15 2 0-16,8 10 0 15,-14 4 0-15,5 7-1 16,-10 7-2-16,3 13 0 15,-2 1-2-15,30-34 0 16,0 0-1-16,-37 69 0 16,37-69-1-16,0 0 1 0,-8 72-1 15,8-72 0-15,0 0-1 16,36 53 0-16,-36-53 2 15,65 20-2-15,-11-29 0 16,9-8 0-16,-1-16-1 16,-5-15 1-16,-12-5 0 15,-15-2 0-15,-19 5-1 16,-11 15 1-16,-7 1 0 15,-2 10 0-15,-5 10 0 16,0 4 0-16,1 6 1 16,3 4-1-16,10 0 0 15,0 0 0-15,0 0 0 16,15 11 1-16,9-12-1 0,6-2 1 15,9-5 0-15,5-2 1 16,1-1-1-16,2 3 0 16,-3 6 1-16,-5 7-1 15,-4 0 1-15,-12 13-1 16,-12 9 0-16,-5 10 0 15,-9 6-1-15,3-43 1 16,-15 54-1-16,15-54 0 16,-15 53 0-16,15-53 0 15,0 0 0-15,-16 78 1 16,16-78-1-16,0 0-1 15,18-15 2-15,16-20 0 16,-4-20-1-16,15-5 0 16,-6-1 0-16,2 12 0 15,-7 12 1-15,-5 9-1 0,-10 14 0 16,-6 12 1-16,-7 16 0 15,-6 10-1-15,-5 14 1 16,0 11 0-16,5-49-1 16,0 56 0-16,0-56 0 15,0 59-2-15,0-59-1 16,20 52-11-16,9-20-22 15,15-14-6-15,10-19 1 16,4-24-2-16</inkml:trace>
  <inkml:trace contextRef="#ctx0" brushRef="#br1" timeOffset="47883.7387">10423 16921 78 0,'-21'-9'40'0,"7"21"1"15,-7 11 1-15,3 25-38 16,-4 14-2-16,7 9 1 15,-4 8-1-15,3 1 1 16,3 3-3-16,13-83 3 16,-7 85-4-16,7-85 0 15,10 87-6-15,-10-87-29 16,16 78-4-16,-16-78 0 15,42 55-2-15</inkml:trace>
  <inkml:trace contextRef="#ctx0" brushRef="#br1" timeOffset="48321.7638">10787 17404 68 0,'-8'-11'40'16,"8"11"0"-16,-29 6 1 16,14 12-33-16,-7 6-4 15,7 11 0-15,-4 6-2 16,19-41 1-16,-15 44 0 15,15-44-1-15,-2 42 0 16,10-12 0-16,9-12-1 16,9-15 0-16,8-15 0 15,9-16 0-15,7-15-1 16,13-5 0-16,-11-8 0 15,2 2-1-15,-3 0 1 16,-1 14-1-16,-5 10 1 0,-3 15 0 16,-9 16-1-1,-6 14 1-15,-10 23 0 0,-17-38 1 16,10 72 0-16,-9-21-2 15,-2 11 2-15,-9 8-1 16,-3 10 1-16,-3 5 0 16,-2 2 0-16,-8 1-2 15,-5 1 2-15,2-6 0 16,-4 0-1-16,-4-11 0 15,-3-5-1-15,4-16-3 16,36-51-5-16,-82 78-22 16,82-78-12-16,-74 4-1 15,74-4 0-15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112" units="in"/>
          <inkml:channel name="Y" type="integer" max="16320" units="in"/>
          <inkml:channel name="F" type="integer" max="255" units="dev"/>
        </inkml:traceFormat>
        <inkml:channelProperties>
          <inkml:channelProperty channel="X" name="resolution" value="2540.07764" units="1/in"/>
          <inkml:channelProperty channel="Y" name="resolution" value="2540.07764" units="1/in"/>
          <inkml:channelProperty channel="F" name="resolution" value="1.58169E-7" units="1/dev"/>
        </inkml:channelProperties>
      </inkml:inkSource>
      <inkml:timestamp xml:id="ts0" timeString="2014-02-21T03:20:36.520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1896 17375 34,'0'0'24,"0"0"-1,0 0 1,0 0-7,4-12-4,-4 12-2,0 0-3,0 0-1,0 0-1,0-11-1,0 11-1,0 0-1,0 0 0,0 0 1,0 0-1,0 0 1,0 0-1,-4 11 1,4-11-1,-7 24 0,1-12 0,0 4-1,1-2 0,1-2-1,3-1 0,1-11 0,1 18 0,-1-18-1,0 0 1,16 10-1,-16-10 0,13-5 1,-13 5-1,15-15 0,-9 5 1,-6 10-1,5-21 1,-4 10 0,-1 11 0,-6-17-1,6 17 1,-8-12-1,8 12 0,0 0-1,-10-8-1,10 8-3,0 0-16,6 10-16,-6-10 0,0 0-1,12 13 1</inkml:trace>
  <inkml:trace contextRef="#ctx0" brushRef="#br0" timeOffset="1">3685 17322 5,'0'0'19,"0"0"1,-6-10 1,6 10-6,0 0-1,-4-12 0,4 12-1,0 0 0,0 0 0,0 0-3,0 0-1,0 0-1,-2 17-3,-1-7-1,2 6 0,-3 3-1,1 7 1,-3-1-1,1 6 1,-2-3-1,3 0 0,-3-6-1,3-3 0,0-9 0,4-10-1,0 0-1,12-24 0,-1-1 1,2-5-2,-1-2 2,1-2-1,-3 3 0,0 3 0,-7 5 1,-2 7-2,-1 16 1,-7-10 1,7 10-1,-18 14 0,8-1 0,2 5 0,-2 5-1,1-1 0,7 3-9,-3-4-27,6-4 2,-1-17-1,12 11-1</inkml:trace>
  <inkml:trace contextRef="#ctx0" brushRef="#br0" timeOffset="2">5352 17240 4,'0'0'19,"0"0"2,0 0 0,0 0-5,-11 7-2,11-7-1,0 0-1,0 0 0,0 0-1,0 0-2,0 0-2,0 0-2,0 0 1,2 11-2,-2-11-1,0 0 1,3 18 0,-3-4 0,-3 1-1,0 4 1,-1-1-1,3 2 0,-5-4-1,3 0 0,1-6-1,2-10 0,0 0 0,0 0 0,11 0-1,-5-12 1,2-3-1,1-3 0,-2-3 0,1-2 0,-5 0 0,0 1-1,-3 1 2,-3 5-2,-3 3 1,6 13 1,-13-13-1,13 13 0,-14 7 1,8 7-1,4 6 1,-3 3 0,1 5 0,2 1 0,1 2-1,-3-3-2,9 0-14,0-11-19,-5-17-1,20 7 0,-5-17-2</inkml:trace>
  <inkml:trace contextRef="#ctx0" brushRef="#br0" timeOffset="3">7131 17320 21,'0'0'15,"0"0"1,-10-12 1,10 12 1,0 0-4,0-15-3,0 15-2,1-15-2,-1 15-2,1-15 1,-1 15-1,2-14 1,-2 14 0,0 0 1,0 0 0,-4-11-1,4 11-1,0 0 0,-7 11-2,7-11-1,-10 20 0,4-7 0,0 4 1,-1-1-1,2 3 0,-1-4 0,3 0 0,-2-2 0,5-13-1,-2 14 0,2-14 0,0 0-1,0 0 0,10-13 0,-5 1 1,-1-4-1,2-1 0,1-2 0,-4 2 0,0 0 1,-1 2-1,-2 5 0,0 10 0,0 0 0,0 0 1,-15 14-1,9 1 1,0 4-1,0 0 1,1 2-1,2-2-1,3 0-5,0-19-17,3 13-12,8-17-1,5-8 0,4-4 0</inkml:trace>
  <inkml:trace contextRef="#ctx0" brushRef="#br0" timeOffset="4">8804 17333 18,'2'-11'17,"-2"11"-2,0 0-1,0 0-3,3-12-1,-3 12-3,5-12-2,-5 12 1,7-12 0,-7 12 2,8-13 1,-8 13 0,7-10 0,-7 10 0,0 0-1,0 0-1,0 0 0,-11-11-2,11 11-1,0 0-1,0 0 0,0 0-1,-11 4 0,11-4 0,-3 10 0,3-10 0,-8 24 0,2-10 0,0 2 0,-1-2 0,3 0 0,-3-2-1,7-12 1,-4 13-2,4-13 1,0 0-1,6-14 0,-1 1 1,1 0-1,0-3 0,1-2 0,-3-1 0,-1 3 0,0 0 1,-3 3-1,0 13 1,-5-15-1,5 15 1,-11 1-1,11-1 1,-15 16 0,7 1-1,1 2 1,-2 2 0,3 0-1,0-1 1,1-2-1,3-3 0,0-3-2,2-12-5,0 0-21,0 0-9,0 0 1,14-17-2</inkml:trace>
  <inkml:trace contextRef="#ctx0" brushRef="#br0" timeOffset="5">10539 17296 12,'0'0'23,"0"0"1,0 0-1,0 0-6,0 0-5,0 0-2,0 0-1,0 0 0,0 0-2,0-13 0,0 13-1,0 10 0,-2 2 1,2-12-2,-10 24 0,4-12-2,3 1 0,-2-3-1,5-10 0,-1 11 0,1-11-1,15-14 1,-5 0-2,2-4 1,2-1 0,-3-2-1,1 1 1,-2 1-1,-5 4 0,-5 15 1,0-14-1,0 14 1,-15 7 0,3 3-1,-1 6 1,-2 1-1,2 2 1,1-1-1,2-1-2,8 0-3,2-17-15,2 15-15,11-15 0,8-7-1,3-4 1</inkml:trace>
  <inkml:trace contextRef="#ctx0" brushRef="#br0" timeOffset="6">12322 17289 14,'4'-12'23,"-4"12"-2,6-11-3,-6 11-1,0 0-3,-6-10-2,6 10-2,0 0-2,-12 2-2,12-2-3,-11 4 1,11-4-2,0 0 0,0 0-1,-12 8 0,12-8 0,0 0 0,0 0-1,-7 10 1,7-10-1,0 0 1,-10 13-1,10-13 1,-11 8-1,11-8 1,-11 6-1,11-6 2,0 0-1,-13 5 1,13-5 2,0 0-2,0 0 0,0 0 1,0 0 0,0 0 0,0 0-1,-5 10 1,5-10 0,0 0-1,-2 16 1,2-6 0,-3 1-1,1 3 0,-2-2 0,3 2-1,-5-1 1,3-2-1,3-11-1,-5 13 1,5-13-1,0 0 0,5-12 0,-1 1 0,1-4 0,1 0 0,0-6 0,-4 1 0,2 3 0,-1 0 0,-3 6 1,0 11-2,-3-11 2,3 11-1,-6 14-1,2 0 1,2 3-3,-2-2-9,8 2-24,2-2 0,-6-15 1,23 9-2</inkml:trace>
  <inkml:trace contextRef="#ctx0" brushRef="#br0" timeOffset="7">14040 17325 14,'-8'-11'13,"8"11"-1,-11-4-3,11 4 0,-13-6-3,13 6 0,-12-7-1,12 7-1,-7-12 0,7 12 1,-7-13-2,7 13 1,-6-11 0,6 11 2,0 0 0,-14-7 1,14 7 1,-11 2-1,11-2 0,-14 3 1,14-3-2,-10 5 0,10-5-1,0 0 1,0 0-1,-15 6-1,15-6 0,0 0-1,-5 10 0,5-10 0,-2 20 0,-1-8 0,2 3-1,-1 0 0,2 2 0,-2-3-1,2-3 1,0-11-1,-1 17 0,1-17 0,0 0-1,0 0 1,0 0-1,12-5 0,-6-7 0,4-5 0,-1-3 0,0-1 0,1 1 0,-3 3 0,-1 1 0,-2 6 1,-4 10-1,0 0 1,-4 19 0,-2-1-1,-1 3 1,-1 1 0,0 2-1,1 0 0,0-3 0,4-7-2,3-14-6,10 11-20,2-16-9,6-7 1,5-10-1</inkml:trace>
  <inkml:trace contextRef="#ctx0" brushRef="#br0" timeOffset="8">15664 17342 7,'0'0'10,"0"0"-2,-5-10 0,5 10 1,-5-13 0,5 13 1,-2-15 1,2 15 0,-4-20 1,4 20-3,-1-19 1,1 19-1,-2-16-1,2 16 0,0 0 0,-5-11-2,5 11-1,0 0-1,-12 3 0,12-3 1,0 0-1,-10 13-1,10-13 0,-4 22-1,2-9 1,2 2 0,0 1-1,0 2 0,0-3 0,1 1-1,-1-5 0,0-11 0,5 11 0,-5-11 0,0 0-1,17-23 0,-7 4 1,-1-2-1,0-2 0,1 0 0,-3 0 0,-1 4 1,-1 2 0,-5 17-1,0 0 1,0 0 0,-11 14 0,4 7 0,-3 1 0,0 5 0,2-1-1,2-3-1,6-2-3,0-21-10,14 10-21,7-21 0,7-8 0,5-7-1</inkml:trace>
  <inkml:trace contextRef="#ctx0" brushRef="#br0" timeOffset="9">17467 17325 1,'8'-15'20,"1"5"3,-5-1-3,-4 11-3,7-14-1,-7 14-1,0 0-2,-9-13-1,9 13-2,0 0-2,-11 0-3,11 0 0,0 0 0,-15-3-2,15 3 1,0 0-2,0 0 1,0 0 0,-5 13-1,3-1 0,-1 3 0,-4 1 0,0 3 0,-2 2 0,-1 1 0,-2-3-1,4-3 1,-2-5-1,10-11-1,-10 15 1,10-15-1,0 0 0,3-12 0,4-1 0,0-4 0,2-5 0,2-3-1,-3 0 1,0 2 0,-2 1 1,-3 5-1,-3 5 0,0 12 0,0 0 1,-19 14 0,7 4-1,1 1 1,-1 4-1,-1-1 1,6-1-1,6-4 1,1-17-2,10 10-5,10-13-19,5-10-11,3-5 1,2-4-2,2-5 2</inkml:trace>
  <inkml:trace contextRef="#ctx0" brushRef="#br0" timeOffset="10">19106 17248 2,'-14'-6'18,"14"6"2,0 0 1,0 0-6,0 0-3,0 0-1,0 0 0,11-12 1,-11 12 1,6 11-2,-3 2-1,-5-2-1,4 6-1,-4-2-3,2 2 0,-2-3-2,0 1 0,2-15-2,0 16 1,0-16-1,0 0-1,0 0 1,0 0-1,0 0 0,6-11 1,-4-4-1,1-1-1,2-4 2,0-2-2,-1-1 2,1 2-1,-2 2 2,1 6-2,-4 13 2,0 0-1,0 0 0,0 0 1,-14 22-2,10-2 2,-5 2-2,3 0 0,2-1-1,2-5-3,10 0-10,5-14-21,4-10 0,8-6-1,7-6 1</inkml:trace>
  <inkml:trace contextRef="#ctx0" brushRef="#br0" timeOffset="11">20861 17340 4,'0'0'21,"2"-14"1,6 2 0,-5-1-6,3-1-2,-6 14 0,10-21 0,-10 21-2,7-15-1,-7 15-2,0 0-2,0 0 1,0 0-2,0 0-1,0 0-2,-8 12 0,4 0-2,2 2 1,-1 1 0,3 3 0,-1 1 0,1 1-1,-1-3 1,1-1 0,-1-5-1,1-11 0,-1 17-1,1-17 1,0 0-1,0 0 0,3-13 0,-2 1 1,1-1-1,-2-2 0,0-2 1,-2 0-1,1 2 0,0 2 0,1 13 1,0 0-1,0 0 0,-11 0 0,9 12 0,0 2 0,2 2-3,-2-4-7,12 1-23,-10-13-2,26 1-1,-4-14 0</inkml:trace>
  <inkml:trace contextRef="#ctx0" brushRef="#br0" timeOffset="12">22406 17318 9,'-2'-12'20,"2"12"2,2-14-3,0 4-2,-2 10-4,4-19-1,-4 19-1,7-18-2,-7 18 0,6-10-1,-6 10-2,0 0 0,0 0-1,0 0 1,0 0-2,0 0-1,2 12 1,-4 0-2,2 5 0,-4-1 0,3 4 0,-2-1 0,2-1-1,1-1 0,-1-3 1,1-14-2,1 14 1,-1-14-1,0 0 1,0 0-1,6-11 0,-3-3 1,-1-1-1,-1-3 0,2 0 0,-1 1 1,-2 2-1,1 1 1,-1 4-1,0 10 1,0 0 0,0 0 0,-1 17 0,-1-5-1,2 2 1,2 0-2,-2-1-2,3 4-8,-2-6-23,-1-11-1,13 2 1,-13-2-2</inkml:trace>
  <inkml:trace contextRef="#ctx0" brushRef="#br0" timeOffset="13">24178 17244 8,'0'0'21,"11"-14"-2,-11 14-1,8-11-1,-8 11 1,0 0-4,0 0-1,0 0-1,-12-5-3,12 5-1,-7 13-1,3 0-1,-1 2-1,3 6-1,-2 0 0,2 1-1,-1-1-1,3-1-1,-2-5 0,3-1-1,-1-14-2,0 0-1,0 0-6,0 0-10,0 0-12,-3-12-2,3 12 0,-14-17 1</inkml:trace>
  <inkml:trace contextRef="#ctx0" brushRef="#br0" timeOffset="14">2048 17833 17,'0'0'27,"-12"-4"2,12 4 2,-13-5-10,13 5-3,-12-2-3,12 2-2,0 0-3,0 0-2,0 0-3,0 0 0,-13-3-1,13 3-2,-19 9 1,6 0-1,-7 4-1,1 3 0,-4 7 0,2 2-1,21-25 1,-38 62 6,27-27-2,3 0 2,9 1-7,-1-36 0,23 66 0,-23-66 0,47 44 0,-47-44-6,69 14 1,-33-21 6,5-12 4,-4-12 2,-2-11-6,-4-5 0,-6-7-1,-5 2 1,-11-1-1,-9 7-6,-12 5 1,-9 12-1,-8 12 5,-8 11 0,-8 12 0,0 11-1,0 10-1,4 2-4,20 8-12,5-4-18,21-10 1,17-8-2,20-14 1</inkml:trace>
  <inkml:trace contextRef="#ctx0" brushRef="#br0" timeOffset="15">3580 17894 52,'0'-10'30,"0"-1"2,6-1 1,5-2-20,0-2-5,10 4 1,-2-4-2,8 5-1,-3 1-2,4 3-2,-4 1 0,-1 4-1,-4 2 0,-3 2 0,-4 4-1,-12-6 1,10 21-1,-11-5 1,-7 2-1,-4 4 1,-5 4-1,-4 2 1,21-28 0,-52 61 5,52-61-1,-47 51 2,47-51-6,-37 41 1,37-41 4,0 0-5,0 0 6,0 0-6,0 0 0,57 5 0,-19-19 0,10-2-2,7 1-10,-1 1-17,10 1-14,1 6 0,-4 2-1</inkml:trace>
  <inkml:trace contextRef="#ctx0" brushRef="#br0" timeOffset="16">5415 17778 40,'6'-11'32,"-6"11"1,5-21-4,-5 21-9,4-14-4,-4 14-4,0 0-3,0 0-3,-9 12-1,-2 3-1,-3 4 0,-2 6 0,-5 3-1,2 5 0,-2-3 0,6 0 1,2-2-2,13-28 0,-10 44 3,15-32 1,7-5-5,7-4 1,7-2-2,4-4 1,4-4 0,5-1 0,-1-1-4,1 4 0,-1-2 3,-1 0 0,-3-2 0,-3 2-1,2-3-1,-3 1-1,4-3-1,-7-6-7,11 7-22,-10-4-7,-4 1 1,-7 0-1</inkml:trace>
  <inkml:trace contextRef="#ctx0" brushRef="#br0" timeOffset="17">5623 17791 83,'0'0'38,"-12"-8"-3,12 8 2,-6 16-27,-6 4-4,1 10 0,-5 11-2,-1 10-1,-1 7 3,1 4-4,2 0 0,4-3 3,6-9-2,6-8-2,-1-42-11,27 45-26,-27-45-6,55-16 4,-55 16-2</inkml:trace>
  <inkml:trace contextRef="#ctx0" brushRef="#br0" timeOffset="18">7368 17531 32,'0'0'29,"0"0"1,6-12 2,-6 12-10,0 0-6,-6-11-3,6 11-4,-18 14-1,2 1-1,-6 6-2,-1 8-1,-3 4-1,0 4 0,0 3 0,5 0-1,6-4 0,7-2-2,6-6 1,8-8 0,4-5 0,8-7-1,4-3 1,2-8-1,3-2 0,-3-5 1,-2-4-1,-4-3 0,-1-2 0,-6-2 0,-5-1 0,-4 0 0,-6 2 0,-5 2 0,-5 7 0,-4 7-1,-7 8 1,-4 8-1,-4 8-1,-1 8 0,1 4-3,2-2-7,14 1-18,5-9-7,13-11 0,15-9 0</inkml:trace>
  <inkml:trace contextRef="#ctx0" brushRef="#br0" timeOffset="19">8826 17701 56,'-10'-17'30,"-1"9"-1,11 8-1,-23-14-20,2 11-2,-2 5-2,-7 3 3,2 5-1,-7 1 0,4 3-1,0-2 0,6 4-2,6-6 1,9 2-1,10-12-1,7 11-1,10-6 0,10-3-1,6 1 0,6 0 1,2 3-1,1-1 0,-4 2 1,-2 2-1,-7 1 0,-6 2 1,-10 4-1,-7 0 1,-9 5-1,-6 2 1,-9 1-1,-5-1 1,23-23-1,-52 43 3,24-24-4,3-8 1,4-6 0,5-10-1,16 5 1,-11-26 0,17 2-1,7-4-2,7-3 2,4-3 1,5-1 0,4 1-1,-1-3 1,3 4 0,-3 1 1,-5 7-1,-5 3 1,-5 3-1,-9 7 1,-8 12 0,-14 0-1,-6 11 0,-11 4 0,-4 0 0,-1 0-1,-3 0 0,9-1-3,4-9-9,26-5-21,-5-13-1,23-4 1,10-5-1</inkml:trace>
  <inkml:trace contextRef="#ctx0" brushRef="#br0" timeOffset="20">10423 17741 27,'0'0'29,"-6"-11"3,6 11-3,-1-13-9,1 13-3,0 0-1,0 0-4,-12 10-4,0 3-2,1 7-2,-4 5-3,0 3-1,2 3-5,-4 0-8,14 0-16,3-4-5,6-8-1,8-8-1</inkml:trace>
  <inkml:trace contextRef="#ctx0" brushRef="#br0" timeOffset="21">10755 17676 48,'0'0'30,"-24"-12"3,5 19-2,-4-1-12,3 11-10,-3 0-2,10 6-1,-1 1-1,12 4 0,2-5-1,7-2 0,5-3-1,8-5-1,3-6 0,5-6 0,0-7-1,1-6 0,0-4 0,-3-6-1,-3-3 0,-5-3-1,-7 0 1,-5 2-1,-6 4-2,-7 2 0,-3 10-3,-11 6-7,6 15-10,-11 5-9,4 8-4,0 1 0,5 3 2</inkml:trace>
  <inkml:trace contextRef="#ctx0" brushRef="#br0" timeOffset="22">12019 17833 61,'2'-17'33,"-2"17"1,0-16-2,0 16-18,-5-14-5,5 14-2,0 0-2,0 0-2,-9 16 0,4 3-1,0 2 0,0 6-1,1 2-2,4 2-4,-3-1-11,11-8-20,4-6 1,8-11-2,4-6 2</inkml:trace>
  <inkml:trace contextRef="#ctx0" brushRef="#br0" timeOffset="23">12287 17696 74,'0'0'34,"0"0"0,15-8 2,3-7-29,12-2-2,2-1 0,8 0 0,-1 2-2,0 6 1,-10 5-2,-4 9-1,-13 11 0,-11 12 0,-11 5 0,-9 6 0,-7 4 0,-6 2 0,-5-1 1,4-4-1,4-5 1,10-8 0,10-6-1,13-6 1,10-10-1,17-4 0,14-5-1,8-7-2,14-2-3,5-5-14,14 1-20,4-1 1,6 0 0,4-1-1</inkml:trace>
  <inkml:trace contextRef="#ctx0" brushRef="#br0" timeOffset="24">13654 17761 58,'11'-15'31,"-1"-1"0,0 1-1,2 4-19,-12 11 0,11 0-4,-14 12-1,2 8 0,-12 2-1,0 6-1,-1-1-2,1 2-3,3-5-4,0-5-10,17-4-15,-7-15-4,22 11-2,-2-17 1</inkml:trace>
  <inkml:trace contextRef="#ctx0" brushRef="#br0" timeOffset="25">13980 17624 65,'-8'-11'33,"8"11"-1,-21 14 0,3-1-17,9 8-6,-4 0-1,8 2-2,0-1-1,6-1-1,4-3-1,8-4 0,8-7 0,6-6-2,8-7-2,6-7 0,8-5-1,2-4-3,9 1-7,-7-5-20,0 1-3,-6 0-1,-8 5 0</inkml:trace>
  <inkml:trace contextRef="#ctx0" brushRef="#br0" timeOffset="26">14240 17575 83,'-12'16'35,"4"5"-2,0 8 3,-4 3-28,8 6-4,-3 1 0,4 3-3,0-1-2,-1-6-3,11-3-14,-3-11-18,9-7 1,4-8-1,6-9-1</inkml:trace>
  <inkml:trace contextRef="#ctx0" brushRef="#br0" timeOffset="27">15513 17628 54,'0'0'36,"0"0"-2,0 0-1,0 0-8,0 0-16,6 28-3,-12-6-1,0 9-2,-6 3-2,-1 3 0,-1 2-3,-1-6-2,10 1-7,-3-10-12,17-9-12,7-8 0,8-11-2,10-7 2</inkml:trace>
  <inkml:trace contextRef="#ctx0" brushRef="#br0" timeOffset="28">15960 17576 59,'0'0'32,"-11"-3"-2,0 15 2,-8 2-19,10 8-4,-8 4-2,5 5-2,-3 3 1,4 5-1,-1-2 0,7 2-1,1-4 0,7-4-1,5-7-1,4-5 0,9-7-1,3-7 0,2-6-1,2-9 0,1-4 0,-3-2 0,-6-2 0,-5-1-1,-10 0 0,-10 0-2,-7 3 1,-11 3-2,-2 6 0,-5 4-3,1 6-4,-4 4-8,12 4-12,5 0-3,5 2-1,10 0 1</inkml:trace>
  <inkml:trace contextRef="#ctx0" brushRef="#br0" timeOffset="29">17343 17667 62,'0'0'34,"9"-13"-1,-9 13 0,2 10-18,-8 4-9,2 10-3,-4 4 0,-1 6-1,-3 2 0,1 1-2,3 1-2,-1-6-7,11 0-13,0-8-12,8-6 0,4-7 0,8-6-1</inkml:trace>
  <inkml:trace contextRef="#ctx0" brushRef="#br0" timeOffset="30">17836 17661 68,'-15'-16'33,"-7"4"-1,-2 0-3,-2 8-23,-3 0 1,7 8-2,-1 0-2,6 7 0,1 0-1,7 9 0,1 0 0,7 1-1,2 0 0,7-2 0,4-3 0,6-2 1,3-2-1,8-9 0,4 0 0,3-3 0,2 0-1,-2 1 1,-2 2-1,-2 2 1,-9 3-1,-8 5 0,-9 2 0,-10 4 0,-8 2 0,-7 0 0,-8-2 0,-4-2 1,1-3-1,-3-3 0,5-8 0,4-9 0,8-8 0,8-9 0,9-10 0,9-6 0,5-8 0,7-5 1,3 2-1,-1 2 1,-3 8-1,-4 6 1,-5 9-1,-11 10-2,-1 15-5,-18 2-14,2 10-14,0 3 1,0 0-2,8 1 1</inkml:trace>
  <inkml:trace contextRef="#ctx0" brushRef="#br0" timeOffset="31">18918 17753 67,'0'-15'35,"6"-3"0,2-5-7,11 0-13,1-4-6,12 5-1,2-2-3,4 7 0,-3 3-2,-2 7-2,-6 6 0,-10 9 0,-11 11-1,-11 9 0,-11 5 0,-7 5-1,-7 1 1,-3 3 0,-1-2 0,4-6-1,5-2 2,8-13 0,11-2-1,6-17 1,18 11-2,9-16-1,9-4-3,4-3-8,15-4-9,-3-3-10,7-4-3,-3-1-2,-2-3 1</inkml:trace>
  <inkml:trace contextRef="#ctx0" brushRef="#br0" timeOffset="32">19516 17680 39,'-14'3'32,"-7"3"2,-3 1-2,0 8-11,-5-2-6,10 6-6,-3-1-1,9 4-2,0 1-2,10 1 0,3 2-2,5-5 1,4-1-2,7-5 1,5-3 0,3-8-1,5-7 0,5-8 0,0-9 0,2-8-1,-4-5 1,-2-4 0,-10-2-1,-4 0 1,-7 4-3,-13 4 1,-5 10-2,-14 8-4,1 19-9,-10 5-16,1 9-5,2 5 0,5 1-1</inkml:trace>
  <inkml:trace contextRef="#ctx0" brushRef="#br0" timeOffset="33">20637 17814 70,'-12'1'34,"12"-1"0,0 0 1,7-16-26,19 0-4,4-2 0,12-2 1,-1-1-3,3 2 2,-4 4-3,-5 7 0,-9 14-1,-12 8 0,-14 8-1,-12 7-1,-13 9 1,-7 1-1,-5 3 2,0 0 0,1-7-1,9-2 1,5-6-1,13-5 0,13-7 1,13-10-1,11-5-1,7-10-1,11-1-9,-3-3-23,9-6-3,-3-3 1,-2-2-3</inkml:trace>
  <inkml:trace contextRef="#ctx0" brushRef="#br0" timeOffset="34">21182 17801 54,'-11'-10'32,"11"10"1,13-6 0,-13 6-22,19-6-1,-8 3-2,8 3 0,-4 2-2,3 0-1,-4-1-1,5 0-1,-1-1-1,1 1 0,0-1-1,0 3 0,-1-3 0,-1 2 0,-2 1-1,-15-3 1,11 10-1,-16 3 0,-11 4 0,-7 4 1,-6 6-1,-8 1 1,1 5 0,1 1 0,5-6 0,10-5-1,10-7 1,10-16 0,23 7 0,11-15-2,15-9 0,10-7-2,17 5-11,2-5-25,9 2 1,2 0-1,2 3-1</inkml:trace>
  <inkml:trace contextRef="#ctx0" brushRef="#br0" timeOffset="35">22142 17761 43,'0'0'32,"-7"-14"2,11 4 1,7 5-17,1-10-4,15 4-2,-1-6-3,10 6 0,-5 2-3,3 2-1,-6 5-2,-5 5-2,-10 14-1,-12 4-1,-13 5 1,-10 7-2,-9 2 2,-4 3-2,-4-1 3,3-3-1,3-6 1,7-5-1,13-5 0,9-7 1,4-11 0,28 7-1,4-13-1,6-2-1,7-5-5,-3 1-15,8-2-16,0-4 0,1 2-1,-5-3 2</inkml:trace>
  <inkml:trace contextRef="#ctx0" brushRef="#br0" timeOffset="36">22737 17787 53,'-16'6'34,"-1"1"-2,0 1 2,0 4-15,-5-1-11,4 7 0,-5-1-1,8 3-1,-2 0-1,8 0 0,4-3-2,12-3 1,9-7-2,17-3 0,12-8-1,13-5-1,9-5-2,5-2-2,-1 1-20,-5-4-15,-8 3 1,-14-3-1,-10 3 0</inkml:trace>
  <inkml:trace contextRef="#ctx0" brushRef="#br0" timeOffset="37">22826 17834 99,'-16'28'38,"0"-3"0,8 5-4,0-1-31,4 0-4,5 7-14,-1-36-23,-1 55 1,1-55-1,7 31 1</inkml:trace>
  <inkml:trace contextRef="#ctx0" brushRef="#br0" timeOffset="38">2903 17262 42,'0'0'33,"0"0"1,0 0 0,10 17-10,-10-17-10,-1 24-5,-1-6-4,4 7 0,-2 5-6,0 2-2,4 5-11,-1-3-20,3 0 0,0-5-1,3-5 1</inkml:trace>
  <inkml:trace contextRef="#ctx0" brushRef="#br0" timeOffset="39">4574 17324 28,'0'0'25,"0"0"1,-12 2-3,12-2-3,0 0-3,0 0-2,0 0-3,0 0-1,0 0-3,-8 10-3,8-10-2,-3 25-1,3-5-5,-3-3-9,6 3-22,4 1 1,0-6-1,7-4 0</inkml:trace>
  <inkml:trace contextRef="#ctx0" brushRef="#br0" timeOffset="40">6240 17242 41,'0'0'28,"-7"-11"2,7 11-6,5-10-7,-5 10-3,0 0-2,0 0-2,15 5-3,-14 10-2,2 8-2,-5 5-3,-3 1-9,5 5-17,-1-2-7,0-3 1,2-5-2</inkml:trace>
  <inkml:trace contextRef="#ctx0" brushRef="#br0" timeOffset="41">8080 17230 14,'4'-16'26,"-4"16"3,3-11 0,-3 11-5,0 0-3,-4-12-2,4 12-2,0 0-5,-3 18-4,-1-6-2,2 9-2,-3 2-2,2 4-4,3 6-9,0-3-24,2-1 1,6-4-1,3-7-1</inkml:trace>
  <inkml:trace contextRef="#ctx0" brushRef="#br0" timeOffset="42">9718 17238 24,'0'0'24,"0"0"3,-11-7-4,11 7-5,0 0-2,0 0-2,-15-15-1,15 15-1,0 0-2,0 0-2,0 0-2,-4 28-2,3-6-1,-1 8-3,2 6-12,-1 1-22,2 3 0,1-3-1,3-5 0</inkml:trace>
  <inkml:trace contextRef="#ctx0" brushRef="#br0" timeOffset="43">11376 17235 11,'-9'-11'22,"9"11"1,0 0-4,0 0 0,-10-11-1,10 11-2,0 0-1,-7-12-3,7 12-1,0 0-1,1 13-3,-2 1-2,5 6-3,-2 5-5,-3 1-13,5 3-17,3 3 0,-4-2-1,6-4 0</inkml:trace>
  <inkml:trace contextRef="#ctx0" brushRef="#br0" timeOffset="44">13103 17220 26,'0'0'26,"0"0"0,0 0-2,-12 1-5,12-1-4,0 0-3,-13-4-1,13 4-2,0 0 1,0 0-3,0 0-2,0 0 0,-9 20-2,9-1 0,-2 4-4,1 1-7,4 2-27,1 4 1,1-5 0,5-3-2</inkml:trace>
  <inkml:trace contextRef="#ctx0" brushRef="#br0" timeOffset="45">14888 17223 44,'0'0'29,"8"-10"2,-8 10-9,0 0-7,0 0-3,3 13-3,-9 2-1,5 7-4,-3 1-3,1 3-6,5 3-19,-2-1-6,1-2-1,5-3-1</inkml:trace>
  <inkml:trace contextRef="#ctx0" brushRef="#br0" timeOffset="46">16587 17261 33,'0'0'28,"5"-11"2,-5 11-4,0 0-9,-4 12-4,4 3-3,-5-2-4,4 5-4,-1 2-6,-2 1-17,3-1-8,8 1-1,-4-6 0,9-2 0</inkml:trace>
  <inkml:trace contextRef="#ctx0" brushRef="#br0" timeOffset="47">18388 17160 24,'0'0'23,"0"0"1,0 0-4,0 0-5,0 0-1,0 0 0,12 0-2,-12 0-1,-3 22-2,-3 1-1,3 6-3,-8 2-2,2 4-4,3 3-9,-1-3-20,1-6-2,5-4-1,1-9 1</inkml:trace>
  <inkml:trace contextRef="#ctx0" brushRef="#br0" timeOffset="48">20055 17205 18,'0'0'21,"0"0"1,0 0-1,0 0-1,0 0-3,-11-11-1,11 11-3,0 0-1,-6 21-1,0-6-4,4 7-1,-2 2-3,0 3-1,0-1-2,1 0-4,6 2-17,2-7-12,4-9 1,4-6-3,6-10 2</inkml:trace>
  <inkml:trace contextRef="#ctx0" brushRef="#br0" timeOffset="49">21676 17227 7,'0'0'14,"0"0"-6,0 0 0,-13-6 2,13 6 0,0 0 1,2-11 1,-2 11 1,2-10 0,-2 10-1,3-11 1,-3 11-2,0 0-2,0 0-2,0 0-1,0 0 0,0 19-2,-2-3-1,-1 5-2,0 4-1,3 3-8,-3-1-19,3-3-4,2 0-1,0-6 1</inkml:trace>
  <inkml:trace contextRef="#ctx0" brushRef="#br0" timeOffset="50">23293 17186 16,'0'0'25,"0"0"2,0 0-2,13-11-4,-13 11-4,0 0-3,0 0-3,3 16-3,-7-6-1,1 9-4,0 3-5,-3-2-16,0 4-12,4 0-1,-1-3-1,2-4 1</inkml:trace>
  <inkml:trace contextRef="#ctx0" brushRef="#br0" timeOffset="51">1671 17438 13,'0'0'21,"0"0"1,-12-6-4,12 6-2,0 0-3,0 0-2,0 0 1,0 0-1,0 0 0,0 0-1,0 0-1,0 0 0,0 0-2,-12-5-2,12 5-1,0 0-1,0 0-1,-12 7-1,12-7 0,0 0 0,0 0 0,23-2 0,-2-3 0,4 0 0,7-2 0,3 0-1,4 0 1,-1 2-1,-2 0 0,-3 3-3,-5 0-3,0 4-9,-5-6-20,1 0 0,1-7-1,4-4 2</inkml:trace>
  <inkml:trace contextRef="#ctx0" brushRef="#br0" timeOffset="52">1758 15640 47,'-13'10'29,"13"-10"2,0 0 0,-12 6-13,12-6-4,0 0-5,0 0-2,14-3-2,2-3-1,4-2-4,3-1-3,6 4-12,-1 3-18,-3 3 1,-5 6-1,-1 2-1</inkml:trace>
  <inkml:trace contextRef="#ctx0" brushRef="#br0" timeOffset="53">1873 14146 48,'-13'1'27,"13"-1"3,-20 7-3,20-7-11,0 0-4,-13 3-1,13-3-4,0 0 0,0 0-2,0 0-1,12 10 0,-12-10 0,16 6-2,1-6-1,6-7-6,10-7-27,9-1 0,6-8-1,4-2-1</inkml:trace>
  <inkml:trace contextRef="#ctx0" brushRef="#br0" timeOffset="54">1827 12409 80,'-22'7'33,"22"-7"-1,-21 13-2,9-10-18,12-3-4,0 0-2,3 10-2,-3-10-1,30-6-1,-4-1 0,5 0-1,4 0-2,1-2-6,1 1-25,0 5-1,-5 1 0,-3 3-2</inkml:trace>
  <inkml:trace contextRef="#ctx0" brushRef="#br0" timeOffset="55">1924 10944 21,'-18'-1'20,"18"1"2,-16 3-3,16-3-3,-13 1-3,13-1-1,0 0-2,-10-6 0,10 6 0,0 0-1,0 0 1,0 0-2,0 0-1,-12-11 0,12 11-2,0 0 0,-11 3-2,11-3-1,0 0 0,0 0-1,0 0 0,18 0-1,5-5-2,8 0-5,2 1-24,8-6-2,5 2 0,-1-6-1</inkml:trace>
  <inkml:trace contextRef="#ctx0" brushRef="#br0" timeOffset="56">1843 9227 35,'-14'-14'24,"14"14"3,-13-1-3,13 1-4,-12 6-4,12-6-3,0 0 0,-6 12-3,6-12-2,17 9-2,3-5 0,2-7-3,9 0-3,2-2-9,3-1-23,-1-7 1,5 4-1,-4-6-2</inkml:trace>
  <inkml:trace contextRef="#ctx0" brushRef="#br0" timeOffset="57">1885 7715 26,'0'0'22,"-9"-7"1,9 7 0,0 0-4,-14-5-2,14 5-3,0 0-1,-12 3-2,12-3 0,0 0-3,-16 2-2,16-2-1,0 0-1,0 0-1,0 0-1,23 8 0,-3-8-3,4-3-5,10 3-14,5-2-12,1-6 0,8 1 0,-2-5-2</inkml:trace>
  <inkml:trace contextRef="#ctx0" brushRef="#br0" timeOffset="58">1825 6119 33,'0'0'24,"0"0"2,14-13-1,-14 13-4,0 0-3,0 0-3,0 0-2,0 0-3,0 0-2,11 4-3,-11-4-1,26 2-2,-8-2-2,6-2-3,8 2-12,4-2-17,-2-1 1,2-1 0,-4-3-2</inkml:trace>
  <inkml:trace contextRef="#ctx0" brushRef="#br0" timeOffset="59">1769 4605 34,'0'0'23,"-3"-13"0,3 13 2,3-14-8,-3 4-3,0 10-1,0-18-1,0 18 0,0-12-1,0 12-2,0 0-1,0 0-1,0 0-2,0 0-2,0 0 0,0 0-1,17 13-1,0-8-1,8 0-2,4-5-3,11 3-11,4-6-17,1-4 0,4-4-1,-4-4-1</inkml:trace>
  <inkml:trace contextRef="#ctx0" brushRef="#br0" timeOffset="60">1827 2945 15,'0'0'22,"0"0"3,0 0-1,0 0-3,0 0-1,0 0-3,0 0-3,0 0-1,0 0-5,0 0-2,0 0-2,16 8-1,-3-5-1,4-1-2,10-1-2,1-4-5,12-2-21,5-2-4,4-5 1,-1-2-2</inkml:trace>
  <inkml:trace contextRef="#ctx0" brushRef="#br0" timeOffset="61">1777 1276 42,'0'0'26,"-19"-2"3,19 2-3,0 0-7,-14 2-3,14-2-2,0 0-3,0 0-3,0 0-2,14 1-2,-14-1 0,19-5-1,-6 4 0,9 1-1,6-1-2,5-1-3,9 0-8,0 0-22,9-3 0,6 1 0,2-3-2</inkml:trace>
  <inkml:trace contextRef="#ctx0" brushRef="#br0" timeOffset="62">1314 17391 38,'0'0'28,"-3"-13"2,3 13-3,-13-14-12,13 14-3,-24-10-2,8 9 0,-10 0-3,2 5-1,-9 4-1,-3 6-1,-6 7-1,-3 9 0,-4 6-1,1 8-2,2 1 4,3 0-4,9-2 3,10-2-3,11-5 3,15-7-4,16-8 3,13-10-1,14-5-1,9-10 0,10-5 1,3-11 1,1-10-3,-4-8 3,-6-6-3,-9-3 3,-11 0-3,-15 1 3,-13 3-4,-14 7 1,-13 9 1,-12 7 0,-7 6-1,-4 7 1,0 3-1,3 4-1,5 6-1,5-1-5,15 9-14,5-4-14,7-10 0,20 14-1,7-14 2</inkml:trace>
  <inkml:trace contextRef="#ctx0" brushRef="#br0" timeOffset="63">497 1164 65,'5'-21'33,"1"1"-1,-4 0 1,1 6-10,-7-2-13,9 5 0,-5 11-2,-3-10-2,3 10-1,-8 20-2,3 3-1,-1 5-1,-1 10 0,1 4-2,1 6-1,0-1-2,7 0-7,-2-10-14,10-3-10,5-7 0,5-11 1,6-10-1</inkml:trace>
  <inkml:trace contextRef="#ctx0" brushRef="#br0" timeOffset="64">899 1114 81,'-18'8'33,"-1"6"-2,-2 7 2,-5 7-22,11 7-3,-4 1 1,10 5-4,2-4 1,7 1-3,4-6 0,8-4-2,5-11 2,4-10-3,2-13 0,5-12 0,2-11 0,1-7 0,0-6-1,-5-2 2,-4-1-2,-6 2 2,-7 4-1,-6 8 0,-8 6 0,-5 9 0,-6 7 0,-1 6 0,-1 5 0,2 3 0,3 5-1,4 3 1,9-3 0,0-10 0,26 12 0,2-16 0,11-6 0,8-4 0,6-6 1,0-3 0,-1 3-1,-7 1 1,-6 0 0,-10 8 0,-14 6-1,-15 5 1,-2 23 0,-15 3 0,-8 6 0,-3 4 0,0 10-1,3 3 0,7-1 0,7-3 1,13-9-1,10-9 0,13-12 1,7-12-1,6-14 1,2-11 0,2-8 1,-5-8-1,-9-2 1,-6-3-2,-10 2 1,-9 3-2,-12 4-2,9 34-3,-39-52-22,10 36-9,4 6-1,-1 4 0,7 3-1</inkml:trace>
  <inkml:trace contextRef="#ctx0" brushRef="#br0" timeOffset="65">1024 15510 49,'0'0'29,"0"0"2,0 0-2,0 0-14,-17 1-3,5 13-3,-2 1-3,0 6-3,1 2-2,1 2-1,3 2-4,2-4-5,11-2-15,8-5-6,4-6-1,9-7-1</inkml:trace>
  <inkml:trace contextRef="#ctx0" brushRef="#br0" timeOffset="66">1308 15494 35,'0'0'24,"-25"19"3,13-1 1,-2 5-13,-1 3-4,9 4-1,-1 0-1,7 4-1,3-5 0,8-1-3,4-8 0,7-8-1,1-12 0,5-4-1,-3-11-1,3-7 0,-3-7-1,-3-3 0,-4-1-2,-7-1 0,-5 3-2,-10 1-5,2 9-7,-8 3-18,-2 4 0,1 7 0,-2 2 1</inkml:trace>
  <inkml:trace contextRef="#ctx0" brushRef="#br0" timeOffset="67">1320 14171 40,'0'0'26,"0"0"2,18-18-1,-3 4-10,5 3-6,-1-6-2,1 6-1,-4-2-1,0 5-2,-16 8-1,18-2-2,-18 2 1,4 16-1,-8-1-1,-1 3 1,-2 3-1,1 4 0,-3-3 0,2 1 0,0 0-1,0-4 1,3 0-2,0-5 0,4-1-2,0-13-3,6 16-5,-6-16-8,14-2-8,3-3-4,1-7 0,8 0 1</inkml:trace>
  <inkml:trace contextRef="#ctx0" brushRef="#br0" timeOffset="68">1662 14164 36,'0'0'26,"-16"2"2,16-2-4,-18 9-5,18-9-3,-17 18-4,9-5-1,5 4-5,0 1-1,3 4 0,3-1-2,4 0 0,3-3 0,3-3-1,2-7 0,2-6 0,1-6 0,1-7-1,-2-8 1,0-3-2,-1-2-1,-4-4-1,-2 2-4,-6-4-8,-2 2-20,-2 10 3,-5 3-2,5 15 0</inkml:trace>
  <inkml:trace contextRef="#ctx0" brushRef="#br0" timeOffset="69">1243 12265 35,'22'-11'27,"-22"11"1,22-10-1,-10 4-8,0 1-6,2 3-4,-14 2-4,22-4-2,-22 4-1,23 3 0,-12-1-1,0 0 0,1 2 0,-1 0-1,-11-4 1,13 14 0,-12-3-1,-3 2 1,-4 3-1,-5 0 1,-2 2-1,0-2 1,0-1 0,3-3-1,10-12 1,-8 15 0,8-15-1,12-1 1,1-2-1,1-1 1,0 1 0,1 1 0,-5 4 0,-10-2 0,6 18 0,-10-1 0,-7 4 0,-2 1 1,-3 1-2,1-1-1,4-2-4,2-8-14,9-12-11,0 0-1,19-14-1,7-4 1</inkml:trace>
  <inkml:trace contextRef="#ctx0" brushRef="#br0" timeOffset="70">1739 12179 59,'-15'9'31,"-6"-4"-2,5 8 2,-5 5-10,0-2-11,7 7-2,-2 2-3,5 2 0,4 0-1,7-1-1,0-2 0,9-5 0,6-8-2,4-6 1,4-9-1,5-4 0,1-7 0,-4-4 0,-1-3 0,-7 0-1,-5 0-1,-11 1-2,-2 6-2,-15-1-4,1 11-10,-4 1-15,-3 4 0,3 4 0,2-3 1</inkml:trace>
  <inkml:trace contextRef="#ctx0" brushRef="#br0" timeOffset="71">1343 10784 37,'0'0'26,"12"-4"2,-12 4-1,0 0-6,0 0-4,0 0-1,0 0-4,0 0-3,0 0-2,-3 10-1,-4 3-3,-2 1 1,-2 6-2,-4 1 1,-2 4-2,0-1 1,3 2-1,1-5 1,9-1 0,6-6 0,11-6 0,13-8-1,7-5 0,8-8 0,8-4-3,5-4-3,-4-7-22,1-1-8,-2 1 0,-10 1 0,-6 5-1</inkml:trace>
  <inkml:trace contextRef="#ctx0" brushRef="#br0" timeOffset="72">1527 10767 87,'-11'17'31,"-4"1"1,5 3 2,-1 7-18,2-1-10,4 6-3,-1 3 0,3 1-3,2-2-2,1-5-6,7-6-26,4-2 1,4-13-1,4-5 0</inkml:trace>
  <inkml:trace contextRef="#ctx0" brushRef="#br0" timeOffset="73">1741 10769 91,'0'0'32,"-20"5"1,10 3 0,2 6-20,-8 0-5,4 10-3,-4-2 0,6 6-3,-1 1 1,7 0-2,-2-4 1,7-2-1,5-7 0,5-4 0,3-10 0,3-6-1,7-8 1,1-7 0,-2-5 0,-1-5 0,-3-3-1,-3-2 0,-5 3-1,-10 2-1,-3 6-3,-13 2-2,15 21-12,-24-13-16,3 13 0,6 7 0,0-2 1</inkml:trace>
  <inkml:trace contextRef="#ctx0" brushRef="#br0" timeOffset="74">1296 9078 56,'0'0'31,"0"0"0,0 0-1,0 0-11,0 0-5,-15 2-5,15-2-3,-10 15-2,5-4 0,5-11-2,-7 21 0,6-9 0,1-1 0,0-11 0,10 18-1,-10-18-1,20 16 1,-6-8 0,0 0-1,2 1 1,1-1-1,-2 4 1,-3-1 0,-2 3-1,-4 3 1,-4 0 0,-2 2 0,-6-1 0,-4 1 0,-1-1-1,2-4-1,-1-2-3,-1-9-8,11-3-19,0 0-4,0-25 1,8 7-2</inkml:trace>
  <inkml:trace contextRef="#ctx0" brushRef="#br0" timeOffset="75">1367 9052 85,'-22'-16'34,"22"16"0,-19 0 1,19 0-14,0 0-12,0 0-5,0 0-1,0 0-3,22-6-2,2 0-3,1-4-6,11 3-9,0-1-15,2-3 1,1 4-2,0 0 3</inkml:trace>
  <inkml:trace contextRef="#ctx0" brushRef="#br0" timeOffset="76">1675 9027 70,'-21'12'31,"4"7"1,-1 2-1,2-1-14,8 7-5,-1-3-4,7 4-2,3-3-1,8-2-1,1-5-1,7-4 0,-1-8-1,5-6 0,1-9 0,1-3-1,-4-8 1,-3-4-2,-2-1 1,-6-3-2,-5 0 0,-8-2-1,-3 8-4,-7-2-7,0 4-21,-4 9-2,-1 2 2,5 7-1</inkml:trace>
  <inkml:trace contextRef="#ctx0" brushRef="#br0" timeOffset="77">1491 7524 21,'0'0'21,"11"-9"1,-11 9 1,-11 3-6,11-3-4,-23 25 0,10-3-1,-8 4-2,2 8 0,-6 1 0,7 6-2,-1-3 0,9 3 0,2-6-3,6-2-1,8-9-2,9-5 0,3-9-2,7-5 1,0-6-2,3-6 0,-2-6 0,-3-3-2,-6-1-1,-12-3-4,-1 6-5,-8-4-6,-6 5-8,-8 7-4,-6 1 0,3 9 1</inkml:trace>
  <inkml:trace contextRef="#ctx0" brushRef="#br0" timeOffset="78">1737 7595 55,'-12'0'28,"0"6"3,-8 1-1,2 3-8,-1 8-9,-1 1-4,5 7-2,6-3-2,4 4 0,5-3-1,7 0-1,5-6 0,7-2 0,2-11-1,5-5 0,-2-7 0,2-7-1,-7-5 0,0-4 0,-6-2-1,-5-2 0,-5 1-2,-7-2-2,-1 6-8,-7 2-21,2 4-1,0 4 1,-4 2-2</inkml:trace>
  <inkml:trace contextRef="#ctx0" brushRef="#br0" timeOffset="79">1242 6040 73,'-21'4'30,"21"-4"-1,-11 5 0,11-5-15,0 0-4,0 0-3,19 2-2,-5-5 0,6 2-1,0-4 0,5 1-1,-2 0-1,1-1 0,-3 1-1,-3 2 0,-3 1-1,-15 1 1,15 3-1,-15-3 1,3 15-1,-7-5 1,2 4-1,-7 5 0,0 3 0,-4 2-1,0 7 0,-3-2-1,4 4-5,-1-9-9,4-2-18,8-3 2,6-9-1,7-4 0</inkml:trace>
  <inkml:trace contextRef="#ctx0" brushRef="#br0" timeOffset="80">1621 6062 68,'0'0'29,"-30"7"0,17 3 0,-6 7-13,1-1-9,5 6 0,1 3-2,9 3 1,3-3-2,10 0 2,0-5-2,9-4 0,2-8 0,3-4-1,2-15-1,-2-4-2,-2-7 2,-1-3-3,-4-3 1,-4 0-2,-5 0 0,-4 0-3,-4 10 1,-8-1-2,8 19-6,-25-16-11,9 12-10,3 6 1,-1 0 0,14-2 1</inkml:trace>
  <inkml:trace contextRef="#ctx0" brushRef="#br0" timeOffset="81">1424 4498 55,'-7'-23'26,"7"23"2,-14-19 0,14 19-11,-21-12-8,5 9 0,2 7-2,-3 1-1,2 4-2,-2 2 0,5 3-1,2 0-1,6 1 0,4 0 0,9 0-1,3-1-1,6 0 1,4 1-1,5 0 1,1-1-1,1 2 0,0-2 0,-4 1 0,-7 1 0,-7 2 0,-8-1 0,-5 1 0,-8-2 0,-7 0 1,-2-3-1,-4-2 0,1-5 1,4-6-1,-2-7 0,7-9 0,5-7 0,8-7 0,5-7-1,4-2 0,4-1 0,3 0-1,2 5-1,-2 3-6,-1 8-18,-2 8-3,-3 4-1,-10 12-1</inkml:trace>
  <inkml:trace contextRef="#ctx0" brushRef="#br0" timeOffset="82">1635 4427 90,'-11'6'29,"11"-6"1,0 0-3,-6 17-19,1-3-2,1 9-1,-3 3-1,2 8 0,-3-1-1,3 4 1,2-5-1,3-1 0,8-9-1,1-9 0,8-11 0,6-9-1,3-8 1,2-7-1,1-8 0,-2-3-1,-5-2 0,-8 0-1,-5 2 0,-9 3-2,-6 4-1,-10 0-4,-1 13-9,-5 2-17,1 4 0,-2 3 1,5-1 0</inkml:trace>
  <inkml:trace contextRef="#ctx0" brushRef="#br0" timeOffset="83">1516 2836 46,'-11'-4'28,"-6"-2"2,-3 5 0,-3 4-9,-5 2-10,4 8-1,-4 0-3,2 7-1,1-1-2,5 2-1,5 0 0,7-2-1,8-5 0,10-2-1,7-8 0,7-2 0,6-6 0,6-3 0,-1-3 0,1-2 0,-4-2 0,-2 2-1,-7-1 1,-3 3 0,-8 1-1,-12 9 1,0 0-1,0 0 0,0 0 1,-23 8-1,8 12 1,-6 6-1,-3 7 0,-1 7-1,-1 5 0,-1 1-1,5 0-5,2-6-15,12-6-12,7-8 1,9-15-2,12-11 2</inkml:trace>
  <inkml:trace contextRef="#ctx0" brushRef="#br0" timeOffset="84">1759 2879 58,'-21'3'31,"3"10"-2,-5 3 1,2 6-6,3 8-17,0 0-2,8 5 1,3-4-2,7 2 0,3-8 0,8-4 0,6-11-2,5-6 0,3-10-1,1-7 1,0-10-1,-2-5 0,-1-6-2,-3-4 1,-6 0-2,-8-2-2,-2 8-5,-10 0-20,-3 11-5,-6 8 0,-7 7-1</inkml:trace>
  <inkml:trace contextRef="#ctx0" brushRef="#br0" timeOffset="85">24481 17273 11,'0'0'23,"1"16"-1,-1-16-3,2 14-3,-2-14-3,0 0-3,3 12 1,-3-12-4,0 0-3,0 0-1,-10 12 0,10-12 0,0 0 0,-12 6 0,12-6 0,0 0 1,-11 8 0,11-8-1,0 0 0,0 0 1,0 0-2,-15 0 0,15 0-1,0 0 0,-15-2 0,15 2 0,-16-3 0,16 3 0,-16-2 1,16 2-1,-16-2 1,16 2 0,-12 0 1,12 0-1,0 0 0,-11 0 0,11 0-1,0 0 0,0 0 0,0 0 0,-12-1 0,12 1-1,-12 0 1,12 0 0,-11 0 0,11 0 0,-10 1 0,10-1 1,0 0-1,-12 0 0,12 0 1,0 0-1,-17 1-1,17-1 1,-16 1-1,0 0 1,-1 0-1,-5 2 0,0-1 0,-3 0 1,-3 1-1,-1-1 0,0 0 0,-2 1 1,2-2-1,0-1 1,0 0-1,-1 0 0,1 0 1,-1 0-1,-3 1 0,-1-2 0,-2 1 1,-5 1-1,-1-2 0,-3 2 0,-6-1 0,-2 0 1,1-1-1,-5 2 0,-1-1 1,-1-1-1,0 1 0,-6 0 1,1-1-1,-4 0 0,-4 1 0,0-2 0,-6 1 0,1 0 1,-4 1-1,-1-1 0,-1 0 0,-3 1 0,-2 0 1,1-1-1,-1 2 0,-1-2-1,2 2 1,-1-1 0,2 1 1,2-1-1,0 0 0,4 1 0,1-1 0,1 0 0,1-1 0,2 0 0,-2 1 0,2-1-1,-3 1 1,-2 0 0,-3 0 0,1 1 0,-6-1 0,-2 1 0,-2 0 1,-2 0-1,-1 0 0,0 1 0,-2-4 0,0 2 0,0 0 0,0 2 0,1-2 1,0 0-1,3-2 0,-3 1 1,2 1-1,-2 0 0,-1-1 0,-5 0 0,-2-1 0,0 0 0,-6 2 0,-2-1 0,-1 1 0,-3 3 0,1-3 0,2 0 1,3 1-1,1 0 0,0 0 1,2 0-1,2-1 0,4-1 0,0 1 0,1 0 0,0 1 0,-1-1 1,0 0-1,-1 0 0,0 1 0,-3-1 0,1 0 1,-3 2-1,-3-2 0,3 0 0,0 0 0,1 1 0,2-2 0,-2 2 0,1-1 0,-2-1 0,3 2 1,-2-1-1,2 0 0,-3 1-1,-3 0 1,1 0 0,-2 0 0,3 1 0,-4-1 0,1-1 0,-2 0 0,-1 2-1,0-2 1,1 2 0,-3-2 0,-3 0-1,1 2 2,-5-1-2,-1-1 1,-1 1 0,-2-1 0,-2 0 0,-2 0 0,1 0 0,-4 0-1,3 0 1,-4 0 0,-1-1 0,0 1 0,-1-1-1,3 1 1,-5-2 0,-1 2 0,1 0 0,0-1 0,-2 1 0,-2-1 0,0 1 0,-4-1 0,1 1 1,-1 0-1,-4 0 0,3 0 0,-3 0 0,0 0 1,-1 0-1,0-1 1,0 1-1,0-1 1,-1-2 0,0 2 0,1-1-1,1 1 1,3-1-1,-1 1 1,3 0-1,0 0 0,4 0 0,2 0 1,-1 1-1,-1-3 0,2 3 0,0-1 0,-1 0-1,-1 1 1,0-1 0,-5 2-1,3-2 1,-2 1 0,0 1-1,4-1 1,1 0-1,5 0 2,1 1-2,5 0 1,2 2 0,8-2 0,1-1-1,5 1 2,3 0-2,-1 0 1,2 0 0,5-1 0,-2 2 0,4-1 0,-2 0 0,1 0 0,2-1 0,5 1 0,3-1-1,3 1 1,5 1 0,-1-4 0,3 2 0,2 0 0,2 2 0,1-2 0,1 1 0,2 0 0,5-1 0,0 0 0,4 0 1,6 0-1,4 0 0,3 1 0,1-1 1,5 0-1,-2 0 0,5 1 0,1-1 0,3 1 0,1 1 0,3-2 0,4 0 0,3 0 0,2 1 0,1-1 0,2-1 0,-1 1 0,-1 0 0,1-2 0,-1 2 0,1 0 0,3 0 0,2 0 0,3-1 0,1 0 0,5 1 0,12 0 0,-16 0 0,16 0 0,-12-1 0,12 1 0,0 0 0,0 0 0,-11 2 0,11-2 0,0 0 0,-13 0 0,13 0 0,-17-1-2,17 1-2,-23-1-11,23 1-22,-17-2-2,8-10 0,4-8-3</inkml:trace>
  <inkml:trace contextRef="#ctx0" brushRef="#br0" timeOffset="86">2052 17445 6,'0'0'15,"0"0"-3,0 0-3,0 0-2,0 0-1,-12 5 0,12-5-1,0 0 0,0 0 1,0 0 2,0 0-3,-9-12 1,9 12-2,0 0 0,0 0 1,0-11-1,0 11 0,0 0 0,0 0 0,0 0 0,0 0 0,0 0-1,0 0-1,0 0 1,0 0-1,0 0 0,0 0-1,0 0 1,0 0-1,0 0 0,0 0 1,0 0-1,0 0 0,0 0 1,-3-10 0,3 10 0,0 0 1,0 0 0,0 0 2,0 0-2,0 0 1,0 0 0,0 0 0,0 0 0,0 0 0,0 0 0,0 0-1,0 0 0,0 0 0,0 0 0,0 0-1,0 0-1,0 0 1,0 0-1,0 0-1,0 0 1,0 0 0,0 0 0,0 0 0,0 0 0,0 0 0,0 0 0,0 0 0,0 0 0,0 0-1,0 0 1,0 0 0,0 0-1,0 0 1,0 0-1,0 0 1,0 0-1,0 0 1,0-12 0,0 12-1,0 0 1,-2-13-1,2 13 0,-1-18 0,1 6 1,0-1-1,0-1-2,0 0 3,-1 0-3,2 1 2,-1 13-1,0-18 1,0 18-2,0-17 2,0 17 0,1-14 1,-1 14-1,0 0 0,2-10 0,-2 10 0,0 0 1,0 0-1,0 0 0,0 0 0,-2-16 0,2 16 1,3-24-2,-2 10 1,-1-2 0,0-3 0,0-2 0,0-2 0,0 1 0,-1-4 1,0-1-1,1-6 0,0-4 1,-2-10 0,2-3 0,-1-1 0,0-5 1,1 0-1,-1-5 0,1-5 0,0-5 0,0 7-1,0-3 0,0-2 1,-3-5 0,2 1 0,1-4 1,-1 3-1,0-2 0,1-4 0,-2-2 1,1-2-1,1-2-1,0-6 1,-1 0-1,1-1 1,-1-1-1,1 0 2,-1-3-2,1-2 0,0-2 0,0 2 0,-3-2 0,2-2 0,0-3 0,1-3 0,-2-2 0,1-1 0,1-5 0,0 0 0,0-4 0,0-1 0,-1-1 0,0-3 0,0-1 0,-1 2 0,2 0 0,-3-2 0,-1 2 0,3 2 0,1 0 0,-4 0 0,3 1 0,0-4 0,0 1 0,1 0 0,0 0 0,0-5 0,0 1 0,-2-1 0,2 2 0,0-1 0,0 0 0,-1-2 0,2-2 0,-1 1 0,-1 0 0,1-7 0,0-1 0,-1-3 0,0-2 0,-2-3 0,1-2 0,1 0 0,-2-4 0,1 2 0,1-2 0,-2 0 0,2-3 0,0 0 0,-2-3 0,2-1 0,-1 2 0,0 0 0,1 2 0,-1 0 0,2 3 0,1 5 0,-1 0 0,0-2 0,-1 0 0,3-3 0,-2-2 0,-1-4 0,0-1 0,-2-1 0,2 4 0,0 0 0,1 1 0,-4 0 0,2 2 0,1 1 0,2 4 0,-2 0 0,1 3 0,0 2 0,-3 4 0,3 4 0,0 8 0,-1 4 0,1 2 0,1 2 0,0-1 0,-1 1 0,2 3 0,-1 0 0,1 1 0,2-3 0,-7 2 0,3 4 0,3 3 0,-2 4 0,-1 0 0,1-1 0,-1 4 0,2 8 0,-1 3 0,1 2 0,-2 2 0,1 6 0,1 6 0,-2 8 0,2 3 0,-2 2 0,1 2 0,-1 8 0,2 3 0,-2 4 0,1 3 0,0 5 0,-1 6 0,-1 7 0,2 1 0,-1 9 0,0 3 0,0 2 0,0 11 0,1-11 0,-1 11 0,0 0 0,-6-19-4,6 19-22,0 0-6,0 0-5,-10-45-5,10 45 3,0 0-2</inkml:trace>
  <inkml:trace contextRef="#ctx0" brushRef="#br0" timeOffset="87">24506 17226 50,'0'0'29,"0"0"1,0 0-3,-5-13-13,5 13-5,5-14-1,-5 14 1,5-13-3,-5 13 1,0 0-1,1-12-1,-1 12 1,0 0-2,0 0-1,-9 13-1,9-13 0,-3 20-1,6-8-1,5 2 1,7 0-1,4 1 1,5 1-1,7 0 1,0 1-1,-1 0 1,-1 1-1,-6 2 0,-8 2 0,-8 1 0,-8 0 0,-7 0 0,-3-3 0,-3-2-1,-4-5-5,5-2-20,-1-13-11,2-5 2,3-8-3,5-7 1</inkml:trace>
  <inkml:trace contextRef="#ctx0" brushRef="#br0" timeOffset="88">2053 826 34,'0'0'17,"0"0"5,-18-35-5,18 35-4,0 0-2,0 0-3,0 0 0,0 0 0,0 0 0,0 0-1,-12-35 0,12 35-1,0 0 1,0 0-2,0 0-1,0 0-1,0 0-1,0 0-1,0 0 0,0 0 0,0 0 0,0 0 2,0 0-2,0 0-1,0 0 1,0 0 0,0 0 4,0 0 0,0 0-4,0 0 1,0 0 0,0 0-1,0 0 1,0 0-1,0 0 0,-25 44-4,25-44 7,-37 42-6,37-42 6,-49 53-3,49-53 3,-45 47-4,45-47-3,0 0 4,-39 20-4,39-20 7,21-35-3,-21 35 3,51-64-7,-22 26 7,4 0 0,-33 38 0,61-63 1,-61 63-4,37-39 0,-37 39 0,0 0 0,0 0-3,0 0-1,8 49 4,-8-49-4,-4 49 3,4-49-3,10 56-2,-10-56 0,39 39-12,-39-39-14,65 20-6,-25-16 4,1-6-5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24T20:56:05.524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1982 17087 11 0,'0'0'9'16,"-15"-8"-7"-16,15 8-1 16,0 0 9-16,0 0-1 15,0 0-2-15,-13-14-1 16,13 14-1-16,0 0-2 15,2-10 7-15,-2 10-1 16,-6-13-9-16,6 13 1 16,-2-16-1-16,2 16 2 15,0-14-1-15,0 14 0 16,2-11 0-16,-2 11 0 15,0 0 0-15,0-11 0 16,0 11 0-16,0 0 0 16,0 0-1-16,0 0 0 0,0 0 1 15,7 11-1-15,-7-11 0 16,0 0 0-16,13 4 1 15,-13-4-1-15,11-5 1 16,-11 5 0-16,13-11-1 16,-13 11 1-16,16-9 0 15,-16 9 0-15,17-14-1 16,-7-1 1-16,5 3 0 15,6-9 0-15,5 0-1 16,3-10 1-16,8-1-1 16,1-9 1-16,14-1-1 15,6-7 1-15,6-2-1 16,3 0 1-16,4-4-1 15,4 0 1-15,4-4-1 16,3-4 0-16,2 4 1 0,7-8-2 16,7-1 2-16,3-8-1 15,6-4 1-15,6-8-1 16,10-1 0-16,6-5 1 15,5-5 1-15,3-2-1 16,-1-5 1-16,4 0-1 16,6 4 1-16,0 3-1 15,-1 4 1-15,-4 2 0 16,4 8 0-16,0 2 0 15,3 5 0-15,-2-1 0 16,-1-2 0-16,-2-3 0 16,5 0 1-16,-2-4-2 15,1-3 1-15,-3-1 0 0,-2-2-1 16,4-1 1-16,5-1-1 15,-3-1 1-15,3-3 0 16,-1 1-1-16,3 2 0 16,3-4 0-16,-4 1-1 15,0-1 1-15,0 2 0 16,-6 4-1-16,1-1 1 15,-11 5 0-15,-8 2 0 16,-10 6 0-16,-9 6 0 16,-12 7-1-16,-11 5 1 15,-13 7 0-15,-9 5 0 16,-10 11-1-16,-5 6 0 15,-10 6 0-15,-5 8-1 16,-7 13-1-16,-13-4-11 16,-3 21-19-16,-12 3 0 0,-9 6-1 15,-6 1 0-15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24T20:56:08.051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9031 11719 11 0,'0'0'17'0,"0"0"-11"16,0 0 1-16,0 0 0 16,0 0 2-16,16-18-1 15,-13-4 1-15,11 2 2 16,-3-12-3-16,5-1 0 15,0-10-2-15,6-3 0 16,-2-8-3-16,6 1 1 0,-1-5-2 16,5-1-1-16,-1-5 1 15,6-2-1-15,-2-8 1 16,7-2 1-16,1-10 0 15,7-8-1-15,3-8 0 16,3-15 0-16,6-8 0 16,3-11 1-16,9-10-1 15,3-7-2-15,-1-8 2 16,3-8-3-16,4-2 2 15,0-3-1-15,3 1-2 16,2 0 1-16,3-3-1 16,1 0 1-16,2 0 0 15,2 3 2-15,3-3-1 16,-1-6 0-16,4 1 2 0,-4-4-1 15,2-1 1-15,-2-4 1 16,1 0-2-16,-2-2-1 16,-1-3 1-16,-3 0 1 15,3-3-3-15,0 1-1 16,0-1 2-16,0-2-1 15,1-2-1-15,-3-4 2 16,1-2-2-16,3 0 2 16,-4-5 1-16,3-1 1 15,-4-6-1-15,4 2 1 16,-1-8 1-16,7 1 1 15,-3 0-2-15,5 0 0 16,3 5 0-16,1 8-1 16,-2 9 2-16,-4 15-1 0,0 8-1 15,-9 21 0-15,-7 11 0 16,-9 22 1-16,-11 17-1 15,-16 19 1-15,-12 15-1 16,-13 17 0-16,-10 18 0 16,-6 9-1-16,-12 15-1 15,0 4-2-15,4 12-9 16,-15-2-19-16,15 2-1 15,-14 14-2-15,9-3 1 16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24T20:56:09.407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14320 1137 66 0,'0'0'32'0,"0"0"-2"15,0 0 0-15,-51-22-28 16,51 22-1-16,0 0 1 15,0 0-2-15,0 0 0 0,0 0 0 16,0 0 0-16,0 0 0 16,42 8 0-16,10 5 1 15,13 1-1-15,9-2 0 16,15 0 1-16,4-2 0 15,16 0-1-15,1-6 1 16,7 0 0-16,12-1 1 16,11-2-2-16,12 6 1 15,8 0 0-15,8 0-1 16,-1 2 0-16,16-2 0 15,6 0-1-15,10 1 1 16,13-3-1-16,1-4 1 0,13 0 0 16,8-3 0-1,10 2 0-15,1 0 0 0,5 1 1 16,4 1-1-16,-3 5 1 15,5 2 0-15,-5 1 0 16,-3 2 0-16,0 3-1 16,-2 1 1-16,-2-1 0 15,3 0 0-15,0-1 0 16,-5-1 0-16,6-3-1 15,-3-1 1-15,0-3 0 16,4 2 0-16,-8-2-1 16,-7 1 1-16,-6 2 0 15,-2-2 0-15,-16 3 0 16,-10 2 0-16,-14-4-1 15,-15 4 0-15,-16-2 1 0,-16-1-1 16,-17-1 0-16,-22-3 0 16,-17 0-3-16,-24-7-29 15,-7 0 0-15,-20-5-1 16,-12-2-1-16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24T20:41:35.083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C00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2415 16965 5 0,'0'0'26'16,"0"0"-1"-16,5 12 0 15,-16-10-17-15,7 12-2 16,-9-8-1-16,6 10-1 16,-7-5-1-16,2 12 0 15,-6-3-2-15,3 12 1 16,-7-5 2-16,2 3-1 15,-4 1 1-15,-3 2 1 16,-4-2 0-16,5-1 0 16,-5-2 0-16,4 0 0 15,0-4-2-15,3-1 1 0,-1-1-2 16,3-1 0-16,2-1-2 15,2 3 2-15,1-2-2 16,0 2 0-16,2-1 1 16,-3 0-1-16,0 0 0 15,3 2 1-15,-5-3-1 16,2-3 1-16,18-18-1 15,0 0 0-15,0 0 1 16,0 0 1-16,-64 65 0 16,64-65-2-16,0 0 3 15,0 0 0-15,-59 61 0 16,59-61-3-16,0 0 2 15,0 0-4-15,0 0-5 16,-54 58-25-16,54-58-3 0,0 0-1 16,0 0 0-1</inkml:trace>
  <inkml:trace contextRef="#ctx0" brushRef="#br0" timeOffset="1074.0615">1786 17001 23 0,'-2'15'22'16,"2"-15"0"-16,0 0-4 15,0 0-7-15,0 0-4 16,0 0-1-16,0 0-1 16,0 0-2-16,3 13-1 15,-3-13 0-15,6 13 0 16,-6-13-1-16,13 21 1 15,-13-21-1-15,17 22 0 0,-7-13 1 16,5 5-1-16,-1-5 1 16,6 6-1-16,-1-3 1 15,-1 3-1-15,1 1 1 16,0 0 0-16,-2 1 1 15,-1 2-1-15,-1 2 1 16,-1-2-1-16,0-3 0 16,0-1 0-16,-2-2 0 15,6 0-2-15,-1-5 0 16,3-1 0-16,-2-3 1 15,4-4-1-15,-3 1 0 16,1 3 0-16,-3 2 1 16,-3-1-1-16,-4 4 1 15,1 2-1-15,-2 1 0 0,-1 5 1 16,-1-1-1-16,0 0 0 15,2-2 0-15,0-2 0 16,2-3 0-16,0 0 0 16,3 1 0-16,-1-4 0 15,-1 3 0-15,3 4 1 16,-1-1-1-16,-3 3 0 15,0 4 0-15,-2-4 0 16,-2 4 0-16,-4-1 1 16,2-2-1-16,-2-2 0 15,1 0 0-15,2-3 0 16,-6-11 1-16,0 0-1 15,10 21 0-15,-10-21 0 16,0 0 4-16,0 0-4 0,0 0 4 16,0 0-1-16,0 0 1 15,45 28-4-15,-45-28 0 16,0 0-2-16,0 0-35 15,0 0 6-15,12 8-8 16,-24-13 1-16</inkml:trace>
  <inkml:trace contextRef="#ctx0" brushRef="#br0" timeOffset="34566.9771">2963 15499 16 0,'0'0'13'16,"5"-12"0"-16,-5 12-1 16,0 0-1-16,0 0-1 15,0 0-2-15,0 0-2 16,-14 7-1-16,14-7-1 15,0 0-1-15,0 0 1 16,-5 12-2-16,4-1 1 16,-3 1-1-16,-5 10 1 15,-1 5-1-15,-4 7 1 0,-9 6-1 16,-1 7 1-16,-7 0-1 15,1 3 0-15,-2-3 0 16,4-2 0-16,2-6-2 16,4-5 1-16,7-3-2 15,5-13-5-15,11 2-23 16,-1-20-3-16,14 13 1 15,-14-13-1-15</inkml:trace>
  <inkml:trace contextRef="#ctx0" brushRef="#br0" timeOffset="35114.0084">2779 15577 4 0,'3'-18'22'15,"-3"18"-1"-15,6-13-14 0,-6 13 1 16,0 0 0-16,0-17 0 15,0 17 2-15,0 0-2 16,0 0-1-16,0 0-1 16,0 0 0-16,0 0-2 15,0 0-1-15,-5-12 0 16,5 12-1-16,0 0 0 15,0 0-1-15,0 0 0 16,14 17 1-16,-9-7-1 16,1 7 0-16,1 1 0 15,3 6 0-15,0 2-1 16,7 2 0-16,-1 1 0 15,-1 2 0-15,5-1 0 16,0 2 0-16,1-4-1 0,-2-1 1 16,-2-1-1-16,-1-6 1 15,-3 1-3-15,-13-21-13 16,20 29-15-16,-20-29-1 15,3 24 1-15</inkml:trace>
  <inkml:trace contextRef="#ctx0" brushRef="#br0" timeOffset="44780.5613">3769 15407 14 0,'0'0'24'0,"0"0"-1"15,0 0-1-15,0 0-8 16,0 0-3-16,0 0-5 15,0 0 0-15,0 0-1 0,-5 13-1 16,-4-3-1-16,0 9-3 16,-8-1 3-16,-4 10-2 15,-7 2 2-15,-5 7-1 16,-4 0 2-16,4 3-2 15,-7-7 1-15,8 5 0 16,0-8-1-16,8-2-1 16,7-6-1-16,4-7-1 15,12 0-4-15,1-15-25 16,0 0-5-16,11-6-1 15,2 2 1-15</inkml:trace>
  <inkml:trace contextRef="#ctx0" brushRef="#br0" timeOffset="45292.5906">3609 15444 26 0,'0'0'30'16,"-11"-5"-11"-16,11 5-4 15,0 0-3-15,0 0 0 16,0 0-3-16,0 0-1 16,0 0-1-16,0 0 0 15,10 0-2-15,1 11 2 16,-2-4-3-16,6 8-3 15,2-1 2-15,3 5-3 16,1 1 1-16,2 4-2 16,0-1 2-16,3-1-3 15,-2-1 2-15,-1-2 0 16,-1 0 0-16,1-3 0 0,-7 2-1 15,-2-6-2-15,-1 6-3 16,-13-18-19-16,14 21-10 16,-14-21-2-16,5 15 1 15</inkml:trace>
  <inkml:trace contextRef="#ctx0" brushRef="#br0" timeOffset="68227.9024">4597 14690 14 0,'0'0'27'0,"0"0"-1"15,-15 2-13-15,14 10-2 16,-13-5-2-16,6 9-1 16,-14 0-1-16,8 8 0 15,-11-1-1-15,7 10 0 16,-7-7-1-16,6 6-1 15,-3-5-2-15,6 2 0 16,5-7-1-16,1-3-1 16,4-1-2-16,4-6 0 15,3 1-3-15,-1-13-17 0,0 0-10 16,0 0-2-16,0 0 1 15</inkml:trace>
  <inkml:trace contextRef="#ctx0" brushRef="#br0" timeOffset="68629.9254">4427 14758 22 0,'-6'-12'27'16,"6"12"0"-16,-3-12-17 16,-1 1-1-16,4 11 0 15,0 0-1-15,0 0 1 16,4-13-2-16,-4 13 1 15,0 0-4-15,0 0 1 16,0 0-2-16,10 17 0 16,-10-17-1-16,15 26-2 15,-3-12 2-15,2 5-3 16,3-2 2-16,2 1 0 15,0 0-1-15,3-1 1 16,-2-2-1-16,-3 1 1 16,1-1-1-16,-3 0 0 15,-5 2-1-15,-4-6-5 0,7 7-25 16,-13-18-2-16,2 24-2 15,-2-24 0-15</inkml:trace>
  <inkml:trace contextRef="#ctx0" brushRef="#br0" timeOffset="85649.8989">7986 12647 10 0,'0'0'4'0,"12"-5"6"16,-12 5 1-16,13-7-2 16,-13 7-1-16,13-3 0 15,-13 3 1-15,0 0 5 16,0 0 0-16,0 0-8 15,0 0-1-15,-13-2 1 16,13 2-1-16,-15 17 0 0,5-2-1 16,-2 5-1-16,-5 5 0 15,3 5 0-15,-7-1 0 16,4 5-1-16,-7-3 0 15,7 1 0-15,-5-5 0 16,7-1-1-16,1-3-1 16,-1-4 1-16,3 1-1 15,1-5 1-15,-1 0-2 16,12-15-1-16,-11 23-9 15,11-23-20-15,0 0-1 16,4-11 0-16,6-3 1 16</inkml:trace>
  <inkml:trace contextRef="#ctx0" brushRef="#br0" timeOffset="86046.9216">7839 12740 11 0,'-5'-17'28'15,"4"6"2"-15,1 11 0 16,-13-20-16-16,13 20-2 15,-10-13-1-15,10 13-2 16,-12-5-2-16,12 5-2 16,0 0 0-16,0 0-2 15,-10-1 0-15,10 1 0 0,0 0-1 16,17 21 0-16,-8-8 0 15,6 7-1-15,-1 0 1 16,7 9 0-16,-4 3-1 16,7 0 0-16,-5 4 0 15,2-5-1-15,-2 0 1 16,-1-3-1-16,1-5-1 15,-5-8-5-15,10 2-28 16,-14-11-1-16,9 2-1 16,-19-8-1-16</inkml:trace>
  <inkml:trace contextRef="#ctx0" brushRef="#br0" timeOffset="92099.2678">8940 11756 20 0,'0'0'27'16,"0"0"0"-16,-12 12 3 15,5 2-20-15,-15-3-2 16,4 11 0-16,-17 1 1 15,5 12-1-15,-15-3-1 0,3 7 0 16,-4-5-2-16,7 3 1 16,2-10-4-16,11-5 0 15,12-2-6-15,2-19-23 16,12-1-7-16,17-10 0 15,4-3-1-15</inkml:trace>
  <inkml:trace contextRef="#ctx0" brushRef="#br0" timeOffset="92552.2937">8775 11789 19 0,'-4'-17'28'0,"4"17"2"16,-1-12 0-16,1 12-19 15,0 0-1-15,-9-16 0 16,9 16-1-16,0 0-1 15,0 0-2-15,0 0-1 0,0 0-1 16,11 3 0-16,3 5-2 16,1 3 0-16,8 5 0 15,3 3 0-15,2 7-1 16,-1 3 0-16,2 2 0 15,3 4-1-15,-4 3 1 16,-3-1-1-16,-2-3 0 16,3 0-5-16,-11-15-29 15,9-1 0-15,-4-14-2 16,3-4 1-16</inkml:trace>
  <inkml:trace contextRef="#ctx0" brushRef="#br0" timeOffset="96533.5214">8798 9256 23 0,'0'0'24'0,"0"0"1"16,0 0 1-16,0 0-18 15,-12 5-2-15,12-5-1 16,0 0-1-16,-10-7 0 16,10 7-1-16,-5-12 0 15,5 12 1-15,-5-16-1 16,5 16 0-16,-8-19 1 15,8 19-1-15,-8-23 0 16,8 23 0-16,-11-22-1 16,11 22 0-16,-15-21 0 15,15 21 0-15,-14-21-1 16,4 11 0-16,4-5 0 15,-3 6 1-15,1-5-1 0,-1 1 1 16,0 0-1-16,-1 0-1 16,0-1 1-16,-3 3 0 15,1-1 0-15,-2 1-1 16,-4-3 1-16,1 4-1 15,-2-3 1-15,-1 3-1 16,-2 0 1-16,-2-2-1 16,0 2 0-16,1-3 0 15,0 2 0-15,0 0 1 16,-2 2-1-16,1-1 0 15,0 1 0-15,-1 3 0 16,1 2 0-16,-3-1 0 16,2 3 0-16,-3 1 0 15,1 0 0-15,1 0 0 16,-1 1-1-16,-1 0 1 0,2 1 0 15,-1 0 0-15,0 1 0 16,-2 1-1-16,5 0 1 16,-4 2 0-16,0-2 0 15,-1 5 0-15,-3 0 0 16,1 0 0-16,-3 4 0 15,-2 1 0-15,1 2 0 16,0-2 0-16,-1 6 0 16,-1-1 0-16,2 0 0 15,2 1 1-15,0 0-1 16,0-1 0-16,3 1-1 15,-1-2 1-15,-1 0 0 0,3 0-1 16,0 2 1 0,-4-1 0-16,1 3-1 0,0-2 1 15,-2 0 0-15,-1 2 1 16,-2-3-2-16,-6 1 2 15,5-1-1-15,-6-2 0 16,1-2 0-16,0-1 0 16,0-1 0-16,-1-2 1 15,4-3-1-15,-1-1 0 16,-3-2 1-16,5 0-1 15,-3-4 0-15,1-2 0 16,2-3 0-16,-3-2 0 16,2-5 0-16,-3-3 0 15,0-2 0-15,1-5 1 16,0-2-1-16,-1-5 0 0,-4-3 1 15,4-2-1-15,2-1 1 16,3-4 0-16,0-2-1 16,1-2 1-16,5-2 0 15,3 3-1-15,-1-4 0 16,2 1 1-16,1-2-2 15,2 6 1-15,1-2-1 16,-1 4 1-16,2 0-1 16,0 3 2-16,3 5-3 15,3 2 2-15,-2 4 0 16,5 4 1-16,1 1-1 15,3 7 0-15,2 2 0 16,8 11 0-16,-11-9 0 16,11 9 0-16,0 0 0 0,0 10 0 15,4 1 0-15,0 3 0 16,2 3-1-16,-1 2 2 15,0 2-2-15,1 3 2 16,0 2 0-16,-3 1-1 16,2 0 2-16,-3 5-2 15,-2-1 2-15,0 3-2 16,-5-2 1-16,1 4-1 15,-4-4 0-15,-3 3 0 16,1-4 0-16,-3 0 0 16,-1-3 0-16,-1-2 0 15,-2-2 0-15,-3 2 1 16,-1-1-1-16,-2 1 0 15,-5-1 0-15,0 0 1 0,-4 1-1 16,-3-1 0-16,-3-1 0 16,3 2 0-16,-4-4 0 15,-1-2 1-15,-2-1-1 16,1-4 0-16,-3-1 1 15,3-3-1-15,-6 0 0 16,-2-5 1-16,-3 1-1 16,-3 0 0-16,-5-1 0 15,1 0 1-15,-1-2-1 16,-1 2 0-16,-1-2 1 15,1-2-1-15,2-1 0 16,3-3 1-16,-3-2-1 16,5 0 1-16,-6-2-1 0,-1-3 1 15,6 1-1-15,-6 0 1 16,1-3-1-16,-1 3 0 15,1 0 1-15,0 2-1 16,3-1 0-16,0 4 0 16,0-1 1-16,1 2-1 15,-3 1 0-15,0 1 0 16,-4 0 0-16,6 2 0 15,-5-1 1-15,1 3-1 16,1 2 0-16,3 3 0 16,1 2 0-16,3 2 0 15,0 4 0-15,1 2 0 16,-2 3 0-16,2 1-1 15,-2 1 2-15,-2 0-2 0,2 2 2 16,-2 0-1-16,5 1 0 16,-1 0-1-16,8 6 1 15,6 2 0-15,8 8-2 16,1-1-8-16,16 14-22 15,-1-4-1-15,12 10-1 16,-2-11-2-16</inkml:trace>
  <inkml:trace contextRef="#ctx0" brushRef="#br0" timeOffset="97476.5754">4434 6123 74 0,'0'0'34'0,"2"-11"-1"16,-2 11-2-16,0 0-24 15,0 0-2-15,0 0-1 0,-7 17 0 16,10 7-2-16,-4 7-1 16,1 12 0-16,-3 8 1 15,2 8 0-15,1 4-1 16,0-3 1-16,2 1-6 15,-4-21-21-15,15-4-9 16,-3-23 1-16,10-17-3 16</inkml:trace>
  <inkml:trace contextRef="#ctx0" brushRef="#br0" timeOffset="97650.5853">4564 5768 69 0,'-27'-37'33'16,"6"16"2"-16,-3 6-4 15,11 17-10-15,13-2-20 16,-13 2-6-16,30 7-25 0,-1-4-4 16,11 6 2-16,0-2-3 15</inkml:trace>
  <inkml:trace contextRef="#ctx0" brushRef="#br0" timeOffset="97937.6017">5114 6096 64 0,'5'12'34'16,"-5"-12"0"-16,0 0-1 16,-17 1-16-16,17-1-12 0,-24 2-1 15,7 8 0-15,-8 1 0 16,1 13-1-16,-4 3 0 15,-1 10-1-15,4 6 0 16,4 3 1-16,5 0-1 16,8-1 1-16,11-6-2 15,9-5 0-15,14-10-5 16,7-22-13-16,18 0-18 15,-1-19-2-15,13-6 0 16,-2-15-2-16</inkml:trace>
  <inkml:trace contextRef="#ctx0" brushRef="#br0" timeOffset="98273.621">5354 6273 55 0,'-9'21'34'0,"12"1"-1"16,-3-22 0-16,22 23-9 15,4-28-20-15,12-5 0 16,3-9 0-16,8-4 0 16,-1-5-1-16,0-2 0 15,-8-4-1-15,-6 4 0 16,-12 0-1-16,-13 6 0 15,-16 10 1-15,-13 8-2 16,-17 11 1-16,-7 12 0 16,-10 11 0-16,-5 6 0 15,6 11 0-15,4 4 1 16,11-1-1-16,14-3 1 0,19-3-1 15,24-13 0-15,23-3-6 16,6-18-29-16,26-8-3 16,6-12-2-16,18-6 0 15</inkml:trace>
  <inkml:trace contextRef="#ctx0" brushRef="#br0" timeOffset="99166.672">3948 7460 69 0,'0'0'33'0,"3"18"-5"15,-20-18 1-15,3 9-7 16,-15-14-13-16,2 1-4 15,-4-10-1-15,1-1-2 16,-5-12 0-16,-1-6-1 16,-1-8 0-16,0-9-1 15,-2-3 2-15,-1-2-1 16,2-4 1-16,3 1-1 15,2 2 0-15,7 3 1 16,10-1-1-16,9 5 0 16,14 2 0-16,10-1-1 15,8 4 1-15,7 4-2 16,5 6 1-16,-1 12 0 15,-2 9 0-15,-7 17 0 16,-8 17 0-16,-14 19 0 0,-14 16 0 16,-10 18 1-16,-15 12-1 15,-3 5 1-15,-10 3-1 16,4 2 0-16,5-8 0 15,9-11 0-15,15-13 0 16,18-14 0-16,25-22-1 16,18-16 1-16,27-19-3 15,13-21-13-15,19 0-19 16,3-16-2-16,5-2 2 15,-7-7-3-15</inkml:trace>
  <inkml:trace contextRef="#ctx0" brushRef="#br0" timeOffset="99767.7064">4426 7201 75 0,'6'-20'35'0,"5"4"0"16,-8-5 1-16,-3 21-19 15,4-23-14-15,-3 12 0 16,-1 11 0-16,0 0 0 15,0 0-1-15,-13 13 0 16,7 7 0-16,-2 8-2 16,3 4 1-16,0 6 0 0,3 0-1 15,0-1 0-15,5-4 1 16,6-2-1-16,5-10 0 15,6-10 0-15,3-9 0 16,6-12 0-16,6-9 1 16,0-10-1-16,2-6 1 15,-2-4-1-15,-3-2 1 16,-3 0-1-16,-2 3 1 15,-11 7-1-15,-5 8 0 16,-4 8 0-16,-7 15 0 16,0 0 0-16,7 14 0 15,-9 7 0-15,5 7 0 16,1 5-1-16,3 1 1 0,7 1 0 15,4-6 0-15,2-5 1 16,8-10-1-16,1-6 1 16,3-14-1-16,2-7 1 15,-2-7-1-15,-2-11 0 16,-4-4 0-16,-2-1 1 15,-4-2-2-15,-9 2-1 16,1 9-3-16,-15-4-8 16,11 19-17-16,-19-1-3 15,11 13-3-15,0 0-2 16</inkml:trace>
  <inkml:trace contextRef="#ctx0" brushRef="#br0" timeOffset="100165.7292">5553 7111 53 0,'19'-9'33'0,"-17"-7"-13"16,-2 16 9-16,-21-13-4 15,5 19-8-15,-20-6-4 16,7 19-5-16,-8-3-1 15,6 10-1-15,-2 3-2 16,8 5-1-16,3-3 0 16,14 2 0-16,5-5-2 15,13-10 1-15,10-5-2 16,12-11 1-16,2-9 0 15,7-7 0-15,1-7 0 16,-2-5-1-16,-3-5 1 0,-3 0 0 16,-6 1-1-16,-9 5 1 15,-8 4-1-15,-7 7 0 16,-4 14 0-16,0 0-1 15,-8 16 1-15,-1 3-1 16,4 6-1-16,2-1-1 16,10 6-8-16,-2-16-21 15,22 0-6-15,1-22 1 16,15-7-2-16</inkml:trace>
  <inkml:trace contextRef="#ctx0" brushRef="#br0" timeOffset="100374.7411">6081 6639 105 0,'-27'37'35'16,"6"18"0"-16,-7 1-7 15,8 14-25-15,3 2-1 16,12 0-1-16,3-4-1 15,5-6-1-15,7-2-6 16,-7-18-26-16,14-6-1 16,-10-12-1-16,7-11-2 15</inkml:trace>
  <inkml:trace contextRef="#ctx0" brushRef="#br0" timeOffset="100548.7511">5872 7008 76 0,'-14'-7'35'0,"14"7"1"15,0 0 0-15,18 17-13 16,2-16-21-16,12-2-3 16,18 6-24-16,-5-15-11 15,17 1 1-15,-1-6-1 16</inkml:trace>
  <inkml:trace contextRef="#ctx0" brushRef="#br0" timeOffset="101112.7834">6381 7043 103 0,'-15'26'38'0,"-1"-12"-1"16,20 2-2-16,-4-16-32 15,23 6 0-15,0-15-2 16,9-2 1-16,2-6 0 15,1-2-1-15,-3-6 0 16,-3-1-1-16,-7 0 1 16,-8-3-1-16,-8 5 1 15,-10 2-1-15,-7 4 0 16,-4 7 0-16,-7 4 0 15,-4 11 0-15,-2 7 0 16,-1 8 0-16,5 5 0 16,3 4 1-16,7 0-1 15,10 1 1-15,7-2-1 16,12-8 1-16,13-6-1 0,6-5 1 15,7-7-1-15,3-3 1 16,3-4-1-16,-2-1 0 16,-5 0 1-16,-3 3-1 15,-8 4 0-15,-7 4 0 16,-7 4 0-16,-9 9 0 15,-5 3 1-15,-5 3-1 16,-5 2 0-16,-1 2 0 16,-5-1 0-16,1-6 0 15,4-1 1-15,2-9-2 16,8-10 2-16,0 0-1 15,9-11 0-15,5-9 1 16,6-5-1-16,3-6 1 0,5-3-2 16,1-7-3-16,12 11-20 15,-12-14-13-15,14 16-2 16,-7-6-1-16,13 13-1 15</inkml:trace>
  <inkml:trace contextRef="#ctx0" brushRef="#br1" timeOffset="107015.1209">8873 14342 15 0,'5'-18'24'0,"-5"18"-5"16,4-30-6-16,10 13 1 15,-6-12-3-15,9 9 0 16,-5-10-3-16,8 8 0 16,-6-6-2-16,3 8-3 15,-3-4-1-15,4 10 0 16,-5-3 0-16,4 5-1 15,0-6 1-15,2 5-1 16,0-6 0-16,4 1 1 0,2-5 0 16,4 1 0-16,-1-1 0 15,3 4 1-15,-1-2-2 16,0 6 2-16,-2-1-2 15,0 6 1-15,-2 0-1 16,1 2 0-16,0-1 0 16,2 1 0-16,-1-2-1 15,6 0 1-15,2-1-1 16,-1-2 1-16,3 2 0 15,3 0-1-15,-2 3 2 16,-2 4-1-16,1-1-1 16,3 5 1-16,-2 1-1 15,2 0 1-15,-2 2-1 16,-1 2 1-16,-2-1-1 15,2 2 0-15,-1-1 0 0,-1 2 1 16,0 1-1-16,1 3 0 16,-3 1 1-16,2 0-1 15,-1 3 0-15,-3 1 0 16,2 6 1-16,4-4-2 15,-2 2 1-15,2 0-1 16,1-4 1-16,3-1-1 16,2 1 1-16,1-2-1 15,-2-4 1-15,0 0 0 16,-2 0 0-16,1 0 0 15,2-3 0-15,-3 2 1 16,-3 0-1-16,2 1 0 0,-2-5 0 16,-1 2 0-16,1-3 0 15,0-3 1-15,-2-3-1 16,4-5 0-16,-2-4 0 15,4-3 0-15,-2-3 0 16,1-6 1-16,0-3-1 16,2-2 2-16,-1-1-2 15,-5-4 1-15,-2 0 0 16,-3-2 0-16,-3-1 0 15,-2-1-1-15,-5-1 0 16,0-1 1-16,-5-2-1 16,1 2 0-16,-5 2 1 15,0 4-1-15,-5 3 1 16,-1 8-1-16,-3 7 1 15,-3 3-1-15,-1 12 0 0,0 0-2 16,-6 13-4-16,6-13-29 16,-8 21 0-16,8-21-1 15,0 23 0-15</inkml:trace>
  <inkml:trace contextRef="#ctx0" brushRef="#br1" timeOffset="107856.1691">11954 13470 18 0,'-4'-15'26'15,"4"15"1"-15,-14-5-10 16,1 1-7-16,13 4-2 16,-16-3-1-16,16 3-1 15,-14-2 0-15,14 2-1 16,0 0-1-16,0 0 0 15,0 0 0-15,0 0 0 0,0 0 0 16,0 0 0-16,0 0-1 16,9 27 1-16,-9-8-2 15,4 9 1-15,-3 2-1 16,4 4 0-16,-1 0-1 15,9 2 0-15,3-4-1 16,7 0 1-16,10-5 0 16,6-5-1-16,7-2 1 15,7-3-1-15,2-4 1 16,4-1-1-16,3-2 1 15,-1 0 0-15,-1-4-1 16,-1-1 1-16,0-3-1 16,1-3 1-16,4-3-1 15,1-8 1-15,2-8-1 0,3-5 0 16,1-7 0-16,-5-4 0 15,6 10-22-15,-13-9-11 16,-7 11-2-16,-20 3-1 16,-9 16 1-16</inkml:trace>
  <inkml:trace contextRef="#ctx0" brushRef="#br1" timeOffset="108774.2216">10374 12730 50 0,'11'-19'32'15,"-2"5"2"-15,1 4-1 16,-10 10-29-16,14-8-1 0,-14 8 1 16,10 23-1-16,-14 3 0 15,3 12 1-15,-5 7-2 16,0 9 1-16,-2-1-1 15,5 2-1-15,-2-6 1 16,8 0 0-16,2-17-1 16,12-8 1-16,3-14 0 15,7-10-1-15,5-15 1 16,7-8-1-16,1-7 0 15,4-10 0-15,-6-2 0 16,0-1 0-16,-6 4-1 16,-3 4 0-16,-8 6 1 15,-7 9-1-15,-4 10 0 16,-10 10 0-16,8 11 0 15,-7 11 0-15,-1 5 0 0,3 6 1 16,1 4-1-16,2-2 0 16,3 0 0-16,6-6 0 15,1-6 0-15,4-8 0 16,2-12 1-16,4-5-1 15,3-12 1-15,-4-7-1 16,-4-5 1-16,1-6-1 16,-3-6 0-16,-3-3 0 15,-1 1 0-15,-9-5-5 16,8 17-16-16,-11-8-16 15,5 15 1-15,-7-1-2 16,-1 22 0-16</inkml:trace>
  <inkml:trace contextRef="#ctx0" brushRef="#br1" timeOffset="109225.2474">11498 12709 44 0,'-39'8'34'15,"4"12"2"-15,-11 0 0 16,11 17-24-16,-10-9-1 15,17 12-2-15,1-5-2 0,16 3-2 16,6-8-2-16,17-6 0 16,7-10-2-16,13-11 1 15,7-11-1-15,8-9-1 16,1-12 1-16,-1-4 0 15,-3-6 0-15,-3-2-1 16,-10 2 1-16,-5 1-1 16,-11 6 0-16,-3 5 0 15,-9 10 1-15,-3 17-1 16,0 0 0-16,-9 7 0 15,0 15 0-15,2 8 0 16,3 5 0-16,4 1 0 16,3 1-1-16,4-12-4 15,20 5-14-15,-4-32-18 0,13-6-1 16,1-23-1-16,12-8 1 15</inkml:trace>
  <inkml:trace contextRef="#ctx0" brushRef="#br1" timeOffset="109413.2581">12096 12208 60 0,'-12'26'37'0,"-11"13"-2"16,2 20 0-16,-8 6-27 15,9 14-3-15,4-3-1 16,8 4-1-16,4-9-2 15,5-6-4-15,13-9-32 16,-4-13 0-16,6-9-2 16,-4-17 1-16</inkml:trace>
  <inkml:trace contextRef="#ctx0" brushRef="#br1" timeOffset="109631.2706">11884 12602 78 0,'-6'22'39'15,"-3"-3"-1"-15,14 6 1 16,4-13-35-16,15 2-1 16,8-8-1-16,15-4-1 15,9-8 0-15,7-5-4 16,11 4-17-16,-7-12-18 15,10 2 0-15,-13-4 0 0,2 7 0 16</inkml:trace>
  <inkml:trace contextRef="#ctx0" brushRef="#br1" timeOffset="110227.3047">12421 12637 73 0,'-21'20'37'0,"-2"-7"-2"15,15 6 1-15,1-7-32 16,12 0 0-16,8-5-2 15,10 1 0-15,5-6 0 16,9-4-1-16,3-4 1 16,5-3-1-16,2-4 0 15,-3-6-1-15,-5 1 1 0,-3-5-1 16,-8-2 1-16,-4-1-1 15,-13-1 0-15,-7 5 1 16,-8 6-1-16,-12 4 0 16,-7 8 1-16,-5 13-1 15,-4 6 0-15,-3 10 1 16,2 6-1-16,5 3 1 15,8 1 0-15,11-2 0 16,9-6 0-16,15-7 0 16,13-11 0-16,11-6 0 15,12-7 0-15,5-4 0 16,2-7-1-16,2 1 1 15,-6 1-1-15,-8 5 1 16,-6 4-1-16,-12 6 0 16,-11 7 0-16,-12 4 1 0,-7 6-1 15,-4 3 0-15,-5 1 0 16,2 1 0-16,-1-2 0 15,2-4 0-15,3-8 0 16,5-10 0-16,0 0 0 16,10-21 1-16,3-5-1 15,3-8 0-15,2-4 1 16,4-6-1-16,1 0 1 15,-2 1-1-15,3 5 0 16,2 4-1-16,1 12-3 16,-7-5-9-16,10 19-26 15,-4-2 0-15,8 11 0 16,-6-3-2-16</inkml:trace>
  <inkml:trace contextRef="#ctx0" brushRef="#br1" timeOffset="111074.3531">12946 13131 62 0,'-6'-10'36'16,"6"10"-1"-16,-21-10-1 15,9 15-28-15,-8-2-1 16,3 15 0-16,-7 1-1 15,5 10-1-15,-4 5 0 16,6 2-1-16,5 5 0 16,7-1-1-16,7-6 0 15,10-6 0-15,10-11 0 16,11-7 0-16,6-17 0 15,6-6 0-15,2-15 0 0,2-7 0 16,-6-8-1-16,-4-2 1 16,-7 0-1-16,-12 1 1 15,-8 3-1-15,-6 5 0 16,-7 9 0-16,-6 7 0 15,-4 8 0-15,-3 7 0 16,5 7 0-16,9-2 0 16,-9 10 1-16,9-10-1 15,17 13 1-15,6-11-1 16,2-1 1-16,5 1 0 15,1-2 1-15,1 1-1 16,-3 2 0-16,-7 6 1 16,-4 4-1-16,-10 6-1 15,-7 1 1-15,-3 10-1 0,-7-2 1 16,-2 1-2-16,-3-1 1 15,7-7 0-15,-1-4 0 16,8-17-1-16,0 0 1 16,0 0 0-16,27-33 0 15,-8 3 1-15,3-3-1 16,4-5 1-16,-3-1-1 15,0 2 1-15,-3 6 0 16,-4 8-1-16,-3 4 1 16,-13 19-1-16,14-6 0 15,-13 19 0-15,-2 10 0 16,-3 9 0-16,4 6 0 15,4-1-2-15,5 5-1 16,2-11-3-16,22 2-20 16,-6-27-13-16,20-5-1 0,-4-25 0 15,14-4 1-15</inkml:trace>
  <inkml:trace contextRef="#ctx0" brushRef="#br1" timeOffset="111277.3647">14128 12407 78 0,'-14'3'39'15,"-12"12"0"-15,1 28 1 16,-11 8-35-16,8 11-1 16,1 6-1-16,8 7-2 15,5-3 0-15,11-2-1 16,5-3-3-16,2-16-8 0,19 2-26 15,-5-17 0-15,7-5-3 16,-3-17 2-16</inkml:trace>
  <inkml:trace contextRef="#ctx0" brushRef="#br1" timeOffset="111675.3875">14202 12951 58 0,'-1'-15'35'16,"1"15"1"-16,0 0-2 15,5 18-21-15,-10-5-6 16,6 11-1-16,-1-4-2 15,4 0-1-15,1-5-1 16,4-4 1-16,4-7-1 16,2-7 1-16,1-8-1 0,2-8 0 15,1-5 0-15,2-6-1 16,0-3 0-16,2-1 0 15,-3 5-1-15,-2 4 0 16,-2 9 1-16,-4 12-1 16,-6 15-1-16,-5 18 2 15,-8 14-2-15,-2 20 2 16,-8 7-2-16,-4 12 1 15,-2 4 0-15,-5 1 0 16,-2-4 0-16,-2-4 0 16,0-9 0-16,3-14 0 15,-2-11 1-15,5-14-1 16,1-11 0-16,3-16-2 15,6-7-4-15,-10-22-30 0,19 2-3 16,-11-24 0-16,9 0-2 16</inkml:trace>
  <inkml:trace contextRef="#ctx0" brushRef="#br2" timeOffset="123643.072">2167 17402 6 0,'0'0'19'16,"0"0"-6"-16,0 0-5 16,0 0-3-16,0 0-1 15,0 0 0-15,0 0-1 16,0 0 0-16,0 0 0 15,0 0 1-15,0 0 1 16,0 0 0-16,-12-7 2 16,12 7-1-16,0 0 1 15,0 0-1-15,-13-6 0 0,13 6-2 16,0 0-1-16,-11 2 0 15,11-2-1-15,0 0-1 16,0 0 1-16,0 0-1 16,0 0-1-16,-3-12 1 15,3 12 0-15,14-15-1 16,-9 2 2-16,6-3-3 15,-2-8 0-15,3-1 1 16,-3-2-1-16,5-1 0 16,0 0 0-16,-3-3 1 15,2 1-1-15,1 3 1 16,-2-6 1-16,-2 3-1 15,3-5 1-15,1 3-1 16,-2-3 1-16,3-1-1 0,2 1 1 16,-2-2-1-16,1 3 1 15,2 2-1-15,-1-1 1 16,0 0-1-16,0-2 1 15,-3 2-1-15,0-1 0 16,0 1 0-16,-2 1 1 16,2 1-1-16,-4 1 0 15,4-1 0-15,0 2 1 16,2-1-1-16,0 1-1 15,0-7 2-15,3 2-2 16,1-2 2-16,-1 1-2 16,0 0 2-16,-1-2-2 15,-3 3 1-15,-1 0 1 16,1 4-1-16,-4 0 1 0,-1 1-1 15,0-1 0-15,-1 1 1 16,-2 2-1-16,1-2 0 16,0 2 1-16,0-2-1 15,1-1 0-15,2-1 0 16,0 0 0-16,1 0 0 15,3 3 0-15,-2 5-1 16,-3 4 1-16,-5 4-3 16,-5 15-8-16,0 0-17 15,0 15-3-15,-9-4 0 16,-1 11 0-16</inkml:trace>
  <inkml:trace contextRef="#ctx0" brushRef="#br2" timeOffset="124850.1411">2920 15536 11 0,'0'0'23'16,"0"0"-3"-16,-12 10-13 16,12-10-2-16,0 0 1 15,-11 11-1-15,11-11 1 16,0 0 0-16,-5 12-2 15,5-12 1-15,0 0-1 16,0 0-1-16,0 0 0 16,0 0 0-16,5 11 0 15,-5-11-1-15,11 8 0 16,-11-8 0-16,19 9 0 15,-19-9 0-15,25 4-1 16,-9-9 1-16,6 2 0 0,-2-4-1 16,8 1 0-16,-2-2 0 15,1 0 0-15,1 5-1 16,-1 0 1-16,0 4-1 15,-4 2 0-15,-1 1 0 16,-3 0 0-16,1-1 0 16,0-2 1-16,1-3-1 15,2-3 1-15,1-1-1 16,3-4 0-16,2-1 1 15,0-1-1-15,-4 2 0 16,4 1 0-16,-3 2 0 16,-3 1 0-16,-5 5 0 15,0 2 0-15,-2 1 0 16,0 5-1-16,-3-2 1 15,0 2 0-15,-3-3-1 0,0 1 1 16,-10-5 0-16,18 7 0 16,-18-7 0-16,15 2 0 15,-15-2 0-15,14-2 0 16,-14 2 0-16,10-2 0 15,-10 2 0-15,0 0 0 16,14-3-2-16,-14 3-2 16,11 5-25-16,-11-5-2 15,0 0-1-15,0 0 1 16</inkml:trace>
  <inkml:trace contextRef="#ctx0" brushRef="#br2" timeOffset="125692.1892">3614 15531 10 0,'0'0'26'15,"0"0"-4"-15,0 0-8 16,0 0-1-16,0-11-3 16,0 11-3-16,14-14-2 15,0 6 0-15,0-7-2 16,10-3 1-16,4-10-1 15,12-4 1-15,7-13-1 16,9-9 1-16,8-7-1 16,4-6-1-16,3-5 1 0,0 2-1 15,-4 2 1-15,-2 6-2 16,-10 7 1-16,-9 10 1 15,-7 13-3-15,-5 6 3 16,-10 7-2-16,-4 6 0 16,-7 7-1-16,-1 0 2 15,-12 6-3-15,11 0 1 16,-11 0 0-16,0 0 0 15,0 0-3-15,0 0-15 16,0 0-14-16,-12 11-3 16,12-11 1-16,-11 7-1 15</inkml:trace>
  <inkml:trace contextRef="#ctx0" brushRef="#br2" timeOffset="128619.3566">7971 12772 18 0,'0'0'25'15,"-17"9"0"-15,17-9 0 16,0 0-20-16,-4 13-1 16,4-13-2-16,0 0 0 15,-3 14 1-15,3-14 0 16,0 0 2-16,0 0-1 15,0 0 1-15,3-12 0 0,-3 12 0 16,14-31 0 0,0 11-1-16,5-14 0 0,11 0-2 15,4-11 1-15,11-3 1 16,8-5-2-16,9 0 0 15,6-3 0-15,4 0 0 16,-5-1 0-16,3-3 1 16,-1 0-1-16,-4 1-1 15,-6 2 1-15,-8 3-1 16,-9 6 1-16,-5 4-1 15,-10 7 1-15,-4 11-1 16,-11 5 0-16,-3 6 0 16,-5 3 0-16,-4 12-1 15,0 0 1-15,6-12-1 0,-6 12 0 16,0 0 0-1,13-8 0-15,-13 8 0 0,15-6 0 16,-15 6 0-16,0 0 0 16,0 0-1-16,3 10 1 15,-3-10-5-15,-12 20-21 16,-2-12-8-16,6 2 0 15,-6-6-2-15</inkml:trace>
  <inkml:trace contextRef="#ctx0" brushRef="#br0" timeOffset="726799.5706">5538 14606 4 0,'0'0'17'16,"13"-13"3"-16,-13 13 0 15,9-11-6-15,-9 11 1 16,0 0-2-16,15 0 0 15,-15 0-2-15,0 0-2 16,-18 6-2-16,8 12-1 16,-12-1-3-16,-2 13-1 0,-10 3-1 15,-4 8-1-15,0 2 0 16,-1 1 0-16,1-2 0 15,6-4-2-15,8-8-1 16,2-17-17-16,17-1-13 16,5-12-2-16,0 0 0 15</inkml:trace>
  <inkml:trace contextRef="#ctx0" brushRef="#br0" timeOffset="726993.5817">5329 14728 44 0,'-10'0'36'15,"10"13"1"-15,0-13-2 0,-3 20-29 16,10-9-1-16,10 5-1 16,10-5 0-16,6-2-5 15,19-3-34-15,-1-10-1 16,11-3-3-16,-3-6 1 15</inkml:trace>
  <inkml:trace contextRef="#ctx0" brushRef="#br0" timeOffset="731017.8119">6401 14013 19 0,'-14'-2'30'0,"14"2"1"15,-17 2 0-15,3-7-21 16,14 5-1-16,-14 0-3 15,14 0 0-15,-9 4-2 16,4 5-1-16,-5 5-1 16,2 8 0-16,-5 6-1 15,-5 6 1-15,-4 6-2 16,2 5 1-16,-5 2-1 15,2-4 0-15,3-1-3 16,-3-18-15-16,14 4-14 16,2-18-2-16,7-10 1 15,10-6-1-15</inkml:trace>
  <inkml:trace contextRef="#ctx0" brushRef="#br0" timeOffset="731196.8221">6306 14007 47 0,'0'0'34'16,"-22"-1"2"-16,12 12-2 15,-5 1-27-15,10 7-2 16,3 0-2-16,11 2 1 16,7 0-1-16,10 0-2 15,15 3-34-15,1-15-2 16,10 5-2-16,-4-8 0 15</inkml:trace>
  <inkml:trace contextRef="#ctx0" brushRef="#br0" timeOffset="735061.0431">7195 13554 10 0,'15'-14'16'0,"-15"14"3"16,2-14-10-16,-2 14 1 16,0 0 0-16,0 0 1 15,2-13-2-15,-2 13-1 16,0 0 0-16,0 0 0 15,-6-18-2-15,6 18-1 16,0-12-1-16,0 12 0 16,2-14-1-16,-2 14 1 15,0 0-1-15,0 0 1 16,0 0-1-16,0 0 0 15,-6 18 0-15,-2 4 0 16,-5 2-1-16,-3 11 0 0,-7-2-1 16,-4 5 2-16,-1 0-2 15,-2-2 0-15,3-7 0 16,2-2-1-16,5-9-1 15,2-9-8-15,18-9-22 16,0 0-4-16,0 0 0 16,7-18 0-16</inkml:trace>
  <inkml:trace contextRef="#ctx0" brushRef="#br0" timeOffset="735241.0534">7045 13532 46 0,'0'0'34'0,"-11"-14"2"15,7 29-4-15,-10-8-22 16,18 20-1-16,-10-8-3 0,8 9-2 15,6-1-2-15,6-2-1 16,6-3 0-16,9-4-2 16,15-2-26-16,-2-11-9 15,11 0 0-15,-5-8-1 16</inkml:trace>
  <inkml:trace contextRef="#ctx0" brushRef="#br0" timeOffset="741608.4176">9711 9391 3 0,'0'0'26'16,"11"-4"2"-16,-11 4 0 16,12-3-13-16,-12 3-2 15,0 0-3-15,0 0 1 0,0 0 5 16,-10 21-11-16,1 0-1 15,-9 5 0-15,4 10-1 16,-11 4 1-16,-1 7-2 16,-5-2 0-16,2 4 0 15,-3-7-1-15,6-2 0 16,2-5-2-16,5-9 1 15,8 0-6-15,-3-16-23 16,14-10-2-16,0 0 0 16,0 0 0-16</inkml:trace>
  <inkml:trace contextRef="#ctx0" brushRef="#br0" timeOffset="741895.434">9565 9455 60 0,'-6'-14'31'16,"-1"2"0"-16,-4-2-1 16,11 14-22-16,-9-15-1 15,9 15 0-15,0 0-1 16,18-6-1-16,-8 9-1 15,9 10 0-15,-1 1 0 16,6 9 0-16,0 2-1 16,5 4 0-16,-2 3-1 15,0-3-2-15,8 10-23 0,-13-17-12 16,9 2-1-16,-9-8-1 15,6-2 0-15</inkml:trace>
  <inkml:trace contextRef="#ctx0" brushRef="#br0" timeOffset="747092.7313">10681 7854 27 0,'0'0'17'16,"0"0"1"-16,6-13 2 15,-6 13-9-15,0 0-1 16,0-11 0-16,0 11 0 0,0 0 0 15,0 0-3-15,-14 9 0 16,8 4-1-16,-13 3-2 16,0 10-1-16,-10 1 0 15,-1 10 0-15,-9-3 1 16,3 9-1-16,-6-4 0 15,9 4-1-15,-1-11 0 16,11-3-1-16,10 0-12 16,4-15-21-16,9-14-1 15,0 0-1-15,24 2 0 16</inkml:trace>
  <inkml:trace contextRef="#ctx0" brushRef="#br0" timeOffset="747445.7515">10451 7942 59 0,'-7'-13'30'16,"2"0"-3"-16,5 13-1 16,-7-15-17-16,7 15-1 15,3-12-1-15,-3 12 1 16,12-1-2-16,1 5-2 15,0 1 1-15,9 10-2 0,0-3 0 16,9 9-2-16,-1-1 1 16,7 3-2-16,0-2 0 15,-1 1 0-15,-2-1-1 16,-5-8-5-16,4 9-28 15,-15-9 0-15,-3 3-1 16,-15-16-2-16</inkml:trace>
  <inkml:trace contextRef="#ctx0" brushRef="#br0" timeOffset="754503.1551">11473 6152 20 0,'10'-14'27'16,"-10"14"2"-16,0 0 0 15,2-12-15-15,-2 12-2 0,0 0-3 16,0 0-2-16,0 0 4 16,0 0-9-16,-4 15 0 15,-8 3 0-15,-1 8-1 16,-4 8 0-16,-6 2 1 15,-4 9 0-15,-3 0-1 16,-4 0 2-16,2-3-3 16,5-6 2-16,6-5-2 15,2-9 0-15,13 1-13 16,6-23-13-16,0 0-5 15,0 0 1-15,12-3-1 16</inkml:trace>
  <inkml:trace contextRef="#ctx0" brushRef="#br0" timeOffset="754796.1719">11287 6251 42 0,'0'0'27'0,"-13"-16"2"15,13 16-1-15,0 0-17 16,-15-15-1-16,15 15-2 16,0 0 0-16,0 0-3 15,15-1 1-15,1 9-3 16,2 1 0-16,5 7-1 15,0 5 1-15,3 6-1 16,-1 5-1-16,2 5 2 0,-5 2-2 16,0-3 0-16,3 3-32 15,-7-11 0-15,5-1-2 16,-3-11 1-16</inkml:trace>
  <inkml:trace contextRef="#ctx0" brushRef="#br0" timeOffset="757336.3172">12352 4660 1 0,'0'0'22'0,"7"-13"2"16,-7 13-4-16,10-9-6 16,-9-3-1-16,-1 12-2 15,10-10-1-15,-10 10-2 16,0 0 0-16,10-8-2 15,-10 8 0-15,0 0-1 16,2-15 0-16,-2 15-1 16,0 0-1-16,0 0-1 15,0 0 0-15,0 0-1 0,-4 10 0 16,-3 8 0-16,-1 5 0 15,-5 8 1-15,-8 3-2 16,-3 10 1-16,-6 5 1 16,-7 0-2-16,-1-1 2 15,1-1-1-15,4-8 1 16,3-4-2-16,6-8 1 15,5-15-17-15,19-1-16 16,0-11 1-16,16-11-3 16,1-6 1-16</inkml:trace>
  <inkml:trace contextRef="#ctx0" brushRef="#br0" timeOffset="757665.336">12227 4713 42 0,'-4'-13'30'0,"4"13"4"15,-1-22-4-15,1 22-17 16,-1-14-3-16,1 14-1 15,0 0 0-15,0 0-4 16,0 13-2-16,3 4 0 16,4 4-2-16,3 5 0 15,3 4 0-15,9 4 0 0,5 2 1 16,2-1-1-16,5-2 0 15,4 3 0-15,-1-4-1 16,-3-10-10-16,1 11-22 16,-8-11-2-16,1 5-2 15,-12-12 0-15</inkml:trace>
  <inkml:trace contextRef="#ctx0" brushRef="#br0" timeOffset="764745.741">13177 3331 41 0,'6'-10'26'16,"-6"10"2"-16,0 0-1 15,14-3-14-15,-14 3-4 16,0 0-1-16,-10 15 0 0,5 7-2 15,-11 2 0-15,1 15-3 16,-13 4 0-16,-1 8 0 16,-11 3 0-16,-1 5-1 15,-3-3 0-15,5-1 0 16,3-9-2-16,7-11 0 15,14 1-13-15,3-28-19 16,12-8 1-16,14-9-3 16,7-10 1-16</inkml:trace>
  <inkml:trace contextRef="#ctx0" brushRef="#br0" timeOffset="764970.7539">12929 3529 78 0,'0'0'33'0,"0"0"-1"15,0 0-1-15,0 0-26 16,22 2-1-16,-7 3-1 16,9 10 0-16,4 0-2 15,5 5 1-15,2 6-2 16,8 1 1-16,0 9-5 15,-9-8-28-15,8 8 0 16,-10-11-1-16,-2 4-2 16</inkml:trace>
  <inkml:trace contextRef="#ctx0" brushRef="#br0" timeOffset="766820.8597">14118 2179 27 0,'14'-9'24'15,"-3"0"-1"-15,-2-4 2 16,-9 13-16-16,10-17 0 0,-10 17-1 15,0 0 0-15,0 0-1 16,-2 12 0-16,-6 6-2 16,-9-1 0-16,-1 13 0 15,-10 1-1-15,1 9 1 16,-4 0-2-16,0 0 1 15,-1 0-2-15,6 0 1 16,-2-8-2-16,6-3 0 16,6-7-2-16,5-7-2 15,8 2-12-15,3-17-18 16,0 0 2-16,0 0-3 15,5-15 1-15</inkml:trace>
  <inkml:trace contextRef="#ctx0" brushRef="#br0" timeOffset="767126.8772">13881 2219 53 0,'0'0'27'15,"0"0"-6"-15,-14-16 4 16,14 16-16-16,-2-10-1 16,2 10 0-16,0 0-1 15,14 6-1-15,-14-6 0 16,24 22-3-16,-6-5-1 0,11 9 0 15,3-1 0-15,8 6-1 16,2-3 0-16,3 2-1 16,1-3 1-16,2-6-4 15,6 7-28-15,-19-10-2 16,2 2-1-16,-16-6 0 15</inkml:trace>
  <inkml:trace contextRef="#ctx0" brushRef="#br0" timeOffset="773919.2657">14864 1520 32 0,'13'-1'31'15,"-13"1"1"-15,0 0-1 16,0 0-18-16,15-3-5 16,-15 3 1-16,0 0 0 15,0 0 4-15,-6 23-10 0,-3-2-1 16,-5 5-1-16,-9 9 2 15,-1 1-2-15,-5 7 1 16,-3-3-3-16,3-3 2 16,6-5-2-16,4-9-1 15,0-10-4-15,19-13-24 16,0 0-2-16,0 0-2 15,9-18 1-15</inkml:trace>
  <inkml:trace contextRef="#ctx0" brushRef="#br0" timeOffset="774104.2763">14740 1611 35 0,'-4'-22'31'15,"4"7"2"-15,-10 2-2 0,10 13-12 16,-10-3-6-16,10 3-2 16,1 16-3-16,8-1-3 15,4 0-2-15,2 3-3 16,5 4 2-16,8 0-3 15,8 6-10-15,3-12-23 16,11 4 0-16,0-4-1 16,5-2 0-16</inkml:trace>
  <inkml:trace contextRef="#ctx0" brushRef="#br0" timeOffset="774895.3215">15789 1323 11 0,'1'-12'23'16,"-1"12"2"-16,0 0-1 15,0 0-8-15,0 0-2 16,0 0-1-16,0 0-1 15,-6 14-1-15,-7-4-2 16,9 6-2-16,-11 1 0 16,2 7-2-16,-8 1-2 15,-1-1-1-15,-3 4-1 0,0-3 0 16,0 1 0-16,-1-3-1 15,2-5-2-15,3-8-3 16,21-10-23-16,-16 4-5 16,16-4 1-16,5-17-1 15</inkml:trace>
  <inkml:trace contextRef="#ctx0" brushRef="#br0" timeOffset="775073.3317">15610 1395 58 0,'-3'-11'33'0,"3"11"0"15,0 0-1-15,-11 10-18 16,11-10-6-16,-4 26-2 15,5-11-1-15,11 2-1 0,1 2-2 16,12 2 0 0,5-1-1-16,6-10-10 0,10 7-23 15,-2-4-3-15,4 2 0 16,-4-2-3-16</inkml:trace>
  <inkml:trace contextRef="#ctx0" brushRef="#br0" timeOffset="787426.0382">16597 1431 1 0,'0'0'18'0,"0"0"-4"0,0 0-5 16,15-9 3-16,-15 9 0 15,13-1-1-15,-13 1 1 16,11-1 0-16,-11 1 0 15,0 0 4-15,-5 13 0 16,0-3-9-16,-10 2-3 16,0 2 1-16,-9 2 0 15,4 0-1-15,-4 2-1 16,-1 0-2-16,2-3 0 15,7-4 0-15,1 0-4 16,1-6-9-16,14-5-15 16,-4 10-5-16,4-10 1 15,0 0-1-15</inkml:trace>
  <inkml:trace contextRef="#ctx0" brushRef="#br0" timeOffset="787675.0525">16499 1460 65 0,'0'0'26'0,"0"0"-3"16,-13 4 0-16,14 6-7 16,-12-5-7-16,11-5-3 15,-4 12-2-15,4-12 0 16,16 12-2-16,3-8 1 15,5 2-2-15,10 0 1 16,1 6-1-16,4 5 0 16,7 2-9-16,-11 0-25 15,6 6 0-15,-9 0-1 0,1 2-1 16</inkml:trace>
  <inkml:trace contextRef="#ctx0" brushRef="#br0" timeOffset="788411.0946">17504 1295 6 0,'0'0'26'16,"0"0"3"-16,0 0 0 16,17 1-10-16,-17-1-2 15,0 0-1-15,0 0-4 0,-7 16-3 16,-5-8-2-16,4 3-3 15,-8 3-2-15,-5 6 0 16,-6 6-1-16,-4 0-1 16,-4 5 0-16,-1 4 0 15,2-2 0-15,0-4-1 16,10-2-5-16,-2-13-25 15,17-4-1-15,9-10-1 16,0 0 1-16</inkml:trace>
  <inkml:trace contextRef="#ctx0" brushRef="#br0" timeOffset="788606.1057">17302 1387 76 0,'0'0'34'0,"0"0"-1"15,0 0-1-15,10 11-27 16,4-6-2-16,1 5-1 15,7-2 0-15,2 3-1 16,9 2-1-16,0 4-9 16,-2-4-25-16,4 5 0 15,-7-3-1-15,2 5 0 16</inkml:trace>
  <inkml:trace contextRef="#ctx0" brushRef="#br0" timeOffset="789400.1511">18385 1485 7 0,'1'-15'25'15,"-1"15"0"-15,3-14 4 16,-3 14-14-16,0 0-2 16,2-12-1-16,-2 12-1 15,0 0-1-15,-6 18-2 0,-9-6-2 16,3 7 0-16,-9 3-2 15,2 5-2-15,-6 2-1 16,2-1 0-16,-2 0 0 16,4-5-2-16,7 4-13 15,-6-13-17-15,12-3-1 16,8-11-2-16,0 0 2 15</inkml:trace>
  <inkml:trace contextRef="#ctx0" brushRef="#br0" timeOffset="789597.1624">18213 1523 66 0,'-4'-14'33'16,"4"14"1"-16,0 0-2 0,0 0-24 16,0 0-2-16,19 0-2 15,-7 6 0-15,9 1 0 16,-2 2-2-16,8 4 0 15,6 0-4-15,-7-7-32 16,18 5 0-16,-2-6-3 16,5 2 1-16</inkml:trace>
  <inkml:trace contextRef="#ctx0" brushRef="#br0" timeOffset="790116.1921">19267 1496 9 0,'5'-12'26'16,"-5"12"1"-16,0 0 3 15,-3-14-14-15,3 14 0 16,0 0 0-16,0 0-2 16,0 0-3-16,-13 13-1 15,-3-6-4-15,3 6-2 16,-8-1-1-16,-3 11-2 15,-8-1 0-15,0 4-1 16,-2-2 0-16,5 2 0 16,6-5-2-16,-2-5-2 15,12-1-4-15,-5-19-18 16,18 4-7-16,1-15-2 15,10 1 1-15,-4-8 0 0</inkml:trace>
  <inkml:trace contextRef="#ctx0" brushRef="#br0" timeOffset="790263.2005">19045 1564 16 0,'5'-14'31'15,"-5"14"3"-15,7-13 0 16,-7 13 0-16,0 0-15 15,17 15-7-15,-17-15-7 16,25 14-1-16,-3-5-1 16,10-2-1-16,3 1-3 15,-5-9-32-15,11 8 0 16,-7-1-2-16,3 3-1 15</inkml:trace>
  <inkml:trace contextRef="#ctx0" brushRef="#br0" timeOffset="790913.2377">20124 1145 20 0,'0'0'28'0,"0"0"-2"15,0 0-4-15,0 0 0 0,48-40-2 16,-48 40-2-16,0 0-2 16,0 0-6-16,0 0-2 15,0 0-3-15,0 0-2 16,-14 9 0-16,10 12-2 15,-8 5 0-15,-9 8 0 16,-10 4-1-16,-5 6 0 16,-3 2-1-16,2 4 1 15,3-8-2-15,5-4 1 16,6-7-4-16,0-15-17 15,18-1-13-15,5-15 0 16,0 0-1-16,0 0 0 16</inkml:trace>
  <inkml:trace contextRef="#ctx0" brushRef="#br0" timeOffset="791116.2493">19974 1232 85 0,'-2'-18'35'0,"2"18"-1"16,0 0 2-16,15 8-33 15,-7 11-2-15,7 12 0 16,8-1 0-16,3 4 0 16,7-1-1-16,5 0-10 15,-3-12-26-15,10 2 1 16,-5-8-2-16,3 1 1 15</inkml:trace>
  <inkml:trace contextRef="#ctx0" brushRef="#br0" timeOffset="799338.7196">20956 1422 43 0,'0'0'22'15,"0"0"3"-15,0 0 0 16,0 0-16-16,0 0-2 15,0 0 0-15,0 0 0 16,0 0-1-16,0 0 0 16,0 0 0-16,0 0-1 0,0 0 0 15,0 0 0-15,0 0-1 16,-16 9-1-16,16-9 0 15,-25 17 0-15,3-2-1 16,-6 4 0-16,-6 7-1 16,-3 5 0-16,4 1 0 15,-4-2-2-15,8-3 1 16,8-4-5-16,0-12-6 15,21 0-23-15,0-11 0 16,0 0 1-16,14-22-2 16</inkml:trace>
  <inkml:trace contextRef="#ctx0" brushRef="#br0" timeOffset="799549.7317">20768 1461 79 0,'15'-10'35'0,"-15"10"-7"16,0 0 3-16,0 0-23 15,9 17-3-15,-9-17-1 16,16 20-1-16,0-9-1 16,10-1-1-16,6 2-1 15,5-5-4-15,14 2-28 16,-6-2-3-16,2 6 1 15,-8-2-2-15</inkml:trace>
  <inkml:trace contextRef="#ctx0" brushRef="#br0" timeOffset="800273.7731">21870 1586 3 0,'0'0'-3'16</inkml:trace>
  <inkml:trace contextRef="#ctx0" brushRef="#br0" timeOffset="800795.8029">21795 1571 35 0,'0'0'29'0,"0"0"2"16,0 0-3-16,15-2-17 16,-15 2-1-16,0 0-1 15,-16 18 1-15,11-6-2 16,-10 1-4-16,2 6 0 15,-7-1-2-15,-2 4 1 16,0-2-2-16,2-2 0 16,0 0 1-16,5-6-4 15,7-1-4-15,-6-12-12 16,14 1-13-16,0 0-1 0,16-18 0 15,-12-5 8-15,12 8 9 16,-11-8 9-16,2 1 6 16,1 8 14-16,-9-4 15 15,1 18 4-15,-3-22-1 16,3 22-8-16,0 0-10 15,0 0-3-15,-5 15-4 16,10-3-3-16,5 3-2 16,5 1-1-16,9 2-1 15,4-11-22-15,16 5-11 16,1-8-2-16,7-1 0 15,-1-4-2-15</inkml:trace>
  <inkml:trace contextRef="#ctx0" brushRef="#br0" timeOffset="801464.8412">22663 1417 59 0,'12'-1'21'0,"-12"1"3"16,0 0 0-16,20-5-14 16,-20 5-3-16,0 0 1 15,0 0-1-15,0 0 1 16,0 0 0-16,0 0-2 15,-11 10-1-15,2 4 0 16,-9 1-2-16,1 4 0 16,-7 0-1-16,1 4-1 15,-1-1 0-15,1 3 0 16,0-4-1-16,4-3-2 15,7-3-2-15,0-9-4 16,16 4-17-16,-4-10-10 0,0 0 1 16,5-16-2-16,9 3 2 15</inkml:trace>
  <inkml:trace contextRef="#ctx0" brushRef="#br0" timeOffset="801622.8502">22562 1467 92 0,'0'0'35'0,"0"0"0"15,0 0-7-15,-2 10-20 16,2-10-3-16,19 15-3 15,0-7-1-15,4 4-1 16,4-10-19-16,12 7-17 16,-5-5 1-16,4 3-2 15,-6-2-1-15</inkml:trace>
  <inkml:trace contextRef="#ctx0" brushRef="#br0" timeOffset="802595.9059">23576 1564 37 0,'0'0'23'16,"0"0"3"-16,0 0 0 15,11 2-13-15,-11-2-3 0,0 0-1 16,0 0 0-16,-11 6-1 15,-4 6-3-15,1 3 0 16,-11 5-2-16,1 1-2 16,-7 2 0-16,3 1 0 15,1-2-1-15,-2-8-9 16,18 0-15-16,-4-7-8 15,15-7 1-15,0 0-2 16</inkml:trace>
  <inkml:trace contextRef="#ctx0" brushRef="#br0" timeOffset="802763.9155">23432 1616 72 0,'0'0'34'0,"1"-11"-2"16,-1 11 2-16,0 0-27 16,0 0-3-16,6 13-1 15,8-7-2-15,0 3-1 16,4-5-6-16,11 7-26 15,-6-7-1-15,6 6-1 16,-4-1 0-16</inkml:trace>
  <inkml:trace contextRef="#ctx0" brushRef="#br2" timeOffset="810337.3487">4552 14770 18 0,'0'0'26'0,"0"0"1"0,0 0-16 16,4-17-2-16,-4 17-1 15,0 0-2-15,0 0 0 16,0 0-3-16,0 0 0 15,0 0 0-15,0 0-1 16,0 0 0-16,0 0 0 16,0 0 0-16,10 8 1 15,-10-8-1-15,0 0 0 16,15 2 1-16,-4 1-1 15,-1-1 0-15,4 4-1 16,-2-2 0-16,6 1-1 16,2-1 1-16,4-2-1 15,4-3 1-15,5-2 0 16,6-6-1-16,1 0 3 15,5-5-1-15,5-1 0 0,-2 2 0 16,-3 0 0-16,-2 2 0 16,-5 5 0-16,-6 2-2 15,-4 5 1-15,-5 2-1 16,-5 1 0-16,-2 1-1 15,-1-1 2-15,-2-2-1 16,2-2 0-16,3-4 1 16,1-1-1-16,2 0 1 15,2-5-1-15,1 4 1 16,-1-3-2-16,-1 6-2 15,-10-7-14-15,7 13-18 16,-19-3 0-16,13 5 0 16,-13-5 0-16</inkml:trace>
  <inkml:trace contextRef="#ctx0" brushRef="#br2" timeOffset="811083.3913">5516 14816 3 0,'0'0'28'0,"8"-19"1"15,-3 4-10-15,12 6-6 16,-6-13 0-16,16 5-1 15,-5-12-2-15,19 1-1 16,3-12-3-16,13 1 1 16,2-13-2-16,11 3 1 15,0-5-3-15,3 1-2 0,-7 1 1 16,-5 4-1-16,-10 6-1 15,-6 7 1-15,-14 3-1 16,-9 6 2-16,-7 6-2 16,-5 3 0-16,1 2 0 15,-3-1 0-15,2 4 0 16,4-2-2-16,4 5-4 15,-6-3-26-15,7 6-3 16,-19 6 0-16,17-6-1 16</inkml:trace>
  <inkml:trace contextRef="#ctx0" brushRef="#br2" timeOffset="811702.4268">6622 13944 22 0,'0'0'30'15,"19"-8"4"-15,-4 3-2 16,0-16-22-16,22 4 1 15,0-16-2-15,20 3 1 16,0-14-4-16,7 5 0 16,2-5-4-16,1 5-1 15,-11 3 0-15,-6 6-2 16,-8 14-4-16,-23-4-21 15,-1 20-8-15,-18 0-1 16,0 0 0-16</inkml:trace>
  <inkml:trace contextRef="#ctx0" brushRef="#br2" timeOffset="812542.4748">7223 13637 21 0,'0'0'30'0,"0"0"-1"15,0 0 1-15,0 0-21 16,0-13-2-16,-2 0 0 15,9 1-1-15,1-12 1 0,12-2-2 16,2-13 0-16,14-3-1 16,6-17 1-16,15 0 1 15,4-9-3-15,9 0 0 16,0-5-2-16,-3 5 1 15,-1 0-2-15,-10 8 1 16,-13 7-1-16,-10 9-1 16,-10 7 0-16,-13 9-1 15,-6 11-4-15,-15 1-23 16,11 16-5-16,-19 3-2 15,10 7 1-15</inkml:trace>
  <inkml:trace contextRef="#ctx0" brushRef="#br2" timeOffset="814097.5637">8968 11846 17 0,'0'0'25'0,"0"0"0"15,0 0 2-15,0 0-18 16,0 0-5-16,8-10-1 15,-7-2-1-15,4 2 1 0,-3-6 0 16,5-4 2-16,-3-11 0 16,7 1 3-16,-3-17-1 15,12-5 1-15,-4-18 0 16,14-2 0-16,-3-14-1 15,9 3-3-15,-1-10 0 16,2 2-1-16,-1 0-2 16,-2 2 1-16,0 4-1 15,-5 2 1-15,0 2-1 16,-1 1 1-16,-3-2-1 15,8-2-2-15,0-4 4 16,0-1-2-16,3 0 1 16,0-3-1-16,-1 7 1 15,-2 4-1-15,-6 9 1 16,-8 10-1-16,-4 9-1 0,-9 9 0 15,-5 14-1-15,-3 10 1 16,-5 3-1-16,7 17 0 16,-15-10-1-16,15 10-5 15,0 0-26-15,0 0 0 16,0 0-2-16,13-2 0 15</inkml:trace>
  <inkml:trace contextRef="#ctx0" brushRef="#br2" timeOffset="814869.6079">9764 9478 19 0,'-11'-6'21'15,"11"6"0"-15,-12 5-2 0,12-5-11 16,-11 9-1-16,11-9 2 15,0 0 2-15,-15-9-1 16,15 9 0-16,6-26 0 16,6 7 0-16,-5-21-2 15,20-5 1-15,-3-19-3 16,14-4-3-16,6-14 1 15,11-9-2-15,3-11-1 16,7-3 0-16,1-9-1 16,1 2 0-16,1 1 0 15,-5 3 0-15,-1 1-1 16,-6 13 1-16,-6 9 1 15,-5 12-1-15,-8 18 1 16,-11 14-1-16,-6 14-3 0,-11 7-2 16,0 25-13-16,-9-5-14 15,0 0-2-15,0 0 0 16,-7 12 0-16</inkml:trace>
  <inkml:trace contextRef="#ctx0" brushRef="#br2" timeOffset="815570.648">10652 7929 17 0,'5'-10'23'0,"-5"-8"0"15,8 0 2-15,4-2-18 16,-2-12 2-16,12-4 0 16,-3-19 2-16,17-2-1 15,-5-15 0-15,12-2-2 16,0-17 1-16,11 0-2 15,-9-8 0-15,11 1-2 0,-10 1-2 16,3 6 0-16,-3 0-2 16,-1 5 1-16,-5 7-1 15,-2 0-1-15,-2 5 0 16,-4 3-1-16,-3 3 1 15,-3 6-1-15,-7 6 1 16,-2 8-2-16,-6 11 1 16,-13 10-6-16,2 27-23 15,-5-13-2-15,-3 25-1 16,-6 1 1-16</inkml:trace>
  <inkml:trace contextRef="#ctx0" brushRef="#br2" timeOffset="816335.6918">11463 6244 42 0,'-12'7'27'0,"12"-7"3"15,-10-10-2-15,25-4-17 16,-4-21-1-16,20-3-2 15,-4-19 1-15,14-4 0 16,2-19-4-16,9-4-1 16,0-14-1-16,8-6-1 15,-3-8 0-15,6 0-1 16,-2-2-3-16,1 6 2 15,-1 3 0-15,-3 7 0 16,-2 9 0-16,-3 11 0 16,-3 11-1-16,-7 13 1 0,-9 6 1 15,-2 12-2-15,-8 9 1 16,-5 6 0-16,-6 10-1 15,-13 11-1-15,16-5-4 16,-16 5-8-16,-5 17-17 16,-6-2-2-16,3 8-2 15,-6-7 1-15</inkml:trace>
  <inkml:trace contextRef="#ctx0" brushRef="#br2" timeOffset="817092.7351">12338 4767 16 0,'0'0'24'15,"-7"10"3"-15,7-10 0 16,0 0-16-16,5-20 1 16,6 11-1-16,-6-18 1 0,12 4-2 15,-6-16-2-15,13-2-2 16,-2-14 1-16,11-1-3 15,1-13 0-15,8-4 0 16,3-9-1-16,6 1 0 16,6-5 0-16,3 1-1 15,-3 5 0-15,2 2-1 16,-7 9 1-16,-2 5-2 15,-4 6 1-15,-7 7-1 16,-8 7 1-16,-9 5-1 16,-3 3 0-16,-5 8 0 15,-3 5 0-15,-7 4 0 16,0 5-1-16,-4 14-1 0,0 0-5 15,0 0-25-15,0 21-1 16,-4-8-2-16,8 8-1 16</inkml:trace>
  <inkml:trace contextRef="#ctx0" brushRef="#br2" timeOffset="817943.7837">13158 3546 18 0,'-12'0'22'16,"12"0"-2"-16,-10-5-4 0,10 5-1 15,0 0-3-15,0 0-1 16,-5-11-1-16,5 11-1 16,11-30-1-16,4 7 1 15,1-16-3-15,15-8 1 16,-1-16-2-16,17-6 2 15,3-10-4-15,9-1 1 16,6-9-1-16,3 4-3 16,-2 0 1-16,0 5-1 15,-5 7 1-15,-3 5-1 16,-8 3 0-16,-7 10 0 15,-7 9 0-15,-11 7 0 16,-6 10 1-16,-5 6-1 0,-6 9 0 16,-8 14 0-16,0 0-1 15,0 0 0-15,0 0-3 16,0 0-5-16,13 21-23 15,-13-21-1-15,3 22 0 16,-3-22-1-16</inkml:trace>
  <inkml:trace contextRef="#ctx0" brushRef="#br2" timeOffset="818822.834">14019 2280 20 0,'-19'6'25'16,"4"0"0"-16,-2-1 0 16,3-5-10-16,14 0-6 15,-15 1-1-15,15-1-1 16,0 0 1-16,16-12-1 15,0-9 1-15,14 3-2 16,5-15 1-16,17 3-2 16,6-15 0-16,10 1 0 15,1-6 0-15,3 0 0 0,-2 0-1 16,0 5 0-16,-10-2-2 15,-7 7 3-15,-7 3-4 16,-8 6 1-16,-6 2-2 16,-6 5 1-16,-3 5-1 15,-6 4 1-15,-3 5-1 16,-14 10-1-16,17-12 0 15,-17 12-3-15,0 0-9 16,0 0-23-16,-1 22 1 16,-10-15-2-16,6 9-1 15</inkml:trace>
  <inkml:trace contextRef="#ctx0" brushRef="#br2" timeOffset="820553.933">14854 1534 69 0,'0'0'32'0,"-14"4"-9"16,14-4 2-16,0 0-16 15,0 0-1-15,9-11 1 0,8 10-2 16,-1-5 0-16,13 2-1 15,9-3 0-15,19 2-2 16,6-6 1-16,14 2-2 16,9-5 0-16,0-2-1 15,-2 0-1-15,-8-1 0 16,-10 2-1-16,-17 3-2 15,-13 1 0-15,-18 1-2 16,-18 10-4-16,-10-7-20 16,-7 14-8-16,-15-3-1 15,7 11-1-15,-6-6 2 16</inkml:trace>
  <inkml:trace contextRef="#ctx0" brushRef="#br2" timeOffset="821497.987">15668 1286 42 0,'0'0'28'16,"-2"-12"2"-16,2 12-2 15,0 0-16-15,20 13-4 16,-11 0-1-16,13 0 0 16,-2 4-2-16,13 2 2 15,5 2-3-15,13 2 1 0,6 0-1 16,13-1-1-16,0-2-1 15,7-1 1-15,-1-4-2 16,2-4 0-16,-10 0-2 16,-9-6-2-16,-2 0-28 15,-25-2-3-15,-4 0 1 16,-17-2-3-16</inkml:trace>
  <inkml:trace contextRef="#ctx0" brushRef="#br2" timeOffset="822262.0307">16509 1475 10 0,'0'0'24'0,"0"0"3"16,-14-7-1-16,14 7-7 15,0 0-5-15,0 0-2 16,0 0 0-16,0 14-1 16,0-14-2-16,18 3 0 15,0-4-2-15,17 0-1 16,4-5 0-16,18 3-1 15,9-2-2-15,10 0-1 16,3-1 0-16,6 0-1 16,-6 1-1-16,-6 3 1 15,-10 0-2-15,-9-1 1 16,-11 1 1-16,-11 1-2 15,-9-1 1-15,-8-2-2 0,-1 2-5 16,-15-9-17-16,11 9-12 16,-10 2 1-16,0 0-2 15,-13-2 1-15</inkml:trace>
  <inkml:trace contextRef="#ctx0" brushRef="#br2" timeOffset="822842.0639">17426 1301 56 0,'0'0'30'15,"0"0"-1"-15,0 0-1 16,0 0-24-16,0 0 0 15,20 3-1-15,-8 3 0 16,8 6 1-16,6-2 1 16,15 4 0-16,6 2 0 15,16 0 0-15,6 4-1 16,13 2-1-16,3-4-1 15,3 2 0-15,1 0-2 16,-7-4 0-16,-8-1 0 16,-7-1 0-16,-9-3 0 15,-11-7-2-15,-6 6-15 0,-17-12-17 16,-4 1 1-16,-20 1-3 15,18-4 1-15</inkml:trace>
  <inkml:trace contextRef="#ctx0" brushRef="#br2" timeOffset="823631.109">18345 1527 11 0,'0'0'22'0,"2"-16"0"16,-2 16-1-16,0 0-11 16,0 0-4-16,0 0 0 15,6-12-1-15,-6 12 0 0,0 0 1 16,18 1-1-16,-18-1 0 15,30 5 1-15,-9-4 0 16,15 2 0-16,5-1 1 16,17 3-1-16,10-2 0 15,10 2-2-15,1-2-1 16,1 3 0-16,-4-5-1 15,-6 0-2-15,-13 2 0 16,-14-3-1-16,-14 1 0 16,-12-1 0-16,-7 2-5 15,-10-2-1-15,0 0-2 16,0 0-10-16,0 0-12 15,-11-3-2-15,11 3 2 16,0 0 0-16</inkml:trace>
  <inkml:trace contextRef="#ctx0" brushRef="#br2" timeOffset="824407.1534">19128 1578 12 0,'20'0'19'15,"-20"0"0"-15,7-13-14 16,-7 13 0-16,11-13-2 16,-11 13-1-16,9-14-1 15,-9 14 0-15,6-19-1 0,-6 19 1 16,3-18-1-16,-3 18 0 15,0-9 0-15,0 9 0 16,0 0-1-16,-3-13 3 16,3 13 2-16,0 0 2 15,0 0 2-15,0 0 1 16,-17 3 2-16,17-3 0 15,0 0 0-15,0 0 0 16,0 0-4-16,-4 14 1 16,4-14-1-16,14 1 1 15,0-6-2-15,11 1-1 16,3-5 1-16,17 0 0 15,7-8 0-15,16 1-2 0,4-6-1 16,7-1-1-16,1-3 0 16,0 2 0-16,0-2-1 15,-8 3 0-15,-9 1-1 16,-8 3 1-16,-11 3-1 15,-8 1 0-15,-11 8 0 16,-7-2-1-16,-18 9-1 16,0 0 0-16,0 0-1 15,-25-1-4-15,11 9-6 16,-15-5-23-16,11 8-1 15,-6-1 0-15,11 4 1 16</inkml:trace>
  <inkml:trace contextRef="#ctx0" brushRef="#br2" timeOffset="825073.1915">20076 1137 47 0,'0'0'30'15,"0"0"1"-15,0 0 0 0,0 0-25 16,0 0-1-16,0 0-2 15,0 0 1-15,0 0 0 16,-29-18-1-16,44 30 0 16,8 9 0-16,16 2 0 15,8 6 0-15,10 0 0 16,13 4-1-16,8 1 1 15,-3-4-2-15,9-2 1 16,-5 0-1-16,-7-1 0 16,-7-4-1-16,-8-1 0 15,-11-2 0-15,-10-2-1 16,-9-2 0-16,-6-5 1 15,-6-1-1-15,-5-5 0 16,4 1-7-16,-14-6-12 0,12-3-12 16,-12 3-1-16,11-6-1 15,-11 6 0-15</inkml:trace>
  <inkml:trace contextRef="#ctx0" brushRef="#br2" timeOffset="825811.2337">21029 1492 46 0,'29'7'31'0,"13"0"2"16,3-2-2-16,19 7-22 15,-2-7-1-15,14 2-1 16,-3 0-2-16,0-3-2 15,-7 1-2-15,-5 0 1 16,-10-2-1-16,-9 3-1 16,-6 1 0-16,-10-1 0 15,-5 4-3-15,-21-10-6 16,25 13-15-16,-25-13-8 15,-4 12 0-15,4-12-1 16</inkml:trace>
  <inkml:trace contextRef="#ctx0" brushRef="#br2" timeOffset="826563.2767">21752 1618 27 0,'0'0'24'15,"-11"0"4"-15,11 0 1 16,10 3-16-16,-10-3-2 16,34 3-1-16,-8-8 1 15,24 5-2-15,0-10 1 16,22 2-3-16,0-5-2 15,10 1-2-15,1-3 0 16,-1 3-1-16,-5-6 0 16,-8 6-1-16,-9-1 0 15,-12 1 0-15,-11 0-1 0,-9 3 0 16,-8-1 0-16,-8 5-1 15,-12 5-1-15,11-5 1 16,-11 5-2-16,0 0-23 16,0 0-8-16,0 0 0 15,-9 13-1-15,9-13 1 16</inkml:trace>
  <inkml:trace contextRef="#ctx0" brushRef="#br2" timeOffset="827096.3072">22540 1356 43 0,'0'0'27'15,"-12"-6"1"-15,12 6-1 16,0 0-22-16,0 0 1 15,3 14 0-15,-3-14-1 0,31 17 1 16,-4-6 0-16,14 3 0 16,10 1 1-16,12 2-1 15,7 0-1-15,7 2-2 16,1-2 0-16,-2 0-2 15,-5-1 0-15,-3 3 0 16,-9-4-1-16,-6 1 1 16,-10-1-1-16,-1-2 0 15,-13-3 0-15,-1 2 1 16,-5-4-1-16,-8-4 0 15,-1 0 0-15,-14-4-4 16,14-1-9-16,-14 1-20 16,0 0 0-16,-18-13-3 0,18 13 3 15</inkml:trace>
  <inkml:trace contextRef="#ctx0" brushRef="#br1" timeOffset="839729.0298">14857 3145 1 0,'0'0'11'0,"0"0"-1"15,6 16-9-15,-6-6-3 16,0 3 2-16,-2 5 4 16,0 2 2-16,2 5 2 15,-2-4 3-15,2 7 0 16,-1-3 0-16,4 6-3 15,-3-5 1-15,3 8-4 16,-3-3 0-16,4 6-3 0,-3 2-1 16,0 5 0-1,2 2 1-15,-2 5-1 0,-1 2 1 16,4 2 0-16,-4 4 0 15,2 0 1-15,1-1 0 16,1 3 0-16,-1-5-1 16,2 7 0-16,0-3 0 15,3 1-1-15,-3 0 0 16,4 5 0-16,-6 3-1 15,4 5 1-15,-5 3-1 16,-1 2 0-16,0 0 1 16,1 5 0-16,-4 1 1 15,4 3-1-15,-3-3 1 16,3-1-1-16,3 3 1 0,2 1 1 15,-1-3-2-15,1 1 0 16,-2 1 0-16,2-1 0 16,-1 4 0-16,-3 3 0 15,-1-6 0-15,-2 5-2 16,-4 2 0-16,3 2 3 15,-3-1-2-15,-1 2 2 16,-1-2-2-16,1 2 2 16,3-4-1-16,0 2 1 15,1-4-2-15,3 1-1 16,1-1 1-16,3 1-1 15,-1 2 0-15,1 4 0 16,-5-1 0-16,1 4 0 16,-2 2 2-16,-2 2-1 15,-3 0 1-15,2 1-1 0,-1-1 3 16,4 2-1-16,0-5 2 15,3 9-2-15,1-11 3 16,6 8-3-16,-1-6 1 16,4 3 0-16,-4-1-2 15,2 2-1-15,0 1 0 16,0 2 1-16,-1 3-1 15,-5 3 1-15,4-2 0 16,-3 0 0-16,1 0-2 16,0-1 3-16,3-3-4 15,0 0 3-15,2-8-3 16,2 1 3-16,-1-4-3 15,3-4 2-15,-1 1-1 16,-2-2-1-16,1 1 1 0,-2 0 0 16,-3 3 0-16,-2 0-1 15,-2 4 2-15,-9-1 0 16,4 5 1-16,-5-1-1 15,0 3 0-15,-4-1 0 16,3 2 0-16,-5 0 0 16,6 1 0-16,-5 2-2 15,2-1 1-15,2 2 2 16,2 2-2-16,-1 0 2 15,1-2-2-15,0 5 1 16,-1-2-2-16,2 4 2 16,0 3 0-16,-4 0 0 15,-2 5-1-15,4 1 0 16,-7 2 1-16,2 2-1 0,-1 1 0 15,-2 0 1-15,3-1-2 16,0-2 0-16,-3-4 1 16,4 1 0-16,-1-2 0 15,3-1 0-15,3-3 0 16,-3 3-1-16,5 2 2 15,0 2-1-15,-2 1 1 16,3 5-1-16,-2 1 1 16,1 4-1-16,-4 7 1 15,4-2 0-15,-6-2 0 16,2-3 0-16,-1-5 1 15,0-10-1-15,-1 0 1 16,3-9 0-16,-1-12 0 16,2-3 1-16,-1-10-2 15,3 1 1-15,2-91 1 0,-1 92-2 16,1-92 1-16,3 96 1 15,-3-96-2-15,1 90-5 16,-1-90-27-16,8 74-1 16,-8-74-1-16,9 26-1 15</inkml:trace>
  <inkml:trace contextRef="#ctx0" brushRef="#br1" timeOffset="841127.1098">14746 14320 14 0,'0'0'26'0,"0"0"1"16,-11 0 0-16,11 0-18 16,-3-15-1-16,8 3-1 15,-3-10-2-15,8 0 0 16,-4-5-2-16,6-1-1 15,-3-3 0-15,2 0-1 16,-1-3-1-16,-2 7 1 16,-7-1 0-16,1 7 0 15,-5 2 0-15,-5 1 0 16,-2 0 1-16,-1 4 1 15,-5-1-1-15,3 0 1 16,-4-4-1-16,2 0 0 0,-2-1 0 16,3-1-1-16,-5-3 0 15,4 4 0-15,0-3 0 16,0 1-1-16,-6 2 1 15,4 4 0-15,-3 1-1 16,-3 1 0-16,-1 3 1 16,-4 0-1-16,-1 0 1 15,4-1-1-15,-6-2 1 16,4-1-1-16,0 0 1 15,0-1-1-15,4-2 1 16,-1 3-1-16,0 1 0 16,1 2 2-16,-1 3-2 15,2 3 0-15,-4 3 1 16,2 2-1-16,-4 1 1 0,0 1-1 15,3 0 1-15,-3-1-1 16,0-1 1-16,2 0-1 16,-1 0 1-16,4-2 0 15,-1 3-1-15,-1 3 0 16,1 0 1-16,-3 1-1 15,0 6 0-15,-5 0 1 16,0 5-1-16,1 3 1 16,-2-2-1-16,1-2 0 15,-2 1 0-15,3-4 1 16,2-3-1-16,1-2 1 15,3-6-1-15,-1 0 1 16,5-2 0-16,-2 2-1 16,1 2 1-16,-3 5-1 15,-2 4 1-15,1 4-1 0,-3 2 1 16,4 1-1-16,-2-5-1 15,0-23-20-15,11 5-11 16,3-22-3-16,9-7-2 16,3-18 1-16</inkml:trace>
  <inkml:trace contextRef="#ctx0" brushRef="#br3" timeOffset="847326.4643">15258 13649 2 0,'0'0'22'0,"0"0"0"16,11-11-1-16,-11 11-16 16,11-16 1-16,-8 5 2 15,-3 11-1-15,9-20 1 16,-9 20-1-16,11-28-1 15,-1 12 0-15,-6-10 0 16,10 3-2-16,-3-12 0 16,4-1-2-16,1-3 1 15,2-1-1-15,2-5 1 16,1-3-1-16,0 2 0 0,4 2 0 15,-2-2-1-15,3 4 0 16,-1-6 0-16,3 6 0 16,1-1-1-16,2 0 0 15,4 2 1-15,1-3-1 16,4 3 1-16,6 1-1 15,0 2 1-15,3 3-1 16,2 5 1-16,-4 1-1 16,0 3 1-16,1 7-1 15,-4 0 0-15,2 4 0 16,-2 3 0-16,0-3 0 15,2 3 1-15,4-1 0 16,2 2-1-16,5 1 2 16,0-1-2-16,6 4 2 0,-3 0-1 15,3 6 0-15,-2 1 0 16,1 4-1-16,-2-2 2 15,-2 3-2-15,1 1 0 16,2 5-2-16,1-3 2 16,0 0-1-16,4 2 1 15,0 2-1-15,0 2 2 16,-4 1-2-16,3-3 1 15,-5 5 1-15,-3-1-1 16,-4 2 0-16,-1-2 1 16,-1-1-1-16,1-1 2 15,0 0-2-15,-3-5 1 16,4 2-1-16,2-5 1 0,1-1-1 15,-1-5 1-15,0-2-1 16,-2-5 1-16,3-2-1 16,-1-6 1-16,-2-1-1 15,-2-8 1-15,2-7-1 16,3-6 1-16,-2-2 1 15,4-8-1-15,-2-5 0 16,-2-7 0-16,1 0 0 16,-3-3 0-16,-5 1 0 15,-4 2-1-15,-8 2 0 16,-3 5 0-16,-7 4 0 15,-2 7 0-15,-9 5 0 16,0 6 0-16,-4 6 0 16,-5 2 0-16,-1 8 3 15,1 3-3-15,-5 11 3 16,0 0-3-16,0 0 0 0,0 0 0 15,0 9 0-15,0 6 0 16,4 2-3-16,-3 9 3 16,-1-2-2-16,4 7 2 15,1 3 0-15,0 3 0 16,4 4 0-16,1 3 0 15,3-2 0-15,7 2 0 16,3 0 1-16,2-1-1 16,7-3 0-16,5 0 0 15,6-5 1-15,5 1-1 16,6-2-1-16,5-5 1 15,4 0 0-15,3-4 0 0,5-2-1 16,0-3 2-16,4-5-2 16,4-4 2-16,5-1-1 15,2-7 1-15,3-3 0 16,4-3-1-16,2-4 1 15,0-5-1-15,3-2 2 16,0-4-2-16,0-2 2 16,2-2-2-16,-1-1 1 15,1-2 0-15,-2 0 0 16,2-2 0-16,-3 2-1 15,-3 2 0-15,0 0 0 16,-4 2 0-16,1 5 0 16,-7 3 1-16,1 5-1 15,-8 3 0-15,0 8 0 16,-6 2 0-16,-5 5 0 0,-6 5 1 15,0 3-1-15,-1 3 0 16,-4 3 1-16,-2 1-1 16,0 5 1-16,-3 0-1 15,-1 1 0-15,-2 1 0 16,2 0 0-16,-3-2 1 15,2 2-2-15,-3 0 1 16,1 0-1-16,2 0 1 16,-1-1 1-16,-1 2-1 15,0 2 0-15,-2 3 0 16,-1-1 0-16,-1 7 0 15,-2-2 0-15,-3 3 0 16,0 4 0-16,1-1 0 16,-3 3 0-16,-2-1-1 0,0-3 1 15,4 0 0-15,0-3 0 16,-2 1-1-16,-5-5-4 15,4 12-29-15,-16-10-1 16,-1 10 1-16,-17-7-3 16</inkml:trace>
  <inkml:trace contextRef="#ctx0" brushRef="#br3" timeOffset="848550.5343">17554 10418 70 0,'6'-27'34'0,"2"5"-1"16,-2-1 1-16,3 5-24 15,-4 3-8-15,-5 15 0 16,14-12-1-16,-14 12 2 15,14 23-1-15,-10 6 1 16,0 9-1-16,-3 13 1 16,0 11-1-16,-1 11 0 15,-5 5-1-15,4 6-2 16,-3 2 1-16,-2-6 0 15,3-4-1-15,3-6 0 16,2-15 0-16,1-10 0 16,3-13 1-16,3-11 1 0,-9-21-1 15,18 5 1-15,-9-17-1 16,-1-8 0-16,0-6 1 15,1-8-1-15,2-4 1 16,0-5-2-16,3-2 3 16,4-1 0-16,2 3-1 15,5 4 1-15,3 6 0 16,0 9 0-16,4 9-1 15,-1 12 1-15,1 11-2 16,-5 8 0-16,-3 9-2 16,-5 8 0-16,-5 3 1 15,-9 7-1-15,-9 3 1 16,-10 2 0-16,-9-2 0 15,-7-4 0-15,-8-4 2 0,-8-4 0 16,-2-10-1-16,0-10 0 16,5-10 0-16,3-10-2 15,14-6-3-15,3-17-25 16,23 7-6-16,8-10 1 15,20 7-2-15</inkml:trace>
  <inkml:trace contextRef="#ctx0" brushRef="#br3" timeOffset="848986.5593">18555 10856 73 0,'-5'-21'36'15,"-4"12"1"-15,-14-4-2 16,-1 15-24-16,-13 4-5 16,-2 14-1-16,-4 4-1 15,-1 12 0-15,-1 3-1 16,9 7-1-16,5 1-1 15,9 2 0-15,12-5-1 16,15-5 1-16,11-9 0 16,15-9-1-16,9-12 1 15,10-9-1-15,7-9 0 16,-5-11 0-16,2-3 0 15,-10-7 0-15,-9 0 0 0,-9-1 0 16,-16 2-1 0,-10 1 1-16,-14 2 1 0,-9 2 1 15,-2 2 0-15,-7 3 0 16,5 3-1-16,1 2 1 15,6 4-3-15,4-1 1 16,16 11-17-16,0 0-21 16,14 3 1-16,3-7-4 15,17 10 4-15</inkml:trace>
  <inkml:trace contextRef="#ctx0" brushRef="#br3" timeOffset="849197.5714">19032 10798 104 0,'-8'19'37'15,"-5"1"2"-15,-11-1-4 16,6 14-33-16,-8 1-1 16,6 4-1-16,2 2 0 15,5 3-1-15,6-2 0 16,6-6-3-16,14 2-10 15,-3-22-22-15,18-6-1 16,-3-18 0-16,14-9-2 16</inkml:trace>
  <inkml:trace contextRef="#ctx0" brushRef="#br3" timeOffset="849341.5796">19017 10456 89 0,'-33'-40'33'15,"1"7"-1"-15,12 8-4 16,11 7-59-16,11 0 0 15,16 3-2-15,10-5-2 16</inkml:trace>
  <inkml:trace contextRef="#ctx0" brushRef="#br3" timeOffset="849558.592">19433 10322 92 0,'-6'34'38'0,"3"21"2"15,-11-5-2-15,8 17-31 16,-10 4-2-16,7 8 0 15,-3 3-2-15,-2 2-2 0,5-2 0 16,1-6-2-16,3-5 0 16,7-13-4-16,9-3-9 15,-4-28-23-15,19-7-1 16,2-26 0-16,15-5-1 15</inkml:trace>
  <inkml:trace contextRef="#ctx0" brushRef="#br3" timeOffset="849745.6027">19828 10847 98 0,'-7'19'37'16,"1"9"0"-16,-12 2 0 16,4 15-24-16,0-3-11 15,-4 5-2-15,7-4 0 16,3 2 0-16,7-4-1 0,1-11-5 15,18 0-29-15,-7-21-2 16,11-6-1-16,-5-19-2 16</inkml:trace>
  <inkml:trace contextRef="#ctx0" brushRef="#br3" timeOffset="850218.6298">19884 10656 82 0,'0'0'37'16,"-19"-11"-2"-16,19 11 1 15,0 0-16-15,14 16-19 16,5-7 0-16,8 1 0 16,4 3 0-16,0 3 0 0,1 0 0 15,0 5 1-15,-7 6 0 16,-6 4 0-16,-10 2 0 15,-3 3-1-15,-12 0 1 16,1 4-1-16,-9-2 1 16,0-1-1-16,-1-6 0 15,1-4-1-15,5-8 1 16,5-3 0-16,4-16-1 15,0 0 1-15,25-12-1 16,-3-9 0-16,2-8 1 16,9-3 2-16,-1-4-2 15,1-2 1-15,-4 5-1 16,-2 3 1-16,-3 7-1 0,-7 9 1 15,-3 8-2-15,-3 12 0 16,-4 5 0-16,3 9-3 16,2 4 2-16,3 6-3 15,6 1 1-15,4 2-2 16,6-2 0-16,3-7-4 15,14 7-6-15,-11-16-21 16,15 3-1-16,-8-14 0 16,6 2-1-16</inkml:trace>
  <inkml:trace contextRef="#ctx0" brushRef="#br3" timeOffset="850710.6579">20874 10945 99 0,'-8'-21'38'16,"-15"-2"2"-16,3 11-1 0,-13 2-32 15,5 10-1-15,-1 7-3 16,1 8-3-16,4 3 2 15,3 6-3-15,5 3 2 16,8 2-2-16,4-4 2 16,13-3-2-16,4-5 1 15,8-6 1-15,4-9 0 16,4-8-1-16,5-9 2 15,5-9-2-15,0-8 1 16,-5-2 1-16,5-5-1 16,-6 2 2-16,-2 5-3 15,-5 3 2-15,-5 13-2 16,-9 12 3-16,-7 21-4 15,-7 15-1-15,-12 17 1 16,-5 20-2-16,-5 14 2 0,-8 9 0 16,-2 10 0-16,-4 0 1 15,0-4 1-15,-1-7-1 16,1-11 0-16,5-17 0 15,1-17 0-15,8-14 0 16,1-20 0-16,5-14 0 16,8-18 0-16,1-15 1 15,6-10-2-15,3-12 2 16,3-10-2-16,6-3 1 15,7 2-2-15,-2 0-4 16,9 11-6-16,-3-8-8 16,17 25-16-16,-6-5-3 15,17 20-1-15,-5-3-1 0</inkml:trace>
  <inkml:trace contextRef="#ctx0" brushRef="#br3" timeOffset="850864.6667">21570 11085 115 0,'-18'14'41'0,"-10"-16"-1"16,8-2-5-16,6-7-54 16,-13-11-19-16,19 6-3 15,-6-9-1-15,9 5 1 16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emf"/><Relationship Id="rId4" Type="http://schemas.openxmlformats.org/officeDocument/2006/relationships/customXml" Target="../ink/ink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customXml" Target="../ink/ink6.xml"/><Relationship Id="rId3" Type="http://schemas.openxmlformats.org/officeDocument/2006/relationships/image" Target="../media/image2.emf"/><Relationship Id="rId7" Type="http://schemas.openxmlformats.org/officeDocument/2006/relationships/image" Target="../media/image6.emf"/><Relationship Id="rId2" Type="http://schemas.openxmlformats.org/officeDocument/2006/relationships/customXml" Target="../ink/ink3.xml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5.xml"/><Relationship Id="rId11" Type="http://schemas.openxmlformats.org/officeDocument/2006/relationships/image" Target="../media/image8.emf"/><Relationship Id="rId5" Type="http://schemas.openxmlformats.org/officeDocument/2006/relationships/image" Target="../media/image5.emf"/><Relationship Id="rId10" Type="http://schemas.openxmlformats.org/officeDocument/2006/relationships/customXml" Target="../ink/ink7.xml"/><Relationship Id="rId4" Type="http://schemas.openxmlformats.org/officeDocument/2006/relationships/customXml" Target="../ink/ink4.xml"/><Relationship Id="rId9" Type="http://schemas.openxmlformats.org/officeDocument/2006/relationships/image" Target="../media/image7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 pitchFamily="34" charset="0"/>
              </a:rPr>
              <a:t>9Manu 25 </a:t>
            </a:r>
            <a:r>
              <a:rPr lang="en-NZ" sz="3200" dirty="0" err="1" smtClean="0">
                <a:solidFill>
                  <a:srgbClr val="FFFF00"/>
                </a:solidFill>
                <a:latin typeface="TheSansBold-Plain" pitchFamily="34" charset="0"/>
              </a:rPr>
              <a:t>Hui-Tanguru</a:t>
            </a:r>
            <a:r>
              <a:rPr lang="en-NZ" sz="3200" dirty="0" smtClean="0">
                <a:solidFill>
                  <a:srgbClr val="FFFF00"/>
                </a:solidFill>
                <a:latin typeface="TheSansBold-Plain" pitchFamily="34" charset="0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 pitchFamily="34" charset="0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76042106"/>
              </p:ext>
            </p:extLst>
          </p:nvPr>
        </p:nvGraphicFramePr>
        <p:xfrm>
          <a:off x="214283" y="762000"/>
          <a:ext cx="8750332" cy="499872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Share some data (numbers) with those who missed the practical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we will get data (numbers) to graph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time, begin plotting the line graph using correct methods for line graphs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plot a graph for data that </a:t>
                      </a: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changes with respect to time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Set some HW from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of time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Have some HRT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HRT is and how we can make the most of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it.r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24063229"/>
              </p:ext>
            </p:extLst>
          </p:nvPr>
        </p:nvGraphicFramePr>
        <p:xfrm>
          <a:off x="533400" y="533400"/>
          <a:ext cx="8094663" cy="1475232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7 -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12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92D05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Mon 3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March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in the lab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365586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9851467"/>
              </p:ext>
            </p:extLst>
          </p:nvPr>
        </p:nvGraphicFramePr>
        <p:xfrm>
          <a:off x="381001" y="228611"/>
          <a:ext cx="3581399" cy="650507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85812"/>
                <a:gridCol w="2495587"/>
              </a:tblGrid>
              <a:tr h="4626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400" dirty="0">
                          <a:effectLst/>
                        </a:rPr>
                        <a:t>Time (minutes)</a:t>
                      </a:r>
                      <a:endParaRPr lang="en-NZ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400" dirty="0">
                          <a:effectLst/>
                        </a:rPr>
                        <a:t>Temperature (degrees Celsius)</a:t>
                      </a:r>
                      <a:endParaRPr lang="en-NZ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26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>
                          <a:effectLst/>
                        </a:rPr>
                        <a:t>0</a:t>
                      </a:r>
                      <a:endParaRPr lang="en-N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>
                          <a:effectLst/>
                        </a:rPr>
                        <a:t> </a:t>
                      </a:r>
                      <a:endParaRPr lang="en-NZ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26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>
                          <a:effectLst/>
                        </a:rPr>
                        <a:t>1</a:t>
                      </a:r>
                      <a:endParaRPr lang="en-N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 dirty="0">
                          <a:effectLst/>
                        </a:rPr>
                        <a:t> </a:t>
                      </a:r>
                      <a:endParaRPr lang="en-NZ" sz="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26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>
                          <a:effectLst/>
                        </a:rPr>
                        <a:t>2</a:t>
                      </a:r>
                      <a:endParaRPr lang="en-N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>
                          <a:effectLst/>
                        </a:rPr>
                        <a:t> </a:t>
                      </a:r>
                      <a:endParaRPr lang="en-NZ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26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>
                          <a:effectLst/>
                        </a:rPr>
                        <a:t>3</a:t>
                      </a:r>
                      <a:endParaRPr lang="en-N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>
                          <a:effectLst/>
                        </a:rPr>
                        <a:t> </a:t>
                      </a:r>
                      <a:endParaRPr lang="en-NZ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26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>
                          <a:effectLst/>
                        </a:rPr>
                        <a:t>4</a:t>
                      </a:r>
                      <a:endParaRPr lang="en-N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>
                          <a:effectLst/>
                        </a:rPr>
                        <a:t> </a:t>
                      </a:r>
                      <a:endParaRPr lang="en-NZ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26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>
                          <a:effectLst/>
                        </a:rPr>
                        <a:t>5</a:t>
                      </a:r>
                      <a:endParaRPr lang="en-N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>
                          <a:effectLst/>
                        </a:rPr>
                        <a:t> </a:t>
                      </a:r>
                      <a:endParaRPr lang="en-NZ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26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>
                          <a:effectLst/>
                        </a:rPr>
                        <a:t>6</a:t>
                      </a:r>
                      <a:endParaRPr lang="en-N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>
                          <a:effectLst/>
                        </a:rPr>
                        <a:t> </a:t>
                      </a:r>
                      <a:endParaRPr lang="en-NZ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26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>
                          <a:effectLst/>
                        </a:rPr>
                        <a:t>7</a:t>
                      </a:r>
                      <a:endParaRPr lang="en-N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>
                          <a:effectLst/>
                        </a:rPr>
                        <a:t> </a:t>
                      </a:r>
                      <a:endParaRPr lang="en-NZ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26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>
                          <a:effectLst/>
                        </a:rPr>
                        <a:t>8</a:t>
                      </a:r>
                      <a:endParaRPr lang="en-N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>
                          <a:effectLst/>
                        </a:rPr>
                        <a:t> </a:t>
                      </a:r>
                      <a:endParaRPr lang="en-NZ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26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>
                          <a:effectLst/>
                        </a:rPr>
                        <a:t>9</a:t>
                      </a:r>
                      <a:endParaRPr lang="en-N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>
                          <a:effectLst/>
                        </a:rPr>
                        <a:t> </a:t>
                      </a:r>
                      <a:endParaRPr lang="en-NZ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26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>
                          <a:effectLst/>
                        </a:rPr>
                        <a:t>10</a:t>
                      </a:r>
                      <a:endParaRPr lang="en-N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>
                          <a:effectLst/>
                        </a:rPr>
                        <a:t> </a:t>
                      </a:r>
                      <a:endParaRPr lang="en-NZ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26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>
                          <a:effectLst/>
                        </a:rPr>
                        <a:t>11</a:t>
                      </a:r>
                      <a:endParaRPr lang="en-N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>
                          <a:effectLst/>
                        </a:rPr>
                        <a:t> </a:t>
                      </a:r>
                      <a:endParaRPr lang="en-NZ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26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 dirty="0">
                          <a:effectLst/>
                        </a:rPr>
                        <a:t>12</a:t>
                      </a:r>
                      <a:endParaRPr lang="en-NZ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 dirty="0">
                          <a:effectLst/>
                        </a:rPr>
                        <a:t> </a:t>
                      </a:r>
                      <a:endParaRPr lang="en-NZ" sz="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</a:tbl>
          </a:graphicData>
        </a:graphic>
      </p:graphicFrame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8523385"/>
              </p:ext>
            </p:extLst>
          </p:nvPr>
        </p:nvGraphicFramePr>
        <p:xfrm>
          <a:off x="4114800" y="228611"/>
          <a:ext cx="4267200" cy="647698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93734"/>
                <a:gridCol w="2973466"/>
              </a:tblGrid>
              <a:tr h="4626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400" dirty="0">
                          <a:effectLst/>
                        </a:rPr>
                        <a:t>Time (minutes)</a:t>
                      </a:r>
                      <a:endParaRPr lang="en-NZ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400" dirty="0">
                          <a:effectLst/>
                        </a:rPr>
                        <a:t>Temperature (degrees Celsius)</a:t>
                      </a:r>
                      <a:endParaRPr lang="en-NZ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26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 dirty="0">
                          <a:effectLst/>
                        </a:rPr>
                        <a:t>13</a:t>
                      </a:r>
                      <a:endParaRPr lang="en-NZ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>
                          <a:effectLst/>
                        </a:rPr>
                        <a:t> </a:t>
                      </a:r>
                      <a:endParaRPr lang="en-NZ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26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>
                          <a:effectLst/>
                        </a:rPr>
                        <a:t>14</a:t>
                      </a:r>
                      <a:endParaRPr lang="en-N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>
                          <a:effectLst/>
                        </a:rPr>
                        <a:t> </a:t>
                      </a:r>
                      <a:endParaRPr lang="en-NZ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26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>
                          <a:effectLst/>
                        </a:rPr>
                        <a:t>15</a:t>
                      </a:r>
                      <a:endParaRPr lang="en-N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>
                          <a:effectLst/>
                        </a:rPr>
                        <a:t> </a:t>
                      </a:r>
                      <a:endParaRPr lang="en-NZ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26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>
                          <a:effectLst/>
                        </a:rPr>
                        <a:t>16</a:t>
                      </a:r>
                      <a:endParaRPr lang="en-N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>
                          <a:effectLst/>
                        </a:rPr>
                        <a:t> </a:t>
                      </a:r>
                      <a:endParaRPr lang="en-NZ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26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>
                          <a:effectLst/>
                        </a:rPr>
                        <a:t>17</a:t>
                      </a:r>
                      <a:endParaRPr lang="en-N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>
                          <a:effectLst/>
                        </a:rPr>
                        <a:t> </a:t>
                      </a:r>
                      <a:endParaRPr lang="en-NZ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26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>
                          <a:effectLst/>
                        </a:rPr>
                        <a:t>18</a:t>
                      </a:r>
                      <a:endParaRPr lang="en-N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>
                          <a:effectLst/>
                        </a:rPr>
                        <a:t> </a:t>
                      </a:r>
                      <a:endParaRPr lang="en-NZ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26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>
                          <a:effectLst/>
                        </a:rPr>
                        <a:t>19</a:t>
                      </a:r>
                      <a:endParaRPr lang="en-N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>
                          <a:effectLst/>
                        </a:rPr>
                        <a:t> </a:t>
                      </a:r>
                      <a:endParaRPr lang="en-NZ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26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>
                          <a:effectLst/>
                        </a:rPr>
                        <a:t>20</a:t>
                      </a:r>
                      <a:endParaRPr lang="en-N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>
                          <a:effectLst/>
                        </a:rPr>
                        <a:t> </a:t>
                      </a:r>
                      <a:endParaRPr lang="en-NZ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26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>
                          <a:effectLst/>
                        </a:rPr>
                        <a:t>21</a:t>
                      </a:r>
                      <a:endParaRPr lang="en-N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>
                          <a:effectLst/>
                        </a:rPr>
                        <a:t> </a:t>
                      </a:r>
                      <a:endParaRPr lang="en-NZ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26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>
                          <a:effectLst/>
                        </a:rPr>
                        <a:t>22</a:t>
                      </a:r>
                      <a:endParaRPr lang="en-N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>
                          <a:effectLst/>
                        </a:rPr>
                        <a:t> </a:t>
                      </a:r>
                      <a:endParaRPr lang="en-NZ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26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>
                          <a:effectLst/>
                        </a:rPr>
                        <a:t>23</a:t>
                      </a:r>
                      <a:endParaRPr lang="en-N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>
                          <a:effectLst/>
                        </a:rPr>
                        <a:t> </a:t>
                      </a:r>
                      <a:endParaRPr lang="en-NZ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26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>
                          <a:effectLst/>
                        </a:rPr>
                        <a:t>24</a:t>
                      </a:r>
                      <a:endParaRPr lang="en-N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>
                          <a:effectLst/>
                        </a:rPr>
                        <a:t> </a:t>
                      </a:r>
                      <a:endParaRPr lang="en-NZ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26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 dirty="0">
                          <a:effectLst/>
                        </a:rPr>
                        <a:t>25</a:t>
                      </a:r>
                      <a:endParaRPr lang="en-NZ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 dirty="0">
                          <a:effectLst/>
                        </a:rPr>
                        <a:t> </a:t>
                      </a:r>
                      <a:endParaRPr lang="en-NZ" sz="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4" name="Ink 3"/>
              <p14:cNvContentPartPr/>
              <p14:nvPr/>
            </p14:nvContentPartPr>
            <p14:xfrm>
              <a:off x="1553040" y="699480"/>
              <a:ext cx="7558560" cy="597708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539360" y="687960"/>
                <a:ext cx="7585920" cy="5997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5" name="Ink 4"/>
              <p14:cNvContentPartPr/>
              <p14:nvPr/>
            </p14:nvContentPartPr>
            <p14:xfrm>
              <a:off x="2323800" y="577800"/>
              <a:ext cx="6153480" cy="614952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320560" y="573480"/>
                <a:ext cx="6165360" cy="6166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60253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4096512"/>
              </p:ext>
            </p:extLst>
          </p:nvPr>
        </p:nvGraphicFramePr>
        <p:xfrm>
          <a:off x="683562" y="476670"/>
          <a:ext cx="8064901" cy="5760640"/>
        </p:xfrm>
        <a:graphic>
          <a:graphicData uri="http://schemas.openxmlformats.org/drawingml/2006/table">
            <a:tbl>
              <a:tblPr bandRow="1">
                <a:tableStyleId>{073A0DAA-6AF3-43AB-8588-CEC1D06C72B9}</a:tableStyleId>
              </a:tblPr>
              <a:tblGrid>
                <a:gridCol w="620377"/>
                <a:gridCol w="620377"/>
                <a:gridCol w="620377"/>
                <a:gridCol w="620377"/>
                <a:gridCol w="620377"/>
                <a:gridCol w="620377"/>
                <a:gridCol w="620377"/>
                <a:gridCol w="620377"/>
                <a:gridCol w="620377"/>
                <a:gridCol w="620377"/>
                <a:gridCol w="620377"/>
                <a:gridCol w="620377"/>
                <a:gridCol w="620377"/>
              </a:tblGrid>
              <a:tr h="576064"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576064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576064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576064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576064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576064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576064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576064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576064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576064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539552" y="44624"/>
            <a:ext cx="84249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2400" dirty="0" smtClean="0"/>
              <a:t>Graph of Temperature versus Time for melting ice</a:t>
            </a:r>
            <a:endParaRPr lang="en-NZ" sz="2400" dirty="0"/>
          </a:p>
        </p:txBody>
      </p:sp>
      <p:sp>
        <p:nvSpPr>
          <p:cNvPr id="5" name="TextBox 4"/>
          <p:cNvSpPr txBox="1"/>
          <p:nvPr/>
        </p:nvSpPr>
        <p:spPr>
          <a:xfrm rot="16200000">
            <a:off x="-3874131" y="2895327"/>
            <a:ext cx="84249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2400" dirty="0" smtClean="0"/>
              <a:t>Temperature (degrees Celsius)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305163" y="6495727"/>
            <a:ext cx="37232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2400" dirty="0" smtClean="0"/>
              <a:t>Time (minutes)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7" name="Ink 6"/>
              <p14:cNvContentPartPr/>
              <p14:nvPr/>
            </p14:nvContentPartPr>
            <p14:xfrm>
              <a:off x="168840" y="246600"/>
              <a:ext cx="8736120" cy="63486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53720" y="230400"/>
                <a:ext cx="8766000" cy="6378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2" name="Ink 1"/>
              <p14:cNvContentPartPr/>
              <p14:nvPr/>
            </p14:nvContentPartPr>
            <p14:xfrm>
              <a:off x="701280" y="4353480"/>
              <a:ext cx="2598120" cy="17982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689400" y="4281840"/>
                <a:ext cx="2624760" cy="1904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8" name="Ink 7"/>
              <p14:cNvContentPartPr/>
              <p14:nvPr/>
            </p14:nvContentPartPr>
            <p14:xfrm>
              <a:off x="3251160" y="430560"/>
              <a:ext cx="1836000" cy="3788640"/>
            </p14:xfrm>
          </p:contentPart>
        </mc:Choice>
        <mc:Fallback>
          <p:pic>
            <p:nvPicPr>
              <p:cNvPr id="8" name="Ink 7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3241800" y="348480"/>
                <a:ext cx="1866240" cy="3908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8">
            <p14:nvContentPartPr>
              <p14:cNvPr id="9" name="Ink 8"/>
              <p14:cNvContentPartPr/>
              <p14:nvPr/>
            </p14:nvContentPartPr>
            <p14:xfrm>
              <a:off x="5136840" y="401400"/>
              <a:ext cx="3615120" cy="150840"/>
            </p14:xfrm>
          </p:contentPart>
        </mc:Choice>
        <mc:Fallback>
          <p:pic>
            <p:nvPicPr>
              <p:cNvPr id="9" name="Ink 8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5117760" y="324720"/>
                <a:ext cx="3643200" cy="312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0">
            <p14:nvContentPartPr>
              <p14:cNvPr id="10" name="Ink 9"/>
              <p14:cNvContentPartPr/>
              <p14:nvPr/>
            </p14:nvContentPartPr>
            <p14:xfrm>
              <a:off x="600120" y="397800"/>
              <a:ext cx="7952760" cy="6021000"/>
            </p14:xfrm>
          </p:contentPart>
        </mc:Choice>
        <mc:Fallback>
          <p:pic>
            <p:nvPicPr>
              <p:cNvPr id="10" name="Ink 9"/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590040" y="384480"/>
                <a:ext cx="7970400" cy="60444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061700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38358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481</TotalTime>
  <Words>176</Words>
  <Application>Microsoft Office PowerPoint</Application>
  <PresentationFormat>On-screen Show (4:3)</PresentationFormat>
  <Paragraphs>77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2" baseType="lpstr"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46</cp:revision>
  <dcterms:created xsi:type="dcterms:W3CDTF">2006-08-16T00:00:00Z</dcterms:created>
  <dcterms:modified xsi:type="dcterms:W3CDTF">2014-02-24T21:19:11Z</dcterms:modified>
</cp:coreProperties>
</file>