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9Manu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7534210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first of two ways to separate solids and liquids – and then examine the second 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lab gear to separate solids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how to separate liquids and dissolved solids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lab gear to separate liquids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dissolved solids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3399129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214</TotalTime>
  <Words>104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</cp:revision>
  <dcterms:created xsi:type="dcterms:W3CDTF">2006-08-16T00:00:00Z</dcterms:created>
  <dcterms:modified xsi:type="dcterms:W3CDTF">2014-02-20T23:17:36Z</dcterms:modified>
</cp:coreProperties>
</file>