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0:15:26.2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2239 1009 61 0,'0'0'33'0,"0"0"1"15,0 0-2-15,5-46-22 0,-5 46-4 16,0 0-1-16,0 0 0 16,0 0-2-16,16 18 1 15,-16 24-3-15,-8 14 2 16,9 12-2-16,1 15-2 15,0 13 2-15,1 6-2 16,0 7 0-16,-3-25-4 16,6-1-15-16,-6-25-16 15,3-15 2-15,-1-25 0 16,-2-18-2-16</inkml:trace>
  <inkml:trace contextRef="#ctx0" brushRef="#br0" timeOffset="654.0374">2042 1091 98 0,'0'0'38'15,"-36"-50"-2"-15,36 50 1 16,-23-48-34-16,23 48-1 15,0 0-1-15,0-59 1 16,0 59-1-16,0 0 0 16,62-44 0-16,-62 44-1 15,76-29-1-15,-76 29 1 16,92-28 0-16,-41 13 1 15,0 1-1-15,0 0 1 0,3 4-2 16,-6-2 1-16,1 3 0 16,-49 9 0-16,87-13 0 15,-87 13 0-15,73-2 0 16,-73 2 0-16,57 18 2 15,-57-18 0-15,0 0 0 16,41 87-1-16,-27-18 1 16,-9 7-2-16,-5 9 1 15,-4 1-1-15,0-3 0 16,-4-13-1-16,4-11 1 15,1-19-2-15,3-5 2 16,-2-6 0-16,4-7 0 16,1-7-1-16,1-5 1 15,-4-10 1-15,16-7-1 0,-2-10 0 16,3-13 1-16,3-7 0 15,3-4 0-15,1-1 0 16,4-4 1-16,-4 8-1 16,0 3-1-16,-2 11 1 15,-3 10 0-15,-4 11-1 16,-1 11 1-16,-5 7-1 15,2 13-1-15,-2 7 1 16,-3 3-1-16,-1 6 0 16,-1 3-1-16,1 0-2 15,-2 0-2-15,8-5-3 16,-12-20-19-16,17 1-9 15,-16-23 0-15,32 6-1 0,-9-23 0 16</inkml:trace>
  <inkml:trace contextRef="#ctx0" brushRef="#br0" timeOffset="1015.058">3349 1360 88 0,'-3'18'36'15,"-1"-2"-1"-15,7 5 2 16,5-5-33-16,8-4 0 15,2-4 1-15,10-6-1 16,1-9 0-16,5-8-1 16,0-6 0-16,2-10-1 15,-4-7 1-15,-4-1-2 0,-28 39 1 16,21-45-1-16,-21 45 2 15,6-47-3-15,-6 47 2 16,-6-33-2-16,-20 17 1 16,-1 19 0-16,-16 15 0 15,3 19-1-15,-11 8-1 16,12 17 3-16,5 5-4 15,25-4 1-15,14-11-1 16,20-15-1-16,25-14-10 16,9-28-11-16,37-7-14 15,6-19-1-15,22-5 0 16,-1-11 1-16</inkml:trace>
  <inkml:trace contextRef="#ctx0" brushRef="#br0" timeOffset="2007.1148">4975 843 88 0,'0'0'36'15,"9"-55"-1"-15,-9 55 0 16,0 0-30-16,0 0 0 15,0 0-1-15,0 0 0 16,0 0-1-16,19 48 0 16,-15 12 0-16,-1 11-2 15,7 13 2-15,-2 7-3 0,4 3 4 16,-4-6-4-16,4-14 1 15,-3-21-1-15,-3-13 0 16,2-11 0-16,-4-12 0 16,-4-17 1-16,12-9-1 15,-7-14 1-15,0-14-1 16,-2-13 1-16,-3 50 0 15,0-63 1-15,0 63-4 16,3-84 3-16,-4 35-1 16,-1-5 1-16,5 1 0 15,-2-1 0-15,2-1-2 16,-3-2 1-16,5 6 2 15,1-3-2-15,4 5-1 16,-2 1 1-16,-8 48 0 16,30-80-1-16,-30 80 2 0,38-59-1 15,-38 59 0-15,0 0 0 16,65-30 1-16,-65 30-1 15,0 0 0-15,0 0 1 16,53 53-3-16,-53-53 3 16,0 57-1-16,0-57 1 15,-14 71-2-15,14-71 2 16,-25 71-2-16,25-71 1 15,-30 72 2-15,30-72-4 16,-24 61 2-16,24-61 0 16,-8 54 0-16,8-54 0 15,0 0 1-15,40 54-1 16,-40-54 0-16,44 20 2 15,16 1-2-15,3-2 0 0,-8 5 0 16,-14 3-1-16,-26 13 2 16,-33 6-2-16,-26 9 2 15,-17-7-3-15,-5-2 2 16,0-7-1-16,0-7-3 15,18-12-3-15,6-21-11 16,29-1-12-16,4-20-7 16,27-2 0-16,3-12-1 15</inkml:trace>
  <inkml:trace contextRef="#ctx0" brushRef="#br0" timeOffset="2501.143">5890 1004 116 0,'0'0'38'16,"0"0"2"-16,0 0-3 15,0 0-33-15,-25-2-2 16,3 27 1-16,-7 11-1 16,4 9-1-16,-4 7 0 15,7 8 0-15,5-2-1 16,14-1 1-16,18-20-1 15,10-11 1-15,8-17-1 0,9-10 1 16,9-18 0-16,3-6-1 16,0-14 2-16,-54 39-2 15,56-49 2-15,-56 49 0 16,56-55-2-16,-56 55 0 15,44-60 0-15,-44 60 0 16,41-52 0-16,-41 52 0 16,0 0 0-16,37-54 0 15,-37 54 0-15,30-9 0 16,-30 24 0-16,-2 13 0 15,-9 19-2-15,6 7 0 16,2 3-3-16,6 0-3 16,14-11-11-16,-7-22-12 15,23-3-7-15,-9-14-1 16,14-9 0-16,-9-13 2 0</inkml:trace>
  <inkml:trace contextRef="#ctx0" brushRef="#br0" timeOffset="2900.1659">6627 1104 108 0,'34'-51'37'0,"-34"51"2"16,17-8-1-16,-17 8-32 15,1 21-1-15,-13 13-1 16,1 16-1-16,-17-3-1 15,18 1 0-15,-2-6-1 16,10-16 0-16,2-9 0 16,0-17-1-16,14-5 0 0,1-17 1 15,-15 22 0-15,0 0 0 16,32-60 0-16,-32 60 0 15,30-52 0-15,-30 52-1 16,32-56 2-16,-32 56-4 16,33-57 2-16,-33 57 0 15,36-51 0-15,-36 51 0 16,0 0 0-16,54-39 2 15,-54 39-2-15,0 0 0 16,42 19 0-16,-9 19-4 16,-7 11-3-16,-4 4-9 15,14 7-11-15,-11-7-12 16,9-9 0-16,-9-26-1 0,15-10 1 15</inkml:trace>
  <inkml:trace contextRef="#ctx0" brushRef="#br0" timeOffset="3283.1878">7525 997 118 0,'14'-59'42'0,"-14"59"-1"16,0 0-1-16,0 0-36 15,0 0 0-15,-63-25-1 16,63 25 0-16,-50 22-3 16,50-22 0-16,-47 31 0 0,47-31 0 15,0 0 0-15,-34 48 0 16,34-48 0-16,0 0 0 15,5 46 0-15,-5-46 0 16,0 0 0-16,16 33 0 16,23-10 0-16,9-1 0 15,-11-1 0-15,-8 5 0 16,-24 3 0-16,-14 8 0 15,-10-3-2-15,-9 0 0 16,2-4-2-16,0-8-4 16,17-5-11-16,-10-18-12 15,19 1-9-15,19-16 0 16,7-2-1-16,0-12 2 15</inkml:trace>
  <inkml:trace contextRef="#ctx0" brushRef="#br0" timeOffset="3674.2101">7725 1132 110 0,'13'0'39'0,"-13"0"1"16,9 15-1-16,-9-15-34 15,0 0 0-15,0 0-2 16,0 0 0-16,57-25 0 15,-57 25-1-15,0 0-1 16,68-37 0-16,-68 37-1 16,52-32-1-16,-52 32 1 15,0 0 0-15,58-60 0 16,-58 60 0-16,0 0 0 0,25-50 1 15,-25 50 1-15,0 0 0 16,0 0-2-16,-65 1 0 16,17 20 0-16,-4 18 0 15,-4 8 0-15,16 8 0 16,9 0 0-16,27-3 0 15,29-21 0-15,24-25 0 16,13-11-6-16,-62 5-1 16,70-22-6-16,-70 22-13 15,83-35-9-15,-83 35-2 16,78-46-1-16,-78 46-1 15</inkml:trace>
  <inkml:trace contextRef="#ctx0" brushRef="#br0" timeOffset="4037.2309">8268 1009 125 0,'0'0'38'0,"50"-46"2"16,-50 46-8-16,-14 8-26 15,10 16-2-15,-21 14-2 16,0 13 1-16,-2-1-2 16,3 1 1-16,2-8-2 15,11-4 2-15,13-19-2 16,-2-20 0-16,18 3 0 15,1-19 0-15,-19 16 0 16,0 0 0-16,39-45 0 16,-39 45 0-16,36-47 0 15,-36 47 0-15,43-53 0 16,-43 53 0-16,48-57 0 15,-48 57 0-15,47-48 0 0,-47 48 0 16,0 0 0-16,70-45 0 16,-70 45 0-16,0 0 0 15,51-7 0-15,-62 9-7 16,42 15-8-16,-31-17-6 15,30 26-10-15,-22 11-10 16,6 4-1-16,-4-6 0 16,0-11 1-16</inkml:trace>
  <inkml:trace contextRef="#ctx0" brushRef="#br0" timeOffset="5114.2925">9526 656 58 0,'0'0'37'15,"0"0"0"-15,0 0 1 16,-8-58-11-16,8 58-20 16,0 0 0-16,0 0-2 0,0 0-2 15,0 0 0-15,0 0-2 16,0 0 1-16,-18 47 0 15,18-47-2-15,-5 62 2 16,0 22-3-16,4 8 3 16,5 5-2-16,4 2 1 15,-1-10-2-15,7-13 1 16,-5-22 0-16,1-28 1 15,0-15-1-15,-10-11 1 16,15-11 0-16,-9-12 0 16,-6 23 0-16,0 0 0 15,9-57 2-15,-9 57-3 16,7-52 1-16,-7 52-2 15,14-56 1-15,-14 56-2 0,16-54 2 16,-16 54 0-16,22-45 0 16,-22 45 0-16,0 0-1 15,0 0 3-15,57-44-2 16,-57 44 2-16,22 6-2 15,2 19 1-15,-12 12-2 16,-7 9 1-16,-15-2 0 16,-6-1 0-16,-16-11-1 15,-1-10 0-15,-5-14-1 16,-1-12-4-16,12-4-7 15,27 8-15-15,0 0-11 16,0 0 0-16,-35-47-1 16,35 47 1-16</inkml:trace>
  <inkml:trace contextRef="#ctx0" brushRef="#br0" timeOffset="5623.3216">10117 961 100 0,'0'0'39'0,"0"0"1"16,0 0-1-16,0 0-32 15,0 0-3-15,0 0 1 16,0 0-3-16,0 0 2 0,-14-3-3 16,2 41 1-16,-2 3-1 15,3 8-1-15,3 0 0 16,10 3 1-16,4-12-2 15,17-11 2-15,6-26-1 16,10-12 1-16,-39 9 0 16,0 0 0-16,68-35 0 15,-68 35 0-15,49-39 1 16,-49 39-2-16,48-47 0 15,-48 47-1-15,44-49 1 16,-44 49-1-16,0 0 0 16,56-64 1-16,-56 64 0 15,0 0 1-15,0 0-1 16,0 0 1-16,0 0-1 0,29-27 0 15,-25 47-3-15,-2 15-1 16,3 5-5-16,4-2-5 16,17-1-13-16,-5-19-11 15,20-8-1-15,-41-10 0 16,0 0 1-16</inkml:trace>
  <inkml:trace contextRef="#ctx0" brushRef="#br0" timeOffset="5980.342">10840 1059 106 0,'0'0'38'0,"0"0"1"16,34 1-1-16,-18 16-33 16,-15 7-2-16,-1 14 0 0,-7 3-1 15,4 0 0-15,-3 0-1 16,6-11 0-16,4-13 0 15,-4-17 0-15,15 4 1 16,-6-15-1-16,-9 11 0 16,0 0 0-16,0 0 2 15,22-62-2-15,-22 62 1 16,12-46-1-16,-12 46 0 15,13-56-2-15,-13 56 2 16,17-52-3-16,-17 52 1 16,17-52-1-16,-17 52 1 15,0 0-2-15,36-63 1 16,-36 63-3-16,0 0-4 15,54-48-10-15,-54 48-8 0,50-22-11 16,-50 22-1-16,55-7-1 16,-55 7 1-16</inkml:trace>
  <inkml:trace contextRef="#ctx0" brushRef="#br0" timeOffset="6423.3674">11481 880 107 0,'45'7'40'15,"-45"-7"2"-15,0 0-2 16,0 0-32-16,0 0-3 16,-11 45-2-16,6-33 0 15,-14 24-1-15,5 9 0 16,-9-3-2-16,14 4 0 0,-5-6 0 15,8-2 0-15,-1-15-1 16,7-23 1-16,12 5 0 16,-12-5 0-16,0 0 1 15,0 0 0-15,0 0 1 16,61-66-4-16,-61 66 4 15,0 0-2-15,56-67 0 16,-56 67-2-16,37-49 2 16,-37 49-1-16,0 0 1 15,63-60 0-15,-63 60 1 16,0 0 1-16,53-31-2 15,-53 31 0-15,0 0 0 16,60 13 0-16,-52 17 0 16,-2 14 0-16,-4 6-6 0,-2-3-4 15,5-4-7-15,-10-16-11 16,13-5-14-16,1-9 1 15,9-7 0-15,-7-17 1 16</inkml:trace>
  <inkml:trace contextRef="#ctx0" brushRef="#br0" timeOffset="7189.4112">12027 1024 107 0,'0'0'41'16,"0"0"-1"-16,0 0 0 16,0 0-35-16,0 0-1 15,0 0-2-15,0 0 0 16,0 0 0-16,50 0-1 15,-50 0-1-15,0 0 0 16,71-13 1-16,-71 13-2 16,52-18 1-16,-52 18 0 15,50-28-1-15,-50 28 1 16,0 0 1-16,52-45 0 15,-52 45-1-15,0 0 0 16,0 0 0-16,0 0 1 16,0 0 0-16,-60-27 0 0,60 27 0 15,-27 23-1 1,-31 11 1-16,1 8-1 0,17 4 1 15,12 0-1-15,33-3-1 16,-5-43-1-16,0 0-1 16,59 26 0-16,-59-26 0 15,73-8-1-15,-73 8 0 16,81-28 0-16,-81 28 0 15,84-31 3-15,-84 31 0 16,78-34 2-16,-78 34 0 16,66-30 2-16,-66 30 0 15,51-18 2-15,-51 18-2 16,24 4 0-16,-14 18-1 15,-24 11-1-15,-5 14 0 16,-6 5-2-16,6 4 2 0,1-8-2 16,9-11 2-16,8-16 0 15,2-10 0-15,-1-11 0 16,10-10 1-16,-6-10 0 15,8-8-1-15,-12 28 2 16,0 0-3-16,15-57 0 16,-15 57 0-16,15-50 0 15,-15 50 0-15,19-49 0 16,-19 49 0-16,24-47 0 15,-24 47 0-15,0 0 0 16,57-59 0-16,-57 59 0 16,55-34-12-16,-55 34-2 15,62-37-9-15,-62 37-9 16,72-31-12-16,-72 31 1 0,69-29-1 15</inkml:trace>
  <inkml:trace contextRef="#ctx0" brushRef="#br0" timeOffset="8112.464">8623 952 64 0,'0'0'34'16,"0"0"0"-16,0 0-1 16,0 0-17-16,0 0-5 15,0 0-4-15,0 0-1 16,0 0 0-16,0 0-2 15,0 0 0-15,0 0-1 16,0 0 0-16,0 0-1 0,0 0 0 16,0 0 0-16,0 0 0 15,0 0-2-15,23 33 2 16,-21-6-2-16,3 7 0 15,-5-2 0-15,0 3-1 16,-1-5-2-16,-3-8-3 16,5-7-6-16,-1-15-23 15,0 0-2-15,0 0 0 16,0 0-3-16</inkml:trace>
  <inkml:trace contextRef="#ctx0" brushRef="#br1" timeOffset="13670.7819">2577 1785 24 0,'0'0'26'15,"-16"-8"0"-15,5 3-2 16,11 5-5-16,-18-7-3 16,18 7-5-16,-13 0-5 15,13 0-2-15,0 0-1 0,0 0-1 16,0 0-1-16,0 0 1 15,12 12-1-15,-1-11 1 16,1-2 1-16,5 1-2 16,2-2 1-16,5 1-1 15,-2-2 1-15,6 3-1 16,4 1 0-16,0 3-1 15,2-1 1-15,2 4-1 16,4-2 0-16,1 2 1 16,8-3-2-16,1-1 2 15,8-1-1-15,1-3 0 16,7-1 1-16,1 0-1 0,4 0 0 15,1-1 1-15,-2 3-1 16,4-3 0-16,-3 6 0 16,2 0 1-16,6-2-1 15,2 2 0-15,3 0 0 16,1-3 0-16,7-2 1 15,0 1-1-15,2-3 1 16,5-1-1-16,-1 1 1 16,0-1 0-16,1-1-1 15,3 4 1-15,-2 0 0 16,1 2 0-16,0-1 0 15,3 2 0-15,1-1 0 16,-3 1-1-16,3-2 1 16,3 0-1-16,1-2 1 15,4 0-1-15,2-3 1 0,1 2-1 16,2-5 0-16,1 1 0 15,3 0 1-15,1 3-1 16,1-4 1-16,-2 4-1 16,-2 1 0-16,-3 2-1 15,1 0 1-15,-2 2 0 16,2 0-1-16,-1 0 1 15,-4 0-2-15,3-1 2 16,-2-1-2-16,-1-3 3 16,1 1-3-16,2 0 2 15,-5 1-1-15,-3 2 1 16,-1-1 0-16,-2 1 0 15,-2 2 0-15,2-1 0 16,-2 0-1-16,4-1 1 0,-1-2 0 16,2 1 1-16,0-4-1 15,5-2 0-15,4 2 0 16,-1-1 1-16,-1 1-1 15,-2 0 0-15,0-1 1 16,0 3-1-16,0 0 0 16,-1 0 0-16,-2 2 0 15,-3 0 0-15,3-1 0 16,-5 1 0-16,0-1 0 15,2-2-1-15,2 0 2 16,-4-2-1-16,-2 2 0 16,-2-1-1-16,-2 0 2 15,-1 0-1-15,-4 2 0 16,-1 2 0-16,-8-1 0 0,-2 2 0 15,-6 2 0-15,1 2 0 16,-9 1 0-16,-3 0 0 16,-5-1 0-16,-1 3 0 15,-9-2 0-15,-4 0 1 16,-1 0-1-16,-6-1 1 15,-4 3-1-15,1-3 1 16,-3-2-1-16,-5 1 0 16,-3 1 1-16,-3-2-1 15,-3 0 0-15,-5-1 1 16,-3 2-1-16,-12-2 0 15,15 0 1-15,-15 0-1 16,0 0 0-16,0 0-1 16,0 0-3-16,0 0-11 15,10 2-7-15,-20-9-2 0,10 7-3 16,-13-2-4-16,13 2 1 15,-22-10-1-15</inkml:trace>
  <inkml:trace contextRef="#ctx0" brushRef="#br2" timeOffset="18084.0343">1451 2386 62 0,'-1'-19'36'15,"-11"-2"-2"-15,5 7 2 16,-11-9-17-16,2 16-12 15,-9-5-2-15,6 14 0 16,-14 4-1-16,1 9 0 0,-6 6-2 16,-3 7 1-16,1 4-1 15,2 1 0-15,5 3 0 16,5-5 0-16,11 2-1 15,10-6 0-15,13 1 0 16,7 1 0-16,12 0 0 16,6-1-1-16,8 2 0 15,1 3 1-15,1-5-2 16,2 2 1-16,-8 0 0 15,-2-4-1-15,-11 0 1 16,-6 7 0-16,-13 1-1 16,-13 8 1-16,-5 3 0 15,-15 9 1-15,-10 0-2 16,-3 3-1-16,-4-6 1 15,1-9-4-15,12-3-4 0,-3-30-10 16,32 2-9-16,-1-38-3 16,28-3-2-16,4-27-1 15,20-6-1-15</inkml:trace>
  <inkml:trace contextRef="#ctx0" brushRef="#br2" timeOffset="18588.0632">1877 2107 89 0,'0'-27'36'0,"0"27"0"15,-1-20 0-15,1 20-30 0,-14 10-1 16,6 12-1-16,-4 9-1 15,0 19 0-15,-2 12-1 16,-1 10 1-16,1 14-2 16,-1 9 2-16,0 5-2 15,3 0 1-15,-3-1-1 16,6-9 1-16,4-10-2 15,2-12 0-15,6-15 0 16,2-13 0-16,2-12 1 16,7-18-1-16,3-17 1 15,6-17-1-15,5-8 1 16,-1-9 0-16,4-5 0 15,-2-3 0-15,4-2-1 16,-6 2 1-16,3 7-1 16,-2 11 0-16,-5 10 0 0,1 7 0 15,-2 12-1-15,-3 11 1 16,1 12 0-16,-4 10 0 15,-3 10-1-15,-1 3 1 16,-2 9-1-16,-2 3-1 16,3 2-1-16,1-10-3 15,7 4-6-15,-10-30-13 16,27 8-8-16,-11-29-3 15,21-5-1-15,-10-25 1 16</inkml:trace>
  <inkml:trace contextRef="#ctx0" brushRef="#br2" timeOffset="19002.0868">2662 2696 93 0,'-20'-16'37'16,"3"16"0"-16,-14 0 0 15,7 15-29-15,-12 8-1 16,4 15-1-16,-4 4-2 15,2 13 0-15,2 3-2 16,5 2 1-16,5-1-2 16,11-4 1-16,7-7-1 15,10-10 0-15,13-12 0 16,12-16-1-16,2-17 1 15,14-20 0-15,-3-8 0 16,4-10-1-16,-2-9 1 16,-8-4 0-16,-3 3 0 0,-8 4 0 15,-8 12-1-15,-9 6 0 16,-5 14 0-16,-5 19 0 15,0 0-1-15,-17 19 1 16,5 15-1-16,-2 8-1 16,2 11 0-16,2 9 0 15,5 0-2-15,5-3 0 16,11-3-4-16,2-19-4 15,24 5-16-15,-10-33-8 16,19 0-1-16,-5-29-1 16,16-3 3-16</inkml:trace>
  <inkml:trace contextRef="#ctx0" brushRef="#br2" timeOffset="19383.1086">3208 2710 96 0,'-10'16'37'0,"-18"2"1"16,9 26-1-16,-17 6-30 15,16 11-1-15,-4 1-2 16,7 9 1-16,3-6-3 16,11-5 0-16,10-8 0 15,10-15 0-15,12-21-1 16,12-20 0-16,9-24-1 15,2-11 1-15,1-14 0 16,4-11 0-16,-7-4 0 16,-4-2-1-16,-9 0 1 15,-9 12 0-15,-10 11 0 0,-5 6-1 16,-8 16 0-16,-5 25 1 15,0 0-1-15,-16 21 0 16,0 19-1-16,1 10 0 16,2 8 0-16,0 7-1 15,7 4-1-15,4-12 0 16,9-4-4-16,7-23-4 15,18 1-19-15,-3-35-8 16,15-4 1-16,-8-24-3 16</inkml:trace>
  <inkml:trace contextRef="#ctx0" brushRef="#br2" timeOffset="19766.1305">3899 2740 99 0,'-1'-12'36'0,"-4"26"2"0,-9-1 0 15,1 17-32-15,-2 3-1 16,5 10-2-16,-4 3 0 16,4 5 0-16,-3-7-1 15,7 1-1-15,3-10 1 16,3-8-1-16,4-14 0 15,6-18 0-15,8-13 1 16,2-15-1-16,3-9 0 16,5-9 0-16,0-8 0 15,-2-6 1-15,1 8-1 16,-9 5 1-16,0 12-1 15,-8 8 0-15,-4 13-1 0,-6 19 1 16,8 12-1-16,-7 14 0 16,-4 8 0-16,3 7-2 15,3 6 1-15,6 0-1 16,10 1 0-16,3-9-3 15,13-1-2-15,1-22-8 16,23 11-16-16,-7-26-8 16,13 2 1-16,-8-19-1 15,9 2 1-15</inkml:trace>
  <inkml:trace contextRef="#ctx0" brushRef="#br2" timeOffset="20143.1521">4778 2645 112 0,'-21'-20'39'0,"4"18"1"0,-18-3-1 15,6 22-33-15,-13 6-2 16,1 16-2-16,-2 6 1 16,2 15-1-16,5 1 0 15,7 5-1-15,7-4 0 16,13-10 0-16,9-9 0 15,16-14 1-15,10-21-2 16,12-18 0-16,6-18 0 16,7-14 0-16,4-10 0 15,-2-13 0-15,-6-4 0 16,-3 0 0-16,-8 11 0 15,-7 7 0-15,-10 13 0 16,-10 16 0-16,-9 22 0 16,-3 14 0-16,-8 17 0 0,-2 13 0 15,3 13-4-15,-5 1-8 16,10 18-3-16,-10-18-5 15,23 15-8-15,-15-34-6 16,31 10-1-16,-11-26-2 16,20-1 2-16</inkml:trace>
  <inkml:trace contextRef="#ctx0" brushRef="#br2" timeOffset="20841.192">6155 2555 99 0,'0'0'34'15,"-1"-13"0"-15,-8 24 3 16,-18-4-30-16,2 18-1 16,-12 2-2-16,1 12 0 15,-2-1-2-15,3 6 1 16,4-3-1-16,7 0-2 15,9-7 1-15,11-6-1 16,12-6 0-16,9-8 0 16,9-3 0-16,7-6 0 0,4 0 0 15,6-1 0-15,-1 0 1 16,-7 3-1-16,-4 2 0 15,-9 8 0-15,-12 6 0 16,-8 5 0-16,-10 1 0 16,-9 0-1-16,5 0-2 15,-10-5-3-15,11 3-6 16,-7-26-9-16,30 13-5 15,-7-35-2-15,29 11-2 16,-8-25-2-16,24 8 0 16,-3-17 3-16</inkml:trace>
  <inkml:trace contextRef="#ctx0" brushRef="#br2" timeOffset="21262.2161">6732 2688 108 0,'-19'-24'35'0,"2"26"0"16,-15-11 0-16,0 20-27 15,-8 2-3-15,3 8-1 16,-6 7 0-16,3 7-1 16,-3 7-1-16,5 4 0 15,4-3-1-15,12 0 0 16,7-6 0-16,13-2 0 15,12-11 0-15,13-14 0 16,13-11 0-16,14-8-1 16,4-12 1-16,7-10 0 0,0-6-1 15,0-5 1-15,-5-5-1 16,-3 4 0-16,-12 2 1 15,-11 6-1-15,-8 9 1 16,-9 8-1-16,-5 6 0 16,-8 12 0-16,-5 21 0 15,-5-1-1-15,0 11 1 16,2 2-2-16,6 8 0 15,2-5-1-15,8 4-1 16,10-14-3-16,19 2-7 16,-8-25-11-16,25 11-8 15,-12-28-3-15,14 3 0 16,-7-22 0-16</inkml:trace>
  <inkml:trace contextRef="#ctx0" brushRef="#br2" timeOffset="21470.228">7382 2561 107 0,'-8'27'37'15,"-16"1"-1"-15,8 21 1 16,-4 2-32-16,2 5 0 16,5 0-2-16,3 5-1 15,6-8-1-15,5-10-2 16,8-9-1-16,3-12-3 15,9-3-13-15,-9-32-14 16,15 1-5-16,-7-27 1 16,10 1-2-16</inkml:trace>
  <inkml:trace contextRef="#ctx0" brushRef="#br2" timeOffset="21608.2359">7342 2212 107 0,'-19'-28'36'0,"-6"8"-1"15,13 26-3-15,16 21-43 16,-6-12-14-16,27 23-8 15,-1-9-2-15,25 16-1 16,0-10 0-16</inkml:trace>
  <inkml:trace contextRef="#ctx0" brushRef="#br2" timeOffset="22054.2614">7990 2627 107 0,'-34'-1'38'0,"2"19"1"15,-13-3-1-15,12 12-31 16,-11 6-1-16,4 12-2 16,3 4-1-16,10 5-1 15,9-4 0-15,13-5 0 16,16-8-1-16,12-12-1 15,14-19 1-15,14-16 0 16,6-19-1-16,4-15 1 16,3-18-1-16,1-10-1 15,-10-11 2-15,-1-10-2 16,-12-2 1-16,-2 2-1 0,-12 6 2 15,-4 11-2-15,-10 16 2 16,-6 13-1-16,-12 28 0 16,-7 25 0-16,-11 32 0 15,-5 22 1-15,-4 23-1 16,-2 10 0-16,3 11-2 15,5 1-1-15,12 0-8 16,0-28-4-16,30 12-11 16,-12-42-5-16,28 3-4 15,-8-33-1-15,19-1-4 16,-5-23 3-16</inkml:trace>
  <inkml:trace contextRef="#ctx0" brushRef="#br2" timeOffset="24598.4069">8573 3094 78 0,'-27'40'30'0,"-3"-2"-8"15,4 10-11-15,-10-12-33 16,15 5-1-16,1-23-5 16,20-18 2-16,0 0-3 15</inkml:trace>
  <inkml:trace contextRef="#ctx0" brushRef="#br3" timeOffset="28815.6481">8996 1991 80 0,'10'-9'35'0,"-10"9"0"16,3 14 0-16,-3-14-29 15,-9 31-2-15,6-10-3 16,1 3 0-16,1 4-2 15,-1-6-2-15,8 1-5 16,-6-23-16-16,19 8-6 16,-5-22-2-16,13 0-2 15,-3-12 1-15</inkml:trace>
  <inkml:trace contextRef="#ctx0" brushRef="#br3" timeOffset="28966.6568">9289 1868 87 0,'-8'17'34'0,"-1"9"-2"16,-7 0 2-16,7 8-32 15,1 1-6-15,-3-6-24 16,15 8-2-16,0-11-3 16,11 1-2-16</inkml:trace>
  <inkml:trace contextRef="#ctx0" brushRef="#br3" timeOffset="29602.6932">10001 2055 75 0,'0'0'36'16,"0"0"-1"-16,0 0 0 15,0 0-27-15,0 0-2 16,-9 9-2-16,8 12 0 16,-3 8 0-16,1 18-2 15,-2 12 0-15,1 13 1 0,-4 13-2 16,-2 8 0-16,-1 4-2 15,-4 1 0-15,4-8-5 16,-4-20-13-16,15 3-15 16,-4-26-1-16,17-8 0 15,1-23-3-15</inkml:trace>
  <inkml:trace contextRef="#ctx0" brushRef="#br3" timeOffset="29971.7143">10812 1995 68 0,'-26'-25'35'16,"-11"3"-1"-16,5 12 1 15,-9 8-29-15,6 17 1 16,-3 7-2-16,3 25 1 16,-3 16-3-16,3 17-1 15,2 9-2-15,0 11 2 16,5 7-3-16,0 0 1 15,9 3-4-15,-1-18-7 0,19 1-17 16,-5-30-3-16,13-6-2 16,-1-26-1-16</inkml:trace>
  <inkml:trace contextRef="#ctx0" brushRef="#br3" timeOffset="30173.7258">10245 2548 103 0,'8'-15'39'16,"17"17"1"-16,3-12-2 0,10 6-36 16,18-4-2-16,12-7-3 15,23 10-20-15,-14-19-13 16,17 14 0-16,-6-18-1 15,7 13-2-15</inkml:trace>
  <inkml:trace contextRef="#ctx0" brushRef="#br3" timeOffset="30833.7636">11695 2459 81 0,'17'-26'38'0,"-10"-5"-2"16,11 17 2-16,-18-4-30 15,0 18-3-15,0 0-2 16,-3 29 0-16,-6-1 0 15,-3 13 1-15,0 5-2 16,-2 9 2-16,0 3-3 16,4 0 2-16,4-8-1 15,6-4 0-15,9-11-1 0,8-14 0 16,9-12 0-16,7-23-1 15,7-9 1-15,6-15-1 16,4-8 0-16,0-8 0 16,-3-5 0-16,-2 1-1 15,-6 5 1-15,-7 12-1 16,-9 5 0-16,-6 13 0 15,-9 12 1-15,-8 11 0 16,0 18-1-16,-8 9 2 16,1 8-1-16,0 2 1 15,1 6 0-15,6 2 0 16,7-11 0-16,4 0 0 15,13-17 0-15,3-8 0 16,2-11 0-16,8-9-1 0,-1-10 1 16,0-12-2-16,-3-4 1 15,-4-10-2-15,-6-3 1 16,-5-3-4-16,-2 6 0 15,-5-8-7-15,7 23-11 16,-20-15-9-16,16 29-2 16,-19-6-1-16,5 24-1 15</inkml:trace>
  <inkml:trace contextRef="#ctx0" brushRef="#br3" timeOffset="31221.7858">12685 2509 102 0,'0'0'35'0,"15"13"2"15,-15-13-3-15,28-15-31 16,-3-1 1-16,12-1-1 15,-1-10 0-15,2-3-2 16,-1-3 1-16,-4-4-1 16,-7 1 0-16,-8 0 0 15,-14 8 0-15,-13 7 0 16,-13 7 0-16,-13 16 0 15,-8 12 1-15,-8 16-1 16,-1 13 1-16,-1 10 0 0,4 5 0 16,10 13 1-16,12-3-2 15,11-6 1-15,16-7-3 16,15-15 0-16,21-7-6 15,11-32-18-15,33 4-12 16,-5-26-5-16,29-3 2 16,0-17-3-16</inkml:trace>
  <inkml:trace contextRef="#ctx0" brushRef="#br3" timeOffset="31672.8116">14196 1763 88 0,'8'-18'36'15,"-8"6"1"-15,0 12-1 0,-13 27-32 16,8 10-1-16,-6 16-1 15,-2 23 1-15,-1 13-2 16,1 13 1-16,-4 9-1 16,3-3 0-16,5 0-1 15,3-14-1-15,11-6-11 16,-2-27-18-16,17-12-6 15,-5-26 1-15,13-8-4 16</inkml:trace>
  <inkml:trace contextRef="#ctx0" brushRef="#br3" timeOffset="32056.8335">14271 2483 101 0,'-3'26'39'16,"0"-13"-1"-16,24 7-1 15,8-19-34-15,15-4-1 16,11-9 0-16,6-7 0 16,7-8-1-16,3-6 0 15,-1-7 0-15,-10 0 0 16,-8-2-1-16,-13 3 1 15,-11 4 0-15,-14 2 0 16,-15 9 0-16,-14 4-1 16,-14 11 1-16,-9 9-1 15,-12 8 1-15,-7 13 0 16,-4 6-1-16,0 12 1 15,4 6 0-15,9 5 0 0,12 2-1 16,15-2 1-16,17-3-1 16,14-8-1-16,21-3-3 15,9-15-3-15,28 10-21 16,-7-29-7-16,21 11-3 15,-6-24-1-15,16 8 1 16</inkml:trace>
  <inkml:trace contextRef="#ctx0" brushRef="#br3" timeOffset="32450.8561">15307 2281 103 0,'-34'-19'37'15,"-3"28"2"-15,-9-14-9 0,0 28-24 16,-7 7 0-16,6 10-2 15,-1 8-1-15,7 2 1 16,11 3-1-16,8 0 1 16,16-9-2-16,12-6 0 15,12-15 0-15,16-11 0 16,11-12-2-16,7-12 0 15,5-8 0-15,0-15-1 16,-1-2 1-16,-5-7-1 16,-8 0 1-16,-10 5-2 15,-9 4 3-15,-8 5-1 16,-4 9 0-16,-12 21 0 15,0 0-1-15,-10 15 1 0,1 14-1 16,-5 5 1-16,5 10-2 16,2 0 0-16,7 3-3 15,2-12-2-15,22 12-16 16,-11-33-6-16,28 4-8 15,-6-21 2-15,17 2-4 16,-8-21 2-16</inkml:trace>
  <inkml:trace contextRef="#ctx0" brushRef="#br3" timeOffset="32766.8741">15826 2396 104 0,'-9'-14'37'16,"3"28"2"-16,-13-7-3 15,13 10-31-15,-3 5-1 0,1 8 0 16,2 1-2-16,3 4 2 15,2 1-2-15,4-2 0 16,3-5 0-16,-1 1 0 16,4-9-1-16,2-5-1 15,3-8 0-15,5-10 1 16,1-10-2-16,3-13 0 15,2-5 0-15,6-13 0 16,2-4 0-16,-2-12 0 16,2 5-1-16,-2-1-2 15,-2 6 1-15,-6 4-3 16,0 23-12-16,-18-11-8 15,13 34-6-15,-18-1-1 16,6 12-3-16,-6-12 2 0</inkml:trace>
  <inkml:trace contextRef="#ctx0" brushRef="#br3" timeOffset="33141.8956">16297 2469 98 0,'11'14'37'0,"-11"-14"-1"15,14 0 1-15,-14 0-33 16,29-8 0-16,-3 0 0 16,8-2-2-16,-1-7 1 15,6-3-2-15,-1-1 1 16,2-6-2-16,-5-2 1 0,0-1-1 15,-8 1 0-15,-8 2 0 16,-6 1 0-16,-13 4 0 16,-12 10 1-16,-12 9-1 15,-12 12 1-15,-9 9 1 16,-1 12-1-16,-5 8 0 15,6 9 1-15,6 5-1 16,15-1 0-16,11-3 1 16,20-4-2-16,16-12-1 15,21 2-12-15,5-31-18 16,31 11-9-16,-6-22 0 15,19 4-2-15</inkml:trace>
  <inkml:trace contextRef="#ctx0" brushRef="#br3" timeOffset="33680.9264">17836 1783 85 0,'0'0'36'16,"0"-13"0"-16,2 29-2 15,-9 3-27-15,7 20-2 0,-10 7-2 16,5 15 0-16,-5 8-1 15,0 14-1-15,0 5 0 16,1 1-1-16,0-6 0 16,4-8-1-16,5-6-2 15,-3-17-5-15,18 3-22 16,-11-29-4-16,9-3-2 15,-13-23 2-15</inkml:trace>
  <inkml:trace contextRef="#ctx0" brushRef="#br3" timeOffset="33877.9377">17627 2326 86 0,'0'0'39'16,"0"0"-1"-16,13-6 1 15,10 4-30-15,20-13-8 16,14-6-1-16,14-9-3 15,14 1-4-15,-3-24-19 16,19 16-10-16,-11-13 0 16,4 7-1-16,-17-8 0 15</inkml:trace>
  <inkml:trace contextRef="#ctx0" brushRef="#br3" timeOffset="34276.9605">18542 1727 71 0,'-28'21'41'0,"4"15"-1"15,-5-4 0-15,6 24-12 0,-6-6-25 16,6 11 0-16,0 4 0 16,3 10-1-16,2 1 0 15,1 2-2-15,5-5 1 16,7-6 1-16,5-10-2 15,2-7 2-15,9-13-2 16,3-11 2-16,4-15-2 16,8-12 0-16,0-9 1 15,2-10-3-15,3-8 3 16,-2-3-3-16,-2 0 2 15,-4 3-2-15,-4 3 3 16,-4 9-1-16,-5 9 0 16,-10 7 0-16,11 26-1 15,-11-1 0-15,1 8 1 0,-1 0 0 16,2 8-3-16,1-8-1 15,11 4-3-15,-1-22-12 16,20 14-13-16,-11-23-4 16,18 1-2-16,-10-19-2 15</inkml:trace>
  <inkml:trace contextRef="#ctx0" brushRef="#br3" timeOffset="34610.9796">18928 2461 91 0,'0'0'38'16,"0"0"0"-16,2 23 2 15,-2-23-35-15,22 17-1 16,3-13-1-16,7-2 0 16,1-6 0-16,6-5-1 0,-1-6 0 15,-1 0 0-15,0-8-1 16,-9-4 0-16,-4-5 0 15,-10-2 0-15,-4-1 0 16,-13-2-1-16,-7 5 0 16,-11 6-1-16,-9 12 1 15,-8 11-1-15,-11 20 1 16,-4 17 0-16,-2 16 0 15,2 10 3-15,10 5-2 16,13 6 1-16,18-9-2 16,18-10-4-16,37 0-20 15,2-36-8-15,36-2-8 0,12-21-2 16,24-4-1-16</inkml:trace>
  <inkml:trace contextRef="#ctx0" brushRef="#br3" timeOffset="35576.0348">20303 1869 80 0,'0'0'38'15,"-12"8"-2"-15,1 4 3 0,14 19-29 16,-7 0-4-16,4 16-1 16,1 6-1-16,2 18-1 15,2 5-1-15,-2 3-1 16,3 1 0-16,-1-6 0 15,-4-6 0-15,4-4 1 16,-2-13-1-16,-2-10 1 16,3-16-1-16,-3-8 1 15,-1-17-2-15,0 0-1 16,0-27 1-16,-1-8-1 15,-3-13 1-15,0-17-1 16,1-9 1-16,1-9-2 16,2-6 3-16,6-4-1 15,5 5 1-15,4 4-1 0,9 13 1 16,5 9 0-16,8 13-2 15,1 10 3-15,4 14-3 16,-3 12 1-16,3 7 1 16,-5 8-1-16,-7 9 0 15,-5 6 1-15,-8 8-1 16,-8 6 1-16,-8 7-1 15,-8 4-1-15,-6-1 1 16,-10 7-1-16,-3-2 1 16,-9 2-1-16,-1-4 1 15,1-2-1-15,2-9 0 16,4-3 1-16,10-7-1 15,7-1 0-15,14-10 1 16,10-6 0-16,14-2-1 0,7-4 1 16,10 1 0-16,5 0 0 15,-2 3 0-15,-2 4 1 16,-6 4-1-16,-9 10 0 15,-16 6 0-15,-16 7 1 16,-12 4-2-16,-16 3 3 16,-7 1-2-16,-5 1 1 15,-3-6-2-15,1-10-2 16,14 4-4-16,-1-24-15 15,30 9-10-15,2-17-6 16,17-11 0-16,5-13-3 16</inkml:trace>
  <inkml:trace contextRef="#ctx0" brushRef="#br3" timeOffset="36017.06">21132 2230 101 0,'0'0'39'0,"-27"9"0"16,13 10 0-16,-5-2-34 16,2 14-1-16,1 4-1 15,2 6 0-15,1 4-1 16,7 3 1-16,5-3-1 15,3-5 0-15,11-4-1 16,7-13 1-16,6-7-2 16,8-11 1-16,4-16-1 0,9-5-1 15,-1-14 1-15,-1-6-1 16,1-9 1-16,-6-2-1 15,-4-3 2-15,-7 5-1 16,-6 5 1-16,-7 6-1 16,-7 12 0-16,-3 7 0 15,-6 15 0-15,-9 18-1 16,-4 12 1-16,0 9-1 15,0 10-1-15,-3 4 2 16,6 4-3-16,-2-2-1 16,10 5-3-16,0-25-4 15,21 13-15-15,-9-33-5 16,20 7-4-16,-8-26 0 15,14 2-1-15</inkml:trace>
  <inkml:trace contextRef="#ctx0" brushRef="#br3" timeOffset="36400.0819">21797 2370 110 0,'-7'-15'36'16,"5"30"3"-16,-15-10-2 16,3 23-32-16,-4 3-1 15,3 5 1-15,0 4-2 16,0 0 0-16,6-2 0 15,0-7-1-15,8-6 0 16,2-8 0-16,-1-17-1 16,19 6 0-16,-1-17-1 15,7-11-1-15,7-10 2 0,2-7-2 16,1-8 1-16,2-1 0 15,-2-2 1-15,-1 6-3 16,-10 7 3-16,-6 9-1 16,-6 11 0-16,-12 17 0 15,8 15 0-15,-10 12 0 16,-1 13-1-16,-1 2 1 15,3 10-2-15,2 0 0 16,8 2-3-16,-2-17-4 16,23 11-15-16,-16-32-6 15,21 13-6-15,-4-29 0 16,12 5-2-16,-8-19 0 15</inkml:trace>
  <inkml:trace contextRef="#ctx0" brushRef="#br3" timeOffset="36748.1018">22518 2318 110 0,'-20'-16'38'16,"2"20"2"-16,-16-4-2 16,10 27-32-16,-10-4-2 15,4 8 0-15,0 1-2 16,7 6 1-16,4-1-2 15,8-3 2-15,7-1-3 16,10-7 2-16,9-7-2 16,11-7 2-16,7-7-2 15,4-2-1-15,3-4 1 0,-1-3-1 16,-4-1 2-1,-4 4-1-15,-10 4 0 0,-21-3 0 16,4 25 1-16,-17-2 1 16,-13 4-2-16,-5 6 0 15,-2 2 0-15,0-3-4 16,4 3-2-16,-2-18-14 15,25 10-16-15,6-27-5 16,0 0 0-16,13-2-1 16</inkml:trace>
  <inkml:trace contextRef="#ctx0" brushRef="#br3" timeOffset="37183.1267">22817 2486 101 0,'-20'15'38'15,"17"2"2"-15,3-17-2 16,-6 12-31-16,6-12-2 16,20 5-1-16,-1-10-1 15,9-4 0-15,6-5-1 16,-3-8 0-16,2-4-1 15,5-7 0-15,-9-1 0 16,-6-4-1-16,-6 1 1 16,-10 1-1-16,-12 5 0 15,-4 8 1-15,-15 7-1 16,-10 11 0-16,-11 13 1 15,-4 15-1-15,-4 11 1 0,1 9-1 16,1 8 0-16,10 4 2 16,14 2-1-16,14-4 1 15,16-6-2-15,14-10 0 16,17-8 0-16,10-14-3 15,14-7-2-15,0-16-3 16,13 2-8-16,-16-26-10 16,16 16-6-16,-16-27-3 15,8 15 0-15,-15-17-2 16,3 18 4-16</inkml:trace>
  <inkml:trace contextRef="#ctx0" brushRef="#br3" timeOffset="37485.144">23396 2374 116 0,'-9'28'37'15,"-21"-7"0"-15,6 20 2 0,-13-2-31 16,5 2-1-16,2-2-3 15,3-4 0-15,3-4-1 16,10-9-3-16,9-11 0 16,5-11 0-16,20-3 0 15,7-13 0-15,3-12 0 16,7-7 0-16,5-10 0 15,5-7 0-15,1-3 0 16,-3-1 0-16,-1 6 0 16,-10 5 0-16,-3 8 0 15,-8 13 0-15,-8 17 0 16,-15 7 0-16,-4 32 0 15,-8 6 0-15,-7 11 0 16,-1 3 0-16,4 9-9 16,-9-14-16-16,20 10-14 0,-7-20-1 15,22 3-2-15,-8-23 1 16</inkml:trace>
  <inkml:trace contextRef="#ctx0" brushRef="#br3" timeOffset="38838.2214">1207 4285 83 0,'-3'-16'36'15,"3"16"-1"-15,-19-17 1 16,19 17-31-16,-35-15-1 15,7 16 0-15,-9 3-1 16,-1 14 0-16,-10 5 0 16,1 16 0-16,-1 6 0 15,4 10 0-15,4 2-1 16,11 0 0-16,6-2 0 0,13-8-1 15,15-11 0-15,14-14-1 16,10-15 1-16,22-16-1 16,5-14 1-16,10-8-1 15,6-15 1-15,-1-6 0 16,-3-7 0-16,-3-1-2 15,-13 6 1-15,-11 6 0 16,-9 9 0-16,-12 6-1 16,-7 13 1-16,-13 20-1 15,0 0 1-15,-3 30 0 16,-6 9 0-16,-1 20 0 15,0 14 0-15,3 17 1 16,-1 13 0-16,0 9-1 16,2 4 1-16,-2 2-1 0,0-2 1 15,-3-6-2-15,-8-10 2 16,-10-9-1-16,-3-11 2 15,-11-18-2-15,-2-15 0 16,-10-19 0-16,3-19-2 16,-5-18-2-16,11-14-1 15,-2-28-6-15,24-1-17 16,-7-26-8-16,25 1-1 15,5-10-3-15,22 10 2 16</inkml:trace>
  <inkml:trace contextRef="#ctx0" brushRef="#br3" timeOffset="39304.2481">2069 4294 97 0,'-37'-15'38'0,"-3"16"1"15,-17-1 0-15,2 13-33 16,-5 8-2-16,5 8-1 15,3 7 0-15,4 4 0 16,11 7-1-16,10 3-1 16,18-2 0-16,12 2 0 15,19-8 0-15,16-4-1 16,14-10 0-16,11-12 1 0,11-12-1 15,1-11-1-15,2-17 1 16,-2-10 0-16,-13-12 0 16,-11-6 0-16,-14-6 0 15,-16 0 0-15,-17 1 0 16,-15 4 0-16,-16 13 0 15,-12 6-1-15,-6 15 0 16,-5 6-1-16,2 15-1 16,4 3-2-16,15 13-2 15,3-10-11-15,32 17-20 16,4-13 0-16,25 3 0 15,10-9-2-15</inkml:trace>
  <inkml:trace contextRef="#ctx0" brushRef="#br3" timeOffset="39513.26">2751 4231 104 0,'0'0'39'0,"-11"16"1"16,-7-3-1-16,3 16-33 15,-7 3-2-15,2 11-1 16,-2 7-1-16,5 4-1 15,1 2-1-15,7-7 0 16,7-4-3-16,4-12-1 16,14 1-11-16,-5-33-22 15,22-4-3-15,-5-22-1 16,12-7 0-16</inkml:trace>
  <inkml:trace contextRef="#ctx0" brushRef="#br3" timeOffset="39979.2867">2857 3908 96 0,'0'0'37'0,"-12"-14"0"16,12 14 1-16,4 16-32 16,8-5-4-16,6 1-1 15,7 5 2-15,1 3-2 16,2 3 1-16,0 6-1 15,1 3 0-15,-6 2 1 16,-1 3-1-16,-8 3 0 16,-3 4 0-16,-7 3 1 0,-4-1-1 15,-3-2 0-15,-4 0 0 16,0-8 0-16,0-3 0 15,3-9-1-15,4-12 0 16,0-12 1-16,20-13-1 16,1-12 0-16,6-11 1 15,6-9-1-15,3-6 1 16,6-3 0-16,-2 1 0 15,0 7-1-15,-3 9 1 16,-8 11 0-16,-3 12 0 16,-6 14-1-16,-3 13 0 15,-5 11 0-15,0 8-2 16,-2 8 1-16,4 5-2 15,4 4 0-15,4-7-2 0,7 3-2 16,0-16-3-16,23 9-16 16,-11-23-13-16,13-2 0 15,-10-22 0-15,10-4 1 16</inkml:trace>
  <inkml:trace contextRef="#ctx0" brushRef="#br3" timeOffset="40483.3155">4049 4046 109 0,'-18'-5'41'0,"-17"0"1"15,0 26 0-15,-4 4-37 16,-5 11-3-16,1 5 0 16,6 7 0-16,7-2-1 15,11-4 0-15,10-3-1 16,15-11 0-16,9-11 0 0,10-12 1 15,6-8-1-15,7-12 0 16,1-8 1-16,3-7-1 16,0-6 1-16,-8-2 0 15,0 1 0-15,-6 2-1 16,-5 8 1-16,-9 7-1 15,-4 13 0-15,-10 7-1 16,1 36 0-16,-9 9-1 16,-7 26 0-16,-4 17 0 15,-5 21 2-15,-1 12-2 16,-8 9 1-16,3 1 0 15,1-5 1-15,2-8-2 0,1-18 2 16,2-19 0-16,3-20-1 16,1-18 1-16,2-24 1 15,-1-17 0-15,4-18 0 16,-3-19 0-16,5-19-1 15,2-14 0-15,8-11-1 16,8-8 1-16,8-4-2 16,6 0-1-16,6 5-2 15,2-1-7-15,18 26-9 16,-12-7-9-16,17 25-8 15,-11-2-1-15,12 17-3 16,0-7 2-16</inkml:trace>
  <inkml:trace contextRef="#ctx0" brushRef="#br3" timeOffset="41274.3607">5579 3732 80 0,'-11'-55'35'0,"-2"7"-1"16,-10-4 2-16,4 11-31 16,-12 1 1-16,4 15-1 15,-8 7-1-15,1 14 0 16,-7 11 0-16,6 22 0 0,-2 13-2 15,2 20 1-15,-1 17-2 16,5 16 0-16,5 10-1 16,7 9 0-16,6 5-1 15,7-1 0-15,7-3-2 16,9-20-3-16,12 2-12 15,-6-35-18-15,16-5-1 16,-9-27-2-16,9-9 2 16</inkml:trace>
  <inkml:trace contextRef="#ctx0" brushRef="#br3" timeOffset="42023.4036">4939 4225 96 0,'-20'-3'38'16,"5"-4"2"-16,15 7-2 15,33-6-35-15,2-1 0 16,14-6-1-16,13-2 1 16,11-3-1-16,8 1 0 15,3-4 0-15,0 5-1 16,-4 2 0-16,-7 5 1 15,-10 5-3-15,-10 7 2 16,-15 3-1-16,-14 11 1 16,-10 2-1-16,-14 5-1 15,-10 8 1-15,-9 2-1 16,-5 4 1-16,-9 7-1 15,1 1 1-15,3-2-1 0,5-1 1 16,5-2 1-16,14-6-1 16,11-6 0-16,14-13 1 15,16-12-1-15,9-14 0 16,4-10 0-16,6-11 0 15,-1-11 0-15,-4-6 1 16,-8-3-1-16,-7-4 1 16,-19 3 0-16,-9 6 0 15,-13 5 1-15,-10 10-1 16,-6 4 0-16,-8 9-1 15,1 4 2-15,1 7-2 16,9 3-1-16,5 2 2 16,14 2-1-16,14-2 0 0,10 1 1 15,13 1-1-15,9 5 1 16,5 2 0-16,5 11-1 15,-1 6 0-15,-2 8 0 16,-8 10-1-16,-8 6 0 16,-11 7 0-16,-7 1 0 15,-9 3 0-15,-7-9 0 16,-7-2 0-16,-4-9 1 15,-1-10 0-15,2-12 0 16,7-17 0-16,-13-3 1 16,11-17-1-16,3-9 1 15,6-11 0-15,2-8 0 16,6-3 0-16,3-2 0 15,6-2 0-15,3 5 1 16,5 5-1-16,2 4-1 0,11 9-4 16,-2-1-5-16,19 21-13 15,-13-11-14-15,20 16-5 16,-5-5-1-16,21 11 0 15</inkml:trace>
  <inkml:trace contextRef="#ctx0" brushRef="#br3" timeOffset="42668.4405">8238 4007 71 0,'-1'-19'37'16,"-13"-10"-2"-16,0 15 3 16,-14-5-17-16,1 15-15 0,-12 4 0 15,-3 11-2-15,-8 10 1 16,2 14-1-16,-6 6-1 15,5 10-1-15,4 4 0 16,11 1-1-16,11-2 0 16,16-5-1-16,14-9 1 15,16-10-1-15,16-15 0 16,10-13 1-16,11-11-1 15,4-14 0-15,2-14 1 16,0-6 0-16,-3-6 0 16,-10-5 1-16,-9 4-1 15,-7 4 0-15,-11 3 1 16,-4 10-1-16,-12 9 0 15,-5 13-1-15,-5 11 0 0,-9 30 0 16,-4 6 0-16,-2 11-2 16,0 11 0-16,0 0-3 15,12 10-4-15,1-21-10 16,28 8-10-16,-6-30-11 15,27-2-1-15,4-23-1 16,19-4 1-16</inkml:trace>
  <inkml:trace contextRef="#ctx0" brushRef="#br3" timeOffset="43412.483">9510 3971 76 0,'7'-33'36'16,"7"13"1"-16,-13-2 0 15,-1 22-22-15,0 0-8 16,4 14-2-16,-16 9-1 15,1 17-1-15,-7 5 0 16,1 9-2-16,-5 3 1 0,0 5-1 16,0-4 0-16,4-5-1 15,3-9 1-15,7-11-2 16,5-12 2-16,3-21-1 15,12-1 0-15,7-21 0 16,5-9 0-16,6-13 1 16,2-5 0-16,0-8 1 15,-1-5-2-15,0 3 2 16,-7 5-2-16,-1 9 2 15,-10 9-2-15,-3 11 0 16,-3 12 1-16,-7 13-1 16,6 20 0-16,-6 5 1 15,0 11-1-15,2 3 0 16,4 5 0-16,3-4-1 0,8-3 1 15,5-9-1-15,9-11 1 16,9-6-1-16,9-18 1 16,4-8 0-16,4-13 0 15,3-3 1-15,-3-9 0 16,-2-3 0-16,-10 3 0 15,-7 5 0-15,-10 6 0 16,-10 8-1-16,-8 13 0 16,-10 8 1-16,-5 24-1 15,-4 9 0-15,-5 11 0 16,-4 9-1-16,2 5 0 15,1 4-1-15,9 1-1 16,5-8-2-16,17 1-2 16,-2-31-14-16,28 8-11 0,-6-27-8 15,18-6 0-15,-2-24 0 16</inkml:trace>
  <inkml:trace contextRef="#ctx0" brushRef="#br3" timeOffset="43611.4944">10795 3941 107 0,'-31'11'38'0,"16"19"2"16,-14 0-3-16,1 12-36 16,6 3 1-16,6 7-1 15,3 3-1-15,6-7-3 16,11 3-5-16,-4-21-20 15,20 2-10-15,-4-23-1 16,12-1-1-16,-3-22 1 0</inkml:trace>
  <inkml:trace contextRef="#ctx0" brushRef="#br3" timeOffset="43773.5037">10708 3545 100 0,'-29'-23'35'16,"12"18"0"-16,4 3-2 15,13 2-39-15,21 11-29 16,1-6 0-16,21 12 0 16,-3-6-1-16</inkml:trace>
  <inkml:trace contextRef="#ctx0" brushRef="#br3" timeOffset="44133.5243">11152 3832 92 0,'-5'36'38'0,"5"10"-1"15,-14-10 2-15,9 11-30 16,-4-8-4-16,5-1-1 15,-2-3-1-15,1-7 0 16,2-3-2-16,6-8 0 16,-3-17 0-16,14 1 0 15,5-17 0-15,3-9 0 16,3-8 0-16,8-5 1 15,-1-9-2-15,4-4 2 16,-1 2-2-16,-1 3 1 0,-6 4-1 16,-2 12 1-16,-9 7-1 15,2 9 0-15,-7 15 1 16,-2 15-1-16,-3 13 0 15,-5 9 0-15,2 12-1 16,1 5-1-16,3 5-1 16,0-2-3-16,11 0-2 15,-4-22-12-15,20 8-12 16,-8-25-9-16,16-7 2 15,-4-23-2-15</inkml:trace>
  <inkml:trace contextRef="#ctx0" brushRef="#br3" timeOffset="44517.5462">11961 3834 116 0,'-7'30'40'16,"-15"-6"1"-16,11 24-6 15,-7-8-30-15,9 4 0 16,0-3-3-16,8-4-1 15,5-6 1-15,9-9-3 16,7-8 2-16,6-12-1 16,8-11 0-16,5-9 0 15,8-11 1-15,-3-6 0 16,2-6 0-16,-3-4 0 15,-5 0-1-15,-1-1-1 16,-9 9 2-16,-8 5-1 16,-4 9 0-16,-16 23 0 0,0 0 0 15,3 20-1-15,-14 16 1 16,-5 7 0-16,-2 6-2 15,6 3 0-15,-2 1-1 16,8-10-2-16,11-6-1 16,0-25-5-16,28 6-14 15,-10-29-14-15,24-4 1 16,-5-20-2-16,11-5 2 15</inkml:trace>
  <inkml:trace contextRef="#ctx0" brushRef="#br3" timeOffset="44734.5586">12809 3510 81 0,'23'-49'40'0,"-18"1"0"15,4 33-1-15,-23 5-11 16,3 35-21-16,-11 16-2 0,-1 15-2 16,-2 13 0-16,2 11-2 15,-1 5 0-15,3-1 0 16,9-3-2-16,2-5 0 15,8-8-3-15,1-17-5 16,11 1-11-16,-12-35-11 16,12-1-11-16,-10-16 2 15,16-16-1-15,-15-13 1 16</inkml:trace>
  <inkml:trace contextRef="#ctx0" brushRef="#br3" timeOffset="44900.5681">12581 3698 117 0,'-18'-18'40'0,"18"18"2"0,-14-6-2 15,14 6-35-15,19 3-4 16,3-10-1-16,13 3-5 16,-7-17-15-16,29 16-16 15,-16-16-5-15,17 9-1 16,-4-13-1-16</inkml:trace>
  <inkml:trace contextRef="#ctx0" brushRef="#br3" timeOffset="45501.6025">13044 3903 89 0,'-11'2'35'16,"6"8"2"-16,5-10-1 16,0 0-31-16,19 8 0 15,7-7-1-15,7-7 0 16,10-2 1-16,4-8-2 15,4-3 0-15,-3-6 0 16,-4-2-2-16,-7-2 1 16,-9-1-1-16,-15-1-1 15,-13 3 0-15,-12 5 1 16,-17 8-2-16,-9 8 2 15,-12 13 0-15,-7 8 0 16,-2 16 0-16,0 9 1 16,7 13-1-16,10 7 1 0,15 2 0 15,16-2-2-15,18-5 0 16,19-6-3-16,20-18-4 15,24 4-10-15,2-32-10 16,25 8-13-16,-7-22-1 16,9 5-1-16,-5-16 1 15</inkml:trace>
  <inkml:trace contextRef="#ctx0" brushRef="#br3" timeOffset="46450.6568">14627 3735 94 0,'-16'-13'37'0,"-2"21"2"15,-10-6-3-15,-2 17-29 16,-8 3-3-16,2 12 1 16,0 2-2-16,5 8-1 15,4 1 0-15,11 1 0 16,12-2-1-16,16-3-1 15,13-9 1-15,12-9 0 16,8-12-1-16,12-7 0 16,3-13 1-16,-2-10-1 0,0-12 0 15,-7-8 0-15,-6-4-1 16,-12-5 0-16,-11 2 1 15,-12 1-1-15,-7 4 0 16,-12 8 1-16,-7 9 0 16,-6 9 0-16,-3 7 0 15,-2 9 1-15,3 5 0 16,7 4-1-16,3 3 1 15,11 4 0-15,8-2 0 16,13-1-1-16,7 0 1 16,9 1-1-16,6 1 0 15,4 2 1-15,4 5-1 16,-9-1 0-16,0 7 1 0,-7 3-1 15,-8 5 0-15,-7 2 0 16,-9-2 0-16,-6 0-1 16,-3-6 1-16,-3-4-1 15,-1-6 1-15,-1-9 0 16,6-12 1-16,0 0 0 15,-6-18 0-15,9-4 1 16,4-8 0-16,3-6 0 16,-1-4 0-16,3-2 0 15,-1-2 0-15,3 5-1 16,-2 2-1-16,-2 6 0 15,5 7-1-15,0 1-2 16,8 15-9-16,-9-14-12 16,19 23-13-16,-8-12-5 15,16 12 1-15,0-13-2 0</inkml:trace>
  <inkml:trace contextRef="#ctx0" brushRef="#br3" timeOffset="46882.6815">16545 3330 99 0,'-1'-16'37'0,"1"16"2"15,0 0-3-15,-9 29-32 16,-5 2 1-16,5 15-3 15,-6 11 2-15,-3 11-2 16,3 8 1-16,-5 5-2 16,8-1 1-16,1-1-3 15,4-8-1-15,4-10-1 16,9-3-6-16,-4-28-14 0,18 5-15 15,-10-24 0-15,10-2-1 16,-6-14 1-16</inkml:trace>
  <inkml:trace contextRef="#ctx0" brushRef="#br3" timeOffset="47078.6927">16295 3955 103 0,'-35'-10'39'16,"16"11"1"-16,-3-8-2 15,22 7-26-15,0 0-10 16,22-11-1-16,6-4-2 15,17-8-1-15,15-4-1 16,9-9-4-16,18 1-2 16,-8-20-14-16,15 15-14 0,-11-15 0 15,5 9-1-15,-18-10 2 16</inkml:trace>
  <inkml:trace contextRef="#ctx0" brushRef="#br3" timeOffset="47483.7159">17109 3193 103 0,'-17'10'38'16,"-14"3"0"-16,6 21 0 15,-4 2-31-15,5 12-3 16,-5 6 1-16,6 11-1 16,-1 7 0-16,0 9-1 15,6 2 0-15,1 2-1 16,3-4-1-16,2-5-1 0,5-9 1 15,2-7-1-15,7-15 0 16,2-14 0-16,8-15-1 16,5-15 1-16,6-11 0 15,8-11 1-15,1-9-2 16,2-9 2-16,-1-3-2 15,2 0 1-15,-3 1 0 16,-5 9 0-16,-4 7 0 16,-9 13 1-16,-4 12-1 15,-3 12 0-15,-4 13 0 16,-3 2 0-16,-4 6-1 15,4 2-1-15,4 0-2 16,0-6 0-16,11-3-2 16,7-11-3-16,15 4-10 15,-9-27-7-15,22 12-12 0,-8-22 0 16,9 6 0-16,-10-15 1 15</inkml:trace>
  <inkml:trace contextRef="#ctx0" brushRef="#br3" timeOffset="47844.7365">17616 3899 99 0,'0'0'38'15,"-22"12"0"-15,13 12 0 16,-13-8-30-16,7 13-4 16,0 4-2-16,4 2 0 15,4-2-1-15,2 4-1 16,7-7 0-16,5-2 0 15,6-10-1-15,5-6 0 16,2-10 1-16,4-9 1 0,-4-9-1 16,6-7 0-16,-8-8 1 15,1-4 0-15,-6-7 0 16,-2 0 1-16,-6-3-1 15,3-4-1-15,-2 3 1 16,-2 1 0-16,6 5 0 16,-2 4-1-16,2 7 0 15,3 4 0-15,3 10 0 16,0 1-3-16,6 10-1 15,2-3-2-15,12 15-11 16,-11-16-11-16,17 15-11 16,-4-7 0-16,8 9-1 15,-5-7 2-15</inkml:trace>
  <inkml:trace contextRef="#ctx0" brushRef="#br3" timeOffset="48220.758">18052 3890 102 0,'-11'26'38'16,"-1"-11"1"-16,21 4-1 15,8-13-35-15,14-2 0 16,9-5-1-16,7-4-1 16,4-5 1-16,5-5-1 15,-1-6 1-15,-4-1-1 16,-9-2 0-16,-5-1 0 15,-11-4 0-15,-6 0 0 16,-11-1 0-16,-11 3-1 0,-8 7 0 16,-12 3 1-1,-11 7-1-15,-5 12 0 0,-11 13 0 16,-3 13 1-16,-4 12 0 15,4 10 0-15,3 4 0 16,10 7 0-16,12-1 0 16,11-2-1-16,18-11 0 15,14-6-3-15,20-11-2 16,3-19-8-16,25 8-11 15,-10-31-10-15,17 3-6 16,-5-19-2-16,10 4 2 16</inkml:trace>
  <inkml:trace contextRef="#ctx0" brushRef="#br3" timeOffset="48601.7798">18641 3926 98 0,'-20'33'38'16,"2"-11"1"-16,18 3-1 15,9-10-32-15,15-6-2 16,11-10-1-16,11-5-1 16,6-11 1-16,3-5-1 15,2-6-1-15,-5-7 1 16,-6-2-1-16,-7-1 1 15,-8-3-1-15,-11 2 0 16,-9 1 0-16,-8 9 0 16,-15 3 1-16,-9 14-1 15,-14 12 0-15,-13 13 0 0,-4 16 1 16,-6 12-1-16,4 12 0 15,6 6 0-15,15 3 1 16,15 1-2-16,21-9-2 16,19-8 0-16,19-7-2 15,13-15-3-15,13 4-6 16,-9-28-5-16,18 13-8 15,-17-25-8-15,14 9-5 16,-14-13-2-16,4 6 3 16</inkml:trace>
  <inkml:trace contextRef="#ctx0" brushRef="#br3" timeOffset="48754.7886">19491 4169 109 0,'-29'33'39'0,"2"18"1"16,-11-9-3-16,13 5-37 15,-5 8-3-15,-5-12-11 16,17 17-10-16,-12-24-10 15,20 6-4-15,-4-13-3 16,11-4 1-16</inkml:trace>
  <inkml:trace contextRef="#ctx0" brushRef="#br3" timeOffset="49823.8497">20208 3711 80 0,'0'0'37'16,"0"0"-2"-16,-9 13 2 16,9-1-30-16,-9 4-1 15,4 14-2-15,-4 1-1 16,-1 12 1-16,0 0-2 15,2 4 1-15,-1-3-1 16,4 0-1-16,4-7 0 16,3-12 0-16,5-5-1 15,2-11 0-15,8-13 1 0,5-5-1 16,2-13 1-16,9-8-1 15,6-8 1-15,1-6-1 16,2-4 1-16,-2 2-1 16,-2 3 1-16,-5 6 0 15,-6 10-1-15,-4 9 0 16,-9 15 0-16,-14 3 0 15,14 29 0-15,-15 2 0 16,-2 6 0-16,1 5 1 16,0 4-1-16,2 2 0 15,2-3 0-15,5-7 1 16,6-8-1-16,2-7 1 15,4-12 0-15,8-8 0 16,2-13 0-16,0-10 0 0,-1-15 1 16,4-9-2-16,-7-5 1 15,-1-7 0-15,-6-1-2 16,-4-2 0-16,-4 7-2 15,-2 4 0-15,-3 11-1 16,-3 7-3-16,2 18-4 16,-10-4-10-16,17 27-12 15,-11-11-4-15,8 28-1 16,-5-9 2-16</inkml:trace>
  <inkml:trace contextRef="#ctx0" brushRef="#br3" timeOffset="50173.8698">21146 3920 95 0,'19'18'38'16,"-19"-18"0"-16,28 3-1 16,-9-12-32-16,9-1-1 15,3-9 0-15,7 0 0 16,-4-9-2-16,6 3 0 15,-9-5 0-15,-6 1 0 16,-9 1 0-16,-10 3-1 16,-10 1 0-16,-9 4 0 15,-10 7 0-15,-10 6-1 16,-7 9 1-16,-8 14-1 15,-3 9 1-15,-3 16 0 16,3 7 0-16,7 10 0 0,9 3 0 16,14 0 0-1,19-5-1-15,18-10 0 0,24-5-3 16,13-25-8-16,30 5-11 15,-5-29-12-15,23 6-7 16,-3-21-1-16,11 2-1 16</inkml:trace>
  <inkml:trace contextRef="#ctx0" brushRef="#br3" timeOffset="51227.93">1188 6041 78 0,'1'-16'37'0,"-5"-6"-1"16,1 8 1-16,-9-7-25 0,0 9-5 15,-12-2-1-15,-2 15 0 16,-12 4-2-16,-6 15 0 16,-5 6-1-16,-2 10-1 15,0 3 0-15,6 0-2 16,8-2 1-16,11-5-1 15,14-5 0-15,15-5 0 16,15-11 0-16,17-3 0 16,9-4 0-16,12-1 0 15,3 1 1-15,3 4-1 16,-5 1 1-16,-10 7 0 15,-10 7-1-15,-15 7 1 16,-17 7 0-16,-17 4 0 16,-17 2-1-16,-4 2 1 15,-9-4-2-15,4-9-1 0,3-3-3 16,3-23-6-16,32-6-15 15,-14-8-11-15,33-18-1 16,10-19-2-16,18-3 1 16</inkml:trace>
  <inkml:trace contextRef="#ctx0" brushRef="#br3" timeOffset="51693.9567">1778 5471 92 0,'3'-24'37'0,"-17"4"1"15,-1 17 1-15,-12 5-29 0,0 16-5 16,-3 13-1-16,1 15 1 16,2 11-1-16,-3 13-1 15,5 13 1-15,1 9-2 16,5 8 1-16,0 1-1 15,9-5 0-15,0-4 0 16,1-9-2-16,7-11 1 16,5-16 1-16,4-17-2 15,5-18 0-15,4-18 0 16,7-15 0-16,6-15 0 15,3-10 0-15,1-8 0 16,4-3 0-16,-3-2 0 16,-3 5 0-16,-3 7 0 15,-4 7 0-15,-3 12 0 0,-4 8 0 16,-5 14 0-16,-3 12 0 15,-2 8-2-15,1 5 1 16,-1 9 0-16,5 1-2 16,2 0 1-16,3-2-4 15,3-9 1-15,12-3-5 16,-9-25-9-16,25 10-6 15,-16-30-10-15,15 0-2 16,-10-15-1-16,2-4 3 16</inkml:trace>
  <inkml:trace contextRef="#ctx0" brushRef="#br3" timeOffset="52398.997">2261 5998 116 0,'-15'5'38'0,"-12"2"1"16,6 29-5-16,-8-6-29 0,6 10-1 15,2 5-1-15,10 7-1 16,5 2 0-16,9-3 1 15,8-5-2-15,9-10 1 16,7-8-2-16,12-15 1 16,3-11-1-16,4-12 0 15,-2-15 1-15,1-7-3 16,-7-12 2-16,-3-4-1 15,-7-9 1-15,-11 3-1 16,-5 2 1-16,-11 5 0 16,-2 4 0-16,-4 8 0 15,-4 10 0-15,1 7 0 16,8 18 1-16,-11-10-1 15,11 10 0-15,9 16 0 0,3-3 1 16,7-1-1-16,7-2 0 16,3-1 0-16,6-4 1 15,2-3-1-15,-2-4 1 16,-2-2-1-16,-4 0 1 15,-6-2-1-15,-3 1 1 16,-6 2 1-16,-14 3-2 16,9 5 0-16,-10 8 0 15,-6 8 0-15,-4 9 0 16,-3 9 0-16,-1 6 0 15,0 10 0-15,2-2 0 16,4-2 0-16,3-3 0 16,8-12 0-16,10-12 0 15,9-14 0-15,5-14 0 0,8-15 0 16,3-11 0-16,5-9 0 15,-3-8 0-15,0-4 0 16,-2 0 0-16,-4 4 0 16,-10 6 0-16,-4 9 0 15,-8 10 0-15,-11 22 0 16,13-1 0-16,-13 20 0 15,-4 12 0-15,3 11 0 16,-3 8 0-16,5 4 0 16,3 3 0-16,1-10-3 15,9-6-3-15,4-21-5 16,24 2-8-16,-12-38-5 15,27 0-8-15,-13-32-6 0,21-7-2 16,-8-22 1-16,3-5 3 16</inkml:trace>
  <inkml:trace contextRef="#ctx0" brushRef="#br3" timeOffset="52580.0074">3676 5394 102 0,'-23'-2'40'16,"5"37"2"-16,-15 13 0 15,8 29-32-15,-5 6-4 16,4 13-3-16,4 3-1 15,4-1-4-15,14 3-7 16,-3-28-10-16,23 9-10 16,-11-26-10-16,15-9-2 15,-5-21-1-15,9-8 1 0</inkml:trace>
  <inkml:trace contextRef="#ctx0" brushRef="#br3" timeOffset="53172.0412">4436 5948 93 0,'-27'-23'38'16,"1"15"-1"-16,-12-1 3 15,5 14-32-15,-9 9-2 16,1 15-1-16,-3 8-1 15,7 9 0-15,6 6-1 16,10 2 0-16,10-5-2 16,17-9 1-16,13-15-1 15,17-19 0-15,15-20 0 16,9-22 0-16,8-20 0 15,7-14-1-15,0-12-1 0,-2-11 2 16,-10-3-2-16,-7-1 1 16,-16-1-1-16,-8 7 0 15,-14 11 0-15,-11 13 1 16,-11 13 1-16,-6 17-3 15,-7 29 3-15,-10 25-1 16,-4 34 2-16,-1 25-1 16,1 26-1-16,4 12-2 15,8 16-5-15,3-9-5 16,26 7-7-16,0-31-6 15,31-5-10-15,1-28-6 16,11-17-1-16,8-19 2 16</inkml:trace>
  <inkml:trace contextRef="#ctx0" brushRef="#br3" timeOffset="53631.0675">6038 5112 86 0,'0'0'37'0,"4"25"0"15,-9 13 1-15,5 19-34 16,-6 17-1-16,0 17 0 15,0 10 0-15,-1 15 0 16,-4-2-1-16,2 1-1 16,2-9 0-16,6-13-2 15,10-8-5-15,-3-29-19 16,23-6-12-16,2-29 0 0,14-15-2 15,5-23 1-15</inkml:trace>
  <inkml:trace contextRef="#ctx0" brushRef="#br3" timeOffset="57990.3168">6367 5874 100 0,'14'14'37'16,"-14"-2"1"-16,6 14-3 16,-7-2-32-16,2 4-1 0,10-6 0 15,7-8 0-15,13-9 0 16,8-9 0-16,6-12-1 15,8-7 1-15,1-11-1 16,2-3 0-16,-4-3-1 16,-7 0 1-16,-13-1-2 15,-15 3 1-15,-13 2-1 16,-14 9 0-16,-9 2-1 15,-15 13 1-15,-12 12 1 16,-8 14 0-16,-5 13 3 16,4 21-2-16,-6 13 2 15,13 4-1-15,7 9 1 16,15-3-1-16,16-6 0 15,20-10-3-15,21-16-1 16,16-17-1-16,23-11-2 0,11-13-2 16,17 2-9-16,-10-21-7 15,20 13-5-15,-23-16-3 16,6 15-1-16,-19-14-1 15,-5 9 2-15</inkml:trace>
  <inkml:trace contextRef="#ctx0" brushRef="#br3" timeOffset="58408.3407">7466 5705 91 0,'-7'-21'35'16,"-17"-5"-3"-16,2 20 2 15,-20 3-26-15,2 16-3 0,-12 4 2 16,7 16-4-16,-5 5 3 15,0 10-3-15,7 7 2 16,11 0-2-16,7-1 1 16,14-5-2-16,12-5-2 15,9-10 1-15,17-15-1 16,9-10 0-16,9-13 0 15,5-12 0-15,5-11 0 16,-1-7 0-16,-3-7-1 16,-3-6 1-16,-7-1-2 15,-5 3 3-15,-6 3-4 16,-11 4 4-16,-6 10-3 15,-5 9 2-15,-8 19 0 16,0 0 0-16,-11 22 1 0,0 12-2 16,0 7 3-16,1 6-5 15,5 7 1-15,2-7-5 16,19 9-11-16,-6-28-6 15,30 6-5-15,-9-31-3 16,23 7-2-16,-6-28-2 16,13 0 3-16</inkml:trace>
  <inkml:trace contextRef="#ctx0" brushRef="#br3" timeOffset="58738.3596">8061 5701 94 0,'-14'-14'34'0,"14"14"2"16,-22-2-1-16,22 2-24 0,-21 18-4 15,15 3-3-15,-2 5 2 16,3 13-3-16,-1 3 1 16,3 7-3-16,3 0 2 15,3 2-1-15,3-5-2 16,6-3 1-16,2-12-1 15,6-12 1-15,3-14 0 16,3-13-1-16,3-14 1 16,1-11-1-16,3-9 1 15,-4-6-1-15,2-3-3 16,-4-5 1-16,3 6-4 15,-9 1-3-15,6 19-11 16,-20-10-4-16,12 28-6 16,-16-9-1-16,12 23-1 0,-15-2-4 15,14 13 5-15</inkml:trace>
  <inkml:trace contextRef="#ctx0" brushRef="#br3" timeOffset="59124.3817">8555 5837 110 0,'4'20'36'16,"-4"-20"3"-16,19 8-3 15,-19-8-31-15,32-7 0 16,-8-3-3-16,10-5 1 15,-2-5-4-15,2-3 3 16,-4-2-3-16,1-4 2 0,-9 0-2 16,-6 1 0-16,-7-1-1 15,-14 8 1-15,-12 6 1 16,-9 11-2-16,-12 11 3 15,-7 14-1-15,-8 12 3 16,2 12-1-16,-1 11 2 16,7 3-2-16,12 3 1 15,16-8-1-15,15-6-1 16,17-13-5-16,22-5-5 15,3-29-10-15,34 5-6 16,-13-31-6-16,25 6-3 16,-11-21-2-16,17 0-3 15,-6-9 3-15</inkml:trace>
  <inkml:trace contextRef="#ctx0" brushRef="#br3" timeOffset="59521.4044">10145 5672 89 0,'-15'5'37'0,"-11"0"0"16,10 11 2-16,-13 1-24 16,8 10-11-16,-2 4 2 15,6 7-4-15,-4 3 2 16,9-2-4-16,8 2 1 15,4-9-3-15,13-2-5 16,-1-22-13-16,23 6-7 16,-9-29-6-16,19-1-2 15,-9-21-2-15,6 3 1 16</inkml:trace>
  <inkml:trace contextRef="#ctx0" brushRef="#br3" timeOffset="59679.4134">10062 5239 72 0,'-34'-13'35'15,"0"8"-2"-15,11 5-2 16,23 0-25-16,-16 0-31 16,37 5-6-16,3-15-1 15,25 3-3-15,1-13 1 16</inkml:trace>
  <inkml:trace contextRef="#ctx0" brushRef="#br3" timeOffset="59913.4268">10622 5046 94 0,'-15'38'36'0,"-15"1"4"16,9 19-3-16,-11 10-31 16,12 13-1-16,-3 2-2 15,4 7 1-15,4 0 0 16,4-3-3-16,8-2-1 15,1-14-4-15,13-1-7 16,-10-30-11-16,18 3-6 16,-12-30-5-16,15-1-2 15,-12-25-2-15,8-4 1 16</inkml:trace>
  <inkml:trace contextRef="#ctx0" brushRef="#br3" timeOffset="60070.4358">10355 5652 116 0,'0'0'38'16,"-19"-18"1"-16,30 19-1 15,1-12-34-15,21 2-7 16,18 5-8-16,-4-20-12 16,30 14-7-16,-15-18-7 15,17 11 0-15,-5-9-5 16</inkml:trace>
  <inkml:trace contextRef="#ctx0" brushRef="#br3" timeOffset="61490.517">11944 5616 60 0,'0'0'34'15,"-13"-7"-1"-15,4 17 1 16,-12-7-19-16,4 19-5 16,-11-8-3-16,5 18-2 15,-3-1 2-15,4 7-4 16,3-1 3-16,9 4-4 15,8-2 2-15,9-1-3 16,12-8 2-16,8-6-2 0,12-9-1 16,8-15 1-16,5-14-1 15,6-11-1-15,1-8-1 16,-1-8 3-16,-6-9-4 15,-9 0 4-15,-13-2-4 16,-12 2 2-16,-15 6-1 16,-16 7 1-16,-11 8 1 15,-8 11-1-15,-8 5 2 16,0 8-2-16,0 8 3 15,7 6-1-15,8 0 1 16,13 4-1-16,12-13 1 16,22 10-1-16,11-12 0 15,19-4 0-15,7-2 0 16,6-5-1-16,4 2 1 0,-2-1-1 15,-6 5 1-15,-11 5 0 16,-12 6-1-16,-10 5 1 16,-13 9 0-16,-8 9 2 15,-9 5-2-15,-8 8 1 16,-3 2 0-16,-3 2-1 15,5-6 1-15,2-1-1 16,4-13 1-16,8-7-3 16,10-14 4-16,6-13-1 15,7-10-3-15,4-10 3 16,2-10-3-16,0-2 1 15,-2-6 0-15,-2 3 0 16,-5 5-1-16,-3 8 0 16,-6 8 1-16,-5 6-1 0,-9 18 1 15,5 18 1-15,-6 8-1 16,-4 13 1-16,2 5-1 15,1 3-2-15,7 10-2 16,1-17-11-16,26 9-6 16,-10-33-4-16,30 9-5 15,-12-28-2-15,27 3-5 16,-8-24 2-16,15 0 0 15</inkml:trace>
  <inkml:trace contextRef="#ctx0" brushRef="#br3" timeOffset="61947.5432">14234 4934 89 0,'2'-29'36'0,"-2"29"1"0,4-12 2 15,-4 27-35-15,-10 19 1 16,-2 17-2-16,-2 15 0 16,-2 13-1-16,-4 11 0 15,-2 7 0-15,-1 2-2 16,6-4 2-16,-1-10-1 15,9-11-2-15,7-9-3 16,-1-25-12-16,21-1-6 16,-18-39-6-16,30 20-3 15,-17-34-2-15,6 0-4 16,-9-15 4-16</inkml:trace>
  <inkml:trace contextRef="#ctx0" brushRef="#br3" timeOffset="62548.5776">13917 5545 108 0,'-33'-1'37'0,"21"11"1"15,-1-10-1-15,31 1-33 16,8-8-1-16,18-8-3 16,18-7-1-16,13-10-2 15,15-3-3-15,-1-16-6 16,17 16-8-16,-21-28-5 15,13 19-2-15,-28-18 0 16,4 16-3-16,-25-9 2 16,-7 10 1-16,-18 3 32 15,-18-4 9-15,3 24 7 16,-24-8 3-16,15 30 3 0,-36-15 2 15,18 31 2-15,-18-1 3 16,15 26-27-16,-9 3-1 16,1 15-1-16,1 8-1 15,1 8-1-15,2 5 1 16,3 8-2-16,1-5 0 15,7-5 0-15,1-9 1 16,10-9-1-16,2-13 0 16,8-12-1-16,5-13 0 15,7-17 1-15,6-12-1 16,7-12 1-16,-2-12-4 15,6-6 2-15,-2-4-1 16,-2-2 0-16,-3 5 2 16,-4 6-3-16,-7 9 2 15,-3 9-2-15,-15 14 2 0,9 22 0 16,-15 6-1-16,1 8 1 15,-1 8 0-15,2 3-2 16,4 1-1-16,2-8-2 16,9 3-5-16,0-27-5 15,24 10-4-15,-15-32-3 16,30 10-5-16,-19-26 3 15,21 7-3-15,-15-24 1 16,9 8 3-16,-11-12 5 16,-4 4 4-16</inkml:trace>
  <inkml:trace contextRef="#ctx0" brushRef="#br3" timeOffset="62886.5969">15152 5543 114 0,'-29'11'33'0,"16"17"4"0,-11-11-3 16,22 6-23-16,2-5-8 15,16 0 2-15,7-7-2 16,9-11 0-16,9-7-2 15,4-8-2-15,2-5 2 16,0-4-3-16,-6-2 3 16,-8-2-3-16,-8-2 2 15,-11-1-2-15,-9 4 2 16,-11 5 0-16,-11 5 0 15,-5 8-1-15,-12 11 1 16,-7 10 0-16,-4 17 0 16,-6 10 3-16,3 8-1 15,6 8-1-15,8 4 1 16,10-2-2-16,15-7 0 0,13-8-3 15,30-6-8-15,-2-26-10 16,31 7-2-16,-9-28-5 16,26 7-1-16,-9-23 0 15,28 7-4-15,-7-18 3 16,12 2 5-16</inkml:trace>
  <inkml:trace contextRef="#ctx0" brushRef="#br3" timeOffset="65517.7474">16576 5512 75 0,'0'0'34'16,"-5"-24"1"-16,5 24 2 15,-36-14-28-15,21 14-1 16,-14-1-2-16,6 8 0 15,-9 3-2-15,3 13 0 16,4 1 0-16,3 12-1 16,3 3 1-16,7 7-2 15,5 1 1-15,11-2-1 16,9-4-1-16,12-9 1 15,8-6-1-15,11-11-1 16,8-14 0-16,6-10 0 16,1-12-2-16,-1-9 3 15,-4-9-2-15,-10-6-1 0,-6 0 1 16,-15-2-1-16,-12 2 1 15,-11 1 0-15,-11 7 1 16,-9 6-3-16,-7 9 4 16,-4 6-1-16,1 4 0 15,0 9 1-15,6 5-1 16,7 7 1-16,7 3-1 15,10 3 1-15,10 3-1 16,9 2 1-16,9 2-1 16,2 4 1-16,4 4-1 15,0 1 1-15,-1 4 0 16,-8 2 0-16,-6 1 1 15,-6 1-1-15,-6 1 0 16,-7-6 0-16,-4-4 0 0,-2-1-1 16,-2-10 1-16,-1-6-1 15,9-13 1-15,0 0-1 16,-2-25 1-16,11-2 0 15,1-6-1-15,6-9 2 16,0-7-2-16,5-6 0 16,2 0 0-16,-1 3 0 15,-2 2-1-15,-1 8 1 16,-3 7 1-16,-1 8-4 15,-1 8 3-15,3 12 0 16,-1 7 0-16,6 2-1 16,6 5 0-16,6 0-1 15,11 4-1-15,5-4-1 16,9 3-2-16,-2-7-2 0,12 9-5 15,-14-14-3-15,14 10-3 16,-17-19-2-16,5 17-1 16,-25-20 1-16,7 15 0 15,-20-9 19-15,-12-3 8 16,-7 11 5-16,-12-15 4 15,-1 21 4-15,-22-14 1 16,12 21 4-16,-25-11 1 16,10 16-17-16,-8 2-2 15,-2 15-2-15,1 2 0 16,4 7 0-16,4 1 0 15,7 2 0-15,9-3-2 16,16-3 1-16,14-10-1 0,16-11 0 16,16-12 0-1,8-8-2-15,4-11-1 0,9-10 2 16,-1-12-2-16,-8-5-1 15,-1-7 1-15,-10-1 0 16,-9 3-1-16,-6 0 1 16,-7 4 1-16,-8 9-2 15,-6 10 2-15,-4 20 0 16,0 0 0-16,-21 4 0 15,6 18 0-15,1 11 1 16,-2 5-2-16,4 4 3 16,4 1-1-16,4-5 0 15,9-3-1-15,7-6 0 16,11-8 0-16,5-14-1 0,10-6-2 15,5-9 0-15,5-5-2 16,1-10 2-16,3-7-2 16,-3-1 1-16,-2-1 0 15,-7-1 1-15,-4 2 3 16,-9 6-3-16,-7 4 5 15,-6 9-3-15,-14 12 3 16,0 0 0-16,-5 10 0 16,-5 15 1-16,-12 3-1 15,3 9 2-15,-4 3-1 16,3 1 0-16,1-2 1 15,5-3-2-15,5-4 1 16,4-11-1-16,11-12 1 16,6-8-3-16,12-10-1 15,0-11 3-15,8-11-3 0,2-5 0 16,1-5 0-16,1-3 0 15,-2 1 0-15,-2 6 0 16,-3 3 1-16,-6 10-2 16,-6 10 2-16,-4 11 0 15,-13 3 0-15,8 27 0 16,-8 2-1-16,0 4 2 15,5 6-4-15,-1-1 1 16,10 0-2-16,4-8-2 16,19 3-4-16,-4-24-2 15,25 8-4-15,-14-25-4 16,22 11 2-16,-16-28-1 15,16 14-3-15,-20-23 5 16,4 9-1-16,-15-7 4 0,-15-6 26 16,5 17 4-16,-29-15 3 15,10 25 1-15,-28-21 4 16,10 29 1-16,-30-13 1 15,14 26 1-15,-17-5-23 16,0 11-1-16,-1 6 0 16,-2 10 1-16,6 4-3 15,9 3 2-15,10 1 0 16,9-1-1-16,13-5 0 15,10-7 0-15,12-10-2 16,8-6 0-16,6-9 0 16,6-12 0-16,1-6 0 15,2-6 0-15,-4-9-2 16,-3-3 0-16,-3 2 0 0,-10 0 0 15,-5 6 2-15,-6 6-3 16,-9 11 2-16,-4 9-2 16,-14 19 3-16,-3 9 1 15,-7 14 0-15,-4 10 0 16,-5 11 1-16,-1 11-1 15,1 3 0-15,2 0 1 16,5-1-1-16,3-4-1 16,2-9-1-16,6-11 1 15,5-9 0-15,3-14 0 16,5-13 0-16,2-16 0 15,0 0 0-15,-11-19 0 16,11-6 1-16,1-7-1 0,4-16 1 16,2-8-1-1,8-11 1-15,9-6-1 0,4-2-1 16,5 7 1-16,5 7-2 15,2 4 1-15,6 16-6 16,-5 7-2-16,13 20-6 16,-20-6-3-16,17 23-4 15,-18-21-3-15,12 19 0 16,-20-20 0-16,15 18 0 15,-17-19 5-15,5 9 4 16,-14-1 1-16,-5-2 6 16,-9 14-1-16,-1-16 4 15,1 16 25-15,-27-6 4 16,17 19 0-16,-23-14 5 0,20 23 0 15,-12-14 1-15,20 16 5 16,-7-17-4-16,16 9-23 16,9-7-2-16,7 2 0 15,9-11-2-15,7-7-1 16,3-4 0-16,1-5-3 15,-2-3 2-15,0-2-2 16,-5-5 2-16,-4-1-2 16,-8 5 2-16,-7-1-1 15,-10 3 1-15,-10 6-1 16,-16 11 1-16,-8 4-1 15,-11 12 0-15,-4 13 1 16,-1 7-1-16,0 8 3 16,8 4-1-16,10 2 0 15,14-4 0-15,11-6-2 0,16-3-4 16,1-20-7-16,22 5-6 15,-16-27-6-15,26 9-5 16,-19-29 0-16,30 11-8 16,-13-20-6-16,15-2 3 15</inkml:trace>
  <inkml:trace contextRef="#ctx0" brushRef="#br3" timeOffset="66167.7846">21266 5028 74 0,'-3'-33'36'0,"-13"-5"0"16,2 10-6-16,-20-14-8 15,5 14-16-15,-12 6-3 16,5 12-1-16,-7 12 1 15,-1 15 0-15,-3 15 2 16,3 19-2-16,2 13 1 16,0 11-2-16,2 10 1 0,5 4-2 15,7 0 0-15,11 0-1 16,6-6-2-16,10-13 0 15,11-5-1-15,0-17-4 16,17 1-8-16,-15-26-5 16,17 7-5-16,-29-30-3 15,23 9-1-15,-25-22-4 16,3 2 0-16,-16-11 4 15</inkml:trace>
  <inkml:trace contextRef="#ctx0" brushRef="#br3" timeOffset="66364.7958">20522 5551 103 0,'-35'-11'37'0,"18"13"2"15,4-5-1-15,13 3-27 0,26 1-8 16,7-5-2-16,18-5 0 16,15-6-2-16,15-2-1 15,8-11-3-15,20 5-6 16,-9-20-8-16,19 16-5 15,-23-22-4-15,13 15-3 16,-19-14-2-16,-1 8 0 16,-22-7 1-16</inkml:trace>
  <inkml:trace contextRef="#ctx0" brushRef="#br3" timeOffset="66588.8086">21723 4804 100 0,'-25'12'37'15,"5"21"2"-15,-14 7-1 0,10 20-31 16,-11 8-2-16,4 17-2 15,-2 3 1-15,5 5-2 16,5 2 0-16,4-4-1 16,13-4-2-16,9-19-6 15,22 5-10-15,-5-30-6 16,28 2-7-16,-8-26-1 15,22-3-3-15,-4-18-4 16,8-8 2-16</inkml:trace>
  <inkml:trace contextRef="#ctx0" brushRef="#br3" timeOffset="67552.8638">22102 5487 108 0,'-24'-13'37'16,"4"16"2"-16,-22-1-2 15,4 13-31-15,-13 5-1 16,1 14-1-16,-4 3 0 15,6 3 1-15,4 3-1 16,10-2 0-16,13-3-2 16,15-5-2-16,13-10 0 15,16-11 0-15,15-11 0 16,12-9 0-16,9-14 0 15,1-5 0-15,3-11 0 16,0-5 0-16,-9-2 0 16,-6-2-2-16,-11 2 2 15,-13 3-1-15,-9 12 1 16,-8 5-1-16,-9 15 1 15,2 10 0-15,-25 8-1 0,7 10 0 16,-1 12-1-16,-2 7-1 16,12 5-2-16,0-4 2 15,13 1-5-15,2-14-1 16,23 9-5-16,-7-26-4 15,22 9-5-15,-11-31 2 16,21 12-2-16,-13-24-1 16,17 5-1-16,-16-13 1 15,6-3 4-15,1 1 3 16,-8 0 16-16,3 10 18 15,-19-11 6-15,5 23 2 16,-26-7 5-16,9 21 2 16,-28-4 2-16,7 24 1 15,-23-5-11-15,3 18-18 0,-8 5-2 16,1 5 1-16,0 3-2 15,9-2 0-15,6-5 0 16,5-2-1-16,10-9-2 16,9-12 0-16,6-11 0 15,12-8 0-15,4-11 0 16,2-5 0-16,4-10 0 15,-3-6 0-15,0-3 0 16,-2-3 0-16,-4 1 0 16,-7 3-2-16,-3 6 2 15,-4 7-2-15,-6 10 2 16,-3 14 0-16,0 0 0 15,-11 16 0-15,4 5 0 16,2 7 0-16,3-2 0 0,3 3 1 16,6-9-1-16,12-4 0 15,7-11 0-15,9-8 1 16,7-7 1-16,4-11-2 15,0 0 0-15,3-5 0 16,-5 1 0-16,-3 0 0 16,-11 9 0-16,-9 5 0 15,-10 12 0-15,-6 9 0 16,-10 12 0-16,-8 13 0 15,-4 6 0-15,-3 4 0 16,4 7 0-16,0-1 0 16,11-3-3-16,1-13-8 15,21 3-4-15,-7-29-4 0,30 12-3 16,-13-30-4-16,25 10 0 15,-18-28 1-15,22 10-1 16,-17-19 5-16,9-1 3 16,-8-1 1-16,-3-4 4 15,-3 5 0-15</inkml:trace>
  <inkml:trace contextRef="#ctx0" brushRef="#br3" timeOffset="67912.8844">23453 5559 115 0,'-4'28'34'0,"-8"-18"1"16,21 15 0-16,-9-25-28 15,35 24-1-15,-2-21-2 16,9-3-2-16,5-5 0 0,7-8 0 16,1-1-1-16,-4-7-1 15,-3-1 1-15,-9-5-1 16,-6 0 1-16,-11-2-1 15,-15 3 1-15,-12 2 1 16,-14 0-1-16,-13 12 1 16,-13 7 0-16,-6 13 0 15,-11 14-2-15,1 15 0 16,0 12 0-16,8 5 0 15,13 5 0-15,14-4 0 16,19-1 0-16,20-14 0 16,23-6-2-16,5-27-11 15,29 1-7-15,-8-34-4 16,30 11-5-16,-16-31 1 15,23 9-2-15,-21-25-1 0,13 5 4 16,-11-11-2-16</inkml:trace>
  <inkml:trace contextRef="#ctx0" brushRef="#br3" timeOffset="69159.9557">887 7170 93 0,'-6'-15'36'0,"6"15"-1"15,0 0-4-15,-10 7-26 16,2 13 0-16,8 14 0 15,-5 9-1-15,6 15 1 16,-4 6-2-16,4 11 1 16,-6 1-2-16,8 5 0 15,-3 0-1-15,3-6-1 16,-3-10 1-16,4-8-2 15,-2-10 1-15,1-11-2 16,1-7 2-16,2-16-1 16,-6-13 1-16,16-10 0 15,-5-14 0-15,0-6 2 0,0-9-1 16,3-6 0-16,0-6 0 15,2-2 1-15,2-1-1 16,1 4 1-16,2 5-2 16,5 7 0-16,3 7 0 15,0 9 0-15,4 12 1 16,0 10-1-16,2 14 0 15,-4 8 1-15,-2 10-1 16,-7 6 0-16,-8 8 0 16,-10 5 0-16,-11 2 0 15,-11 0-1-15,-15-1 0 16,-6-6 0-16,-11-5 0 15,-3-8-1-15,0-10-1 0,3-16-3 16,13-7-3-16,4-24-8 16,34 5-3-16,-5-25-5 15,36 12 1-15,-3-22-1 16,27 17-1-16,-8-13 2 15,21 17 3-15,-8 4 6 16,-2 6 4-16</inkml:trace>
  <inkml:trace contextRef="#ctx0" brushRef="#br3" timeOffset="69527.9768">1565 7854 115 0,'9'19'31'15,"-9"-19"2"-15,15 1-1 16,2-19-27-16,7-2-1 15,5-9 0-15,3-6-1 0,-2-4 0 16,4-4-1-16,-5 2 0 16,-10 0-1-16,-6 1 0 15,-9 7 1-15,-16 3-1 16,-7 11 0-16,-10 10 1 15,-8 12-1-15,-2 17 0 16,-4 9 0-16,0 14-1 16,3 10 1-16,6 5-1 15,11 1-1-15,13-3 1 16,10-9-1-16,20-8-1 15,15-14-2-15,22-7-2 16,14-25-8-16,22 6-6 16,-3-24-4-16,20 10-3 0,-13-19-1 15,18 10-1-15,-19-14-2 16,2 9 3-16,-17-1 6 15</inkml:trace>
  <inkml:trace contextRef="#ctx0" brushRef="#br3" timeOffset="69844.9949">2735 7519 113 0,'-27'-4'36'0,"11"10"1"16,-15-10-1-16,0 18-29 15,-8 2-2-15,-2 11 0 0,-4 3-2 16,0 6 0-16,5 3 0 16,7 0-1-16,10-1-1 15,10-3 0-15,14-11 0 16,17-3-2-16,19-12-1 15,10-10-2-15,19 0-5 16,-4-14-8-16,21 11-5 16,-12-24-3-16,17 18-4 15,-20-21 0-15,17 15-1 16,-23-15 0-16,9 8 4 15,-10-6 6-15</inkml:trace>
  <inkml:trace contextRef="#ctx0" brushRef="#br3" timeOffset="70579.0369">3324 7450 105 0,'-30'-17'34'0,"5"16"1"15,-19-7 0-15,4 22-24 16,-12-2-2-16,4 15-2 16,-9 4-1-16,12 11 0 15,-2 0-3-15,12 1 1 16,10 2-4-16,11-7 0 15,9-5 0-15,15-8 0 16,11-9 0-16,12-9 0 16,12-10 0-16,4-8 0 15,8-10 0-15,-5-4 0 16,0-5 0-16,-6-2 0 15,-5-5 0-15,-10 3 0 16,-11 3 0-16,-7 5 0 16,-9 6 0-16,-6 7 0 0,2 13 0 15,-16-1 0-15,2 17 0 16,-1 8 0-16,1 10 0 15,-2 5 0-15,4 4 0 16,3 4 0-16,10-5-3 16,6-7-2-16,15-1-5 15,-2-30-7-15,25 6-5 16,-9-29-2-16,20 6-4 15,-14-28-1-15,13 11 0 16,-16-23 0-16,8 6 4 16,-13 2 5-16,-15-6 37 15,8 19 4-15,-25-9 3 16,11 23 4-16,-21-10 1 0,8 28 3 15,-17-2 3-15,9 23 1 16,-7 4-32-16,0 7 0 16,-1 9-1-16,5 4 0 15,0 4-1-15,6 0 1 16,3-8-3-16,10-4 0 15,4-8 0-15,7-11 0 16,8-12 0-16,3-11 0 16,2-12 0-16,3-9 0 15,2-11 0-15,1-6 0 16,-1-5 0-16,-1-2 0 15,-6 4 0-15,-4 4 0 16,-3 9 0-16,-6 12 0 16,-17 21 0-16,0 0 0 15,-8 32 0-15,-10 5 0 0,-2 12-5 16,-4 0-1-16,10 22-11 15,-16-25-8-15,31 14-11 16,-9-22-4-16,20-1-1 16,3-14-2-16</inkml:trace>
  <inkml:trace contextRef="#ctx0" brushRef="#br3" timeOffset="71164.0703">4420 7410 103 0,'16'-28'38'0,"-1"12"0"15,-12-10-7-15,-3 26-21 16,3-23-4-16,-3 23-1 16,-19 0-1-16,0 12-1 15,-4 6 0-15,-6 11-1 0,-1 4-1 16,-2 7 1-16,2 1-1 15,5 1-1-15,6-2 1 16,10-5-1-16,11-4 0 16,12-10 0-16,13-5 0 15,13-8-1-15,7-4 1 16,6 0 0-16,-1-2-1 15,-2-1 1-15,-5 5-1 16,-10 3 1-16,-12 6 0 16,-16 7 0-16,-10 3-1 15,-15 7 1-15,-6 1-2 16,-5 0 0-16,1-2-1 15,-2-7-3-15,13 2-4 16,-4-26-8-16,21 0-5 16,9-12-5-16,23-5 1 0,-5-19-3 15,19 3-2-15,0-14 1 16,7-3 4-16</inkml:trace>
  <inkml:trace contextRef="#ctx0" brushRef="#br3" timeOffset="71487.0888">4886 7485 113 0,'-11'20'37'15,"-7"-8"1"-15,16 10-2 16,0-10-31-16,13-1-1 16,6-7-1-16,9-5 0 15,8-12-2-15,5-3 1 0,0-8-1 16,-1-6 0-1,-1-2 0-15,-5-4-1 0,-8-1 1 16,-9 1-1-16,-9 6 1 16,-11 3 0-16,-10 11-1 15,-9 11 1-15,-9 13-1 16,-6 12 1-16,-5 15-1 15,-1 11 1-15,4 6-1 16,8 6 0-16,12 0-2 16,12-6-3-16,19-2-9 15,3-25-7-15,35 4-6 16,7-28-15-16,27-3 2 15,8-25-2-15,23-1 2 16</inkml:trace>
  <inkml:trace contextRef="#ctx0" brushRef="#br3" timeOffset="71915.1133">6328 7352 86 0,'0'0'38'0,"-18"21"1"15,8 3 1-15,-5 1-25 16,11 10-10-16,-10 2-2 16,1 11 0-16,4-5-2 15,5 1 0-15,3-1-2 16,3-14-3-16,12-3-6 15,-14-26-13-15,41 4-6 16,-19-31-3-16,14 3-3 16,-7-22-2-16,8-1 2 15</inkml:trace>
  <inkml:trace contextRef="#ctx0" brushRef="#br3" timeOffset="72058.1215">6277 6903 95 0,'-24'-9'34'16,"4"6"-4"-16,7 0-10 15,19 14-42-15,-6-11-5 16,42 0-3-16,-9-4-4 16,20 1 0-16</inkml:trace>
  <inkml:trace contextRef="#ctx0" brushRef="#br3" timeOffset="72313.1361">6928 6737 100 0,'-17'20'37'0,"-9"2"2"16,9 19-1-16,-11 3-31 16,11 19-4-16,-2 10 1 15,5 13-1-15,-1 6-1 16,8 1-2-16,4-3 0 15,0-6-3-15,10-4-5 16,-4-27-10-16,16 3-8 16,-13-32-5-16,20-2-2 15,-14-28-3-15,7-4 0 16</inkml:trace>
  <inkml:trace contextRef="#ctx0" brushRef="#br3" timeOffset="72471.1451">6681 7314 117 0,'-18'-10'39'16,"2"-7"0"-16,16 17-1 15,4-15-34-15,21 6-5 16,17 4-11-16,5-19-13 16,25 12-6-16,-8-16-5 15,26 9-1-15,-2-11-4 16</inkml:trace>
  <inkml:trace contextRef="#ctx0" brushRef="#br3" timeOffset="72868.1678">8282 7221 78 0,'3'-14'39'0,"-3"14"-1"16,0 0 2-16,0 14-15 16,-10 3-21-16,6 13-1 15,-8 5-1-15,1 9 0 16,1 6-2-16,2 2 0 15,8-1-2-15,-1-11-3 16,18 5-12-16,-6-31-7 16,22 5-5-16,-11-32-3 15,18-1-3-15,-11-19-1 16,8-5 1-16</inkml:trace>
  <inkml:trace contextRef="#ctx0" brushRef="#br3" timeOffset="73035.1774">8257 6921 112 0,'-15'-9'35'0,"-1"-4"-1"16,16 13-2-16,17 3-37 16,1-13-13-16,25 16-7 15,-4-12-3-15,17 16-3 16,-4-10-3-16,14 11 1 15</inkml:trace>
  <inkml:trace contextRef="#ctx0" brushRef="#br3" timeOffset="73385.1974">8808 7015 108 0,'-14'5'37'0,"-14"-7"-1"16,9 14 1-16,-3-3-32 0,0 13-2 15,-1 2 1-15,6 6-2 16,3 2 1-16,9 4-2 15,9-4 1-15,10-1-2 16,11-3 1-16,10-11 1 16,5 1-2-16,5-3 0 15,-2-2 0-15,-4 2 1 16,-5 5-1-16,-11 3 0 15,-16 6 0-15,-13 8 1 16,-13 3-1-16,-9 3 0 16,-2-2-1-16,-6-6-1 15,7 0-5-15,-5-19-12 16,24 6-5-16,-9-24-6 15,19 2-2-15,11-14-4 0,7-4-3 16,1-9 2-16</inkml:trace>
  <inkml:trace contextRef="#ctx0" brushRef="#br3" timeOffset="73928.2284">9917 7321 89 0,'0'0'35'15,"15"-8"0"-15,10 2 1 16,3-6-33-16,12-3 1 16,2-6-1-16,11-1 1 15,-5-7-1-15,4 3 1 16,-9-6-1-16,-2 4 1 15,-11-3-1-15,-9 5 1 0,-11 4-2 16,-12 4 0 0,-16 4 0-16,-6 8-1 0,-12 6 0 15,-3 7 0-15,-11 9 0 16,0 11-2-16,-4 6 1 15,9 8 0-15,7 1 1 16,12 6-1-16,14 2 1 16,17-1-2-16,18-4-1 15,16-11-1-15,27 3-9 16,-1-23-10-16,37 10-4 15,-11-27-4-15,19 6-2 16,-12-21-3-16,8 4 1 16,-18-14 0-16</inkml:trace>
  <inkml:trace contextRef="#ctx0" brushRef="#br3" timeOffset="74326.2512">10941 7168 110 0,'-41'-23'37'0,"9"14"1"15,-16-5-1-15,7 13-35 16,-3 9 2-16,2 7-3 15,3 7 2-15,-2 10-1 16,3 3 0-16,5 4-1 16,10-1 1-16,9 0 1 15,8-6-2-15,11-2 0 16,14-11 0-16,12-10-1 15,11-10 0-15,5-10 0 16,5-6 0-16,4-12 0 16,-3-2 0-16,-2-5 0 0,-6-2 1 15,-8 5-2-15,-10 2 2 16,-8 9-2-16,-9 3 2 15,-10 19-2-15,0 0 1 16,-7 18 0-16,-6 12-1 16,-4 3 1-16,3 13-2 15,0 0 0-15,12 7-5 16,2-17-5-16,25 12-8 15,-2-29-5-15,28 6-4 16,-4-29-1-16,31 0-2 16,-10-23-1-16,14 0 2 15</inkml:trace>
  <inkml:trace contextRef="#ctx0" brushRef="#br3" timeOffset="74665.2706">11534 7093 115 0,'-38'17'35'16,"-12"-2"2"-16,12 11-2 15,-1-2-31-15,13 1-1 16,8-1-1-16,11 0-2 16,17-8 1-16,12-2 1 15,10-8-1-15,8 3-1 16,1-5 0-16,0 1 0 15,-3-1 0-15,-6 3 0 16,-10 4 0-16,-8 5 0 16,-10 5 1-16,-10 4-1 15,-4 4 0-15,-4 2 0 16,0-5 0-16,1 1-1 0,6-3-3 15,3-12-2-15,20 3-10 16,-8-27-7-16,27 11-4 16,-12-26-3-16,18 11-1 15,-7-21-3-15,9 7 1 16,-6-8 3-16</inkml:trace>
  <inkml:trace contextRef="#ctx0" brushRef="#br3" timeOffset="74861.2818">11973 7128 120 0,'-6'19'38'0,"-16"0"-1"15,5 21-2-15,-6 2-33 16,2 9 0-16,1 5-1 16,3 1 1-16,5-6-2 0,7-1-1 15,10-9-4-15,3-18-9 16,17 5-9-16,-12-34-5 15,22 4-3-15,-13-29-3 16,15 3-2-16,-11-19 1 16</inkml:trace>
  <inkml:trace contextRef="#ctx0" brushRef="#br3" timeOffset="75011.2904">11932 6867 120 0,'-27'-5'33'0,"9"9"-6"16,12 10-13-16,6-14-41 0,5 27-3 15,8-15-3-15,13 10-3 16,7-5 1-16</inkml:trace>
  <inkml:trace contextRef="#ctx0" brushRef="#br3" timeOffset="75655.3272">12246 7318 105 0,'-8'10'36'15,"18"3"1"-15,1-19-2 16,13 4-33-16,7-5-1 16,3-5 0-16,1-6 0 0,1-2 0 15,-4-5-1-15,-4-4 2 16,-8-1-1-16,-6-4 1 15,-8 1-2-15,-8 2 2 16,-8 3-1-16,-9 7 1 16,-8 10-1-16,-6 14 0 15,-10 14 1-15,2 8-1 16,-6 14 1-16,8 6-1 15,1 5 1-15,15 1-1 16,9-8 0-16,15 0-1 16,17-17 1-16,12-6-1 15,14-10 0-15,13-12-1 16,5-7 1-16,2-6 0 15,3-7-1-15,-5-1 1 0,-2-1-1 16,-8 4 1-16,-10 5-1 16,-8 7 1-16,-16 8 0 15,-8 12-1-15,-12 9 1 16,-7 7 0-16,-6 9 0 15,-1 3 0-15,-2 2-1 16,2-1 1-16,6-8 0 16,1-5 1-16,7-16-1 15,2-12 0-15,14-3 1 16,-1-16-1-16,2-8 1 15,1-8 0-15,-3-2 1 16,3-5-1-16,-5 1 0 16,-2 2 0-16,0 6 1 15,0 5 0-15,3 4-1 16,3 5-2-16,6 7-1 0,3-7-6 15,18 18-9-15,-10-17-8 16,25 15-10-16,-5-14-5 16,11 4-3-16,2-5 3 15</inkml:trace>
  <inkml:trace contextRef="#ctx0" brushRef="#br3" timeOffset="76235.3604">14143 6581 75 0,'14'-20'35'16,"-6"5"0"-16,-8 15 1 15,0 0-19-15,14 18-11 16,-25 12-1-16,3 23 1 16,-6 9-1-16,1 20 1 15,-7 7-3-15,3 8-2 16,-5-1 1-16,11 0-2 15,-1-8-1-15,6-10-1 16,9-12-2-16,2-18-4 16,17-3-7-16,-6-29-8 0,21 9-5 15,-17-33-1-15,14 4-3 16,-17-20-3-16,4 2 2 15</inkml:trace>
  <inkml:trace contextRef="#ctx0" brushRef="#br3" timeOffset="76686.3862">13939 7171 97 0,'-43'-21'38'15,"19"16"2"-15,0-8-1 16,24 13-22-16,14 3-12 16,19-3-1-16,14-5-2 15,16 1-1-15,11-1 1 16,14-5-1-16,3 6 0 15,-1-4-1-15,-5 5 0 0,-12 3 0 16,-12 2 1-16,-16 5-1 16,-15-4 0-16,-15 7 0 15,-15 3 1-15,-12 3-3 16,-8 4 2-16,-6 4-1 15,-5 5 0-15,0 2 0 16,3 8 0-16,8-3 0 16,10 0 0-16,13-3 2 15,16-5-1-15,11-9 1 16,14-9-1-16,6-10 0 15,6-11 0-15,0-9 1 16,-3-7-1-16,-4-9-1 16,-12-4 2-16,-12-4 0 15,-11 3-2-15,-14-3 0 16,-10 8-2-16,-18 0-1 0,-3 18-6 15,-17-5-5-15,9 30-8 16,-17-10-3-16,18 29-2 16,-11-11-2-16,27 16-1 15,2-9 0-15,20 1 4 16</inkml:trace>
  <inkml:trace contextRef="#ctx0" brushRef="#br3" timeOffset="77286.4205">16168 6958 98 0,'-4'-20'36'0,"4"20"2"0,-22-21-1 16,4 17-32-16,-13 3-1 16,2 9 0-16,-5 4-1 15,1 5 1-15,-3 4-1 16,12 2-1-16,2 1 1 15,9 0-1-15,13-2-1 16,10-4 0-16,9 0 0 16,9 0-1-16,7 1 0 15,1-3 0-15,1 3 0 16,-5 1-1-16,-7 3 1 15,-7 4 0-15,-8 3 0 16,-11 1-1-16,-11 1 0 16,-3 1 1-16,-5 2-1 0,-3-5-1 15,3-1-3-15,-2-12-4 16,17 7-10-16,-10-24-5 15,28 8-5-15,-11-24-1 16,26 7-3-16,-9-16-2 16,14 0 2-16</inkml:trace>
  <inkml:trace contextRef="#ctx0" brushRef="#br3" timeOffset="77669.4424">16312 7208 101 0,'-4'18'36'16,"-8"-9"0"-16,14 7 1 15,-2-16-31-15,5 16-2 16,14-16 0-16,12-2 0 0,4-11-2 16,12 0 2-16,2-6-2 15,6-7 1-15,-5 0-2 16,-2-4 1-16,-10 0-1 15,-9 0 1-15,-12 0-1 16,-11 0-1-16,-14 6 1 16,-12 5-1-16,-10 6 1 15,-8 8-1-15,-6 11 0 16,-8 10 0-16,-2 13 1 15,4 8-2-15,2 6 2 16,11 7-1-16,9 0 0 16,13-2-1-16,19-6 0 15,15-10-3-15,23-3-4 16,10-24-9-16,31 12-7 0,-11-30-4 15,24 11-3-15,-12-22-3 16,15 7-3-16,-17-13 1 16</inkml:trace>
  <inkml:trace contextRef="#ctx0" brushRef="#br3" timeOffset="78180.4716">17072 7083 62 0,'0'0'31'0,"-9"8"1"16,9-8-1-16,5 12-17 16,-5-12-3-16,0 0-3 0,10 5-1 15,-10-5-2-15,0 0 0 16,14 7-1-16,-14-7 1 15,0 0-1-15,0 0 0 16,14-4-1-16,-14 4 1 16,20-5-2-16,-2-1 0 15,5 0 0-15,5 0 0 16,3-3-1-16,1-2 1 15,1-3-1-15,1-2 0 16,-6-5 0-16,-8 1 1 16,-7 0-1-16,-13-5 0 15,-9 5 0-15,-13-2 0 16,-11 6-1-16,-8 6 1 15,-11 11 0-15,-5 13 0 16,-9 12 1-16,3 11-2 0,2 13 0 16,9 7 0-16,14 2 0 15,16 1 0-15,20-7 0 16,24-7 0-16,19-12 0 15,25-7-3-15,9-20-7 16,20 3-7-16,-14-23-7 16,17 12-3-16,-31-22-5 15,13 14 0-15,-29-15-5 16,-3 8 2-16,-21-3 3 15</inkml:trace>
  <inkml:trace contextRef="#ctx0" brushRef="#br3" timeOffset="79450.5443">17890 6262 80 0,'-13'5'35'0,"8"7"-1"15,-6 1 1-15,2 8-30 16,0-1-4-16,3 3 0 16,2-2-1-16,1-4-2 15,11 7-7-15,-8-24-12 16,24 15-4-16,-6-20-4 15,11-1-1-15,2-10-2 16,4-4 1-16</inkml:trace>
  <inkml:trace contextRef="#ctx0" brushRef="#br3" timeOffset="79590.5523">18093 6287 104 0,'-29'26'35'16,"6"16"3"-16,-14-2-4 16,12 6-32-16,15 8-16 15,-3-15-7-15,26 6-8 16,-5-21 0-16,27-3-6 15,-2-13-2-15</inkml:trace>
  <inkml:trace contextRef="#ctx0" brushRef="#br4" timeOffset="83851.796">2454 8864 72 0,'-10'-24'35'0,"3"7"-1"15,-13-7 1-15,2 10-19 0,-12-2-9 16,3 13-1-16,-5 3-1 15,-2 15-1-15,-1 6 0 16,0 10-1-16,-3 8-1 16,12 3 0-16,5-1 0 15,7 3 0-15,8-5-1 16,13-4 1-16,13-12-2 15,13-10 1-15,12-18-1 16,9-6 1-16,6-17-1 16,3-11 1-16,3-9-1 15,-4-8 1-15,-7-1-2 16,-10 2 1-16,-9 5-1 15,-12 9 2-15,-10 10-2 16,-8 9 1-16,-10 13-1 0,4 9 2 16,-22 24 0-16,8 6-1 15,0 14 0-15,-1 8 0 16,3 11-1-16,6 3-1 15,9 3-1-15,4-10-3 16,16-3-5-16,-2-27-6 16,22 1-6-16,-5-36-5 15,16-3 0-15,-8-30-2 16,8 1 0-16,-8-18 1 15,0 1 4-15</inkml:trace>
  <inkml:trace contextRef="#ctx0" brushRef="#br4" timeOffset="84219.8171">3081 8737 91 0,'-25'-10'33'0,"11"19"0"15,-11-1 3-15,9 18-13 0,-4-3-20 16,3 6 0-16,2 2-1 16,3 1 0-16,3-1 0 15,3-1 0-15,3-1 0 16,5-6-1-16,0-6 0 15,8-5 1-15,0-11-2 16,9-9 1-16,2-9 0 16,2-10-1-16,5-5 1 15,-1-5-1-15,1-6 0 16,-1 3 1-16,-5 6-1 15,-6 9 1-15,-1 9-1 16,-3 14 0-16,-12 2-1 16,14 22 1-16,-5 8-2 15,0 2-1-15,10 7-2 0,0-6-1 16,13 6-4-16,-6-14-4 15,21 9-7-15,-14-21-3 16,18 10-2-16,-11-24-1 16,10 7-1-16,-12-20 2 15,4 1 2-15,-8-9 5 16</inkml:trace>
  <inkml:trace contextRef="#ctx0" brushRef="#br4" timeOffset="84573.8373">3712 8697 101 0,'-24'-30'31'0,"10"17"2"16,-16 0 1-16,6 19-27 15,-5 0 0-15,7 14-1 0,2 3-1 16,6 3-2-16,8 2 1 16,12-3-2-16,10-8 1 15,10-6-1-15,5-14 0 16,7-13-2-16,4-14 1 15,4-11-1-15,-2-13 0 16,-3-8 1-16,-7-11-1 16,-6-4 0-16,-3 4 0 15,-7 2 1-15,-7 10 0 16,-4 6-1-16,-6 16 0 15,-5 17 0-15,4 22 0 16,-18 38 0-16,0 18-1 16,-1 17 0-16,3 19-1 15,-4 2-5-15,16 18-7 16,-8-20-7-16,28 3-6 15,-3-32-6-15,28-3-2 0,-2-29-3 16,21-10 1-16</inkml:trace>
  <inkml:trace contextRef="#ctx0" brushRef="#br4" timeOffset="85165.8712">5358 8325 80 0,'-9'-21'37'16,"3"9"-1"-16,-13 0 1 16,4 10-26-16,-12 7-6 15,0 15-1-15,-7 8 0 16,-1 12 0-16,-3 2-2 15,4 6 1-15,5-3-1 0,7-2 0 16,9-3 0-16,13-14 0 16,11-9-2-16,17-6 2 15,6-10-2-15,11-3 0 16,8-2 0-16,0 1 0 15,-1 2 2-15,-7 5-2 16,-8 9 2-16,-11 8-2 16,-18 6 2-16,-10 8-2 15,-15 3 1-15,-13 2-1 16,-2-2 0-16,-5-2-1 15,4-7-2-15,2-13-1 16,14-5-5-16,4-23-6 16,30 0-7-16,-6-28-6 15,35 1-3-15,-7-23-1 0,25 3-3 16,-9-18 3-16</inkml:trace>
  <inkml:trace contextRef="#ctx0" brushRef="#br4" timeOffset="85610.8966">5869 8021 82 0,'0'0'38'0,"-11"-14"-2"16,11 14 2-16,-25 7-17 16,14 7-17-16,-1 5 0 15,5 11 0-15,-1 12-1 16,-2 18-1-16,0 9 0 15,2 12 0-15,-1 8 1 16,0 4-2-16,-2 0 1 16,1-9-1-16,5-8 1 0,2-14-2 15,2-17 2-15,8-16-2 16,8-24 0-16,6-16 0 15,9-16 1-15,2-16-1 16,2-8-1-16,3-5 1 16,-4-1 0-16,2 4 0 15,-8 8-1-15,-6 14 1 16,-5 17-1-16,-16 14 2 15,14 24 0-15,-14 12-1 16,-3 10 1-16,1 10-2 16,1 4 0-16,6 2-2 15,2-3-1-15,4-10-4 0,17-3-5 16,-5-27-5-16,22 6-5 15,-15-33-3-15,23 6-3 16,-16-28-1-16,10 2-2 16,-16-18 4-16,-1 1 3 15</inkml:trace>
  <inkml:trace contextRef="#ctx0" brushRef="#br4" timeOffset="85947.9159">6393 8651 105 0,'-1'33'37'0,"-5"-7"1"16,15 6-1-16,-3-7-31 15,16-7-2-15,6-10-1 16,8-12 0-16,3-11-1 16,2-9 0-16,0-11-2 0,-4-4 1 15,-8-5-1-15,-9-1 1 16,-11-1-1-16,-9 6 0 15,-10 8-1-15,-13 11 1 16,-9 12 0-16,-5 13 0 16,-1 16 0-16,-1 12 1 15,3 13 0-15,6 9-1 16,8 4 1-16,11 1-1 15,16-5 0-15,12-8-4 16,15 1-6-16,4-25-7 16,26 7-7-16,-6-28-5 15,28 11-3-15,-10-24-3 16,20 9-1-16,-7-16 3 15</inkml:trace>
  <inkml:trace contextRef="#ctx0" brushRef="#br4" timeOffset="86308.9366">7965 8546 86 0,'7'-28'36'0,"-9"-1"-1"0,11 19 3 16,-9 10-28-16,0 0-3 15,-3 30-2-15,1 7-2 16,-2 9 0-16,-2 6-2 16,1 7 1-16,0-3-2 15,8 0 0-15,-3-13-3 16,11-3-5-16,-1-29-9 15,23 3-5-15,-13-31-5 16,24-1-3-16,-15-29-1 16,14 1-3-16,-18-20 4 15</inkml:trace>
  <inkml:trace contextRef="#ctx0" brushRef="#br4" timeOffset="86475.9461">8026 8124 107 0,'-36'-12'34'15,"16"20"-1"-15,1-3-4 16,19-5-38-16,21 22-8 15,0-21-6-15,27 18-3 16,0-17-1-16,21 13-2 16,-3-10 1-16,14 9 1 15</inkml:trace>
  <inkml:trace contextRef="#ctx0" brushRef="#br4" timeOffset="86773.9632">8512 8363 107 0,'-39'25'34'0,"-9"-9"2"15,12 14-2-15,-2-7-28 0,14 1-2 16,11-1-1-16,11 2 0 16,17-7-1-16,18-2-1 15,7-3 0-15,11-2 0 16,3 1-1-16,-2 0 0 15,-1 3 0-15,-12 5 1 16,-11 8 0-16,-15 1 0 16,-18 7 0-16,-9 0-1 15,-9 1 0-15,-11-4-3 16,1 0-5-16,-9-17-8 15,19 7-6-15,-13-24-6 16,23 9-4-16,-6-22-2 16,19 14-3-16,-5-27 1 15</inkml:trace>
  <inkml:trace contextRef="#ctx0" brushRef="#br4" timeOffset="87916.0285">10175 8486 73 0,'-15'-8'36'16,"-9"-1"-1"-16,-3 4 1 15,-12 0-29-15,6 10-1 0,-6 3-2 16,1 8 0-16,2 5-1 16,6 8 1-16,2 1-2 15,10 8 1-15,6-2 0 16,8-3 0-16,10-2 0 15,9-5-2-15,9-8 2 16,9-4-1-16,4-12 0 16,6-9-1-16,0-8-1 15,4-7 0-15,-1-6-1 16,-2-9 1-16,-3-5-1 15,-6-2 1-15,-3 6-1 16,-6-1 1-16,-5 8 0 16,-6 7 0-16,-6 11 0 0,-9 13 0 15,5 9 0-15,-10 15-1 16,-4 12 1-16,4 8-1 15,3 6 1-15,2-2-2 16,7 2-2-16,3-15-6 16,24 1-5-16,-7-30-4 15,33 2-5-15,-18-38-3 16,29 3-3-16,-14-30-1 15,11 3 1-15,-13-20 5 16</inkml:trace>
  <inkml:trace contextRef="#ctx0" brushRef="#br4" timeOffset="88382.0551">10892 7837 108 0,'-24'14'33'16,"5"25"2"-16,-10 4-1 15,20 18-30-15,-9 7 0 16,9 15-2-16,6 0 1 15,5 3-1-15,5-5-1 16,5-5 1-16,5-8-1 16,1-10 0-16,0-16-1 15,-1-7 0-15,0-19 1 16,-2-9-1-16,-1-13 0 15,-3-8 0-15,1-10 0 16,-2-6 0-16,2-6 1 16,-3-4-2-16,6 2 1 15,3 5 0-15,-3 4 0 0,0 7 0 16,2 14 0-16,-1 9 0 15,-2 11 0-15,-2 11 0 16,-4 10 0-16,-6 6 1 16,-3 5 0-16,-4 1-1 15,-5 0 2-15,-5-4-2 16,-1-4 1-16,-5-4-1 15,-4-10 0-15,1-7-3 16,1-8-1-16,-2-15-6 16,13 2-5-16,-5-23-4 15,22 7-7-15,-8-24 0 16,30 11-3-16,-7-17-2 15,23 11 1-15,-2-7 4 16</inkml:trace>
  <inkml:trace contextRef="#ctx0" brushRef="#br4" timeOffset="88780.0779">11708 8314 93 0,'-15'-8'34'0,"-12"0"1"16,4 14 1-16,-15-4-31 15,-3 10-1-15,-3 1 0 16,2 7-1-16,3 5-1 16,4 3 1-16,11-1-1 15,10 1-1-15,14-4 1 16,14-6-1-16,15-4-1 15,10-4 0-15,9-4 1 0,3-1-1 16,-3-2 0-16,-3 3 0 16,-10 4 0-16,-7 3 0 15,-18 5 0-15,-10 7 1 16,-9 2 1-16,-10 1-2 15,-9 1 1-15,3-5-2 16,-2 1 0-16,3-10-4 16,14 3-5-16,1-25-7 15,24 10-3-15,-9-26-4 16,34 9-2-16,-11-20-2 15,23 7-2-15,-8-14 2 16,13 6 5-16</inkml:trace>
  <inkml:trace contextRef="#ctx0" brushRef="#br4" timeOffset="89126.0977">12086 8405 112 0,'-13'4'34'0,"-13"-4"0"16,15 24 0-16,-11-4-29 15,2 11 0-15,1 3-2 16,2 9 0-16,4 3 0 15,6-1-1-15,6-1 1 16,8-7-2-16,3-6 1 16,9-10-1-16,5-11 1 15,8-11-2-15,3-16-1 16,0-8 1-16,0-10-2 15,-4-7 2-15,-6-3-1 16,-8-3 0-16,-9 0-2 16,-9 6 1-16,-10 11 0 0,-8 8-1 15,-1 16-3-15,-8 2-4 16,11 25-5-16,-14-11-3 15,23 25-4-15,-13-19-1 16,25 20-3-16,-12-20-2 16,23 6 2-16,-15-21 1 15,32 0 5-15</inkml:trace>
  <inkml:trace contextRef="#ctx0" brushRef="#br4" timeOffset="89802.1364">12631 7975 75 0,'8'-26'37'0,"-9"-2"-2"16,3 12 2-16,-13 1-27 16,11 15-2-16,-5 18-2 15,0 12-3-15,-3 9 1 16,0 15-2-16,-3 10-1 15,0 12 0-15,-2 6-1 16,3 3 0-16,1-3-2 16,4-11-2-16,12 2-5 15,-2-28-7-15,22 5-5 16,-9-34-4-16,26-1-2 15,-12-29-3-15,20 2-1 16,-10-18 1-16,6-6 6 16</inkml:trace>
  <inkml:trace contextRef="#ctx0" brushRef="#br4" timeOffset="90177.1578">12946 8328 97 0,'-34'2'33'0,"22"21"1"16,-13-3 2-16,11 12-28 15,-4 3-4-15,9 5 1 16,4-1-3-16,11 1 2 15,4-10-2-15,13-6 0 16,10-10-1-16,10-12 0 16,5-11 0-16,9-9 0 15,2-10 0-15,-2-8-2 16,0-4 2-16,-7-5-1 15,-8 3 0-15,-6 3 0 16,-10 7 0-16,-9 7 0 0,-6 12 0 16,-11 13 0-16,-5 12 0 15,-4 12 0-15,-2 9 0 16,0 2 0-16,4 5-2 15,2-5-1-15,12 1-4 16,2-19-5-16,24 1-5 16,-3-31-3-16,25 6-4 15,-9-33-1-15,23 5-2 16,-16-26-2-16,17 5 4 15,-19-18 4-15,2-2 5 16</inkml:trace>
  <inkml:trace contextRef="#ctx0" brushRef="#br4" timeOffset="90380.1694">13943 7802 108 0,'-25'-4'30'0,"10"32"3"15,-21 7-2-15,13 20-26 16,-7 10 0-16,5 13-2 16,4 2-1-16,8 2 0 15,6-4-2-15,4-7-2 16,11-6-2-16,-2-16-5 15,14-1-7-15,-14-29-5 16,19 2-2-16,-25-21-3 16,25-14-1-16,-24-19-3 15,7 7 3-15,-16-17 5 16</inkml:trace>
  <inkml:trace contextRef="#ctx0" brushRef="#br4" timeOffset="90561.1798">13668 8201 116 0,'-22'-2'33'0,"-7"-10"0"15,29 12 0-15,-8 13-28 16,27-8-2-16,16-2-1 15,10-2-2-15,12 0-2 16,8-9-5-16,15 15-8 16,-13-19-4-16,12 20-5 15,-29-18-3-15,9 22-3 16,-27-18 0-16,1 19 0 15,-33-13 4-15</inkml:trace>
  <inkml:trace contextRef="#ctx0" brushRef="#br4" timeOffset="90905.1995">14110 8334 102 0,'-17'32'32'0,"-10"-19"1"15,26 16 1-15,-7-12-19 0,20-1-12 16,6-8-1-16,12-1 0 16,6-8 0-16,7-1 0 15,1-12-1-15,5-1 0 16,-7-9 0-16,-6-1-1 15,-5-4 1-15,-13-3 0 16,-12 2-1-16,-11 1 1 16,-12 6-1-16,-11 7 0 15,-6 9 0-15,-7 10 0 16,-2 12 1-16,1 13-1 15,7 9 0-15,6 7 0 16,10 3 0-16,12 2 0 16,16-4-1-16,14-12-2 15,22-3-3-15,5-24-5 16,21 1-6-16,-5-34-4 0,22 9-5 15,-14-33-2-15,13 5-2 16,-16-20-1-16,4 2 3 16,-14-12 4-16</inkml:trace>
  <inkml:trace contextRef="#ctx0" brushRef="#br4" timeOffset="91101.2107">15009 7781 109 0,'0'0'33'0,"-39"4"2"16,17 34 1-16,-15 6-28 15,8 20-4-15,-5 11 0 16,10 11-1-16,1 2-1 15,11 1-1-15,9-3-1 16,6-14-4-16,9-3-3 16,3-28-7-16,21 0-7 0,-14-35-6 15,24 2-4-15,-14-30-3 16,16 1-3-16,-10-20 2 15</inkml:trace>
  <inkml:trace contextRef="#ctx0" brushRef="#br4" timeOffset="91535.2355">15171 8274 79 0,'-19'-2'39'0,"4"18"0"15,-11-2 1-15,11 21-12 16,-5-4-25-16,6 6 0 16,4 1-1-16,3 0 0 15,9-2 0-15,13-8-1 16,7-10 0-16,7-10 0 0,5-15 0 15,7-12-1-15,-1-10 0 16,2-10 1-16,-1-5-1 16,-2-3 1-16,-2 3-1 15,-6 4 0-15,-7 11 0 16,-4 13 0-16,-7 18 0 15,-11 21 0-15,-6 18 0 16,-9 19 0-16,-13 20 0 16,-7 13 0-16,-4 12 1 15,-9 4-1-15,-2 1 1 16,0-6-1-16,1-8 1 15,0-10-1-15,6-18 0 16,-1-15 0-16,5-17 0 16,2-16-1-16,4-14 0 0,-1-15 0 15,4-11-4-15,-5-22-4 16,14 0-3-16,-9-23-6 15,19 18-4-15,-16-21-5 16,30 19-3-16,-14-10-3 16,18 19-1-16,4 0 5 15</inkml:trace>
  <inkml:trace contextRef="#ctx0" brushRef="#br4" timeOffset="92701.3022">16361 8245 66 0,'5'-30'38'0,"7"8"-2"15,-9-1 2-15,-3 23-12 16,10-18-19-16,-10 18-2 15,0 0-1-15,4 31-1 16,-11-4 0-16,2 13 0 16,-1 3-1-16,-1 9 0 0,0 0 0 15,3-2-1-15,-1-4 0 16,3-7 1-16,2-8-2 15,0-8 1-15,3-12 0 16,-3-11 0-16,13-7-1 16,-7-13 1-16,0-11 0 15,2-6 0-15,-1-8-1 16,-3-6 1-16,1-2-1 15,-1 0 1-15,1 7 0 16,0 7-1-16,3 9 0 16,1 7 1-16,5 10-1 15,8 9 0-15,6 4 0 16,10 2-1-16,7 4 0 15,9-2-2-15,9 2-1 0,4-5-3 16,13 4-4-16,-10-15-5 16,16 12-3-16,-22-18-3 15,12 13-1-15,-28-16-1 16,6 12 0-16,-23-4 23 15,-16-1 7-15,-15 12 5 16,-5-13 5-16,5 13 3 16,-40 2 4-16,21 16 3 15,-18-13 1-15,14 20-21 16,-2 7-1-16,4 14-1 15,3 6-2-15,6 9 1 16,1 5-2-16,8 1 0 16,4-3 0-16,6-4-3 0,9-8-1 15,3-24-3-15,18-6-8 16,-5-29-4-16,25 1-4 15,-12-32-3-15,16 5-3 16,-18-35 1-16,9 2-1 16,-23-14 2-16,-3-2 7 15,-15-2 4-15,-19-6 4 16,-8 15 30-16,-21-8 4 15,7 28 3-15,-16-5 2 16,15 24 0-16,-9 2 1 16,20 22 1-16,-2 1-2 15,22 11-31-15,20 12-10 16,0-6-5-16,27 16-4 15,-6-11-3-15,24 21-1 0,-5-15-3 16,17 14 2-16,-6-6 2 16,1 1 9-16</inkml:trace>
  <inkml:trace contextRef="#ctx0" brushRef="#br4" timeOffset="93287.3357">17939 8114 116 0,'-34'15'33'15,"-18"-12"2"-15,13 17-1 16,-17-3-24-16,14 13-3 15,-2 3-1-15,13 12-1 16,2 3-2-16,15 1 0 16,13 0 0-16,11-6-3 15,19-8 0-15,8-13 0 16,12-14 0-16,8-13 0 0,2-12 0 15,5-11 0-15,-8-9 0 16,-6-4 0-16,-6-3 0 16,-9-3-2-16,-11 2 2 15,-4 3-1-15,-8 11 1 16,-7 7-1-16,-5 24 0 15,0 0 0-15,-18 20 0 16,-1 23 1-16,-1 21-1 16,-8 17 1-16,-4 15 1 15,-1 13-1-15,-2 3 1 16,1 3-1-16,6-3 1 15,2-11-1-15,8-12 1 16,7-16-1-16,2-19 0 0,3-14 1 16,3-21-1-16,3-19 1 15,-2-20-1-15,0-16 2 16,1-8-2-16,0-14 0 15,2-11 0-15,2-12 0 16,5-2 0-16,8-2 0 16,2 6 0-16,8 8 0 15,3 3 0-15,9 9-2 16,7 12-2-16,1 6-2 15,12 15-4-15,-8-8-3 16,17 17-4-16,-14-21-4 16,24 15-3-16,-19-24-3 15,19 6 0-15,-15-22-1 16,13-4 3-16,-12-14 3 0,-3-10 3 15</inkml:trace>
  <inkml:trace contextRef="#ctx0" brushRef="#br4" timeOffset="93896.3705">18922 7373 120 0,'-33'24'36'15,"9"31"2"-15,-15 6-1 16,12 17-30-16,-5 13-2 16,4 12-1-16,3 5-1 15,3 1 0-15,3-4-1 16,6-10-2-16,5-9 0 15,4-13 0-15,6-16 0 16,4-18 0-16,8-17 0 16,8-18 0-16,3-18 0 0,6-11 0 15,3-11 0-15,1-7 0 16,-3-3 0-16,1 3 0 15,-6 4 0-15,-3 10 0 16,-9 8 0-16,-5 11 0 16,-10 10 0-16,7 18 0 15,-10 5 0-15,0 10 0 16,1 0-2-16,7 4 0 15,3 0-2-15,3-8 0 16,15-3-3-16,-1-15-2 16,18-2-4-16,-6-26-3 15,20 5-2-15,-13-28-3 16,21 5-1-16,-18-19-2 15,16 3 0-15,-13-16 1 16,4-3 3-16,-6 0 2 0,-5-8 3 16,-5 8 29-16,-20-4 6 15,7 29 4-15,-33-2 4 16,8 35 2-16,-29 9 0 15,5 34 5-15,-21 10-2 16,10 29-25-16,-7 4-3 16,0 12-2-16,8 6-1 15,9 0 0-15,5-7-2 16,6-4-2-16,11-10-2 15,-1-14-3-15,14-6-7 16,-10-29-5-16,17 0-5 16,-17-22-7-16,17-16-1 15,-17-15-4-15,7-1 2 16,-10-16 3-16</inkml:trace>
  <inkml:trace contextRef="#ctx0" brushRef="#br4" timeOffset="94061.38">19273 8129 118 0,'-23'-15'39'0,"23"15"0"16,9 13 0-16,16-6-33 15,9 0-5-15,15 1-3 16,11 2-3-16,-2-9-8 16,19 14-8-16,-17-15-7 15,22 16-6-15,-17-12-3 16,9 13-4-16,-16-4 4 15</inkml:trace>
  <inkml:trace contextRef="#ctx0" brushRef="#br4" timeOffset="94204.3882">20157 8468 124 0,'-7'20'41'16,"5"2"1"-16,-13-15-4 15,15-7-41-15,-14 6-7 16,0-21-8-16,14 15-7 16,-9-21-12-16,9 5-4 15,-5-9-3-15,10-3 2 16</inkml:trace>
  <inkml:trace contextRef="#ctx0" brushRef="#br4" timeOffset="96088.4959">20369 7184 52 0,'-10'-14'31'15,"10"14"4"-15,-11-15-7 16,11 15-9-16,-2-14-5 0,2 14-3 15,5-15-2-15,-5 15-1 16,0 0-2-16,15 10-1 16,-17 6-1-16,4 16 0 15,-10 11-1-15,-1 19 0 16,-8 14-1-16,-6 14-1 15,-4 8 1-15,-2 6-1 16,0-4-2-16,4-6-1 16,11-7-11-16,0-30-12 15,30-8-7-15,-4-26-4 16,23-10-3-16,3-20-2 15</inkml:trace>
  <inkml:trace contextRef="#ctx0" brushRef="#br4" timeOffset="96787.5359">20190 8503 59 0,'-12'-11'32'0,"12"11"1"0,0 0 0 15,0 0-20 1,-7-16-4-16,7 16-2 0,0 0 0 15,0 0-2-15,0 0 0 16,-2 11-1-16,2-11 0 16,-8 17-1-16,3-6-1 15,1 2 0-15,2-4-1 16,2-9 0-16,2 14 0 15,-2-14 0-15,14-4-1 16,0-4 0-16,0-2 0 16,0-4 0-16,-1 2 1 15,-3 0-1-15,-4 1 0 16,-6 11 1-16,-6-12-1 15,-4 13 1-15,-8 2-1 16,0 2 0-16,2 4-2 0,-6-9-15 16,17 15-7-16,-13-14-9 15,18-1-2-15,0 0-5 16,0 0 2-16</inkml:trace>
  <inkml:trace contextRef="#ctx0" brushRef="#br5" timeOffset="700405.0609">1591 10096 64 0,'0'0'34'0,"0"0"-3"15,-3 18-7-15,-8-10-3 16,4 15-16-16,-3 9-3 16,1 13 1-16,-2 6-1 15,1 20 1-15,-6 5-2 16,6 7 2-16,-2-1-1 15,1-3-1-15,-1-5 0 16,2-9-1-16,-1-15 0 16,6-13-2-16,-1-16 3 15,6-21-1-15,0 0 1 16,6-26 0-16,3-14 1 15,4-15-1-15,2-18 1 16,5-12 0-16,-2-12 1 16,7-4-3-16,2-10 3 0,1 5-2 15,5 0 2-15,0 12-2 16,1 13 2-16,3 11-2 15,1 17 1-15,0 14-1 16,-4 18 0-16,3 14 0 16,-6 21 0-16,-2 13 1 15,1 17-2-15,-4 16 1 16,-1 15-2-16,-1 14 2 15,-4 13-2-15,-2 6 0 16,0 5-2-16,-3-7 2 16,-1-6-3-16,0-13-1 15,1-10-4-15,-10-27-16 16,11-5-13-16,-14-28 2 15,-2-17-1-15,0 0 2 0</inkml:trace>
  <inkml:trace contextRef="#ctx0" brushRef="#br5" timeOffset="700577.0707">1868 10481 98 0,'-48'-14'37'16,"10"15"1"-16,5-3-1 16,17 4-29-16,16-2-5 15,0 0-1-15,36-11-1 16,11-9-4-16,17 4-9 15,3-17-23-15,19 7-4 16,-1-8 1-16,14 9-3 16</inkml:trace>
  <inkml:trace contextRef="#ctx0" brushRef="#br5" timeOffset="706092.3862">3558 9828 79 0,'5'-15'36'0,"-5"15"-1"0,0 0 0 16,20 10-15-16,-22 14-18 15,2 13 0-15,5 12 0 16,-5 15 0-16,0 13-1 16,0 14 1-16,-5 4-2 15,5 0 1-15,0-2-1 16,2-12-2-16,5-8-2 15,-2-22-8-15,17-10-16 16,-7-30-9-16,12-15 0 16,-3-23-1-16</inkml:trace>
  <inkml:trace contextRef="#ctx0" brushRef="#br5" timeOffset="706318.3991">3561 9823 101 0,'0'0'37'15,"-12"-11"2"-15,27 13-3 16,4-7-30-16,15-2-3 16,13-7-1-16,14 1 0 15,10-5-1-15,9-2-2 16,0 5-2-16,0-6-9 15,3 25-22-15,-23-3-3 16,-7 19-2-16,-24 2 0 16</inkml:trace>
  <inkml:trace contextRef="#ctx0" brushRef="#br5" timeOffset="706528.4111">3741 10218 99 0,'0'0'38'0,"-17"2"2"15,34-6-1-15,3-10-35 16,17-2-1-16,14-3-1 16,7-3-3-16,7 9-5 15,-3-14-17-15,15 20-13 16,-6-3-2-16,4 9-1 15,-11-3 0-15</inkml:trace>
  <inkml:trace contextRef="#ctx0" brushRef="#br5" timeOffset="707015.4389">4875 10108 92 0,'-33'0'38'16,"-16"-1"-2"-16,1 19 2 16,-13-1-33-16,3 13 0 15,-3 5-1-15,10 13 1 16,1 4-2-16,11 7 1 0,8-3-3 15,12-1 2 1,13-4-2-16,13-10 1 0,11-14-1 16,20-15-1-16,13-15 1 15,15-15-1-15,6-13 1 16,3-9-1-16,0-10 0 15,-4-3 0-15,-6 1 1 16,-12 4-1-16,-12 0 1 16,-13 9-1-16,-11 6 1 15,-6 10-1-15,-8 5 1 16,-3 18-1-16,0 0-1 15,-10 21 1-15,0 10-2 16,5 14 2-16,-3 11-1 16,2 6 1-16,6 2-3 15,3-6 1-15,12 0-1 0,7-16-3 16,16-2-7-16,-3-31-19 15,23-3-7-15,-5-25 0 16,12-2-1-16</inkml:trace>
  <inkml:trace contextRef="#ctx0" brushRef="#br5" timeOffset="707197.4494">5605 10236 92 0,'0'0'37'16,"-19"10"1"-16,9 13 2 15,-15 8-35-15,13 8 0 16,-1 1-3-16,6 4 0 15,6 0-1-15,2-7-3 16,11-2-4-16,-6-19-23 0,17-1-7 16,-4-24-2-16,6-2-2 15</inkml:trace>
  <inkml:trace contextRef="#ctx0" brushRef="#br5" timeOffset="707355.4584">5550 9763 99 0,'-18'-12'36'0,"4"6"-3"16,14 6-3-16,3 27-56 16,6-15-8-16,16 12 0 15,4-6-3-15</inkml:trace>
  <inkml:trace contextRef="#ctx0" brushRef="#br5" timeOffset="707692.4777">5957 10107 91 0,'6'38'37'16,"-12"-2"-1"-16,2 11 2 15,-7-3-32-15,7 8-1 16,-1-7-1-16,3 0 1 16,2-2-3-16,2-8-1 15,3-6 0-15,2-9-1 16,4-10 1-16,1-10-1 15,2-12 1-15,1-10-1 16,-1-7 1-16,-4-8 0 16,-3-9 1-16,0-1-3 15,-4-6 3-15,2 3-1 0,-1 3 1 16,1 6-1-16,5 4 1 15,7 6-2-15,3 5 1 16,7 7-1-16,11 9-6 16,-4-9-8-16,21 21-13 15,-15-15-13-15,16 12 1 16,-9-11-4-16,6 8 2 15</inkml:trace>
  <inkml:trace contextRef="#ctx0" brushRef="#br5" timeOffset="708803.5412">8071 9676 62 0,'-3'-28'33'16,"-16"-2"0"-16,1 15-2 15,-20-5-20-15,4 20-1 16,-24 1 1-16,4 23-2 16,-13 5-1-16,-2 22-1 15,-1 7-2-15,2 14 1 16,8 7-2-16,10 4 0 15,11-2-3-15,13-2 1 16,19-8-2-16,17-16 1 16,19-13-2-16,23-20-1 15,18-14-3-15,16-20-4 16,20 0-7-16,-3-25-24 15,17 3 4-15,-11-14-3 0,3 11 1 16</inkml:trace>
  <inkml:trace contextRef="#ctx0" brushRef="#br5" timeOffset="709668.5907">8397 9989 77 0,'-38'-4'38'16,"4"10"0"-16,-11-6 1 16,16 16-16-16,-8-6-17 15,6 11-1-15,3 1-1 16,5 12-1-16,2 2-1 15,9 7 0-15,3 0-2 16,9 1 1-16,5-4-1 16,12-7 0-16,7-3-1 15,11-15 2-15,7-8-2 0,8-13 1 16,5-7-1-16,0-14 0 15,-1-7 1-15,-8-10-1 16,-4-1 1-16,-16-3-1 16,-8-2 2-16,-16 2-2 15,-12 2 2-15,-9 7-2 16,-6 9 1-16,-5 5 0 15,-1 7 0-15,3 12 1 16,5 6-1-16,6 3 0 16,10 9 0-16,12 0 1 15,10 2-1-15,9 0 0 16,10-3 1-16,5 1-1 15,4-3 0-15,5-1 1 16,0-1-1-16,-2-1 1 0,-7 1-1 16,-5 0 1-16,-8 2-1 15,-5 6 1-15,-12 7-1 16,-5 4 1-16,-10 4-2 15,-5 6 1-15,-7 1-1 16,4-2 1-16,-3-5-1 16,4-6 1-16,8-13-1 15,5-11 2-15,14-12 0 16,6-14-2-16,3-8 3 15,6-8-2-15,0-6 2 16,2-2-1-16,-3-1 1 16,-3 6-2-16,-9 5 1 15,-6 9 1-15,-1 8-1 16,-4 9-1-16,-5 14 1 0,0 0-1 15,-10 24 0-15,2 2 1 16,3 6-1-16,0 0 0 16,4 3 0-16,6-3 0 15,6-6 1-15,10-9-1 16,8-14 0-16,8-5 0 15,6-10 1-15,2-7-1 16,0-5 2-16,1-4-2 16,-7-1 0-16,-7 6 0 15,-3 3 0-15,-11 7 0 16,-8 7 0-16,-10 6 0 15,5 24 0-15,-13 3 0 16,-2 12 0-16,0 0 0 16,0 8-3-16,0 2 0 15,7-2-4-15,-2-11-4 0,19 1-6 16,-6-25-6-16,21 6-15 15,-7-21-2-15,14-1-2 16,-1-12 2-16</inkml:trace>
  <inkml:trace contextRef="#ctx0" brushRef="#br5" timeOffset="710434.6345">9676 10058 79 0,'8'-13'40'16,"-9"-2"-4"-16,1 15 2 15,0 0-30-15,0 0-1 16,-19 10-1-16,13 16-1 15,-6 4-2-15,4 9 1 16,-2 7-3-16,3 5 1 16,-1 0-1-16,2 4 0 15,1-5-1-15,1-7 2 16,4-7-2-16,0-9 1 0,0-10 0 15,0-17-1-15,0 0 1 16,15-27-1-16,-5-4 1 16,-2-8-1-16,1-13 2 15,1-8-2-15,0-8 1 16,5-2 0-16,-3 1 0 15,3 4-1-15,2 4 2 16,1 9-2-16,3 12 0 16,3 9 0-16,1 12 0 15,3 11 0-15,-2 10 0 16,4 5 1-16,-3 7-1 15,0 5 0-15,-4 2-1 16,-5 6 1-16,-5 1 0 16,-6 1 0-16,-9-2 0 0,-8 1 0 15,-7-4 0-15,-4-3 0 16,-1-3 0-16,-2-3 0 15,1-2 0-15,3-3 0 16,-3 0 0-16,4 0-1 16,8 6 0-16,-6 1 1 15,1 10-2-15,-1 5 2 16,1 12-1-16,-6 4 1 15,1 15-1-15,0 2 2 16,0 7-1-16,0 1-1 16,5-1-1-16,-3-6-4 15,14 4-8-15,-15-22-11 16,20 0-16-16,-10-16 0 0,8-4-2 15,-3-15 0-15</inkml:trace>
  <inkml:trace contextRef="#ctx0" brushRef="#br5" timeOffset="711177.677">10591 9885 71 0,'-9'-19'36'0,"-3"9"-1"16,-11-4 2-16,0 12-24 0,-15-7-5 16,4 11-1-16,-8 3-2 15,4 8 1-15,-9 10-2 16,5 11 1-16,2 7-2 15,3 11 0-15,5 5-1 16,6 0 0-16,9-2-1 16,12-3 1-16,10-10-3 15,11-7 2-15,11-12-1 16,10-17 1-16,7-10-1 15,7-13-2-15,3-14 4 16,2-7-2-16,3-11 1 16,-3-3-1-16,-4-3 1 15,-7 0-1-15,-7 2 1 0,-9 9 1 16,-10 9-2-16,-6 9 0 15,-13 26 0-15,0 0 0 16,-21 13 0-16,2 20 0 16,-1 13 0-16,-2 2 0 15,5 9-2-15,4-3 0 16,12-1-1-16,12-15-1 15,13-3-4-15,7-25-7 16,26 4-13-16,-11-24-13 16,18-5 4-16,-5-15-4 15,2 1 4-15</inkml:trace>
  <inkml:trace contextRef="#ctx0" brushRef="#br5" timeOffset="711689.7063">11148 9991 102 0,'-30'22'38'15,"13"7"1"-15,-6-5-2 16,2 12-33-16,2-1-1 15,5 5-1-15,4-5-1 16,2 1 1-16,8-7-2 16,7-6 1-16,-2-9 0 15,7-10-1-15,2-11 1 16,3-8 0-16,3-11 0 15,-5-6-1-15,2-10 2 16,-3-5-2-16,1-4 1 16,-4 0-1-16,-2 2 1 15,-1 6-1-15,-3 5 0 16,1 9 0-16,2 4 1 15,1 12-1-15,3 4-1 0,5 6 0 16,6 4-1-16,7-1-1 16,8 2-1-16,5-8-2 15,13 9-3-15,-10-15-5 16,19 14-6-16,-21-18-11 15,16 15 16-15,-21-12 5 16,-1 9 6-16,-15 1 4 16,-9 2 4-16,-1 16 6 15,-13-15 8-15,-6 44 12 16,-15-12-15-16,12 18-4 15,-7 2-5-15,3 8 0 16,2-4-4-16,3-2 1 16,7-7-2-16,1-8-1 15,9-14-2-15,5-14-1 0,12-9-11 16,-9-26-16-16,12-3-7 15,-5-16-1-15,3-4 0 16</inkml:trace>
  <inkml:trace contextRef="#ctx0" brushRef="#br5" timeOffset="711824.714">11807 9557 104 0,'-12'-5'38'0,"-3"2"1"16,11 14-4-16,2 6-39 15,2-17-26-15,25 21-7 16,2-14-1-16,16 6-1 15</inkml:trace>
  <inkml:trace contextRef="#ctx0" brushRef="#br5" timeOffset="712169.7338">12279 9710 102 0,'-22'10'40'0,"2"13"1"16,-11-5-1-16,12 7-34 15,-15 1-1-15,7 3-2 16,0 0 0-16,10-2-2 15,9-5 0-15,10-5 0 16,12-5-1-16,10-6 0 16,10-6 0-16,5-2 0 15,2-3 0-15,-2 4 0 16,-2 1 0-16,-9 6 0 15,-9 4 0-15,-12 5 0 0,-10 8 0 16,-10 2 0-16,-9 1 0 16,-3 2 0-16,-3-3-1 15,0-6-1-15,14-5-3 16,1-18-8-16,30 6-15 15,-3-23-12-15,24 1-1 16,4-21-1-16,17 1 2 16</inkml:trace>
  <inkml:trace contextRef="#ctx0" brushRef="#br5" timeOffset="712823.7712">12742 9698 110 0,'-23'14'41'0,"-15"-4"2"15,8 18-3-15,-18 2-35 0,16 9-2 16,3 1 0-16,10 8-1 15,5-1 0-15,14 0-1 16,6-4-1-16,10-7 1 16,7-9-1-16,10-11-1 15,-1-11 0-15,3-12 0 16,3-10 0-16,-3-12-1 15,-4-10 0-15,1-5 1 16,-8-4-1-16,-6-1 1 16,-2 4 0-16,-9 7 0 15,-6 6 2-15,-2 10-1 16,-8 10 0-16,9 12 1 15,-18 2-1-15,18-2 1 16,-6 18-1-16,11-8 1 0,6 4 0 16,10-3-1-16,9-3 1 15,3 1 0-15,0-1-1 16,4 4 1-16,-5 1 0 15,-3 5 0-15,-9 2 0 16,-8 6 0-16,-7 4 0 16,-9 2 0-16,-9 3 0 15,-5-1 0-15,-4 2-1 16,1-7 2-16,3-4-2 15,5-6-3-15,13-19 3 16,0 0 0-16,30-14 0 16,3-12 0-16,15-9 0 15,2-6 0-15,4-6 0 0,1 2 3 16,-6 7-3-16,-6 8 0 15,-10 9 0-15,-8 15 0 16,-14 16 0-16,-11 14 0 16,-7 12 0-16,-5 9 0 15,-5 4 0-15,2 2 0 16,4 2 0-16,6-11-4 15,9-3-5-15,5-17-4 16,23 0-5-16,-5-31-7 16,34 11-8-16,-9-23-9 15,14 1 1-15,-7-9 2 16</inkml:trace>
  <inkml:trace contextRef="#ctx0" brushRef="#br5" timeOffset="712966.7793">13881 10082 108 0,'-9'8'42'0,"-10"-9"1"15,7 8-1-15,-6-12-30 16,5-3-16-16,13 8-7 15,-14-17-8-15,14 17-11 16,-1-19-13-16,7 4 0 16,-8-4-2-16,4-3 2 15</inkml:trace>
  <inkml:trace contextRef="#ctx0" brushRef="#br6" timeOffset="718592.1011">1611 11101 18 0,'0'0'25'15,"0"0"1"-15,0 0 0 16,5 13-12-16,-5-13-2 16,0 0-1-16,0 0-1 15,0 0-2-15,0 0 0 16,17-3-2-16,-17 3 0 15,10-2-2-15,-10 2-1 16,13 4-1-16,-13-4-1 16,16 10 0-16,-4-3 0 0,2-1-1 15,4 1 1-15,4-1-1 16,2-3 0-16,5-1 1 15,2 0-1-15,2-4 1 16,5 0-1-16,-1-1 1 16,0 1-1-16,1 2 0 15,-1 2 0-15,1 2 0 16,0 1 0-16,4 1-1 15,1 1 1-15,4-1 0 16,6 0-1-16,2-1 1 16,4-3 1-16,5-1-1 15,2-2 0-15,6 0 0 16,-2 0 0-16,2 0 0 15,0 0 0-15,1-1 0 0,4 5-1 16,0-3 1-16,7 0 0 16,-1-1 0-16,4-2 0 15,3-3 0-15,3 2 0 16,4-3 0-16,4-1 0 15,0-3 0-15,1 3 0 16,2 0 0-16,-2 0 0 16,1 4 0-16,-1 0 0 15,2 2 1-15,-1 1-1 16,2-2 0-16,0-1 0 15,5-1 0-15,5-2 0 16,3-3 0-16,8-3 0 16,-3-1 1-16,2-5-1 0,1 1 2 15,4 0-1-15,-1-2 1 16,0 2-2-16,-5 1 3 15,-1-1-2-15,-2 6 1 16,-7-3-2-16,6 4 2 16,-5 1-2-16,-1-2 0 15,-3 4 0-15,-1-3 1 16,-1 2-1-16,2-1 0 15,2 1 0-15,1 0 1 16,-6 1-1-16,4 1 1 16,-3 2-1-16,0 1 0 15,2 0 0-15,-6 1 0 16,4 0 0-16,-10 2 0 15,0 1 0-15,-1-2 0 0,-3 2 0 16,-1 0 0-16,-3-1 0 16,0 1 0-16,-3-1 0 15,-1 3 0-15,1 1 0 16,-7 1 1-16,5-1-1 15,-4 2 0-15,-2 0 0 16,0-1 0-16,-2 1 0 16,2-2 0-16,5-3 0 15,-2 3 1-15,1-5-1 16,3 1 0-16,0-2 0 15,-1-1 0-15,1 1 1 16,-1 1-1-16,0-2 0 16,2 1 1-16,-3-1-1 15,-5 4 0-15,5-2 0 0,-9 1 0 16,3 0 0-16,-5-1 0 15,-3 0 0-15,4-1 0 16,-2 0 1-16,3 0-1 16,-1-2 0-16,2 0 0 15,-1-1 0-15,-1-1 1 16,-3 0-1-16,-3 0 0 15,-1 1 0-15,-2 1 1 16,-2-1-1-16,-3 1 0 16,-3 2 0-16,0-2 0 15,-4 2 0-15,-3 0 0 16,-2-1 0-16,-3 0 1 15,-2-3-1-15,0 3 0 16,0-3 1-16,-1-2-1 16,1 0 0-16,-1 0 1 0,0-1-1 15,-1 1 0-15,0-1 1 16,2 3-1-16,-2-2 0 15,2 2 1-15,-4 3-1 16,-2-1 0-16,0 2 0 16,-3 0 1-16,-4 3-1 15,-1-1 0-15,-6 1 1 16,-1 1-1-16,-4-1 1 15,-4 2-1-15,-3-2 0 16,-12 0 1-16,11 0-1 16,-11 0 0-16,0 0 1 15,0 0-1-15,0 0 0 16,0 0 0-16,0 0 0 0,0 0-1 15,0 0 0-15,0 0-2 16,8 19-11-16,-8-19-15 16,0 0-8-16,-15 0-2 15,15 0-1-15</inkml:trace>
  <inkml:trace contextRef="#ctx0" brushRef="#br4" timeOffset="722996.353">897 11585 67 0,'-2'-11'36'0,"2"11"-3"0,0 0 1 16,0 0-28-16,-11 7-2 16,15 10 1-16,-2 9-2 15,4 12-1-15,-1 8 0 16,4 13-1-16,2 6 0 15,-3 8-1-15,-1 1 1 16,0-1-3-16,-2-4 1 16,-2-9-1-16,1-1-5 15,-6-27-10-15,15 7-6 16,-13-39-3-16,7 22-1 15,-11-36-3-15,12 0 0 16</inkml:trace>
  <inkml:trace contextRef="#ctx0" brushRef="#br4" timeOffset="723549.3846">662 11641 75 0,'-18'-9'34'0,"18"9"1"15,0 0-2-15,25-3-25 16,2-7-3-16,16 0-2 16,10-9 1-16,14 2-2 15,7-10 1-15,6 2-1 16,-2-3 2-16,-2 4-3 15,-5 5 1-15,-7 7-1 16,-16 9 1-16,-11 10-2 16,-9 12 0-16,-8 12 1 0,-10 14-1 15,-7 11 0-15,-6 7 0 16,-4 5 0-16,-3 4 0 15,-4-2 1-15,1-4-1 16,3-10-1-16,1-11 2 16,7-11-1-16,5-15 0 15,-3-19 1-15,23 0-1 16,-4-16-1-16,6-11 1 15,2-4 0-15,-1-4 1 16,3-2 0-16,-4 4-1 16,-3 3 1-16,-3 10-1 15,-3 5 1-15,-2 11-1 16,0 8 0-16,-4 11 1 15,-2 10-1-15,2 8 0 0,-3 8 0 16,3 7-1-16,-3 5 0 16,3-2-1-16,-2-4-2 15,7-1-5-15,-7-21-9 16,20 3-10-16,-13-29-2 15,17 2-1-15,-12-27-2 16,14 5 1-16</inkml:trace>
  <inkml:trace contextRef="#ctx0" brushRef="#br4" timeOffset="723896.4045">1917 11897 87 0,'-21'12'34'0,"22"8"-1"0,-5-10 2 15,19 10-29-15,0-7-2 16,10 1 0-16,8-10-1 15,7-4 0-15,5-11-1 16,3-4 0-16,-2-8 0 16,-3-6-1-16,-6-2 0 15,-7-1 0-15,-11-3 0 16,-11 4 2-16,-11 3-3 15,-8 9 2-15,-12 11-1 16,-9 8 0-16,0 15 0 16,-5 12 0-16,-1 12 0 15,4 13-2-15,7 4 3 16,9 1-3-16,10-4 1 15,16-5-1-15,16-10-3 16,9-23-8-16,28 1-7 0,-3-34-13 16,32 2-2-16,-4-30-3 15,24 0-3-15</inkml:trace>
  <inkml:trace contextRef="#ctx0" brushRef="#br4" timeOffset="725085.4725">3387 11753 54 0,'-5'-10'36'16,"-6"-3"-1"-16,0 12 1 0,-7-7-23 16,4 17-5-16,-8-5-2 15,4 14-1-15,-5 2 0 16,4 10-3-16,-3 6 1 15,8 6-3-15,2-1 3 16,10 5-1-16,6 0-1 16,9-3 0-16,8-9 0 15,10-8-1-15,3-12 1 16,4-13-1-16,3-11 1 15,-2-16-1-15,2-9 0 16,-3-12 0-16,-7-6 1 16,-3-2-1-16,-8-1 0 0,-4 3 2 15,-10 4-2 1,-5 11 2-16,-8 8-2 0,-5 12 2 15,-4 8-2-15,-5 13 3 16,3 6-3-16,-2 7 1 16,6 4-1-16,7-2-1 15,5 1 1-15,11-6-1 16,11-7 1-16,11-5 0 15,7-5 1-15,8-3-1 16,5-4 1-16,3 5 1 16,-2 0-1-16,-5 6-1 15,-6 8 0-15,-8 3-1 16,-7 12 1-16,-11 4-2 15,-8 8 3-15,-7 1-3 16,-6 1 2-16,-4-1 1 0,-3-5-1 16,1-7 0-16,3-3 1 15,2-9-1-15,7-12 0 16,0-16 0-16,6-7 1 15,6-7-1-15,3-6 1 16,1-3-1-16,4-8 0 16,-1 4 2-16,1 2-1 15,-2 9 1-15,2 3-3 16,-4 8 3-16,2 8-3 15,3 3 2-15,-1 9-4 16,4 1-1-16,7 8-3 16,-6-10-6-16,17 19-10 15,-12-18-9-15,12 15-1 16,-14-15-3-16,12 10 2 0</inkml:trace>
  <inkml:trace contextRef="#ctx0" brushRef="#br4" timeOffset="725496.496">4506 11628 85 0,'0'0'35'15,"-24"-17"-1"-15,12 18 2 16,-15-4-28-16,11 11-1 16,-7 6-1-16,3 11-3 15,-3 3 1-15,5 9-2 16,-2-1 0-16,11 5-1 15,-1-3 0-15,11-2 0 16,9-11 0-16,9-9 1 16,7-11-2-16,9-12 1 0,4-8-1 15,2-9 1-15,5-11-1 16,-6-3 1-16,-5-2-1 15,-5 2 0-15,-10 1 0 16,-8 6 1-16,-9 7-1 16,-5 8 2-16,2 16-2 15,-22-1 0-15,7 15 1 16,0 8-2-16,2 8 1 15,4 6-1-15,3 4 1 16,7-2-3-16,8 1 0 16,7-9-2-16,16-6 0 15,4-15-4-15,17 2-10 16,-11-26-8-16,23 6-4 15,-13-25-1-15,9 7-3 16,-13-14 1-16</inkml:trace>
  <inkml:trace contextRef="#ctx0" brushRef="#br4" timeOffset="725842.5158">5106 11624 88 0,'0'0'35'15,"-34"19"1"-15,22 7-1 16,-12-7-26-16,7 14-5 16,-1-2 1-16,8 4-3 15,1-2 1-15,6 0-3 16,4-10 2-16,1-3 0 15,-2-20 0-15,25 7-1 16,-5-19 1-16,4-10-1 16,4-6 0-16,0-7 2 0,-2-3-2 15,0 3 2 1,-5 1-3-16,-5 4 3 0,-5 10-3 15,-2 5 2-15,-9 15-2 16,0 0 0-16,8 16-1 16,-7 3-1-16,4 7 0 15,1 2-2-15,6 4 1 16,2-1-4-16,11 5 0 15,-6-15-7-15,23 8-5 16,-14-21-7-16,22 6-4 16,-16-24 0-16,13 7-2 15,-14-20 1-15</inkml:trace>
  <inkml:trace contextRef="#ctx0" brushRef="#br4" timeOffset="726285.5411">5665 11581 98 0,'0'0'37'15,"-33"-8"0"-15,17 22 2 16,-13 0-33-16,3 11 0 15,1 3-2-15,6 5-2 16,3-1 0-16,9 2 0 16,10-5-1-16,8-5-1 15,9-9 1-15,6-10-3 16,4-10 3-16,3-8-1 15,0-10 1-15,0-3 1 16,-4-5-2-16,-3-1 1 16,-6 1-1-16,0 6 1 15,-11 6-2-15,0 7 3 16,-9 12-2-16,-2 16 0 0,-5 13 0 15,-2 12-1-15,-2 17 2 16,-4 12-2-16,3 11 1 16,-7 11-1-16,5-2 0 15,-2 0 0-15,3-5 0 16,0-10 1-16,2-12-1 15,-2-13 1-15,3-14-1 16,-3-9 0-16,0-14 0 16,-3-11-1-16,-4-7-1 15,-3-12-1-15,1-7-3 16,-7-17-5-16,15 4-8 15,-15-28-11-15,22 8-3 16,-3-11-5-16,16 7 2 16</inkml:trace>
  <inkml:trace contextRef="#ctx0" brushRef="#br4" timeOffset="726886.5755">6124 11603 70 0,'-15'9'36'16,"15"-9"2"-16,-9 14-1 15,12-4-26-15,-3-10-6 16,10 11 0-16,0-10-2 15,13 1 1-15,3-4-2 16,7-2-1-16,2-2 0 16,4-3 0-16,-2-1 0 0,-1 0-1 15,-8-4 1-15,-7 1-1 16,-12 1 1-16,-9-1-1 15,-12-2 1-15,-8 3-1 16,-11 1 1-16,-9 3-1 16,-2 5 1-16,-2 8 0 15,-1 9 0-15,5 10 1 16,3 10 0-16,8 6-1 15,10 5 1-15,13 4-1 16,9-2 0-16,14-6-3 16,19-6-3-16,5-20-10 15,21 4-9-15,-6-28-9 16,21 2-2-16,-8-24-3 15,11 3-1-15</inkml:trace>
  <inkml:trace contextRef="#ctx0" brushRef="#br4" timeOffset="727552.6136">7476 11127 70 0,'-8'-20'37'0,"-9"-3"0"16,1 8 0-16,-11-8-27 16,12 14-3-16,-12 1-1 15,8 10-2-15,-4 8 0 16,6 15 0-16,-5 12-2 15,2 13 1-15,2 11-2 16,3 10 1-16,1 6-1 16,1 7 2-16,5-1-2 15,1-2-1-15,7-8-1 16,3-10-1-16,8-9-1 15,0-13-2-15,9-6-4 16,-11-28-12-16,19 6-8 0,-20-28-2 16,12 3-2-16,-18-21-2 15</inkml:trace>
  <inkml:trace contextRef="#ctx0" brushRef="#br4" timeOffset="727749.6249">7081 11572 71 0,'-29'-1'38'15,"-3"-4"-3"-15,17 13 4 16,-3-11-12-16,18 3-21 15,14 0-2-15,9-6-1 16,12-6-1-16,6-5-2 16,15-1-2-16,1-12-3 15,14 5-12-15,-10-17-9 16,18 9-7-16,-17-16-1 0,20 7-3 15,-16-13 1-15</inkml:trace>
  <inkml:trace contextRef="#ctx0" brushRef="#br4" timeOffset="727990.6387">7871 10969 89 0,'-16'22'39'0,"-11"0"-1"15,12 14 2-15,-12 5-31 16,11 10-4-16,-2 5-1 15,7 10-1-15,-3 2-1 16,10 2 1-16,-1 3-4 16,7-6-1-16,8-6-2 15,0-17-6-15,19 3-10 0,-13-31-9 16,23 5-3-16,-13-27-4 15,22 1 1-15,-19-22 1 16</inkml:trace>
  <inkml:trace contextRef="#ctx0" brushRef="#br4" timeOffset="728358.6597">8061 11446 98 0,'-12'4'37'16,"-11"-9"1"-16,9 17 0 15,-10-4-32-15,4 10 0 16,-1 4-2-16,5 3 1 0,1 6-3 15,2 2 2-15,8-1-2 16,2-3-2-16,8-7 1 16,7-5-1-16,4-12 1 15,10-9-1-15,2-10 0 16,4-8-2-16,0-9 2 15,2-1 1-15,-4-6-1 16,-5 3 0-16,-3 5 0 16,-8 4-2-16,-4 9 2 15,-6 5 0-15,-4 12 0 16,0 0-1-16,-16 24 0 15,6-3-2-15,8 6-1 16,-5-3-2-16,15 13-7 16,-8-20-9-16,27 15-4 15,-15-26-5-15,28 11-1 0,-11-20-2 16,15 4 3-16</inkml:trace>
  <inkml:trace contextRef="#ctx0" brushRef="#br4" timeOffset="728899.6907">8573 11412 95 0,'-5'11'37'16,"-14"-4"1"-16,5 18-1 16,-13-2-30-16,12 6 0 15,-2-1-4-15,5 3 2 16,5-6-3-16,5-1 1 15,7-10-2-15,8-5 2 16,6-12-3-16,3-6-2 0,3-9 2 16,2-7-2-16,-1-5 2 15,-2-2-1-15,-2-1 1 16,-7 2-1-16,-1 3 2 15,-6 6-1-15,-6 5 1 16,2 6-1-16,-4 11 1 16,0 0-1-16,0 0 1 15,6 14-1-15,-2-2 0 16,9-2 0-16,-3 2 0 15,7-4 1-15,3-3-1 16,0-2 1-16,3-4 0 16,-3-3-1-16,3-2 1 15,-5-2 0-15,-2-1-1 16,0-1 1-16,-4-1-1 0,-1 2 0 15,1 0 0-15,-2 4 0 16,-10 5 0-16,19 5-1 16,-12 6 0-16,-4 8 0 15,1 7-1-15,-4 2-2 16,0 5-1-16,-4-4-3 15,10 5-5-15,-10-19-4 16,25 11-6-16,-21-26-1 16,36 6-3-16,-15-23-2 15,17 7 0-15,-12-15 1 16,10 0 5-16</inkml:trace>
  <inkml:trace contextRef="#ctx0" brushRef="#br4" timeOffset="729229.7095">9218 11444 101 0,'-10'9'35'15,"16"12"1"-15,-6-21 0 16,17 16-31-16,3-14-1 16,9-3-1-16,-2-7 0 15,7-1-2-15,-4-6 1 16,-1-4-1-16,-3-4 0 15,-7 1-1-15,-9 2 0 16,-6 0 0-16,-8 4 0 16,-10 6 0-16,-9 8 1 15,-4 7 0-15,-8 11 0 16,0 7 0-16,2 6 1 0,1 7-1 15,6 2 1-15,10 1 0 16,12-3-3-16,10-7-1 16,19-1-9-16,-1-17-6 15,32 8-7-15,-10-26-8 16,31 7-4-16,-3-19-6 15,25 4 4-15</inkml:trace>
  <inkml:trace contextRef="#ctx0" brushRef="#br4" timeOffset="729822.7435">10575 11068 69 0,'8'-14'37'16,"-6"-6"1"-16,-2 20 0 15,1-25-27-15,-1 25-3 16,4-11-1-16,-4 11-2 15,0 0 0-15,-5 16-2 16,-1 4 0-16,-3 17-1 16,0 8 0-16,0 15-1 15,-5 9-1-15,0 6 1 16,5 4-2-16,-1-3 0 0,13-3-3 15,-1-17-7-15,22 1-9 16,-13-34-8-16,26 3-2 16,-15-27-6-16,17-2 2 15,-17-20-1-15</inkml:trace>
  <inkml:trace contextRef="#ctx0" brushRef="#br4" timeOffset="730341.7731">10446 11386 88 0,'-47'-13'35'16,"18"15"1"-16,-3-7 0 15,23 11-24-15,9-6-7 16,0 0 0-16,28 0-2 16,9-5 0-16,12-5-1 15,12 1 0-15,10-4 0 0,3 0 0 16,1 3-1-16,0-2 0 15,-7 4-1-15,-7 1 1 16,-16 6-1-16,-8-1 1 16,-14 3-1-16,-7 4 0 15,-16-5 0-15,0 22 1 16,-11-1-1-16,-5 7 0 15,-4 4 0-15,-1 9 3 16,-1 0-3-16,6 2 2 16,1-3-1-16,10-2 1 15,8-11-1-15,11-8 0 16,9-9 0-16,9-11-3 0,5-12 2 15,3-7-2-15,0-9 2 16,0-6-2-16,-9-7 2 16,-11 1-2-16,-10-1 3 15,-10-1-1-15,-15 7 0 16,-6 7 0-16,-7 6 0 15,-5 7-1-15,0 9-1 16,3 4 0-16,10 10-2 16,9 0-2-16,14 12-4 15,-3-19-5-15,43 25-6 16,-15-25-3-16,30 17-2 15,-12-21-3-15,24 13-1 16,-13-17 1-16,4 8 3 16</inkml:trace>
  <inkml:trace contextRef="#ctx0" brushRef="#br4" timeOffset="730664.7916">11543 11315 108 0,'0'0'32'15,"-23"4"2"-15,8 11 0 16,-7-2-28-16,-1 8-1 16,-3 3 0-16,3 7-1 15,5 6-1-15,7-1 1 16,7-1-1-16,8 0 0 15,16-10-1-15,10-6 0 16,7-10-1-16,11-11-1 16,0-10 0-16,4-7-1 15,-3-10 0-15,-6-8 0 16,-11-3 0-16,-12-5-1 15,-13 1 1-15,-12 3 0 16,-7 6 1-16,-12 7-2 0,-3 8 0 16,-7 7-1-16,6 13-1 15,2 3-4-15,19 17-5 16,-10-13-5-16,29 18-5 15,-12-25-2-15,36 24-4 16,-11-24-2-16,25 11 1 16,-7-16 1-16</inkml:trace>
  <inkml:trace contextRef="#ctx0" brushRef="#br4" timeOffset="730977.8095">12106 10962 98 0,'-21'-16'38'0,"17"27"1"15,-13 3-1-15,8 19-33 16,-4 7 0-16,7 15-1 15,-4 8-1-15,7 7-2 16,0 1 0-16,7-1 2 16,6-4-2-16,2-6-1 15,8-10-3-15,0-13-3 16,15-2-11-16,-12-27-6 15,18 5-6-15,-17-30-5 16,19 8 1-16,-16-24-4 16,9 5 3-16</inkml:trace>
  <inkml:trace contextRef="#ctx0" brushRef="#br4" timeOffset="731250.8251">12342 11196 101 0,'-24'16'37'0,"-15"-7"2"16,10 12-1-16,-11-1-33 15,9 5 0-15,-1-1 0 16,7 6-2-16,11-2 1 16,12 0-2-16,15-5 0 15,12-4 0-15,11-5-1 16,8-6-1-16,10-6 0 15,1-3-1-15,2-2 0 0,-6-3-3 16,1 4-5-16,-15-12-4 16,11 16-10-16,-25-21-7 15,15 15-5-15,-18-13-3 16,13 10-2-16,-12-12 1 15</inkml:trace>
  <inkml:trace contextRef="#ctx0" brushRef="#br4" timeOffset="758463.3816">13069 11537 33 0,'0'0'34'0,"0"0"2"16,0 0-2-16,0 0-13 0,-4-9-12 15,4 9-2-15,0 0-3 16,0 0-1-16,0 0-1 15,13 5-1-15,-13-5 0 16,0 0 0-16,15 4-1 16,-15-4 1-16,19 3 0 15,-8-2-1-15,0-1 1 16,3 0 0-16,-3 1 0 15,3 0 0-15,-1 1-1 16,0 3 1-16,0 0-1 16,5 0 0-16,0 1 0 15,3 0 1-15,2-3-1 16,4 0 0-16,5-3 0 15,2-2 0-15,2 0 0 0,0 0 0 16,-1 0 0-16,1 2 0 16,2 2 0-16,-2 1 1 15,-2 2-1-15,0 2 1 16,-2 1 0-16,6 0 0 15,-4-3 0-15,2-1 0 16,6-3-1-16,1-2-1 16,7-3 1-16,-1-2-1 15,2-3 0-15,8 1 0 16,1-4 0-16,1 3 0 15,0 1 1-15,0 3 0 16,-1-1 0-16,-2 2 0 16,-2 3 0-16,-2 1 0 15,-1-2 0-15,-2 2-1 16,-1-1 1-16,-4 0 0 0,2 0 0 15,-1-1 0-15,1 0 0 16,-3 4 0-16,1-1 0 16,-2 0 0-16,3 0 0 15,-5 1 0-15,1 0 0 16,-5 1 0-16,-2-1 0 15,1 1 0-15,-3-3 0 16,0 1 1-16,-7 0-1 16,5 0 0-16,-2 0-1 15,0 0 1-15,-3-1 0 16,2 0 0-16,-2 0 0 15,5-1 0-15,-3 1 0 0,0-2 0 16,-2 2 0-16,2 1 0 16,1-1 0-16,3 2 1 15,-3 0-1-15,1-1 0 16,3 0 0-16,-2-1 0 15,-2 0 0-15,4 0 0 16,-2-2 0-16,0-2 0 16,-7 3 1-16,0-1-2 15,-7 5-3-15,-18-3-12 16,17 7-9-16,-17-7-2 15,-12 9-2-15,-7-11-4 16,19 2 0-16</inkml:trace>
  <inkml:trace contextRef="#ctx0" brushRef="#br4" timeOffset="759236.4258">16892 10706 70 0,'4'-20'34'16,"3"5"-1"-16,-6-1 0 15,-1 16-25-15,4-18-2 16,-4 18-1-16,0 0-1 16,0 16-1-16,-5 5 0 15,5 7-1-15,-2 13-2 16,4 8-1-16,-6 9 1 0,4 7-2 15,-5 6 1-15,1-1-1 16,2 1 0-16,0-9-3 16,3-1-2-16,-5-23-8 15,15 3-5-15,-16-30-5 16,19 2-1-16,-14-26-3 15,12 2 1-15,-12-17 1 16</inkml:trace>
  <inkml:trace contextRef="#ctx0" brushRef="#br4" timeOffset="759672.4508">16808 11079 75 0,'-24'-18'30'0,"11"11"0"16,-5-6 1-16,18 13-21 16,0 0-3-16,10-2-2 0,7 2-1 15,8 1-1-15,6 0 0 16,6 3 0-16,2-2-2 15,-2 3 1-15,2-2-1 16,-1 2 0-16,-8 2 0 16,-3-1-1-16,-6 0 1 15,-10 3-1-15,-11-9 0 16,13 16 1-16,-15-4-1 15,-1 4 0-15,-3 5 1 16,-1 1-1-16,2 5 0 16,-1 2 1-16,4 0-1 15,5 1 0-15,5-4 1 16,8-7-1-16,8-8 0 15,5-8 1-15,5-7-1 16,2-12 1-16,0-4 0 0,-6-8-1 16,-5-2 1-16,-12-1-1 15,-10 2-1-15,-15 3 0 16,-6 5-2-16,-12-1-1 15,2 12-3-15,-11-5-8 16,23 16-7-16,-9-16-4 16,25 15-4-16,0 0-1 15,37-10-1-15,-4-2 1 16</inkml:trace>
  <inkml:trace contextRef="#ctx0" brushRef="#br4" timeOffset="760543.5006">18242 10700 63 0,'4'-10'34'15,"-8"-2"-1"-15,4 12 0 16,0 0-19-16,-4 13-5 0,-4 3-2 15,8 13-2-15,-4 4-2 16,3 10-2-16,0 8 0 16,3-1-1-16,2 3 1 15,0 3-2-15,-2-5 1 16,2-2-1-16,-1-7 2 15,-1-7 0-15,-4-6-1 16,4-7 1-16,-2-8-1 16,0-14 0-16,0 0 1 15,0 0-1-15,0 0 0 16,11-27 0-16,-6 8 1 15,1-3-1-15,-1 0 0 16,5 0 0-16,-1 5 0 16,1 2 0-16,3 7 0 0,1 5 1 15,1 3-1-15,-1 8 0 16,3 3 0-16,0 3 0 15,-5 1 1-15,-1 3-1 16,-6-1 0-16,-1 2 1 16,-9-2-1-16,-5 2 0 15,-12-2 0-15,-2-2 0 16,-9 0 0-16,0-2 0 15,-1-3-1-15,2-3-2 16,11 0-4-16,-1-13-9 16,22 6-5-16,9-17-5 15,23 9-3-15,-6-20-1 16,28 10-1-16,-4-15 2 0</inkml:trace>
  <inkml:trace contextRef="#ctx0" brushRef="#br4" timeOffset="761138.5346">18810 11094 81 0,'-19'3'34'16,"7"7"-1"-16,-8-8 1 15,12 9-27-15,-10 1-2 16,5 6-1-16,-5-1-1 15,7 11 1-15,-3-2-1 16,1 7 0-16,4-2 0 16,4 2-1-16,2-4 1 0,5-3-2 15,6-6 1-15,6-6-1 16,8-13 0-16,7-10 0 15,3-8-1-15,5-11 0 16,0-4 0-16,-3-4 0 16,-6-1 0-16,-9-2 0 15,-10 8-1-15,-13 6 0 16,-9 9 0-16,-10 7-1 15,-1 6-1-15,-3 1-1 16,10 10-2-16,0-8-6 16,25 11-5-16,-8-11-4 15,40 1-3-15,-10-10-3 16,27 8-1-16,-9-13 1 15,16 8 2-15,-11-4 5 16,0 0 23-16,-1 9 11 0,-24-11 6 16,6 14 5-16,-23-9 3 15,4 14 0-15,-15-7 2 16,-5 16 1-16,-12-6-17 15,3 13-8-15,-7 5-2 16,4 3 0-16,-2 5-2 16,0 1 0-16,5-2-1 15,4-5-1-15,6-5-2 16,6-15-3-16,16-3-8 15,-5-28-7-15,21 5-6 16,-7-28-2-16,17 8-2 16,-13-23-3-16,12 7 4 15</inkml:trace>
  <inkml:trace contextRef="#ctx0" brushRef="#br4" timeOffset="761279.5427">19339 10802 108 0,'-45'-22'30'0,"13"15"3"16,-9-3-5-16,16 5-28 15,12 5-10-15,7-19-6 16,25 10-6-16,0-24-3 15,29 7-2-15,-2-20-1 16,21 9 0-16,-9-12 3 16</inkml:trace>
  <inkml:trace contextRef="#ctx0" brushRef="#br4" timeOffset="761474.5538">19643 10413 124 0,'-14'47'32'16,"-16"-2"3"-16,14 24-3 0,-4 6-28 15,2 9-2-15,1 9 0 16,4 6-1-16,-1 4-2 15,1-3-2-15,1-1-2 16,-2-16-9-16,15 0-7 16,-11-28-7-16,25-2-3 15,-7-32-3-15,26-8-2 16,-2-30 1-16</inkml:trace>
  <inkml:trace contextRef="#ctx0" brushRef="#br4" timeOffset="762150.5925">20714 10904 89 0,'0'0'39'0,"0"0"-2"16,-14 0 3-16,-4 9-32 16,0 9-6-16,0 2 0 15,2 9-1-15,1 2 1 16,3 5-2-16,7-4 1 15,8 1-1-15,8-6 1 16,13-4 0-16,8-6 0 0,10-5-1 16,4-2 1-16,0-1 0 15,-3 0-1-15,-5 1 1 16,-10 5-1-16,-13 8 1 15,-12 4-1-15,-13 3 0 16,-7 3 0-16,-6 1 1 16,-2-4-2-16,1-5 0 15,2-4-1-15,7-14-2 16,15-7-7-16,-9-17-6 15,27 2-6-15,-13-27-5 16,19 7-3-16,-14-19-1 16,14 5 0-16,-16-11 2 15</inkml:trace>
  <inkml:trace contextRef="#ctx0" brushRef="#br4" timeOffset="762609.6188">20750 10879 118 0,'-15'-4'33'15,"15"4"3"-15,0 0-2 16,28-1-29-16,7-8-1 15,15 2-1-15,11-3 0 16,7 0-1-16,-1 1-1 16,4 3 1-16,-5 2-2 15,-9 4 1-15,-10 4 0 16,-12 6-1-16,-14 2 1 15,-8 8-1-15,-13 4 0 16,-10 6-2-16,-5 5 2 16,-7 6-2-16,-7 5 2 0,3 6-1 15,-1-2 1-15,6 2-1 16,7-3 1-16,14-5 1 15,10-7 0-15,14-10-1 16,12-16 1-16,10-12 0 16,8-13-1-16,0-12 1 15,3-10-1-15,-5-9 0 16,-8-6 1-16,-9-3-1 15,-13 0 0-15,-17-3 1 16,-12 8-3-16,-11 1 1 16,-11 14-3-16,-9 6-1 15,2 15-4-15,-10 2-3 16,18 27-7-16,-11-8-7 15,33 23-1-15,-8-13-5 16,30 13-1-16,0-11 1 0,28 3 4 16</inkml:trace>
  <inkml:trace contextRef="#ctx0" brushRef="#br4" timeOffset="763356.6615">22125 11093 91 0,'15'-14'35'0,"7"8"0"15,-15-6 1-15,8 7-29 16,-15 5-2-16,0 0-1 15,0 15 0-15,-10 6-1 16,-9 6 0-16,1 5-1 16,2 3 0-16,-3 4 0 15,5-4-1-15,4 2 0 16,5-10 0-16,3-4 0 15,6-11 0-15,-4-12-1 16,24 0 1-16,-5-14 0 0,2-8-1 16,-1-7 1-16,-2 1 0 15,1-5-1-15,-3 2 1 16,-5 2 0-16,-5 6-1 15,-2 2 1-15,-3 9-1 16,-1 12 1-16,0 0-1 16,0 0 0-16,-9 12 0 15,11 3 0-15,0-1 1 16,9 3-1-16,3-4 0 15,7-4 1-15,10-5 0 16,4-6-1-16,5-3 1 16,5-8 0-16,-1-2 0 15,0-6-1-15,-3 2 1 16,-4-3 0-16,-8 3-1 0,-6 3 1 15,-8 3-1-15,-15 13 0 16,0 0 0-16,0 0 0 16,-10 15 0-16,-9 10-1 15,3 5 1-15,-5 6-2 16,4 6 0-16,1 1-2 15,9 0-3-15,0-6-3 16,19 6-3-16,-7-22-2 16,21 12-6-16,-12-28-4 15,23 10-5-15,-17-23-2 16,15 1 0-16,-9-13 3 15</inkml:trace>
  <inkml:trace contextRef="#ctx0" brushRef="#br4" timeOffset="764140.7063">23046 10742 70 0,'0'0'33'0,"0"0"0"15,0 0-1-15,0 0-19 16,11-5-4-16,-11 5-2 16,0 0-1-16,12 11 0 15,-6 1-2-15,-6 3 0 16,2 10-1-16,-6 7 0 15,-4 6-2-15,-7 5 1 16,-2 9-1-16,-8 2 0 16,-3 6 0-16,-3-2 0 15,1 0 0-15,1-8 0 16,7-3 1-16,4-10-1 15,10-6 0-15,9-11 0 16,15-7 0-16,4-8 0 16,8-8 0-16,5-2-1 15,0-3 1-15,1-1 0 0,2 0-1 16,-4 4 1-16,-6 0-1 15,-2 3-1-15,-6 0-1 16,1 6-1-16,-5-8-5 16,10 15-11-16,-24-11-7 15,29 0-8-15,-29 0-3 16,27-6-2-16,-18-3 0 15</inkml:trace>
  <inkml:trace contextRef="#ctx0" brushRef="#br0" timeOffset="786969.012">902 12614 69 0,'0'0'35'0,"5"-16"-1"16,-5 16-4-16,2-11-21 0,-2 11-4 15,0 0-1-15,8 12-1 16,-8 10-1-16,-2 16 0 15,-4 11-2-15,1 8 1 16,1 7-1-16,-6 4 1 16,1-1-3-16,3-5 1 15,2-1-3-15,-1-22-5 16,17 3-24-16,-15-23 0 15,17 1-4-15,-14-20 1 16</inkml:trace>
  <inkml:trace contextRef="#ctx0" brushRef="#br0" timeOffset="787537.0445">616 12695 53 0,'-36'-6'37'16,"11"12"-1"-16,-3-4-1 15,16 11-9-15,12-13-21 16,0 0-2-16,16-8 1 16,17-4-3-16,6-6 1 15,14-5 0-15,4-4-1 16,12 2 1-16,0 1-2 15,2 1 1-15,-4 7-1 16,-7 5 2-16,-9 9-1 16,-9 8-1-16,-10 7 1 15,-9 9 0-15,-9 10-1 0,-4 6 1 16,-8 8-1-16,-3 8 0 15,-5 4 0-15,1-1 1 16,-3 3-1-16,4-4 0 16,-1-7 0-16,3-7 1 15,1-11-2-15,5-9 1 16,2-11 1-16,-6-11-1 15,23-11 1-15,-9-8-1 16,1-11 1-16,0-4 0 16,1-9 1-16,1 0-1 15,-5 3 0-15,3 4 0 16,-4 5 0-16,0 9-1 15,1 12 1-15,2 9-1 0,-1 10-1 16,-2 10 0-16,2 6 0 16,-4 6-1-16,4 3 0 15,-1 3-2-15,3 3-3 16,-6-9-2-16,13 7-16 15,-13-21-7-15,15 6-3 16,-13-17-2-16,11 3 2 16</inkml:trace>
  <inkml:trace contextRef="#ctx0" brushRef="#br0" timeOffset="787896.0651">1659 12870 73 0,'1'13'36'16,"-7"-2"0"-16,7 8 0 15,-1-5-30-15,13 0-2 16,1-9 0-16,9-2 0 16,3-9 0-16,5 0-2 15,-1-11 0-15,3-3 0 16,-7-2-1-16,0-4 0 15,-10-2 0-15,-10 4-1 16,-6 0 0-16,-12 4 1 16,-9 11-1-16,-10 7 0 15,-3 6 0-15,-3 12 1 16,0 14-1-16,2 5 1 15,6 5 0-15,7 4-1 16,13-1 1-16,11-5-2 16,13-4-2-16,7-22-10 0,28 5-12 15,-7-29-8-15,24 5-2 16,-4-24-3-16,14 3 0 15</inkml:trace>
  <inkml:trace contextRef="#ctx0" brushRef="#br0" timeOffset="789165.1376">2681 12478 48 0,'0'0'32'0,"0"-12"2"16,0 12-2-16,0 0-23 16,0 0-2-16,0 0 1 15,3 24-2-15,-3-6-1 16,5 9-2-16,-1 7-2 15,1 8 2-15,-1 9-2 16,-3 3 1-16,3 2-1 16,-3 0 1-16,-1-4-1 0,0-5 0 15,1-8 0-15,-1-6 0 16,1-12 0-16,2-6 1 15,-3-15-1-15,0 0 0 16,0 0 0-16,11-25 0 16,-7 2 0-16,-1-5 0 15,2-3-1-15,4-1 0 16,2-1 0-16,0 3 0 15,5 3 0-15,4 7 0 16,-1 9 0-16,4 4 0 16,-2 8 0-16,1 8 0 15,-5 8 1-15,-1 6-1 16,-7 9 0-16,-6 0 0 15,-7 6 0-15,-6 1 1 0,-6 3-2 16,-6-4 1-16,-5-1-1 16,-2-9 0-16,-1-1-2 15,1-13-1-15,9-2-11 16,-5-27-10-16,25 15-3 15,-13-45-4-15,25 12-2 16,-4-19 0-16</inkml:trace>
  <inkml:trace contextRef="#ctx0" brushRef="#br0" timeOffset="789458.1544">3175 12425 59 0,'0'0'36'0,"0"0"-2"16,0 0 1-16,1 26-14 16,-10-1-16-16,2 13-2 15,-2 6 0-15,0 10-1 16,0 5 0-16,2 5-1 15,-1 1 0-15,2-5 0 16,2-5-3-16,4-9-1 16,9-4-4-16,-2-25-9 15,22 3-8-15,-8-29-2 16,17 2-3-16,-6-26-2 15,12 7 1-15</inkml:trace>
  <inkml:trace contextRef="#ctx0" brushRef="#br0" timeOffset="789822.1752">3432 12722 87 0,'-6'15'33'0,"-15"-6"1"16,12 20 2-16,-6-4-29 16,7 7-1-16,-2 2-2 15,4 3 1-15,1-4-3 16,10 2 0-16,3-7 0 15,3-5-1-15,6-8 0 16,2-9-1-16,3-8 1 16,0-8-1-16,4-8 0 15,-5-6 0-15,-2-6 1 0,-2-3-1 16,-5 0 0-16,1 5 0 15,-5 0 0-15,-3 6 0 16,-4 8 0-16,-1 14 0 16,0 0 0-16,-5 16-1 15,1 8 1-15,-2 3-2 16,0 8-1-16,2-3-1 15,5 5-3-15,-6-18-10 16,24 9-8-16,-19-28-3 16,33 12-2-16,-15-25-4 15,12 5 2-15</inkml:trace>
  <inkml:trace contextRef="#ctx0" brushRef="#br0" timeOffset="790158.1944">3742 12888 89 0,'-10'11'35'15,"11"9"0"-15,-1-20 1 16,15 15-31-16,7-13-1 16,7-1 0-16,4-8 0 15,5-2-1-15,1-7-1 16,0 0-1-16,-7 0 1 15,-2-5-1-15,-15-1-1 16,-7 2 1-16,-12 6-1 16,-9 3 0-16,-10 9 1 15,-5 4-1-15,-5 8 1 16,-2 12-1-16,-1 9 0 15,3 5 1-15,9 6-1 0,5-3 0 16,9-1-1-16,11-8-2 16,22 0-13-16,-2-30-10 15,32 4-8-15,-5-22-4 16,21 1-1-16,2-19 0 15</inkml:trace>
  <inkml:trace contextRef="#ctx0" brushRef="#br0" timeOffset="790810.2317">5252 12440 35 0,'-11'-21'32'16,"-8"-3"3"-16,0 7-1 16,-6-6-15-16,5 21-7 15,-10-5-2-15,8 16-3 16,-7 2-2-16,8 14 0 0,0 7-2 15,3 11 0-15,-2 10-1 16,8 7 0-16,3 5 0 16,5 4-1-16,2-1-2 15,4-3 0-15,7-3-4 16,-5-16-5-16,20 3-15 15,-16-28-4-15,13-1-3 16,-21-20-3-16,22-3 2 16</inkml:trace>
  <inkml:trace contextRef="#ctx0" brushRef="#br0" timeOffset="791012.2433">4870 12772 93 0,'-22'-7'36'0,"22"7"0"15,0 0 2-15,0 0-33 16,24 3-2-16,13-14-2 15,8-5-1-15,11-8-1 16,11-6-3-16,1-13-6 16,15 6-11-16,-14-23-6 15,13 14-3-15,-24-14-2 16,8 14-2-16,-19-10 2 15</inkml:trace>
  <inkml:trace contextRef="#ctx0" brushRef="#br0" timeOffset="791223.2554">5554 12171 95 0,'-28'27'36'0,"9"21"3"0,-9-5-3 16,13 9-29-16,-9 6-3 16,7 5-2-16,3 3 0 15,2 1-1-15,7 2-1 16,2-8-2-16,10-1-1 15,1-8-3-15,16 0-8 16,-6-27-12-16,24 6-8 16,-7-25-2-16,14 0-1 15,-8-19 0-15</inkml:trace>
  <inkml:trace contextRef="#ctx0" brushRef="#br0" timeOffset="791636.279">5967 12655 77 0,'-11'-19'37'0,"11"19"-1"15,-33-18 2-15,11 14-26 16,-7 4-7-16,1 11 0 16,-8 1-1-16,3 13 0 15,-1 0-1-15,4 8-1 16,2 3 0-16,9 2 0 15,8-3-1-15,8-5 0 16,8-4 0-16,9-7 0 16,9-11-1-16,7-11 0 15,7-8 1-15,3-10-1 16,1-6 0-16,1-7 0 15,-3-2 0-15,-1 1 0 0,-10 3 0 16,-2 7 0-16,-9 4 0 16,-4 9-1-16,-13 12 1 15,0 0 0-15,-1 23-1 16,-13 1 0-16,4 7 0 15,-4 1-2-15,4 8-1 16,1-12-3-16,14 10-7 16,-10-27-8-16,31 8-5 15,-15-29-3-15,26 9-3 16,-9-24-1-16,13 3 1 15</inkml:trace>
  <inkml:trace contextRef="#ctx0" brushRef="#br0" timeOffset="792010.3004">6348 12625 86 0,'0'0'35'0,"-6"13"2"15,-10-2 0-15,10 14-28 16,-13-2-4-16,6 7 0 16,-3-3-2-16,4 3 0 15,2-7-1-15,8-4-1 16,2-8 0-16,0-11 0 15,21 0-1-15,-6-13 0 16,5-4 0-16,2-6-1 16,0-5 1-16,-3-3 0 15,2-2 0-15,-2 0 0 16,-3 3 0-16,-2 1 1 15,2 6-1-15,-3 3 1 16,1 5-1-16,3 7 1 16,-1 6 0-16,-1 10 0 0,-1 7 0 15,1 7 0-15,-1 1 0 16,0 5-2-16,1 0 0 15,-5-6-2-15,5 1-7 16,-15-23-11-16,31 18-8 16,-31-18-5-16,24-12-4 15,-18-10-2-15,7 3 0 16</inkml:trace>
  <inkml:trace contextRef="#ctx0" brushRef="#br0" timeOffset="800851.8061">6686 12644 7 0,'7'14'15'0,"-7"-14"4"15,0 0-1-15,0 0-1 16,0 0-1-16,17 7-2 16,-17-7-2-16,10-1 3 15,-10 1 1-15,0 0-4 16,0 0-7-16,0 0 1 15,0 0-2-15,0 0-1 16,0 0-1-16,0 0 1 0,0 0-1 16,0 0-1-16,0 0 1 15,0 0 0-15,12-15-1 16,-1-1 1-16,3-6 0 15,10-4-1-15,-1-6 1 16,6 1 0-16,-1-1-1 16,3 4 0-16,-3 5 0 15,-5 11 0-15,-2 11-1 16,-6 7 1-16,-6 15-1 15,-4 7 0-15,-3 10 0 16,-3 5-1-16,-1 6 1 16,1-1 1-16,-2 0-2 15,6-6 1-15,1 1-3 16,1-19-5-16,15 6-8 15,-20-30-6-15,30 13-3 0,-21-29-1 16,18 10-3-16,-19-20-1 16,11 10 1-16</inkml:trace>
  <inkml:trace contextRef="#ctx0" brushRef="#br0" timeOffset="801356.835">7175 12632 64 0,'14'20'35'0,"-14"-20"-2"15,29 13 1-15,-11-20-26 16,11 6-3-16,-1-11-1 16,6 0-1-16,-2-7-1 15,2 0-1-15,-2-4 0 16,-8-3 0-16,-5 2-1 15,-12-2 2-15,-7 5-2 16,-8 3 2-16,-11 5-1 0,-9 9 1 16,-4 6 0-16,0 11 0 15,-6 7 0-15,7 11 0 16,-1 6 0-16,9 4-1 15,6 0 1-15,15-2-1 16,11-10-1-16,12-11-4 16,24 1-12-16,-6-30-10 15,31 9-6-15,-6-22-3 16,17 4-4-16,-3-11 0 15</inkml:trace>
  <inkml:trace contextRef="#ctx0" brushRef="#br0" timeOffset="801993.8714">8359 12181 56 0,'9'-13'35'15,"-8"0"-2"-15,-1 13 2 0,0-17-29 16,0 17 0-16,0 0-1 16,5 12 0-16,-5 8-1 15,4 16 1-15,1 9-2 16,-3 16-1-16,-2 9 1 15,4 8-2-15,-9 6-1 16,5-3 0-16,-4-1-2 16,-5-13-2-16,8-7-3 15,-8-25-8-15,18-1-7 16,-9-34-4-16,0 0-3 15,8-19-2-15,3-2-1 16</inkml:trace>
  <inkml:trace contextRef="#ctx0" brushRef="#br0" timeOffset="802804.9178">8275 12607 67 0,'-18'-10'35'15,"-5"-4"-1"-15,23 14 1 16,-22-13-25-16,33 10-4 16,9-9 0-16,13 7-2 15,12-9-1-15,9 2-1 16,3 0 0-16,4 0 0 15,1-1-1-15,-5 7 1 16,-6-3-2-16,-5 7 2 16,-13-2-2-16,-5 4 2 15,-11-3-1-15,-4 4 0 16,-13-1 0-16,7 11-2 15,-14 1 1-15,-6 6-1 16,-4 8 1-16,-5 8 0 16,2 6 0-16,-1 3 0 0,4-2 0 15,4 4 1-15,9-9 0 16,11-4 0-16,9-14 0 15,7-9 0-15,11-14 0 16,6-11-1-16,3-9 1 16,1-9 0-16,-6-6-1 15,-1-4 0-15,-14-2 1 16,-4 3 0-16,-13 3-1 15,-13 3 1-15,-9 9-1 16,-9 6 1-16,-4 9-1 16,-3 10 1-16,-1 7-2 15,7 0 0-15,5 8 1 16,11 1-2-16,11-3 2 0,11-3-1 15,15-7 1-15,12-5 0 16,17-3 0-16,7-2 2 16,3-2-2-16,1-2 2 15,-5 3-2-15,-6 0 2 16,-8 5-2-16,-16 2 0 15,-14 4 1-15,-18 0-1 16,-1 21 0-16,-17-2-1 16,-9 10 2-16,-6 8-2 15,-6 7 1-15,6 4-1 16,0 3 1-16,10-2-1 15,9-3 1-15,17-9 1 16,15-12-1-16,13-13 0 16,15-16 1-16,5-13-1 15,3-13 1-15,5-8-1 0,-8-7 0 16,-12-5 0-16,-11 3 0 15,-14-2 1-15,-15 9-2 16,-12 3 1-16,-8 12-2 16,-11 6 0-16,-4 14-1 15,-3 6-1-15,11 15-5 16,-5-6-7-16,26 17-2 15,-9-21-5-15,30 13-2 16,-14-19-4-16,45-7-3 16,-10-17 1-16,16-4 3 15</inkml:trace>
  <inkml:trace contextRef="#ctx0" brushRef="#br0" timeOffset="803030.9307">9765 11925 90 0,'-3'-12'38'16,"-12"1"1"-16,10 23-1 15,-9 7-32-15,7 19-2 16,0 17-1-16,2 17 0 16,3 11-2-16,1 9-1 15,4 7-2-15,1-4-2 16,10 4-10-16,-12-31-6 15,22 3-8-15,-13-36-5 16,20-5-5-16,-10-29 0 16,11-10 0-16</inkml:trace>
  <inkml:trace contextRef="#ctx0" brushRef="#br0" timeOffset="803307.9466">9978 12314 78 0,'-24'12'43'0,"-11"1"-2"16,6 17 2-16,-3-11-24 15,10 11-14-15,1-1-1 16,9 1-2-16,8-2 0 16,6-2-2-16,6-2 1 15,7-2-2-15,5-3 2 16,4-4-1-16,7-6 0 15,3-2-1-15,1-5-1 16,1-6-2-16,2 4-4 16,-6-12-6-16,11 16-6 0,-20-19-6 15,16 24-4-15,-23-17-4 16,13 18-5-16,-8-5 3 15</inkml:trace>
  <inkml:trace contextRef="#ctx0" brushRef="#br0" timeOffset="806774.1448">10660 12687 24 0,'0'0'30'16,"0"0"3"-16,0 0-6 15,0 0-13-15,0 0-3 16,18 14 0-16,-18-14-3 15,9 7-1-15,-9-7-1 16,18 8-3-16,-6-7 0 16,4 2 0-16,1-4-1 0,5 0 0 15,-1-1-1-15,2-1 1 16,-1 1-1-16,3 3-1 15,-4 2 1-15,1 2 0 16,-1 2-1-16,1 5 0 16,1-3 0-16,-3-1 1 15,8 1-1-15,-1-3 0 16,4 1 0-16,4-5 0 15,4-2 0-15,2 0 0 16,6-1 0-16,1 0 0 16,3 1 0-16,0 0 0 15,1 0 0-15,-3 3 0 16,1 3-1-16,1-2 2 15,0-2-1-15,0 0 0 0,-3-2 0 16,7-1 0-16,2-3 0 16,5-5 0-16,4-1 0 15,3-3 0-15,0 1 0 16,2 0 0-16,-1-2 0 15,2 5 1-15,-2-1-1 16,-3 3 0-16,-2 1 0 16,-3 3 0-16,-1 0 0 15,0 1 0-15,2 2 1 16,-8-1-1-16,5 0 0 15,-4 1 0-15,-2-1 0 16,-1-1 1-16,2 2-1 16,-6 0 0-16,-1 2 1 0,-2-1-1 15,-5 2 1 1,2 1 0-16,-1 1-1 0,-3 0 1 15,-3 0-1-15,2-1 1 16,-2 0-1-16,3-1 0 16,-2-3 1-16,1 1-1 15,-2-2 1-15,1-1 0 16,-1 0-1-16,-3-1 1 15,-3 2-1-15,-4 1 0 16,-2 1 1-16,-5 3-1 16,-6 1 0-16,-3 2 0 15,-10-7 0-15,14 19-1 16,-14-19 0-16,2 15-1 15,1-1-9-15,-3-14-21 0,0 0-4 16,0 0-2-16,-2-18 0 16</inkml:trace>
  <inkml:trace contextRef="#ctx0" brushRef="#br0" timeOffset="808469.2418">14993 11915 51 0,'5'-11'34'15,"-5"11"-2"-15,0 0 1 16,1 15-28-16,-9 8-2 0,5 10-1 15,-4 11 1-15,3 9-1 16,-4 8-1-16,1 4 1 16,0 3-2-16,1-1 0 15,-1-1-2-15,0-12-3 16,8 0-16-16,-4-16-11 15,2-9-2-15,-1-14 0 16</inkml:trace>
  <inkml:trace contextRef="#ctx0" brushRef="#br0" timeOffset="808950.2693">14811 12302 66 0,'-24'-1'36'0,"1"-3"0"15,9 9 1-15,0-8-30 16,14 3-1-16,18 3-2 15,8-2 0-15,5-3-2 16,12 2 0-16,3-4 0 16,6 4-1-16,1-1 0 15,-3 1 0-15,0 0-1 16,-6 0 0-16,-4-1 0 15,-4 0 0-15,-9-3 0 16,-6 2 1-16,-2-2-1 16,-5 1 1-16,-14 3-1 15,9 0 0-15,-9 0 1 16,-5 17-1-16,0 2 1 0,-1 5 1 15,-2 4-2-15,1 3 0 16,2 1 0-16,5-1 1 16,5-2-1-16,6-6 0 15,3-7 1-15,6-7-2 16,2-10 2-16,2-7-1 15,-1-7 1-15,-1-7 0 16,-8-5-1-16,-3-3-1 16,-8-3-1-16,-10 1 0 15,-3 1-1-15,-10 1-2 16,4 12-4-16,-11-7-13 15,16 23-15-15,-7 0-1 16,14 12 1-16,2 3 2 16</inkml:trace>
  <inkml:trace contextRef="#ctx0" brushRef="#br0" timeOffset="809843.3204">16237 11992 38 0,'0'-18'30'16,"0"6"2"-16,-1-6-8 16,1 18-12-16,-4-14-2 15,4 14-1-15,0 0-1 16,-5 15-1-16,-2-2-2 15,6 13-1-15,-4 3 0 16,4 11-1-16,-4 4-1 16,5 5 1-16,0 3-2 15,-1 1 2-15,0-5-2 16,3-3 1-16,2-7-1 15,0-6 0-15,0-12 0 16,4-1 1-16,-8-19-2 16,19 4 1-16,-6-9 0 0,1-11-2 15,1-2 2-15,-1-6-1 16,5-2 1-16,-3-4-2 15,0 2 1-15,1 1-1 16,0 5 2-16,2 5-1 16,0 8 0-16,-1 7 0 15,2 9-1-15,2 5 1 16,-2 8 0-16,-5 4 1 15,-1 5-1-15,-6 5 1 16,-6 1-1-16,-9 0-1 16,-6-4 1-16,-6-1 0 15,-7-7 1-15,0-6-2 16,-4-7 0-16,-1-8-1 0,4-9 1 15,3-6-1-15,12-5-2 16,-1-10-6-16,18 12-19 16,-5-11-8-16,11 11-1 15,1-4 2-15</inkml:trace>
  <inkml:trace contextRef="#ctx0" brushRef="#br0" timeOffset="810234.3427">16990 12286 70 0,'0'0'36'15,"-28"-4"-1"-15,9 12 2 16,-14-2-31-16,8 11 0 15,-2-2-1-15,6 11 0 16,-1-3-2-16,6 6 1 16,7-2-1-16,5 0-2 15,8-4 0-15,5-1-1 16,8-7 1-16,9-7-2 15,3-6 2-15,4-9-3 16,3-7 2-16,2-6 2 16,-5-5-2-16,-4-2 1 15,-8-2-1-15,-9 1 0 16,-7 3 0-16,-13 5 0 15,-8 10-1-15,-9 3-2 16,-2 8 0-16,-1 0-1 0,7 12-8 16,-8-14-20-16,29 1-3 15,-12 6-2-15,29-8-1 16</inkml:trace>
  <inkml:trace contextRef="#ctx0" brushRef="#br0" timeOffset="810460.3557">17385 12227 71 0,'0'0'37'16,"0"0"1"-16,-18 1-1 16,18-1-26-16,-20 16-6 0,11 0 0 15,-2 4-3 1,2 5 0-16,0 4-1 0,0 6 0 15,4-3-3-15,4-3-2 16,5 2-6-16,-4-17-24 16,16 1-3-16,-2-19-1 15,9 1 0-15</inkml:trace>
  <inkml:trace contextRef="#ctx0" brushRef="#br0" timeOffset="810603.3638">17451 12205 60 0,'-20'-31'33'0,"2"4"0"16,-4 2-1-16,6 9-25 15,3-3-7-15,6-4-17 16,13 9-14-16,8-5-1 16,10 0-2-16,0-3 0 0</inkml:trace>
  <inkml:trace contextRef="#ctx0" brushRef="#br0" timeOffset="810829.3768">17716 11740 82 0,'-9'14'39'0,"-5"-2"-1"16,5 16 1-16,-6 1-33 16,8 10-2-16,-1 8-1 15,3 13 0-15,-2 3-1 16,-1 5-1-16,0 1-4 0,-2-10-4 15,12 4-30-15,-9-18-2 16,10-2 0-16,-1-22-2 16</inkml:trace>
  <inkml:trace contextRef="#ctx0" brushRef="#br0" timeOffset="811563.4188">18629 12057 62 0,'16'-14'36'16,"-10"-2"-2"-16,-6 16 2 15,-3-12-27-15,3 12-2 16,-19 5-1-16,5 7 0 16,-4-1-2-16,3 9 0 15,-2 1-1-15,9 2-1 16,4 2 0-16,11-1 0 0,4-2-1 15,10 3 0-15,6-5 0 16,4 2 0-16,-2-2 0 16,-1 1 0-16,0 1-1 15,-9-2 1-15,-7 2-1 16,-11 2 1-16,-9-3-1 15,-7 2 0-15,-4-3-1 16,-4-7-2-16,0-1-1 16,-1-18-11-16,24 6-22 15,-25-23-2-15,22 5 2 16,2-19-4-16</inkml:trace>
  <inkml:trace contextRef="#ctx0" brushRef="#br0" timeOffset="812037.4459">18711 11943 92 0,'0'0'38'16,"-12"-2"-1"-16,12 2 1 15,22-7-36-15,1 0-1 16,7 1 0-16,8 4-1 15,4 2 0-15,4 3 1 16,5 5-2-16,-3 5 2 16,-4 0-1-16,-3 3 0 15,-7 1 1-15,0 1-1 16,-11-3 1-16,-5 5 0 0,-11 0 0 15,-4 4 0-15,-13 3 1 16,-4 4 0-16,-5 5-1 16,-4 3 1-16,-2 2-1 15,1 1 1-15,7-6-2 16,3-1 2-16,11-7-2 15,11-12 1-15,16-11-1 16,10-15 0-16,12-11 2 16,7-12-3-16,2-8 2 15,0-12-1-15,-9 1 1 16,-8-2-2-16,-14 3 0 15,-19 2-1-15,-13 14 0 16,-16 5-1-16,-9 15-1 16,-12 3-3-16,8 17-11 0,-13-9-12 15,18 16-7-15,3-6-1 16,19 3-1-16</inkml:trace>
  <inkml:trace contextRef="#ctx0" brushRef="#br0" timeOffset="812758.4871">19930 12087 60 0,'23'-14'37'0,"-2"-4"-1"16,3 9 2-16,-9-11-16 16,6 19-16-16,-21 1-2 15,8 16-1-15,-16 10 0 16,-3 8 0-16,-10 6 0 15,1 4 0-15,-4 2-2 16,1-2 2-16,3-5-2 16,6-9 1-16,5-10 0 15,9-20-1-15,14 4 0 16,5-21-1-16,7-6 1 0,5-8-1 15,4-7 1-15,1-3-1 16,-3 0 0-16,0 3 1 16,-9 6-1-16,-4 8 0 15,-6 5 1-15,-6 9 0 16,-8 10-1-16,0 0 1 15,-6 23-1-15,-2-5 1 16,2 4-1-16,2 1 1 16,4-1-1-16,5 0 1 15,9-6 0-15,11-9 0 16,7-3-1-16,9-8 1 15,1-6-1-15,7-4 1 16,-4-6-1-16,-1 0 0 0,-1 1 1 16,-10 1-2-16,-6 2 1 15,-8 2 0-15,-7 9 0 16,-12 5 0-16,11 19-1 15,-16 7 1-15,-4 8-1 16,-4 7 0-16,0 6-2 16,-4-4-1-16,13 9-5 15,-9-22-11-15,27 6-5 16,-14-36-7-16,37 10-6 15,-3-27-3-15,15-4 4 16</inkml:trace>
  <inkml:trace contextRef="#ctx0" brushRef="#br0" timeOffset="813150.5095">21027 11793 96 0,'0'0'41'15,"5"-19"-1"-15,-5 19 1 16,0 0-35-16,0 0-2 15,7 12-1-15,-3 3-1 16,-4 8 0-16,-3 4-2 16,-5 13 1-16,-4 5-2 15,-6 9 3-15,-8 9 0 16,-1-1-1-16,-5 4 0 15,-2-4 0-15,7-6 0 16,2-7 0-16,8-9 0 16,9-14-1-16,11-11 1 0,14-14-1 15,10-6 1-15,14-6 0 16,5-6-1-16,6 1 0 15,-2-2 0-15,2 6-1 16,-5 1-2-16,-8 11-5 16,-12-6-7-16,5 16-6 15,-32-10-8-15,34 5-10 16,-22-8-3-16,14 4-1 15,-3-8 2-15</inkml:trace>
  <inkml:trace contextRef="#ctx0" brushRef="#br0" timeOffset="813876.5511">21705 12407 98 0,'0'0'40'16,"-11"-1"1"-16,11 1-4 15,0 0-35-15,-3-22-15 16,21 18-18-16,-13-10-9 0,7 5 2 16,-9-2-4-16</inkml:trace>
  <inkml:trace contextRef="#ctx0" brushRef="#br5" timeOffset="1.63837E6">13422 10810 57 0,'0'0'33'0,"1"-11"-1"15,-1 11-3-15,-19 6-19 16,9 9-3-16,-8 0 0 16,3 11-2-16,-10 2-1 15,6 8-1-15,-1 0 1 0,8 2-2 16,8-3 0-16,7-2-1 15,10-11 0-15,10-5 0 16,13-8 0-16,8-4-1 16,6-5 1-16,0-3-1 15,1 1 0-15,-6 4 0 16,-7 3 1-16,-10 10-1 15,-14 6 0-15,-15 5-1 16,-13 9 1-16,-14 2 0 16,-4 3-2-16,-7-3 1 15,2-2-2-15,-1-16-3 16,17 2-16-16,-7-28-7 15,28 7-2-15,-17-36-3 16,24 2-1-16</inkml:trace>
  <inkml:trace contextRef="#ctx0" brushRef="#br5" timeOffset="1.63856E6">13416 10767 86 0,'-22'-4'36'15,"22"4"2"-15,-15-4 0 16,15 4-29-16,20-20-6 15,14 8-1-15,10-2-1 16,5-6-6-16,22 14-20 16,-14-10-10-16,9 13-1 15,-11-3-3-15</inkml:trace>
  <inkml:trace contextRef="#ctx0" brushRef="#br5" timeOffset="1.63945E6">13968 11084 57 0,'0'0'33'15,"-14"21"0"-15,7-4 0 16,-5 3-28-16,3 6-1 15,0-4-1-15,1 7 2 16,0-7-2-16,6-1-1 16,-1-9 0-16,3-12 0 15,13 4-1-15,-4-16 0 16,6-9-1-16,-1-5 1 15,4-5-1-15,-3-3 1 16,2 1-1-16,-6 3 1 16,-3 3-1-16,-1 9 1 15,-7 18 1-15,0 0-1 0,0 0 1 16,-4 13 0-16,0 3-1 15,3 3 1-15,1-1 0 16,4 0-1-16,6-4 1 16,5-8-1-16,7-7 0 15,2-7 0-15,8-6-1 16,1-5 1-16,1-4 0 15,-2 0 0-15,-3 4-1 16,-1-1 0-16,-8 10 1 16,-5 5-1-16,-15 5 0 15,8 16 0-15,-14 3 0 16,-2 7 0-16,-1 4-1 15,-2 0-1-15,4 3-1 16,2-8-3-16,8 4-6 0,-3-29-10 16,27 27-3-16,-16-30-3 15,23 8-2-15,-11-18 0 16,13 6 1-16</inkml:trace>
  <inkml:trace contextRef="#ctx0" brushRef="#br5" timeOffset="1.63962E6">14552 11067 81 0,'-7'-13'31'0,"7"13"-1"15,-19 14 3-15,10 6-27 16,-6 4-1-16,3 7-2 16,1 0 0-16,2 2-2 15,1 1-1-15,5-9-2 16,12 4-11-16,-9-29-9 0,24 9-3 15,-11-29-2-15,19 2-4 16,-12-20 1-16</inkml:trace>
  <inkml:trace contextRef="#ctx0" brushRef="#br5" timeOffset="1.64007E6">14593 10873 80 0,'-15'9'26'15,"9"7"-1"-15,-1-3 0 16,12 3-27-16,3-3 0 15,3-2-3-15,4 0 1 16,2-3 0-16,7 0-1 16,-5-3 1-16,5 3 0 15,-6-3 2-15,-3-1 3 0,1 4 3 16,-16-8 2-16,17 20 2 15,-17-20 1-15,4 25 1 16,-12-10 0-16,8 11-2 16,-10-4-1-16,6 11-2 15,-4-7-1-15,4 0-1 16,-2-5-1-16,8 1 1 15,2-11-1-15,7-8 0 16,3-11-1-16,8-8 0 16,4-7 1-16,1-4-1 15,5 0 0-15,-2-3-1 16,-2 7 1-16,0 5-1 15,-8 9 0-15,-5 10 1 0,-6 10-2 16,-6 6 0-16,-5 9-2 16,-5 1-2-16,7 12-14 15,-15-18-6-15,20 12-4 16,-13-20-3-16,20 2-3 15,-12-15 1-15</inkml:trace>
  <inkml:trace contextRef="#ctx0" brushRef="#br5" timeOffset="1.64061E6">15378 10872 76 0,'0'0'36'16,"-14"-14"-1"-16,14 14 2 15,-26 15-31-15,16 7-3 16,-9 3 1-16,8 15-1 0,-7 3 0 16,7 12-2-16,1 0 1 15,8 3 0-15,6-3 1 16,11-4-1-16,7-11-1 15,5-11 1-15,7-16-1 16,8-12 0-16,-3-14-1 16,4-15 0-16,-7-9 1 15,0-11-1-15,-10-5 0 16,-6-4-1-16,-9 2 1 15,-9-3 0-15,-8 8-1 16,-10 4 0-16,-5 12-2 16,-7 5 0-16,6 17-12 15,-15-7-6-15,23 23-9 16,-10-9-4-16,24 17 2 15,0-12-1-15</inkml:trace>
  <inkml:trace contextRef="#ctx0" brushRef="#br5" timeOffset="1.64103E6">15746 10902 95 0,'0'0'40'16,"-16"0"0"-16,27 2 0 16,7-10-35-16,14 0 0 15,7-6-1-15,8 6 0 0,0-3-3 16,-3 3 1-16,-1 3-1 15,-6 6-1-15,-14 8 0 16,-9 6-2-16,-14 7 1 16,-9 7 0-16,-14 10 0 15,-11 5 0-15,-7 6 0 16,-5 2 1-16,1-3 0 15,6 2 1-15,3-9-1 16,13-6 0-16,12-8 0 16,16-13 1-16,15-12-2 15,14-7 0-15,12-10-2 16,-1-14-6-16,18 14-15 15,-21-24-7-15,16 18-5 16,-19-13-2-16,3 14-3 0</inkml:trace>
  <inkml:trace contextRef="#ctx0" brushRef="#br5" timeOffset="1.64162E6">16458 11021 79 0,'-29'-3'39'0,"6"9"-2"16,-6-7 1-16,11 7-33 15,4 1-2-15,6 2 0 16,5 2 0-16,9 4-1 15,7 2 0-15,5 1 0 16,6 2-1-16,5 1-1 16,-4 1 1-16,2 3 0 15,-5-2 0-15,-6 2 0 16,-11 0 0-16,-9 1-1 15,-6-2 1-15,-10-2-2 16,-1-4 0-16,-6-6-3 16,7 4-8-16,-12-22-11 15,22 11-6-15,-10-21-4 16,20 5-3-16,-4-19 0 15</inkml:trace>
  <inkml:trace contextRef="#ctx0" brushRef="#br5" timeOffset="1.64574E6">10753 11919 27 0,'0'0'31'0,"11"-10"3"16,-11 10-1-16,0 0-14 16,0 0-10-16,-13 11-2 15,2 3-1-15,3 11 1 16,-10 1-3-16,2 11 1 15,-9 1-2-15,7 7 2 16,-2-6-2-16,5 2 1 16,6-7 0-16,10-5-1 15,9-11 0-15,17-6-1 16,12-10 0-16,9-8-1 15,12-8-1-15,5-3 1 16,2-7-1-16,5-5 0 16,-7-2-1-16,-3-2-2 15,-4 5-2-15,-13-15-14 16,8 22-13-16,-26-13-2 0,3 13-4 15,-17-6 1-15</inkml:trace>
  <inkml:trace contextRef="#ctx0" brushRef="#br5" timeOffset="1.64597E6">11109 11869 59 0,'-7'26'36'0,"-6"5"0"15,6 18-1-15,-8 2-15 16,8 17-14-16,-8 6-2 16,7 2-2-16,-2 1-3 0,0-7-3 15,14 1-18-15,-5-25-14 16,17-8 0-16,0-20-3 15,13-14 1-15</inkml:trace>
  <inkml:trace contextRef="#ctx0" brushRef="#br5" timeOffset="1.64687E6">11563 12222 52 0,'-16'9'35'16,"3"6"-3"-16,0 8 3 16,-7-2-27-16,7 15-2 15,-6-6 0-15,5 7-2 16,1-8-1-16,6 0 0 15,3-8-1-15,6-8-1 0,-2-13 0 16,20-1-1-16,-2-14 1 16,6-7 0-16,-2-6-1 15,1-2 1-15,-1-5-1 16,-1 1 0-16,-4 2 0 15,-3 7 1-15,-5 5-1 16,-3 5 0-16,-6 15 1 16,0 0 0-16,0 0 0 15,2 24 1-15,-5-5 0 16,3 4 1-16,1 0-2 15,5 0 2-15,2-6-2 16,6-2 1-16,0-8 0 16,9-7-1-16,5-9 0 15,1-6-1-15,4-5 1 16,-3-3-1-16,0-1 1 0,-2 2-1 15,-7 4 0-15,-4 4 0 16,-6 8 0-16,-11 6 0 16,8 13-1-16,-12 0-1 15,0 7 0-15,-1-1-1 16,5 5-1-16,0-8-2 15,12 9-5-15,-12-25-11 16,25 22-6-16,-11-26-4 16,15 4-2-16,-7-14 0 15</inkml:trace>
  <inkml:trace contextRef="#ctx0" brushRef="#br5" timeOffset="1.64704E6">12171 12253 66 0,'0'0'33'16,"0"0"-1"-16,5 27-1 0,-23-11-19 15,15 15-4-15,-10-2-4 16,4 7 0-16,2-5-2 15,2 0-1-15,4-8 0 16,7-10-5-16,10-3-10 16,-7-28-13-16,24 0-1 15,-10-22-3-15,13 2-2 16</inkml:trace>
  <inkml:trace contextRef="#ctx0" brushRef="#br5" timeOffset="1.64719E6">12265 11943 73 0,'-16'17'30'0,"-1"1"-3"0,8 3-12 16,14 0-31-16,-2-8-8 16,15 3-4-16,-1-9 0 15,9 6 0-15</inkml:trace>
  <inkml:trace contextRef="#ctx0" brushRef="#br5" timeOffset="1.64748E6">12454 12152 59 0,'4'25'35'15,"-8"-5"-1"-15,4 11 1 16,-13-13-19-16,11 15-7 15,-8-9-2-15,7 2-1 16,-2-6-3-16,9 1 1 16,-3-11-2-16,10-3 1 15,3-12-2-15,7-5 0 0,2-7 0 16,4-7-1-16,0-3 1 15,2-2-1-15,-2-1 1 16,-2 5-1-16,-4 2 0 16,-5 9 1-16,-2 5-1 15,-14 9 0-15,15 4 0 16,-13 10-2-16,0 9-4 15,-13-9-19-15,18 18-10 16,-14-9-1-16,10 7-4 16,-4-15 2-16</inkml:trace>
  <inkml:trace contextRef="#ctx0" brushRef="#br5" timeOffset="1.64802E6">13422 11980 65 0,'0'0'37'0,"-2"-18"-1"15,2 18 0-15,0 0-28 16,-8 11-2-16,1 5-1 15,7 12 0-15,-6 7-2 16,4 7-1-16,-5 7 0 16,2 6 0-16,-1 4-1 0,-3 1-2 15,3-5-1-15,-4-12-5 16,16 1-15-16,-11-25-8 15,20-4-3-15,-2-25-5 16,17-6 3-16</inkml:trace>
  <inkml:trace contextRef="#ctx0" brushRef="#br5" timeOffset="1.64832E6">13829 11905 85 0,'-15'9'37'0,"4"17"-1"15,-11-7 2-15,8 10-33 0,-1 1 0 16,5 9 0-16,-3-1-1 16,8 4 0-16,4-4-2 15,7-3 1-15,7-7-1 16,8-8-1-16,12-12 0 15,11-11 0-15,10-16-1 16,8-9-1-16,5-8 0 16,1-8-1-16,1 0-2 15,-9-8-3-15,5 17-14 16,-31-16-7-16,6 24-4 15,-27-9-2-15,1 14-3 16,-20-5 2-16</inkml:trace>
  <inkml:trace contextRef="#ctx0" brushRef="#br5" timeOffset="1.64849E6">14124 11899 93 0,'-29'42'38'0,"15"16"-1"16,-10-8 1-16,9 10-34 15,2-1-2-15,4-5 0 16,4 3-6-16,-4-19-18 15,23 8-14-15,-10-20-1 16,19 1-3-16,-5-18 2 16</inkml:trace>
  <inkml:trace contextRef="#ctx0" brushRef="#br5" timeOffset="1.64923E6">14510 12103 64 0,'0'0'38'0,"0"0"-1"15,0 0 2-15,0 0-30 16,0 0-2-16,0 0-2 15,-9 25 0-15,-1-10-1 16,5 5-2-16,-4 1 0 16,7 1-1-16,2-1 0 15,2-4 0-15,7-3 0 16,2-3 0-16,5-2-1 15,3-3 0-15,1 4 1 16,-3-3-1-16,-3 3 1 16,-4 4 0-16,-5 0 0 15,-5 6 1-15,-8-2-2 16,-3 1 2-16,-3 1-2 15,-1-3 1-15,-3 3-2 16,-1-10-2-16,4 3-1 0,-8-17-15 16,23 18-7-16,-20-22-8 15,20 8-1-15,-8-11-2 16,16 0-1-16</inkml:trace>
  <inkml:trace contextRef="#ctx0" brushRef="#br3" timeOffset="1.68981E6">1203 14005 46 0,'11'-23'34'16,"-11"23"2"-16,2-23-1 15,-2 23-25-15,-1-17-3 16,1 17 1-16,-5-14-3 15,5 14-2-15,0 0 0 16,0 0-1-16,0 0 0 16,1 26-1-16,6 4 0 15,1 9-1-15,1 12 1 16,0 11-1-16,2 9 0 15,-3 5 0-15,-1-3 1 16,-1-3-1-16,-3-7 0 16,-1-10 0-16,-1-11 1 15,1-12-1-15,-2-19 0 0,0-11 0 16,-3-25 1-16,-1-10-1 15,1-13 0-15,-2-13 0 16,-1-14 1-16,-2-13-1 16,3-6 0-16,-5-5 1 15,9 1 0-15,1 1 0 16,5 8 0-16,5 9 0 15,6 9 0-15,5 13 1 16,7 15-2-16,2 12 0 16,5 14 1-16,0 10-1 15,-2 11 0-15,1 9-1 16,-6 12 1-16,-5 9-1 15,-5 11 1-15,-9 7 0 16,-12 3-1-16,-6 8 1 0,-7 2 0 16,-9-5-1-16,-2-7 1 15,-1-6-1-15,2-9 2 16,4-12-3-16,7-7 2 15,15-19-1-15,0 0 1 16,0 0-1-16,23-22 0 16,5 7 0-16,9 0 1 15,5 3-1-15,3 4 1 16,3 10 1-16,-8 9-1 15,-4 8 1-15,-14 11 0 16,-10 15 0-16,-16 7-1 16,-11 11 1-16,-15 5-1 15,-11 2 0-15,-6-2 0 16,0-5 1-16,-1-7-2 0,6-17-2 15,12-13-3-15,2-30-24 16,28-8-6-16,5-28-2 16,23-7-1-16</inkml:trace>
  <inkml:trace contextRef="#ctx0" brushRef="#br3" timeOffset="1.69009E6">2060 13490 92 0,'0'0'38'0,"-13"17"-1"15,1 1-9-15,3 26-24 0,-4 11-1 16,3 20 0-16,-2 10-2 15,2 10 0-15,-3 8-1 16,2-2 0-16,3-1-2 16,4-10 0-16,7-9-4 15,2-20-4-15,19-3-25 16,-7-27-3-16,17-8 0 15,-4-24-1-15</inkml:trace>
  <inkml:trace contextRef="#ctx0" brushRef="#br3" timeOffset="1.69048E6">2330 13958 80 0,'-12'11'40'0,"5"23"0"15,-12-6-4-15,4 26-30 16,-2 2-2-16,3 10-1 15,-1 0-1-15,5-2 0 16,5-4 0-16,5-7-1 16,5-9 0-16,8-16-1 15,9-12 0-15,7-19 0 16,7-18 0-16,7-11 0 15,1-10-1-15,3-9 1 16,-1-3 0-16,-6 1-1 16,-6 2 1-16,-5 9 0 15,-12 11 1-15,-6 12-1 0,-11 19 0 16,0 0 1-16,0 18-1 15,-5 12 0-15,-1 9-1 16,-3 8 0-16,7 6-1 16,-2 1-1-16,6 3-1 15,0-10-4-15,14 7-18 16,-9-21-13-16,16-1-2 15,-8-21 1-15,14-5 2 16</inkml:trace>
  <inkml:trace contextRef="#ctx0" brushRef="#br3" timeOffset="1.69084E6">2860 14230 68 0,'-5'21'39'0,"14"9"-1"16,-3-15 2-16,16-3-34 15,1-6-1-15,11-6-1 16,4-12-1-16,3-3 0 16,-1-10-2-16,7-6 0 15,-8 0 0-15,-5-5-1 16,-11 2 0-16,-9-1 0 15,-11 6 0-15,-11 7 0 16,-10 7 0-16,-15 13 1 16,-4 10 0-16,-7 15 0 15,0 13 0-15,3 12 1 16,6 6-1-16,7 8 0 0,14-5 0 15,9-1-2-15,14-6-1 16,13-23-12-16,24 2-25 16,-2-22-2-16,23-5-1 15,-1-18 0-15</inkml:trace>
  <inkml:trace contextRef="#ctx0" brushRef="#br3" timeOffset="1.69153E6">4632 13616 42 0,'-21'-43'33'0,"-5"13"3"16,-21 2-10-16,11 30-2 15,-16 1-14-15,7 25-2 16,-4 14-2-16,9 19 0 16,2 10-2-16,8 11-2 15,5 6 0-15,15 4-1 16,5-4 0-16,10-3-2 15,10-6 0-15,7-14-3 16,10-4-6-16,-6-25-26 16,13-2-1-16,-8-24-3 15,0-4 2-15</inkml:trace>
  <inkml:trace contextRef="#ctx0" brushRef="#br3" timeOffset="1.69173E6">4074 14187 78 0,'-23'2'40'15,"21"12"0"-15,2-14-1 16,33-1-36-16,5-9-1 16,12-9-1-16,16-4-2 15,9-10-1-15,11-4-4 16,-1-18-25-16,12 11-6 15,-9-13-1-15,1 8-1 16</inkml:trace>
  <inkml:trace contextRef="#ctx0" brushRef="#br3" timeOffset="1.69196E6">5076 13446 79 0,'-21'4'41'0,"7"17"-2"15,-10 4 1-15,10 16-33 16,-5 10-3-16,5 11 0 15,-1 9-3-15,5 8 0 16,-1 1-1-16,5 5-1 16,6-5-2-16,4-7-2 15,10-5-3-15,-2-25-16 16,24 3-14-16,-5-23-2 15,15-8 0-15,-3-20 1 16</inkml:trace>
  <inkml:trace contextRef="#ctx0" brushRef="#br3" timeOffset="1.69237E6">5433 13962 75 0,'0'0'42'0,"-29"-18"-3"16,10 25 1-16,-9 1-34 15,6 11-1-15,-8 7-1 16,4 12-1-16,0 5-1 15,2 3 0-15,4 1-1 16,5 1 0-16,7-3 0 16,9-7 0-16,8-8 0 15,13-13 0-15,7-16-1 16,11-13 0-16,1-13 0 15,8-13 0-15,-4-10 0 16,3-6 0-16,-10-2 1 0,-5-2 0 16,-9 6 0-16,-8 10 0 15,-8 9 0-15,-6 11 0 16,-5 12-1-16,3 10 2 15,-19 22-3-15,10 3-1 16,4 8 0-16,-4 2 0 16,8 7-2-16,0-5 0 15,8 1-1-15,2-11-3 16,15 1-2-16,-5-24-11 15,13 7-19-15,-4-19 0 16,14 0 0-16,-9-17 3 16</inkml:trace>
  <inkml:trace contextRef="#ctx0" brushRef="#br3" timeOffset="1.69292E6">5906 13954 79 0,'8'-15'40'0,"-12"0"-1"16,4 15-5-16,-7 13-26 16,2 3-2-16,-3 8-2 15,1 7-2-15,-4 4 0 16,3 7-1-16,-1-3 0 15,4-2-1-15,1-5 1 16,3-8 0-16,4-9 0 16,-3-15-1-16,19-3 1 15,-3-13-1-15,2-11 0 16,0-4 0-16,-2-4 1 15,4-2-2-15,-5 0 2 16,1 4 0-16,-4 4 0 0,-1 5 0 16,-4 7 0-16,3 7 0 15,-10 10-1-15,12-8 2 16,-12 8-2-16,13 15 1 15,-7-2-2-15,1 4 0 16,-2 2 1-16,-1-1-1 16,3 1 1-16,-1-2-1 15,0 1 2-15,2-6-2 16,-8-12 1-16,20 12 0 15,-9-12 0-15,4-7 0 16,0-3 0-16,3-6 0 16,2-3 0-16,1-3 1 15,1 0-1-15,-1 2 1 16,-1 2-1-16,1 10 1 15,-4 1-1-15,-5 11 1 0,-1 8-1 16,-4 9-2-16,-2 6 0 16,-3 4-1-16,-2 5 1 15,0-5-2-15,4 7-1 16,-7-18-8-16,17 16-8 15,-10-25-19-15,11 1-1 16,-1-17-1-16,5-2 2 16</inkml:trace>
  <inkml:trace contextRef="#ctx0" brushRef="#br3" timeOffset="1.6933E6">6599 13965 77 0,'-1'31'41'15,"-6"-9"-1"-15,14 3 0 16,-7-12-34-16,15-5-1 16,4-7-1-16,8-3-2 15,3-8 0-15,8-6 0 16,-4-4-1-16,7-7 1 15,-8-3-1-15,2 1 0 16,-4-3 0-16,-6 1 0 16,-7 1 0-16,-8 0 0 15,-9 7-1-15,-11 5 0 16,-5 7 0-16,-9 11 0 15,-8 13 0-15,-2 11 0 0,-4 12-1 16,2 10 0-16,2 7 0 16,7 4 0-16,6 0-2 15,7-4 0-15,14 0-6 16,4-27-13-16,30 9-18 15,-5-22-1-15,22-7-3 16,6-16 2-16</inkml:trace>
  <inkml:trace contextRef="#ctx0" brushRef="#br3" timeOffset="1.69412E6">7543 13737 65 0,'-2'-11'37'0,"2"11"0"16,-21-22-9-16,21 22-19 15,-29-1-4-15,14 8-1 16,-9 3 1-16,2 7-2 15,-1 5 1-15,3 4-2 16,1-1 0-16,9 4 0 16,4-7-1-16,7 0 0 15,9-6 0-15,3-2 0 16,8-5-1-16,5 1 0 15,0 0 0-15,3-6 0 16,-2 8 1-16,-2-1-1 0,-8 9 1 16,-6 2-1-1,-11 5 0-15,-8 3 0 0,-3-1 0 16,-8 1 1-16,-2-3-2 15,-1-8-2-15,8 0-3 16,-4-24-22-16,18 5-12 16,-12-21 0-16,19 2-2 15</inkml:trace>
  <inkml:trace contextRef="#ctx0" brushRef="#br3" timeOffset="1.69517E6">8829 13351 54 0,'0'0'37'16,"1"20"-2"-16,-18-1-5 16,12 23-20-16,-12-1-2 15,8 18-1-15,-7 0-1 16,7 11 0-16,0-2-2 15,2 2-1-15,2-7-1 16,4-8-1-16,1-7 1 16,7-10-2-16,-2-11 0 15,5-11 0-15,2-12 1 16,4-11-1-16,3-10 1 15,3-10 1-15,-2-7-2 16,2-4 2-16,4-5-1 16,-5 5 0-16,0 2 0 15,-1 6 0-15,-3 11 0 0,-5 9-1 16,-12 10 1-16,19 16 0 15,-16 10-1-15,0 6 0 16,-2 8 0-16,-2 3-2 16,2 3 1-16,4-1-2 15,7-4-2-15,1-11-3 16,17 3-19-16,-4-23-14 15,14 0 1-15,-2-21 0 16,8 1 0-16</inkml:trace>
  <inkml:trace contextRef="#ctx0" brushRef="#br3" timeOffset="1.69551E6">9370 13855 77 0,'-23'2'39'16,"18"11"1"-16,5-13-1 15,-4 15-34-15,4-15-1 16,29 10 0-16,-6-11-1 15,13-2 0-15,4-6-1 16,3-6 0-16,1-6-1 16,-3-3 0-16,-4-2-1 15,-11-1 0-15,-7 0 0 16,-12 4 0-16,-11 2 0 15,-8 6 0-15,-13 8 0 16,-8 10 1-16,-7 9-1 16,-4 9 0-16,-4 9 0 15,4 10 0-15,0 2 1 16,8 3-2-16,11-4 0 0,14-5-1 15,18-4-1-15,11-13-4 16,30 1-22-16,-1-23-13 16,24 0 1-16,1-18-1 15</inkml:trace>
  <inkml:trace contextRef="#ctx0" brushRef="#br3" timeOffset="1.69591E6">10154 13803 79 0,'-29'-3'41'0,"-2"8"1"15,-12-3-1-15,5 5-32 16,-7 5-5-16,5 9 1 0,-1 2-2 16,6 8-1-16,7 4 0 15,8 2-1-15,11-2 0 16,10-1 0-16,9-5-1 15,15-11 0-15,10-10 0 16,9-9 1-16,7-10-1 16,3-14 0-16,1-7 1 15,1-7 0-15,-3-8-1 16,-11-2 1-16,-4 2 0 15,-11 3-1-15,-7 5 1 16,-6 11-1-16,-6 12 0 16,-8 16 0-16,0 0 0 15,-8 30 0-15,2 5-1 16,0 5-1-16,2 5 0 15,1-1-2-15,8-2 0 0,4-10-3 16,16-5-6-16,-7-34-14 16,25 5-15-16,-6-23 0 15,15-8 1-15,-3-15 2 16</inkml:trace>
  <inkml:trace contextRef="#ctx0" brushRef="#br3" timeOffset="1.69611E6">10853 13259 81 0,'1'-24'41'16,"-10"17"0"-16,4 32-10 15,-15 9-12-15,5 27-14 16,-4 12-2-16,5 9-1 16,-1 11-1-16,3-1-2 15,4 0-1-15,1-9-3 0,9-2-6 16,-13-29-17-16,18 1-14 15,-8-24 0-15,6-11-1 16,-5-18 3-16</inkml:trace>
  <inkml:trace contextRef="#ctx0" brushRef="#br3" timeOffset="1.69629E6">10625 13589 108 0,'-2'-16'43'15,"20"16"1"-15,-7-12-9 16,21 7-33-16,6 0-3 15,4-9-5-15,22 14-24 16,-4-21-13-16,13 4 0 16,3-11-1-16</inkml:trace>
  <inkml:trace contextRef="#ctx0" brushRef="#br3" timeOffset="1.69688E6">12417 13199 61 0,'0'-24'38'15,"-14"-3"-3"-15,8 13-5 16,-26-6-17-16,8 18-3 16,-9 1-3-16,3 19-1 15,-7 8 0-15,-1 18-3 16,-3 11 0-16,4 20-1 15,-2 12 0-15,6 8-1 16,4 8-1-16,5 0-2 16,10-6 0-16,1-9-1 15,16-9-4-15,2-29-5 16,23 0-23-16,-13-28-5 15,9-12-1-15,-4-19 1 0</inkml:trace>
  <inkml:trace contextRef="#ctx0" brushRef="#br3" timeOffset="1.69742E6">11789 13729 96 0,'0'0'41'15,"11"17"0"-15,15-22-5 16,19 1-34-16,19-8-1 15,16-6 0-15,9-5 0 16,2 1-1-16,3 1 1 16,0-2-1-16,-7 3 0 15,-8 6 0-15,-16 4 0 0,-12 4 0 16,-12 5 0-16,-15 7 1 15,-14 0-1-15,-10 7 0 16,-10-1 1-16,-11 5 0 16,-6 6 0-16,-7 0 0 15,-7 8 0-15,-1 4 0 16,0 9-1-16,1 2 1 15,2 7 0-15,5-1-1 16,10-4 0-16,12-4 0 16,12-8 0-16,13-14 0 15,12-17 0-15,14-15 1 16,5-15 0-16,8-15 1 15,-2-10-1-15,3-7 0 16,-6-3 1-16,-7 1-1 16,-10 4 1-16,-2 9-1 0,-12 9-1 15,-6 13 0-15,-7 12 0 16,-3 12 0-16,-10 28 0 15,0 3-1-15,-2 15 0 16,0 5 0-16,3 9-3 16,1-5-1-16,15 3-5 15,-1-22-8-15,29 5-15 16,-7-26-8-16,23-3-1 15,0-24-1-15</inkml:trace>
  <inkml:trace contextRef="#ctx0" brushRef="#br3" timeOffset="1.69775E6">13419 13619 87 0,'-8'-11'40'16,"-18"-3"1"-16,2 21 1 16,-13 5-33-16,3 10-6 15,-3 4 0-15,3 7-1 16,7 2 0-16,7-1 0 15,11-4-1-15,9-5 0 16,10-10 0-16,13-4-1 16,11-11 0-16,5-4 0 15,1-3 0-15,-2 1 0 16,-3 3 0-16,-6 3 0 15,-10 7 0-15,-9 10 1 16,-12 6-2-16,-7 7 0 16,-7 5 0-16,-5 1 1 15,-6 3-1-15,1-5-2 0,3 1-2 16,-3-18-10-16,21 11-14 15,-8-23-12-15,13-5-1 16,0 0-1-16</inkml:trace>
  <inkml:trace contextRef="#ctx0" brushRef="#br3" timeOffset="1.69822E6">13848 13183 82 0,'-5'-16'39'0,"5"16"-1"0,-15-5-7 16,13 23-24-16,-5 8-1 15,7 18-2-15,-4 12 0 16,-1 16-2-16,-3 11 0 16,-1 8 0-16,-2 8-3 15,3-4 0-15,1-4-2 16,3-13-3-16,15 2-19 15,-8-33-14-15,15-6-1 16,-3-21-2-16,12-12 2 16</inkml:trace>
  <inkml:trace contextRef="#ctx0" brushRef="#br3" timeOffset="1.69844E6">13647 13692 97 0,'-31'-5'41'0,"17"17"2"16,1-9-2-16,26 1-37 15,8-3-3-15,11-2 0 16,14-4-2-16,6-9-1 16,18 1-1-16,6-8-2 15,18 4-4-15,-13-18-17 16,17 20-14-16,-15-9-1 15,0 13 0-15,-15-4 2 16</inkml:trace>
  <inkml:trace contextRef="#ctx0" brushRef="#br3" timeOffset="1.69906E6">14269 13743 90 0,'-24'42'40'0,"-3"-15"0"16,20 6-2-16,4-11-34 15,16-5 0-15,12-10-2 16,18-5 1-16,5-11-1 15,7-6 0-15,5-9 0 16,-1-5-2-16,-5-8 2 16,-6-3-2-16,-11-1 0 15,-14 0 1-15,-12-1-1 16,-11 6 0-16,-11 4 0 15,-12 8 0-15,-8 14 0 16,-10 8 0-16,-7 15 0 16,-5 15 0-16,1 13 0 0,0 8 0 15,8 4 1-15,12 1 0 16,12-3-1-16,17-4 1 15,21-14 0-15,18-12 0 16,13-10 0-16,12-11-1 16,5-7 0-16,4-4-1 15,-8 0 2-15,-5-4-2 16,-14 8 0-16,-12 5 0 15,-11 6 1-15,-12 7 0 16,-10 7 0-16,-4 4-1 16,-4 3 1-16,-2 2 0 15,0 2 0-15,-1-6-1 16,4-1 1-16,3-5-2 15,2-6 2-15,4-11 0 0,0 0 0 16,0 0 0 0,15-28 1-16,-6 3 1 0,1-7-1 15,2-7 1-15,-2-8-1 16,3-1 1-16,2-1-1 15,0 0 0-15,7 8-1 16,-1 3-1-16,6 5 0 16,1 8-1-16,6 9-3 15,0-1-9-15,18 21-8 16,-13-18-13-16,21 14-6 15,-5-9-3-15,17 3 0 16</inkml:trace>
  <inkml:trace contextRef="#ctx0" brushRef="#br3" timeOffset="1.69966E6">16037 13198 62 0,'17'-19'38'0,"4"12"-1"16,-21 7 1-16,21 7-27 16,-25 14-8-16,1 15-1 15,-4 13 0-15,-5 16 0 16,1 11 0-16,-1 8-2 15,0 3 1-15,8 0 0 16,3-2-3-16,5-15-3 16,10-2-11-16,-4-27-22 15,14-6 1-15,-6-22-1 16,4-6 0-16</inkml:trace>
  <inkml:trace contextRef="#ctx0" brushRef="#br3" timeOffset="1.69987E6">15912 13643 81 0,'-18'-6'40'0,"3"-4"-1"16,15 10 1-16,17 8-34 16,14-10-3-16,11-9-1 15,13-4-2-15,6-4-1 16,2-9-3-16,12-1-4 15,-9-16-14-15,12 10-17 16,-10-8 1-16,6 5-2 16,-12-11 3-16</inkml:trace>
  <inkml:trace contextRef="#ctx0" brushRef="#br3" timeOffset="1.70023E6">16817 13014 90 0,'-27'18'38'0,"2"21"1"15,-14 1-1-15,2 18-33 16,0 5-1-16,2 11-2 15,0 3 1-15,5 6-1 16,1-4 0-16,7-2-2 16,8-9 1-16,4-7 1 15,6-11-1-15,9-13 0 16,4-16-1-16,10-13 0 15,7-19 0-15,5-8 0 16,6-14 0-16,1-5-1 16,-2-4 2-16,-1-3-3 15,-5 4 3-15,-4 6-1 16,-6 8 0-16,-5 11-1 0,-2 11 1 15,-13 5-1-15,14 29-1 16,-10-4-1-16,6 15-1 16,-6-6-3-16,11 16-5 15,-9-20-11-15,18 14-16 16,-9-17-1-16,16 9 0 15,-7-20 0-15</inkml:trace>
  <inkml:trace contextRef="#ctx0" brushRef="#br3" timeOffset="1.70091E6">17263 13564 88 0,'-22'10'39'15,"-14"1"0"-15,3 19 0 16,-10 0-33-16,4 7-1 15,0 2-2-15,7-1 1 16,6-1-1-16,13-4-1 16,8-6 0-16,13-9-1 15,14-10 0-15,11-13-1 16,9-7-1-16,4-7-1 15,2-9 2-15,-1-4-2 16,-5-8 1-16,-3-1-1 16,-7 2 1-16,-8 1 1 15,-6 2 0-15,-5 10-1 16,-8 4 2-16,-4 8-1 15,-1 14 0-15,-9 13 1 0,0 8-1 16,0 7 0-16,-1 10 0 16,0 1 0-16,4 2 0 15,5-5 0-15,7-4 0 16,5-11-1-16,10-13 1 15,8-10-1-15,4-9 1 16,7-11-1-16,1-9 1 16,0-3 0-16,0-1 1 15,-5 1-1-15,-4 1 0 16,-4 9 1-16,-8 5-1 15,-6 13 1-15,-14 6-1 16,9 21 0-16,-12 2 1 16,-7 12-1-16,0-1 0 15,1 6 0-15,-1-2 0 16,6-7 0-16,-1-7 0 0,10-14 0 15,9-12 0-15,9-15 0 16,5-14 1-16,5-9-1 16,10-6 1-16,0-2-1 15,-1 2 0-15,-4 4 0 16,-6 16 0-16,-3 11 1 15,-10 18-2-15,-12 16 1 16,-7 13-2-16,-7 7-3 16,2 15-10-16,-17-13-15 15,17 15-6-15,-12-14-4 16,14 0-3-16</inkml:trace>
  <inkml:trace contextRef="#ctx0" brushRef="#br3" timeOffset="1.70184E6">19127 13420 87 0,'-10'-4'38'0,"10"4"-2"16,-33 2-3-16,15 12-29 15,-6 0 0-15,-1 13-1 16,-5 7 0-16,7 10 0 16,-3 3 0-16,9 8-1 0,5-3 0 15,10 0 0-15,14-7-1 16,9-8 0-16,11-13 0 15,10-13-1-15,9-11 0 16,1-11 0-16,1-12-1 16,-3-8 0-16,-7-6 1 15,-7-7-1-15,-11-2 0 16,-11 1 1-16,-8 0 0 15,-6 2-1-15,-9 9 2 16,-3 5-1-16,-4 7 0 16,2 8 0-16,1 6 1 15,4 8-1-15,9 0 0 16,-4 14 1-16,11-4-1 15,11 1 1-15,8-2-1 0,10-3 1 16,5-2 0-16,6 1-1 16,0-1 1-16,0 0 0 15,-6 2-1-15,-4 5 1 16,-9 8-1-16,-14 5 1 15,-10 7-1-15,-8 7 0 16,-14 3 0-16,-3 5 1 16,-2-1-2-16,-5-3 1 15,4-4-1-15,5-6 1 16,4-10 0-16,11-8 0 15,4-14 1-15,15-6-1 16,6-15 2-16,4-7-1 16,4-9 1-16,2-8-1 15,1-4 1-15,-5 3-1 16,0 1-1-16,-6 3 1 0,0 6-1 15,-5 5-2-15,3 13-3 16,-8-4-9-16,13 23-7 16,-12-17-11-16,19 18-8 15,-2-6-3-15,13 6 1 16</inkml:trace>
  <inkml:trace contextRef="#ctx0" brushRef="#br3" timeOffset="1.70241E6">20454 13466 97 0,'-33'-10'38'0,"9"16"0"16,-19-8-9-16,2 15-24 16,0 7-1-16,-3 10-1 15,-1 7-1-15,5 7 0 16,3 3 1-16,8 0-1 15,12-3 0-15,12-1-1 0,14-9 1 16,16-11-1-16,14-11 0 16,14-11 0-16,12-11-1 15,6-10 1-15,2-8-1 16,-5-5 1-16,-5-4-1 15,-8 0 0-15,-12 0 0 16,-14 3 0-16,-10 8 0 16,-10 7 0-16,-9 19 0 15,0 0 0-15,-14 7 0 16,4 17 0-16,-4 8-1 15,0 8 0-15,5 7-2 16,-1 2 0-16,10 2-3 16,5-12-5-16,17 7-6 0,-8-26-12 15,21 5-12-15,-5-20 1 16,15-2 1-16,-6-15 2 15</inkml:trace>
  <inkml:trace contextRef="#ctx0" brushRef="#br3" timeOffset="1.70277E6">21093 13566 82 0,'0'0'40'16,"-35"3"-1"-16,18 20 0 16,-15 3-27-16,7 8-7 15,0 0-3-15,6 5 1 16,5-3-2-16,4-4 0 15,9-9 0-15,6-6 0 0,11-12 0 16,7-9-1-16,8-12 0 16,4-5 1-16,3-11-1 15,3-4 1-15,-2-7 0 16,-1-1 0-16,-2 0 0 15,-6 4 0-15,-4 4 0 16,-5 6 0-16,-3 9-1 16,-3 10 0-16,-6 9 0 15,-4 14 0-15,-3 11-1 16,-4 10 0-16,-3 10-3 15,-4 0-2-15,6 12-9 16,-14-16-6-16,15 13-15 16,-8-18-3-16,14 0-3 15,-1-18 2-15</inkml:trace>
  <inkml:trace contextRef="#ctx0" brushRef="#br3" timeOffset="1.70351E6">22073 13517 57 0,'-13'-3'37'0,"-6"-9"-1"16,4 9 0-16,-11-13-19 15,8 10-9-15,-11-8-2 16,0 8-2-16,-5 2 0 15,0 8 0-15,-3 5 0 16,0 11 0-16,3 11-2 16,1 8 1-16,4 6-1 15,8 6 0-15,10-1-1 16,11-4 0-16,14-7 0 0,13-8 0 15,14-12-1-15,12-15 1 16,10-14-1-16,3-9 0 16,0-8 0-16,0-7 1 15,-8-4-1-15,-8-3 0 16,-11 5 0-16,-8 5 0 15,-11 7 0-15,-7 7 0 16,-13 17 0-16,0 0 0 16,-5 28-1-16,-4 13 1 15,-7 13-1-15,1 14 1 16,-9 15-1-16,0 7 0 15,-4 10 0-15,-1 0 1 16,0 0-1-16,2-7 0 16,-7-5 0-16,2-12 0 0,-7-14 0 15,0-9 1-15,-2-18-1 16,1-15 1-16,-3-16-1 15,-1-13 1-15,6-14 0 16,0-16-2-16,10-10-1 16,1-16-2-16,17 3-5 15,-4-15-5-15,25 15-6 16,-8-18-7-16,21 18-12 15,4-4 1-15,18 14 3 16</inkml:trace>
  <inkml:trace contextRef="#ctx0" brushRef="#br3" timeOffset="1.70394E6">22501 13718 90 0,'-9'17'39'16,"-9"-10"-1"-16,16 9 0 15,2-16-28-15,0 0-6 16,24-11-2-16,10-3-1 16,7-5 0-16,6-6-1 15,4-2 1-15,-3 0-1 16,-1-8 1-16,-6 5-1 15,-8-4 1-15,-9 3 0 16,-9-3 0-16,-6 3 0 16,-9 1 0-16,-5 6 0 15,-11 9 0-15,-8 7-1 16,-8 11 1-16,-8 13 0 0,-4 12 0 15,-3 12 0-15,0 6 1 16,10 9-1-16,4-1 0 16,13-1-1-16,14-4 0 15,16-8 0-15,16-7-1 16,11-9-2-16,14-5-2 15,0-13-3-15,15 9-8 16,-16-21-7-16,15 14-12 16,-20-16-5-16,7 6-1 15,-9-13 1-15</inkml:trace>
  <inkml:trace contextRef="#ctx0" brushRef="#br3" timeOffset="1.70409E6">23296 13797 92 0,'-14'17'42'0,"6"9"0"16,-10-12-2-16,13 14-26 15,5-28-17-15,-11 0-13 16,11 0-22-16,4-11-3 16,-4 11 0-16,0-15-2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4682752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Bunsen burner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Bunsen burner is, what it does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Scientific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two things at once (using the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Method)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how to separate solids and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liquids – two ways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lab gear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stay up-to-date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08080"/>
              <a:ext cx="8522640" cy="506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192240"/>
                <a:ext cx="8539560" cy="510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4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284</TotalTime>
  <Words>107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2014-02-16T20:49:17Z</dcterms:modified>
</cp:coreProperties>
</file>