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51:19.3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3010 1100 78 0,'0'0'35'0,"0"-55"-2"16,0 55 2-16,0 0-28 16,0 0-2-16,0 0-1 15,0 0-1-15,0 0 0 16,-14-21-2-16,10 58 0 15,0 15 0-15,-3 15-3 16,2 19 1-16,-5 13 1 16,3 14-1-16,2 6 0 15,0-10-1-15,5-13 0 16,0-11-3-16,5-10-1 15,-1-31-10-15,15-1-11 16,-10-28-3-16,10-10-2 16,-11-26-1-16</inkml:trace>
  <inkml:trace contextRef="#ctx0" brushRef="#br0" timeOffset="285.0163">2847 1152 95 0,'-29'-47'36'0,"29"47"-1"16,0 0 2-16,-35-50-34 15,35 50-1-15,0 0 0 16,0 0-1-16,0 0 1 15,0 0 0-15,54-46-3 0,-54 46 2 16,74-9-2-16,-27 2-1 16,9 1 0-16,2-1-5 15,3-1-14-15,11 1-7 16,-4 4-1-16,5-2-6 15,-4 4 1-15</inkml:trace>
  <inkml:trace contextRef="#ctx0" brushRef="#br0" timeOffset="754.0432">3525 1512 82 0,'5'25'32'15,"4"-6"1"-15,14 1-1 16,6-7-30-16,9-5 0 16,11-8 1-16,10-5 1 15,2-11 0-15,6-1 0 16,-5-7-2-16,1-4 2 15,-7-1-1-15,-10-1-1 16,-11 5 0-16,-14 2-1 16,-14-1 0-16,-12 5 0 15,-11 4 0-15,-12 8 0 16,-10 10 0-16,-8 8 1 15,-6 9-1-15,-5 13 0 0,1 9 1 16,4 15 0-16,8 1 0 16,9 2-2-16,14-3 1 15,16-7-1-15,16-6 0 16,18-10 0-16,20-14-1 15,13-12-1-15,17-11-2 16,6-14-2-16,14-11-2 16,-6-19-5-16,17 1-11 15,-22-14-4-15,8 3-2 16,-24-8-2-16,2 7 1 15,-21 3 3-15</inkml:trace>
  <inkml:trace contextRef="#ctx0" brushRef="#br0" timeOffset="1290.0738">4767 1267 105 0,'-21'20'33'0,"9"6"3"15,-12 4-2-15,19-1-29 16,-13 5-2-16,5 3-1 16,1 4 1-16,1 3-2 15,3-1 1-15,1-2-2 16,-3-6 1-16,7-4-1 15,-1-7 0-15,3-9 0 16,1-15-1-16,0 0 1 16,18-16-1-16,-3-9 2 15,-1-7-1-15,3-6 1 16,0-1 0-16,2-6 0 15,-3 4 0-15,-2 1 0 16,-4 12 0-16,-1 2-1 16,-6 10 1-16,-1 3-1 0,-2 13 0 15,0 0 0-15,14-3 0 16,-14 3 1-16,18 20-2 15,-6-8 2-15,7 3-1 16,3-2 0-16,6-3 0 16,5-2 1-16,3-8-1 15,5-5 1-15,-2-9 0 16,5-6 0-16,-1-5 1 15,-2-3-1-15,-4 0 1 16,-6 3-1-16,-8 3 0 16,-3 4 0-16,-6 11-1 15,-14 7 1-15,11 9-1 16,-13 14 0-16,-3 6-1 15,-3 5 1-15,2 7-2 16,-3 2-1-16,7 4-1 0,-4-6-5 16,18 1-11-16,-11-24-6 15,29 3-6-15,-14-16-2 16,22-5-1-16,-4-16 1 15</inkml:trace>
  <inkml:trace contextRef="#ctx0" brushRef="#br0" timeOffset="1907.1091">5706 1262 90 0,'-6'34'35'15,"-11"3"-1"-15,8 14 2 16,-7 4-21-16,10-1-11 0,-4 2 0 15,7-6-2-15,2-6 0 16,2-5-2-16,3-9 0 16,0-13-1-16,-4-17 0 15,15 2 0-15,-3-18 1 16,-2-11 1-16,0-9-2 15,1-5 3-15,-2-7-2 16,-3-8 2-16,1-1-1 16,0 0 1-16,0 0-1 15,-7 57 0-15,11-54 1 16,-11 54-2-16,22-48 2 15,-22 48-2-15,27-46 2 16,-27 46-2-16,0 0 2 0,57-54-2 16,-57 54 0-16,0 0 1 15,61-34-1-15,-19 25 1 16,-9 17-1-16,-7 10 0 15,-13 7-1-15,-10 12 2 16,-16 4-2-16,-7 6 1 16,-11-2-2-16,1 1 2 15,-2-9-1-15,5-1 1 16,1-4 0-16,-1-3 0 15,5-5-1-15,3-3 1 16,2 0 0-16,2 1-2 16,2 5 2-16,-3 6-1 15,4 6 1-15,0 14-1 16,-5 9 2-16,1 12-3 0,-2 8 2 15,-4 8-2-15,2 1-1 16,-8-7-6-16,18 10-14 16,-23-28-5-16,24 8-4 15,-13-29 0-15,21-2-5 16,-4-28 0-16</inkml:trace>
  <inkml:trace contextRef="#ctx0" brushRef="#br0" timeOffset="3268.187">6386 1300 96 0,'-4'10'33'16,"14"-1"0"-16,1-3 1 15,13-3-31-15,2 1 0 16,9-1 1-16,1-4-1 15,6-2 1-15,-2-9 0 16,4 1-2-16,-5-10 1 16,2-6-1-16,-41 27 0 15,0 0-1-15,48-50 1 16,-48 50 0-16,0 0 0 15,24-58-1-15,-24 58 1 16,0 0 0-16,-19-48 0 16,19 48-1-16,-53-17 1 15,6 31-1-15,-14 12 0 0,0 15 0 16,-1 10-1-16,15 7 0 15,12 1 0-15,24-1 0 16,22-17-1-16,18-14 0 16,13-11-1-16,16-13-1 15,17-10 0-15,6-13-1 16,8-5-2-16,-1-12 0 15,2-1-1-15,-14-6-1 16,-1 5 0-16,-20 1 1 16,-8 8 2-16,-21 8 1 15,-10 8 4-15,-16 14 1 16,0 0 2-16,-8 25 2 15,-14 3 1-15,7 5 0 16,-12 7 0-16,10 3-1 0,-5 0-1 16,7 2 0-16,2-5-2 15,1-1 0-15,8-8 0 16,3-8 0-16,2-8-1 15,-1-15 1-15,10 2-1 16,0-15 0-16,6-13 0 16,0-9 1-16,1-6-1 15,1-8 0-15,-2-3 1 16,4-2-2-16,-20 54 1 15,18-51-1-15,-18 51 1 16,16-48-2-16,-16 48 2 16,0 0-2-16,39-52 1 15,-39 52-1-15,0 0 1 16,54-30 0-16,-5 22-1 0,16 12 1 15,-8 4 0-15,13 5 0 16,-4 2 0-16,-3 3-1 16,-15-7 1-16,-17-1 0 15,-10-5 1-15,-8-4-1 16,-13-1 0-16,0 0 0 15,-17-6 1-15,-4 4-1 16,-7 5 0-16,-6 5 1 16,-7 7-1-16,-2 8 1 15,-1 10 0-15,2 3-1 16,4 7 1-16,6 4-1 15,7-1 1-15,12-1-2 16,16-7 1-16,12-9 0 16,13-13 0-16,10-9 0 0,12-14 1 15,5-13 0-15,3-12 0 16,2-8 0-16,-5-6 0 15,-6-7 1-15,-8 3-1 16,-10 2 1-16,-31 48-2 16,0 0 0-16,31-63 0 15,-24 49 0-15,-2-4 0 16,-5 18 0-16,-5 12 0 15,-4 15 0-15,0 11-2 16,5 5 0-16,-2 1-2 16,10 0 0-16,13-10-1 15,5-13-3-15,22-8-8 16,-7-25-9-16,30-5-4 15,-15-21-2-15,-52 38-2 16,71-51-3-16,-71 51 2 0</inkml:trace>
  <inkml:trace contextRef="#ctx0" brushRef="#br0" timeOffset="3469.1985">8611 775 113 0,'0'0'37'0,"0"0"3"15,16-47-2-15,-16 47-34 16,-11 32-1-16,-11 35-1 15,-8 32-2-15,5 16 0 16,5 3-1-16,7-12-4 16,13-13-12-16,-4-34-11 0,16-17-6 15,-13-18-3 1,9-10-1-16,-8-14 0 0</inkml:trace>
  <inkml:trace contextRef="#ctx0" brushRef="#br0" timeOffset="3994.2285">8380 1157 111 0,'-10'-10'37'16,"10"10"2"-16,0 0-1 15,12 15-35-15,13-17-1 16,-25 2 1-16,0 0-1 15,66-8 0-15,-66 8 0 16,55-14 0-16,-55 14-2 16,59-16 1-16,-59 16 0 0,57-20 0 15,-57 20-1-15,55-18 1 16,-55 18 0-16,47-9-1 15,-29 12 0-15,18 6 0 16,-20 6 0-16,-9 15 0 16,-16 6 0-16,3 9 0 15,-5-1 0-15,8 3 0 16,4-15 0-16,8-6 0 15,6-12 0-15,3-9 1 16,9-10-1-16,-1-9 1 16,5-12-1-16,1-5 1 15,-32 31 0-15,0 0-1 16,45-57 2-16,-45 57-2 0,0 0 1 15,44-56-1-15,-44 56 2 16,13-24-2-16,1 13-2 16,-14 11 1-16,9 8-1 15,-9 12-1-15,5 7-3 16,-1 2-5-16,11 2-9 15,-10-14-6-15,29 2-4 16,-11-18-1-16,25 0 0 16,-16-16-2-16,14-2 1 15,-12-6 6-15</inkml:trace>
  <inkml:trace contextRef="#ctx0" brushRef="#br0" timeOffset="4327.2476">9455 1129 92 0,'11'1'35'15,"-11"-1"1"-15,-2 31 1 16,-12 0-20-16,-1 15-11 15,-6 2-3-15,11 0 0 16,-1-6-2-16,5-10 0 16,2-3 0-16,4-8 0 15,0-21 0-15,0 0 0 16,18-6 1-16,-6-18 0 15,-1-9 0-15,5-7 0 16,-16 40 0-16,13-54 0 16,-13 54 1-16,13-65-2 15,-13 65 3-15,19-62-4 16,-19 62 0-16,14-60 0 15,-14 60 0-15,22-52-6 16,-22 52-1-16,24-47-9 0,-24 47-11 16,51-38-4-16,-51 38-3 15,62-34-2-15,-62 34-1 16,89-16 3-16</inkml:trace>
  <inkml:trace contextRef="#ctx0" brushRef="#br0" timeOffset="4911.281">9887 1251 101 0,'-17'12'36'0,"12"3"1"15,-7-4 0-15,12-11-33 16,19 9 0-16,8-5-1 15,13-6 1-15,11-5-1 16,7-7 0-16,8-3-2 16,-66 17 1-16,73-25-1 0,-73 25 0 15,66-34 0-15,-66 34 1 16,60-37-1-16,-60 37 1 15,0 0-1-15,49-65 1 16,-49 65-1-16,0 0 0 16,1-48 0-16,-1 48-1 15,0 0 1-15,-85-8 0 16,33 25 0-16,-7 13-2 15,6 14 1-15,5 9-1 16,29 7 0-16,21-8 0 16,33-8-2-16,18-20-2 15,16-17-4-15,31-10-9 16,-11-24-8-16,29-2-5 0,-69 7-1 15,12-1-3-15,-6-6-2 16,7 0 2-16</inkml:trace>
  <inkml:trace contextRef="#ctx0" brushRef="#br0" timeOffset="5220.2986">11050 961 115 0,'0'0'40'0,"0"0"2"16,4-47-3-16,-4 47-35 15,0 0-1-15,-52 7-1 16,52-7 0-16,-48 25 1 15,48-25-2-15,0 0 0 16,-51 58 0-16,51-58-2 16,11 30 1-16,-3 8 0 15,14-5 0-15,22-9 0 0,6-7-1 16,7-1 1-16,-15-2 0 15,-13 6 1-15,-29 2-1 16,-14 2 1-16,-14 5-1 16,-5-2 2-16,-5 7-4 15,-4-6 0-15,4 2-2 16,-2-11-9-16,21 3-16 15,-9-13-8-15,28 4-2 16,0-13-2-16,26 6-1 16</inkml:trace>
  <inkml:trace contextRef="#ctx0" brushRef="#br0" timeOffset="5396.3087">11444 1335 119 0,'-21'0'39'0,"3"-4"-9"15,6-3-18-15,-7-4-45 16,19 1-4-16,-5-3-3 16,18 5-2-16</inkml:trace>
  <inkml:trace contextRef="#ctx0" brushRef="#br1" timeOffset="9531.5452">3781 1835 46 0,'0'0'29'0,"-18"2"1"16,18-2-2-16,0 0-22 0,-9 13 0 15,9-13-1-15,13 10 1 16,3-2 1-16,-3-6 0 16,13 6-1-16,-1-4-1 15,13 3 0-15,0-4-1 16,10 7-1-16,4-2-1 15,7 1-2-15,6-1 1 16,7 0-1-16,4-5 1 16,12 4-1-16,7-7 1 15,9-4-1-15,10-2 2 16,4-3 0-16,13-3 0 15,8 1 0-15,7-1 0 16,3 1 0-16,2 4-1 0,11 3 0 16,4 2 0-16,2 1 0 15,2 3-1-15,4-1 0 16,4 0 1-16,6 1-2 15,4-5 1-15,1 1 0 16,4-3 0-16,-2-2 0 16,3-1 0-16,-2 4 0 15,-5-1 0-15,-7-1 0 16,-4 4 0-16,-4 1 0 15,-2 0 0-15,-3 2 0 16,-6-2 0-16,-2 0 1 16,2-4-1-16,1 0 0 15,-1-3 0-15,-5-2 1 16,-4-3-1-16,-1 3 0 15,-7-1 1-15,-5 1-1 0,-16 3 0 16,-7 3 0-16,-16 1 0 16,-10 4 0-16,-15 1 0 15,-13 0 0-15,-15 1 1 16,-12 1-2-16,-8-1 2 15,-11 0-1-15,-16-3 0 16,14 2 0-16,-14-2 1 16,0 0-1-16,0 0 1 15,0 0-1-15,0 0 0 16,-13-7-2-16,13 7-6 15,-20-8-8-15,20 8-7 16,-29-2-4-16,29 2-3 16,-30 2-2-16,30-2-2 15,-22 10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1:07:10.26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20461 3005 87 0,'5'-20'37'16,"12"8"-1"-16,-2-12 1 15,9 5-33-15,3 0-1 16,11 2-1-16,-1 4 1 0,2 4-1 16,-7 7 0-16,-3 9-1 15,-6 10 0-15,-8 8-1 16,-8 12 0-16,-14 11 1 15,-7 10-1-15,-9 7 0 16,-6 3 1-16,-6 2-1 16,-1-5 2-16,4-4-1 15,3-11 0-15,10-7 0 16,11-17 1-16,12-9-2 15,13-13 2-15,15-9-2 16,12-10-2-16,7-4-1 16,11-7-2-16,-1-7-4 15,13 11-10-15,-20-23-6 16,15 21-3-16,-25-20-1 0,8 20-2 15,-19-19 1-15,0 13 1 16</inkml:trace>
  <inkml:trace contextRef="#ctx0" brushRef="#br0" timeOffset="293.0167">21326 2728 105 0,'5'12'35'0,"-5"-12"2"15,-7 26-2-15,-4-1-30 16,2 8-3-16,-3 11 0 16,2 9 1-16,-1 7-2 15,2 6 0-15,-2 3-1 0,1 1 0 16,7 0-2-16,-1-6-3 15,10-1-2-15,-3-15-8 16,14 5-5-16,-15-27-5 16,18 11 0-16,-20-37-1 15,24 25-1-15,-24-25 2 16,25-8 1-16,-16-8 6 15</inkml:trace>
  <inkml:trace contextRef="#ctx0" brushRef="#br0" timeOffset="564.0322">21490 3221 126 0,'22'10'34'0,"-9"-17"0"16,25 14-1-16,1-15-29 15,7 3-2-15,11-4 0 16,1-3-1-16,1 0-1 16,-6 2-2-16,-5 5-2 15,-10-7-6-15,-4 22-6 16,-25-21-5-16,7 22-5 15,-24-26-2-15,8 15-2 16,-6-18-1-16,11 7 2 16,-10-18 4-16</inkml:trace>
  <inkml:trace contextRef="#ctx0" brushRef="#br0" timeOffset="15708.8985">22324 2980 76 0,'-4'-21'33'0,"12"7"-2"15,1-9 2-15,14 10-14 16,4-5-17-16,9 2-1 16,4 5-2-16,0 4 1 15,-3 7 0-15,-8 9 0 16,-13 10 0-16,-12 10 0 15,-16 14 0-15,-12 11 1 16,-15 7 0-16,-5 6 2 16,-3-3-1-16,4 1 0 15,5-7 1-15,14-6-1 16,11-14 0-16,22-12 1 15,14-13-2-15,19-10 0 16,15-6-1-16,9-12-2 16,7-4-2-16,-6-14-7 15,17 11-14-15,-23-18-7 0,2 10-2 16,-15-6-3-16,-8 5 1 15</inkml:trace>
  <inkml:trace contextRef="#ctx0" brushRef="#br0" timeOffset="16114.9217">23131 2891 81 0,'-10'-5'33'16,"-1"2"1"-16,11 3-1 15,-28 7-27-15,15 3-1 16,-1-1 0-16,4 11 0 15,-3-5 0-15,9 10-1 16,-6 0-1-16,8 3 0 16,0 0-1-16,2 4 0 15,3-3-1-15,6 1 1 16,4-8 0-16,8-1-1 15,8-10 1-15,12-7-1 16,12-13 0-16,12-8-2 16,8-7 0-16,8-12-2 15,6 3-3-15,-9-14-5 16,9 19-14-16,-25-18-5 0,-3 21-3 15,-22-10-1-15,-6 13-2 16</inkml:trace>
  <inkml:trace contextRef="#ctx0" brushRef="#br0" timeOffset="16362.9359">23538 2792 93 0,'-26'22'35'15,"10"13"1"-15,-9-5 0 16,11 15-22-16,-9 13-10 16,2 14-1-16,-4 5 0 15,1 6 0-15,-4 2-1 0,3-1-3 16,10-3-1-16,-1-19-14 15,23 2-19-15,1-25-2 16,18-6-1-16,2-16-1 16</inkml:trace>
  <inkml:trace contextRef="#ctx0" brushRef="#br0" timeOffset="60289.4483">20411 4531 60 0,'-11'-20'35'0,"11"20"-1"16,2-24-1-16,10 12-20 15,-8-8-9-15,8 2 1 16,-2-2-1-16,4 6 0 16,-5-1-1-16,4 4-1 15,-13 11 1-15,15-3-1 16,-15 3-1-16,-6 29 1 15,-11-2-1-15,-4 10 1 0,-8 9-1 16,-3 9 0-16,0 0 0 16,2 1 0-16,7 0-1 15,5-8 1-15,17-4-1 16,10-8 1-16,16-12-1 15,11-10 0-15,12-10-1 16,8-9-1-16,8-8-1 16,4-18-5-16,11 9-18 15,-18-25-9-15,3 11 0 16,-14-14-2-16,-3 10 1 15</inkml:trace>
  <inkml:trace contextRef="#ctx0" brushRef="#br0" timeOffset="60499.4603">20690 4480 65 0,'-28'47'34'0,"8"12"0"15,-4-5-1-15,7 11-13 16,1-2-17-16,3 0-2 15,1 0 0-15,5-5-3 16,7-1-5-16,-2-18-25 16,20-3 1-16,2-17-2 15,15-5-3-15</inkml:trace>
  <inkml:trace contextRef="#ctx0" brushRef="#br0" timeOffset="60966.487">21168 4472 86 0,'-18'-14'37'0,"-13"0"0"15,0 20 0-15,-7 2-32 16,0 12-1-16,1 4-1 16,3 13 0-16,1 0 0 15,8 7-1-15,7-4 0 16,11 0-1-16,12-7 0 0,12-8 0 15,7-11-1-15,13-10 1 16,10-11 0-16,1-5-1 16,2-12 1-16,-1-9 0 15,-4 0 0-15,-6-3-1 16,-6 1 1-16,-10 4-1 15,-8 7 1-15,-8 7-1 16,-7 17 0-16,-13 3-1 16,-9 18 1-16,-7 11 0 15,-1 18 0-15,-7 8-1 16,0 10 2-16,5 2-2 15,5 6 0-15,4-9-4 16,19 9-10-16,-5-29-15 16,24 7-6-16,-4-22-1 0,15-1-2 15</inkml:trace>
  <inkml:trace contextRef="#ctx0" brushRef="#br0" timeOffset="61367.51">21372 4902 95 0,'0'0'38'16,"0"0"0"-16,11-1-2 15,4-4-32-15,8 4-1 16,6-2 1-16,6 1-2 15,5-1 0-15,7 0 0 16,2-1-1-16,7 0 0 16,1-7 0-16,-3 4-1 15,-3-2 0-15,-3 4 1 16,-10-3-1-16,-8 1 0 15,-6 2-1-15,-13-1-2 16,-11 6-5-16,-5-15-20 16,5 15-8-16,-14-15-1 15,14 15-2-15,-23-19 1 0</inkml:trace>
  <inkml:trace contextRef="#ctx0" brushRef="#br0" timeOffset="70723.0451">22348 4495 88 0,'11'-9'34'15,"-8"-2"1"-15,-3 11-8 16,0 0-23-16,0 0 1 15,0 18-1-15,-10 2 1 16,-8 1-1-16,3 9 1 0,-5 0-3 16,3 7 1-16,2-5 0 15,5 1-1-15,9-5 0 16,12 0-1-16,8-8 0 15,18-8-1-15,11 0 1 16,6-3-1-16,5 0 0 16,0-1 0-16,-3 5 1 15,-8 2-1-15,-14 8 0 16,-11 8 0-16,-18 6 2 15,-18 6-1-15,-12 2 0 16,-11 2-1-16,-5-4 1 16,-1-7-4-16,4-4-2 15,-2-22-14-15,27 3-9 16,-5-26-5-16,25-2-2 15,0-19-2-15,19-2-1 0</inkml:trace>
  <inkml:trace contextRef="#ctx0" brushRef="#br0" timeOffset="70957.0585">22541 4486 104 0,'-33'-1'37'0,"14"8"0"16,-4-17-2-16,23 10-33 15,6-12 0-15,16 1-1 16,14 0-1-16,6-1 0 16,12 5-3-16,0-3-3 15,18 16-9-15,-12-16-9 0,13 20-6 16,-17-13-1-16,7 14-3 15,-16-12 1-15</inkml:trace>
  <inkml:trace contextRef="#ctx0" brushRef="#br0" timeOffset="71294.0777">23165 4438 101 0,'-24'4'36'16,"0"13"0"-16,-10-6-1 15,9 6-29-15,-8 3-2 16,7 9-1-16,-1 1-1 15,8 6 0-15,4-1 0 0,11 2-1 16,7-5 0-16,13 3-1 16,11-7 0-16,11-2 1 15,6-2-1-15,4-3 1 16,1 1-1-16,-7 0 0 15,-8 1 0-15,-3 2 0 16,-15 4 2-16,-12 4-2 16,-16 3 1-16,-10 0-1 15,-8 1 1-15,-5-6-2 16,2 0-3-16,-8-21-13 15,22 8-10-15,-9-28-7 16,28 10-2-16,-9-39-2 16,27 6-1-16</inkml:trace>
  <inkml:trace contextRef="#ctx0" brushRef="#br0" timeOffset="71497.0894">23121 4370 120 0,'-15'11'39'0,"-7"-8"1"15,22 13-2-15,0-16-36 16,26 15 0-16,16-16-2 16,18-8-2-16,10 2-6 15,7-23-15-15,24 16-9 16,-12-18-6-16,13 9-2 15,-8-6-2-15</inkml:trace>
  <inkml:trace contextRef="#ctx0" brushRef="#br0" timeOffset="93350.3393">24039 6328 94 0,'-1'-15'34'15,"1"15"1"-15,-1-19-3 0,1 19-24 16,-10-25-3-16,6 13 0 15,-15-1-1-15,1 9 0 16,-12 4 0-16,-2 12-1 16,-4 7-1-16,-3 10 1 15,0 8-1-15,3 3 0 16,7 3-1-16,10-4 1 15,10-5-1-15,14-6 0 16,13-10 0-16,19-12-1 16,11-12 0-16,11-8 0 15,3-7 0-15,-2-8 0 16,-3-5 0-16,-10 1 0 15,-13-2 0-15,-15 2 0 16,-19 5 1-16,-16 6-2 0,-13 6 1 16,-5 5-2-16,-2 5-2 15,0-3-5-15,20 17-20 16,-4-14-8-16,20 6 0 15,24-1-2-15,15 7 0 16</inkml:trace>
  <inkml:trace contextRef="#ctx0" brushRef="#br0" timeOffset="93732.3611">24699 6495 95 0,'-21'-30'37'0,"1"9"-1"15,-14-2 1-15,1 11-28 16,-15 5-2-16,-2 21-2 16,-11 11 1-16,2 18-1 15,-6 12-1-15,6 18 0 16,2 10-1-16,13 9 0 15,14 6-1-15,16 2 0 16,21-9-2-16,21-9-2 16,32-14 0-16,16-25-3 15,34-15-1-15,10-37-19 0,34-1-8 16,-13-33-6-16,8-6 0 15,-17-15-2-15</inkml:trace>
  <inkml:trace contextRef="#ctx0" brushRef="#br0" timeOffset="94551.408">23105 6458 95 0,'-11'-40'36'15,"-1"9"-1"-15,-10-2 2 16,-1 12-30-16,-6 0 0 16,2 17-2-16,-7 6 0 15,2 16-2-15,-2 11 0 16,0 13 1-16,1 2-1 15,9 6 0-15,6 0-1 0,8 1 1 16,12-9-1-16,10-6 1 16,17-16-1-16,12-12-2 15,9-15 0-15,10-12 0 16,5-12 0-16,-4-8 0 15,0-6 0-15,-8-1 0 16,-12 3 0-16,-8 6 0 16,-16 9 0-16,-11 9 0 15,-6 19 0-15,-28 21 0 16,-2 16 0-16,-9 18 0 15,-7 20 0-15,-3 17 0 16,1 12 0-16,-1 10 0 16,8-4 0-16,7-4-2 0,19 1-15 15,-3-30-20-15,23-4-4 16,3-26-1-16,17-9 0 15</inkml:trace>
  <inkml:trace contextRef="#ctx0" brushRef="#br0" timeOffset="109609.2692">19439 6952 99 0,'-16'-9'35'0,"16"9"2"15,-12-10-4-15,12 10-30 16,23-3 0-16,5 5-2 15,10-1 0-15,7 2 0 16,11-1-2-16,3-2-2 16,8 5-4-16,-10-13-19 15,14 5-7-15,-14-11-1 16,-2 0-1-16,-9-8 0 15</inkml:trace>
  <inkml:trace contextRef="#ctx0" brushRef="#br0" timeOffset="109843.2826">20378 6412 98 0,'0'0'35'15,"-18"28"3"-15,-2 3-3 16,-3 21-30-16,2 12-3 15,0 14 2-15,3 9-2 16,2 10 1-16,-1 1-4 16,5-2-2-16,2 6-5 15,1-21-19-15,14 2-8 16,-3-18-1-16,14-8-1 15,-2-18 0-15</inkml:trace>
  <inkml:trace contextRef="#ctx0" brushRef="#br0" timeOffset="110651.3288">20777 7022 101 0,'-36'-5'36'15,"9"3"1"-15,4-9-1 16,14 7-32-16,9 4-1 16,17-13-1-16,9 4 1 15,11 3-1-15,10 0 0 16,15 2 0-16,10 0-1 15,6 4 0-15,7 0-1 16,4 4 1-16,1-1-1 16,-3 0 1-16,-2 1-1 15,-8-2 1-15,-8-1-1 0,-9-3 0 16,-8-4 1-16,-11-3-1 15,-10-5 0-15,-9-4 0 16,-13-3 0-16,-5-4-1 16,-12-5 2-16,-10-1-2 15,-11-3 2-15,-9 2-2 16,-11 2 2-16,-3 4-1 15,-3 3 1-15,-2 6-1 16,5 6 1-16,5 7-1 16,9 4 1-16,10 7-1 15,15 3 1-15,15 7-1 16,14-4 1-16,16 6-1 15,11-1 1-15,14 2-1 0,5-5 0 16,8 2 1 0,1-1-1-16,1-1 1 0,-12 4-1 15,-5-2 0-15,-14 4 1 16,-10 7-1-16,-16 3 1 15,-15 6-1-15,-23 3 1 16,-15 9-2-16,-13 2 1 16,-10 2 0-16,-7-1 0 15,-2-5-1-15,1-3-1 16,8-10-2-16,19 0-10 15,-1-28-13-15,32 0-13 16,4-18 2-16,21-4-2 16,9-12-1-16</inkml:trace>
  <inkml:trace contextRef="#ctx0" brushRef="#br0" timeOffset="137216.8483">22352 8954 79 0,'-10'-4'33'0,"10"4"-1"16,0-18 1-16,18 7-27 16,6-11 0-16,20 0-3 15,8-5 1-15,11 2 1 16,2 4-3-16,0 9 0 0,-1 4-1 15,-11 11 0-15,-13 7 0 16,-17 15-1-16,-24 11 0 16,-18 13 0-16,-19 4 1 15,-13 3 0-15,-8 2 0 16,-1-1 1-16,4-8-2 15,8-6 1-15,16-11 0 16,17-9 0-16,23-11-1 16,20-11 1-16,16-2-2 15,8-5 1-15,8 1 0 16,2 2 0-16,-4 5 1 15,-8 3-1-15,-15 9 0 16,-13 9 0-16,-19 8 1 16,-15 10 0-16,-15 4 0 15,-9 6 1-15,-12 0-2 0,0-4 1 16,2 0-3-16,1-11-5 15,22 1-25-15,1-23-2 16,19 1-2-16,3-15 0 16</inkml:trace>
  <inkml:trace contextRef="#ctx0" brushRef="#br0" timeOffset="137607.8707">23150 8903 91 0,'0'0'35'0,"-19"-1"0"15,19 1 1-15,0 0-31 16,19-10-1-16,5 2-1 15,14-1 1-15,4-5 0 16,11 2-1-16,2-4-1 16,3 5 0-16,-4 0-1 15,-3 8 0-15,-11 4 0 16,-10 9 0-16,-12 11-1 15,-14 9 1-15,-10 10-1 16,-7 15 0-16,-11 10 0 16,-7 10 1-16,-5 6-1 15,-5 4 1-15,0-2-2 16,5-5 0-16,9-1-5 0,-2-25-21 15,25 0-9-15,-1-24 1 16,21-1-2-16,4-24-1 16</inkml:trace>
  <inkml:trace contextRef="#ctx0" brushRef="#br0" timeOffset="138045.8957">23924 8629 76 0,'-6'-20'34'15,"6"20"0"-15,-13 6 0 16,4 14-24-16,-6-1-2 16,4 14-2-16,-5-2 0 15,6 8-2-15,1-1 0 16,9-2-2-16,5-6 2 15,6-5-4-15,8-10 1 16,2-11 0-16,5-9-1 16,3-10 0-16,-2-7 1 15,0-7 0-15,-8-4-3 16,-5-2 3-16,-12-2-2 0,-2 7 1 15,-7 3-1-15,-6 6 0 16,-7 9-2-16,-3 3-1 16,5 17-7-16,-4-5-25 15,10 12 1-15,1-5-2 16,8 12-1-16</inkml:trace>
  <inkml:trace contextRef="#ctx0" brushRef="#br0" timeOffset="152866.7434">19613 9072 97 0,'-28'-6'35'0,"14"-4"1"16,6-11 0-16,21 2-33 15,12-2 0-15,20-8-1 16,7-2 0-16,10 2 0 16,4 0 0-16,0 8-1 15,-5 6-1-15,-9 9 1 16,-17 11-1-16,-12 11 0 15,-22 12 0-15,-20 15 0 16,-16 8 0-16,-13 11 1 16,-8 0-1-16,0 0 1 0,4-7 0 15,13-4 0-15,17-13 0 16,17-11-1-16,22-16 1 15,18-7-1-15,16-9 0 16,7-2 0-16,5 0 0 16,-4 4 0-16,-11 5-1 15,-11 10 1-15,-15 11 0 16,-19 9 0-16,-18 8 0 15,-14 9 0-15,-12 0 0 16,-5 1 0-16,-2 0-2 16,3-14-4-16,17 4-13 15,-1-29-8-15,28 2-5 16,2-27-1-16,27-1-3 15,7-22 1-15</inkml:trace>
  <inkml:trace contextRef="#ctx0" brushRef="#br0" timeOffset="153207.7629">20480 8983 102 0,'-28'33'34'15,"-10"9"1"-15,7 13-2 16,-4 5-30-16,7 8-1 15,9 2 0-15,12-1 1 16,14-5 0-16,21-8 0 16,7-18-1-16,16-14 0 15,11-18 1-15,0-17-1 16,3-18-1-16,-7-11 0 0,-9-15 0 15,-13-8 0-15,-15-5-1 16,-17 0-2-16,-11 6 0 16,-11 1-2-16,-10 16-1 15,-10 4-2-15,5 22-11 16,-12-4-7-16,22 24-5 15,-6-5-1-15,22 17-1 16,2-2 0-16,22 5 0 16</inkml:trace>
  <inkml:trace contextRef="#ctx0" brushRef="#br0" timeOffset="153595.7851">20931 9326 108 0,'-19'4'36'15,"4"-10"-1"-15,15 6 0 16,29-7-33-16,14-1 0 15,13-2 0-15,10 1-1 16,10 0 0-16,4-3 1 16,2 3-1-16,-3-2-1 15,-4 3 1-15,-10 0 0 16,-11 5 0-16,-9 2 0 0,-13-2 0 15,-7 4 0 1,-13 1 0-16,-12-2 0 0,0 0-1 16,0 0-1-16,-21-2 0 15,4-3-3-15,2 6-5 16,-8-18-12-16,23 17-8 15,-20-20-3-15,20 20-1 16,-8-23-3-16,8 23 1 16</inkml:trace>
  <inkml:trace contextRef="#ctx0" brushRef="#br0" timeOffset="154459.8346">21721 9212 61 0,'0'0'32'15,"0"0"-1"-15,0 0 1 16,0 0-20-16,0 0-3 16,10 6-2-16,-10-6 0 15,0 0-2-15,18-8-1 16,-3 7-1-16,0-4 0 0,3 2-1 15,-3-4 0-15,4 5-1 16,-7-3 1-16,-12 5-1 16,10-8 0-16,-10 8 0 15,-21-16 1-15,0 8-1 16,-11-4 0-16,-6-5 0 15,-6 1 1-15,-4-1 1 16,-1 2-1-16,2 0 0 16,5 1 0-16,3 3 0 15,10 2-1-15,8 7 0 16,21 2 0-16,0 0-1 15,16-1 0-15,14 4 1 16,17 2-1-16,7 1 0 16,12 2 0-16,3-1 1 0,0 2-1 15,-4 3 0-15,-9 7 0 16,-8 2 0-16,-14 4 0 15,-15 4 1-15,-16 4-1 16,-17 5 1-16,-17 4-1 16,-12 4 1-16,-6-6 0 15,-6 6-1-15,2-4-2 16,0-9-2-16,17 5-12 15,-6-21-7-15,32 5-9 16,0-25-2-16,19 3-4 16,2-18-1-16</inkml:trace>
  <inkml:trace contextRef="#ctx0" brushRef="#br0" timeOffset="193121.0458">19844 11388 73 0,'-4'-16'35'0,"-16"-6"0"16,4 13-5-16,-21-12-19 16,2 12-2-16,-8 1-3 15,1 8-1-15,0 5-1 0,3 6 0 16,7 5-2-16,8 6 0 15,11 4-1-15,10 3 0 16,8 2 0-16,10 0 0 16,6 2-1-16,7-2 1 15,2-1-1-15,-1-7 1 16,-1-2-1-16,-4-5 0 15,-3-4 1-15,-10-4 1 16,-11-8-2-16,14 7 2 16,-14-7-1-16,0 0 1 15,-15 14-2-15,3 0 2 16,-7 5-2-16,-5 9-3 15,-2 6 3-15,-2 6-3 16,1 5 1-16,0-2-4 0,13 1-3 16,-1-20-18-16,29 8-6 15,-4-27-3-15,23-1-2 16,0-20 1-16</inkml:trace>
  <inkml:trace contextRef="#ctx0" brushRef="#br0" timeOffset="193730.0807">19849 11417 48 0,'0'0'30'15,"-10"-10"2"-15,5 0 0 16,5 10-21-16,0-19-2 16,0 19 0-16,10-22-3 15,-10 22 0-15,14-17-1 16,-14 17-1-16,0 0 0 15,5 23-1-15,-19 5 0 16,-5 13 2-16,-12 12-2 16,-5 12 2-16,-14 6-2 15,1 9-1-15,-7-2 0 16,3 2-2-16,5-9 0 15,8-6-4-15,12-6 0 16,6-20-7-16,24 5-14 0,-4-30-9 16,20 4-1-16,-4-21-3 15,11 0 2-15</inkml:trace>
  <inkml:trace contextRef="#ctx0" brushRef="#br0" timeOffset="194240.1099">20110 11498 77 0,'-25'17'38'0,"-9"-1"-3"16,5 11 3-16,-6-10-31 15,10 12 2-15,-3-7-3 16,10 7 0-16,7-7-3 15,9 4 1-15,11-6-2 16,9 0-2-16,5-3 1 16,9-2-4-16,6-1 3 15,-4-3-2-15,2 4 2 0,-4 1-3 16,-10 5 3-16,-6 3 0 15,-14 5 0-15,-9 3 0 16,-9 4 0-16,-7 2 0 16,-7-3 0-16,-5-3-1 15,5-2-1-15,2-16-2 16,10 1-7-16,0-26-23 15,23-1-1-15,1-22-2 16,17 1 0-16</inkml:trace>
  <inkml:trace contextRef="#ctx0" brushRef="#br0" timeOffset="194437.1211">20142 11526 96 0,'-14'7'37'16,"12"5"2"-16,2-12-3 15,0 0-34-15,28-2-1 16,8-8-4-16,12 2-7 16,-4-18-20-16,15 10-4 15,-5-10-2-15,6 8-1 16</inkml:trace>
  <inkml:trace contextRef="#ctx0" brushRef="#br0" timeOffset="195448.179">20699 11866 70 0,'-24'-2'36'0,"5"6"-2"16,2-4 2-16,17 0-28 16,0 0-2-16,32 5-2 15,7-10 1-15,21 1-1 16,11-4-1-16,18 1 0 15,6-4-1-15,9 3 0 16,-6-1-1-16,-1 1 0 16,-11-3-1-16,-11 6 3 0,-19-6-2 15,-10 7 2-15,-15-6-3 16,-10 2 2-16,-11-7-2 15,-5 0 3-15,-9-3-3 16,-5-6-2-16,-7 0 2 16,-6-6-2-16,-5 1 1 15,-2 2-1-15,-6 3 2 16,2 4-2-16,2 4 2 15,3 7 1-15,7 7-1 16,10 6 0-16,11-4 2 16,22 20-1-16,10-7 0 15,11 0 0-15,10 4 0 16,7-1 1-16,6-1-2 15,0-3 4-15,-7 2-4 0,-9 0 3 16,-13 2-2-16,-14 7 1 16,-23 3-1-16,-11 4-1 15,-25 7 1-15,-9 2-3 16,-14 5 2-16,-12 3-3 15,0 0 2-15,1-5-4 16,13 3-3-16,-7-19-17 16,33 10-7-16,-4-23-4 15,22 2-2-15,13-15-2 16</inkml:trace>
  <inkml:trace contextRef="#ctx0" brushRef="#br0" timeOffset="207943.8937">22357 11448 79 0,'-1'-26'36'15,"2"10"0"-15,-6-6 0 16,8 8-31-16,-3 14 0 0,0 0-2 16,-14 15 2-16,9 16-1 15,-9 8-1-15,-3 12 1 16,-4 10-2-16,-2 7-3 15,-5 5 1-15,0-4-4 16,5 3-3-16,-4-17-11 16,20 8-8-16,-9-23-6 15,27-5 0-15,-3-23-3 16,22-5 1-16</inkml:trace>
  <inkml:trace contextRef="#ctx0" brushRef="#br0" timeOffset="208311.9147">22673 11398 83 0,'-28'8'37'16,"-1"19"-1"-16,-13 10 2 15,8 16-30-15,-8 7-4 16,13 6-2-16,10-1 1 15,9-3-1-15,14-7-1 16,12-7 0-16,13-14-1 16,13-14-2-16,7-16 2 15,5-12 0-15,5-14 0 16,-2-11 3-16,-4-11-2 15,-7-7 0-15,-10-6-2 16,-14-3 2-16,-9-2-2 16,-10-2 0-16,-7 9 0 15,-10 9-2-15,-6 12 0 0,-8 11 1 16,1 17-4-16,-7 1-7 15,19 25-11-15,-13-9-2 16,23 12-3-16,-6-16-4 16,24 5 1-16,-1-16-1 15</inkml:trace>
  <inkml:trace contextRef="#ctx0" brushRef="#br0" timeOffset="208937.9505">23021 11360 88 0,'12'-1'36'0,"10"-19"-1"16,13 7 0-16,2-5-31 0,8-1-2 15,3 1-1-15,-3 5 1 16,-4 4-1-16,-8 7-1 16,-10 5 1-16,-9 6-1 15,-18 9 0-15,-10 4 1 16,-9 6-1-16,-10 5 1 15,-2 1-1-15,1-1 1 16,1-2-1-16,7-1 1 16,9-6-1-16,17-8 0 15,13-3 0-15,15-6 0 16,14-4 0-16,2 1 0 15,5-1 0-15,-5 4 0 16,-3 4 1-16,-13 7 1 16,-17 5-1-16,-15 8 2 15,-17 5-2-15,-15 1-1 0,-8 1 1 16,-6-1-1-16,3-6-1 15,4-12-6-15,18 4-13 16,-2-27-9-16,27 4-1 16,7-28-1-16,24 5-4 15,3-20 0-15</inkml:trace>
  <inkml:trace contextRef="#ctx0" brushRef="#br0" timeOffset="209320.9724">23828 10998 95 0,'-16'-2'36'0,"16"2"-1"15,-20 18 2-15,7-1-34 16,3 5-1-16,1 2 0 15,-1 5 0-15,6 0 0 16,4-3-1-16,4-1 0 16,6-9 1-16,5-5-1 15,3-10 0-15,6-5 0 16,-4-9 1-16,6-7-1 15,-4-4 0-15,-2-3 0 16,-8-6 0-16,-5 0-2 16,-3-2 1-16,-8 5 1 15,-5 4-1-15,-5 5 1 0,-4 12-2 16,-7 8 0-16,7 12-10 15,-10 2-10-15,22 17-8 16,-14-9-3-16,23 14-2 16,-4-9-3-16,21 7 0 15</inkml:trace>
  <inkml:trace contextRef="#ctx0" brushRef="#br0" timeOffset="210079.0158">24834 11301 45 0,'0'-14'32'0,"-5"1"2"0,5 13-1 15,-13-27-15-15,13 27-5 16,-25-28-3-16,9 16-2 15,-16-4-2-15,0 7 0 16,-11 4-2-16,-6 9 0 16,-6 10-1-16,-7 13-1 15,-10 14 1-15,-1 12 0 16,-1 8-1-16,5 6 2 15,9 1-1-15,13 1 0 16,21-6-1-16,21-11-1 16,26-11-1-16,27-16 0 15,20-10-1-15,19-13-3 16,11 1-6-16,-10-25-18 15,13 13-8-15,-22-13-2 0,-4 6-2 16,-22-9 0-16</inkml:trace>
  <inkml:trace contextRef="#ctx0" brushRef="#br0" timeOffset="211732.1103">19360 12710 42 0,'0'-24'30'15,"-9"6"3"-15,-4 15-7 16,-20-2-16-16,-1 26 2 15,-19 8-2-15,-2 31 1 16,-17 13-3-16,4 27-1 16,-7 9-2-16,16 24-1 15,9 4-2-15,20 3 0 16,22-10-3-16,24-13-3 15,27-17-2-15,16-31-10 0,33-4-12 16,-1-45-4-16,23-3-3 16,-9-31 0-16</inkml:trace>
  <inkml:trace contextRef="#ctx0" brushRef="#br0" timeOffset="211995.1254">19720 13063 93 0,'-22'24'35'15,"18"14"1"-15,-10 5 0 0,0 17-35 16,0 9-1-16,-1 12-1 15,-4 1 0-15,4-3-2 16,11 0-1-16,-1-17-4 16,24 1-13-16,-4-30-4 15,24-1-4-15,-3-32-3 16,21-5 0-16</inkml:trace>
  <inkml:trace contextRef="#ctx0" brushRef="#br0" timeOffset="212679.1645">20227 13094 87 0,'-26'12'37'0,"-16"8"-2"16,4 22 1-16,-8 5-30 15,5 14-2-15,4 0-1 16,12 7-1-16,6-4 0 15,17-3-1-15,10-10 0 16,18-10 0-16,15-15 0 16,12-16-1-16,9-15 0 15,3-14 0-15,1-15-1 16,-5-12 1-16,-4-5 0 15,-12-10-1-15,-12-1 1 16,-16-3-1-16,-9 1 2 16,-9 3-1-16,-11 5 0 15,-6 10 1-15,-7 9 0 0,-6 12 0 16,2 15-1-16,1 7 0 15,5 11 1-15,4 6-1 16,13 5 0-16,12 0 0 16,16-3 0-16,11-3 1 15,16-8-1-15,11-2 0 16,11-7 0-16,2-6 0 15,0-1 0-15,-4-7 0 16,-9 6 0-16,-9 0 1 16,-12 4-1-16,-19 8 0 15,-20 0 1-15,4 29 0 16,-21 3-1-16,-11 10 0 15,-10 9 1-15,-1 10-1 16,2 3 0-16,8 2 0 0,8-3 0 16,12-1 0-16,15-16 0 15,12-7 1-15,21-18-1 16,7-13 0-16,8-15 0 15,4-13 0-15,1-11 1 16,-6-13-1-16,-9-8 0 16,-11-7 0-16,-14 1-1 15,-17-5 0-15,-11 3-2 16,-13 4 0-16,-8 10-2 15,-9 5-3-15,7 25-11 16,-11-7-8-16,21 27-4 16,-7-4-2-16,23 15-3 15,5-3 0-15</inkml:trace>
  <inkml:trace contextRef="#ctx0" brushRef="#br0" timeOffset="213271.1984">21626 12883 75 0,'13'-15'36'16,"-13"15"-1"-16,0-14 0 15,0 14-27-15,-14 1-3 16,3 11 0-16,-4 1 0 16,-2 8-1-16,0 6-1 15,2 2 0-15,1 3-1 16,7-1 0-16,3-3 0 15,11-2-1-15,9-11 0 0,9-5 0 16,7-9-1-16,11-6 1 16,-2-8 0-16,3-5-1 15,-9-5 0-15,-6 0 1 16,-11-6-1-16,-14 5-1 15,-13 0 0-15,-13 4 0 16,-8 6-1-16,-5 4-1 16,4 9-1-16,-1-2-6 15,23 18-10-15,-3-16-7 16,30 22-4-16,3-14-2 15,24 8-3-15,5-8 0 16</inkml:trace>
  <inkml:trace contextRef="#ctx0" brushRef="#br0" timeOffset="213948.2371">22139 12633 65 0,'0'0'33'0,"-24"-15"0"16,24 15-1-16,-21-7-23 15,21 7-5-15,-17 6-2 16,17-6-1-16,-14 11 0 0,14-11-1 16,-11 8 0-16,11-8 0 15,0 0 1-15,-3 12 0 16,3-12 1-16,0 0-1 15,0 0 1-15,0 0 1 16,0 0-1-16,0 0 0 16,0 0 0-16,0 0 0 15,0 0-1-15,4-12 1 16,-4 12 0-16,0 0-1 15,0 0 0-15,0 0 1 16,-4-10-1-16,4 10 0 16,0 0 0-16,0 0 0 15,0 0-1-15,0 0 1 16,0 0 0-16,0 0-1 15,0 0 1-15,0 0-1 0,0 0 1 16,9 9 0-16,6 3-1 16,11 3 1-16,7 4 0 15,7 11 0-15,11 4 0 16,5 11 0-16,0 3-1 15,-2 8 1-15,-7 6-1 16,-17 4 0-16,-10 7 0 16,-16 2 0-16,-14 6-1 15,-18 1 0-15,-9 2 1 16,-12 1-1-16,-3-5 0 15,5-10 0-15,0-9 0 16,6-12-2-16,12-8-3 16,-2-28-11-16,24 3-9 15,-3-30-4-15,20 1-3 0,-6-21-3 16,16-2 0-16</inkml:trace>
  <inkml:trace contextRef="#ctx0" brushRef="#br0" timeOffset="220935.6368">16092 7870 77 0,'0'0'33'0,"-7"-16"-1"15,-2 15-1-15,-12-3-28 16,0 9-1-16,-12 2 1 16,0 8 1-16,-10 7 1 15,1 14-1-15,-11-1 1 16,7 16-1-16,-1 4 1 15,6 12-2-15,6-1 0 16,11 4-1-16,15-6 0 16,13-5-1-16,20-13 0 0,20-13 1 15,16-17-1-15,15-17-1 16,13-17 1-16,5-17 0 15,-2-12-1-15,-1-11 1 16,-11-7-1-16,-16-7 0 16,-17 2-1-16,-17-1 1 15,-19 6-2-15,-19 6 1 16,-15 10 0-16,-14 9-1 15,-12 17 1-15,-7 9-1 16,1 13-1-16,-4 4-3 16,20 18-11-16,-6-13-10 15,32 13-3-15,3-14-3 16,26 3-2-16,13-13-1 0</inkml:trace>
  <inkml:trace contextRef="#ctx0" brushRef="#br0" timeOffset="221319.6587">16832 7681 89 0,'-3'-14'35'0,"3"14"0"15,-14-4 1-15,-2 1-32 16,-3 14-1-16,0 3 0 16,1 9-1-16,1-1 0 0,3 4 0 15,5 1 0-15,9-1 0 16,7-4-1-16,9-5 1 15,5-4-1-15,4-7 0 16,5-6 1-16,0-4-1 16,-1-10 0-16,-4-2 0 15,-4-3-1-15,-7-3 0 16,-8-2 0-16,-2 3-1 15,-8 1-2-15,-5 3-1 16,9 17-4-16,-28-19-12 16,28 19-9-16,-19 10-2 15,18 2-4-15,1-12-1 16,5 21 1-16</inkml:trace>
  <inkml:trace contextRef="#ctx0" brushRef="#br0" timeOffset="221658.6781">17664 7780 94 0,'-15'-7'36'0,"-14"-2"0"16,0 8 2-16,-14-1-32 16,-3 10-2-16,-5 3 0 0,1 12 0 15,-5 5 0 1,4 14 1-16,1-2 0 0,10 6-3 15,12-2 1-15,14 2-2 16,12-2 1-16,15-4-1 16,14-4-1-16,15-10-4 15,14-1 0-15,6-16-7 16,21 8-21-16,-12-18-7 15,10 1 0-15,-9-17-2 16</inkml:trace>
  <inkml:trace contextRef="#ctx0" brushRef="#br0" timeOffset="222037.6998">17885 7553 94 0,'0'0'37'0,"0"0"0"16,24-2 1-16,-8 3-31 15,16 13-2-15,4 1 0 16,8 9-1-16,1 6 0 16,-2 8-2-16,-9 8 0 15,-6 8 1-15,-14 6-2 16,-16 6 0-16,-18 1 0 0,-14 4-2 15,-9 0 0-15,-11-3-1 16,0-1-3-16,-2-20-13 16,15 8-11-16,-4-24-10 15,15-1 1-15,3-20-3 16,16-8 2-16</inkml:trace>
  <inkml:trace contextRef="#ctx0" brushRef="#br0" timeOffset="222582.731">15707 7590 64 0,'-46'21'33'0,"-5"18"1"15,-14 8 0-15,4 27-23 16,-7 7-2-16,16 23-2 15,4 3 1-15,21 9-3 16,18-4 0-16,18-2-3 16,23-9 1-16,20-19-10 15,28-4-15-15,-5-29-12 16,19-9-1-16,-8-21-3 0,-1-7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1:35:15.01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2029 1143 75 0,'0'0'35'16,"0"0"1"-16,-19-33-1 15,19 33-27-15,-11 13-4 0,6 13-1 16,0 15 0-16,0 12-2 15,-1 15 0-15,-5 13 0 16,1 10 0-16,-2 4 0 16,-2 1-1-16,7-10 1 15,-2-8-2-15,4-13 2 16,5-16-1-16,2-22 0 15,-2-27 0-15,19-13 0 16,-7-21 1-16,1-17 0 16,-1-13 2-16,1-9-2 15,-2-14 1-15,-3-3-1 16,-3-3 1-16,-5 93-1 15,6-93 0-15,-6 93 0 16,3-86-1-16,-3 86 2 0,5-73-2 16,-5 73 1-16,7-58 0 15,-7 58 0-15,9-29-1 16,6 11-1-16,8 24 2 15,-2 16-2-15,9 15 1 16,1 10-1-16,10 3 1 16,-2-2 0-16,4-20 0 15,5-12 1-15,4-14 0 16,5-12 0-16,4-10 0 15,-4-7 0-15,0-4 0 16,-5-1 0-16,-7 2 0 16,-9 5-1-16,-7 14 0 15,-8 13 0-15,-8 19 0 16,-8 12 0-16,-5 18 0 15,-7 13 0-15,-4 8-1 0,-1 10 0 16,-1 0-1-16,4-5-2 16,-1-16-7-16,19 6-12 15,-9-30-7-15,23-1-2 16,-6-24-3-16,16 2-2 15,-4-20 1-15</inkml:trace>
  <inkml:trace contextRef="#ctx0" brushRef="#br0" timeOffset="422.0241">3115 1685 88 0,'0'11'35'0,"10"2"-2"16,3-13 3-16,11-3-33 15,9-7-1-15,9-5 2 16,5-8-2-16,4-2 2 16,-3-9-3-16,2 3 2 15,-8-1-2-15,-7 3 2 16,-12 3-1-16,-7 0 0 15,-14 6-1-15,-6 3 0 16,-14 8 1-16,-5 5 0 16,-14 1-1-16,-5 8 1 15,-6 5 0-15,0 11 0 16,1 7 0-16,5 7-2 15,4 3 2-15,10 3-2 16,8 3 0-16,16-2-1 16,12 1 0-16,9-6-1 0,14-3-2 15,4-8 0-15,16-1-3 16,0-14-4-16,19 7-10 15,-12-26-7-15,25 6-1 16,-19-20-1-16,18 2-2 16,-11-16 0-16</inkml:trace>
  <inkml:trace contextRef="#ctx0" brushRef="#br0" timeOffset="819.0468">4102 1365 106 0,'-20'-2'37'0,"-18"4"0"16,5 17 0-16,-19 5-32 15,10 12-1-15,-9 11 0 0,7 11-1 16,-1 2-1-16,8 5 0 16,7-4 0-16,10-2-3 15,8-9 2-15,10-10-1 16,12-14 0-16,13-14 0 15,6-15 0-15,9-14 0 16,5-12 1-16,3-7 0 16,3-9 0-16,-4-3 1 15,-2-3-1-15,-7-1 1 16,-4 8-1-16,-10 8 0 15,-7 8-1-15,-2 7 1 16,-13 21-2-16,0 0-1 16,8 15 0-16,-11 11-2 0,3 8 0 15,-1 1-3-15,10 8-2 16,-5-13-8-16,27 7-5 15,-14-22-5-15,29 2-2 16,-11-21 0-16,22 1-4 16,-10-20 3-16</inkml:trace>
  <inkml:trace contextRef="#ctx0" brushRef="#br0" timeOffset="1174.0671">4726 1364 112 0,'0'0'36'0,"-35"-9"1"16,17 20-1-16,-25 3-31 15,10 6 0-15,0 2-2 0,0 6-1 16,4 3 0-16,9-1-2 16,1 0 1-16,11-3-2 15,8-4 1-15,5-4-1 16,13-5 1-16,2-6-1 15,6-3 1-15,8-2 0 16,-2 1 0-16,3-1 0 16,-5 0 0-16,-2 5 1 15,-8 5-1-15,-6 3 0 16,-10 7 0-16,-8 4 1 16,-7 1-1-16,-5 7 0 15,-4 2-2-15,-2-7-1 16,4 1-1-16,-1-14-8 15,22 5-7-15,-3-22-8 0,14-11-3 16,-2-22-1-16,28 3-3 16,-8-17 2-16</inkml:trace>
  <inkml:trace contextRef="#ctx0" brushRef="#br0" timeOffset="1700.0972">5155 1356 99 0,'0'0'35'0,"-11"0"1"16,11 0 0-16,0 0-28 15,0 0-3-15,0 0-1 16,-9 17-1-16,7-3 0 0,-1 6 0 15,-4 3 0-15,5 7-2 16,-6 7 1-16,6 1-2 16,-3-2 2-16,3-2-2 15,5-5 1-15,6-5-1 16,5-5 0-16,6-10 1 15,8-4-1-15,1-9-1 16,3-5 1-16,3-8 1 16,1-8-1-16,-3-6 1 15,3-2-2-15,-6-5 2 16,3 0-1-16,-4-3 1 15,-6 7 0-15,1 5-1 16,-5 5 0-16,-3 10 1 0,-16 14 0 16,15-7-1-16,-18 21 1 15,-3 5-1-15,-5 11 0 16,-2 7-1-16,-1 7 0 15,-1 1-1-15,8 1-1 16,0-9-3-16,12-1-4 16,-1-18-8-16,24 0-4 15,-14-24-3-15,24 3-3 16,-17-20 0-16,23 4-2 15,-13-16 2-15,12 2 5 16,-6-3 5-16</inkml:trace>
  <inkml:trace contextRef="#ctx0" brushRef="#br0" timeOffset="2038.1166">5938 1362 121 0,'1'14'33'0,"-1"5"1"16,-16 6-2-16,3 3-27 16,1 8-2-16,3 4-1 15,-3 2 0-15,7-2 0 16,-1-4-1-16,6-5-1 15,1-7 1-15,2-5-1 16,-3-19 1-16,12 8 0 16,-4-20-1-16,1-5 2 15,1-12-2-15,-2-3 2 16,1-6-1-16,3-2 1 15,-2-4-2-15,2 1 2 16,-4 7-1-16,0 8 0 16,1 3 0-16,3 8-1 0,0 0-1 15,4 6 0-15,6 3-3 16,4-4-7-16,21 6-7 15,-14-11-6-15,26 10-6 16,-15-8-2-16,21 2-2 16,-17 0-2-16,12 3 1 15</inkml:trace>
  <inkml:trace contextRef="#ctx0" brushRef="#br0" timeOffset="2518.144">6644 1288 107 0,'0'-10'38'16,"0"10"1"-16,0 0-1 0,-14 3-34 15,14-3-2-15,-8 22 0 16,4-1-1-16,-8 4 0 16,0 10 1-16,1 5-3 15,-2 3 0-15,3 3-1 16,0-5-3-16,15-4-5 15,-5-21-8-15,24 3-6 16,-13-28-4-16,26-2-1 16,-14-20 0-16,16-2-2 15,-11-15 3-15,4-6 4 16</inkml:trace>
  <inkml:trace contextRef="#ctx0" brushRef="#br0" timeOffset="3014.1724">6773 1214 104 0,'0'0'32'0,"0"0"-1"15,-22-63 1-15,22 63-20 16,0 0-13-16,-29-51-1 15,29 51-2-15,0 0-3 16,0 0-3-16,0 0-4 16,0 0-4-16,0 0 2 15,0 0 3-15,38-23 3 16,8 41 5-16,-2 3 6 15,10 3 4-15,-10 6 8 16,-6 5 4-16,-15 4 1 16,-18 4-1-16,5-5-3 15,-21 2-3-15,11 4-1 16,-12-3-4-16,3-1-2 15,0-4-1-15,3-6-2 0,0-8 1 16,4-4-1-16,2-18 0 16,17-13-1-16,4-11 1 15,7-12 0-15,5-9 0 16,4-5 1-16,6-5-1 15,0 2-2-15,-43 53 2 16,49-48-1-16,-15 8 0 16,1 15 1-16,-13 12-1 15,-2 18 0-15,-12 9 0 16,1 18-1-16,-11 2-1 15,4 10 0-15,4 3-3 16,1-4-2-16,14 0-8 16,-4-16-5-16,23 4-4 0,-13-22-3 15,26 3-1-15,-13-16-1 16,17-1 2-16,-17-15 1 15,10-3 7-15</inkml:trace>
  <inkml:trace contextRef="#ctx0" brushRef="#br0" timeOffset="3465.1982">7886 1195 122 0,'-23'-8'33'16,"2"15"2"-16,-13 10-1 16,0 8-29-16,4 12 0 15,2 3-1-15,1 2-1 16,7-2 0-16,10-2-1 15,7-5-1-15,8-5 0 0,9-10-1 16,6-10 1-16,5-8-1 16,7-8 0-16,-2-11 0 15,5-7 0-15,-4-6 1 16,-2-4-1-16,-1 1 0 15,-5 2 0-15,-4 2-1 16,-5 6 1-16,-3 13-1 16,-11 12 0-16,10 18 1 15,-10 11-1-15,-1 16 0 16,-2 20 0-16,-2 12 1 15,-3 18-1-15,-3 6 1 16,-2 10-2-16,-3-3 2 16,-6 6-2-16,-2-12 2 15,-4-6-1-15,-1-11 0 16,-5-19 1-16,5-9-2 0,-7-19 0 15,2-13-3-15,-4-19-1 16,10-1-10-16,-18-34-8 16,19 7-5-16,-15-36-3 15,11 5 0-15,-6-18-4 16,9 4 1-16</inkml:trace>
  <inkml:trace contextRef="#ctx0" brushRef="#br0" timeOffset="4381.2506">9237 748 85 0,'0'0'35'16,"0"0"2"-16,14-61 0 15,-14 61-33-15,0 0-1 16,0 0-1-16,0 0 0 15,0 0 1-15,0 0 0 16,0 0 0-16,46 101 0 16,-34-13 0-16,-5 8-1 15,5 11 1-15,-2 1-2 16,5 1 2-16,-3-11-3 15,1-25 1-15,-7-28-1 16,8-16 1-16,1-22 0 0,3-13 0 16,6-20 1-16,3-14-1 15,-27 40 1-15,31-65 0 16,-31 65 1-16,33-87-2 15,-14 34 1-15,3-3-1 16,-2-2 1-16,-1-5-2 16,0 7 1-16,5-2-2 15,-8 6-1-15,3-1-2 16,-19 53-2-16,38-86-10 15,-38 86-8-15,32-65-5 16,-32 65-2-16,0 0-2 16,58-31-2-16,-58 31 3 15,0 0 0-15</inkml:trace>
  <inkml:trace contextRef="#ctx0" brushRef="#br0" timeOffset="4770.2728">10183 1056 103 0,'0'0'37'0,"0"0"2"16,0 0-2-16,9 13-30 15,-43 1-1-15,-14 10-2 16,1 13 1-16,4 4-3 15,10 10 0-15,9 0-1 16,17 3 0-16,9-12-2 16,12-7 2-16,10-7-1 0,7-10 1 15,6-13-1-15,7-12 0 16,-2-9 1-16,0-10 0 15,-1-8 0-15,-6-5-1 16,-35 39 1-16,26-45-1 16,-26 45 0-16,11-49 0 15,-11 49-2-15,0 0-1 16,-9-59-2-16,9 59-6 15,0 0-8-15,-26-50-6 16,26 50-4-16,0 0-2 16,0 0-2-16,-9-49-1 15,9 49 1-15</inkml:trace>
  <inkml:trace contextRef="#ctx0" brushRef="#br0" timeOffset="5064.2896">10962 653 106 0,'26'-46'39'0,"-26"46"0"15,0 0-1-15,0 0-34 16,0 0 0-16,0 0 0 15,-61 48-1-15,20 13-2 16,-5 41 1-16,-3 11-3 16,22 13 0-16,7-4-4 0,14-12-2 15,21-14-11 1,-1-38-5-16,29-13-5 0,-16-27 0 15,20-5-2-15,-16-19-1 16,17-3 1-16,-13-16 2 16</inkml:trace>
  <inkml:trace contextRef="#ctx0" brushRef="#br0" timeOffset="5462.3124">11156 1150 117 0,'0'0'36'15,"0"0"2"-15,1-48-1 16,-1 48-31-16,-10 20-1 15,2 11-2-15,1 16 0 16,-7 5-2-16,5 1 1 0,-2-3-2 16,13-10 1-16,6-10-1 15,8-14 0-15,12-10 1 16,5-16-1-16,9-12 0 15,7-9 0-15,2-11 1 16,-51 42 0-16,49-49 0 16,-49 49 1-16,51-51-2 15,-51 51 0-15,40-50 0 16,-40 50 0-16,0 0 0 15,38-52 0-15,-26 46 0 16,-12 6 0-16,0 0-2 16,-2 32 0-16,-13 0-3 15,1 11-3-15,11 5-5 16,-1-7-7-16,32-14-5 0,-12-16-3 15,31-1-1-15,-18-18 0 16,24-1 0-16,-12-13 2 16,7-5 4-16</inkml:trace>
  <inkml:trace contextRef="#ctx0" brushRef="#br0" timeOffset="6028.3448">11893 1173 118 0,'0'0'35'0,"12"-33"1"15,-12 33 0-15,-12 14-29 16,-3 14-2-16,-1 12-1 15,-10 1-2-15,8 9 0 16,-2-3-1-16,13-7 0 16,5-8-1-16,4-8 1 0,5-10-1 15,6-10 0-15,4-11 0 16,2-12 0-16,3-6 0 15,2-8 0-15,-1-11 1 16,-23 44-1-16,21-50 1 16,-21 50-1-16,26-52 1 15,-26 52 0-15,15-50 0 16,-15 50-1-16,0 0 2 15,23-54-2-15,-23 54 0 16,26-28 0-16,-26 28 0 16,18 2 0-16,-15 8-2 15,9 12 2-15,-3 1 0 16,10-1 0-16,0-11 0 15,8-9 2-15,-27-2-2 0,0 0 0 16,51-17 0-16,-51 17 0 16,0 0 0-16,63-36 0 15,-63 36 0-15,0 0 0 16,52-43 0-16,-52 43 0 15,0 0 0-15,23-17 0 16,-9 20 0-16,-6 16 0 16,-7 7 0-16,-7 19 0 15,-8 9-3-15,0 8-3 16,5 0-6-16,0-17-1 15,18-6-7-15,-11-16-5 16,27-2-3-16,-14-20-1 16,25 1 1-16,-17-16-1 0,17-3 5 15,-6-13 2-15</inkml:trace>
  <inkml:trace contextRef="#ctx0" brushRef="#br0" timeOffset="6448.3688">12622 1219 113 0,'-1'26'36'0,"-4"-5"2"16,11 0-1-16,-6 0-30 16,17-16-3-16,6-3 0 15,7-8-2-15,3-6 0 16,6-5-1-16,5-3 0 15,-44 20 0-15,0 0 0 16,67-41-1-16,-67 41 1 0,0 0-1 16,55-55 0-16,-55 55 1 15,0 0 0-15,30-56 0 16,-30 56 0-16,0 0 0 15,-12-19 1-15,-27 23-2 16,-12 16 0-16,-7 12 0 16,-13 17 0-16,9 10 0 15,3 11 0-15,21 3 0 16,33-22 0-16,20-7 0 15,16-15 0-15,20-12 0 16,18-10-3-16,5-8-4 16,20-6-4-16,-11-15-2 15,18 5-9-15,-27-12-9 16,12 13-3-16,-30-5-3 0,6 10 0 15,-24 4 1-15</inkml:trace>
  <inkml:trace contextRef="#ctx0" brushRef="#br0" timeOffset="6613.3782">13430 1606 125 0,'-17'5'39'16,"17"-5"1"-16,-9-15-8 15,7-16-45-15,13 18-14 16,-17-6-11-16,15 7-2 15,-6 2-2-15,8 5 2 16</inkml:trace>
  <inkml:trace contextRef="#ctx0" brushRef="#br1" timeOffset="11460.6555">2446 2062 34 0,'-18'-6'29'0,"-1"1"3"15,6-4 0-15,13 9-21 16,-22-10 0-16,22 10-1 15,0 0-2-15,0 0 0 16,0 0-3-16,0 0-1 16,0 0-1-16,12-7-1 15,0 8-1-15,4 1 1 16,7-4-1-16,5 4 0 15,4 0 0-15,6-2 1 16,5-5-1-16,7 3 0 16,1-2 0-16,6 2 0 15,1-4 0-15,8 1-1 16,4 1 1-16,10 0-1 0,0-4 0 15,7 3 0-15,2-5 1 16,5 1-1-16,5-4 0 16,5-3 1-16,6 1-1 15,2 0 1-15,6-2 0 16,2 1 0-16,3 2 0 15,2 1 0-15,3 8-1 16,2-1 1-16,-5 2 0 16,1 2-1-16,0 3 1 15,4 2-1-15,1-2 1 16,-2 1 0-16,-1 0-1 15,1 1 1-15,3-3-1 16,6 1 1-16,-4 2-1 16,3-2 0-16,-1 4 1 15,-2 1-1-15,1-1 0 0,3 4 0 16,-2-1 0-16,-5 5 0 15,0-3 0-15,3 1-1 16,-4-3 1-16,1 4 0 16,0-6-1-16,-5 2 1 15,2-5 0-15,-2 1-1 16,0-4 2-16,-2 1-1 15,-3 0 0-15,-4 0 0 16,2 3 0-16,-8 0-1 16,1 2 1-16,2-3 0 15,-3 5 0-15,-2-5-1 16,1 6 1-16,-1-8-1 15,4 4 1-15,2-4 0 16,2-1 0-16,1-1 0 0,-2 1 1 16,-3-1-1-16,2-1 0 15,-3 1 1-15,1 1-1 16,-4 0 0-16,-4 0 0 15,-2 0 1-15,-4 0-1 16,-3-1 0-16,-1 1 0 16,-6-1 0-16,-1-1 0 15,-1 0 0-15,-4-2 0 16,0 0 1-16,-2-4-1 15,2 0 1-15,0-3-1 16,0 0 1-16,-2-1-1 16,1-1 1-16,0 4-1 15,2-4 0-15,-4 3 0 16,-4 2 0-16,-2-3 0 0,-2 3 0 15,-7 1 0-15,-4-1 0 16,-2 1 0-16,-2-1 1 16,-1 1-1-16,2 2 0 15,-2-4 1-15,1 1-2 16,0 3 2-16,-3 0-1 15,-5 2 0-15,-1 1 0 16,-8 0 0-16,-5-1 0 16,-6 1 0-16,-1 2 0 15,-1 0 0-15,-1 0 0 16,1-1 1-16,-2 0-1 15,2-1 0-15,-2 0 0 16,2 0 0-16,-5 0 1 16,-4 1-1-16,-3 1 0 15,-4 0 0-15,-11 0 0 0,0 0-1 16,0 0-1-16,0 0-10 15,-31 3-20-15,17 3-6 16,-13-7 1-16,3 4-5 16</inkml:trace>
  <inkml:trace contextRef="#ctx0" brushRef="#br2" timeOffset="32687.8696">5338 2553 74 0,'-4'-14'32'15,"-1"0"1"-15,5 14-2 0,-10-16-29 16,10 16-1-16,0 0 0 15,0 0 2-15,0 0-2 16,15 21 1-16,-11 6-1 16,0 11 1-16,0 9-1 15,0 12 1-15,-1 9-1 16,-1 10 0-16,0 7 0 15,1 7-1-15,4 2 1 16,0 8-1-16,3 1 1 16,3 8-1-16,-1 4 0 15,6 1 0-15,-1 4-1 16,1 6 0-16,0 4 0 16,-3 6 1-16,3 7-2 15,-5 3 1-15,-4 10 1 0,2 5-1 16,-5 9 1-1,-1 9 1-15,-3 7 2 0,-3 7-2 16,-3 3 3-16,3 8-1 16,-4 0 0-16,0 3 0 15,-1 2-1-15,0 0 0 16,-1 0-2-16,1-3 0 15,-2 1-1-15,2 1 0 16,1 2 0-16,2 2 0 16,-4 5 1-16,7 2 0 15,0 5 0-15,-1 7 1 16,4 2 0-16,0 2-1 15,-2-1 1-15,6 1-1 16,0-1-1-16,-5-5 2 16,5-5-3-16,-4-2 1 0,-1-5-1 15,5-2 1-15,-5-3 1 16,3-3-2-16,-2 5 1 15,5-1 0-15,-2 0 1 16,2-1 0-16,-1-2-1 16,1 4 1-16,2-3-1 15,-3-4 1-15,0-6-2 16,0-4 1-16,-1-4 0 15,0-9 0-15,0-5-1 16,0-6-1-16,-2-8 0 16,1-7-1-16,3-4-9 15,-10-32-13-15,13-5-6 16,-15-38-5-16,8-22 1 15</inkml:trace>
  <inkml:trace contextRef="#ctx0" brushRef="#br2" timeOffset="35024.0032">13210 2265 4 0,'0'-21'14'16,"0"9"-10"-16,0 12 1 15,-6-24 5-15,6 24 3 16,-8-19 1-16,8 19 3 15,-4-20 2-15,4 20-1 16,-9-13-2-16,9 13-3 16,0 0-3-16,0 0-2 0,0 0-2 15,-1 20-2-15,0-4-1 16,2 11 0-16,-1 5-1 15,1 6-1-15,-1 7 0 16,4 5 1-16,1 3-1 16,-1 1 1-16,3 6-1 15,-1 3 1-15,1-1-1 16,3 8 0-16,0 1 0 15,-1 9 0-15,0 5 0 16,-2 6-1-16,-1 3 1 16,-1 4 0-16,-5 5-1 15,3 6 1-15,-9-1 0 0,9 3 0 16,-5-3 0-16,4 4 0 15,1 2-1-15,3 2 0 16,-2 2 0-16,2 2 0 16,-1 5 1-16,-3 4-2 15,0 6 2-15,0 4 0 16,-5 4 0-16,2 2 0 15,-1 2 2-15,0 5-2 16,-2-1 0-16,2-1 1 16,-3 0 0-16,3 1 1 15,-1 2-2-15,2 1 1 16,0 4-3-16,-1-5 0 15,0 1-1-15,-3 4 1 16,4-1-1-16,-4-4 0 16,0 3 0-16,-1-3-1 0,1 0 2 15,-3 3 1-15,4 5 1 16,-3 0-1-16,3 1 1 15,0 6 0-15,-3 0 0 16,3 4 0-16,3 5 1 16,-4 1 0-16,0 1-1 15,3 1 0-15,0 1-1 16,-2 1 1-16,1-1-1 15,-2-5 1-15,4-5-2 16,-1-2 0-16,-1-5 0 16,1-2 2-16,2-8-1 15,1-4-2-15,3 0 2 16,0-1 0-16,2-3 0 15,1-1 1-15,0-5-1 0,0 1-2 16,0-1 2-16,2 0 1 16,-2 1-1-16,-4-4 0 15,1 3 0-15,-1 1-1 16,0 1 1-16,-3-2 0 15,1-4 0-15,0-5-1 16,0-4 0-16,0-3 1 16,1-5-1-16,1-5 1 15,-2-5 0-15,3-2-1 16,-3-6 0-16,3 0 0 15,0-1 1-15,1-3-1 16,-2-4 0-16,-3-1 0 16,1-4 0-16,-2-2 0 15,1-6 0-15,-8-5-1 0,3-9 0 16,-2-7-4-16,3-5-1 15,-9-17-6-15,13 8-3 16,-10-23-2-16,19 14-3 16,-17-25 0-16,20 19-3 15,-12-30 2-15,11 32 1 16,-11-32 5-16</inkml:trace>
  <inkml:trace contextRef="#ctx0" brushRef="#br3" timeOffset="153426.7755">13263 4523 16 0,'4'9'20'0,"-4"-9"1"15,0 0-11-15,-1 11-5 16,1-11-2-16,0 0-1 16,-1 13 0-16,1-13 1 15,0 10 1-15,0-10 0 16,1 19 0-16,1-8 1 15,-3 2 0-15,4 4-1 0,-4-2-1 16,4 6 0-16,-2-4-2 16,2 3 1-16,-3-3-1 15,1 1 0-15,-1-3 0 16,0 1 1-16,-1-2 0 15,0 2 0-15,0-4 1 16,0 2-1-16,-5-2 1 16,4 4 0-16,-3-4 0 15,5 3 0-15,-4-4 0 16,2 3 0-16,1 0 0 15,0 1-2-15,-1 1 1 16,2-2-2-16,-2 3 3 16,1-1-3-16,-1 1 1 15,0-2-1-15,-3 2 1 0,1 2 0 16,0-3 0-16,3 2 0 15,-4-3-1-15,4 3 1 16,-1-3 0-16,2 2-1 16,0-2 1-16,0 3-1 15,0-2 0-15,0 1 1 16,0-2-1-16,0 2 0 15,0-1 0-15,-3 2 1 16,1-3-1-16,1-1 2 16,-3-1-2-16,3 1 0 15,1 0 0-15,-1-2 1 16,1-1-1-16,1 0 0 15,-1 2 0-15,1-3 0 16,-1 2 0-16,0 0 0 0,-1 1 0 16,1-1 0-16,-1 1 0 15,-2 0 0-15,0 4 0 16,1-4 2-16,0 4-2 15,-1-1 2-15,2 2-2 16,0-1 3-16,0-2-3 16,1 1 2-16,0-2-2 15,0 1 0-15,0-3 0 16,0 2 0-16,-3 1 2 15,2-1-3-15,1 2 3 16,-3-1-4-16,3 4 5 16,-3-3-4-16,1 1 3 15,0 0-4-15,0 1 3 16,2-1-1-16,-2-3 0 0,1 0 0 15,-1-1 0-15,2 0 0 16,0 2 0-16,0-2 0 16,0 3 0-16,0-2 0 15,-1 2 0-15,1 0 0 16,-4 1 0-16,4-1 0 15,-1 3 0-15,-2-2 1 16,1-1-1-16,1 0 0 16,-1 1-1-16,1-1 2 15,0 0-2-15,-3-2 1 16,3-2 0-16,-2 0 0 15,1 1 0-15,-2-1 0 16,1 1 0-16,0 0 0 16,2-2 0-16,-3 4 0 15,1-2 0-15,-2 1 0 0,3-2 0 16,-4 0 0-16,0 2 0 15,3-3 0-15,-1 1 0 16,2 1 0-16,-4-2 0 16,2 2 1-16,-1-1-1 15,3 1 0-15,-3-2 0 16,0 0 2-16,3-1-2 15,-4 2 1-15,6-12 0 16,-5 17-1-16,5-17 0 16,-9 20 1-16,9-20-1 15,-7 18 0-15,7-18 0 16,-6 16 0-16,1-4-1 15,5-12 1-15,-9 20 0 16,9-20 0-16,-10 21 0 0,3-10 0 16,3 2 0-16,-2 0 0 15,-1-1 0-15,2 2 0 16,1-2 0-16,-1 1 0 15,1-1 0-15,-1 0 0 16,0 1 0-16,1-1 0 16,-1-2 0-16,3 0 0 15,2-10 0-15,-10 19 0 16,10-19 1-16,-9 17-1 15,9-17 0-15,-10 20 0 16,10-20 1-16,-10 15-1 16,10-15 0-16,-11 19 1 15,6-10-1-15,5-9 1 16,-13 20-1-16,5-8 0 0,8-12 0 15,-14 16 1-15,14-16-1 16,-11 18 0-16,11-18 0 16,-9 16 0-16,9-16 0 15,-9 16 0-15,9-16 1 16,-9 17-1-16,3-7 0 15,6-10 0-15,-16 22 0 16,5-12 0-16,11-10 1 16,-19 19-1-16,19-19 1 15,-18 15-1-15,18-15 1 16,-17 12-1-16,17-12 1 15,-11 7-1-15,11-7 1 16,0 0-1-16,-12 10 1 16,12-10-1-16,0 0 0 15,-14 12 1-15,14-12-1 0,-11 13 0 16,11-13 1-16,-14 17-2 15,5-6 2-15,9-11-2 16,-19 19 2-16,10-7-3 16,-3-3 2-16,2-1-2 15,-3 0 1-15,0 1 0 16,-1 1 0-16,-1-4 0 15,0 3 1-15,0-1 0 16,-1-1 0-16,1 1 0 16,-1-1 1-16,-1-2-1 15,4 2 0-15,0 1 0 16,-3-1 1-16,2 0-1 0,-1 0 0 15,0 1 0-15,0-1 0 16,-2 1 0-16,0-1 0 16,1 1 1-16,-2 0-1 15,1-1 0-15,-2 0 0 16,1 0 0-16,-1-2 0 15,0-1 1-15,-2 1-1 16,0-2 0-16,1 2 0 16,-1-2 0-16,2 1 0 15,-3 0 0-15,1 1 1 16,0 0-1-16,1 0 0 15,2 3 0-15,-2-2 0 16,-2 1 1-16,1 0-1 16,2-1 0-16,-2 1 0 15,1-1 0-15,-1-3 1 0,-2 2-1 16,1-1 0-16,0 0 0 15,1-1 0-15,-3 3 0 16,2-3 0-16,-1 0 0 16,1 1 1-16,-2 0-1 15,1 1 0-15,0 1 0 16,-1 0 0-16,-1 1 0 15,-1 0 0-15,-3 0 1 16,0 1-1-16,1 0 0 16,-2-1 0-16,1 0 0 15,0-3 1-15,1 1-1 16,3 0 0-16,-2-2 0 15,4 1 0-15,0-2 0 16,1 0 0-16,0 2 0 0,2-1 0 16,-2-1 0-16,2 1 0 15,-3-1 0-15,0 1 1 16,1 0-1-16,1 0 0 15,-3 3 0-15,1-5 0 16,-1 3 0-16,0-2 0 16,1 0 0-16,0 0 0 15,-4 1 0-15,4-2 0 16,-4 1 0-16,2-1 0 15,-3 1 0-15,-1-1 0 16,0-1 0-16,-2 2 1 16,1-2-1-16,0 2 0 15,-2 2 0-15,0-1 0 16,2 0 0-16,1-1 0 0,-4-1 0 15,6 0 0-15,-1 0 0 16,-2-1 1-16,5 0-1 16,-2-1 0-16,-1-1 0 15,2 2 0-15,0-1 0 16,-2 0 0-16,-1-1 0 15,1 2 0-15,-1 0 0 16,-3 3 0-16,-2-3 0 16,-3 2 0-16,0 0 0 15,-1 2 0-15,1 0 0 16,-2-1 0-16,1-2 0 15,0 0 1-15,1 2-1 16,3-3 0-16,1-1 0 0,0 0 0 16,1 0 0-16,-1-1 1 15,3-1-1-15,0 1 0 16,-1 0 0-16,1-1 0 15,2 2 0-15,-4-2 0 16,3 2 0-16,-4-2 0 16,1 3 0-16,-2-1 1 15,0-1-1-15,1 2 0 16,-3-1 0-16,2 0 0 15,1-1 0-15,-1 1 1 16,3 0-1-16,0 0 0 16,1 0 0-16,1 1 0 15,1-1 0-15,-1 1 0 16,1 2 0-16,-4-2 0 0,6 1 0 15,-5 3 0-15,3-3 0 16,-1 0 0-16,0 0 0 16,1-1 0-16,-1 0 0 15,0-1 0-15,-3 0 1 16,3-2-2-16,-2 1 1 15,-1 0 1-15,0 1-1 16,-2-2-1-16,2 2 1 16,1 1 0-16,-3 0 0 15,4-1 0-15,-1 1 0 16,-2 1 0-16,2-1 0 15,1 0 0-15,-3 1 0 16,3-2 0-16,-2 1 0 16,1-2-1-16,-1 1 1 15,1 0 0-15,-3-2 0 0,1 0 0 16,0 1 0-16,-2-1 0 15,-1 2 0-15,-1 0 0 16,-3-3 0-16,0 3 0 16,-2 0 0-16,5-1 0 15,-4 1 0-15,4-2 0 16,1 0 1-16,-1-2-1 15,6 1 0-15,-4 0 0 16,5-3-1-16,-2 2 2 16,3-2-2-16,-4-1 1 15,4 0 0-15,0-2 0 16,0 1 0-16,-2 1 0 15,4-1 0-15,-3-2 0 16,4 3 0-16,-6-3 0 0,5 0 0 16,-2 1 1-16,1-1-1 15,-1 1 0-15,5 0 0 16,-3 0 0-16,-1-3 0 15,4 2 0-15,1 0 0 16,-1-1 0-16,5 2 0 16,-3-2 0-16,1 2 0 15,2-3 0-15,-3 2 0 16,4-1 0-16,-2-1 0 15,3 1 0-15,-3 0 0 16,2 0 0-16,1 1 0 16,-2-1-1-16,0-1 1 15,3 1 0-15,-2 1 0 16,1-6 0-16,1 1 0 0,-3 2 0 15,1-1 1-15,2-3-2 16,-2 2 2-16,0 1-1 16,-1-1 1-16,1 2-1 15,-2-1 0-15,0-1 0 16,2 1 0-16,0-3 0 15,-1 0 0-15,0 1 0 16,1-1 0-16,4-3 0 16,-1 0 0-16,1-1 0 15,1 1 0-15,-1 0 1 16,2-1-1-16,-1 2 0 15,0-3 0-15,-2 2 0 16,0-2 0-16,0 0 0 0,2 1 0 16,-1-2 0-1,2-1 0-15,1 0 0 0,4 0 0 16,-1-1 1-16,0-1-1 15,2 2-1-15,0-2 1 16,0-1 0-16,-2 3-1 16,1-1 1-16,0 0-1 15,-2 1 1-15,2 3-1 16,-1-1 1-16,-1 0-1 15,2 3 1-15,-1 2 0 16,2-2 0-16,-1-2 0 16,2-1 1-16,3 0-2 15,-4-1 2-15,2-3-1 16,2 2 0-16,-1-2 0 0,-2 2 0 15,3 1 0 1,-3 1 0-16,2 0 0 0,-2 1 0 16,-1 5 0-16,-1-2 1 15,2 1-2-15,-1-1 2 16,0 1-2-16,0 0 1 15,2 1 0-15,1 0 0 16,-1-2 0-16,1 1-2 16,1 2 3-16,-1 1-3 15,1-3 4-15,0 1-4 16,0 0 1-16,-2-2-1 15,2 3 2-15,-3-1 0 16,2 1-2-16,-2 0 3 16,3-2-3-16,-3 1 2 15,2 2 0-15,-1-1 0 0,0-1 1 16,3 1-1-16,-3-3 0 15,3 3 0-15,-3-1 0 16,3 1 0-16,-1-2 0 16,-1 1 1-16,-1 2-1 15,-1-1 0-15,3 1 0 16,-3 1 0-16,1 1 0 15,-4-2 0-15,3 4 1 16,-1-4-1-16,2-3-1 16,-2 0-1-16,-2-11-6 15,10 7-14-15,-14-19-7 16,12 6-5-16,-11-14-2 15,11 2 0-15</inkml:trace>
  <inkml:trace contextRef="#ctx0" brushRef="#br4" timeOffset="198315.343">14106 4971 73 0,'0'0'35'16,"0"0"1"-16,0 0-2 15,17-16-32-15,3 6-6 16,2-11-5-16,16 16-12 15,-9-11-8-15,13 9-2 16,-8-3-4-16,8 10 4 16</inkml:trace>
  <inkml:trace contextRef="#ctx0" brushRef="#br4" timeOffset="198534.3555">14983 4960 49 0,'37'3'30'15,"3"4"0"-15,-3-5-2 16,0-3-25-16,4-2-4 16,5-1-5-16,-1-5 1 15,12 3-4-15,-6-9-4 16,6 7-6-16,-6-4-2 15,1 2 0-15,-5 1-1 16</inkml:trace>
  <inkml:trace contextRef="#ctx0" brushRef="#br4" timeOffset="198669.3632">15839 4893 35 0,'34'4'25'0,"0"-6"2"15,5 3 1-15,-3-9-10 16,11 7-8-16,-6-8-6 16,3-4-17-16,7 6-6 15,-4-4-6-15,5 1-2 16,-11-1-3-16</inkml:trace>
  <inkml:trace contextRef="#ctx0" brushRef="#br4" timeOffset="198843.3732">17083 4899 90 0,'45'16'36'0,"-13"-12"-1"0,4 7-1 15,-1-2-39-15,-6-14-21 16,15 11-8-16,-4-12-1 15,8 5-1-15</inkml:trace>
  <inkml:trace contextRef="#ctx0" brushRef="#br4" timeOffset="199010.3827">18358 4846 81 0,'71'2'39'15,"-10"-7"-5"-15,3-1-4 16,9 5-57-16,-9-10-8 15,11 6 0-15,-8-9-2 16</inkml:trace>
  <inkml:trace contextRef="#ctx0" brushRef="#br4" timeOffset="199160.3913">19767 4739 82 0,'59'11'39'0,"-12"-10"-3"15,5 2-3-15,-1 7-55 16,-12-12-12-16,3 5-3 15,-14-6-1-15,1 5 0 16</inkml:trace>
  <inkml:trace contextRef="#ctx0" brushRef="#br4" timeOffset="200373.4607">13781 6128 82 0,'13'-12'37'0,"-13"12"-3"16,16-9-1-16,-2 8-41 16,-6-13-18-16,15 11-6 15,-6-5-1-15,9 5-1 16</inkml:trace>
  <inkml:trace contextRef="#ctx0" brushRef="#br4" timeOffset="200563.4716">14240 6219 74 0,'30'1'33'0,"6"0"-2"16,-1-5-1-16,5-2-31 15,9 0-17-15,-6-9-7 16,12 2-4-16,-2-4-3 15,4 0 0-15</inkml:trace>
  <inkml:trace contextRef="#ctx0" brushRef="#br4" timeOffset="200720.4805">15457 6122 87 0,'51'7'33'0,"-2"-8"0"15,8 0-3-15,9 1-45 16,-5-14-10-16,16 6-6 15,-3-7-2-15,8 2 0 16</inkml:trace>
  <inkml:trace contextRef="#ctx0" brushRef="#br4" timeOffset="200900.4908">16908 6151 85 0,'47'18'34'0,"-5"-10"0"0,10 5 0 16,-4-12-30-16,8-1-6 15,15 6-11-15,-8-14-13 16,18 7-4-16,-8-12-2 16,12 8-2-16</inkml:trace>
  <inkml:trace contextRef="#ctx0" brushRef="#br4" timeOffset="201110.5028">18404 6106 1 0,'90'-7'18'15,"9"9"0"-15,-11-7 0 16,6 3-7-16,-7 4-5 15,-1-1 1-15,-1 4 3 16,-9-7 0-16,5 9 0 0,-8-10 0 16,6 6 0-16,-5-8-2 15,8 1-13-15,-1-2-9 16,-3-7-6-16,6 1-5 15,1-8-1-15,2 1-3 16</inkml:trace>
  <inkml:trace contextRef="#ctx0" brushRef="#br4" timeOffset="201996.5535">13554 7475 81 0,'11'-15'39'16,"0"12"-2"-16,1-7 1 15,6 0-35-15,10 5-10 16,-8-10-21-16,18 6-5 16,-6-8-2-16,11 6-2 15</inkml:trace>
  <inkml:trace contextRef="#ctx0" brushRef="#br4" timeOffset="202170.5635">14435 7310 85 0,'37'0'36'0,"3"3"-1"15,-6-7 1-15,1 1-36 16,7 0-6-16,-5-10-17 16,19 9-7-16,-6-11-4 15,10 2-1-15,-3-4 0 16</inkml:trace>
  <inkml:trace contextRef="#ctx0" brushRef="#br4" timeOffset="202342.5733">15681 7194 80 0,'48'9'34'0,"-1"-11"0"16,2 2-1-16,4-5-31 16,4-8-4-16,13 11-18 15,-11-12-7-15,11 3-2 16,-6-4-3-16,3 5 0 15</inkml:trace>
  <inkml:trace contextRef="#ctx0" brushRef="#br4" timeOffset="202507.5827">17058 7238 92 0,'50'15'33'0,"0"-9"-1"15,11-1-2-15,7 0-41 0,-2-13-14 16,22 8-4-16,-5-9-2 15,11 2-2-15</inkml:trace>
  <inkml:trace contextRef="#ctx0" brushRef="#br4" timeOffset="202680.5926">18787 7226 64 0,'94'5'32'16,"-5"-5"-4"-16,1 0 2 15,-10-2-27-15,9 2-3 16,3 1-8-16,-10-9-10 15,14 5-4-15,-9-10-5 16,11 3 0-16,-3-5-1 0</inkml:trace>
  <inkml:trace contextRef="#ctx0" brushRef="#br4" timeOffset="202808.6">20405 7121 111 0,'22'7'36'0,"-22"-7"-2"16,15-2-6-16,-3 2-51 15,-12-12-11-15,10 1-2 16,-4-9-1-16,9-1-1 15</inkml:trace>
  <inkml:trace contextRef="#ctx0" brushRef="#br4" timeOffset="203865.6604">20689 4147 53 0,'-19'-10'33'0,"5"6"1"15,0-11-1-15,14 15-15 0,-11-20-11 16,11 20-2-16,1-18 0 15,-1 18-1-15,10-7 0 16,3 9-1-16,2 5 0 16,5 8-1-16,3 4-1 15,7 6 1-15,6 4-1 16,11 4-1-16,6 3 1 15,6 1-2-15,12 0 2 16,2-1-2-16,6-1 1 16,-3-1 0-16,-6-4 0 15,-7-1 0-15,-11-4 0 16,-10 0 0-16,-17-1 0 15,-9-2 1-15,-11-1-1 0,-8 0 0 16,-7-4 0-16,-2 0-1 16,-2 0 1-16,-2-5 0 15,0 2 0-15,-2-1-1 16,-5 2 1-16,2 3-1 15,-9 5 1-15,-8 7 0 16,-10 10-1-16,-16 2 2 16,-7 8 1-16,-8 4-1 15,-3 2 1-15,0 1-1 16,7-5 0-16,8-6-2 15,12-3-1-15,10-12-6 16,23 1-28-16,-1-17-1 16,22 1-1-16,1-16-1 15</inkml:trace>
  <inkml:trace contextRef="#ctx0" brushRef="#br4" timeOffset="204354.6884">21238 4313 60 0,'0'0'33'15,"-22"-15"1"-15,7 22-2 16,-13-6-23-16,5 18 0 16,-11 2-1-16,10 16-1 15,-11 6-2-15,4 17 0 16,2 3-2-16,6 6-1 0,3 5-1 15,11 1 1-15,8-7-2 16,6-6-2-16,24 0-9 16,-1-27-24-16,24 0-1 15,-5-17-1-15,13-4-1 16</inkml:trace>
  <inkml:trace contextRef="#ctx0" brushRef="#br4" timeOffset="205647.7624">20992 5604 56 0,'0'0'34'0,"-17"-20"-2"16,17 20 3-16,-16-21-26 16,16 21-1-16,0 0-3 15,0 0 0-15,0 0 0 16,9 6 0-16,6 3-2 15,13 5 0-15,8-1-1 0,8 6 0 16,8 1 0-16,6-1 1 16,7-2-2-16,5 2 3 15,-2-1-3-15,-2 2 1 16,-9 1 1-16,-1-3-1 15,-11 3 0-15,-5 2-2 16,-11-2 2-16,-6-2-2 16,-5 1 2-16,-6-3-2 15,-5-5 0-15,-7-12 0 16,11 17 0-16,-11-17 1 15,0 0-1-15,0 0 0 16,0 0 1-16,0 0-1 16,0 0 0-16,-7-12 0 15,7 12 0-15,-19-2 0 0,-3 7 1 16,-4 6-2-16,-7 8 1 15,-14 10 0-15,-9 9-1 16,-14 7 1-16,-13 5 0 16,-4 2 0-16,-6 2-1 15,6-4 1-15,7-5-1 16,14-9-3-16,19 1-13 15,6-22-17-15,31 0-2 16,10-15-1-16,16-1-1 16</inkml:trace>
  <inkml:trace contextRef="#ctx0" brushRef="#br4" timeOffset="206123.7896">21329 5760 76 0,'-9'6'35'0,"-7"-4"-1"15,2 7 2-15,-10-5-26 16,6 7-4-16,-6 2 3 15,3 9-5-15,-8 1 4 16,7 12-5-16,-1-1 3 16,9 8-3-16,5-1-2 15,11 1 0-15,12-3-3 16,10-11-3-16,25 10-23 15,-10-22-9-15,21 1 0 16,-7-14-1-16,8 2-2 0</inkml:trace>
  <inkml:trace contextRef="#ctx0" brushRef="#br4" timeOffset="207367.8607">20237 6661 72 0,'-24'-12'34'15,"5"7"0"-15,-2-4 0 0,9 7-25 16,-7-6-2-16,19 8-2 16,-14-1-1-16,14 1 0 15,0 0-1-15,21 16 1 16,-1-7-2-16,5 8 1 15,9 1 0-15,7 5-1 16,7 2-2-16,9 5 1 16,4 1-1-16,3 4 1 15,4-2-1-15,1 2 0 16,0-3 0-16,1-2 1 15,-4-5-1-15,-5 0 0 16,-3-7 0-16,-7-1 0 0,-5-6 0 16,-12 0 0-1,-2-4 0-15,-12 0 0 0,-5-1 1 16,-15-6-1-16,0 0 0 15,5 10 0-15,-5-10 1 16,-21 6-1-16,3-1 0 16,-1 2 0-16,-8 3 0 15,-3 6 0-15,-8 10 0 16,-12 3 0-16,-8 14 0 15,-13 9 0-15,-18 9 1 16,-9 12-1-16,-10-1 2 16,4 0-2-16,7-5 1 15,13-6 0-15,13-8-2 16,19-16-4-16,30-1-11 15,8-26-14-15,32 3-6 0,0-17-1 16,17 0-2-16,-3-14 2 16</inkml:trace>
  <inkml:trace contextRef="#ctx0" brushRef="#br4" timeOffset="207826.887">20651 6902 67 0,'7'-12'32'0,"-5"1"0"16,-2 11 1-16,0-18-22 15,0 18-4-15,-14 3-1 16,1 5 1-16,-12 1 0 16,2 8-2-16,-9 0 0 15,6 12 0-15,-4 2-1 16,6 11 0-16,1 2-1 15,13 8-1-15,0 1-1 16,10 3 0-16,5-2-1 0,6 1 0 16,5-6-1-16,2-7-1 15,10-2-3-15,-5-22-16 16,26 8-11-16,-10-17-5 15,20-3 0-15,-5-17-2 16</inkml:trace>
  <inkml:trace contextRef="#ctx0" brushRef="#br1" timeOffset="211632.1046">22300 4402 61 0,'5'-13'33'16,"-1"-3"2"-16,-4 16-1 15,0-14-23-15,0 14-3 16,-18 22-3-16,4 5-1 15,-15 6 0-15,-3 18-1 0,-11 4-3 16,-8 8 1-16,-3 3-1 16,0-1-1-16,7 1-2 15,0-15-8-15,18 5-15 16,-4-24-6-16,23-8-1 15,10-24-1-15</inkml:trace>
  <inkml:trace contextRef="#ctx0" brushRef="#br1" timeOffset="211829.1159">22001 4523 96 0,'0'0'37'0,"-3"-15"0"15,16 27-1-15,-1-4-30 0,18 13-2 16,10 6-1-16,12 5-1 15,12 9-4-15,3-2-5 16,19 16-22-16,-18-8-7 16,8 12-1-16,-19-7-1 15</inkml:trace>
  <inkml:trace contextRef="#ctx0" brushRef="#br1" timeOffset="212369.1468">22621 5660 88 0,'19'-16'33'16,"-19"16"1"-16,0 0 0 15,-17 6-31-15,0 14-2 16,-13 9 3-16,-6 11 0 16,-10 10 0-16,-7 9-1 15,-2 6 0-15,-2-2-2 16,7 1 0-16,3-10-3 15,14-2-5-15,0-21-14 16,24 2-9-16,-2-24-3 16,11-9 0-16,14-8-1 15</inkml:trace>
  <inkml:trace contextRef="#ctx0" brushRef="#br1" timeOffset="212542.1567">22245 5961 109 0,'-9'-27'36'16,"9"27"0"-16,-7-29-3 15,7 29-23-15,16 4-3 16,7 4-2-16,10-1-2 15,14 3-1-15,13 4-3 16,7-1-3-16,15 17-21 16,-14-13-10-16,7 16-3 15,-17-3-1-15,-6 13-1 16</inkml:trace>
  <inkml:trace contextRef="#ctx0" brushRef="#br1" timeOffset="213187.1936">21985 7032 82 0,'4'-15'36'15,"-4"15"0"-15,13-25 1 16,-13 25-23-16,11-15-7 16,-11 15-1-16,10-2-2 0,-3 15 0 15,-6 4-1-15,-1 12 0 16,-1 10-1-16,-2 6 0 15,-2 5 0-15,4 1-1 16,0-2 0-16,3-3 0 16,6-8 0-16,7-13 0 15,13-17 1-15,15-16 0 16,17-28 0-16,25-17 1 15,24-24 0-15,19-26-3 16,27-23 0-16,24-20-5 16,24-11-8-16,-2-29-11 15,24 13-16-15,-19-8-2 16,5 19 0-16,-20 5-3 15</inkml:trace>
  <inkml:trace contextRef="#ctx0" brushRef="#br5" timeOffset="398024.7657">2099 8788 70 0,'1'-13'33'16,"-3"-4"1"-16,3 7 1 15,-7-6-28-15,6 16-1 16,2-18-1-16,-2 18 0 16,0 0-1-16,15 19-1 15,-9 3-1-15,1 16-1 16,-1 8 0-16,2 17 0 15,-6 12-1-15,2 8-1 16,-5 6 1-16,-4-1 0 16,5-4-2-16,-6-13-2 15,13-1-10-15,-8-37-10 0,15-2-4 16,-14-31-2-16,21-10-5 15,-13-20 1-15</inkml:trace>
  <inkml:trace contextRef="#ctx0" brushRef="#br5" timeOffset="398610.7992">1689 8764 95 0,'-20'-2'36'0,"6"-10"0"15,14 12 1-15,19-16-35 16,14 6 1-16,10-8-2 0,14-1 1 16,9-4 0-16,7-4 0 15,3-1-1-15,5 2-1 16,-3-1 2-16,-3 5-1 15,-3 5 0-15,-5 10 0 16,-7 7 0-16,-7 11 0 16,-8 9-1-16,-10 16 1 15,-6 9 1-15,-13 10-2 16,-7 8 2-16,-8 6-2 15,-7 2 2-15,2 7-2 16,-4-7 1-16,1-5-1 16,1-6 0-16,4-12 0 15,3-10 0-15,2-9 0 16,6-17 1-16,4-15-1 15,6-14 1-15,-2-13 0 0,0-10 0 16,4-5 0-16,0-7 0 16,-1-2 0-16,-3 4-1 15,1 4 1-15,-2 9 0 16,-2 12-1-16,1 7 0 15,-1 11 0-15,1 14 0 16,-2 11 0-16,0 8 0 16,1 12 0-16,-1 11-1 15,-3 7 0-15,2 4-1 16,-3-1-1-16,5 0-2 15,-3-15-4-15,16 8-12 16,-17-33-7-16,18 3-5 16,-9-29-2-16,9-1 0 15,-8-18-1-15</inkml:trace>
  <inkml:trace contextRef="#ctx0" brushRef="#br5" timeOffset="398956.819">3120 8989 99 0,'-1'16'35'0,"8"4"-1"15,-3-10 1-15,17 11-29 16,-1-12-3-16,13-3 0 16,2-6 1-16,3-5-1 15,2-8 0-15,-1-5-1 16,-2-4 0-16,-6 0-1 15,-9-2 1-15,-7-1-2 16,-10 1 1-16,-10 6 0 0,-11 5-1 16,-6 8 0-16,-10 8 1 15,-2 10-1-15,-6 13 1 16,1 13-1-16,4 8 1 15,6 8-1-15,10 0 0 16,12-1 0-16,19-7-3 16,16-15-2-16,23-2-11 15,1-37-12-15,29 3-6 16,2-27-3-16,22-1-2 15,-1-14 0-15</inkml:trace>
  <inkml:trace contextRef="#ctx0" brushRef="#br5" timeOffset="399789.8667">4923 8855 85 0,'-24'-5'36'0,"2"12"-1"16,-12-3 1-16,0 11-31 16,-6 1-2-16,5 7 1 15,-2 4-2-15,6 2 0 16,3 3 0-16,9 1 0 15,8-2-1-15,13-2 0 16,9-5 0-16,12-4 0 16,9-6-1-16,8-3 1 0,1-2-1 15,2-3 1-15,0 0-1 16,-4 2 1-16,-7 2-1 15,-9 5 1-15,-10 4-1 16,-10 2 1-16,-8 3-1 16,-6 1 1-16,-5 1-1 15,-6-5 0-15,1 0-2 16,2-8-1-16,8-2-3 15,-6-17-9-15,17 6-7 16,7-24-7-16,14 9 0 16,-6-21-4-16,18 6 2 15,-6-18 0-15</inkml:trace>
  <inkml:trace contextRef="#ctx0" brushRef="#br5" timeOffset="400210.8907">5239 8938 81 0,'0'-10'34'0,"0"10"0"16,0 0 1-16,-11 19-20 15,-1-5-9-15,0 8-2 16,0 3 1-16,5 10-2 16,-3 0 0-16,8 5 0 15,2-1-1-15,6-3 0 16,7-3-1-16,10-5 0 15,5-7 0-15,9-9-1 16,4-8 1-16,8-11-1 16,1-9 1-16,1-5-1 15,-3-11 0-15,-4 0 0 0,-6-5 0 16,-8 0 1-16,-8 2-1 15,-6 2 0-15,-9 6 0 16,-4 6 0-16,0 6 0 16,-3 15 0-16,0 0-1 15,-17 20 0-15,8 11 0 16,0 8-1-16,1 10-1 15,2 0 0-15,8 7-3 16,1-10-1-16,15 3-5 16,-3-28-6-16,26 8-5 15,-12-30-3-15,21 8-1 16,-12-27-2-16,10 3 3 15,-9-14 0-15,2-2 5 16</inkml:trace>
  <inkml:trace contextRef="#ctx0" brushRef="#br5" timeOffset="400541.9097">6099 9003 82 0,'0'0'30'15,"-13"1"1"-15,7 22 1 16,-14 2-23-16,11 19-1 16,-5 1-3-16,7 8 0 15,-1-2-1-15,5 2-1 16,3-8 1-16,2-6-1 15,3-15 0-15,6-8-1 16,-1-14 0-16,3-15-1 16,4-10 0-16,0-14 0 15,-3-9-1-15,4-6 1 16,-5-5-1-16,2-3 0 15,-5 6 0-15,-3 2 0 0,1 12 0 16,-3 6 0-16,8 14-1 16,1 7-1-16,10 10-2 15,1 0-2-15,18 15-8 16,-6-14-7-16,25 18-7 15,-7-17-1-15,20 12-3 16,-10-17 0-16,17 7 0 16</inkml:trace>
  <inkml:trace contextRef="#ctx0" brushRef="#br5" timeOffset="400871.9285">7307 8506 77 0,'-29'-47'34'0,"5"8"1"16,-13-6 0-16,10 13-23 16,-11 3-7-16,5 19 0 15,-5 12 0-15,3 22 0 16,-4 17-2-16,5 20 0 15,1 13 1-15,3 12-3 16,-1 11 1-16,8 8-1 16,4 2 1-16,7-3-2 15,4-4 0-15,4-11-2 16,14-6-2-16,-2-18-2 15,13-4-8-15,-10-34-8 16,14 5-8-16,-25-32 1 0,26 2-3 16,-28-24-2-16,5 2 3 15</inkml:trace>
  <inkml:trace contextRef="#ctx0" brushRef="#br5" timeOffset="401052.9389">6755 9086 94 0,'-9'-22'33'0,"-1"1"1"15,10 21 1-15,10-12-28 16,15 12-3-16,9 2-1 15,13 0-3-15,8 0 0 16,7-2-4-16,12 9-6 16,-7-11-9-16,13 14-7 15,-19-18-2-15,10 15-1 0,-24-16-2 16,10 10 1-1</inkml:trace>
  <inkml:trace contextRef="#ctx0" brushRef="#br5" timeOffset="401443.9613">7548 8970 106 0,'0'0'33'16,"-33"-19"2"-16,20 20-1 15,-16-5-29-15,4 10 1 16,-7 1-3-16,2 9 0 16,-4 4 0-16,4 10-1 15,0 6 0-15,3 4 0 16,4 1-1-16,8 6 0 15,10-7 0-15,6-2 0 16,9-7-1-16,8-9 1 0,9-13-1 16,5-11 1-16,3-14-1 15,6-10 0-15,-3-12 1 16,1-3-1-16,-5-8 1 15,-3-1-1-15,-7 4 0 16,-2 4 0-16,-5 7 0 16,-5 11 0-16,-8 14 0 15,-4 10 0-15,-1 10 0 16,-5 13 0-16,-2 12-2 15,0 3 1-15,5 7-3 16,1-2 0-16,10 5-5 16,1-17-6-16,25 11-8 15,-11-30-9-15,25 10-1 16,-12-24-3-16,13 2 0 15</inkml:trace>
  <inkml:trace contextRef="#ctx0" brushRef="#br5" timeOffset="401705.9762">8105 8958 104 0,'-28'-15'37'0,"9"25"2"16,-14-5-2-16,1 14-31 15,-3-1 0-15,7 9-3 16,0 0 0-16,9 4 0 15,8-1-2-15,8-1 0 16,12-5-1-16,6-1 0 16,7-2-2-16,8-6 1 15,5-1-4-15,-1-13-2 0,11 3-9 16,-13-22-7-16,20 11-10 15,-18-21-1-15,15 4-3 16,-16-14 1-16</inkml:trace>
  <inkml:trace contextRef="#ctx0" brushRef="#br5" timeOffset="402043.9956">8323 9053 93 0,'-13'30'37'0,"-2"-15"-1"15,15 10 2-15,-5-15-25 16,19-2-8-16,3-11-1 15,13-9-2-15,3-8 1 16,5-5-1-16,4-5-1 16,-1-5 0-16,-5 1 0 0,-7-1-1 15,-7 5 0-15,-12 5 0 16,-10 3 1-16,-9 12-1 15,-14 7 0-15,-12 9 0 16,-6 11 1-16,-2 10-1 16,1 8 1-16,2 8 0 15,8 3-1-15,9 2 1 16,14-3-2-16,19-11-2 15,15 1-6-15,8-25-6 16,28 8-8-16,-8-32-15 16,27-1-2-16,2-20-3 15,15-1 2-15</inkml:trace>
  <inkml:trace contextRef="#ctx0" brushRef="#br5" timeOffset="402938.0467">9697 8966 61 0,'7'-12'35'0,"-10"-4"0"16,3 16 0-16,-16-28-12 15,1 26-18-15,-6-4 0 0,3 12 0 16,-10 1 1-16,1 13-1 15,-2-1-1-15,7 12 0 16,-2 2-1-16,4 8 0 16,6 3-1-16,5 2 0 15,7-1-1-15,6-1-1 16,6-10 1-16,8-4-1 15,3-11 0-15,7-14 0 16,4-17 1-16,2-15-1 16,3-11 0-16,0-9 1 15,-3-5-1-15,-10-1 0 16,-4 2-1-16,-10 5 1 15,-8 13-1-15,-9 9-1 16,-6 10 0-16,-7 7 0 16,1 10-2-16,1-1-2 0,11 14-7 15,-2-20-9-15,25 13-9 16,-2-19-2-16,24 3-4 15,6-10 1-15</inkml:trace>
  <inkml:trace contextRef="#ctx0" brushRef="#br5" timeOffset="403246.0643">10579 8556 82 0,'-9'-43'37'15,"0"3"0"-15,-9-2 1 0,3 8-31 16,-17 7-2-16,3 13-1 16,-7 14-1-16,-6 16 0 15,0 18-1-15,1 16-1 16,0 17 2-16,2 11-2 15,5 13 1-15,4 4-2 16,7 9 0-16,6-6-3 16,12 1-4-16,1-24-14 15,17 6-11-15,-9-29-3 16,11-9-2-16,-6-25-1 15</inkml:trace>
  <inkml:trace contextRef="#ctx0" brushRef="#br5" timeOffset="403418.0742">9990 9048 109 0,'-13'-17'38'16,"13"17"1"-16,19-6-1 16,7 2-34-16,17-2-2 15,12-6-3-15,17 6-8 16,1-18-12-16,25 11-12 15,-9-16-4-15,11 10-2 16,-8-8-2-16</inkml:trace>
  <inkml:trace contextRef="#ctx0" brushRef="#br5" timeOffset="404207.1193">11617 8538 77 0,'0'-19'35'0,"0"19"0"16,0 0 0-16,-17 7-32 15,3 18 0-15,4 13-1 0,-4 11 1 16,2 15-1-16,-1 6 1 16,1 13-1-16,4 4-1 15,2-1 0-15,1-1-2 16,4-15-8-16,11 2-11 15,-13-29-7-15,19-2-2 16,-11-30-4-16,12-8 0 16</inkml:trace>
  <inkml:trace contextRef="#ctx0" brushRef="#br5" timeOffset="404416.1313">11390 9045 98 0,'-33'-12'37'15,"15"15"1"-15,0-6-2 0,18 3-29 16,19-10-3-16,14 1-1 15,14-5-2-15,14-6-2 16,10-6-2-16,6-7-3 16,17 5-12-16,-17-20-11 15,16 14-3-15,-21-14-3 16,5 10-2-16,-17-11 1 15</inkml:trace>
  <inkml:trace contextRef="#ctx0" brushRef="#br5" timeOffset="404801.1533">12181 8343 88 0,'-34'25'35'0,"11"24"1"0,-15 0 2 16,8 19-32-16,1 2 1 15,7 10-3-15,-2 2 1 16,8 0-1-16,2-5-1 15,6-1-1-15,6-7-1 16,3-12 0-16,7-8-1 16,2-11 1-16,4-12-1 15,7-10 0-15,0-13 0 16,1-11 1-16,1-11-1 15,1-9 0-15,1 0 1 16,-3-5-1-16,-3 2 1 16,-2 5-1-16,-4 5 0 15,0 9 1-15,-2 14-1 0,-3 10 0 16,-2 9 0-16,-1 9-1 15,5 6 0-15,2 3-2 16,3 1-1-16,4-3-2 16,11 2-7-16,-10-24-8 15,23 8-9-15,-18-23-4 16,16 3-1-16,-15-18-2 15</inkml:trace>
  <inkml:trace contextRef="#ctx0" brushRef="#br5" timeOffset="405168.1743">12553 9060 93 0,'-1'11'36'0,"10"11"-1"0,-9-22 2 15,21 19-32-15,0-15-1 16,9 1 0-16,0-8-1 15,7-4 0-15,-2-8-2 16,0-2 0-16,-6-7 0 16,-5-3 0-16,-11-1-1 15,-8 1 0-15,-11-3 0 16,-10 4 0-16,-10 4 0 15,-5 6 0-15,-3 12 1 16,-4 7-1-16,-1 7 0 16,3 14 1-16,3 9-1 15,9 11 1-15,5 3-1 0,10 6 0 16,13 1-2-16,6-8-3 15,25 9-10-15,-4-25-9 16,33 7-9-16,-2-27-3 16,29 3-2-16,-1-24 0 15</inkml:trace>
  <inkml:trace contextRef="#ctx0" brushRef="#br5" timeOffset="405951.2191">14117 8868 83 0,'0'-21'37'16,"5"7"-1"-16,-13 1 1 15,8 13-32-15,-17-1-1 0,4 13 0 16,-6 6-1-16,4 13 1 16,-8 3-2-16,4 10 1 15,1 3 0-15,5 5-1 16,1-4 0-16,8 1 0 15,6-11-1-15,9-7 0 16,8-9-1-16,8-13 1 16,8-12 0-16,6-12 0 15,4-10-1-15,2-5 1 16,0-8-1-16,-3-2 1 15,-5 1-1-15,-2 1 0 16,-10 8 1-16,-7 5-1 16,-2 7 0-16,-18 18 0 15,11-3 0-15,-12 15 0 16,-5 15 0-16,2 6 0 0,-2 11-1 15,2 4 1-15,5 3 0 16,4 0 0-16,4-5 0 16,9-6 1-16,5-11-1 15,2-10 0-15,5-14 1 16,1-13-1-16,1-11 1 15,-3-15 0-15,-1-6-1 16,-3-10 1-16,-3-3-1 16,-2-3 0-16,-3 2-1 15,-3 3 0-15,1 7-1 16,-7 10-1-16,3 12-2 15,-3 4-2-15,8 22-4 16,-16-4-9-16,24 18-8 16,-12-6-2-16,17 15-3 0,-9-9 0 15,16 9 0-15</inkml:trace>
  <inkml:trace contextRef="#ctx0" brushRef="#br5" timeOffset="406355.2422">15287 9020 87 0,'-11'-21'35'0,"-7"17"1"15,-18-6 2-15,7 16-29 16,-16-4-2-16,3 15 0 16,-5 2-2-16,4 13 0 15,4 2-1-15,9 5-1 16,8 0-1-16,7-1 0 15,15-2-1-15,15-9 0 0,9-8 0 16,14-10 0-16,7-10-1 16,10-9 1-16,0-10-1 15,2-10 1-15,-4-2-1 16,-5-3 0-16,-9-1 1 15,-7 3-1-15,-12 6 0 16,-6 5 0-16,-7 9 0 16,-7 13 0-16,0 0 0 15,-16 21 0-15,6 6-1 16,0 7 1-16,6 3-2 15,0 1 0-15,12-2-3 16,2-11-1-16,21-2-7 16,-4-31-7-16,26 6-5 15,-7-34-8-15,20 4 0 16,-8-27-2-16,16 0 1 0</inkml:trace>
  <inkml:trace contextRef="#ctx0" brushRef="#br5" timeOffset="406573.2546">16091 8463 110 0,'-17'14'37'15,"-18"10"3"-15,3 28-3 16,-11 9-30-16,4 11-3 16,6 6-1-16,3 7-2 15,7 2 2-15,3 2-3 16,9-2-1-16,7-6-2 15,4-7-2-15,-1-14-4 0,8-4-9 16,-14-27-8 0,14-1-9-16,-7-28-1 0,0 0-2 15,-10-18 2-15</inkml:trace>
  <inkml:trace contextRef="#ctx0" brushRef="#br5" timeOffset="406768.2658">15701 8996 105 0,'-15'-15'39'16,"15"15"0"-16,-11 5 0 15,20 16-31-15,7-12-5 16,13 1 1-16,9 0-3 16,8-2-1-16,14-2-3 15,1-7-6-15,10 10-9 16,-14-19-11-16,13 13-8 0,-19-10-1 16,1 6-2-16,-18-9 3 15</inkml:trace>
  <inkml:trace contextRef="#ctx0" brushRef="#br5" timeOffset="407369.3002">16199 9106 109 0,'-14'29'39'16,"0"-11"0"-16,14 6-1 15,9-6-35-15,10-5 0 16,5-6-2-16,9-5 1 16,3-7 0-16,2-3-1 15,1-10 0-15,-5-3 0 16,-6-4-1-16,-5-2 1 0,-7-2-1 15,-8 2 0-15,-7 0 0 16,-8 5 0-16,-7 9 0 16,-8 7 0-16,-2 7 0 15,-5 7 0-15,0 9 1 16,1 8-1-16,5 5 1 15,8 2 0-15,7 2 0 16,11-4 0-16,8-2 0 16,9-7 0-16,12-5-1 15,5-6 1-15,6-6-1 16,9-4 1-16,-1-4-1 15,0 0 1-15,-6-1-1 16,-3 4 0-16,-7 2 0 16,-8 4 1-16,-9 4-1 0,-11 6 0 15,-7 1 0-15,-7 1 0 16,-5 4 0-16,2 0 1 15,-4-5-1-15,1-1 0 16,13-15 0-16,-15 14 1 16,15-14 1-16,2-15-2 15,6-5 0-15,5-5 0 16,5-9 0-16,1-2 0 15,6-5 0-15,1 1 0 16,4 5 0-16,3 3 0 16,2 5 0-16,-1 6 0 15,9 7-8-15,-7-5-5 16,14 15-6-16,-13-16-6 0,23 14-11 15,-11-13-4-15,17 1-3 16,0-7 4-16</inkml:trace>
  <inkml:trace contextRef="#ctx0" brushRef="#br5" timeOffset="410506.4796">18243 8461 52 0,'0'-11'34'0,"0"11"-1"15,0-10 1-15,0 10-11 16,-8 11-16-16,1 9-1 16,3 15-1-16,-10 8 1 15,5 16-2-15,-10 10 0 16,0 13-1-16,-4 7 0 15,0 8 0-15,-1 0 0 16,3-1-1-16,4-13-1 16,4-5-1-16,7-13 1 15,7-15 0-15,12-22 0 16,5-15 0-16,7-21 0 0,5-13 1 15,6-14-1-15,-1-10 1 16,2-8 0-16,-4-3-1 16,0 2 0-16,-5 0 0 15,-5 11-1-15,-2 6 1 16,-9 13-1-16,2 13 1 15,-14 11-1-15,14 14 1 16,-8 16-1-16,-4 8 0 16,2 8 0-16,0 8 0 15,3 4-1-15,4-6-2 16,10 6-2-16,1-17-4 15,19 3-9-15,-9-25-10 16,21 2-10-16,-6-21 1 16,14-3-1-16,-8-15 2 15</inkml:trace>
  <inkml:trace contextRef="#ctx0" brushRef="#br5" timeOffset="410911.5028">18962 9028 98 0,'-28'-24'36'16,"3"11"1"-16,-5 0 0 15,12 11-30-15,-13 6-2 16,5 11-1-16,-2 5 1 16,5 15-1-16,-2 4-1 15,5 6 0-15,3 2 0 16,6-2-1-16,7-1 0 15,9-8 0-15,10-8-1 16,10-15 0-16,7-13 0 0,11-8 0 16,4-16-1-16,1-7 1 15,3-8-1-15,-4-3 0 16,-3-4 2-16,-8 3-2 15,-7 5 0-15,-9 8 0 16,-7 7 0-16,-13 23-2 16,0 0 2-16,0 0-1 15,-19 30 0-15,4 5 0 16,2 5-1-16,2 3-1 15,7 7-3-15,4-11-1 16,19 5-8-16,-3-21-5 16,27 3-14-16,-4-20-3 15,18-3 1-15,0-16-2 16</inkml:trace>
  <inkml:trace contextRef="#ctx0" brushRef="#br5" timeOffset="411235.5213">19651 8978 99 0,'-27'-7'37'0,"-16"2"1"15,6 15-1-15,-15-4-28 16,14 11-3-16,-3-1-2 16,15 6 0-16,7 0-2 15,11-1 1-15,14-2-2 16,15-1 0-16,9-3 0 15,16 0-1-15,5 3 1 16,0 0-1-16,-3 3 0 16,-9 4 0-16,-11 3 0 15,-11 4 0-15,-20 2 0 0,-17 2 0 16,-12 0 0-16,-8-4 0 15,-3-3-1-15,-2-7-1 16,8-5-2-16,6-17-6 16,31 0-11-16,-15-15-14 15,36-1-5-15,-1-16 0 16,21 4-1-16</inkml:trace>
  <inkml:trace contextRef="#ctx0" brushRef="#br5" timeOffset="411858.5569">21489 9064 90 0,'-1'-26'35'16,"0"9"1"-16,-12-4 0 0,3 9-29 15,-13 1-1-15,2 10 0 16,-13 3 0-16,-2 8-1 16,-7 8-1-16,2 9 0 15,1 5-1-15,4 5 1 16,7 0-2-16,11 1 0 15,9-3-1-15,12-3 0 16,12-7 0-16,13-9 0 16,6-11-1-16,8-9 1 15,6-10-1-15,-3-9 1 16,0-4-1-16,-3-6 1 15,-5-1-1-15,-7-1 2 16,-7 5-2-16,-8 6 0 16,-5 7 0-16,-10 17 0 0,0 0 0 15,-8 14 0-15,-6 14 0 16,1 10 0-16,-3 5-2 15,4 6 0-15,7 4-5 16,1-14-5-16,20 9-6 16,-4-30-6-16,26 2-16 15,-6-17-3-15,16-7 1 16,-1-15 1-16</inkml:trace>
  <inkml:trace contextRef="#ctx0" brushRef="#br5" timeOffset="413023.6236">1525 10671 67 0,'-15'-14'34'16,"1"12"1"-16,-15-4 2 16,9 14-24-16,-21-5-3 15,9 13-1-15,-12 0-2 16,5 11 0-16,-2 1-2 15,4 7-2-15,-1 3-1 16,8 3-2-16,9 3 1 16,9 1-2-16,11-3 0 15,6-2 0-15,19-4 0 16,5-10 0-16,15-4-2 0,8-11 0 15,7-9-2-15,7-14-3 16,11 1-6-16,-7-22-7 16,16 7-8-16,-19-18-3 15,6 9 0-15,-15-12 1 16</inkml:trace>
  <inkml:trace contextRef="#ctx0" brushRef="#br5" timeOffset="413432.647">1961 10691 100 0,'-28'-4'35'0,"18"15"0"15,-11-7-1-15,9 16-28 16,-3 2-1-16,7 9-1 16,-5 6-1-16,5 7-2 15,4 1 1-15,4 3-1 0,5-2 0 16,3-7-1-16,11-6 0 15,6-11 0-15,6-15 0 16,7-11 0-16,5-14 0 16,2-10 2-16,2-10-2 15,-3-8 2-15,-1-1-2 16,-6-1 2-16,-4 0-2 15,-9 5 2-15,-9 10-1 16,-2 7-1-16,-11 10 0 16,-2 16 0-16,0 0 0 15,-15 21 0-15,6 5 0 16,2 10-1-16,-1 3 0 15,7 2-3-15,3-1 1 16,7-4-2-16,14-7-2 0,5-15-5 16,16 4-7-16,-4-30-7 15,18 10-2-15,-13-23-3 16,14 5 0-16,-15-16 1 15</inkml:trace>
  <inkml:trace contextRef="#ctx0" brushRef="#br5" timeOffset="413766.6661">2760 10744 101 0,'-7'18'34'15,"-11"-2"-1"-15,5 20 1 16,-2-5-30-16,3 9-1 16,2-4 0-16,5 3-2 15,3-4 1-15,2-5-2 16,3-7 2-16,4-9-2 15,-7-14 1-15,25-2 0 0,-11-14 0 16,4-9 2-16,-3-7-1 16,-1-6 1-16,3-6-2 15,0 0 2-15,-5-2-2 16,1 5 2-16,-1 4-2 15,-3 6-1-15,4 3-1 16,-2 6 0-16,8 6-1 16,-2 1-1-16,9 8-2 15,-2-4-3-15,18 15-8 16,-18-15-7-16,22 19-6 15,-18-12-2-15,10 17-1 16,-13-12-2-16,5 12 2 0</inkml:trace>
  <inkml:trace contextRef="#ctx0" brushRef="#br5" timeOffset="414080.684">3250 10668 94 0,'0'0'34'16,"-16"0"0"-16,16 0 3 16,-6 10-28-16,6 5-3 15,-1 1-1-15,3 6-1 16,1 5 0-16,0 8-2 15,1 4-1-15,1 0-2 16,0-1 2-16,3-2-2 16,-1-8 1-16,2-2-1 15,1-11 1-15,2-13 0 16,3-9 2-16,2-11 1 15,0-10-2-15,2-3 2 0,0-10-2 16,0 0 1-16,-1-3-2 16,3-2 0-16,-1 7-5 15,-2-4-3-15,9 17-8 16,-13-15-6-16,17 25-7 15,-15-13-4-15,17 18-2 16,-16-7-1-16,10 16 2 16</inkml:trace>
  <inkml:trace contextRef="#ctx0" brushRef="#br5" timeOffset="414465.7061">3671 10763 110 0,'0'0'36'0,"7"21"2"15,-7-21-9-15,22-1-25 16,-3-1-1-16,9-2-1 16,0-6 1-16,2-2-2 15,1-4 0-15,-1-3-1 16,2-6 1-16,-4 0-1 15,-9 0 0-15,-5-3 0 16,-5 4 1-16,-9 4-1 16,-7 2 1-16,-6 7-1 15,-8 9 1-15,-6 9 0 16,-3 10 0-16,0 9 1 15,-1 9-1-15,3 7 0 16,1 3 0-16,11 4-1 0,3 1 0 16,11-7-3-16,6-6 1 15,11-10-3-15,13-5-1 16,5-22-14-16,25 5-14 15,-6-20-4-15,15-1-1 16,-7-14 1-16</inkml:trace>
  <inkml:trace contextRef="#ctx0" brushRef="#br5" timeOffset="414884.73">4432 10671 94 0,'-22'18'38'0,"-1"-18"1"16,3 8-2-16,-10-8-30 15,9 7-1-15,-5-3-1 0,2 4-2 16,1 4 0-16,4 4 0 16,2 2 0-16,5 5-2 15,5-1 1-15,5-1-1 16,9-6 0-16,5-3 0 15,7-12 0-15,9-12 0 16,5-12 0-16,3-12-1 16,3-14 1-16,1-7 0 15,0-9-1-15,-5-2 0 16,-2-2 1-16,-7 4-1 15,-5 11 1-15,-8 10-1 16,-7 14 0-16,-7 18 0 0,1 13 0 16,-23 36 1-1,7 9-1-15,-3 17 0 0,2 12-2 16,-3 2 1-16,8 2-3 15,3-10-5-15,18 0-7 16,-6-30-10-16,23 0-12 16,-6-23-6-16,15-9 1 15,3-16 0-15</inkml:trace>
  <inkml:trace contextRef="#ctx0" brushRef="#br5" timeOffset="415638.7732">5939 10534 71 0,'-21'-2'36'16,"5"10"-7"-16,-14-14-1 15,16 18 0-15,-14-15-17 16,8 10-4-16,1-5-2 15,5 5-2-15,-5 1 0 16,8 2-1-16,1 1-1 0,6 4 1 16,1 2-1-16,6 3 1 15,4 2-1-15,5 0 0 16,3 2 0-16,5-2 0 15,3-4 0-15,3 0 0 16,-3-3 0-16,0-3 0 16,-3-2-1-16,-5-1 1 15,-15-9 0-15,13 11-1 16,-13-11 1-16,-19 17-1 15,-1-6 0-15,-9 3-1 16,-3 1 0-16,-4 1-1 16,1 1 0-16,4 0-2 15,6-6 1-15,5-5-4 16,20-6-2-16,0 0-11 15,18-15-12-15,3-9-5 0,15-1-3 16,2-9 3-16</inkml:trace>
  <inkml:trace contextRef="#ctx0" brushRef="#br5" timeOffset="415953.7912">6296 10190 95 0,'0'0'37'0,"0"0"3"0,0 0 0 16,-22 27-36-16,12 3 0 15,-2 8-3-15,0 13 3 16,-1 10-4-16,1 8 2 16,-5 6-2-16,10-1 0 15,-1-2-1-15,6-6-3 16,7-5-1-16,0-20-8 15,21-2-19-15,-11-24-8 16,16-1 2-16,-6-21-3 16</inkml:trace>
  <inkml:trace contextRef="#ctx0" brushRef="#br5" timeOffset="416306.8114">6466 10509 90 0,'0'0'38'0,"-24"-8"0"16,11 20 1-16,-12 1-28 15,5 4-6-15,-2 1-1 16,2 2-1-16,-3 1 0 16,5 1 0-16,3-2-1 15,7-3 0-15,4-1-1 16,8-6 1-16,-4-10-1 15,26 18 0-15,-3-14 0 16,4 0-1-16,6-2 0 16,1 0 1-16,-1 2-1 15,3 2 0-15,-2-1-1 0,-6 2 1 16,1 4-2-16,-6-3 0 15,1 1-1-15,-4-3-3 16,8 2-2-16,-12-15-9 16,20 11-9-16,-18-20-9 15,15 7-2-15,-12-14-2 16,7 3 3-16</inkml:trace>
  <inkml:trace contextRef="#ctx0" brushRef="#br5" timeOffset="416478.8212">6892 10544 93 0,'-14'-3'36'16,"-1"12"1"-16,9 14 1 15,-6 6-32-15,2 6-1 16,3 6-3-16,2 4 0 0,4 2-1 16,3-6-4-16,7-3-1 15,-2-19-15-15,21 3-15 16,-10-22-5-16,13-4 1 15,-7-19 0-15</inkml:trace>
  <inkml:trace contextRef="#ctx0" brushRef="#br5" timeOffset="416654.8313">7020 10263 104 0,'-19'0'37'0,"-8"2"3"15,16 12-5-15,-3 5-35 16,14-9-4-16,20 13-20 15,-3-13-13-15,14 11 0 0,1-10-1 16,8 8 0-16</inkml:trace>
  <inkml:trace contextRef="#ctx0" brushRef="#br5" timeOffset="416989.8504">7259 10517 91 0,'-5'17'38'0,"1"11"1"16,-7-10 1-16,4 7-27 16,-5-1-9-16,4 2 0 15,0 1-2-15,3-1 0 16,4-3 0-16,4-3-1 15,2-4 0-15,2-2-1 16,5-11 1-16,-1-4-1 16,5-10 0-16,2-4 1 15,0-11-1-15,3-1 1 0,1-6 0 16,-2-3-1-16,4-3 1 15,-2 6 0-15,-3 2 0 16,-1 6-1-16,-3 6 1 16,-1 11-1-16,-3 9 1 15,-11-1 0-15,10 33-1 16,-10-5-1-16,2 10-1 15,-2-1-1-15,4 10-7 16,-9-17-9-16,18 12-18 16,-12-17-5-16,12 2 1 15,-3-18-1-15</inkml:trace>
  <inkml:trace contextRef="#ctx0" brushRef="#br5" timeOffset="417650.8882">8831 10419 54 0,'-15'-20'36'0,"4"17"0"15,-11-3 1-15,2 17-15 16,-18-12-10-16,9 21-4 16,-12-3-2-16,4 13 0 15,-4 5-1-15,3 4-1 16,6 5-1-16,7-3 0 15,7 2-2-15,10-6-1 16,16-4-1-16,10-10-1 16,17-3-3-16,6-14-3 15,24 4-9-15,-8-25-9 16,27 10-7-16,-13-19-2 15,13 7-2-15,-9-15 1 0</inkml:trace>
  <inkml:trace contextRef="#ctx0" brushRef="#br5" timeOffset="418057.9115">9269 10505 94 0,'-21'4'37'0,"-11"-6"0"16,5 16 1-16,-13-6-30 15,5 14-2-15,-6 1 0 16,6 10-2-16,1-1 0 15,5 4-1-15,7-5-2 16,8 2 1-16,12-7-1 16,9-7 0-16,14-8-1 15,9-10 1-15,7-8-1 0,9-7 0 16,2-7 1-16,-1-5-1 15,-3-7 0-15,-1 2 0 16,-11 0 0-16,-5 3 1 16,-8 5-1-16,-9 4 0 15,-5 8 0-15,-5 11 0 16,0 0 0-16,-14 27 0 15,8-2-1-15,-3 3 1 16,4 4-2-16,2-1-1 16,11 3 0-16,1-10-2 15,11-2-4-15,-1-17-6 16,22 7-6-16,-13-26-6 15,20 9-3-15,-15-22-4 16,14 3-3-16,-10-16 3 16</inkml:trace>
  <inkml:trace contextRef="#ctx0" brushRef="#br5" timeOffset="418296.9252">9796 10111 105 0,'0'0'37'0,"-24"-4"2"15,12 32 1-15,-6 8-35 16,2 15 0-16,-3 8-3 15,5 11 1-15,3 5-2 16,-1 0 0-16,6 0-1 16,4-6-1-16,7-8-1 15,0-14-2-15,13-9-4 16,-4-24-8-16,22-2-7 0,-13-32-8 15,21-2-4-15,-12-22-2 16,15-2 1-16,-14-17 1 16</inkml:trace>
  <inkml:trace contextRef="#ctx0" brushRef="#br5" timeOffset="418498.9367">10103 10094 125 0,'-15'24'37'0,"6"18"2"15,-14 0-9-15,8 19-27 16,-4 5-1-16,8 6 0 15,3 2-2-15,4-3 1 16,4-2-2-16,5-6-1 16,3-4-4-16,-2-21-6 0,14 9-15 15,-15-26-14-15,14 0 2 16,-9-21-2-16,10-4 2 15</inkml:trace>
  <inkml:trace contextRef="#ctx0" brushRef="#br5" timeOffset="418882.9587">10192 10600 89 0,'-4'20'38'0,"-4"-5"0"15,10 7 1-15,-2-11-28 16,13-4-8-16,4-8 1 15,10-5-3-15,5-9 1 0,6-5-1 16,5-5 0-16,3-3-1 16,-4-4-1-16,-2 1 1 15,-7-2 0-15,-8 5-1 16,-9 2 2-16,-9 4-1 15,-11 6 2-15,-10 8 0 16,-9 7 0-16,-1 11 1 16,-10 5-1-16,2 12 0 15,1 4 0-15,1 6 0 16,6 2-2-16,10 1 1 15,9-3-2-15,7-6-1 16,14-3-2-16,5-13-3 16,21 6-11-16,-11-27-8 15,22 7-10-15,-6-19-4 0,9 3 0 16,-9-11 1-16</inkml:trace>
  <inkml:trace contextRef="#ctx0" brushRef="#br5" timeOffset="419279.9814">10897 10480 87 0,'-20'11'40'0,"-13"-1"0"16,5 11 1-16,-14-12-20 15,7 17-16-15,-1 4-1 16,7 1-1-16,5-1 0 15,10 1-1-15,10-4-1 16,12-6 0-16,11-8 0 0,10-9 0 16,8-12-1-16,2-8 0 15,9-12-1-15,3-7 1 16,-4-11 0-16,-5-6-1 15,2-5 1-15,-7-7-1 16,-9-1 2-16,1 0-2 16,-11 6 2-16,-8 10-1 15,-9 16 1-15,-5 16-1 16,-11 20 0-16,-5 19 1 15,-7 20-2-15,-1 16 2 16,3 8-3-16,1 6 0 16,6 3-6-16,3-17-4 15,24 5-8-15,-13-28-15 0,21-4-8 16,2-19 0-1,6-6 0-15</inkml:trace>
  <inkml:trace contextRef="#ctx0" brushRef="#br5" timeOffset="420031.0244">12237 10480 59 0,'-5'-21'35'0,"-12"-1"0"16,1 15-14-16,-20-10 7 15,10 19-15-15,-19-2-4 16,11 18-1-16,-8-1-2 16,6 12-1-16,3 3 0 15,7 6-1-15,8 1-1 16,10-3 0-16,12-1-1 15,10-10-1-15,9-9 0 16,10-6-1-16,9-12 1 16,3-12-1-16,1-8 0 15,1-5 0-15,-3-10 1 0,-6-2-1 16,-4-3 0-16,-9 2 1 15,-5 5-1-15,-7 5 0 16,-4 8 1-16,-5 12-1 16,-4 10 0-16,-5 15 1 15,-1 13-1-15,-1 7 0 16,1 10-1-16,4 3-1 15,4 6-2-15,3-12-8 16,17 11-10-16,-10-25-13 16,21 1-6-16,-2-15 0 15,10-5-1-15</inkml:trace>
  <inkml:trace contextRef="#ctx0" brushRef="#br5" timeOffset="420641.0593">13270 10763 93 0,'5'12'40'0,"-5"-12"0"16,20 9 1-16,-10-6-34 15,24-7-3-15,7-3 0 16,12 0-1-16,3-4-1 16,6 0-1-16,-2 2 0 15,1 2-1-15,-6 5-2 16,-8 1-2-16,-5 9-3 15,-19-9-16-15,10 14-17 16,-18-8 0-16,4 4-1 16,-7-8 0-16</inkml:trace>
  <inkml:trace contextRef="#ctx0" brushRef="#br5" timeOffset="421147.0882">14487 10776 83 0,'-15'7'38'15,"9"6"1"-15,6-13 1 16,0 12-29-16,10-9-6 16,15-1 0-16,4-3-1 15,11 0 0-15,3-5-1 16,8 1-1-16,1-4-1 15,-1 2-1-15,-2-2-1 16,-6 2-1-16,-3 5-3 16,-16-7-11-16,10 13-17 0,-20-5-7 15,4 6 1-15,-18-5-3 16</inkml:trace>
  <inkml:trace contextRef="#ctx0" brushRef="#br5" timeOffset="421625.1156">15632 10795 92 0,'18'-4'38'0,"-18"4"0"16,25-1 2-16,-25 1-34 0,32 3-2 15,-7-1 0-15,10 1-1 16,2-1 0-16,7 2-1 15,3-3-1-15,-3 0 0 16,4-1-1-16,-5-1-1 16,-2 2-2-16,-12-5-4 15,6 12-14-15,-23-13-15 16,3 8-2-16,-15-3-2 15,0 0 0-15</inkml:trace>
  <inkml:trace contextRef="#ctx0" brushRef="#br5" timeOffset="422349.157">16897 10807 87 0,'-18'7'37'15,"18"-7"1"-15,0 0 1 16,6 15-29-16,9-17-4 15,8 0-3-15,8-3 0 16,4 3-1-16,8-3 0 16,3 3-2-16,0-1 0 15,2-1-3-15,-1 8-2 16,-10-12-14-16,12 16-16 15,-14-9-2-15,2 7-1 0,-9-7-2 16</inkml:trace>
  <inkml:trace contextRef="#ctx0" brushRef="#br5" timeOffset="422970.1925">17956 10852 104 0,'0'0'39'0,"19"13"2"16,-19-13-4-16,29 3-33 15,-4-6-2-15,12 1 0 16,5-5-1-16,3-1 0 16,4-2-1-16,2 0-1 15,1 2-2-15,-4 1-1 16,3 12-6-16,-17-12-12 0,9 19-9 15,-16-7-8-15,1 9 4 16,-8-4-6-16</inkml:trace>
  <inkml:trace contextRef="#ctx0" brushRef="#br5" timeOffset="423451.22">19288 10856 107 0,'10'15'39'16,"-10"-15"0"-16,0 0-2 15,18 2-33-15,1-4 0 0,3-3-2 16,9 0 0-16,5 0 0 16,7-4-2-16,4 3-2 15,4-3-1-15,4 7-5 16,-9-10-12-16,15 16-8 15,-14-12-7-15,5 12-1 16,-10-8-3-16,0 11 2 16</inkml:trace>
  <inkml:trace contextRef="#ctx0" brushRef="#br5" timeOffset="423780.2388">20179 10860 107 0,'6'26'40'16,"-6"-26"0"-16,18 16 0 15,6-16-36-15,3 1-1 16,7-4 0-16,8-3-2 15,1-1-2-15,1-5-2 0,7 9-5 16,-11-16-16-16,16 21-10 16,-17-13-3-16,6 15-1 15,-12-10-1-15</inkml:trace>
  <inkml:trace contextRef="#ctx0" brushRef="#br5" timeOffset="424223.2642">21148 10845 114 0,'0'0'40'0,"0"0"2"16,0 0-3-16,15 13-36 15,2-12 0-15,7 0-2 16,8-2 1-16,7 0-1 16,13-5-1-16,0 1-1 0,10-2 0 15,-1-4-1-15,2 5-2 16,-9-7-5-16,9 16-18 15,-30-10-12-15,4 9 1 16,-18-2-3-16,2 6 1 16</inkml:trace>
  <inkml:trace contextRef="#ctx0" brushRef="#br5" timeOffset="424840.2995">22180 10895 126 0,'-11'7'45'0,"-8"-12"-4"0,19 5 2 15,-25-8-46-15,18-6 0 16,7 14-11-16,4-22-22 15,9 19-6-15,-7-10 0 16,13 10-1-16</inkml:trace>
  <inkml:trace contextRef="#ctx0" brushRef="#br4" timeOffset="433189.777">1033 11792 61 0,'0'0'33'0,"-9"-18"0"16,9 18-1-16,-10-20-24 15,10 20-1-15,-4-16-1 16,4 16-2-16,0 0 0 0,0 0-1 16,0 9 0-16,2 15 0 15,0 7-2-15,2 13 1 16,-4 12-1-16,0 8 0 15,0 8-1-15,-2 5 1 16,-7-3-1-16,4 1-1 16,-1-8-1-16,-2-12-2 15,11-8-1-15,-7-19-6 16,18-4-7-16,-14-24-5 15,19-8-2-15,-16-22-2 16,19 5-2-16,-21-20 1 16</inkml:trace>
  <inkml:trace contextRef="#ctx0" brushRef="#br4" timeOffset="433768.8101">725 11839 89 0,'0'0'33'0,"-13"-8"1"15,24 7-5-15,5-10-25 16,15-3-1-16,10-8 0 16,12-1 2-16,7-6-1 15,7 1 1-15,2-2-3 16,-2 5 1-16,-6 3-1 15,-8 6 2-15,-6 7-3 16,-10 10-1-16,-9 10 0 16,-6 11 0-16,-11 9 0 15,1 12-2-15,-10 8 2 0,-2 8-1 16,-4 6 1-16,-2 3-1 15,-2 2 2-15,-3-8-2 16,7-5 1-16,1-8 0 16,4-12 0-16,6-8-1 15,3-14 1-15,1-13 0 16,5-10 0-16,2-8 0 15,3-11 0-15,-3-4 1 16,2-6-1-16,-2 0 1 16,-1-1 0-16,0 4-1 15,-1 5 1-15,-4 5-1 16,-1 9 0-16,1 5 0 15,-2 10 0-15,3 7 0 16,-4 12 0-16,1 8 1 0,-3 8-2 16,-2 3 1-16,4 8-1 15,-2-2-1-15,3 0-1 16,-3-10-1-16,9-1-3 15,-4-22-5-15,19 5-4 16,-16-28-6-16,23 11-1 16,-19-25-3-16,18 10-2 15,-17-19 0-15,7 10 2 16</inkml:trace>
  <inkml:trace contextRef="#ctx0" brushRef="#br4" timeOffset="434129.8308">1931 12065 83 0,'-19'12'31'16,"22"4"1"-16,-3-16 1 15,2 15-28-15,-2-15 0 0,23 12-2 16,-3-14 1-16,4-2 0 16,2-4-1-16,5-6-1 15,1-6 0-15,-2-4-1 16,-1 0 0-16,-4 0-1 15,-8-1 1-15,-5 0-1 16,-9 4 1-16,-8 5-1 16,-7 8 1-16,-7 7 0 15,-6 8 0-15,-4 8 0 16,-3 9 0-16,2 8 1 15,3 9-1-15,4 5 0 16,7-1-1-16,12 1 0 0,5-6-1 16,12-4-1-1,16-4-5-15,1-17-5 0,19 7-6 16,-6-24-5-16,23 12-3 15,-18-20-4-15,18 12 0 16,-15-17-1-16,15 7 2 16</inkml:trace>
  <inkml:trace contextRef="#ctx0" brushRef="#br4" timeOffset="434715.8643">3273 11906 60 0,'6'-14'34'0,"-11"-5"-1"16,5 19 1-16,-18-15-23 15,8 18-4-15,-15 0-1 16,3 10-1-16,-3 2-1 15,2 11 0-15,1 1-2 16,1 5 1-16,7 2-2 16,2 1 0-16,10 1-1 15,4-5 0-15,11 0-2 16,7-9 0-16,10 0-3 15,6-18-2-15,13 3-5 16,-2-23-6-16,19 4-2 0,-13-21-3 16,14 8-1-16,-13-18-2 15,7 11 2-15,-18-11 1 16,2 8 5-16</inkml:trace>
  <inkml:trace contextRef="#ctx0" brushRef="#br4" timeOffset="435864.93">3672 11905 63 0,'-14'2'28'0,"14"-2"0"16,-19 8 0-16,19-8-19 16,0 0-1-16,0 0-1 15,-14 10-1-15,14-10 0 0,-2 12-1 16,-1 7 0-16,-7-2-1 15,5 11 0-15,-8 3-2 16,4 6 1-16,-1 0-1 16,5 1-1-16,1-5 0 15,3-4 0-15,9-7 0 16,5-8-1-16,5-13 1 15,4-8-1-15,5-13 0 16,2-7 1-16,3-7-1 16,-2-4 0-16,-4-2 0 15,-4-2 0-15,-8 3 0 16,-6 5-1-16,-7 8 1 15,-10 5 0-15,-3 10 0 16,-5 4 0-16,0 6 0 0,-1 4-1 16,4 5 1-16,3 3 0 15,8 0-1-15,3-11 1 16,17 15 0-16,2-11 0 15,13-5-1-15,1-4 1 16,4 0 0-16,5-2 0 16,-5 1 0-16,0 3 1 15,-6 6-1-15,-3 3 1 16,-8 7-1-16,-7 4 1 15,-8 7-1-15,-2 3 1 16,-9 4 0-16,0 2-1 16,-3-1 1-16,-2-3-1 15,2-5 0-15,1-3 0 16,5-6 0-16,3-15 0 15,0 0 0-15,16-13 1 0,-2-7-1 16,2-7 0-16,4-4 1 16,-2-6-1-16,2-1 1 15,-4 0 0-15,-2 4-1 16,-4 3 1-16,0 7 0 15,-3 3-1-15,-2 4 1 16,1 6-1-16,-6 11 0 16,14-15 0-16,-14 15 1 15,20-1-1-15,-6 6 0 16,0 2 0-16,-1 2 0 15,6-1 0-15,-4 6 0 16,4 0 0-16,-2-4 0 16,-3 4 0-16,0-3 0 15,-4 0 0-15,1-2 0 0,-6 3 0 16,-5-12 0-16,6 13 0 15,-6-13 1-15,0 11-1 16,0-11 0-16,0 0 0 16,-6 10 1-16,6-10-1 15,-3 13-1-15,3-13 2 16,-5 24-1-16,4-4 0 15,-1 5 0-15,1 3 0 16,-3 4 0-16,2 1 1 16,-4-3-1-16,5-2 0 15,-3-6 0-15,3-7 1 16,1-15-1-16,0 0 1 15,13-18 0-15,0-14-1 16,3-13 1-16,5-8 0 0,1-8 0 16,3-4-1-16,1-5 1 15,-2 8 1-15,-1 7-1 16,-6 12 0-16,-4 10-1 15,-3 11 2-15,1 9-3 16,-11 13 2-16,10 9-3 16,-4 1-3-16,7 8 1 15,6-5-3-15,12 7-1 16,0-12-7-16,20 10-1 15,-12-19-5-15,24 13 0 16,-22-20-2-16,17 15-4 16,-22-14 0-16,9 11 0 15,-15-3 3-15</inkml:trace>
  <inkml:trace contextRef="#ctx0" brushRef="#br4" timeOffset="436475.965">4998 11960 68 0,'-18'14'36'15,"18"2"-1"-15,0-16 1 16,2 17-29-16,-2-17-1 15,30 5-1-15,-6-10-1 16,9-2 0-16,2-7-2 16,6-1 1-16,-4-7-1 15,2-1 1-15,-8-1-1 16,-9-2-1-16,-5 2 1 15,-11 1-1-15,-6 1 0 16,-10 2 0-16,-5 7-1 0,-9 3 1 16,-8 8-1-16,0 9 1 15,-2 8-1-15,-2 9 1 16,2 7-1-16,5 6 1 15,10 5-1-15,5 2 0 16,14-4 0-16,9-4-1 16,14-6-1-16,7-13-2 15,18-2-3-15,1-21-6 16,18 6-4-16,-12-27-5 15,20 14-3-15,-21-26-3 16,12 13-2-16,-21-14 1 16,4 10 1-16</inkml:trace>
  <inkml:trace contextRef="#ctx0" brushRef="#br4" timeOffset="436691.9773">5620 11801 86 0,'-22'18'35'0,"-14"-3"1"16,9 16 2-16,-14-1-28 15,14 3-4-15,-3 1-2 16,12 4-1-16,5-4-1 15,11-3 0-15,10-5-2 16,11-7-1-16,9-6-1 16,7-12-3-16,12 0-7 15,-9-23-4-15,24 11-7 16,-20-28-3-16,24 10-4 15,-22-25-2-15,15 10 0 16,-15-15-1-16</inkml:trace>
  <inkml:trace contextRef="#ctx0" brushRef="#br4" timeOffset="437097.0005">6093 11507 96 0,'-30'19'36'0,"14"10"3"16,-12 2-4-16,16 11-32 15,-6 6 0-15,5 10-1 16,0 2-1-16,6 4-1 15,4-1-1-15,3-5-3 16,6-4-3-16,-8-15-4 16,16 5-5-16,-18-30-4 15,18 8-1-15,-21-34-3 16,7 12-1-16,0-30-1 15,-2 6 4-15,-8-10 4 0,1-3 4 16,-4 7 27-16,-9-11 6 16,13 25 5-16,-19-12 3 15,17 22 1-15,-14-12 2 16,25 18 1-16,-20-1 1 15,20 1-25-15,14 7-4 16,8-7 0-16,8-3-4 16,7-5-2-16,18 2-7 15,-7-15-5-15,21 12-3 16,-12-24-6-16,21 17-1 15,-17-23-3-15,20 16-2 16,-14-16 3-16,10 7 5 16,-1-6 3-16</inkml:trace>
  <inkml:trace contextRef="#ctx0" brushRef="#br4" timeOffset="438330.071">7038 11781 43 0,'4'-17'33'16,"4"7"2"-16,-6-7 0 16,-2 17-15-16,5-21-10 15,-5 21-1-15,5-13-3 16,-5 13-2-16,0 0 0 15,-5 25-1-15,-5-5 0 16,3 13-3-16,-6 1 2 16,3 8-2-16,-6-2 1 15,7 0 0-15,-2-5 0 16,3-6 0-16,5-10 0 16,4-7 0-16,-1-12 0 0,15-10 0 15,-2-10 0-15,3-5 0 16,3-7 0-16,3-4-1 15,-2-2 1-15,-1 2-1 16,-1 2 1-16,-5 8-1 16,-1 4 0-16,-3 8 0 15,-9 14 0-15,0 0 0 16,12 4 0-16,-10 8 0 15,1 5 0-15,3 1 0 16,5-2 0-16,1 0 1 16,5-6-1-16,8-5 1 15,5-7-1-15,3-7 1 16,5-6 0-16,1-3 0 15,-2-6 0-15,3-1 2 0,-7 2-3 16,-5 3 3-16,-7 4-2 16,-4 8 2-16,-6 3-3 15,-11 5 3-15,6 24-3 16,-11-2-2-16,-2 8 2 15,-1 7-2-15,2 4 1 16,-2 1-1-16,3 1 0 16,5-5-2-16,5-3 0 15,7-11-2-15,12-1-5 16,-6-24-6-16,24 8-1 15,-14-26-4-15,19 10-2 16,-18-25-3-16,17 10 0 16,-22-13 1-16,4 6 5 15,-10 1 3-15</inkml:trace>
  <inkml:trace contextRef="#ctx0" brushRef="#br4" timeOffset="438727.0937">7827 11791 76 0,'-19'5'32'0,"19"14"1"15,0-19 2-15,-3 21-14 16,3-21-17-16,31 14 0 15,-5-14 0-15,11-1-1 16,1-7-1-16,8-1 0 16,2-7 0-16,-1 0-1 15,-6-6 0-15,-4 5 3 16,-7-6-3-16,-11 1 2 15,-7 1-2-15,-10 2 2 0,-7 1-2 16,-8 4 2 0,-4 6-3-16,-6 4 0 0,-7 6 0 15,2 10 1-15,-5 6-1 16,4 5-2-16,0 6 2 15,5 2-2-15,9 5 2 16,7-4-3-16,13 0 2 16,11-8-2-16,14-3 0 15,8-6-1-15,18-1-3 16,0-14-4-16,21 9-5 15,-12-22-4-15,16 16 0 16,-21-23-3-16,12 15-3 16,-25-18 0-16,6 10 0 15,-21-9 5-15,-7 0 3 16</inkml:trace>
  <inkml:trace contextRef="#ctx0" brushRef="#br4" timeOffset="439103.1152">8677 11686 103 0,'0'0'32'16,"-39"-14"0"-16,17 25 4 15,-12-5-30-15,7 15 0 16,-8 2-1-16,2 8-4 15,6 1 2-15,3 2-3 16,9-4 2-16,6-3-2 16,14-5 1-16,9-10 0 15,9-7 0-15,6-10-1 16,4-5 1-16,4-9-1 15,2-6 1-15,-6-1-1 16,1-3 1-16,-8 2 1 16,-6 3-1-16,-4 3 2 0,-5 5-3 15,-11 16 2-15,0 0-2 16,0 0 0-16,1 23-1 15,-7 1-2-15,1 9 1 16,2 2-3-16,4 8 0 16,3-11-5-16,14 9-3 15,-7-24-3-15,20 8-3 16,-8-27 0-16,23 6-2 15,-17-28-2-15,21 6-1 16,-15-20 1-16,8 2 4 16,-7-6 3-16,-2 0 0 15</inkml:trace>
  <inkml:trace contextRef="#ctx0" brushRef="#br4" timeOffset="439426.1337">9152 11619 97 0,'-23'-9'32'0,"14"23"3"16,-20-10 0-16,15 16-20 15,-7-3-11-15,6 5-1 16,2-3-1-16,9 1-2 15,4-5 1-15,9-1-3 16,8-3 2-16,4-6-2 16,6 2 2-16,-2-2 0 15,3 2 0-15,-4 3 1 16,-7 3-1-16,-3 3 0 15,-10 6 0-15,-7 1 1 16,-4 3-1-16,-3-1 1 16,-3 1-1-16,-5-5 0 15,8-5-3-15,-3-8-2 0,13-8-6 16,0 0-5-16,17-9-2 15,-11-21-4-15,27 16-1 16,-18-25-3-16,22 14-2 16,-12-17 3-16,8 10 5 15,-3-3 3-15</inkml:trace>
  <inkml:trace contextRef="#ctx0" brushRef="#br4" timeOffset="439823.1564">9457 11634 108 0,'0'0'37'0,"-20"2"-1"16,16 18 1-16,-10-6-31 15,6 9-4-15,-3 2 2 0,7 5-4 16,2 0 2-16,6 3-3 16,3-5 2-16,7-5-3 15,2-4 3-15,9-8 0 16,0-7 0-16,3-9-1 15,4-7 1-15,2-8-1 16,-6-9 0-16,5-3 3 16,1-5-3-16,-7-1 1 15,0 0-2-15,-2 3 2 16,-6 6-1-16,1 9 0 15,-11 8 0-15,-9 12 0 16,0 0 1-16,0 31 1 16,-9-3-2-16,-1 5-1 15,2 4-1-15,-3 4-2 16,8 0-3-16,-6-13-8 0,18 12-1 15,-14-27-5-15,28 15-1 16,-23-28-1-16,44 12-2 16,-20-23-3-16,25 6 3 15,-5-9 3-15,13-4 3 16</inkml:trace>
  <inkml:trace contextRef="#ctx0" brushRef="#br4" timeOffset="440517.1961">10182 11683 25 0,'-3'-18'35'16,"-2"7"0"-16,5 11 0 15,-9-20-18-15,9 20 2 0,0 0-5 16,0 0-1-16,-7-11-5 16,7 11-1-16,-4 13-3 15,4 8 2-15,-3 3-3 16,0 11-3-16,0 3 3 15,2 8-5-15,0 4 3 16,1-3-2-16,1-3 1 16,1-10-2-16,2-7 3 15,1-9 0-15,-5-18 0 16,19 0 0-16,-10-18 0 15,0-5 0-15,1-7 0 16,-2-6 0-16,-4-2 0 16,1-6 0-16,-4 4-1 0,-1 2 3 15,0 7-2 1,-3 5 1-16,2 4-2 0,2 6 3 15,6 4-4-15,4 6 3 16,9 1-3-16,3 1-3 16,10-2 0-16,5-2-2 15,15 8-6-15,-8-15-5 16,21 15-1-16,-23-17-4 15,14 20-1-15,-23-16-1 16,7 20-4-16,-27-14 2 16,2 15 4-16,-16-8 3 15</inkml:trace>
  <inkml:trace contextRef="#ctx0" brushRef="#br4" timeOffset="441416.2475">10562 11748 96 0,'-23'12'32'0,"19"10"2"0,4-22 2 15,-2 18-30-15,17-14-1 16,12-1-1-16,4-6 0 15,11-4-1-15,-2-6-1 16,3-3 0-16,-3-4 0 16,-6-2 1-16,-6-2-2 15,-12 2 2-15,-8 0-4 16,-10 2 3-16,-7 2-3 15,-6 4 2-15,-8 8-2 16,-2 4 1-16,-7 8 1 16,-2 9-1-16,3 6 1 15,3 7-2-15,4 2 2 16,5 5-1-16,12 0 0 0,9-2-2 15,13-3 2-15,11-8-4 16,8-2 1-16,9-9-1 16,8-5-2-16,-3-13-4 15,14 5-4-15,-17-21-3 16,12 10-3-16,-21-23 0 15,10 17-1-15,-22-19-2 16,11 15 0-16,-18-10 3 16,3 7 23-16,-3 13 11 15,-19-6 1-15,2 19 6 16,0 0 0-16,-2 13 5 15,-20-6 2-15,16 22 1 16,-21-7-19-16,9 10-7 16,-2-3 1-16,6 7-3 0,-2-7 1 15,9 0-2-15,-2-6 1 16,8-7 0-16,2-5-1 15,-1-11 0-15,16-3 0 16,-4-10 0-16,3-6 0 16,-1-4 0-16,4-5 0 15,-4-1 0-15,1-1 0 16,-6 6 2-16,1 2-1 15,-6 7 1-15,0 0-2 16,-4 15 3-16,0 0-3 16,0 0 0-16,0 0 0 15,15 10-2-15,-15-10 2 16,19 16-2-16,-5-7 3 15,4-5-3-15,1-2 2 16,1-3 1-16,0-6 0 0,5-1 2 16,-2-6-2-16,3-2 2 15,-1-3-3-15,2-1 2 16,-4 0-2-16,2 3 0 15,-7 3 0-15,-3 5 0 16,-3 8 0-16,-4 11 1 16,-8 8-1-16,-4 7-1 15,-3 7 1-15,-2 5-2 16,1 6 0-16,-2 1-4 15,5 4-3-15,-4-17-6 16,16 7-1-16,-13-23-2 16,22 11-2-16,-16-26 0 15,23 1 0-15,-16-20-1 16,21 6 1-16,-12-15 4 0,17 0 0 15,-4-4 2-15,4-3-1 16</inkml:trace>
  <inkml:trace contextRef="#ctx0" brushRef="#br4" timeOffset="442363.3017">11849 11687 78 0,'-5'11'36'16,"5"-11"0"-16,-3 16 0 15,3-16-31-15,24 9 0 16,-1-11-1-16,12 2-1 16,1-7 1-16,7-1 2 15,-1-6-3-15,0-2 1 16,-4-4-3-16,-9 3 2 0,-10-5-2 15,-6 2 0-15,-14 2-1 16,-8 4-1-16,-12 1 1 16,-5 7-1-16,-6 8 1 15,-4 5 2-15,-1 6-1 16,3 10 1-16,4 5-2 15,6 3 0-15,8 2 1 16,13-2-2-16,8 0 2 16,13-6-4-16,14-3 0 15,6-10-4-15,15 0-1 16,-1-16-5-16,14 7-4 15,-14-20-3-15,14 12 0 16,-25-22-2-16,11 13-2 16,-24-14-1-16,3 10 4 0,-17-2 3 15,-9-3 29-15,-5 23 5 16,-5-25 1-16,5 25 7 15,-20-3-1-15,12 22 6 16,-15-12 0-16,13 19 1 16,-10-3-25-16,6 4-4 15,-2 0 2-15,4 1-2 16,3-1 1-16,7-7-2 15,3-2 1-15,2-6 1 16,-3-12-1-16,21 4-1 16,-7-11 1-16,5-6 0 15,-1-2-1-15,4-4 1 16,-1-4 0-16,-1 1-1 15,1-1 0-15,-4 0 3 16,-3 5-3-16,-5 2 2 0,0 7-1 16,-9 9 1-16,12 1-2 15,-12-1 0-15,7 27 0 16,-1-6-2-16,-2 2 2 15,3 4-3-15,7-2 1 16,1-5-3-16,11-4-1 16,-2-16-6-16,22 5-5 15,-11-25-2-15,23 9-3 16,-19-27-2-16,22 6-1 15,-18-19-3-15,9 8 2 16,-14-12 6-16,-2-2 3 16</inkml:trace>
  <inkml:trace contextRef="#ctx0" brushRef="#br4" timeOffset="442740.3233">13129 11280 102 0,'-8'31'34'16,"-21"3"3"-16,10 19 1 16,-5 3-34-16,4 9-1 15,-2 2-1-15,9 0-1 16,6-5-2-16,2-7-2 15,8-2-2-15,-4-16-9 16,15 1-1-16,-16-27-4 16,18 5 0-16,-21-27-2 15,16 8-1-15,-20-26-2 16,13 6 4-16,-15-16 4 15,-2 2 2-15,-3-1 1 16,-4-6 29-16,7 21 6 0,-19-8 1 16,19 22 5-16,-17-12 0 15,30 21 2-15,-23-6 1 16,32 20 1-16,-9-14-27 15,35 6-4-15,2-8-2 16,3-6-8-16,22 7-5 16,-15-18-5-16,22 13-3 15,-23-21-3-15,17 17-2 16,-23-18-4-16,12 17 2 15,-17-9 4-15,3 5 5 16</inkml:trace>
  <inkml:trace contextRef="#ctx0" brushRef="#br4" timeOffset="443759.3816">14065 11571 50 0,'9'-11'37'0,"-9"11"-1"16,0 0 1-16,5-17-18 0,-5 17-12 15,0 0-1-15,1 14 0 16,-2 1-2-16,1 14 0 15,-5 4-1-15,1 4-3 16,-1 3 0-16,0 0-2 16,2-2-1-16,2-10-5 15,9 0-6-15,-8-28-8 16,17 6-2-16,-11-28-3 15,21 5-4-15,-15-19 1 16,14 0 1-16</inkml:trace>
  <inkml:trace contextRef="#ctx0" brushRef="#br4" timeOffset="443933.3915">14126 11380 60 0,'-22'-20'32'16,"-8"0"0"-16,8 12 1 0,-2 1-15 16,24 7-14-16,-10 2-3 15,10-2-4-15,33 2-8 16,-10-14-4-16,25 10-4 15,-6-14-2-15,19 12-3 16,-11-10-2-16,13 14 1 16,-10-2 1-16</inkml:trace>
  <inkml:trace contextRef="#ctx0" brushRef="#br4" timeOffset="444278.4113">14470 11491 93 0,'-15'19'32'0,"-8"-13"-1"0,17 8 3 16,6-14-31-16,-1 13 0 15,12-6-2-15,7 1 2 16,3 1-1-16,2 5 0 16,2-1 0-16,-2 1 0 15,-5 3-1-15,-3 4 2 16,-10 1-2-16,-7-1-2 15,-8 5 2-15,-5-2-2 16,-10 3 2-16,-1-1-2 16,-3 2 1-16,-2-4-1 15,3-1 0-15,2-2 0 16,8-3-2-16,3-4-2 15,20 2-6-15,-5-16-4 16,20 3-3-16,-6-23-1 0,19 10-3 16,-9-27 0-16,20 10-3 15,-13-20 2-15,11 3 3 16,1-4 4-16</inkml:trace>
  <inkml:trace contextRef="#ctx0" brushRef="#br4" timeOffset="445134.4602">14768 11406 12 0,'0'0'27'16,"-10"-3"1"-16,10 3 0 16,-14-11-13-16,14 11-1 15,-11-12-2-15,11 12-1 16,-17-2-2-16,17 2-1 15,-24 16 0-15,9 2-3 16,-13 0-2-16,1 6-1 16,-2-2 0-16,-1 1-2 15,-1-3 0-15,0-8-1 0,6-6-2 16,3-9-3-16,22 3-6 15,-8-31-2-15,30 16-2 16,-6-21-2-16,25 13-2 16,-5-13-2-16,19 16 2 15,-4-5 1-15,7 15 5 16,-1 1 1-16</inkml:trace>
  <inkml:trace contextRef="#ctx0" brushRef="#br4" timeOffset="446088.5148">15808 11257 52 0,'4'-25'31'0,"-9"-3"1"15,10 10 1-15,-7-3-22 16,2 21-2-16,0 0 0 15,7 23-3-15,-11 7 0 16,3 19-2-16,-4 7-1 16,-1 9 1-16,-6 8-2 15,4 4-1-15,-3-5 0 16,2-3-2-16,2-7 0 15,4-9-2-15,8-6-2 16,-4-17-8-16,15 1-2 16,-16-31-3-16,25 20-1 15,-23-31-3-15,16 6-2 16,-23-17 1-16,11 4 2 0,-19-10 4 15,0-1 3-15</inkml:trace>
  <inkml:trace contextRef="#ctx0" brushRef="#br4" timeOffset="446291.5264">15752 11752 11 0,'-17'-18'20'16,"-18"-8"2"-16,18 18 5 15,-13-12 0-15,19 20 2 16,-7-11-2-16,18 11 5 15,0 0-25-15,18-3-3 16,6-4-2-16,14-3-2 16,12-4-1-16,6-5-3 15,11-2-2-15,-5-14-7 16,17 15-3-16,-17-21-4 15,12 16 1-15,-22-18-3 16,9 14 0-16,-23-14-1 0,10 10 3 16,-18-5 5-16,0 5 2 15,-10 2 3-15</inkml:trace>
  <inkml:trace contextRef="#ctx0" brushRef="#br4" timeOffset="446704.55">16435 11138 104 0,'-30'9'26'16,"17"15"1"-16,-16-9 2 15,12 17-22-15,-4 6-2 16,5 11-1-16,-3 7 0 15,4 7 2-15,-2 5-3 16,2 4-1-16,3-2 1 16,5-3-3-16,3-9 2 15,6-5-2-15,4-12 1 16,3-9-3-16,5-14 2 0,1-12 0 15,7-11 0-15,1-8 0 16,4-6 0-16,-5-7 0 16,0-4 1-16,-2 1 2 15,-2 3-3-15,-3 6 3 16,-2 5-3-16,-13 15 3 15,11 4-3-15,-11 12 0 16,0 9 0-16,-2 4-3 16,2 7 1-16,1-1-2 15,9 1 0-15,0-7-5 16,14 0-1-16,2-20-4 15,18 5-3-15,-6-24 0 16,19 6-2-16,-20-25-2 16,15 8 1-16,-18-19-1 15,2 9 4-15,-17-7 2 0,-4 5 2 16,-11 4 1-16,-7 5 3 15</inkml:trace>
  <inkml:trace contextRef="#ctx0" brushRef="#br4" timeOffset="447035.569">16783 11726 113 0,'-3'26'27'0,"-9"-16"0"16,21 15 2-16,-9-12-25 15,15-1-3-15,8-8 2 16,6-3 0-16,1-7-1 16,6-4 0-16,-1-6 0 15,-2-5 2-15,-7 1-3 16,-5-3 2-16,-11 0-2 15,-7 2 2-15,-12 2-3 16,-9 8 3-16,-8 7-2 0,-7 9-1 16,-7 9 1-16,-1 7-4 15,0 7 4-15,5 9-3 16,5 2 3-16,10 1-3 15,13-5 2-15,13-3-3 16,17-6-3-16,4-18-6 16,28 9-4-16,-6-25-4 15,26 10-3-15,-11-26-2 16,21 15-2-16,-13-20-3 15,16 10 4-15,-8-8 6 16,3 1 3-16</inkml:trace>
  <inkml:trace contextRef="#ctx0" brushRef="#br4" timeOffset="448274.6398">18196 11673 87 0,'-14'1'37'16,"-10"-6"-3"-16,-3 15 5 15,-9 0-33-15,1 9-5 16,-5 2 4-16,4 7-4 15,1 1 3-15,7 9-3 16,6-2 2-16,12 0-3 16,10-6 1-16,14-4 1 15,9-8-2-15,14-8 1 16,11-10-1-16,0-9 1 15,9-8-1-15,-5-9-1 16,-1-3 1-16,-7-4 0 16,-10-3-1-16,-12 3 3 15,-7 2-2-15,-9 5 2 16,-6 3-2-16,-6 5 2 0,-3 5-2 15,-1 5 3-15,10 8-3 16,-15-1 0-16,15 1 0 16,0 0 0-16,12 9 1 15,5-7-1-15,5-2 1 16,7 0 0-16,5 0-1 15,-2 1 1-15,2 1 0 16,-3 5 0-16,-4 4 0 16,-9 8-3-16,-4 5 3 15,-12 6-3-15,-7 5 2 16,-3 4-2-16,-6 0 3 15,1-2-4-15,-3-3 3 16,2-6 0-16,3-7 1 16,8-9-1-16,3-12 0 15,14-7 1-15,4-13-1 0,7-6 0 16,2-6 1-16,6-1 0 15,0-4-1-15,-1 3 1 16,-3 4-1-16,-4 8 3 16,-5 7-2-16,-4 10-1 15,-6 8 1-15,-3 9-1 16,-4 6 0-16,-3 7 0 15,3 4-1-15,0 2-3 16,0 5 2-16,6-6-1 16,5 2-4-16,4-11-3 15,11 4-5-15,-6-21-1 16,16 9-3-16,-12-27 0 15,17 9-1-15,-20-22-1 16,17 8 0-16,-23-14 3 0,10 3 2 16,-13-6 2-16,-6 2 0 15,-1 8 2-15,-9-9 27 16,1 35 7-16,-13-25 1 15,13 25 2-15,-18-7 2 16,17 19 1-16,-13-12 3 16,19 18-2-16,-9-6-23 15,17-4-6-15,6-4 2 16,6 2 1-16,8-4-1 15,3-3-1-15,4-5 1 16,-3-1-1-16,-4-6 0 16,-1 2 2-16,-9-4-3 15,-7-2 4-15,-11 1-5 16,-5-1 4-16,-14 6-3 0,-5 3 3 15,-9 8-3-15,-5 6 1 16,-1 7-1-16,-4 10-2 16,1 5 3-16,3 8-3 15,11 2 3-15,8 5-3 16,12-4 3-16,12-7-6 15,15 1-3-15,4-23-4 16,32 8-5-16,-4-30-1 16,37 7-4-16,-8-27-2 15,30 10-2-15,-11-26-1 16,29 11 5-16,-6-11 1 15,9 5 4-15,-5 1 1 16</inkml:trace>
  <inkml:trace contextRef="#ctx0" brushRef="#br4" timeOffset="448785.6691">20770 11499 81 0,'9'-31'35'15,"-9"-2"-1"-15,6 10 2 16,-7 2-31-16,1 21-2 16,-8-12 0-16,3 23 0 15,-8 7 1-15,5 13-1 16,-9 11 0-16,3 12 2 15,-1 7-2-15,0 6-1 16,0 2 0-16,1 3-2 16,6-5 0-16,0-10-2 15,8-3-3-15,0-19-5 0,17-2-3 16,-17-33-2-16,34 22-4 15,-20-38-2-15,14 10-1 16,-15-21-2-16,7 5-1 16,-15-12 3-16,-1-3 4 15,-13 2 2-15</inkml:trace>
  <inkml:trace contextRef="#ctx0" brushRef="#br4" timeOffset="450123.7456">20624 11746 105 0,'-29'-10'30'16,"21"22"1"-16,-11-11 3 15,27 14-16-15,-8-15-15 16,29 12-4-16,5-13 0 15,10-11-1-15,9-3-1 16,8-8 0-16,9-1-3 0,2-9 0 16,4 3-3-16,-9-12-3 15,7 13-4-15,-21-15-1 16,7 14 1-16,-22-12-1 15,1 12 1-15,-23-8-2 16,-7 8 20-16,-2 11 8 16,-16-5 2-16,9 24 3 15,-25-14 3-15,13 29 2 16,-16-8 3-16,15 25 1 15,-10-4-17-15,4 10-2 16,-4 6-1-16,1 8 3 16,0 6-4-16,1 4 0 15,-1 1-1-15,3 1 0 16,1-4 0-16,7-6-1 0,2-7 0 15,6-8-3-15,8-12 2 16,6-12 1-16,10-14-1 16,5-11-1-16,6-8 1 15,1-6 0-15,-1-4 0 16,-1-2 0-16,-1 5 0 15,-5 0 0-15,-6 10 0 16,-2 5-1-16,-5 9 1 16,-12 1-2-16,18 18 0 15,-9-2-2-15,6 2-1 16,-1-3-4-16,14 7-3 15,-6-15-3-15,17 8-1 16,-7-18-2-16,18 8 1 0,-16-19-1 16,14 10 1-16,-18-13 2 15,6 4 1-15,-16-7 3 16,-2 4 10-16,-4 1 7 15,-19-6 5-15,6 8 3 16,-19-11 2-16,12 13 6 16,-21-10-1-16,16 20 6 15,-23-9-11-15,11 21-3 16,-8-3-4-16,5 16-1 15,-7 5-2-15,7 8-3 16,2 1 1-16,5 1-4 16,10 1 2-16,7-9-3 15,6-5 2-15,10-7 0 16,11-10-1-16,5-10 0 15,6-11 0-15,2-4 0 0,0-10 0 16,-1-4 0-16,-5-4 0 16,-1 1 0-16,-8-2 0 15,-6 8 3-15,-6-1-3 16,-7 12 2-16,-4 5-2 15,0 11 2-15,-14 7-2 16,4 7-1-16,2 10 1 16,-1 2-3-16,3 7 1 15,0-4-3-15,12 4 1 16,4-13-4-16,13-2-1 15,0-16-3-15,23-1-2 16,-8-24-2-16,26 4-1 16,-13-25 1-16,17 6 1 15,-15-19 1-15,12 7 0 0,-16-13 3 16,3 6 0-16,-14-4 2 15,-5 9 0-15,-15 19 19 16,-13-6 4-16,5 25 3 16,-25-1 2-16,12 31 1 15,-22-2 1-15,11 30 5 16,-18-8-2-16,18 17-15 15,-7 5-5-15,4 6-3 16,3-2 1-16,2-3-3 16,8 1-2-16,-1-11-5 15,7 3-5-15,-7-23-5 16,13 4-1-16,-8-33-1 15,-1 19-3-15,-9-34 0 16,10 15 0-16,-9-37 2 0,4 7 5 16,-9-9 2-16,2-2 3 15,-5 0 2-15,-3-9 29 16,9 27 7-16,-21-11 0 15,23 22 6-15,-19-11-3 16,28 23 5-16,-10-5-4 16,32 15 4-16,-3-9-30 15,20-4-3-15,16-3-2 16,6-5-3-16,15 7-7 15,-12-17-7-15,17 17-2 16,-25-15-4-16,14 18-3 16,-26-18-4-16,15 19 2 15,-25-16-4-15,6 8 9 16,-8-4 4-16</inkml:trace>
  <inkml:trace contextRef="#ctx0" brushRef="#br4" timeOffset="451244.8097">1077 12821 74 0,'0'0'36'15,"-9"7"0"-15,-3 6 0 16,6 14-30-16,-3 6-3 16,9 10 1-16,-7 6-3 15,9 10 2-15,-6 6-2 16,4 3 1-16,0 0-2 15,3 0 1-15,4-4-1 16,-1-4-2-16,10-6-2 16,-5-23-6-16,20 6-5 15,-15-33-5-15,22 7-2 16,-16-30-3-16,17 5-3 15,-15-22 2-15,13 1-1 0,-14-8 6 16</inkml:trace>
  <inkml:trace contextRef="#ctx0" brushRef="#br4" timeOffset="452018.854">1436 13138 79 0,'0'0'34'0,"2"24"1"16,-13-8 1-16,10 13-31 15,-6 1 0-15,4 7-1 16,-1 0-1-16,1 3-1 15,-1-3-1-15,3-4-2 16,2-7-2-16,-1-15-2 0,10-1-6 16,-5-28-5-16,17 1-1 15,-12-28-3-15,19 5-1 16,-18-25-1-16,14 11 0 15,-18-15 2-15,1 11 5 16,-9 4 20-16,-13-1 6 16,0 20 5-16,-19-5 3 15,10 26 3-15,-15-10 1 16,18 22 1-16,-13-8 1 15,17 13-18-15,2-3-2 16,14 0-4-16,0 0-2 16,15-3-5-16,13 5-4 15,-1-11-5-15,15 16 0 16,-6-14-3-16,16 21-1 15,-14-14-3-15,15 21 3 0,-20-10 1 16,8 10 4-16,-13 1 4 16,-7-3 19-16,1 13 4 15,-15-15 3-15,6 17 4 16,-17-15 2-16,13 17 2 15,-18-17 0-15,16 18 2 16,-14-14-18-16,7 6-2 16,-4-6-1-16,7 1-1 15,-6-4-2-15,6 0 0 16,-2-9 0-16,-1-11 0 15,9 10-1-15,-9-10 0 16,20-19 0-16,-6-2 0 16,1-9 0-16,7-4-1 15,2-7 1-15,-1 0 0 0,2-1 0 16,-2 9 0-16,-4 4 0 15,-4 10 0-15,-2 8 0 16,-13 11 0-16,15 15-1 16,-10 4 1-16,-2 14-2 15,-1 5 1-15,5 6-2 16,-5-2-1-16,6 6-1 15,0-8-2-15,8 1-2 16,-2-14-4-16,14 1-3 16,-9-23-3-16,16 7-2 15,-14-26 0-15,22 7-2 16,-20-23-2-16,16 7 2 15,-16-13 2-15,2 0 4 16</inkml:trace>
  <inkml:trace contextRef="#ctx0" brushRef="#br4" timeOffset="452401.8759">2347 13086 80 0,'-19'2'30'0,"17"21"1"16,-9-12 0-16,21 14-8 16,-5-12-19-16,14 2-1 15,10-8-1-15,3-3 1 16,8-7-1-16,4-4-1 15,1-8 0-15,-2-5 0 16,-3-2 1-16,-8-3-1 16,-9 1 1-16,-6 0-1 15,-13-2 0-15,-8 3 0 16,-5 6 0-16,-11 2-1 15,-5 6 1-15,-5 6-1 0,-4 11 0 16,0 10 0-16,2 9-1 16,3 8 1-16,5 10 0 15,6 0-1-15,14 0 0 16,4-1 0-16,18-6-3 15,7-12-3-15,19-3-6 16,-3-23-3-16,24 1-3 16,-13-20-2-16,19 4-3 15,-20-25-2-15,16 11 1 16,-22-16 1-16,2 4 6 15,-14 1 3-15</inkml:trace>
  <inkml:trace contextRef="#ctx0" brushRef="#br4" timeOffset="452740.8953">3009 12918 107 0,'-13'11'30'16,"-14"-11"1"-16,12 22 2 15,-13-2-27-15,10 3-3 16,3-1 1-16,11 1-2 16,3 0 0-16,6-1-1 15,8-6 0-15,7-2-1 16,4-2 0-16,2-1 0 15,3-4-1-15,-5 1 1 16,0 0 0-16,-3 2 1 16,-5 2-1-16,-6 0 0 15,-9 7 1-15,-2-1-1 16,-8 4 1-16,-1-1 0 15,-4 3-2-15,-4-4 1 16,3-2-2-16,-2-5-2 16,10 4-6-16,-7-18-4 0,14 1-3 15,0 0-2-15,0-15-2 16,-5-17-1-16,17 12-2 15,-12-25-2-15,21 6 7 16,-5-13 1-16,23 4 2 16</inkml:trace>
  <inkml:trace contextRef="#ctx0" brushRef="#br4" timeOffset="453422.9343">4011 12968 63 0,'8'-11'36'0,"-16"-2"-3"16,8 13 2-16,0 0-21 15,-4 13-7-15,-6 4-2 16,9 8-1-16,-5 3-2 16,5 9 0-16,-1 0-1 15,7 1 1-15,-1-2-2 16,3-4 1-16,5-4-1 15,6-6 1-15,1-10 0 16,3-8 0-16,1-11 0 16,4-6 0-16,-4-5 0 15,5-10 0-15,-6-3 1 16,1-4-1-16,-6 2 1 15,0 3-1-15,-4 4 0 0,-1 6 0 16,-6 7-1-16,-6 13 0 16,0 0 0-16,9 14-1 15,-8 8 1-15,-1 5-1 16,4 6-1-16,1 2 1 15,5 1-3-15,-1-2 0 16,11-3-3-16,-5-15-5 16,18 6-2-16,-10-24-5 15,20 7 0-15,-18-25-3 16,16 10-3-16,-18-20-3 15,13 6 3-15,-14-6 4 16</inkml:trace>
  <inkml:trace contextRef="#ctx0" brushRef="#br4" timeOffset="454010.9679">4654 13040 81 0,'-4'-26'30'16,"4"26"1"-16,-13-3 3 15,9 13-20-15,-7 4-9 16,5 10 0-16,-3 6-2 16,5 6 0-16,-2 4-1 15,5 2 0-15,0 0-1 16,3-2 0-16,1-8 0 15,4-5 0-15,-3-7-1 16,1-8 1-16,-5-12-1 16,13-3 0-16,-3-12 0 15,-2-9 0-15,-1-4 0 16,0-8 1-16,-3-4 0 15,0-3-1-15,-3 0 1 0,2 1-1 16,-2 5 1-16,2 2 0 16,3 9 0-16,2-2-1 15,7 7 0-15,5 5 0 16,2 3-1-16,3 6 1 15,2 5 0-15,-1 2 0 16,1 5 0-16,-2 4 0 16,-3 5 0-16,-7 5 0 15,-5 4 1-15,-3 2-1 16,-7 0-1-16,-3 6 1 15,-7-6-1-15,-2 4 1 16,-5-3-1-16,1-4 0 16,-6 1 1-16,-3-3-1 15,-1 1 1-15,2-2 0 0,-5 5 0 16,5-3 0-16,-4 3 0 15,6 7 1-15,-1 1-1 16,4 5 0-16,3 3 0 16,2 7 1-16,2 2-2 15,0 2 0-15,2 4-3 16,-2-1-2-16,8 8-6 15,-13-19-5-15,19 10-2 16,-16-26-4-16,25 4-4 16,-11-31-7-16,12-1 3 15,0-22-2-15</inkml:trace>
  <inkml:trace contextRef="#ctx0" brushRef="#br4" timeOffset="456046.0843">5646 12960 79 0,'1'-11'37'0,"-1"11"0"16,0 0-4-16,-15 24-27 15,2-3-3-15,6 10 0 16,-4 6-1-16,4 3 0 16,-1 0-1-16,5 2 0 15,2-6 0-15,6-6 0 16,9-10 0-16,1-9-1 15,8-14 1-15,6-8 0 16,2-12 0-16,5-4 0 16,-1-5 0-16,-2 1 0 15,-4 1 1-15,-4 3-1 16,-6 7-1-16,-6 7 1 15,-13 13 0-15,14 1-1 16,-12 12-1-16,1 8 2 16,-3 4-2-16,1 6 1 0,2-2 0 15,4 3-1-15,2-6 1 16,6-4-1-16,4-5 2 15,1-11-2-15,2-8 1 16,3-8 1-16,3-7-1 16,-4-6 2-16,1-7-2 15,-5-4 1-15,-3-1 0 16,-5-1 0-16,-5 1-1 15,-2 2 0-15,-5 5-1 16,2 3-2-16,0 5 0 16,-1 4-1-16,-1 16-1 15,16-21-4-15,4 22-3 16,-9-11-4-16,17 17 0 15,-11-19 0-15,20 20-2 0,-17-18-1 16,13 17-1-16,-13-13 3 16,8 10 3-16,-10-4 0 15,1 3 4-15,1 9 20 16,-20-12 2-16,22 20 5 15,-22-20 1-15,10 26 5 16,-10-26 1-16,4 38 3 16,-13-22-3-16,11 16-16 15,-6-2-2-15,2 7-2 16,-3 0 0-16,3 0-2 15,-4-4-1-15,4-4-2 16,1-3 0-16,0-15-3 16,1-11-5-16,0 0-4 0,25-8-3 15,-20-28-1-15,19 10-2 16,-15-28 0-16,17 9-1 15,-16-22 0-15,8 8 4 16,-15-15 3-16,2 6 2 16,-7 2 2-16,-1 5 1 15,6 19 25-15,-23-8 2 16,15 27 2-16,-14-7 1 15,19 30 0-15,-16-19 1 16,16 19-2-16,0 0-3 16,4-13-29-16,18 11-2 15,-5-16-3-15,16 13-1 16,-11-15 0-16,22 13-3 15,-14-14 2-15,13 9 3 0,-11 0 4 16,2 5 2-16,-3 1 1 16,-2 3 1-16,-8 8 2 15,-21-5 22-15,28 21 2 16,-29-9 3-16,11 19 2 15,-22-12 1-15,14 28 1 16,-19-16 1-16,17 26 1 16,-11-6-21-16,8 11-1 15,-5 1-3-15,2 6 0 16,5-1-2-16,-2-5-1 15,3 0-1-15,3-13-2 16,3-6-1-16,-7-17-7 16,20-2-3-16,-19-25-5 15,18-2 1-15,-21-24-3 0,21 9 0 16,-19-22-1-16,13 12 2 15,-22-14 4-15,6 7 3 16,4 14 25-16,-24-13 4 16,24 33 3-16,-38-33 4 15,38 33 0-15,-33-11 1 16,29 22 3-16,-12-18 0 15,16 7-23-15,0 0 0 16,21 1-3-16,5-8 0 16,8-6-2-16,8-4-2 15,2-11-2-15,10 4-6 16,-9-18-3-16,17 10-4 15,-18-23 0-15,10 19-2 16,-20-18 0-16,12 16-1 16,-22-11 3-16,0 8 25 0,-1 19 3 15,-22-8 6-15,8 26 1 16,-18-9 2-16,14 28 3 15,-29-8 3-15,19 32 0 16,-19-4-20-16,6 13 1 16,-2 9-3-16,1 10 1 15,-3 3-1-15,4 1 0 16,7-1-2-16,1-4 1 15,2-8-2-15,7-11 0 16,6-12 0-16,5-14-1 16,5-14 1-16,1-10 1 15,2-9 0-15,1-10-2 16,-1-6 2-16,2 3 0 0,-3-5-1 15,-5 4 1-15,-1 9-1 16,-2 4-1-16,-9 13 1 16,17 3-1-16,-8 12-2 15,-7 5-3-15,10 16-6 16,-10-12-4-16,15 21-2 15,-18-19-3-15,20 15-1 16,-15-23-3-16,27 9-1 16,-15-24 2-16,21 0 3 15,5-15 3-15,12-7 1 16</inkml:trace>
  <inkml:trace contextRef="#ctx0" brushRef="#br4" timeOffset="457265.154">8409 12560 71 0,'9'-21'38'0,"-9"21"-1"16,0 0 2-16,0 0-33 15,-3 20-2-15,-1 9-1 16,-3 5-1-16,1 17 0 16,-2 8-1-16,2 10 1 15,-3 10-1-15,3 1-1 16,3 1 0-16,-3-7-1 15,8-6-1-15,-3-15-3 16,9-5-2-16,-6-27-6 16,19 1-3-16,-21-22-2 15,28-13-2-15,-24-16-2 16,14 9-2-16,-22-21 0 15,8 9 3-15,-17-6 4 16,-4 1 24-16,0 15 7 16,-20-7 3-16,17 25 5 0,-22-17 3 15,26 28 2-15,-16-15 1 16,23 20 2-16,-7-8-22 15,16-4-3-15,16 5-2 16,11-10-1-16,11-7-2 16,11-8-3-16,12-7-3 15,0-18-6-15,20 9-3 16,-12-22-2-16,13 14-2 15,-19-21-2-15,9 19 0 16,-22-16-1-16,4 18 3 16,-18-6 5-16,-6 11 1 15,-11 5 2-15,-15-3 26 16,7 23 4-16,-22-8 1 15,11 22 4-15,-19 3 1 0,10 22 1 16,-18-10 1-16,15 28 2 16,-10 1-24-16,2 13-1 15,-1 5 0-15,3 8-1 16,2 3 1-16,2 3-1 15,2-2-1-15,8-5 0 16,-2-8-1-16,6-10 0 16,7-11-1-16,0-11 0 15,5-10 0-15,2-15-1 16,3-13 1-16,3-7 1 15,0-7-1-15,-1-4 0 16,-4-3 0-16,1 3 1 16,-3 0-1-16,-4 4 1 15,-1 8-2-15,-8 15 1 16,0 0 0-16,14 6 0 0,-9 13-2 15,-3 6 0-15,7 8-2 16,0-2-1-16,11 7-2 16,-7-12-6-16,16 9-1 15,-11-23-4-15,21 8 0 16,-19-26-2-16,15 9-2 15,-16-24-4-15,9 5-2 16,-8-11 0-16</inkml:trace>
  <inkml:trace contextRef="#ctx0" brushRef="#br4" timeOffset="457630.1749">9365 12935 79 0,'5'22'40'0,"-7"-8"-2"0,9 12 2 15,-5-6-35-15,7 0-1 16,2-5 0-16,6 0-1 15,2-9 0-15,4-6-1 16,3-8-1-16,0-5 0 16,2-6-1-16,-6-5 1 15,-4-5-1-15,-3 2 0 16,-8-2 0-16,-7 5 0 15,-10 4 0-15,-4 8 0 16,-10 5 1-16,-3 15-1 16,-6 8 1-16,2 14 1 15,-1 8-1-15,4 10 1 16,5 2-1-16,10 1-1 0,11-1 0 15,6-11-1-15,14-5-2 16,7-20-7-16,22 5-5 16,-9-30-4-16,28 11-2 15,-18-27-3-15,28 12-3 16,-18-23-4-16,22 9 1 15,-10-13 4-15</inkml:trace>
  <inkml:trace contextRef="#ctx0" brushRef="#br4" timeOffset="458561.2282">10727 12377 76 0,'-6'-21'39'15,"6"21"-1"-15,-15-12 1 16,11 25-34-16,-6 4-1 16,5 18 0-16,-3 7 0 15,3 13-1-15,-2 12-1 0,3 9 0 16,-2 5-1-16,3 2 0 15,0-2 0-15,-1 1 1 16,-1-10-1-16,3-10-1 16,-1-11 1-16,3-14-1 15,4-12 0-15,2-14 0 16,-6-11 1-16,20-21-1 15,-3-9 1-15,-2-7 0 16,0-8-1-16,1-6 1 16,-1-1 0-16,0 4-1 15,-1 5 0-15,0 7 0 16,0 9 0-16,-5 11 0 15,6 10 0-15,0 12 0 0,3 10-1 16,0 8 1-16,1 7 0 16,0 6 0-16,1 3 0 15,0 4 1-15,-8 1-2 16,2-3 1-16,-9 1 0 15,-5-3 0-15,-9-2 0 16,-3-7-1-16,-6-6 1 16,-6-7-2-16,0-9 1 15,-4-10-2-15,9-7-2 16,0-18-1-16,11 2-3 15,-2-20-4-15,18 12-3 16,-11-19-1-16,28 18-2 16,-13-17 0-16,22 24-1 15,-14-14-1-15,17 21 1 16,-8-3 2-16,9 7 3 0,-1 4 0 15</inkml:trace>
  <inkml:trace contextRef="#ctx0" brushRef="#br4" timeOffset="458990.2527">11343 12905 96 0,'-12'-12'33'0,"12"12"2"16,-28-9 1-16,15 7-30 16,-11 0-2-16,2 7 0 15,-2 4-1-15,0 13 1 16,1 7-2-16,2 6 1 15,6 5-1-15,2 4 0 16,5 1-1-16,9-2-1 16,7-6 1-16,9-10-1 0,10-9 1 15,9-14-2-15,6-13 1 16,6-15 0-16,2-7 0 15,-4-9 0-15,-4-6 0 16,-7-2 0-16,-11-1 0 16,-11 7-1-16,-13 5 0 15,-12 7-1-15,-8 11 1 16,-2 7-2-16,-4 8 0 15,3 2-1-15,7 8-2 16,-2-7-3-16,26 11-4 16,-8-10-2-16,30-6-2 15,-9-17 0-15,25 13-1 16,-14-26-1-16,27 12-1 15,-14-18 3-15,12 4 2 0,-10-8 2 16,4 1 0-16,-7 1 0 16,-2-3 2-16</inkml:trace>
  <inkml:trace contextRef="#ctx0" brushRef="#br4" timeOffset="459410.2767">11907 12416 12 0,'28'-23'22'16,"-26"-11"2"-16,11 28 3 15,-28-13 1-15,15 29 3 16,-21-1 1-16,13 20-1 16,-10 0-28-16,4 13 0 15,1 5 1-15,3 12-2 16,0 8 0-16,5 4-1 15,1 1-1-15,0-2 1 16,4-1-3-16,0-6-1 16,4-7-1-16,-7-16-4 0,15 2-6 15,-17-29-3 1,17 4-2-16,-14-31-2 0,15 11-1 15,-16-28-1-15,12 7-1 16,-15-17 3-16,6 3 5 16,0 4 27-16,-17-9 5 15,11 23 3-15,-18-13 5 16,24 33 1-16,-35-25 2 15,35 25 3-15,-26 2 0 16,26-2-25-16,-2 10-2 16,15-10-1-16,8-4-1 15,9-5-2-15,8-2-2 16,4-12-6-16,16 9-5 15,-14-17-2-15,17 23-4 0,-19-20-1 16,15 26-2 0,-20-18-1-16,12 23 0 0,-22-9 4 15,10 9 4-15,-3-3 0 16,1 5 3-16</inkml:trace>
  <inkml:trace contextRef="#ctx0" brushRef="#br4" timeOffset="459981.3094">12392 12312 71 0,'10'-17'36'15,"-8"-3"0"-15,-2 20 2 16,6-14-28-16,-1 28-3 15,-5 8-2-15,4 17-2 16,-9 9 0-16,4 13 0 16,-5 8-2-16,-1 12 1 15,0-2-2-15,-1 3 0 16,-1-8-1-16,2-5 1 15,4-7-3-15,-2-12-1 16,9-5-5-16,-6-25-4 16,16 3-4-16,-14-23-1 15,15 1-3-15,-18-22-2 16,12 8-2-16,-14-20 1 15,4 6 3-15,-10-10 4 0,-4-1 2 16</inkml:trace>
  <inkml:trace contextRef="#ctx0" brushRef="#br4" timeOffset="461057.371">12261 12754 108 0,'0'0'30'0,"-15"-6"0"15,22 22 3-15,-7-16-27 16,13 19-3-16,7-10-2 16,9 0 0-16,8-4 0 15,9-4-2-15,6-3 0 16,6-7-1-16,7 0-2 15,1-7-1-15,5 3-1 16,-8-6-1-16,1 6-1 16,-12-3 1-16,-4 6 1 15,-18 0 2-15,-8 5 3 16,-13 3 3-16,-9 2 1 0,-16 9 4 15,-8-4 0-15,3 16 1 16,-15-2-1-16,5 12 0 16,-7 2-2-16,7 9 0 15,-2-1 0-15,7 9-1 16,5-8-1-16,10 4 0 15,6-6-1-15,11-7-1 16,11-12 0-16,10-6 0 16,6-12-1-16,10-10 0 15,0-9 0-15,2-7 0 16,-1-10 0-16,-5-4 0 15,-8-6-1-15,-10-1 1 16,-9-1-1-16,-8 3 0 16,-9 4 0-16,-6 1-1 0,-3 9 0 15,-2 5-1-15,-1 12 0 16,1 1-2-16,16 10-3 15,-22 10-3-15,27 10-2 16,-5-20-2-16,17 31-1 16,-17-31 1-16,38 28-2 15,-18-28 1-15,18 14 2 16,-10-19 0-16,5 11 4 15,-6-9 1-15,-9-5 21 16,8 17 2-16,-26-9 4 16,24 2 0-16,-24-2 3 15,0 10 1-15,-15-11 2 16,13 22 1-16,-10-6-21 0,2 9 0 15,-1 4-1-15,-1 4 0 16,-2 4-1-16,5-1 0 16,0 0-1-16,2-4 0 15,2-4 0-15,4-6-1 16,2-10 1-16,-1-11-1 15,14 1 0-15,-2-12 0 16,0-10 1-16,6-4-1 16,-2-6 0-16,3-4 0 15,-4-5 0-15,-2 3 0 16,0 4 1-16,-1 6-1 15,-4 5 0-15,-3 6 0 16,-5 16 0-16,0 0 0 16,15 3 0-16,-11 10 0 0,2 2 0 15,2 1 0-15,3-1 0 16,2-1 1-16,3-7-1 15,2 0 0-15,1-8 1 16,0-5-1-16,2-7 1 16,1-1-1-16,0-3 1 15,-2-4-1-15,-2 2 0 16,0 0 1-16,-2 8-1 15,-4 3 0-15,0 10 0 16,-4 11 0-16,-3 11 0 16,-5 8 0-16,-3 8-1 15,1 4-2-15,2 5-3 16,-4-9-4-16,10 12-4 15,-12-27-3-15,22 10-2 16,-16-35-1-16,32 16-1 0,-22-32 0 16,23 12-2-16,-14-22 5 15,17 4 1-15,-5-13 1 16,13 2-1-16,5-5 2 15</inkml:trace>
  <inkml:trace contextRef="#ctx0" brushRef="#br4" timeOffset="461692.4073">14663 12734 64 0,'0'0'37'0,"-14"-7"0"0,14 7 1 16,-22 11-17-16,8 7-17 15,-6 6-1-15,4 11 0 16,-1 3 0-16,0 7 0 15,5 0 0-15,5-2 0 16,6-3-1-16,8-9 0 16,8-8-1-16,8-14 0 15,7-9 0-15,6-9-1 16,4-12 0-16,-1-6 0 15,-5-7 0-15,-2-1 0 16,-9-4 0-16,-9 1 0 16,-9 6-1-16,-13 1 1 15,-7 8-1-15,-6 3 0 16,-1 10-1-16,-2 1-1 0,6 10-3 15,-2-3-4 1,20 14-4-16,0-12-1 0,15 12-4 16,-1-19 1-16,25 18-2 15,-10-22-1-15,21 19-1 16,-12-17 5-16,12 9 1 15,-4-5 0-15,3 5 1 16</inkml:trace>
  <inkml:trace contextRef="#ctx0" brushRef="#br4" timeOffset="462167.4344">15571 12282 66 0,'-13'-23'35'0,"3"8"0"15,-16-7 1-15,7 12-25 16,-14-6-3-16,4 8-2 15,-6 3-1-15,2 12-2 16,-5 8 0-16,5 14 1 0,-2 15-2 16,4 11-1-16,1 11 0 15,2 12 1-15,3 7-2 16,2 8 1-16,9-1 0 15,3-4-2-15,7-5-1 16,7-12 0-16,8-6-3 16,2-22-2-16,15-3-8 15,-9-32-2-15,18 4-4 16,-22-29-3-16,17 8-1 15,-21-25-4-15,7 9 2 16,-22-16 1-16</inkml:trace>
  <inkml:trace contextRef="#ctx0" brushRef="#br4" timeOffset="462370.4461">15038 12728 100 0,'0'0'37'16,"-17"-17"1"-16,28 19 0 16,2 2-34-16,22-8-2 15,10-5-1-15,9 2-1 16,10-1-3-16,4-7-4 15,10 14-7-15,-12-14-3 16,14 19-5-16,-24-18-1 16,13 24-4-16,-26-18-2 15,9 21 0-15,-23-11 3 16,4 8 5-16</inkml:trace>
  <inkml:trace contextRef="#ctx0" brushRef="#br4" timeOffset="462903.4765">16629 12410 67 0,'-10'-21'37'0,"10"21"-1"15,-19-19 1-15,7 23-28 16,-8 9-5-16,5 11-1 15,-2 11 1-15,1 11-2 16,-1 9 0-16,1 15 0 16,2 2-1-16,0 7-1 0,8-6 0 15,-1-3-2-15,7-5-2 16,1-16-4-16,15-3-5 15,-11-26-4-15,18-1-3 16,-23-19-3-16,30-9-2 16,-26-13-3-16,7 5 2 15,-13-11 2-15</inkml:trace>
  <inkml:trace contextRef="#ctx0" brushRef="#br4" timeOffset="463880.5324">16380 12880 93 0,'-24'-12'34'15,"24"12"2"-15,-15-3 0 16,15 3-30-16,12-7-3 15,10 0-1-15,8-5-2 16,8-5-1-16,13 0-2 0,5-16-3 16,11 9-6-16,-6-14-3 15,17 11-2-15,-17-15-3 16,12 14 0-16,-18-17-2 15,6 12 0-15,-23-12 3 16,6 9 2-16,-12-6 4 16,-9 7 1-16,-9-3 2 15,-8 3 25-15,-2 15 4 16,-19-5 3-16,15 25 2 15,-37-13 3-15,20 27 1 16,-20-5 0-16,16 30 4 16,-17-9-26-16,11 20-1 15,-3 3 0-15,7 14-1 16,-4 0-1-16,8 9 0 0,4-2 0 15,4-5-3-15,2-4 2 16,3-6-1-16,3-12 0 16,6-8-1-16,-1-11 1 15,6-12-1-15,3-13 0 16,3-8 1-16,3-12-1 15,3-6 0-15,-1-7 1 16,1-1-1-16,-1 0 0 16,-1 3 0-16,-4 3 1 15,-4 9-1-15,-10 16 0 16,14-4 0-16,-9 21 0 15,-2 8-1-15,-1 7 0 16,0 5 0-16,5 6-1 16,-1 1-1-16,6-1-3 0,2-8-1 15,11 1-4-15,-5-22-3 16,18 2-2-16,-12-27 0 15,19 8-1-15,-17-27 0 16,15 10 0-16,-21-20 0 16,10 8 2-16,-19-10 3 15,3 6 0-15,-13 2-1 16,-2 3 2-16,2 13 25 15,-20-10 3-15,17 28 2 16,-21-22 2-16,21 22 3 16,-17 7 1-16,23 11 3 15,-6-18-1-15,1 15-23 16,14-7 0-16,8-1-2 0,5-7 1 15,3-3-1-15,1-5 0 16,1-5 0-16,-4-2-1 16,-6-1 0-16,-8-4-1 15,-6 4 1-15,-9-4 0 16,-5 3-1-16,-11 2 0 15,-3 2 1-15,-11 3-1 16,-3 9 0-16,-6 9 1 16,-2 7 0-16,-2 14 0 15,4 10 0-15,4 6 0 16,5 6 0-16,14-1 0 15,11 1-1-15,12-8-1 16,14-11-3-16,20-5-6 16,-1-23-4-16,20 8-3 0,-11-27-4 15,19 14-1-15,-17-26-4 16,18 18-1-16,-23-23-2 15,13 13 5-15,-6-7 1 16</inkml:trace>
  <inkml:trace contextRef="#ctx0" brushRef="#br4" timeOffset="465443.6218">18571 13237 6 0,'-12'9'28'16,"12"-9"3"-16,0 0 0 15,-14-3-13-15,14 3 0 16,0 0-6-16,0 0-3 16,10-6-3-16,-10 6 0 15,19-5-1-15,-6 10-1 16,3-4-2-16,2 1 0 0,2-2 0 15,4 6-1-15,3-2 1 16,2-1-2-16,3 2 1 16,2-2 0-16,4 0 0 15,1-1 1-15,3 2-2 16,4-1 1-16,0-2 0 15,8-1-1-15,3 0 1 16,3 0-1-16,1-2 1 16,7 2-1-16,3-3 1 15,7 3-1-15,3 0 0 16,-1 0 1-16,1 0-1 15,4 3 1-15,3-2-1 16,2 0 1-16,-1-1 0 0,6 2-1 16,1-2 1-16,5-2 0 15,1 1-1-15,2 0 1 16,5-2-1-16,1 3 0 15,4-1 1-15,-3 2-1 16,0 0 0-16,-1 1 0 16,-1 1 0-16,2 0 0 15,-2 1 0-15,0-1 0 16,-2 0 0-16,0 0 1 15,0-3-1-15,1 0 1 16,1-2-1-16,3-2 1 16,-2-1 0-16,-1 0 0 15,-1-3 0-15,-4 3 0 16,0-3 0-16,-4 3 0 0,-2-2 0 15,-6 2 0-15,-4 2-1 16,-2-3 1-16,-8 1-1 16,-3 1-1-16,-4-2 2 15,-6-1-1-15,-8 1 1 16,-8-1-1-16,-8-1 0 15,-7 0 0-15,-5 0 0 16,-5-4-3-16,-6 5-4 16,-14-11-6-16,12 15-3 15,-19-19-5-15,13 17-2 16,-19-19-2-16,22 18-1 15,-18-17 0-15,16 13 3 16,-4-4 3-16</inkml:trace>
  <inkml:trace contextRef="#ctx0" brushRef="#br4" timeOffset="465938.6501">24544 13206 101 0,'0'0'38'0,"13"8"-2"16,-13-8-2-16,-5-14-38 15,5 14-11-15,0 0-11 16,0 0-1-16,0 0-6 16,0 0-1-16,-18-13-1 15</inkml:trace>
  <inkml:trace contextRef="#ctx0" brushRef="#br1" timeOffset="490747.0691">13428 10323 53 0,'-11'20'33'15,"2"-9"0"-15,2 5 1 16,-9-3-19-16,13 8-7 16,-4-2-2-16,4 9 0 0,-2-2-2 15,1 10 0-15,-3-5 0 16,2 7-1-16,-4-3 0 15,-1 2-1-15,-4-5 0 16,1-3 0-16,-1-8 0 16,7-4 0-16,7-17-1 15,0 0 0-15,0 0 1 16,3-24-2-16,10-7 1 15,6-4 0-15,1-10 0 16,1-1-1-16,1-5 1 16,0 2-1-16,-4 3 0 15,2 6 1-15,-5 5-1 16,-2 7 0-16,1 4 0 15,1 6 0-15,-3 3 0 0,2 5 1 16,2-1 0-16,3 2-1 16,1 5 0-16,2 3 1 15,-1 2-1-15,1 7 0 16,-9 7 0-16,1 6 1 15,-7 9-2-15,-3 4 1 16,-9 3 0-16,-1 0 1 16,-3-1-1-16,3-4 0 15,-2-5 0-15,2-7 0 16,3-7 1-16,3-13-1 15,0 0 0-15,18-1 1 16,-2-9-1-16,-3-8 0 16,6-1 1-16,-2-4-1 15,4-5 0-15,0-2 0 0,2 0 1 16,2-4-1-16,0 6 2 15,4-1-2-15,-1 5 2 16,-2 6-2-16,0 4 1 16,-2 11 0-16,-3 8-1 15,-6 10 1-15,-3 4-2 16,-5 11 1-16,-6 5-1 15,-2 5 1-15,-5 4-1 16,-6 4-1-16,1 1-1 16,-4-2 0-16,2 5-4 15,-9-20-10-15,17 8-21 16,-7-19-1-16,17-6 0 15,-5-15-1-15</inkml:trace>
  <inkml:trace contextRef="#ctx0" brushRef="#br1" timeOffset="491534.1141">14630 10497 97 0,'24'2'37'15,"-4"-10"1"-15,14 5-7 16,-10-14-28-16,8 2 0 16,0-10-1-16,3 0 0 15,1-4-1-15,-7-2-1 16,0 0 2-16,-6-3-3 15,-8 3 2-15,-7 1 0 0,-8 4 0 16,-9 4 0-16,-11 7 1 16,-7 6-1-16,-10 11 1 15,0 12 1-15,-7 11-2 16,-2 16 1-16,4 7 0 15,3 12 0-15,5 2-1 16,17 2 1-16,12-8-2 16,18-7 0-16,19-11-1 15,17-22-3-15,29-1-19 16,-1-24-15-16,20-1-3 15,-10-13 1-15,5 3-1 16</inkml:trace>
  <inkml:trace contextRef="#ctx0" brushRef="#br1" timeOffset="492278.1567">15857 10303 96 0,'12'-20'37'16,"-1"15"0"-16,-11-8-10 15,0 13-22-15,0 0 0 16,0 0-1-16,0 0 0 15,-19 29 0-15,1-2-1 0,1 6-1 16,-2 6 0-16,-2 5 1 16,-1 1-2-16,6 0 1 15,1-2-1-15,6-6 0 16,5-10 0-16,9-8 0 15,7-11 0-15,6-10-1 16,6-10 1-16,7-12 0 16,3-7-1-16,1-7 0 15,3-7 1-15,-2-1 0 16,-1-3-1-16,-3 6 1 15,-3 3-1-15,-2 8 0 16,-7 6 1-16,-2 13 0 16,1 7-1-16,-4 13 0 15,2 10 1-15,-2 12-1 0,-1 7 0 16,0 6-1-16,1 4-1 15,-1 2-1-15,3 2-3 16,-5-17-11-16,18 13-21 16,-15-21-2-16,11 5-1 15,-8-15 0-15</inkml:trace>
  <inkml:trace contextRef="#ctx0" brushRef="#br1" timeOffset="492745.1834">17203 10283 95 0,'0'0'37'15,"23"-4"-1"-15,-23 4-1 16,5 15-30-16,-7 6-2 16,2 11 1-16,-8 6-1 15,-2 7-1-15,-4 1 0 16,2 0 0-16,-5 1-2 15,4-8-1-15,3-2-2 16,1-20-6-16,23 3-22 16,-14-20-6-16,22-5-1 15,-7-15-1-15</inkml:trace>
  <inkml:trace contextRef="#ctx0" brushRef="#br1" timeOffset="492918.1933">17243 10000 116 0,'-31'-13'38'0,"12"15"1"16,-2-4-6-16,8 2-35 16,17 13-22-16,-4-13-13 15,32-3 0-15,-6-5-2 16,11 5 0-16</inkml:trace>
  <inkml:trace contextRef="#ctx0" brushRef="#br1" timeOffset="493584.2314">18233 10266 88 0,'0'0'36'16,"-13"2"0"-16,13-2-5 15,-35 4-23-15,12 1-2 16,-3-2-1-16,4 10 0 16,-6-1-1-16,4 8-1 15,-1 1 0-15,7 8-1 16,4-3-1-16,9 4 0 15,9-2-1-15,7-4 1 0,11-3-1 16,7-6 0-16,9-5 0 16,4-3 0-16,1 1 1 15,-5-4-1-15,-1-1 0 16,-7 3 0-16,-9 4 0 15,-11 4 0-15,-13 6 1 16,-11 2-1-16,-10 2-1 16,-6 4 1-16,-7 2 0 15,-4-2 0-15,1-1-2 16,-1-6 0-16,13 0-6 15,-5-19-20-15,22 5-9 16,1-15-2-16,19-4 0 16,3-14-1-16</inkml:trace>
  <inkml:trace contextRef="#ctx0" brushRef="#br1" timeOffset="494239.2688">19810 10247 74 0,'0'0'34'16,"-22"-19"3"-16,8 23-2 15,-23-4-23-15,3 15-3 16,-17 2-3-16,4 14 2 16,-7 3-4-16,7 8 2 15,4 1-3-15,10 4 0 16,11-2-1-16,17-1 0 15,15-3-2-15,18-10 0 16,15-5-3-16,11-12-3 16,19 2-21-16,-7-19-10 15,14 0-2-15,-6-14-1 16,5 2 1-16</inkml:trace>
  <inkml:trace contextRef="#ctx0" brushRef="#br1" timeOffset="494819.302">20579 10287 89 0,'0'0'34'16,"0"0"2"-16,14 5-4 16,-31-2-22-16,8 16-4 15,-9-1 0-15,0 8 0 16,-3 4-2-16,3 3 1 15,-4 3-2-15,10 2 1 16,1-2-2-16,8-3 0 16,8-2 0-16,7-3-2 15,6-10 1-15,6-3-1 16,8-9 0-16,5-5 0 0,1-10 0 15,3-8 0-15,-1-6 0 16,-2-9 0-16,1-1 0 16,-2-9 0-16,-3-1 1 15,-6 0-2-15,1 5 3 16,-6 4-1-16,-5 8-1 15,-4 10 0-15,-14 16 1 16,0 0-1-16,0 31 1 16,-15 5-1-16,-3 8-1 15,0 5 0-15,1 4-3 16,-1-8-5-16,20 7-24 15,-9-19-7-15,17 0 1 16,-1-18-3-16</inkml:trace>
  <inkml:trace contextRef="#ctx0" brushRef="#br1" timeOffset="495523.3423">21865 10185 94 0,'-27'-15'36'0,"5"8"4"15,-19-6-8-15,12 14-24 16,-12 1-2-16,9 13 0 16,-1 4-3-16,-2 7 1 15,3 4-3-15,4 3 1 16,8 0-1-16,7-3 0 15,12-5-1-15,11-3 1 16,9-4-1-16,15-7 1 16,5-4-1-16,8 1 0 15,0-3 1-15,-2 1 0 16,-7 2-1-16,-5 4 1 15,-20 6-1-15,-12 4 1 0,-15 4-1 16,-15 4 1-16,-6 2-1 16,-9-1 1-16,1 2-2 15,-2-8 0-15,8 2-5 16,-1-17-19-16,17 10-13 15,1-18-2-15,20-2 0 16,0 0-2-16</inkml:trace>
  <inkml:trace contextRef="#ctx0" brushRef="#br1" timeOffset="496515.399">18650 12634 88 0,'0'0'36'16,"14"14"0"-16,-14-14-8 15,-14 31-23-15,2-6-2 16,0 12 0-16,-3 1 0 0,-4 5-1 16,-1 0 0-16,3-2 0 15,1-4 0-15,5-5 0 16,0-4-1-16,5-9 0 15,3-9-1-15,3-10 1 16,0 0 0-16,15-24-1 16,-3-4 1-16,1-4-1 15,3-7 0-15,1-4 0 16,-1-5 1-16,2 0-2 15,-2 5 1-15,3 4 0 16,-5 11 0-16,-1 2 0 16,-2 10 1-16,-1 8-1 15,-10 8 1-15,17 9-1 16,-11 4 1-16,-2 5 0 0,1 4 0 15,4 0 0-15,2 0 0 16,3-1 0-16,6-9 0 16,7-4 0-16,9-7 0 15,2-6 0-15,3-7-1 16,2-3 1-16,-3-1 0 15,-5 0-1-15,-5 2 1 16,-8 5-1-16,-9 6 1 16,-13 3-1-16,6 21 0 15,-13 0 1-15,-5 7-2 16,-1 4 1-16,1 8-1 15,-4 2 0-15,6-1-2 16,3-1-1-16,9-2-2 16,2-15-5-16,19 9-7 0,-10-25-9 15,23 7-3-15,-11-20-4 16,15 0-2-16,-9-13 1 15</inkml:trace>
  <inkml:trace contextRef="#ctx0" brushRef="#br1" timeOffset="496943.4235">19365 12743 79 0,'-6'12'38'0,"13"6"-1"15,-7-18 1-15,24 27-29 16,-4-22-4-16,10 0-1 0,1-2-1 15,8-6-1 1,-5-4 0-16,2-2-1 0,-2-4 0 16,-6-4-1-16,-8 0 0 15,-2-2 1-15,-9-2-1 16,-5 0 0-16,-8 1 0 15,-4-1 0-15,-7 8 0 16,-7 1 0-16,-4 7 0 16,-7 10 1-16,-4 7 0 15,-1 12 0-15,-4 7 0 16,1 9 0-16,8 3 0 15,4 2 1-15,13 1-1 16,9-6-1-16,14-5 0 16,13-10 0-16,14-6-2 0,11-12-1 15,11-6-2-15,-1-14-4 16,9 5-6-16,-12-21-8 15,14 17-5-15,-24-21-2 16,10 14-2-16,-23-14 1 16,3 13 0-16</inkml:trace>
  <inkml:trace contextRef="#ctx0" brushRef="#br1" timeOffset="497356.4471">19944 12730 102 0,'0'0'33'0,"0"0"3"16,0 0-8-16,-9 17-21 15,2-4-3-15,0 8-1 16,-4 4 1-16,3 5-1 15,-6 3 0-15,-1 2-1 16,-2-1 0-16,1-3 0 0,6-4-1 16,-1-4 0-16,4-8-1 15,7-15 0-15,0 0 0 16,18-2 0-16,1-16 0 15,9-7 0-15,1-8 0 16,2-7 0-16,3-2 0 16,-2-2 0-16,-1 1 1 15,-3 8-1-15,-6 5 0 16,-6 5 1-16,-2 9-1 15,-2 12 0-15,-12 4 0 16,11 16 0-16,-9 3 1 16,0 10-1-16,-1 3-1 15,-1 6 1-15,5 4-1 16,-3-3-1-16,6 3-1 0,1-10-1 15,9 1-4-15,-3-19-6 16,22 10-6-16,-14-27-8 16,23 9-1-16,-11-26-2 15,17 8-2-15,-9-22 1 16</inkml:trace>
  <inkml:trace contextRef="#ctx0" brushRef="#br1" timeOffset="497544.4579">20680 12709 99 0,'-3'-15'36'0,"3"15"1"16,0 0 0-16,-11 32-31 15,-4-2-3-15,-2 8-1 16,0 7-1-16,1 4 0 16,0 0-2-16,2-5-1 0,7 0-2 15,-1-21-8-15,18 7-12 16,-10-30-7-16,19 3-3 15,-8-25-4-15,18 2 2 16</inkml:trace>
  <inkml:trace contextRef="#ctx0" brushRef="#br1" timeOffset="497679.4656">20719 12462 97 0,'-24'-39'38'16,"6"19"0"-16,-3 6-8 15,3 4-52-15,18 10-14 16,-15 0-2-16,15 0-2 0</inkml:trace>
  <inkml:trace contextRef="#ctx0" brushRef="#br1" timeOffset="498220.4966">21306 12663 70 0,'5'-16'36'16,"-5"16"-1"-16,-20-5-3 15,9 11-22-15,-24-1-3 16,0 8-1-16,-12 0-1 15,-1 6 0-15,-2-1 0 16,7 3-1-16,4-6-2 16,14-1 0-16,12-1-1 15,13-13 0-15,25 12-1 16,11-8 0-16,7-3 0 15,3 4 0-15,3-3 1 16,-1 10-1-16,-9 1 1 0,-8 6 0 16,-12 5-1-16,-16 5 1 15,-12 4 0-15,-8 2 0 16,-14 5 0-16,-6-6-1 15,-2 0 0-15,-2-7-1 16,4-1-2-16,4-13-4 16,17 6-15-16,-6-20-16 15,22 1 0-15,8-21-3 16,15 5 1-16</inkml:trace>
  <inkml:trace contextRef="#ctx0" brushRef="#br1" timeOffset="498821.5309">21902 12696 82 0,'-5'-15'36'16,"-17"-7"-4"-16,12 12 0 16,-18-10-24-16,2 13-2 15,-8 0 0-15,-2 12-1 16,-5 4 0-16,-2 15 0 15,-3 3-1-15,4 10-1 16,-2 6-1-16,11 5 0 0,5-2 0 16,13 1-1-16,10-2-2 15,16-11 0-15,16-3-1 16,12-15-2-16,17-1-3 15,3-20-4-15,21 12-13 16,-15-23-7-16,14 8-5 16,-15-15-2-16,4 7 3 15</inkml:trace>
  <inkml:trace contextRef="#ctx0" brushRef="#br1" timeOffset="499234.5546">22216 12724 99 0,'-12'-8'38'0,"12"8"1"15,-14-1-4-15,14 1-30 16,-24 24-2-16,10-5 1 16,-5 7-1-16,1 8 0 15,-4 6-1-15,1 2 0 16,5 0 0-16,6-3 0 15,7-1-2-15,12-8 1 16,7-9-1-16,12-6 0 16,8-14 0-16,7-8 0 15,6-9 0-15,1-8 0 16,2-10 1-16,-3-5-1 15,-2-4 1-15,-8 1-1 16,-6-3 0-16,-4 3 0 0,-6 8 0 16,-9 6 0-16,-5 12 0 15,-9 16 0-15,0 0 0 16,-14 14-1-16,1 12 0 15,-2 10-1-15,0 3-2 16,2 3-2-16,12 7-8 16,-9-20-16-16,24 8-9 15,-3-16-1-15,18-3 0 16,-1-17 0-16</inkml:trace>
  <inkml:trace contextRef="#ctx0" brushRef="#br1" timeOffset="499611.5761">23079 12535 101 0,'-28'-1'39'0,"3"16"0"15,-15-3-5-15,2 14-29 16,1 1-2-16,8 6 0 15,1-2-1-15,8-1 0 16,11-1-1-16,8-6 0 16,7-5-1-16,10-5 1 15,5-4-1-15,1-4 0 16,-2 1 0-16,1-1 1 15,-2-1-1-15,-4 4 1 16,-15-8-1-16,14 24 1 16,-19-7-1-16,-2 5 0 0,-4 1 0 15,-7 4 1-15,0-1-2 16,-4 1 1-16,-4 0-2 15,1-5-1-15,3 5-9 16,-13-19-11-16,20 8-15 16,-8-15-2-16,23-1-2 15,-14-11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8538997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taking measurements of mass and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lab gear to measure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Bunsen burner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Bunsen burner is, what it does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two things at once (using the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Method)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how to separate solids and liquids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1" y="914400"/>
            <a:ext cx="9102117" cy="377375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001880" y="262080"/>
              <a:ext cx="3118320" cy="657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87480" y="246600"/>
                <a:ext cx="3141720" cy="67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500800" y="982080"/>
              <a:ext cx="3528720" cy="4051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86760" y="973800"/>
                <a:ext cx="3548520" cy="40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6320" y="218520"/>
              <a:ext cx="8584560" cy="540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160" y="203040"/>
                <a:ext cx="8609760" cy="542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69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2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244</TotalTime>
  <Words>111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</cp:revision>
  <dcterms:created xsi:type="dcterms:W3CDTF">2006-08-16T00:00:00Z</dcterms:created>
  <dcterms:modified xsi:type="dcterms:W3CDTF">2014-02-13T21:47:56Z</dcterms:modified>
</cp:coreProperties>
</file>