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2:24:46.29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8294 3890 60 0,'-12'21'36'0,"-7"1"-2"0,7 10 2 16,-11-1-28-16,16 15-2 16,-5 1 1-16,5 11-1 15,-2-11 1-15,9-3-3 16,8-29 1-16,22-34 0 15,28-54-2-15,38-58-1 16,51-59-1-16,45-56-3 16,51-37-9-16,15-46-17 15,31-4-10-15,-15 3-1 16,-17 36-3-16</inkml:trace>
  <inkml:trace contextRef="#ctx0" brushRef="#br0" timeOffset="588627.6676">10093 5813 37 0,'8'-20'27'0,"-8"20"2"15,13-16-1-15,-3 15-12 16,-10 1-6-16,11 1-3 16,-11-1 0-16,5 19-4 15,-6-2 3-15,4 18-3 16,-6 4 2-16,3 17-2 15,-7 7 2-15,4 7 1 16,-6-2-1-16,10-1 1 16,4-19-1-16,20-19 1 15,21-46-2-15,39-47 0 16,43-54-3-16,50-52-2 15,45-41-4-15,41-46-3 16,34-15-7-16,-5-28-3 16,17 22-7-16,-42-8-2 15,-10 45-4-15,-54 8 0 0,-15 42 2 16,-34 17 2-16</inkml:trace>
  <inkml:trace contextRef="#ctx0" brushRef="#br0" timeOffset="3.04141E6">10523 8290 37 0,'0'0'32'16,"-18"-13"2"-16,18 13-2 16,-9-5-20-16,-1-2-3 15,10 7-3-15,0 0 0 16,0 0-1-16,5 11-1 15,13-6-1-15,1-2 0 16,20 4 0-16,4-3 0 16,17 1 0-16,6-7 0 15,14 1-1-15,5-5 0 16,9 0-1-16,8-4 0 15,0 1-1-15,1 0 1 16,-3 5-1-16,-2 3 0 16,-7 3-1-16,-7 6 1 0,-7 4-1 15,-12-1 0-15,-9 2 0 16,-4-5 1-16,-11-1-1 15,-6-2 0-15,-9-6 1 16,-6-5-1-16,-7-2 0 16,-13 8-2-16,6-26-3 15,-6 26-4-15,-20-24-8 16,20 24-7-16,-30-23-5 15,30 23-3-15,-25-27-1 16,22 11 0-16</inkml:trace>
  <inkml:trace contextRef="#ctx0" brushRef="#br0" timeOffset="3.04179E6">12260 7679 63 0,'0'0'34'0,"-8"-11"0"16,8 11 0-16,-16 12-28 16,12 6-1-16,-5-1 0 15,8 8 1-15,-6-3-1 0,14 2 0 16,0-5 0-16,16-8-1 15,11-18 0-15,17-12 0 16,14-28-2-16,25-17 0 16,27-22-1-16,14-21-4 15,28-7-13-15,-15-28-13 16,15 7-6-16,-19-5-4 15,-4 14 1-15</inkml:trace>
  <inkml:trace contextRef="#ctx0" brushRef="#br0" timeOffset="3.04344E6">2940 9274 65 0,'0'0'33'15,"0"0"-3"-15,9-2 1 16,-9 2-28-16,19-2-1 16,-2 1-1-16,4 2 1 15,3 0 1-15,6 2-2 16,3-1 1-16,7 0-1 15,3 2 1-15,5-1-1 16,0-1 1-16,5 2 0 16,0-3-1-16,7 0 1 15,-1-3-1-15,6 1 0 16,1-2 1-16,3 2-2 15,4-1 1-15,4 1 0 0,2 1-1 16,-1 3 1-16,1 1-1 16,2 0 0-16,0 0 0 15,1-2 0-15,3-2 0 16,3-3 1-16,5-4-1 15,4-1 0-15,3-6 0 16,-1-1 0-16,9-2 1 16,0-1-1-16,-3-1 0 15,-1 3 0-15,-4-3 1 16,-3 2-1-16,-5 3 0 15,-6 0 0-15,-10 1 0 16,-5 5 0-16,-11-2 0 16,-8 3 0-16,-9 2 0 15,-4 1 0-15,-7 2 0 0,-9 2 0 16,-4-2 0-16,-5 1 0 15,-2 1 0-15,-12 0 0 16,10 0 0-16,-10 0-1 16,0 0-1-16,0 0-2 15,0 0-6-15,-14-11-7 16,14 11-6-16,-19-11-5 15,19 11-3-15,-28-22-1 16,14 9 0-16</inkml:trace>
  <inkml:trace contextRef="#ctx0" brushRef="#br0" timeOffset="3.04388E6">5354 8270 48 0,'0'0'31'0,"4"32"3"15,-7-8-2-15,10 11-22 16,-13 1-3-16,8 3 1 16,-3-6-2-16,13-3 0 15,5-22 0-15,19-17-2 16,14-30 0-16,23-17-1 15,17-22 0-15,19-12-2 16,16-8-4-16,-4-13-8 16,6 13-14-16,-23-5-7 15,1 19-3-15,-20 2-3 16,-6 14 0-16</inkml:trace>
  <inkml:trace contextRef="#ctx0" brushRef="#br0" timeOffset="3.0452E6">9306 8485 24 0,'-16'-8'28'0,"-11"-6"2"15,-2-3 1-15,2-1-21 16,-12-10 0-16,7 4-2 0,-11-9 0 15,6 8-1-15,-10-8-2 16,1 9-2-16,-6-1 0 16,-1 7 0-16,-10 5-1 15,-3 6 0-15,-9 6-1 16,-6 9 0-16,-7 5 0 15,-5 9 1-15,-2 7-1 16,-1 9 0-16,-1 4 0 16,5 9 0-16,7 0 0 15,6 5 0-15,7 4 1 16,14 4-1-16,5 3 2 15,12 4-2-15,16 3 1 16,13 7-1-16,21 3 1 16,16 3-2-16,18-6 1 0,13 0 0 15,21-4 0-15,12-8 0 16,17-14 0-16,13-12 0 15,13-17 0-15,5-15-1 16,12-23 0-16,9-20 1 16,-1-27-1-16,5-18 0 15,-6-17 1-15,-12-8 0 16,-17-11-2-16,-16-5 1 15,-25-2 0-15,-31 4 0 16,-27 5 0-16,-30 12-1 16,-24 12 0-16,-21 11 0 15,-17 16 0-15,-15 15-1 16,-2 20-1-16,0 15-2 15,11 20-4-15,-1-2-3 0,23 20-6 16,-2-14-2-16,32 17-4 16,0-19-4-16,29 13 0 15,-1-15 1-15,17-1 2 16</inkml:trace>
  <inkml:trace contextRef="#ctx0" brushRef="#br0" timeOffset="3.04567E6">9398 8317 66 0,'0'0'32'15,"-27"14"-1"-15,-11 4 0 16,-8 19-27-16,-16 10-1 16,-8 19 0-16,-16 16 0 15,-10 21-1-15,-16 16 0 16,-3 8-1-16,0 2 1 0,10-5-3 15,14-9 0-15,11-23-4 16,26-14-4-16,11-41 1 16,35-16-2-16,1-42-1 15,30-9-3-15,-1-33 0 16,16-5 2-16,-12-23-1 15,9-3 3-15,-10-9 0 16,-1 1 0-16,-7 1 2 16,-8 12 0-16,-1 17 22 15,-16 1 1-15,7 32 3 16,-20-3 1-16,21 42 1 15,-19-7 2-15,30 36 1 16,-11-2 2-16,25 20-20 16,9 7-1-16,21 10-2 0,11 2 1 15,18 7-1-15,10-1-1 16,10-2-1-16,5-8-2 15,0-11-2-15,4-1-5 16,-12-23-4-16,10 7-6 16,-26-31-4-16,9 7-4 15,-31-22-3-15,2 6 1 16,-21-15 0-16</inkml:trace>
  <inkml:trace contextRef="#ctx0" brushRef="#br0" timeOffset="3.04671E6">2288 8516 63 0,'-33'-20'32'16,"-4"0"0"-16,3 1 0 15,-8-5-26-15,3 7-1 16,-7-3-3-16,1 7 1 15,-11 1 0-15,-3 7 0 16,-3 0-1-16,-3 8 0 16,0 0 0-16,-1 3-1 0,0-1 1 15,3 2 0 1,4-1-1-16,7 3 1 0,2 0-1 15,6 3 0-15,1 3 0 16,4 8 0-16,2 3-1 16,3 8 1-16,4 6 0 15,5 7 0-15,5 6 0 16,10 6 0-16,6 3 0 15,12 10 0-15,13 3 0 16,10 2-1-16,10-1 0 16,10-6 0-16,11-9 0 15,11-5 1-15,13-15-1 16,14-21 1-16,7-20 0 15,12-22-1-15,7-22 1 0,8-16 1 16,1-14-1-16,-7-10 1 16,-13-9-2-16,-18-2 1 15,-22 1 0-15,-19 3 0 16,-27 1-1-16,-30 7 1 15,-28 9-2-15,-20 11 1 16,-14 14-1-16,-14 17-1 16,-6 19 0-16,-5 16-2 15,4 25-2-15,2 3-6 16,24 21-9-16,1-12-8 15,33 9-2-15,1-15-4 16,32-4 1-16</inkml:trace>
  <inkml:trace contextRef="#ctx0" brushRef="#br0" timeOffset="3.04698E6">2417 8428 67 0,'-63'42'32'16,"-9"16"0"-16,-9 13-1 16,-14 19-28-16,-12 17-1 15,-2 12-1-15,-4 6 3 16,5-3-4-16,11-8-6 15,4-22-6-15,28-11-3 16,11-40-3-16,30-19-3 16,9-38-3-16,26-16-1 0,-3-29 0 15</inkml:trace>
  <inkml:trace contextRef="#ctx0" brushRef="#br0" timeOffset="3.0472E6">1537 8486 100 0,'17'14'34'15,"-5"3"-1"-15,20 24 3 16,6 3-31-16,15 10-1 16,8 3-1-16,15 10 0 15,8-4-2-15,5 2-1 16,4 0-2-16,-2-17-9 15,9 13-15-15,-24-23-9 16,7 0-2-16,-15-15-4 0,1-3 2 16</inkml:trace>
  <inkml:trace contextRef="#ctx0" brushRef="#br0" timeOffset="3.04929E6">2864 9493 10 0,'33'0'10'15,"5"-3"-3"-15,19 2 0 16,10 1-1-16,15 4 0 0,10-2-1 15,19 0-2-15,13 1-1 16,15-1 2-16,13 3 0 16,9-2 1-16,17 4 0 15,10-2 1-15,14 7 0 16,17-5 1-16,17 5 1 15,47-4-1-15,-15 1 0 16,8-4 0-16,18-1-1 16,6-6 0-16,29 0 0 15,2-9 0-15,24 2-2 16,-34-8 0-16,55 1 0 15,53-3-2-15,-37 1 0 16,45-1-1-16,-29 3 0 16,7 0-1-16,-1 4 1 0,8-1-1 15,2 3-1-15,-31-2 2 16,53-1 0-16,-27-2 1 15,41 1 0-15,2-4 0 16,11-2 0-16,5-2 0 16,6 3 0-16,1-3-1 15,-4 2 1-15,29 2 0 16,-38 1-1-16,-13 0 0 15,-6 6 0-15,-19-1 0 16,-10 4 0-16,-19 1 0 16,-17 5-1-16,-53-2 1 15,12 5-1-15,-23 3-1 16,-25-1-2-16,-27 5-3 15,-36-11-2-15,-31 10-3 16,-49-14-1-16,-17 14-1 0,-54-20-3 16,-21 18 1-16,-51-18-1 15,-13 13 0-15,-49 1 1 16,-10 9 2-16,-22-4 0 15,-18 5 0-15,-7 4 1 16</inkml:trace>
  <inkml:trace contextRef="#ctx0" brushRef="#br0" timeOffset="3.05007E6">21064 8757 51 0,'29'-15'28'15,"-8"3"-1"-15,-11 4 1 16,-10 8-20-16,0 0-5 15,-19-3 0-15,-2 9-2 16,0-1 1-16,-10 5-1 16,-1 1 1-16,-3-2 1 15,1 4 0-15,-4-4 0 16,2 3 0-16,-4-7 2 15,3 6-2-15,-3-6 0 16,3 5-1-16,-4-3 0 0,-2 3 0 16,-7 1-2-16,-2 0 1 15,-4 7-1-15,-8-1 1 16,-7 4-1-16,-8 3 0 15,-10 2 0-15,-10 8 0 16,-11 4 0-16,-9 6 0 16,-15 4 0-16,-8 6 1 15,-17 3 0-15,-13 2 0 16,-12 6 0-16,-17 6 0 15,-11 0 0-15,-12 9 1 16,-19 4-1-16,-12 6 1 16,-16 4-4-16,-9 8 3 15,-15 4-3-15,-9 5 3 16,-10 5-3-16,-15 1 2 0,0 0-2 15,-13 2 1-15,-7 1 0 16,-11 4 2-16,-4 2-1 16,-6 0-1-16,-6 1 2 15,-5-2-2-15,-8 7 2 16,-3 5 0-16,-5 6 0 15,-1 4 0-15,-8 5-1 16,2 6 0-16,-5 8-1 16,0 8 1-16,-4 2 0 15,2 3-1-15,1 0 0 16,4-3 0-16,2 2 0 15,0-8 0-15,11-2 0 16,6-3 0-16,11-7 0 16,20-11 0-16,13-8-2 0,19-9-1 15,30-10-1-15,15-18-9 16,36 5-8-16,6-29-8 15,37 3-4-15,12-21-5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2:35:14.48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1689 1146 65 0,'27'-46'33'15,"-27"46"-1"-15,0 0-4 16,0 0-18-16,37-44 0 16,-37 44-3-16,-8-9 0 15,19 17-2-15,-2 20-1 16,-4 9-1-16,-5 11-1 15,-6 14-1-15,-3 15 0 16,-4 6-1-16,2 5 0 16,1 1 0-16,0 0 0 15,-1-10 0-15,4-10-1 0,4-13 2 16,6-18-2-16,2-23 2 15,4-20 0-15,7-22 0 16,3-20 0-16,5-16 0 16,-1-11 1-16,-1-10-1 15,-3-9 2-15,-10 44-3 16,2-2 2-16,-4 2-1 15,1 1 0-15,-8 48 0 16,12-89 0-16,-12 89 1 16,7-74-1-16,-7 74 1 15,9-51-1-15,-15 24-1 16,20 22 1-16,-9 19-1 15,13 20 1-15,4 14-2 16,9 7 1-16,10-4-1 16,10-11 1-16,8-24 0 0,7-17 1 15,9-21 0-15,-75 22 0 16,83-38 1-16,-83 38-1 15,91-54 0-15,-91 54-1 16,83-59 0-16,-83 59 0 16,75-55 0-16,-75 55 0 15,62-37-1-15,-11 27 1 16,-26 21 0-16,-7 27 1 15,-22 16-2-15,-11 28 0 16,-6 14 0-16,5 2-4 16,6 5-1-16,5-34-13 15,21 2-17-15,-2-21-3 0,14-3 0 16,-5-23-2-16</inkml:trace>
  <inkml:trace contextRef="#ctx0" brushRef="#br0" timeOffset="413.0236">3040 1539 92 0,'0'0'38'15,"28"11"0"-15,-5-16-3 16,16-7-32-16,2-2 0 16,7 1-1-16,7-1 1 0,-2 0-1 15,-4-2 0-15,2 0-1 16,-10-1 1-16,-6-3-1 15,-13-3 0-15,-7-2 0 16,-12-2 0-16,-7 0 0 16,-11 0 0-16,-16 3 0 15,-6 8 0-15,-11 11 0 16,-8 11 1-16,-2 10 0 15,4 12-1-15,-1 5 1 16,8 11-1-16,14 8-1 16,15 1 0-16,14 2-2 15,22-2-1-15,14-8-5 16,25-3-18-16,-3-13-13 15,29-3 0-15,-2-16-1 0,19 0-1 16</inkml:trace>
  <inkml:trace contextRef="#ctx0" brushRef="#br0" timeOffset="903.0516">4283 1302 73 0,'-16'-2'40'0,"-6"-4"-1"0,8 7 0 16,-13-9-13-16,11 9-22 15,-9 6-1-15,-2 5 0 16,0 13 0-16,0 5 0 16,-4 9-1-16,4 4-1 15,5 3 1-15,6-1-2 16,9-5 1-16,9-3-2 15,10-12 2-15,11-10-2 16,12-15 2-16,5-12 0 16,6-9-1-16,4-12 2 15,-2-4-2-15,-5-6 2 16,-4 1-1-16,-9 3 0 15,-8 8 0-15,-7 6-1 16,-7 6 0-16,-8 19-1 16,0 0 0-16,-9 16 0 0,1 12-2 15,0 9-1-15,6 7-1 16,2 0-3-16,15 9-5 15,-1-21-12-15,27 5-11 16,-1-17-2-16,21-5-1 16,2-21 3-16</inkml:trace>
  <inkml:trace contextRef="#ctx0" brushRef="#br0" timeOffset="1220.0698">5054 1233 105 0,'-29'-15'39'16,"1"15"1"-16,-14 8-1 15,10 7-33-15,-16 11-2 0,8 5 0 16,-1 3-2-16,9-1 0 16,9 0-1-16,9-3 0 15,11-5 0-15,10 0-1 16,13-6 0-16,4-4 0 15,5 1 0-15,-2 0 0 16,-1 1 0-16,-8-2-2 16,-2 4 2-16,-11 2-2 15,-10 0 2-15,-6 4-1 16,-4-3 0-16,-4-4-3 15,4-2-3-15,-8-18-14 16,23 2-19-16,0-23 2 16,20-5-2-16,3-10-1 15</inkml:trace>
  <inkml:trace contextRef="#ctx0" brushRef="#br0" timeOffset="1623.0928">5397 1202 118 0,'-21'13'39'16,"12"9"1"-16,-15 3-3 16,10-2-34-16,1 4 1 15,6 8-1-15,-1 1-1 16,3 2-1-16,6 1 0 15,3 0-1-15,9-10 1 0,12-8-1 16,7-16 0-16,10-9 0 16,7-11 1-16,4-13-1 15,1-8 1-15,3-5 0 16,-7-5 0-16,-5-2-1 15,-13 8 2-15,-5 4-2 16,-13 5 0-16,-8 13 0 16,-6 18 0-16,-16 3 0 15,1 18 0-15,-9 11 0 16,12 3-2-16,-6 3 0 15,14 0-1-15,7-6-1 16,17-6-4-16,4-21-8 16,32-5-16-16,-4-16-8 15,15-4 2-15,-8-14-3 16</inkml:trace>
  <inkml:trace contextRef="#ctx0" brushRef="#br0" timeOffset="1938.1108">6235 1165 85 0,'-14'-1'38'16,"-3"20"0"-16,-4 13 1 15,-2 8-12-15,-2 9-23 16,12-3-1-16,4-3 0 16,4 0-1-16,3-10 0 15,4-3 0-15,-1-13-1 16,-1-17 1-16,14 5-1 15,0-20 0-15,-5-7 0 16,5-10 0-16,-5-4 0 16,5-10 0-16,-14 46 2 0,15-51-3 15,-15 51 0-15,7-52 0 16,-7 52 0-16,14-46 0 15,-14 46 0-15,0 0-5 16,35-61-5-16,-35 61-20 16,0 0-10-16,72-53-2 15,-72 53 0-15,82-21 2 16</inkml:trace>
  <inkml:trace contextRef="#ctx0" brushRef="#br0" timeOffset="3013.1723">6708 1155 101 0,'9'-19'37'0,"4"18"2"16,-13 1-6-16,16 24-26 16,-11 6-2-16,3 11-1 15,-12 6-1-15,-1-1-1 16,4 6-1-16,-2-5-3 15,2-8-2-15,14-4-15 16,-11-22-16-16,17-4-3 16,-5-20-1-16,10-3-1 15</inkml:trace>
  <inkml:trace contextRef="#ctx0" brushRef="#br0" timeOffset="3193.1826">6840 995 111 0,'-31'-67'40'15,"31"67"-2"-15,-36-57-4 16,36 57-40-16,0 0-16 16,-30-55-8-16,30 55-6 15,0 0 0-15,0 0-3 16,0 0 3-16</inkml:trace>
  <inkml:trace contextRef="#ctx0" brushRef="#br0" timeOffset="3568.2041">7119 971 83 0,'54'40'39'16,"-44"-5"0"-16,-15 2 0 16,-4 8-17-16,-11 1-17 15,4 3 0-15,-1-4-2 16,10-1 0-16,0-7-2 15,6-7 1-15,2-6-1 16,7-10 0-16,7-14 0 16,7-11 0-16,5-12 0 15,6-9 0-15,-33 32 0 16,0 0 0-16,55-65 1 15,-55 65-1-15,36-48 2 0,-36 48-3 16,33-47 0-16,-33 47 0 16,0 0 0-16,38-42 0 15,-16 25-2-15,6 23 0 16,-13 11-1-16,7 12-1 15,4 16-4-15,-2 1-6 16,18 6-13-16,-16-15-10 16,19-1-1-16,-8-13-1 15,11-3 1-15</inkml:trace>
  <inkml:trace contextRef="#ctx0" brushRef="#br0" timeOffset="4059.2322">8027 1194 115 0,'0'0'41'15,"0"0"1"-15,-17-47-1 16,3 40-35-16,-16-3-1 16,-6 14-2-16,-7 13-1 15,-1 12-2-15,3 3 0 16,13 11 0-16,9 3 0 15,20-5 0-15,10-5 0 16,7-9 0-16,11-8 0 16,5-11 0-16,4-10 0 15,5-12 0-15,1-11 0 16,-3-6 0-16,-1-7 0 15,-5-4 0-15,-35 42 0 16,0 0 0-16,43-55 0 16,-32 40 0-16,8-3 0 0,-19 18 0 15,13 23 0-15,-13 18-2 16,-6 20 1-16,-5 18-1 15,1 14 0-15,1 12 1 16,-3-3 1-16,0 2-1 16,-6-11 1-16,-1 1 0 15,-5-15 0-15,-3-7 0 16,-7-14 1-16,-2-10-2 15,-5-13 1-15,-2-12-2 16,4-11-2-16,-6-22-5 16,12 2-11-16,-19-29-18 15,14-3-3-15,-13-28 1 16,9-3-1-16</inkml:trace>
  <inkml:trace contextRef="#ctx0" brushRef="#br1" timeOffset="8504.4864">2058 2017 52 0,'0'0'31'0,"0"0"3"15,0 0-3-15,0 0-22 16,0 0-3-16,0 0 1 15,0 0-2-15,0 0-1 16,0 0 0-16,0 0 0 16,18 3 0-16,-18-3-2 15,16 13 1-15,-16-13-1 16,24 15-1-16,-7-9 1 15,7-3-1-15,1-3-1 16,8 1 1-16,4-4-1 16,4-1 1-16,6-1-1 15,5 1 1-15,2 3-1 16,2 0 0-16,3 1 0 15,2 2 0-15,0 1 0 0,2 0 0 16,3-2 0-16,4 3-1 16,2-2 1-16,6-2 0 15,1 0-1-15,5-5 1 16,0 2 0-16,2-1 0 15,1 0 0-15,2 0 0 16,-1 2 0-16,1 0 0 16,2 2 0-16,-2 0 0 15,6 1 0-15,-1-2 0 16,4 1 0-16,0-4 1 15,8 1-1-15,-2-3 1 16,2-1-1-16,5-1 1 16,-4 0 0-16,4 1 0 15,2 0 0-15,2 2-1 0,-3 2 1 16,-5 2 0-16,5 1 0 15,-5 1-1-15,-1 0 1 16,0 1-1-16,2-2 0 16,1 0 1-16,-2 0-1 15,2-3 1-15,-5 0-1 16,5-2 1-16,-2-5-1 15,-1 5 1-15,-5-5 0 16,-1 3 0-16,-4-3-1 16,-4 4 1-16,-1-4-1 15,-9 3 1-15,-3 4-2 16,-7-4 1-16,-12 4 0 15,-1-3 0-15,-10 2-1 16,-3 0 1-16,-4 0 1 0,-7 0-1 16,-1 1 0-16,-4-1 0 15,-5 0 0-15,-2-2 0 16,-2 3 0-16,-6 2 0 15,-3-1 0-15,-12 2 1 16,17-4-1-16,-17 4 0 16,0 0 1-16,0 0-1 15,0 0 1-15,0 0-1 16,10 2 0-16,-10-2 0 15,0 0 0-15,17 0 0 16,-17 0 0-16,15-1 0 16,-15 1 0-16,19-1 0 15,-19 1 0-15,18-1 0 16,-18 1 0-16,16-1 0 0,-16 1 1 15,13-1-1-15,-13 1 0 16,18 0 0-16,-18 0 0 16,14 2 0-16,-14-2-1 15,0 0 1-15,11 6-1 16,-11-6-2-16,0 0-3 15,0 0-5-15,0 0-4 16,0-19-4-16,0 19-3 16,0-25-1-16,10 12-3 15,-16-11 0-15,20 8 1 16,-9-5 4-16,9 4 3 15</inkml:trace>
  <inkml:trace contextRef="#ctx0" brushRef="#br2" timeOffset="19197.098">1370 2492 58 0,'7'-10'34'15,"-7"10"2"-15,0 0-1 16,1 18-17-16,-10-3-12 16,10 17-2-16,-2 9-1 15,1 16 1-15,-1 10-2 16,1 17 0-16,-1 6-1 15,-1 5-1-15,0 1-2 16,-4-15-2-16,11-1-7 16,-10-29-5-16,20-4-5 15,-15-34-4-15,22-6 0 16,-15-34-4-16,15 1 2 15,-11-22 1-15</inkml:trace>
  <inkml:trace contextRef="#ctx0" brushRef="#br2" timeOffset="19789.1319">1116 2657 105 0,'0'0'35'15,"-3"-23"0"-15,26 16-1 16,5-9-32-16,19-4-3 15,10-8 2-15,10 3-1 16,3-10 1-16,10 2-2 16,-3 0 1-16,0-1-1 15,-8 4 1-15,-10 5 0 16,-9 5 1-16,-9 8-1 0,-10 9 1 15,-11 11 0-15,-6 11 0 16,-7 11 2-16,-7 12-1 16,-2 11 1-16,-1 10-1 15,-2 6 1-15,-5 6-1 16,3 3 1-16,-3-2-1 15,5-2-1-15,-1-8-1 16,4-10 1-16,2-12 0 16,2-9-1-16,6-18 1 15,3-16 0-15,6-13 0 16,2-18-1-16,4-8 1 15,2-11-1-15,0 0 2 16,2-6-2-16,-1 2 0 16,-3 11-1-16,-2 6 1 0,-6 15-1 15,0 13 0-15,-5 9 1 16,2 16-1-16,-6 8 0 15,2 14 0-15,-1 4 0 16,2 6-2-16,-1 0-1 16,1 2-1-16,1-9-1 15,9 1-6-15,-5-26-3 16,14 6-3-16,-9-30-3 15,18 11-1-15,-15-32-2 16,15 9-1-16,-16-20 2 16,10 6 3-16,-13-4 4 15,0-2 2-15</inkml:trace>
  <inkml:trace contextRef="#ctx0" brushRef="#br2" timeOffset="20106.15">2471 2853 116 0,'-17'7'29'16,"23"18"0"-16,-6-25 1 15,5 26-26-15,13-15-1 16,10-2 0-16,5-10 1 15,6-5-2-15,1-9 1 16,0-4-2-16,-3-5 1 16,-6-4-1-16,-10-6 0 15,-8 6 0-15,-12 1 0 16,-11 9 0-16,-9 6-1 15,-10 12 1-15,-10 14-1 16,-3 14 1-16,-4 14 0 16,3 11-1-16,5 8 1 15,10 2-1-15,16-2-2 0,16-13-1 16,26-3-6-16,6-33-6 15,37 6-5-15,-3-42-7 16,36 7-2-16,-7-33-3 16,23 11-1-16,-13-21 2 15</inkml:trace>
  <inkml:trace contextRef="#ctx0" brushRef="#br2" timeOffset="20835.1917">3789 2362 73 0,'4'-23'35'0,"-7"-5"-1"0,5 18 1 16,-12-5-28-16,10 15-2 16,0 0 0-16,-4 25-1 15,0 5 1-15,5 11 0 16,-5 8-2-16,4 14 1 15,-3 6-1-15,4 2 0 16,-4-3-1-16,3-1 1 16,-2-6-2-16,5-6-1 15,0-11 1-15,2-14-1 16,-2-6 0-16,8-11 1 15,-1-14-1-15,4-12 1 16,5-9 0-16,-1-7 0 16,2-4-1-16,2-5 1 15,-1-7 0-15,1 4 0 0,-3 6-1 16,1 5 1-16,-6 9-1 15,0 13 1-15,1 9-1 16,-1 11 0-16,-4 12-1 16,0 7 0-16,1 10 0 15,-3 1-1-15,4 6 0 16,-1-1-2-16,5-5-1 15,-3-10-2-15,12 1-6 16,-11-25-2-16,18 8-5 16,-15-32-2-16,19 11-1 15,-18-27-2-15,12 11-1 16,-15-17 2-16,2 5 5 15,-9 2 3-15</inkml:trace>
  <inkml:trace contextRef="#ctx0" brushRef="#br2" timeOffset="21406.2244">4280 2799 112 0,'-3'17'28'16,"-10"-14"2"-16,17 17 0 15,-4-20-26-15,15 15-1 16,7-14 0-16,7-8 0 16,5-3-1-16,10-4 1 15,-1-9-1-15,0 0 0 16,-5-5-1-16,-3-1 1 15,-11 2-2-15,-9 1 2 16,-14 6-2-16,-9 0 2 16,-13 7-2-16,-4 2 1 15,-9 9-1-15,-4 5 1 16,-1 11-1-16,-4 9 0 0,7 3 0 15,5 8 0-15,7 6 1 16,7 4-2-16,10-4 0 16,11 3 0-16,12-8-1 15,6-9-1-15,13-5-1 16,9-13-2-16,16-1-4 15,-8-21-4-15,21 12-3 16,-17-28-4-16,14 15 0 16,-23-21-2-16,9 13-3 15,-21-15 3-15,1 13 3 16,-15-9 3-16,-7 2 23 15,3 16 11-15,-20-12 3 16,3 28 4-16,-5-21 1 16,8 36 2-16,-21-9 3 0,18 25-2 15,-17-5-18-15,7 8-7 16,0 2-1-16,4 5 0 15,3-3-2-15,0-6 0 16,6-5-3-16,1-11-2 16,10-2-5-16,-5-24-4 15,18 4-5-15,-14-29-2 16,18 10-2-16,-15-27-1 15,16 7-2-15,-23-18 2 16,8 6 6-16,-11-4 1 16</inkml:trace>
  <inkml:trace contextRef="#ctx0" brushRef="#br2" timeOffset="21549.2325">4936 2357 117 0,'-12'8'25'0,"-6"-7"-4"16,15 14-4-16,12 7-32 16,-9-22-2-16,29 34-3 15,-8-24-1-15,20 19-1 16,-8-18-2-16,16 11 4 15,-7-8 2-15,9 6 5 16</inkml:trace>
  <inkml:trace contextRef="#ctx0" brushRef="#br2" timeOffset="22052.2613">5379 2612 115 0,'-12'6'30'0,"-19"-17"3"16,13 26-2-16,-19-6-23 15,8 13-3-15,-2 5 0 0,5 10-1 16,-1 1-1-16,9 8-1 15,1-2-1-15,11-5 1 16,6-6-1-16,8-7 0 16,9-12-1-16,9-11 1 15,5-11-1-15,4-10 0 16,3-9 0-16,-1-2 1 15,0-3-2-15,-2 1 1 16,-6 4-1-16,-7 3 0 16,-2 9 0-16,-10 9 0 15,-10 6 0-15,13 20 1 16,-11 6-1-16,0 13 0 15,2 8 1-15,-1 15-1 0,0 11 1 16,-3 7 0-16,-5 6 0 16,-3 1 0-16,-4 3 0 15,-5-5 0-15,-7-7 1 16,-4-9-2-16,-2-12 2 15,-5-10-2-15,1-15 0 16,3-13 0-16,0-12-2 16,2-17 0-16,6-9-2 15,-3-17-2-15,11-4-4 16,-10-27-5-16,17 8-3 15,-11-25-2-15,22 20-2 16,-8-16-1-16,19 21-3 16,-9-9 3-16,23 15 2 15,0 7 5-15</inkml:trace>
  <inkml:trace contextRef="#ctx0" brushRef="#br2" timeOffset="22577.2913">5974 2164 109 0,'0'0'37'0,"-5"22"2"15,-11-2-3-15,10 16-30 16,-6 9-4-16,1 14 2 16,-4 5-1-16,-3 11 0 0,1 0-2 15,5 0 1-15,-4-5-1 16,6-6 0-16,-1-11-1 15,8-8 0-15,3-14 0 16,4-13 0-16,8-14 0 16,2-16 0-16,7-10 0 15,2-8 0-15,8-11 0 16,-1-4 1-16,3-1-1 15,-4 1 0-15,-1 7 1 16,-4 8-1-16,-6 11 0 16,-4 12 1-16,-4 13-1 15,-2 14 0-15,-7 10-1 16,-1 4-1-16,4 7 0 15,1-1-2-15,4 4-1 0,1-11-2 16,9 3-5-16,-4-28-3 16,22 7-4-16,-16-29-3 15,25 7 0-15,-16-34-2 16,19 9-1-16,-15-28-1 15,11 2 8-15,-10-17 1 16,1 1 4-16</inkml:trace>
  <inkml:trace contextRef="#ctx0" brushRef="#br2" timeOffset="22777.3028">6618 2198 124 0,'10'13'30'15,"-30"-2"0"-15,11 40 1 16,-7 1-26-16,2 13 0 16,-3 7-3-16,5 1-1 0,3-1-2 15,-3-8-1 1,13-1-6-16,-8-21-3 0,18 4-5 15,-18-31-4-15,21 8-3 16,-14-23-1-16,4-12-1 16,-13-14-2-16,10 4 4 15,-13-14 3-15,-1-4 5 16,-2-3 2-16</inkml:trace>
  <inkml:trace contextRef="#ctx0" brushRef="#br2" timeOffset="22913.3106">6435 2527 138 0,'3'-21'34'15,"12"30"-1"-15,-15-9 0 16,20-12-33-16,15 14-7 15,-1-15-7-15,25 19-6 0,-11-27-6 16,31 23-4 0,-16-22-3-16,28 22-1 0,-18-16 0 15,16 14 5-15</inkml:trace>
  <inkml:trace contextRef="#ctx0" brushRef="#br2" timeOffset="23579.3487">7789 2477 96 0,'0'0'34'16,"0"0"2"-16,-29-6-1 0,11 15-29 15,-12 3-1-15,4 9 0 16,-8 5-1-16,5 11 0 15,1 3-1-15,9 5 1 16,9 0-2-16,10 2 1 16,12-6-1-16,12-5-1 15,13-11 0-15,9-13 0 16,3-13 0-16,6-10-1 15,-2-18 1-15,-1-4-1 16,-10-12-1-16,-11 0 0 16,-12-2 0-16,-15 2-1 15,-11 2 1-15,-11 12-2 16,-9 12 1-16,-9 8-2 15,4 13 0-15,-4 3 0 0,17 10-4 16,3-9-3-16,30 14-4 16,0-22-4-16,38 12-1 15,0-28-3-15,32 15 0 16,-1-31-4-16,23 12 3 15,-5-15 3-15,6 4 3 16</inkml:trace>
  <inkml:trace contextRef="#ctx0" brushRef="#br2" timeOffset="23853.3643">8904 1985 111 0,'-38'-41'34'15,"14"18"2"-15,-19-5 0 16,9 16-32-16,-6 7-1 0,6 24 1 15,-5 14-2-15,-1 17 0 16,6 15-1-16,1 16-1 16,4 11 0-16,10 10 0 15,5-1-2-15,0-6-2 16,18 1-6-16,-5-24-4 15,21 2-7-15,-18-36-2 16,21-1-5-16,-23-37 0 16,24 12-4-16,-26-34 4 15,2 5 5-15,-13-10 5 16</inkml:trace>
  <inkml:trace contextRef="#ctx0" brushRef="#br2" timeOffset="24004.373">8308 2592 130 0,'0'0'33'0,"-15"-27"2"15,36 22-1-15,16-9-35 16,9-9-9-16,29 7-4 15,-2-26-8-15,35 23-3 16,-7-31-5-16,33 25-1 16,-11-25-3-16,15 24 3 15,-11-9 4-15</inkml:trace>
  <inkml:trace contextRef="#ctx0" brushRef="#br2" timeOffset="24718.4138">9656 2482 80 0,'8'-21'37'0,"6"16"0"16,-15-10-1-16,1 15-25 15,0 0-5-15,0 0-1 16,-13 21-2-16,3 1 2 16,-3 0-3-16,2 4 1 0,-1 3-1 15,1 0 0-15,5-3-1 16,1 0 1-16,4-11-1 15,1-15-1-15,11 8 0 16,1-17 0-16,3-7 0 16,1-6-1-16,-1-6 1 15,1-7-1-15,0 0 2 16,-5 1-2-16,-2 3 1 15,-2 5-1-15,-3 5 2 16,-2 7-1-16,-2 14 0 16,0 0 0-16,0 0 0 15,12 11 1-15,-3 3-1 16,6 2 0-16,6-2 0 15,9-4 0-15,9-7 0 0,5-6 1 16,7-9-1-16,3-4 1 16,-1-7-1-16,-3 1 1 15,-6-4 0-15,-7 6-1 16,-13 1 1-16,-4 10-1 15,-11 4 0-15,-9 5 0 16,5 22 0-16,-10 0 0 16,1 11-1-16,-2-1 1 15,2 9-2-15,0-3 0 16,7 4-3-16,4-13-4 15,17 4-5-15,-7-26-4 16,25 12-4-16,-14-31-3 16,23 11-1-16,-15-27-4 15,17 10 4-15,-14-20 1 16,3 5 6-16</inkml:trace>
  <inkml:trace contextRef="#ctx0" brushRef="#br2" timeOffset="25148.4384">10672 2301 106 0,'-21'1'32'16,"14"29"2"-16,-18-16 0 15,18 17-27-15,-6 2-2 16,7 2 0-16,3-4-2 16,10-2 0-16,4-10-1 15,8-6-1-15,8-10-1 16,3-8 1-16,2-9-1 15,4-10 0-15,0-5 0 16,0-2-1-16,-6-6 1 0,-1 4-1 16,-4 3 1-16,-5 10-1 15,-6 12 0-15,-14 8 0 16,12 25 0-16,-15 10 1 15,-1 15-1-15,-7 15 2 16,0 11-1-16,-7 7 1 16,-5 6-1-16,2-2 2 15,-7-5-2-15,2-1 1 16,-4-7-1-16,-3-13 0 15,4-10 0-15,-3-13-1 16,3-9-3-16,-5-16-2 16,6-1-5-16,-10-26-4 15,15 12-3-15,-20-30-5 16,20 11-2-16,-18-27 0 0,18 17-3 15,-10-17 1 1,13 12 5-16,1 0 2 0</inkml:trace>
  <inkml:trace contextRef="#ctx0" brushRef="#br2" timeOffset="27152.553">12665 1688 92 0,'6'-15'31'16,"-12"-4"-1"-16,6 19 3 15,0 0-29-15,-7 11-2 16,-2 9 3-16,4 13-2 16,-9 13 1-16,1 12-3 15,-8 9 1-15,4 11-2 16,-8 9 1-16,1 2-3 15,4 2-3-15,-2-12-4 16,12 2-5-16,-7-26-4 16,25 5-3-16,-14-34-3 15,23-4-1-15,-17-22-2 16,24-18 2-16,-12-15 2 0</inkml:trace>
  <inkml:trace contextRef="#ctx0" brushRef="#br2" timeOffset="27636.5807">12393 2128 102 0,'0'0'33'0,"0"0"0"16,0 0 2-16,29 1-31 16,5-2-2-16,9-3 1 15,8-1 0-15,10-1-1 16,1-3 0-16,-2 0-1 15,1 1 0-15,-11 0 0 16,-7 4-1-16,-11 1 0 16,-7 4 0-16,-25-1 1 0,9 21-1 15,-22-4 0-15,-3 9 1 16,-7 8-1-16,-4 6 1 15,2 3-1-15,-2 5 1 16,7-4-1-16,12 0 0 16,12-8 0-16,14-8 1 15,11-12-1-15,15-15 0 16,4-11 0-16,5-11 0 15,-1-14 0-15,-2-1 0 16,-11-9 1-16,-12-3-1 16,-13 6-1-16,-19 0 0 15,-11 9 0-15,-14 4-1 16,-7 10 0-16,-6 6-1 15,4 6-1-15,4 1-2 16,16 11-3-16,5-10-3 0,29 15-4 16,1-15-3-16,35 15-2 15,-11-18-1-15,30 16-1 16,-14-16-1-16,15 11 4 15,-13-5 3-15,2 2 2 16</inkml:trace>
  <inkml:trace contextRef="#ctx0" brushRef="#br2" timeOffset="27956.599">13501 2109 115 0,'-27'-3'30'15,"16"18"2"-15,-23-13-1 16,14 16-26-16,-5 4-1 16,3 11 0-16,2 1-2 15,7 8 1-15,3 0-2 16,10-1 1-16,7-4-1 0,6-5 0 15,10-9 0-15,9-13-1 16,3-13 1-16,6-12-1 16,-1-12 0-16,-2-8-1 15,-3-7 1-15,-7-4-1 16,-13 1 0-16,-10-2 0 15,-8 10-1-15,-9 2-1 16,-7 16-1-16,-6-1-2 16,7 14-4-16,-6-5-4 15,24 11-3-15,-13-5-4 16,32 12-2-16,-11-20-1 15,28 13-3-15,-6-18 2 16,14 6 3-16,-1-11 3 16</inkml:trace>
  <inkml:trace contextRef="#ctx0" brushRef="#br2" timeOffset="28221.6142">14089 1491 97 0,'0'-32'35'15,"10"20"-1"-15,-10 12 2 16,-10 22-26-16,-1 14-4 15,-2 18-2-15,-4 12 0 16,0 11-3-16,-1 6 1 16,-4 8-3-16,6-1 0 15,-2-6-3-15,4 3-3 16,-5-15-6-16,14 11-4 15,-13-29-6-15,19 14-1 16,-14-32-3-16,21 9-3 0,-14-28 1 16,17-2 2-16,-11-15 4 15</inkml:trace>
  <inkml:trace contextRef="#ctx0" brushRef="#br2" timeOffset="30799.7616">11989 1956 82 0,'12'-6'37'0,"-12"-7"-2"16,0 13 1-16,-21 13-32 15,4 2-2-15,-9 0 0 16,-3 7 0-16,-8 3 0 16,0 1 0-16,1-1 0 15,8-3-1-15,6-3 1 16,11 1-1-16,13-3 0 15,10-2-1-15,11-3 0 16,7 3 0-16,7-1 0 16,2 4 0-16,-2-2 0 15,-4 5 1-15,-8-1-1 16,-5 3 1-16,-11 1 0 15,-10 0 0-15,-11 4-1 16,-5-9 1-16,-7 2 0 0,-4-5-2 16,1 2-3-16,-3-17-5 15,13 13-7-15,-11-25-9 16,28 11-3-16,-17-4-4 15,17 4-3-15,11-11-2 16</inkml:trace>
  <inkml:trace contextRef="#ctx0" brushRef="#br2" timeOffset="32545.8615">1346 3906 83 0,'0'-18'35'16,"0"18"-1"-16,-4-10 1 16,4 10-32-16,0 0-1 15,-1 25 0-15,0-3 1 16,3 14-1-16,-4 9 1 15,3 12-2-15,-2 9 1 16,-1 6-1-16,-1 4-1 16,2-6-2-16,5-2-1 15,-3-16-4-15,14-4-6 16,-12-30-5-16,20-3-4 15,-18-32-4-15,17-3-1 16,-15-25-3-16,2 2 1 16,-10-10 3-16</inkml:trace>
  <inkml:trace contextRef="#ctx0" brushRef="#br2" timeOffset="33061.891">1127 4004 89 0,'-26'-15'33'0,"26"15"2"15,-15-11-1-15,30 6-20 16,7-5-11-16,19 2-1 15,6-7 1-15,11-2-1 16,8-7 1-16,6-3-1 16,1-3 0-16,2 0 0 15,-2 0 0-15,-7 5-1 16,-10 1 1-16,-8 6-1 15,-9 9 0-15,-10 9 0 16,-9 9-1-16,-10 17 1 16,-7 8-2-16,-6 15 2 0,-6 6-1 15,-1 11 0-15,-9 7 0 16,4-1 0-16,-4 0 0 15,2-9-1-15,5-8 2 16,3-7-2-16,8-16 1 16,5-11 0-16,8-14 0 15,5-10 0-15,5-12 1 16,4-4-1-16,1-8 1 15,0-3-1-15,0 1 1 16,-3 2-1-16,-4 6 0 16,-4 7 1-16,-1 11-1 15,-3 7 0-15,-5 11 0 16,2 11-1-16,-4 6 1 15,-2 4-2-15,5 4 0 0,-1 3-1 16,6-3-3-16,0-11-3 16,11 2-4-16,-7-25-5 15,19 7-5-15,-14-28-3 16,21 9-2-16,-16-26-3 15,8 5 2-15,-9-9 2 16</inkml:trace>
  <inkml:trace contextRef="#ctx0" brushRef="#br2" timeOffset="33413.9112">2352 4230 88 0,'-11'6'34'0,"11"12"0"16,0-18 2-16,11 21-28 15,7-18-4-15,17-1 0 0,5-7 0 16,11-6 0-16,2-11-1 15,8-5 0-15,-4-8-1 16,-2-1 0-16,-12-3-1 16,-10 2 0-16,-15 0 0 15,-17 6 0-15,-10 5-1 16,-16 10 1-16,-12 10 0 15,-9 9 0-15,-6 13-1 16,-2 12 1-16,7 10-1 16,2 8 0-16,15 5 0 15,8 3-1-15,22-5 0 16,17-6-2-16,17-1-3 15,12-24-6-15,22 7-4 0,-4-30-6 16,23 15-7-16,-15-28-1 16,18 12-3-16,-19-17 0 15,12 5 1-15</inkml:trace>
  <inkml:trace contextRef="#ctx0" brushRef="#br2" timeOffset="34037.9469">4091 3590 73 0,'0'0'35'16,"-8"-12"-1"-16,8 12 1 15,-5 22-30-15,8 5-1 16,-6 10-2-16,3 16 2 15,-1 12-2-15,-3 11 0 16,-6 11-1-16,2 2-1 16,-1 1 0-16,2-10-2 15,2-5-2-15,3-22-3 16,15-3-4-16,-4-35-4 15,19 1-2-15,-11-33-2 0,25 2-3 16,-14-27-1-16,12 9 1 16,-13-16 4-16,3 8 1 15,-6-1 2-15</inkml:trace>
  <inkml:trace contextRef="#ctx0" brushRef="#br2" timeOffset="36036.0611">4296 4093 103 0,'6'23'28'0,"-6"-23"0"16,15 25 3-16,1-18-28 15,12-4-1-15,6-7 0 16,10-6 1-16,-1-8-1 16,6-7 1-16,-2-6-1 0,0-4 0 15,-7-5-1-15,-2 0 1 16,-14 3-1-16,-11 4-1 15,-8 5 1-15,-11 8 0 16,-11 13 0-16,-7 11-1 16,-11 14 1-16,-2 13 0 15,-3 10 0-15,2 10 0 16,3 3 0-16,8 2-1 15,9-2 1-15,10-6-2 16,14-11 1-16,15-9-3 16,15-14 1-16,13-17-4 15,13-1-2-15,0-23-3 16,18 6-3-16,-18-21-3 15,14 14-3-15,-20-20 0 0,1 22-3 16,-23-14 2 0,-1 20 2-16,-15-2 2 0,-14 5 25 15,-4 17 4-15,0 0 4 16,-14 15 4-16,-9-10 2 15,13 22 2-15,-16-12 0 16,15 23 4-16,-8-11-23 16,7 8-2-16,-1-4 1 15,6 3-1-15,-2-6 0 16,5-3-2-16,2-4 1 15,5-8-1-15,-3-13 0 16,22-5 0-16,1-17 0 16,3-8 1-16,6-6-1 15,3-4 1-15,-2-1-2 0,0 0 2 16,-7 5-1-16,-4 10-1 15,-6 9 0-15,-6 9 0 16,-10 8-1-16,5 13 0 16,-6 7-1-16,-2 8 1 15,6 5-2-15,-3 4-1 16,9 3 0-16,-3-4-3 15,15 3-1-15,-1-14-3 16,16 3-2-16,-3-24-4 16,14 4 0-16,-8-25-1 15,9 7-2-15,-8-23 0 16,5 5 2-16,-15-13 3 15,0 3 2-15,-10-4 2 16,-11-3 24-16,4 21 4 16,-18-11 4-16,3 22 3 0,-19-9 0 15,7 27 1-15,-20-5 2 16,11 24 0-16,-10-5-21 15,3 11-1-15,3 1-2 16,8 4-2-16,5-2 1 16,14-3-1-16,6-8 0 15,15-6 0-15,6-8 0 16,5-11-2-16,6-10 2 15,3-8 0-15,-6-5 0 16,2-4 1-16,-8-1-2 16,-1 2 1-16,-10 1 0 15,-4 6 0-15,-6 7-2 16,-8 15 1-16,0 0 0 15,-13 24-1-15,-1 8 0 0,-3 14-1 16,1 15 1-16,-3 14 0 16,3 11 0-16,1 8 0 15,3 0 0-15,4 0-1 16,1-5 3-16,4-12-1 15,1-9 0-15,-3-15 0 16,0-15 2-16,1-13-2 16,4-25 0-16,-15 6 0 15,7-21 0-15,-3-10 1 16,2-11-2-16,3-8 1 15,1-13-1-15,5-5 2 16,5-4-1-16,7-2-1 16,3 0 0-16,4-2-1 15,9 6-1-15,3-3-2 0,9 13-4 16,-2-6-1-16,14 16-3 15,-14-15-3-15,23 22-1 16,-16-20 0-16,19 17-2 16,-22-13 3-16,19 13 0 15,-20-11 1-15,8 7 3 16,-13-2 1-16,-4-1 2 15,-5 3 1-15,-10-3 3 16,-2 5-1-16,-8 0 16 16,5 19 13-16,-24-11 1 15,12 34 2-15,-17-21 0 16,12 41 0-16,-20-6 3 15,12 33-1-15,-18-1-13 16,10 19-11-16,-2 12 0 16,5 6-2-16,-2 7 0 0,7 0-2 15,4-1 0-15,4-8-1 16,4-7-1-16,4-12-2 15,8-13-1-15,-7-18-4 16,13-4-3-16,-17-27-2 16,24 0-4-16,-25-28-1 15,15 12-2-15,-24-26-1 16,13 9 0-16,-17-13 3 15,7 11 3-15,-12 3 10 16,-5-1 18-16,10 22 5 16,-15-11 4-16,29 22 1 15,-25-5 3-15,27 16 0 0,-12-17 2 16,27 16-7-16,-1-16-17 15,13-3-2-15,10-6-2 16,4-12-3-16,13 2-5 16,-5-19-2-16,16 9-4 15,-15-24-3-15,17 14-1 16,-23-19-1-16,15 17 0 15,-19-16-1-15,7 14 6 16,-13-5 1-16,-4 17 4 16,-9 9 17-16,-18-4 10 15,9 29 3-15,-29-6 3 16,11 31 2-16,-27-8 0 15,12 33 3-15,-22-10-1 16,16 25-14-16,-11 2-8 16,7 6 0-16,2 2-1 0,8 0 0 15,3-8-2-15,14-2 0 16,4-17-1-16,11-9 0 15,6-17-1-15,4-11 1 16,5-11-1-16,1-7 1 16,-1-7-1-16,-1-3 1 15,-6 0 0-15,-3 3-1 16,-4 4 0-16,-4 10 0 15,-10 3 0-15,19 10-1 16,-11 6 0-16,0 3-2 16,4 8-2-16,-8-5-5 15,14 14-4-15,-18-19-6 16,17 18-5-16,-17-35-2 15,12 29-3-15,-12-29-1 0,18-4 0 16,-7-13 3-16</inkml:trace>
  <inkml:trace contextRef="#ctx0" brushRef="#br2" timeOffset="36719.1002">7980 3833 66 0,'-5'-26'33'0,"1"9"1"15,-8 0 0-15,12 17-22 16,-30-10-4-16,13 20-1 0,-9 0-2 16,3 12 0-16,-4 6 0 15,5 7-1-15,4 0 0 16,10 6-1-16,5-2-1 15,13-4 0-15,9-7 0 16,13-7-2-16,5-12 1 16,7-7-2-16,2-12 1 15,0-7 0-15,-2-11-1 16,-7-5 0-16,-8-6 0 15,-8-4-1-15,-10 2 1 16,-14-1-2-16,-2 7 0 16,-9 1-2-16,0 12 0 15,-9 3-2-15,9 19-3 16,-7-2-1-16,16 17-4 0,5-15 0 15,7 31 0-15,6-25-2 16,25 15 0-16,-1-24 0 16,26 7 1-16,5-18 3 15,11-3 1-15,2-10 1 16,8-2 1-16,-2-4 2 15,-2-5 1-15</inkml:trace>
  <inkml:trace contextRef="#ctx0" brushRef="#br2" timeOffset="37154.1251">8921 3120 111 0,'-27'-12'29'16,"-16"-4"1"-16,11 35 0 0,-11 10-25 15,5 22-1-15,-1 13 1 16,3 17-3-16,3 9 1 15,8 5-1-15,9 4-1 16,4-7-1-16,12-6-2 16,4-12-1-16,10-6-5 15,-4-23-2-15,10-1-3 16,-13-30-5-16,12 4-2 15,-22-31-1-15,15 10-1 16,-25-24-1-16,7 7 3 16,-14-17 2-16,0 6 3 15,-3-4 3-15,-6-5 29 16,14 24 5-16,-13-16 2 15,28 32 3-15,-24-32 1 0,24 32 0 16,11-10 2-16,17 16-1 16,0-13-27-16,13-6-4 15,16 2-6-15,1-17-4 16,21 10-4-16,-11-22-5 15,26 17-3-15,-21-16-2 16,21 21-2-16,-21-16 2 16,14 18 3-16,-7 0 3 15</inkml:trace>
  <inkml:trace contextRef="#ctx0" brushRef="#br2" timeOffset="38034.1754">10026 3666 72 0,'0'0'33'16,"-27"7"0"-16,12 8 1 15,-14 1-22-15,8 13-8 16,-5 2-1-16,2 6 1 15,2-1-1-15,5 4 0 16,2-9-1-16,8 1 0 16,7-12-1-16,5-7 0 15,-5-13 0-15,22-12 0 16,-2-6 0-16,2-10 0 15,2-6 0-15,-1-4-1 0,-4-2 1 16,0 1 0-16,-5 2 0 16,-5 6-1-16,-2 3 1 15,-6 12 0-15,0 3-1 16,-1 13 0-16,0 0 1 15,0 0-1-15,4 22 0 16,3-7 1-16,2 4-1 16,9-2 1-16,2 1-1 15,6-5 1-15,5-5-1 16,5-7 1-16,7-6 0 15,3-10-1-15,2-10 1 16,4-3 0-16,-5-2 0 16,0-4 0-16,-9 3 0 0,-6 2 0 15,-7 8 0-15,-8 12 0 16,-17 9-1-16,0 12 1 15,-12 12-1-15,-6 6 0 16,-1 6-1-16,3 4-1 16,2 8 0-16,6-4-2 15,13 0-2-15,3-15-3 16,19 2-3-16,-3-22-3 15,21 11-4-15,-12-32-1 16,15 12-2-16,-13-24-1 16,11 9 1-16,-18-15 2 15,8 9 3-15,-12-9 3 16,-4 3 2-16,0 1 2 15</inkml:trace>
  <inkml:trace contextRef="#ctx0" brushRef="#br2" timeOffset="38447.199">10894 3594 105 0,'0'0'28'0,"-24"11"1"16,20 15 1-16,-10-5-23 15,4 4-1-15,5-3-1 16,6 1-1-16,2-6-1 16,8-5 0-16,4-7-1 15,8-5-1-15,2-9 0 16,4-5-1-16,0-5 1 15,3-4-1-15,-6 1 0 16,-1 0-1-16,-5 3 1 16,-6 2-1-16,-1 8 0 15,-13 9-1-15,10 11 1 16,-7 12 1-16,-3 13-1 0,-1 11 0 15,-1 12 1-15,-1 9 0 16,1 9 0-16,-4 5-1 16,-1 0 1-16,-6-3 0 15,-5-5 0-15,-6-8 0 16,-5-10 0-16,-4-12-1 15,-6-12 0-15,-2-17-3 16,6-4-4-16,-8-24-3 16,16 5-4-16,-12-28-4 15,25 9-2-15,-13-29-3 16,25 14-1-16,-11-23 0 15,20 11 3-15,1-8 3 16,8 5 2-16</inkml:trace>
  <inkml:trace contextRef="#ctx0" brushRef="#br2" timeOffset="39460.257">12112 3547 61 0,'0'0'31'16,"-9"-17"0"-16,9 17 0 0,-11-3-20 15,11 3-2-15,-1 15-1 16,6 3-2-16,-10 1-1 16,6 13-1-16,-1 0-1 15,0 10 0-15,-1 2-1 16,0 1 0-16,-1-2-1 15,-2-3 0-15,2-7 0 16,1-8-1-16,-2-7 1 16,2-6 0-16,1-12-1 15,0 0 1-15,0-20-1 16,-1-3 0-16,2-3 0 15,0-9 0-15,2-5 1 0,2-6-1 16,2-4 0-16,6 0 0 16,5 3 1-16,6 3-2 15,-1 2 1-15,6 6 0 16,1 8-1-16,-1 8 0 15,-1 6 0-15,-5 6 0 16,0 4 1-16,-4 9-1 16,-6 4 0-16,-4 6 1 15,-5 6 0-15,-6 8 0 16,-6 5 0-16,-4 5 1 15,-2 8-1-15,-5-3 0 16,-2 3 0-16,-3-5 0 16,0 1 0-16,-1-5 0 15,4-5 0-15,-2-4 0 16,4-5 0-16,-4-2 0 0,7-2-1 15,0 1 1-15,-3 0 0 16,3 3 0-16,-1 9 0 16,-2 8-1-16,2 9 0 15,-3 10 0-15,2 6-1 16,0 0-2-16,5 2-1 15,2-11-3-15,13-6-2 16,-5-27-4-16,22-3 0 16,-9-39-3-16,24 4-1 15,-7-32 0-15,17 1-1 16,-9-21 2-16,11 5 1 15,-9-13 3-15,4 5 0 16,-3-5 3-16</inkml:trace>
  <inkml:trace contextRef="#ctx0" brushRef="#br2" timeOffset="40277.3037">12520 3651 92 0,'0'0'27'0,"-4"15"0"16,4-15 1-16,0 9-21 15,0-9-4-15,22 12 1 16,-2-11 0-16,9 3 0 16,5-5-1-16,8-1 0 15,4-8 0-15,1-3-1 16,-1-4-1-16,1-4 0 15,-8-6-1-15,-6 1 1 0,-10-5 0 16,-7 2-1-16,-14-2 0 16,-9 8 0-16,-9 1 1 15,-9 9-1-15,-9 8 1 16,-9 15 0-16,0 8 0 15,-2 10 0-15,1 9 1 16,6 4-1-16,7 5 1 16,10-4-1-16,11 0-1 15,15-8 0-15,18-6-1 16,14-12-1-16,18-6-3 15,7-16-2-15,14 1-3 16,-7-16-2-16,15 6-3 16,-16-21-2-16,8 13-1 15,-24-15 0-15,3 13 0 16,-23-12 1-16,2 16 3 0,-16-6 1 15,-6 8 19-15,-12 19 6 16,-5-15 4-16,1 26 1 16,-22-10 3-16,15 24 1 15,-21-11 2-15,16 25 1 16,-15-8-17-16,10 12-2 15,0-7-2-15,7 8 0 16,4-7 0-16,3-1-1 16,7-10 0-16,7-8-1 15,3-16 0-15,9-8 1 16,3-11-1-16,2-11 0 15,4-4 0-15,-4-6 0 0,4-4 0 16,-5 1 0-16,-2 5 0 16,-2 3-1-16,-5 7 0 15,-2 9 1-15,-12 17-1 16,17-9-1-16,-8 19 1 15,0 10-1-15,-3 11-2 16,2 2-1-16,7 12-4 16,-7-7-2-16,16 12-4 15,-12-20-3-15,23 13-3 16,-20-29 0-16,27 16-1 15,-17-33 0-15,18 10 1 16,-12-21 2-16,14 2 2 16,-5-10 2-16,5 0 2 15,5-7 1-15</inkml:trace>
  <inkml:trace contextRef="#ctx0" brushRef="#br2" timeOffset="41062.3486">14958 1945 86 0,'11'-9'35'0,"15"6"-1"16,2-10-1-16,11 0-30 15,5 8-8-15,4-7-2 16,9 11-5-16,-19-10-1 15,9 14-2-15,-25-11-1 16,5 17-2-16,-27-9 0 16,0 0 0-16,-8 15 3 15,-8 0 3-15,-13-4 2 0,0 10 2 16,2 7 23-16,-15-18 3 15,18 13 1-15,-11-17 2 16,26 17-1-16,-4-21 1 16,30 12-1-16,1-18-3 15,18-10-25-15,23 10-4 16,0-16-2-16,17 9-2 15,-10-14-2-15,13 15-2 16,-16-14 0-16,5 19 3 16,-21 2 1-16,-2 15 3 15,-20 8 2-15,-5 12 1 16</inkml:trace>
  <inkml:trace contextRef="#ctx0" brushRef="#br2" timeOffset="41616.3803">15014 3348 85 0,'18'-14'29'16,"16"5"-2"-16,1-2-5 15,1-7-31-15,12 14-3 16,-14-11-2-16,9 19-2 16,-20-14-1-16,1 21-2 15,-24-11 1-15,8 11 4 16,-20 1 2-16,-5 6 3 15,-8 5 0-15,-6 5 3 16,-4 7 2-16,-1-1 2 16,8 10 21-16,-11-17 3 0,21 11-1 15,0-22 1-15,27 5-3 16,11-21-3-16,17-7-5 15,11-11-2-15,8-15-23 16,25 6-4-16,-6-22 0 16,27 7-3-16,-7-21 2 15,18 5 3-15,-6-10 2 16,17-3 1-16</inkml:trace>
  <inkml:trace contextRef="#ctx0" brushRef="#br2" timeOffset="42715.4432">17127 2231 19 0,'-14'-3'24'16,"14"3"0"-16,-11-5 1 15,11 5-14-15,0 0-1 16,-9-14-2-16,9 14-1 15,0 0-1-15,11-1-1 16,-11 1-1-16,12-4 0 0,-12 4-1 16,15-6-1-16,-3 2-1 15,3 1 0-15,1 1 0 16,7 1 0-16,2-2 1 15,5 2 0-15,6 0-1 16,5 2 1-16,8-3 0 16,4 1 0-16,4-2-1 15,5 1 1-15,6-4-2 16,4 4 1-16,1-3-1 15,5 2 0-15,1 1 1 16,6 0 0-16,-3 1 0 16,4 1 0-16,-1 1 0 15,1 1 1-15,7-1-1 16,1 1 0-16,4-3 0 0,3 2 0 15,6-3 0-15,0 2 0 16,6-3 0-16,0 3 0 16,5-2 0-16,-1 3-1 15,-1 0 2-15,0 1-1 16,-2 0-1-16,0 0 1 15,3 2 0-15,0 0-1 16,-1-1 1-16,1-1 0 16,0-2-1-16,1-1 1 15,3-2 0-15,-2-2 0 16,-1-1 0-16,-6-2 0 15,-1-1 1-15,-7 0 0 16,-1 0-1-16,-8 2 0 16,-6-1 1-16,-8 4-1 0,-7-1-1 15,-4 0 0-15,-11 4 0 16,-7 0 0-16,-8 3 0 15,-7 0-1-15,-9-1 0 16,-10-1 0-16,-1 3-1 16,-17-3-2-16,17 7-2 15,-17-7-3-15,0 0-2 16,0 0-3-16,9 14-1 15,-20-19-1-15,15 23-1 16,-19-17 0-16,11 21 1 16,-21-12 1-16,6 19 1 15,-16-7 2-15,-4 18 1 16,-12-3 1-16,-6 10 1 15</inkml:trace>
  <inkml:trace contextRef="#ctx0" brushRef="#br2" timeOffset="43901.511">17244 3707 45 0,'0'0'27'0,"-14"-8"1"15,14 8-6-15,0 0-9 16,-1-10-7-16,1 10-2 16,18-1-2-16,2 0-1 15,3-2 0-15,7 2 0 16,10-2 0-16,5-2 1 0,7 2 0 15,9-1 1-15,3-2 0 16,8 4 0-16,1-3-1 16,8 4 2-16,2-2-2 15,6-1 0-15,5 0 0 16,5 1-1-16,3-3 1 15,10 0 0-15,5-3-1 16,1-1 1-16,4 2-1 16,1-1 1-16,2 2-1 15,0 4 0-15,1-2 0 16,-1 4 0-16,-7 1 0 15,1 1 0-15,-4 0 1 16,-1 2-1-16,-2-3 0 16,3 1 0-16,-7-5 1 0,2 3-1 15,-5-4 1-15,2 1-1 16,-6-1 1-16,0 1-1 15,-4 0 0-15,-4 1-1 16,-3-1 1-16,-6 2 0 16,-7 1-1-16,-6 2 0 15,-7-2 0-15,-4 3 1 16,-10-2-1-16,-8 1 1 15,-6-1-1-15,-5 0 0 16,-3-1 1-16,1 0-1 16,-2-3 0-16,-1 2 0 15,1-5 0-15,2-1 0 16,-1 1-1-16,-4 0 0 15,-1-1 0-15,-4 1-1 16,-6 5 0-16,-13 2-1 0,13 0-2 16,-13 0 0-16,0 0-3 15,0 0-1-15,7 18-3 16,-7-18-1-16,21 3-1 15,-5-15-1-15,22 12 0 16,-5-22 0-16,20 9 0 16,-6-17 2-16,14 5 1 15,-2-13 1-15,11 6 2 16,-4-12 0-16,8 3 1 15,-2-4 1-15,0-1 1 16</inkml:trace>
  <inkml:trace contextRef="#ctx0" brushRef="#br2" timeOffset="44969.5721">23240 1694 46 0,'0'0'27'16,"0"0"4"-16,-11 2-2 0,11-2-7 16,0 0-12-16,-2 21-3 15,-7-9 1-15,6 8-4 16,-8 3 2-16,1 7-3 15,-6 3 2-15,2 7-2 16,-7 3 1-16,6 1-3 16,-3-4 0-16,6-3 0 15,-2-4-1-15,6-5 0 16,0-7 1-16,8-6-2 15,0-15 1-15,14-5 0 16,0-11 0-16,2-8 1 16,4-9 0-16,2-1 0 15,0-9-1-15,1-2 1 0,-2-2-2 16,-4 1 3-16,-4 8-3 15,-3 3 2-15,0 5-2 16,-3 7 1-16,-5 7-1 16,-2 16 1-16,0 0 1 15,0 0-1-15,-2 22 1 16,-1-3-1-16,3 3 2 15,5 1-1-15,4 0 2 16,9-4-2-16,3-5 1 16,11-6-1-16,5-8 0 15,6-8 0-15,7-6-2 16,-2-8 1-16,0-3 0 15,-1-3 0-15,-7-3 0 16,-6 5 0-16,-7 3 2 0,-7 5-2 16,-7 5 1-16,-13 13 0 15,10 11-1-15,-12 8 1 16,-3 10 0-16,0 4-1 15,3 6 1-15,2 3-2 16,4 3 0-16,1-4-4 16,10 2-1-16,-4-10-5 15,11 0-2-15,-12-14-3 16,15 6-2-16,-25-25-2 15,27 21-1-15,-27-21 0 16,11 3 1-16,-11-3 2 16,0 0 2-16,0 0 1 15,-12-3 2-15,12 3 1 16</inkml:trace>
  <inkml:trace contextRef="#ctx0" brushRef="#br2" timeOffset="46199.6425">23197 3241 46 0,'6'-11'28'15,"-6"11"3"-15,0 0-2 16,0 0-7-16,0 0-11 16,0 0-3-16,-11 13-3 15,11 3 0-15,-7 2-3 0,0 10 1 16,-7 3 0-16,0 9-1 15,-5 5 1-15,0 3-1 16,-3-2 1-16,1-4-1 16,2-5 0-16,1-4-1 15,6-10-1-15,3-8 2 16,9-15-2-16,0 0 1 15,0 0 0-15,10-15 0 16,0-7 0-16,4-7 1 16,0-3-2-16,2-2 1 15,-1-5 0-15,3 0 0 16,-5 0-1-16,6-1 0 15,-4 7 0-15,2 4 0 16,-4 6 1-16,-1 5-1 0,1 7 0 16,-3 8 0-16,-10 3 1 15,16 14-1-15,-9 1 0 16,-5 5 1-16,5 3-1 15,-4 6 0-15,0-1 1 16,2 2-2-16,2-6 3 16,3-1-2-16,1-2 1 15,6-7-1-15,0-6 0 16,4-5 0-16,4-7 1 15,1-7 0-15,2-4-1 16,-3-4 1-16,3-3-1 16,-6-5 1-16,-1 1 0 15,-2 0 0-15,-2 1 0 16,-5 4-1-16,-3 4 1 0,-2 5 0 15,-7 12-1-15,10-5 0 16,-7 15 0-16,-2 9 1 16,-1 8-1-16,-1 7 0 15,-2 5 0-15,1 4-1 16,0 3 0-16,-4-5-2 15,6 2-2-15,-1-9-4 16,11 1-1-16,-6-21-3 16,16 11-2-16,-6-26-3 15,20 14-1-15,-16-26 0 16,20 13 1-16,-16-21 0 15,10 11 0-15,-11-10 3 16,7 5 1-16,-11-3 3 0,-1 2 0 16,-2 1 2-1,-3 1 2-15</inkml:trace>
  <inkml:trace contextRef="#ctx0" brushRef="#br2" timeOffset="47006.6886">23976 3364 98 0,'0'0'31'0,"-18"1"-1"15,13 8 3-15,-9-2-28 0,4 6-1 16,-5 3 1-16,2 10-2 16,-2-1 0-16,1 7-1 15,1-2 1-15,2 4-2 16,2-5 1-16,3-1-2 15,2-4 1-15,3-5 0 16,2-8-1-16,-1-11 1 16,0 0-1-16,15 2 1 15,-5-14 0-15,1-4 0 16,-2-7 0-16,0-4 0 15,3-3 0-15,-1-6 0 16,-2 2-1-16,0-2 0 16,1 5 0-16,-1 0 0 15,0 8-1-15,-3 2 1 0,3 6 0 16,-9 15 0-16,14-7 0 15,-14 7 0-15,8 21 0 16,-7-4 0-16,3 3 0 16,-3 6 0-16,1 1 2 15,3-1-2-15,3 3 1 16,1-7 0-16,5-4 0 15,5-5-1-15,7-8 1 16,3-8 0-16,8-8-2 16,0-6 2-16,3-8-1 15,0-3 0-15,-3-4 0 16,-2-1 2-16,-7 5-2 15,-5 3 1-15,-8 4 0 16,-2 7 0-16,-13 14 0 0,0 0-1 16,6 15 1-16,-11 10-2 15,-1 7 2-15,1 4-1 16,2 5 1-16,1 3-1 15,3 1-1-15,3-5 0 16,2 1-1-16,-1-8-2 16,9-1-4-16,-9-10-3 15,9 2-2-15,-14-24-3 16,11 25-1-16,-11-25-3 15,0 0 0-15,-2-20 0 16,2 20 1-16,3-24 0 16,-3 24 2-16,7-28 2 15,2 17 1-15,-2-4 1 16,3 0 2-16</inkml:trace>
  <inkml:trace contextRef="#ctx0" brushRef="#br2" timeOffset="51385.9391">1225 5218 62 0,'0'0'34'16,"1"-17"0"-16,-1 17-1 15,0 0-16-15,0 0-9 16,0 0-3-16,0 0 0 16,4 23-2-16,1 8-1 15,-4 13-1-15,-2 15 0 16,3 10 0-16,-7 15 1 15,-2 7 0-15,-5 6-2 16,-1-4 1-16,-6-7-1 16,8-11-2-16,-2-21-2 15,11-8-4-15,-5-33-2 0,19-8-3 16,-10-35-4-16,21 3 0 15,-19-30-2-15,15 8 0 16,-25-21 0-16,5 12 2 16,-19-9 2-16,-5 7 2 15,-15 2 1-15,-6 4 3 16,-6 8 1-16,-5-3 24 15,7 20 3-15,-11-12 4 16,22 23 0-16,-8-16 2 16,32 20 1-16,-6-18 0 15,31 18 2-15,-1-16-23 16,29 6-2-16,17-4 0 15,12 3-2-15,9-3 1 16,6 4-2-16,9 1 0 0,-1-1-2 16,-2 6 0-16,-8 0 0 15,-5 4-1-15,-9-2 0 16,-5 7 1-16,-8-2 0 15,-10 4 0-15,-10 5 2 16,-6 3-1-16,-7 7 2 16,-9 2 0-16,-3 7 0 15,-6 6 1-15,-2 8 0 16,-3 5 0-16,-1 10 1 15,-1 6-1-15,0 7 0 16,-4 4 0-16,1 9 0 16,-4 0 1-16,0 1 0 15,-1 0 0-15,0-8-1 16,2-6 0-16,1-12 0 0,1-7 0 15,7-15-1-15,3-14 0 16,-1-11-1-16,18-13 1 16,6-12 0-16,-1-9-2 15,6-4 1-15,0-6-1 16,0-1 1-16,3 3-2 15,-8 4 2-15,0 8-1 16,-6 7-1-16,-4 13 3 16,-4 10-1-16,-1 14 0 15,-6 11 0-15,-1 11 2 16,-2 7-2-16,-1 8 1 15,3 5-2-15,1 5 0 16,-1-5-3-16,9 1 0 0,-2-18-4 16,14 0-3-16,-4-28-2 15,16 3-1-15,-11-31-3 16,17 5 0-16,-16-30-1 15,12 7 2-15,-18-17 2 16,6 8-1-16,-17-6 3 16,0 5 0-16,-9 5 3 15,-3 8 0-15,2 14 23 16,-17-6 1-16,19 24 2 15,-25-5 2-15,25 24 1 16,-17-12 3-16,21 22 2 16,-8-20 1-16,20 9-20 15,4-8-3-15,10-4 2 16,6-10-1-16,10-10-2 15,4-7-2-15,2-6 1 0,-6-5-1 16,-3-1 0-16,-11-2 1 16,-12 3-2-16,-14 7 2 15,-15 5 0-15,-16 11-1 16,-8 10 1-16,-11 11-1 15,-4 10 1-15,-2 13 1 16,4 8 0-16,6 3 0 16,11 4-1-16,15-4 1 15,14-7-4-15,23-4-1 16,10-18-5-16,23-3-2 15,2-22-3-15,24 8-3 16,-10-29-2-16,28 15-1 16,-20-25 1-16,31 18-2 15,-17-20 3-15,16 12-1 0,-7-8 2 16,10 3 1-16,-3 3 1 15,0-2 2-15</inkml:trace>
  <inkml:trace contextRef="#ctx0" brushRef="#br2" timeOffset="61637.5255">4254 4995 23 0,'9'-20'28'0,"-2"8"3"15,-7 12-13-15,4-14 7 16,-4 14-15-16,0 0 0 16,-4 20 0-16,-6-5-2 15,7 16 0-15,-3 4-5 16,7 15 0-16,-5 10-1 15,4 11 0-15,0 6-2 16,-5 6 1-16,1 2 0 16,2-7-4-16,6 5-11 15,-8-25-17-15,10-8-1 16,-3-19-2-16,10-11 1 15</inkml:trace>
  <inkml:trace contextRef="#ctx0" brushRef="#br2" timeOffset="62012.5469">4477 5474 59 0,'11'15'33'0,"-11"-15"0"16,19 0-3-16,1-1-27 15,3-7-1-15,9-1 1 16,4-10 0-16,4 2-1 16,-2-5 0-16,0-2-1 15,-7-1 0-15,-3 1-1 16,-9 2 0-16,-12 2-1 0,-10 6 1 15,-12 3 0-15,-9 8 0 16,-6 4 0-16,-6 7 1 16,-3 11 1-16,-4 2 0 15,2 9 1-15,8 4-1 16,8 4 0-16,7 1 0 15,12 0 0-15,13-1-3 16,8-3 0-16,24 0-13 16,-4-20-19-16,18-2 0 15,1-14-4-15,8-1 4 16</inkml:trace>
  <inkml:trace contextRef="#ctx0" brushRef="#br2" timeOffset="62385.5682">5136 5317 57 0,'-24'11'35'0,"3"12"0"16,-7 3 0-16,3 10-20 16,-4-3-10-16,7 7 0 15,1-10-1-15,10 2-2 16,6-10 0-16,9-8-1 15,8-9-1-15,6-8 1 16,10-11-1-16,3-7 0 16,4-8 0-16,1-3 0 15,0-6 1-15,-4 1-1 16,-3 3 1-16,-8 1-1 0,-3 8 0 15,-7 6 0-15,-2 7 0 16,-9 12 0-16,0 0 0 16,12 12-1-16,-10 7 1 15,1 7-1-15,1 7-1 16,2 0 0-16,6 9-3 15,-4-12-10-15,16 12-20 16,-3-13 2-16,13 2-3 16,-3-13 2-16</inkml:trace>
  <inkml:trace contextRef="#ctx0" brushRef="#br2" timeOffset="62920.5988">5740 5310 73 0,'-10'-22'37'16,"-6"-1"-2"-16,2 18 2 15,-8 1-33-15,-1 16 0 16,-1 7-1-16,4 11 0 16,-4 5-1-16,6 5 1 15,2 2-2-15,8-1 0 16,8-6-1-16,6-6 1 15,8-10-1-15,7-7 0 16,4-11-1-16,4-8 1 16,0-12-1-16,-1-5 1 15,1-5 0-15,-6-3-1 16,1 1 1-16,-5 6-1 15,-5 3 1-15,-5 10-1 16,-9 12 1-16,5 15-1 0,-10 15 0 16,-4 15 1-16,-5 14 1 15,0 9 0-15,-1 10 1 16,1 5-1-16,-2 3 0 15,2-1 0-15,2-9 1 16,-3-5-1-16,2-8-1 16,3-16 0-16,1-8 0 15,1-12 0-15,-2-13-1 16,10-14 1-16,-14-11 0 15,10-10-1-15,3-13 1 16,-1-13 0-16,5-11 0 16,4-9 0-16,3-2-2 15,5-4 4-15,6 3-4 16,0 4 1-16,6 9-3 0,1 1-2 15,12 19-22-15,-11-1-6 16,8 7 0-16,-6 1-4 16</inkml:trace>
  <inkml:trace contextRef="#ctx0" brushRef="#br2" timeOffset="63161.6126">6404 4801 59 0,'2'-11'35'15,"-14"12"-1"-15,3 20 0 16,-13 10-15-16,4 18-15 16,-5 11 0-16,4 13-2 15,-2 8 0-15,3 6-1 0,2-1 0 16,5-3-1-16,5-2-4 15,-4-18-8-15,16 0-20 16,-7-21-1-16,6-5-2 16,-8-20 1-16</inkml:trace>
  <inkml:trace contextRef="#ctx0" brushRef="#br2" timeOffset="63337.6227">6109 5401 61 0,'0'0'35'0,"-13"-9"-1"0,13 9-1 15,11 5-20-15,11-9-13 16,11 3-12-16,-1-17-19 16,17-3-1-16,-1-11-2 15,10-5 1-15</inkml:trace>
  <inkml:trace contextRef="#ctx0" brushRef="#br2" timeOffset="63657.641">6776 4787 82 0,'-25'30'38'0,"-2"16"-2"16,-10-1 1-16,4 17-33 16,1 3 0-16,9 5 0 15,-1-3-1-15,8-4-1 0,9-11-2 16,8-6 1-16,12-11-1 15,2-14 0-15,3-10-1 16,5-10 1-16,2-8 1 16,-1-6-1-16,-1-4 0 15,0-1 0-15,-1-2 1 16,-1 7-1-16,-3 2 0 15,-2 9 1-15,-2 6-2 16,0 8 0-16,-3 10-2 16,-5 0-5-16,9 16-27 15,-15-10-1-15,7 6-1 16,-7-10-3-16</inkml:trace>
  <inkml:trace contextRef="#ctx0" brushRef="#br2" timeOffset="64389.6829">7818 5204 59 0,'-3'-19'33'0,"3"19"0"16,-11-12-7-16,11 12-18 15,-18 9-1-15,8 11 0 16,-10-2-1-16,5 15 0 16,-3-2-2-16,5 6-1 15,3-3 0-15,7 1-1 16,6-6-1-16,8-5 0 15,7-8 0-15,7-8-1 16,2-8 1-16,3-7-1 16,0-7 1-16,-3-5-1 15,-5-7 1-15,-6 1-1 16,-7-4 1-16,-7 1-1 15,-7 4 1-15,-9 3-2 0,-5 7 1 16,-4 0 0-16,1 8-1 16,0 1-2-16,7 9-2 15,3-7-5-15,12 3-23 16,14 6-2-16,14-5-2 15,1-6 1-15</inkml:trace>
  <inkml:trace contextRef="#ctx0" brushRef="#br2" timeOffset="64664.6986">8609 4689 51 0,'-19'-27'34'0,"-12"2"0"0,2 16 1 16,-17 1-16-16,8 21-13 16,-5 9-2-16,3 20 1 15,0 6 0-15,5 18-3 16,7 4 1-16,9 9-3 15,6 0 1-15,8 1-3 16,10-1-1-16,-3-16-11 16,17 4-21-16,-9-20-1 15,5-5 0-15,-7-18-1 16</inkml:trace>
  <inkml:trace contextRef="#ctx0" brushRef="#br2" timeOffset="64823.7077">8176 5228 83 0,'-10'-16'38'0,"-3"-3"-1"15,13 19 0-15,13-19-32 16,16 10-4-16,18 8-11 16,0-14-24-16,20 3-1 15,-2-8-1-15,12 3-3 16</inkml:trace>
  <inkml:trace contextRef="#ctx0" brushRef="#br2" timeOffset="65274.7335">9501 4901 43 0,'6'-30'30'0,"2"5"3"0,-6 3-2 16,-2 22-14-16,-1-18-12 15,1 18-1-15,-14 23 1 16,8 9 0-16,-8 7 0 16,2 17-3-16,-7 9 1 15,3 7-1-15,-3 6 0 16,4-2-2-16,3-6-1 15,-1-8-2-15,16 5-17 16,-4-29-12-16,10-5-2 16,-2-20-2-16,10-6 2 15</inkml:trace>
  <inkml:trace contextRef="#ctx0" brushRef="#br2" timeOffset="65453.7437">9316 5322 78 0,'-32'-13'37'0,"15"11"0"16,1-7 0-16,16 9-30 15,10-4-3-15,17-9-2 16,18-7-2-16,12-10-4 16,23 3-22-16,-2-14-10 15,13-1 0-15,-2-9 0 16,4 6-2-16</inkml:trace>
  <inkml:trace contextRef="#ctx0" brushRef="#br2" timeOffset="65850.7664">10015 4576 81 0,'-25'17'38'0,"-9"4"-2"16,10 19 1-16,-4 4-34 15,8 12 0-15,2 8 2 16,3 12-3-16,1 5 2 15,2 4-3-15,3 0 2 16,4-4-2-16,5-8 1 16,-1-9-1-16,7-14-1 15,8-13 0-15,4-15 0 16,10-14 0-16,4-14 0 15,2-8 0-15,2-9 0 16,-1-9 1-16,-1-3-1 0,-6 2 0 16,-4-1 0-16,-6 7 0 15,-5 7 0-15,-13 20 0 16,9-2 0-16,-10 20-1 15,-1 11 0-15,-3 3 0 16,3 8-1-16,-1-1-3 16,13 3-2-16,-7-16-15 15,22 0-14-15,-5-16-2 16,15-2 0-16,-4-18 0 15</inkml:trace>
  <inkml:trace contextRef="#ctx0" brushRef="#br2" timeOffset="66192.786">10399 5273 85 0,'-4'25'36'0,"1"-13"0"15,11 7 1-15,6-11-35 16,11-5 0-16,7-10 0 15,9-5 0-15,3-8-1 16,1-5 0-16,1-8-1 16,-5 1 1-16,-7-5 0 15,-14 5-1-15,-11 0 1 16,-14 9-1-16,-13 5 1 15,-14 12 0-15,-8 12 1 16,-6 14-1-16,-3 8 0 16,-2 13 1-16,7 5-1 15,10 1 0-15,12 3-2 0,13-12-3 16,31 1-27-16,-3-18-7 15,22-4-1-15,9-18 0 16</inkml:trace>
  <inkml:trace contextRef="#ctx0" brushRef="#br2" timeOffset="66707.8155">11700 4595 71 0,'0'0'35'16,"0"0"-2"-16,0 0-4 15,-19 28-23-15,13 11-2 16,-3 6 2-16,2 17-3 15,0 9 1-15,0 11-2 16,2 1 1-16,2 1-3 16,6-2-1-16,0-17-13 15,13 0-22-15,-1-15 0 16,11-9-1-16,-1-20 1 15</inkml:trace>
  <inkml:trace contextRef="#ctx0" brushRef="#br2" timeOffset="67113.8387">12214 5057 71 0,'-20'-19'36'15,"-2"11"-1"-15,-10-6-1 16,3 19-27-16,-15 2-1 15,7 16 0-15,-4 7 0 16,6 9-1-16,5 8-2 16,5 5 0-16,10-3-1 15,9-1 0-15,12-6-1 16,12-10 0-16,15-14-1 15,5-10 0-15,9-13 0 0,6-8 0 16,-1-11 0-16,0-4 1 16,-5-7-1-16,-5-3 0 15,-12 1 1-15,-3 4-1 16,-12 3 0-16,-6 6 0 15,-4 8 0-15,-5 16-1 16,-12 5 1-16,2 12-1 16,-2 8 0-16,2 4-2 15,5 5-4-15,-4-12-16 16,23 8-14-16,-6-18 1 15,17-5-3-15,2-19 2 16</inkml:trace>
  <inkml:trace contextRef="#ctx0" brushRef="#br2" timeOffset="67595.8663">12798 4387 83 0,'-23'-8'38'16,"4"26"-1"-16,-8 10 0 15,12 17-33-15,-8 15-1 16,9 10 0-16,-1 9 1 16,7 6-2-16,2 0 1 15,6 3-2-15,5-8 1 16,3-8-1-16,1-11 0 15,2-13 0-15,0-7-2 16,1-17 1-16,2-11 0 0,1-13 0 16,2-15-1-16,-2-10 1 15,4-7 0-15,-1-8 0 16,3-4-2-16,2-1 3 15,2 2-2-15,0 8 1 16,-4 8-2-16,3 10 2 16,-2 13 0-16,-5 15 0 15,-5 12 2-15,-1 14-3 16,-9 5 2-16,-3 8-1 15,-5 5 2-15,-4 1-2 16,-9-5 0-16,-4-3 0 16,-4-7 0-16,-3-11 1 15,-3-8-3-15,-6-13-2 16,13 3-19-16,-12-27-14 15,13-2-1-15,1-18-1 0,13-9-1 16</inkml:trace>
  <inkml:trace contextRef="#ctx0" brushRef="#br2" timeOffset="68248.9036">15055 5009 73 0,'0'11'36'0,"11"-6"-2"15,3-6 1-15,16-3-32 16,5 9-17-16,-1-10-18 16,10 5-2-16,-3-2-1 15,2 5 0-15</inkml:trace>
  <inkml:trace contextRef="#ctx0" brushRef="#br2" timeOffset="68390.9117">15066 5246 86 0,'-28'14'34'0,"17"-5"-5"16,22-12-28-16,10 0-35 16,25 1-3-16,10-4 2 0</inkml:trace>
  <inkml:trace contextRef="#ctx0" brushRef="#br2" timeOffset="69149.9551">17032 5274 61 0,'-21'-4'34'16,"8"-3"-2"-16,13 7-1 16,-2-13-27-16,17 8-2 0,12-1-1 15,14 1 1-15,8-2 1 16,18 4-1-16,7-5 1 15,18 2 0-15,11-3-1 16,11 2 0-16,13-5 0 16,11 4 0-16,6-1-1 15,8 1 0-15,11 0 1 16,8 4-1-16,6-1 0 15,5 0 1-15,4 3 0 16,4-2 0-16,5 1-1 16,3-1 1-16,2 0-1 15,-4-2 1-15,-2 0-1 16,-5 2 0-16,-11 0-1 15,-9 2 1-15,-17 2-1 0,-16 0 1 16,-19 1-1-16,-13 2 0 16,-22 1 1-16,-13-1-1 15,-19 2 1-15,-10-3-1 16,-15-1 1-16,-5-1 0 15,-6-1-1-15,-14 1 0 16,11-8 0-16,-11 8-1 16,0 0-1-16,4-15-1 15,-4 15-2-15,0-10-2 16,0 10-13-16,0 0-16 15,12-1-1-15,-12 1 0 16,12-17 1-16</inkml:trace>
  <inkml:trace contextRef="#ctx0" brushRef="#br2" timeOffset="72658.1558">1230 6896 73 0,'0'-17'35'0,"-2"-1"-1"16,2 18 0-16,-5-21-24 15,5 21-6-15,-6 15-2 16,5 10 1-16,-6 12-1 15,6 14 0-15,-4 8-1 16,4 14 1-16,1 6-2 16,0 7 1-16,4-1-1 15,0-1-1-15,5-2-4 16,-6-18-11-16,7 0-18 15,-6-15 0-15,4-9-2 0,-5-18 1 16</inkml:trace>
  <inkml:trace contextRef="#ctx0" brushRef="#br2" timeOffset="73223.1881">875 6981 88 0,'-29'-16'34'0,"17"6"1"16,5-10 0-16,17 4-33 16,19-7 1-16,17-7-1 15,16-4 1-15,10-1-1 16,8-3 0-16,7 2 0 0,-1 4-1 15,1 3 1-15,-9 10-1 16,-9 12 0-16,-8 10 0 16,-9 8 0-16,-15 16-1 15,-7 8 1-15,-9 14-1 16,-11 9 1-16,-5 7-1 15,-5 7 1-15,-9 2-1 16,-2 2 1-16,-2-3-1 16,3-1 1-16,1-9-1 15,3-10 0-15,5-10 1 16,9-12 0-16,2-16-1 15,10-15 1-15,4-15-1 16,6-12 1-16,4-13 0 16,-2-5 0-16,2-9 1 0,-1 0-1 15,-5 2 0-15,-3 6 0 16,-6 11 0-16,-5 7 0 15,-3 14 0-15,-11 14 0 16,15 11-2-16,-12 13 1 16,0 13 0-16,-1 7-1 15,-2 7-1-15,5 7 0 16,-2 0-2-16,1-8-4 15,12 5-15-15,-6-20-14 16,10-4 0-16,-3-17-2 16,9-6 1-16</inkml:trace>
  <inkml:trace contextRef="#ctx0" brushRef="#br2" timeOffset="73559.2073">2263 7227 87 0,'0'0'35'15,"7"25"1"-15,-7-25-1 16,20 22-30-16,1-16-1 16,10-4 0-16,0-8-1 15,11-5 1-15,-4-6-1 16,0-7-1-16,-5-7 0 15,0-3 1-15,-9-2-2 16,-11-2 0-16,-9 1 0 16,-12 5 0-16,-10 4-1 0,-6 12 1 15,-9 16-1-15,-1 15 1 16,-8 18-1-16,4 13 0 15,6 14 0-15,3 7 1 16,15 5-2-16,11-9-4 16,29 1-26-16,6-29-6 15,24-7-1-15,10-23-2 16</inkml:trace>
  <inkml:trace contextRef="#ctx0" brushRef="#br2" timeOffset="78384.4833">3785 7091 46 0,'17'-28'31'16,"-1"2"3"-16,-2 0-1 15,0 13-10-15,-13 2-11 16,-1 11-8-16,0 0-1 16,1 11 0-16,-9 6 0 0,1 9 0 15,-5 3-1-15,3 3-1 16,1 3 1-16,4 3 0 15,2-2 0-15,7 2-1 16,1-6 1-16,5-3-1 16,5-8 0-16,3-8-1 15,4-7 1-15,5-13-1 16,1-8 1-16,6-14-1 15,2-6 0-15,1-8 1 16,0-5-1-16,-1 1 1 16,0 4-1-16,-8 6 1 15,-2 7-1-15,-6 11 0 16,-7 14 0-16,-14 5 0 0,12 24 0 15,-9 5 0-15,-5 5 0 16,0 9 0-16,2 0 0 16,-1 0 0-16,6-3 0 15,3-8 1-15,4-13 0 16,7-7 0-16,8-14-1 15,0-10 1-15,6-12 0 16,2-7 0-16,1-8 0 16,-3-2-1-16,-4 0 1 15,-5-1-1-15,-5 4-1 16,-9 2-1-16,1 11-2 15,-12 2-2-15,1 23-5 16,-6-28-12-16,6 28-9 16,0 0-3-16,16 4 0 0,-16-4 1 15</inkml:trace>
  <inkml:trace contextRef="#ctx0" brushRef="#br2" timeOffset="78616.4966">4936 6959 85 0,'10'-1'33'15,"-10"1"0"-15,0 0 1 16,5 12-27-16,-5 7-3 16,-5 7-1-16,0 12 1 15,0 2-1-15,-3 5-2 16,3 1 0-16,0-3-1 15,5-4-1-15,0-15-3 16,12-1-17-16,-12-23-11 0,23-17-2 16,-6-16-2-16,11-9 2 15</inkml:trace>
  <inkml:trace contextRef="#ctx0" brushRef="#br2" timeOffset="78766.5052">5011 6604 102 0,'-20'9'33'0,"2"2"-4"15,4-2-18-15,14 8-44 16,4-6 0-16,17 6-2 16,7-8 0-16</inkml:trace>
  <inkml:trace contextRef="#ctx0" brushRef="#br2" timeOffset="79217.531">5656 6922 86 0,'-31'-3'36'15,"-11"-1"0"-15,-1 17 1 16,-9 3-31-16,8 12 0 15,-1 5-1-15,9 9-1 16,6-2-1-16,15 2-1 16,13-9 0-16,17-6-1 0,14-16 0 15,13-10-1-15,15-17 0 16,5-14 1-16,4-10-1 15,4-14 0-15,-5-9 0 16,-5-5 1-16,-7-5-1 16,-11-1 1-16,-9 1-1 15,-8 4-1-15,-10 8 1 16,-10 12 0-16,-8 17 0 15,-7 17 0-15,-4 22 0 16,-6 21 0-16,-2 16 0 16,-2 16 0-16,4 12 0 15,2 5 0-15,3 8-2 16,8-9-2-16,15 2-11 0,2-26-17 15,20-1-5-15,2-26-1 16,16-10 0-16</inkml:trace>
  <inkml:trace contextRef="#ctx0" brushRef="#br2" timeOffset="79451.5444">6549 6280 95 0,'-23'30'37'0,"2"23"2"16,-9 7-2-16,4 12-33 16,4 6-1-16,9 6 0 0,0-1-2 15,8-4 1-15,3-1-7 16,2-16-5-16,10 5-22 15,-6-20-6-15,3-2 1 16,-6-19-2-16</inkml:trace>
  <inkml:trace contextRef="#ctx0" brushRef="#br2" timeOffset="79639.5551">6257 6880 100 0,'-11'-4'36'16,"11"4"1"-16,9 11-2 15,10-8-33-15,12-8-2 16,8-10-3-16,18 3-11 0,-5-19-20 16,15-2 0-16,-3-10-1 15,4-4-2-15</inkml:trace>
  <inkml:trace contextRef="#ctx0" brushRef="#br2" timeOffset="79985.5749">7133 6228 85 0,'-13'21'38'15,"-16"3"-1"-15,0 14 3 16,-10 5-25-16,2 8-10 16,0 0-2-16,3 11 2 15,5 1-3-15,5 2 2 16,7-4-3-16,11-2 1 0,7-10-2 15,5-10 0-15,10-8 0 16,5-10 0-16,3-13 0 16,3-10 1-16,2-12-1 15,-4-5 1-15,2-2 0 16,-2-2-1-16,-5 3 1 15,-1-1-1-15,-5 9 0 16,1 8 0-16,-1 10-1 16,-4 5 0-16,2 11-1 15,-4 1-2-15,8 14-12 16,-16-12-15-16,13 8-8 15,-6-11-1-15,6 2 0 16</inkml:trace>
  <inkml:trace contextRef="#ctx0" brushRef="#br2" timeOffset="80636.6121">8232 6594 86 0,'-9'-8'35'0,"-10"-2"0"16,0 12 1-16,-5-4-30 15,3 14-1-15,-5 5-1 0,3 11-1 16,-1 1-1-16,8 9 1 15,1 0-1-15,11 0 1 16,4-4-2-16,15-4 1 16,11-11-1-16,6-5 1 15,13-12-1-15,5-8-1 16,3-9 2-16,-2-5-2 15,-3-9 1-15,-7-4-1 16,-7 0 1-16,-17 0-2 16,-11 3 1-16,-13 2-1 15,-11 8-1-15,-9 3 0 16,-5 8-1-16,-3 2-2 15,11 14-12-15,-5-11-17 16,29 4-3-16,0 0 2 0,15-1-2 16</inkml:trace>
  <inkml:trace contextRef="#ctx0" brushRef="#br2" timeOffset="80891.6267">8991 5954 86 0,'-28'-27'35'0,"-11"8"0"16,4 25 2-16,-9 16-32 15,6 26 0-15,-4 13-1 16,8 20-2-16,0 8 0 0,11 13 1 15,3 5-2-15,10 2 0 16,7-4-4-16,1-17-6 16,19 2-23-16,-6-25-3 15,7-8-1-15,-3-24-2 16</inkml:trace>
  <inkml:trace contextRef="#ctx0" brushRef="#br2" timeOffset="81055.6361">8545 6578 110 0,'-13'-10'39'0,"13"10"-1"16,21-8-2-16,9 0-41 15,27 2-27-15,0-12-6 0,22 1 2 16,-3-9-4-16</inkml:trace>
  <inkml:trace contextRef="#ctx0" brushRef="#br2" timeOffset="81582.6663">9828 6263 73 0,'-7'-22'35'16,"4"7"0"-16,-2 2 0 15,5 13-27-15,-12 1-2 16,10 19 0-16,-8 8-1 16,6 11 0-16,-7 13-2 15,0 11 0-15,-3 7-1 16,-1 9 0-16,-1-2-1 15,3-2 0-15,4-6-3 16,2-12-3-16,15-3-23 16,-5-24-8-16,11-4 0 15,-14-26-1-15</inkml:trace>
  <inkml:trace contextRef="#ctx0" brushRef="#br2" timeOffset="81770.677">9561 6775 98 0,'-18'-12'36'16,"6"-6"2"-16,12 18-2 15,16-29-30-15,18 17-2 16,12-5-1-16,12 1-1 16,6-2-2-16,5-2-3 15,8 8-13-15,-10-11-18 16,7 7-3-16,-16-8-1 15,5 4 0-15</inkml:trace>
  <inkml:trace contextRef="#ctx0" brushRef="#br2" timeOffset="82189.701">10472 6044 94 0,'-14'15'37'0,"-11"2"0"16,7 13 1-16,-8 1-33 15,6 11 0-15,-4 6-1 16,6 11 1-16,-3 2-2 16,2 8 1-16,4-1-2 15,4 0 1-15,4-4-2 16,6-7 1-16,3-11-1 15,8-6 0-15,4-15-1 16,3-14 1-16,7-14 0 16,1-7 0-16,3-11 0 15,0-9 0-15,-1 0 0 0,-2-4 0 16,-4 7 0-16,-1 1 0 15,-8 9-1-15,-1 10 0 16,-11 7 0-16,9 24 0 16,-7 3-1-16,1 9 0 15,-1 4-1-15,4 9-1 16,7-1-1-16,2-7-4 15,19 8-18-15,-9-24-10 16,18 4-3-16,-9-21 1 16,14-3-1-16</inkml:trace>
  <inkml:trace contextRef="#ctx0" brushRef="#br2" timeOffset="82540.7211">10983 6639 101 0,'0'0'36'0,"-18"17"2"15,20 0-1-15,-2-1-33 16,11-2-1-16,3-10 0 16,8-3-1-16,7-7 0 15,3-5-1-15,6-8 0 16,-4-4-1-16,-3 0 1 15,-5-5-1-15,-11 3 1 16,-7 1-1-16,-13 2 0 16,-9 5 0-16,-13 5 0 15,-7 4 0-15,-4 11 1 16,-5 7-1-16,-1 9 1 0,5 10 0 15,4 3 1-15,12 5 0 16,9 1-1-16,14-1-3 16,19 5-9-16,2-20-21 15,24 5-6-15,-1-20 0 16,19 1-1-16</inkml:trace>
  <inkml:trace contextRef="#ctx0" brushRef="#br2" timeOffset="83024.7487">12315 6026 79 0,'1'-13'35'15,"-1"13"0"-15,-15 13 1 16,-1 16-30-16,4 16-1 15,-10 11-1-15,6 15-1 16,-3 5 0-16,3 9 2 16,2-2-4-16,7-2 2 15,7-6-6-15,2-17-9 16,19 2-24-16,0-20 3 15,13-6-4-15,3-22-1 16</inkml:trace>
  <inkml:trace contextRef="#ctx0" brushRef="#br2" timeOffset="83438.7724">12662 6497 97 0,'-16'-4'36'0,"-9"-1"1"16,1 10-1-16,-3-2-32 15,-6 9 0-15,-2 5 0 16,5 6 1-16,-1 2-1 16,5 4-1-16,8 3 0 15,8-3-1-15,7-1-1 16,11-7 0-16,7-2-1 15,11-6 1-15,5-9-1 16,3-7 0-16,4-10 0 0,0-5 0 16,2-7 1-16,-5-6-1 15,-2-1 0-15,-5-4 0 16,-4 2-1-16,-4 3 0 15,-5 7 0-15,-6 9 1 16,-9 15 0-16,0 0 0 16,-6 24 0-16,-5 7-1 15,0 9 0-15,3 0 1 16,5 5-3-16,0-10-4 15,25 3-22-15,-4-22-8 16,20-5-1-16,1-26 0 16,18-10-1-16</inkml:trace>
  <inkml:trace contextRef="#ctx0" brushRef="#br2" timeOffset="83925.8003">13285 5780 81 0,'-23'-2'38'15,"4"25"-2"-15,-7 9 3 16,5 13-23-16,-1 9-10 16,8 8-3-16,0 4-1 15,7 4 1-15,3-1-1 16,4 2-2-16,2-4 1 15,5-6 1-15,2-9-1 16,-2-4 0-16,0-8-1 0,3-9 2 16,-5-6-2-16,5-13 2 15,-10-12-2-15,19-1-1 16,-2-9 1-16,-1-6 0 15,3-5 0-15,3-3-1 16,7-4 1-16,-1 0-2 16,-1 2 2-16,-2 9-1 15,-2 4 0-15,-2 8 0 16,-4 10 1-16,-6 8 1 15,-3 10-1-15,-8 7 2 16,0 4-2-16,-4 7 2 16,-3-1-2-16,-6-2 1 15,-1-1 0-15,-6-6-1 16,-3-6 0-16,-3-4 0 15,-8-10 0-15,0-10-2 0,4-2-6 16,-10-23-21-16,13 5-9 16,-2-18 0-16,11-1-2 15,4-12-1-15</inkml:trace>
  <inkml:trace contextRef="#ctx0" brushRef="#br2" timeOffset="84730.8463">11116 6768 70 0,'-5'-12'32'0,"5"12"1"15,-3-16 0-15,3 16-24 16,1-13-3-16,-1 13-1 15,2-11 1-15,-2 11-1 16,0 0-1-16,0 0 0 16,0 0 0-16,0 0-1 15,1 18 0-15,0 2-1 16,-1 0 0-16,3 3-1 15,1 0-1-15,3-3 1 16,7-5-1-16,6-6 0 0,7-11-1 16,2-9-2-1,12 5-17-15,-6-18-16 0,7 4 0 16,-8-5-1-16,0 8-1 15</inkml:trace>
  <inkml:trace contextRef="#ctx0" brushRef="#br2" timeOffset="87450.0018">1260 8304 73 0,'-3'-12'34'0,"3"12"-1"16,0 0 0-16,-3 20-29 16,4 8-2-16,5 12 1 15,-5 12 1-15,3 14 0 16,-7 4-1-16,2 12-1 15,-2-5 1-15,1-2-2 16,0-9 0-16,5-11-3 16,7-3-9-16,-4-27-22 15,14-9-2-15,-5-18 1 16,9-9-3-16</inkml:trace>
  <inkml:trace contextRef="#ctx0" brushRef="#br2" timeOffset="88005.0336">945 8366 92 0,'-17'-16'35'0,"6"-5"0"15,22 17-4-15,8-11-27 16,19 3-1-16,13-5 0 15,6 1-1-15,13-1 0 16,2 2 0-16,-2-2-1 16,4 2 0-16,-4 0 0 15,-4 5-1-15,-5 1 1 16,-2 2-1-16,-8 6 1 15,-4 3 0-15,-9 11 0 16,-9 8 0-16,-8 12 0 16,-12 7 0-16,-9 11-1 0,-10 5 2 15,-9 7-2-15,-4 3 2 16,-2-1 0-16,2-3-2 15,-1-11 2-15,7-5-2 16,6-11 1-16,7-9-1 16,5-14 2-16,13-12-3 15,4-12 1-15,10-10 0 16,3-8 0-16,4-3 0 15,1-5 0-15,0 1 0 16,1 2 0-16,-8 5 0 16,-4 9 0-16,-3 7 1 15,-8 9-1-15,0 10 0 0,-5 7 0 16,-2 10 1-1,0 4 0-15,-3 6-1 0,2 6 0 16,-2-3-2-16,5 0-2 16,-3-9-5-16,16 4-14 15,-8-21-15-15,14 1 0 16,-8-19 0-16,10 2 1 15</inkml:trace>
  <inkml:trace contextRef="#ctx0" brushRef="#br2" timeOffset="88358.0538">2285 8576 76 0,'-15'-5'34'16,"15"5"0"-16,0 0 0 16,0 11-21-16,0-11-10 0,24 8 0 15,-3-7-1-15,7 1 1 16,2-4 0-16,4-3-1 15,-2-4 0-15,5-5 0 16,-8-4-1-16,-2-3 0 16,-6-4 0-16,-8-3 0 15,-9-2 0-15,-8 0 0 16,-13 5 0-16,-6 7-1 15,-9 13 2-15,-7 12-1 16,-3 12 1-16,-2 12 0 16,3 11-1-16,6 5 1 15,10 3 1-15,11-2-1 16,17-10-3-16,12-12-3 15,29-2-10-15,1-29-12 0,24 2-11 16,-3-15-2-16,15-1-2 16,-6-14 0-16</inkml:trace>
  <inkml:trace contextRef="#ctx0" brushRef="#br2" timeOffset="89823.1376">3842 7874 47 0,'7'-22'30'0,"-3"2"2"15,-4 20 1-15,-2-11-25 16,2 27 1-16,-9 6-3 15,8 16 0-15,-8 7-2 16,5 12-2-16,-3 11 0 16,4 7-1-16,-1 4 0 0,7-3 0 15,-2-2-1-15,5-7-1 16,6-3-5-16,-8-18-24 15,14-5 0-15,-1-18-4 16,5-8 2-16</inkml:trace>
  <inkml:trace contextRef="#ctx0" brushRef="#br2" timeOffset="90605.1823">4746 8144 72 0,'-17'10'34'0,"5"7"-1"15,-8-4 1-15,8 5-30 0,-1 1-1 16,4 2 0-16,0-5 0 16,5 2 0-16,-1-6-1 15,5 0 0-15,0-12 0 16,14 8-1-16,-5-13 0 15,7-7 0-15,2-7 0 16,5-3 0-16,6-5-1 16,-1-2 0-16,1-2 1 15,-3 3-1-15,-1 4 1 16,-6 5-1-16,0 4 1 15,-5 8 0-15,-3 7-1 16,-11 0 1-16,11 25 0 16,-10-1-2-16,-1 9 0 15,2 0-2-15,4 9-2 0,-3-10-6 16,18 8-24-16,-9-12 1 15,14-2-2-15,1-12 1 16</inkml:trace>
  <inkml:trace contextRef="#ctx0" brushRef="#br2" timeOffset="91130.2123">5334 8135 78 0,'-20'-18'37'0,"2"11"-1"15,-12-1 1-15,5 14-30 16,-6 0-2-16,3 9 0 15,-1 5-2-15,6 3 0 16,4 5-2-16,8-1 1 16,8-3-1-16,7-3 0 0,11-6-1 15,10-9 1-15,4-7-1 16,4-8 0-16,4-11 0 15,0-3 0-15,-2-8 0 16,-1-1 0-16,-6 0 1 16,-4 1-1-16,-7 5 0 15,-6 7-1-15,-4 5 1 16,-7 14 0-16,-5 15-1 15,-8 16 1-15,-4 17-1 16,-5 16 1-16,0 16 1 16,-4 15-1-16,2 8 1 15,-1 5-1-15,3-4 1 16,5-5 0-16,2-11 0 0,4-13-1 15,4-18 1-15,-1-16-1 16,1-22 1-16,7-19-1 16,-14-8 1-16,8-20 0 15,-2-12-1-15,3-18 1 16,1-7-3-16,4-9 2 15,4-2-2-15,5 1 2 16,3 4-2-16,4 7 1 16,5 6-3-16,3 5-1 15,14 17-10-15,-11-9-15 16,21 14-6-16,-9-7-1 15,13 6-2-15</inkml:trace>
  <inkml:trace contextRef="#ctx0" brushRef="#br2" timeOffset="91407.2282">6050 7514 87 0,'-10'13'37'0,"-10"7"-1"16,6 23 2-16,-13 10-33 16,8 14-1-16,-3 8-2 15,3 9 0-15,1-1 0 16,5 2-2-16,4-3 0 15,2-8-2-15,3-2-2 0,3-19-6 16,13-4-24-16,-10-18-2 16,7-5-1-16,-9-26-1 15</inkml:trace>
  <inkml:trace contextRef="#ctx0" brushRef="#br2" timeOffset="91591.2387">5758 8100 81 0,'-13'-14'37'0,"13"14"-1"15,0 0 1-15,11-1-29 16,3 1-5-16,8-1-2 16,8-3-3-16,2-10-5 15,20 4-28-15,-4-15 0 0,12-1-2 16,-7-8 0-16</inkml:trace>
  <inkml:trace contextRef="#ctx0" brushRef="#br2" timeOffset="91941.2587">6435 7502 83 0,'-14'22'37'0,"-7"6"0"16,2 18 0-16,-13 6-31 15,9 10 0-15,-4 3-1 16,6 3-2-16,-2-2 0 15,11-2-1-15,0-7-1 16,12-8-1-16,4-11 1 16,8-12-1-16,5-15 0 0,4-10 0 15,5-9 1-15,-1-9-1 16,2-5 1-16,-2-2 0 15,-5 0-1-15,-1 3 1 16,-7 7-1-16,-1 12 1 16,-11 2 0-16,5 24-1 15,-3 1-1-15,-5 6-1 16,3 11-5-16,-8-11-10 15,15 19-11-15,-10-18-11 16,12 3 0-16,-6-16-2 16,10 1 3-16</inkml:trace>
  <inkml:trace contextRef="#ctx0" brushRef="#br2" timeOffset="92534.2927">7497 8052 47 0,'-2'-21'32'16,"-10"4"3"-16,2 8-1 15,-11 0-18-15,3 12-6 16,-11 2-3-16,5 11 0 16,-4 3-2-16,6 9 0 15,4 1-1-15,7 7 0 16,7 1-1-16,11 2 0 15,11-5-2-15,11-6 1 0,10-7-1 16,7-6 0-16,5-11-1 16,5-10 1-16,-5-10-1 15,-3-9 0-15,-8-5 0 16,-8-4-1-16,-14 3 1 16,-13-5-1-16,-11 4-1 15,-14-1 0-15,-6 9-1 16,-8 3-1-16,9 11-3 15,-8-11-11-15,17 18-19 16,4-3 3-16,23 4-4 16,7-7 3-16</inkml:trace>
  <inkml:trace contextRef="#ctx0" brushRef="#br2" timeOffset="92811.3085">8429 7387 86 0,'-33'-22'36'0,"-3"21"0"15,-10 11 1-15,-2 26-31 16,-4 17-1-16,4 18 0 15,-4 10-2-15,9 12-1 16,5 5 0-16,9 0-2 16,12-6 0-16,5-13-4 15,23 0-10-15,-9-27-22 16,20-6 0-16,-9-21-1 0,10-6-2 15</inkml:trace>
  <inkml:trace contextRef="#ctx0" brushRef="#br2" timeOffset="92993.3189">7898 8011 100 0,'0'0'39'0,"-8"-22"1"16,25 21-2-16,3-4-35 15,20-1-1-15,12 3-6 16,7-17-14-16,24 15-12 15,-6-15-9-15,8 5 2 16,-10-3-3-16</inkml:trace>
  <inkml:trace contextRef="#ctx0" brushRef="#br2" timeOffset="93862.3686">9119 7912 78 0,'0'0'35'15,"-18"-6"0"-15,9 22 0 16,-3-1-30-16,0 12-2 15,-2 1 0-15,1 9-1 16,1-3 1-16,4-1 0 16,-2-5-2-16,4-3 1 15,4-7 0-15,4-6-1 16,-2-12 0-16,19-1-1 15,-8-14 1-15,5-4-1 16,1-7 1-16,-2-4 0 16,0-8-1-16,1-2 2 15,-7-1-1-15,1 6 0 16,-6 4 0-16,2 6 0 15,-5 6 0-15,1 7 1 16,-2 12-1-16,0 0-1 0,5 22 0 16,0-3 0-16,2-2 0 15,5 0 0-15,2 0 0 16,6-5 0-16,8-11 0 15,10-8 2-15,1-9-1 16,9-6 0-16,1-4 0 16,-1-4 1-16,0 1-1 15,-8 0 0-15,-8 11 0 16,-7 3-1-16,-8 12 1 15,-17 3-1-15,5 22 0 16,-12 9-1-16,-6 7 1 16,1 6-2-16,-2 2 1 15,4-1-1-15,6 1-2 16,4-9-2-16,17 2-7 0,-4-29-13 15,23 7-12-15,-6-18 1 16,19-1-1-16,-11-13 0 16</inkml:trace>
  <inkml:trace contextRef="#ctx0" brushRef="#br2" timeOffset="94359.397">10022 7845 76 0,'0'0'36'15,"-19"-6"1"-15,6 13-1 16,-7 6-24-16,6 5-9 15,0 3 0-15,10 2 0 16,-1-1 0-16,8 1-1 16,6-3 0-16,7-4 0 0,6-11 0 15,3-6 0-15,7-13-1 16,1-3 1-16,4-9 0 15,3-5-1-15,-3-5 0 16,-1-1 0-16,-3 0 0 16,-3 5 0-16,-8 9-1 15,-5 6-1-15,-17 17 1 16,13 7 0-16,-21 23-1 15,-2 15 0-15,-9 19 1 16,-4 20-1-16,-2 12 0 16,-4 16 0-16,-1 2 1 15,1 2-1-15,2-9 2 16,6-7 0-16,-2-13-1 0,7-18 1 15,0-19 0 1,2-15-1-16,-1-17 0 0,1-16 0 16,-6-9 0-16,0-15 0 15,-3-10-1-15,0-12 1 16,4-12-1-16,4-9 0 15,10-6 0-15,9-6 0 16,15 4-3-16,6-7-2 16,22 19-12-16,-10-8-14 15,21 21-6-15,-10-1 0 16,10 17-3-16</inkml:trace>
  <inkml:trace contextRef="#ctx0" brushRef="#br2" timeOffset="95186.4443">11391 7807 74 0,'4'-16'35'16,"-12"1"-1"-16,-6 7 1 15,-14 0-30-15,-1 9-1 16,-8 1 1-16,3 12 0 0,-7 1 0 15,4 7-1-15,-2 1 0 16,13 6 0-16,4-2-2 16,10 2-1-16,10-6 0 15,14-2-1-15,10-10 1 16,12-2-2-16,9-13 2 15,5-6 0-15,5-8 0 16,-2-6 0-16,1-2 0 16,-4-5 0-16,-7-5 0 15,-4 0 0-15,-10 6-1 16,-3 2 0-16,-9 5 0 15,-4 6 0-15,-11 17 0 16,0 0 0-16,-8 31 0 16,-6 14-1-16,-7 15 1 0,-1 17-1 15,-4 14 0-15,0 11 0 16,3 1 0-16,1-1 0 15,2-8 1-15,0-8 0 16,2-11 2-16,-3-15-2 16,-1-14 2-16,-6-15-1 15,0-16 0-15,2-15-2 16,-1-10-2-16,1-20-4 15,15-2-9-15,-8-26-16 16,20 0-6-16,1-12-1 16,13 7-1-16</inkml:trace>
  <inkml:trace contextRef="#ctx0" brushRef="#br2" timeOffset="95629.4697">11946 7756 89 0,'8'-11'36'16,"-8"11"1"-16,0 0 0 15,-17 1-33-15,17-1-1 16,-16 24 0-16,7-3 0 15,-1 10-1-15,1 5-1 16,1 3 0-16,1 1 0 16,0 2-1-16,2-4 0 15,3-5-1-15,-1-4 1 0,3-12 0 16,0-4 0-16,0-13 0 15,0 0 0-15,13-15 0 16,-4-8 0-16,-4-8 1 16,5-8 0-16,-3-6 0 15,1-7 0-15,1-4 0 16,1 1 0-16,3 1 0 15,-1 9 0-15,3 4-2 16,2 10 1-16,-1 9 0 16,4 10-2-16,-1 7-2 15,1 11-1-15,-2-6-9 16,14 18-18-16,-7-10-5 15,12 10 0-15,-7-10-2 16</inkml:trace>
  <inkml:trace contextRef="#ctx0" brushRef="#br2" timeOffset="96057.4942">12365 7726 91 0,'-27'13'36'16,"9"4"2"-16,0-4 0 15,16-1-33-15,5 0-2 16,12-3-1-16,8-4-1 16,10 1 0-16,7-6 0 15,4-6 0-15,0-1 0 16,0-7-1-16,-5 0 0 0,-5-4 1 15,-9-3-1-15,-9 0 0 16,-9-2 0-16,-8 2 1 16,-9 2-1-16,-7 5-1 15,-7 2 1-15,-4 10 0 16,-3 9 1-16,-5 6-1 15,1 13 0-15,3 5 1 16,0 7 0-16,7 2 0 16,9 1 0-16,9 2 0 15,8-7 0-15,13-5-1 16,12-7 0-16,9-8-2 15,9-8-2-15,5-14-5 16,14 12-10-16,-14-27-14 16,11 6-4-16,-11-10-2 15,2 2 0-15</inkml:trace>
  <inkml:trace contextRef="#ctx0" brushRef="#br2" timeOffset="96425.5152">12799 7785 88 0,'-14'20'37'0,"1"-10"-1"15,14 4 2-15,-1-14-34 16,24 8-1-16,3-12-1 16,13-3 0-16,4-5-1 15,6-3 0-15,-3-1 0 16,-3-4 0-16,-3 2-1 15,-14 0 1-15,-7 0 0 16,-9-1-1-16,-14 3 1 0,-9 2-1 16,-13 2 1-16,-5 6 0 15,-7 2 0-15,-5 9 0 16,-1 9 0-16,4 6 1 15,-1 6-1-15,9 6 1 16,8 4-1-16,12 1 0 16,13-5-1-16,13-3 0 15,15-6-3-15,10-11-1 16,12 0-8-16,-4-20-8 15,23 7-14-15,-13-15-4 16,7 2-1-16,-10-9 1 16</inkml:trace>
  <inkml:trace contextRef="#ctx0" brushRef="#br2" timeOffset="96740.5332">13407 7750 97 0,'-13'18'38'0,"-10"-3"1"16,8 10-2-16,-5-5-32 15,7 3-2-15,3-4-1 16,6 2 0-16,4-8 0 15,0-13-1-15,19 10 0 16,0-13 0-16,5-9-1 16,-1-6 1-16,9-5 0 15,-2-9-1-15,1-1 1 16,-1-3-1-16,3-3 1 15,-4 8-1-15,-5 3 1 16,-1 11-1-16,-9 11 0 16,-14 6 0-16,13 24 0 0,-17 3-1 15,0 9-1-15,-7-2-5 16,12 10-6-16,-12-17-7 15,21 12-11-15,-13-22-8 16,19-3-2-16,-5-14 1 16</inkml:trace>
  <inkml:trace contextRef="#ctx0" brushRef="#br2" timeOffset="97568.5806">14488 7101 81 0,'0'0'37'0,"0"0"-2"16,-4 16-1-16,0 14-33 15,-4 6 1-15,1 11 0 16,-1 9 2-16,2 12-2 15,-6 1 1-15,6 1-1 16,2-2 1-16,4 0 0 0,2-8-1 16,4-6-1-16,1-11 0 15,6-12 0-15,-3-9-1 16,5-10 1-16,-1-11 0 15,-1-9-1-15,-3-6 0 16,3-7 1-16,-7-4-1 16,3-5 0-16,0-3 0 15,0 0 0-15,2 3 1 16,3 4-1-16,1 7 0 15,2 5 0-15,3 11 0 16,-2 9 0-16,4 9 0 16,-2 6 0-16,-6 7 0 15,-2 6 0-15,-9 2 0 16,-8 1 0-16,-5 1 0 0,-8-3 0 15,-6-4 0-15,-9 0 0 16,0-8-2-16,0-10-2 16,10 5-10-16,-8-27-17 15,31 9-4-15,-17-31-3 16,28 7-1-16</inkml:trace>
  <inkml:trace contextRef="#ctx0" brushRef="#br2" timeOffset="98296.6222">14927 7761 82 0,'0'0'37'0,"22"8"-1"0,-5-14 1 16,12-2-32-16,-1-7-3 15,11-1 1-15,-1-6-1 16,0-1 0-16,-6-5 0 16,-2 2-1-16,-10-1 1 15,-11 2-1-15,-9 3 0 16,-9 5 1-16,-12 4-1 15,-4 8 0-15,-8 9-1 16,-4 11 1-16,-3 7 0 16,0 11 0-16,5 6 0 15,6 4 0-15,5 2 0 16,11-1 0-16,13-4 0 0,13-7 0 15,13-8-1-15,14-9 1 16,10-9-1-16,10-7 1 16,2-9-1-16,3-9 0 15,-4-4 1-15,-2-2-1 16,-7-4 1-16,-13-3-1 15,-5 1 0-15,-8 0 1 16,-8 4-1-16,-5 2 1 16,-5 5-1-16,-7 8 1 15,-1 11-1-15,0 0 0 16,-20 19 0-16,9 2 0 15,-2 6 0-15,0 2 0 16,3 4 0-16,1 0 0 16,4-4 0-16,0-4 0 15,9-5 0-15,5-6 0 0,3-10 1 16,5-7-1-16,3-9 0 15,3-8 0-15,4-10 1 16,2-5-1-16,0-5 1 16,1-4-1-16,-4 2 0 15,-1 7 1-15,-5 5-1 16,-1 8 0-16,-5 15 0 15,-14 7-1-15,8 24 1 16,-14 7-1-16,2 6 0 16,-6 7 0-16,5 7-1 15,0-6-2-15,10 3-3 16,-2-17-7-16,22 12-6 15,-6-26-13-15,23 2-5 16,-5-17-1-16,11-2 3 0</inkml:trace>
  <inkml:trace contextRef="#ctx0" brushRef="#br2" timeOffset="98553.6369">16334 7582 103 0,'-19'-20'39'0,"2"16"0"16,-15-2 0-16,3 15-36 15,-8 8 1-15,5 11-1 16,1 3 0-16,4 7-1 16,8 0-1-16,9 0 0 15,14-4-1-15,11-10 0 16,13-7-2-16,13-12-3 0,15-2-8 15,-1-21-6-15,24 4-9 16,-13-23-12-16,14 2 1 16,-11-18 0-16,2 1 2 15</inkml:trace>
  <inkml:trace contextRef="#ctx0" brushRef="#br2" timeOffset="98919.6579">16911 7152 109 0,'-33'16'38'16,"11"15"3"-16,-13 1-3 15,-7 16-35-15,3 5 1 16,5 11-2-16,-2 7 1 0,6-1-1 16,5-2 0-16,7-2-1 15,8-7 0-15,8-10-1 16,10-12 0-16,4-14 1 15,9-14-1-15,6-11 0 16,1-11 0-16,3-6 0 16,-1-10 1-16,-4-2-1 15,0-4 1-15,-3 2-1 16,-5 3 0-16,-3 8 0 15,-5 8 0-15,1 12 1 16,-11 2-1-16,14 24-1 16,-9 4 0-16,-1 3-2 15,4 9-2-15,-7-8-6 16,18 13-5-16,-15-22-5 0,25 12-12 15,-10-22-7-15,19 1 0 16,-2-14 1-16</inkml:trace>
  <inkml:trace contextRef="#ctx0" brushRef="#br2" timeOffset="99250.6768">17695 7534 93 0,'0'0'36'15,"0"0"0"-15,18 2 1 16,-8-10-35-16,16 2-2 15,5 3-2-15,-1-8-5 16,12 10-28-16,-15-5 0 16,-1 10-1-16,-13-2 0 15</inkml:trace>
  <inkml:trace contextRef="#ctx0" brushRef="#br2" timeOffset="99408.6858">17657 7781 104 0,'7'20'38'0,"9"-14"1"16,20-4-1-16,8-10-37 15,15-10-6-15,21 4-19 16,-12-15-14-16,6 7 1 16,-13-13-3-16,-1 7 1 15</inkml:trace>
  <inkml:trace contextRef="#ctx0" brushRef="#br2" timeOffset="99821.7095">15171 6348 69 0,'19'1'39'0,"-3"-5"-4"16,11-1-3-16,6 0-41 15,-4-2-26-15,13 4-1 16,-1-6-1-16</inkml:trace>
  <inkml:trace contextRef="#ctx0" brushRef="#br2" timeOffset="99979.7185">15288 6463 93 0,'-14'21'39'16,"14"-9"-6"-16,14-11-23 15,23 5-38-15,18-19-8 16,32 0-2-16</inkml:trace>
  <inkml:trace contextRef="#ctx0" brushRef="#br2" timeOffset="100760.7632">17657 6636 96 0,'-46'5'36'15,"11"-6"0"-15,20-1 0 16,15 2-36-16,13-10-1 16,20 3 0-16,17-1 0 15,12 3 1-15,11-4-1 16,11 3 1-16,12-1 1 15,10 0 0-15,8 3 0 16,6-3 0-16,14 5 0 16,6-1 0-16,13 0 1 15,4-1-1-15,11 0 0 16,8 1 0-16,8 0 1 15,2 2-1-15,7 0 1 0,-3 1 0 16,2 2 0-16,1 2 0 16,-3 2 0-16,-2-2-1 15,-1 4 1-15,-1-2-1 16,-2 0 0-16,0 0 0 15,-1-5-1-15,-2 0 1 16,-1-3-1-16,-7-1 0 16,-2 0 1-16,-11-3-1 15,-9 1 0-15,-14 1 0 16,-7 0 1-16,-16 4-1 15,-10-1 0-15,-20 2-1 16,-13 3 0-16,-11 2-1 0,-22-5-4 16,-1 14-19-1,-24-14-12-15,-13-1-2 0,0 0 0 16,-20 11 0-16</inkml:trace>
  <inkml:trace contextRef="#ctx0" brushRef="#br2" timeOffset="101710.8175">18870 8054 56 0,'-10'10'32'15,"10"-10"0"-15,0 0-1 16,0 0-23-16,0 0-5 0,18 10 0 16,-3-6 0-16,1-2 0 15,9 0-1-15,-1 3 0 16,7-2 0-16,3 1 0 15,14-2 1-15,4-4-1 16,14 1 1-16,14-5-1 16,19 1 0-16,8-4 0 15,17-1-1-15,10-3 0 16,11 3 0-16,9-2-1 15,2 3 0-15,1 2 1 16,-1-1-1-16,3 2 1 16,0 4-1-16,-2-3 1 15,-4 1 0-15,0 4 0 16,-2-1 0-16,4 1 0 15,0 0 0-15,-2 0 1 0,6 1 0 16,-1-1-1-16,3 1 1 16,0-7-1-16,-2 7 1 15,2-7-1-15,-2 6 1 16,-4-5-2-16,-6 4 2 15,-10-1-2-15,-10 2 0 16,-6 6 0-16,-7-5-1 16,-12 6 0-16,-14-9-2 15,-1 12-6-15,-27-19-23 16,4 11-7-16,-23-11 1 15,-10 7-1-15</inkml:trace>
  <inkml:trace contextRef="#ctx0" brushRef="#br2" timeOffset="104418.9724">1184 9867 72 0,'4'-18'34'0,"-3"-4"0"15,3 11 1-15,-9-4-27 16,5 15-2-16,0 0 0 16,-6 20-1-16,-1 9-2 15,3 14 0-15,-2 11-2 16,0 12 0-16,-1 11-1 15,3 5 0-15,-2 2 0 16,4 1-1-16,0-6-4 16,0-13-2-16,16-5-26 15,-12-22 0-15,10-8-2 16,-12-31-1-16</inkml:trace>
  <inkml:trace contextRef="#ctx0" brushRef="#br2" timeOffset="104966.0037">857 9927 94 0,'-21'-30'35'0,"21"10"1"15,5-9 1-15,29 6-34 16,5-3 1-16,17 2-1 15,7-1 0-15,8 5 0 16,-1 2-1-16,1 3 0 16,-4 1-1-16,-7 4 0 15,-11 2-1-15,-7 1 1 0,-9 5-1 16,-3 5 0-16,-9 9 1 15,-7 12 0-15,-1 9-1 16,-8 14 1-16,-5 10-1 16,-6 11 0-16,-1 8-1 15,-6 3 2-15,0-1-3 16,-2-6 3-16,4-7-3 15,1-13 3-15,6-10-3 16,7-15 3-16,7-13 0 16,6-16-1-16,8-15 1 15,7-9-1-15,2-11 2 16,7-6-1-16,-1-5 1 15,0 2-1-15,-1 0 1 16,-7 11-1-16,-5 6 1 16,-6 12-1-16,-6 12 0 0,-14 5-1 15,10 22 0-15,-10 6 0 16,1 6-2-16,-2 5 0 15,4 7-2-15,2-5 0 16,6 6-5-16,0-19-6 16,17 12-15-16,-10-23-8 15,13 0 1-15,-9-18 0 16</inkml:trace>
  <inkml:trace contextRef="#ctx0" brushRef="#br2" timeOffset="105300.0228">2074 10108 94 0,'0'0'37'0,"-4"13"-3"16,14 2 0-16,-4-3-30 16,12 0-4-16,6-4 3 15,6-2-2-15,5-8 1 16,3-5 0-16,0-6-1 15,-1-4 2-15,-6-5-1 16,-4-2 1-16,-8-4-2 16,-10 4 1-16,-14 4-2 15,-8 5 1-15,-7 8-1 16,-9 12 1-16,-8 11 0 15,-1 12-1-15,5 8 0 16,4 5 1-16,8 5-2 16,11-3 2-16,13-3-4 15,12-15-6-15,28 2-13 0,2-28-9 16,27 0-7-16,-1-19-3 15,18-4 3-15</inkml:trace>
  <inkml:trace contextRef="#ctx0" brushRef="#br2" timeOffset="105938.0593">3846 9403 83 0,'4'-14'35'0,"-4"14"0"16,0 0 1-16,-11 20-31 16,1 13-1-16,-4 10 1 15,3 15 0-15,-5 12-2 0,3 10 1 16,-1 5-1-16,0 2 1 15,5-1-4-15,4-8 2 16,-1-11-2-16,5-12 1 16,5-16-1-16,5-13 0 15,1-19 1-15,7-14-1 16,5-15 2-16,4-8-1 15,1-8 1-15,2-4 0 16,-2-6-1-16,2 3 0 16,-4 7-1-16,-5 8 1 15,-1 10-1-15,-2 12 0 16,-1 14 0-16,-3 11 0 15,-2 14 0-15,-2 9 0 16,-2 10-2-16,3 1 1 16,-1 2-1-16,1-6-1 0,5-2-3 15,2-15-2-15,10 0-9 16,-9-27-14-16,17-1-5 15,-9-23-3-15,11-2 3 16,-12-14 1-16</inkml:trace>
  <inkml:trace contextRef="#ctx0" brushRef="#br2" timeOffset="106302.0801">4309 9936 97 0,'-14'2'35'16,"9"13"1"-16,5-15 1 15,7 17-33-15,5-8-2 16,9-1 1-16,5-6-1 15,8-4 0-15,5-7-1 0,4-3 1 16,-1-8-1-16,-1-2 0 16,-10-3 0-16,-5 0-1 15,-9 2 2-15,-13-1-1 16,-11 6 0-16,-9 4-1 15,-9 7 1-15,-8 6 0 16,-3 10 0-16,-1 8 0 16,0 9 0-16,4 8 0 15,4 4 0-15,11 8 0 16,8 1-1-16,11-2 1 15,9-4-3-15,12-9 0 16,18-4-3-16,7-19-9 16,23 6-10-16,-9-24-16 15,18-3 3-15,-12-16-2 0,11 2 2 16</inkml:trace>
  <inkml:trace contextRef="#ctx0" brushRef="#br2" timeOffset="106487.0907">5064 9867 97 0,'-18'-1'36'16,"11"19"3"-16,-14-1-2 15,12 7-28-15,-3 10-5 16,4 5-2-16,1 3 0 16,2 2 0-16,3-5-3 15,6-3 1-15,0-9-3 16,5-12-3-16,11-3-7 15,-11-31-17-15,18 3-7 0,-6-22 0 16,5-4 0-16</inkml:trace>
  <inkml:trace contextRef="#ctx0" brushRef="#br2" timeOffset="106622.0984">5055 9505 101 0,'-34'-40'36'0,"11"20"1"16,0 5-1-16,23 15-36 15,-5 14-12-15,5-14-23 16,32 30 0-16,-1-14-2 15,13 12 0-15</inkml:trace>
  <inkml:trace contextRef="#ctx0" brushRef="#br2" timeOffset="107177.1302">5497 9781 95 0,'-12'3'37'16,"1"9"2"-16,-17-13-1 16,5 8-32-16,-4 0-1 15,3 8 0-15,0 3-1 16,-3 10-1-16,2 6 0 15,6 6-1-15,4-1 0 16,11 5 0-16,4-9-1 16,11-2-1-16,7-15 0 15,11-8 1-15,8-11-1 16,3-10-1-16,4-9 1 15,-1-9 0-15,-2-3 0 16,-7-4-1-16,-3 4 1 16,-9 3-1-16,-6 8 0 0,-7 9 0 15,-9 12 0-15,3 18 1 16,-8 20-1-16,-6 14 1 15,-3 16-2-15,-1 15 2 16,-2 9-1-16,-2 6 2 16,1 3-2-16,-1-7 2 15,0-7-2-15,0-10 1 16,5-19 0-16,-1-9 0 15,5-19 1-15,-3-15-1 16,13-15 1-16,-15-16-1 16,9-11 1-16,4-16 0 15,-3-12-1-15,6-11 0 16,-1-6 0-16,14-3-1 15,1 5 2-15,6 2-2 0,7 6 2 16,1 5-2-16,8 10-1 16,4 8-2-16,7 9-6 15,-10-8-5-15,17 11-7 16,-17-17-10-16,15 6-6 15,-10-14-2-15,8-1 3 16</inkml:trace>
  <inkml:trace contextRef="#ctx0" brushRef="#br2" timeOffset="107575.1529">6144 9254 99 0,'-13'-10'38'16,"6"22"2"-16,-14 7 0 0,12 19-33 15,-9 8-2-15,2 16 0 16,-3 9-1-16,0 8-1 15,1 5 0-15,3-1-1 16,2-2-1-16,6-9 0 16,7-10 0-16,6-11-1 15,5-18 0-15,12-18 1 16,11-21-1-16,5-15-1 15,7-13 2-15,0-6-1 16,1-10 0-16,-4 1-1 16,-8 6 1-16,-4 5 0 15,-11 15 1-15,-10 14-1 16,-10 9 0-16,0 24 0 15,-9 4 0-15,2 7-1 0,3 2 0 16,-1 0 0 0,10-5-2-16,5-11-2 0,13-6-5 15,0-28-4-15,27 5-5 16,-14-33-4-16,24 6-13 15,-11-24-3-15,12-2 0 16,-6-12 3-16</inkml:trace>
  <inkml:trace contextRef="#ctx0" brushRef="#br2" timeOffset="107763.1637">6959 9200 100 0,'-11'29'39'0,"-17"12"2"16,5 26-2-16,-19 6-34 15,15 10-1-15,1 6-1 16,3 2-2-16,2-5-1 0,3-5-1 15,9-7-5-15,0-22-9 16,11 1-12-16,-13-32-13 16,14-2 2-16,-3-19-1 15,-3-20 2-15</inkml:trace>
  <inkml:trace contextRef="#ctx0" brushRef="#br2" timeOffset="107921.1727">6649 9711 109 0,'1'-21'39'15,"0"-1"2"-15,17 16-1 16,-2-6-32-16,16 5-5 15,11-3-4-15,3-6-9 16,20 13-5-16,-9-25-10 16,15 15-11-16,-9-13-4 0,5 5-2 15,-9-8 1-15</inkml:trace>
  <inkml:trace contextRef="#ctx0" brushRef="#br2" timeOffset="108649.2144">7861 9658 76 0,'-15'-13'36'15,"3"18"0"-15,-10-3 1 16,0 16-30-16,-7-4 0 16,4 12 0-16,-7 0-1 15,7 9-1-15,0-1-1 16,9 4-1-16,7-2-1 15,11-3 0-15,13-6-1 16,10-6 0-16,13-12-1 16,5-9 0-16,9-12 1 0,-1-11-1 15,-4-5 0-15,1-8 0 16,-16-6 0-16,-7 1-1 15,-16 0 0-15,-14 5-1 16,-4 8 0-16,-15 5-1 16,-3 8-1-16,-7 4-2 15,15 15-5-15,-9-15-18 16,28 11-8-16,0 0 2 15,32-16-3-15</inkml:trace>
  <inkml:trace contextRef="#ctx0" brushRef="#br2" timeOffset="108924.2301">8736 8918 74 0,'-25'-48'37'15,"-1"16"-1"-15,-19 8 1 16,-3 24-30-16,-13 14-1 15,3 30 0-15,-5 19-1 16,1 21 0-16,3 13-2 16,8 11 1-16,11 7-2 15,10 2 1-15,10-8-3 16,15-8 0-16,12-14-4 15,5-26-8-15,21-1-18 16,-9-30-8-16,8-10 0 16,-10-23-1-16</inkml:trace>
  <inkml:trace contextRef="#ctx0" brushRef="#br2" timeOffset="109085.2393">8103 9602 110 0,'-3'-19'39'0,"23"8"1"16,8-6-1-16,19 4-37 15,17-5-4-15,2-10-10 16,24 18-15-16,-10-13-12 16,7 10 1-16,-11-8-4 15,-1 12 2-15</inkml:trace>
  <inkml:trace contextRef="#ctx0" brushRef="#br2" timeOffset="109575.2673">9612 9121 74 0,'0'0'36'16,"-10"-4"-1"-16,0 22 2 15,-8 10-30-15,1 17-1 16,-3 10-2-16,1 16 0 15,0 4-2-15,0 6 0 0,4 6-1 16,6-5-1-16,2-2-3 16,0-21-14-16,15-1-19 15,-3-19 0-15,10-11-1 16,-6-18 1-16</inkml:trace>
  <inkml:trace contextRef="#ctx0" brushRef="#br2" timeOffset="109758.2778">9341 9653 104 0,'-21'-14'39'16,"21"14"0"-16,0 0-1 16,8-11-34-16,21 0-3 15,15-4-2-15,15-3-4 16,3-18-16-16,25 4-16 0,-4-17-1 15,13 2-2-15,-10-11 1 16</inkml:trace>
  <inkml:trace contextRef="#ctx0" brushRef="#br2" timeOffset="110126.2989">10140 8909 96 0,'-23'38'38'15,"-13"7"1"-15,11 20-1 16,-5 1-33-16,3 11-1 15,2-1-1-15,6 5 1 16,4-5-1-16,6-5 0 16,8-11-1-16,5-10 0 0,8-13-1 15,2-13 1-15,5-14-2 16,5-11 1-16,2-10-1 15,1-9 0-15,-2-3 1 16,-2-1-1-16,-1-2 0 16,-5 4 0-16,0 9 0 15,-5 10 0-15,-12 3 0 16,11 26 0-16,-8 4-1 15,-3 1-1-15,4 8-1 16,0-3-3-16,13 9-6 16,-11-25-10-16,23 8-17 15,-7-21 1-15,13-1-2 16,-8-19 3-16</inkml:trace>
  <inkml:trace contextRef="#ctx0" brushRef="#br2" timeOffset="110452.3175">10473 9468 95 0,'-11'0'38'0,"15"13"2"16,-4-13-2-16,8 17-33 16,8-10 0-16,9-3-2 15,7-5 0-15,9-5-1 16,-1-6-2-16,6-3 0 15,-4-5 0-15,-7-2-1 16,-10-2 0-16,-12 2 1 16,-13 2 0-16,-17 5-1 15,-15 9 1-15,-8 10 1 16,-9 6-1-16,-4 17 2 0,2 4-1 15,5 9 1-15,9 3 0 16,16 3 0-16,16-5-1 16,18-4-2-16,23-3-6 15,10-23-8-15,29 8-10 16,-9-27-10-16,22 0-6 15,-6-18 0-15,7 4 0 16</inkml:trace>
  <inkml:trace contextRef="#ctx0" brushRef="#br2" timeOffset="111188.3596">11905 8863 72 0,'-10'-15'37'15,"10"15"-2"-15,-15-10 2 16,15 10-29-16,-12 17-2 15,9 8 0-15,-3 3-2 16,4 17 0-16,-1 7-1 16,1 9 0-16,2 8-1 15,3 0 0-15,-2 2 1 16,0-6 0-16,0-2-2 15,2-14 1-15,0-11 0 16,2-9-1-16,-1-11 0 16,-4-18 0-16,15 4-2 0,-6-14 0 15,0-11 0-15,-2-4 0 16,1-6 0-16,1-3 0 15,2-2 1-15,2 1-2 16,2 6 3-16,6 6-2 16,1 5 1-16,4 11 0 15,-1 9 0-15,7 8 0 16,-7 7 0-16,2 5 0 15,-8 5 0-15,-5 0 0 16,-9 1 0-16,-5 0 1 16,-14-2 0-16,-9-2 0 15,-7-4 0-15,-11 0 0 16,2-4-1-16,-4-12-3 15,7 6-2-15,-2-23-9 0,29 12-14 16,-6-20-11-16,21 4 1 16,7-11-3-16,16 4 2 15</inkml:trace>
  <inkml:trace contextRef="#ctx0" brushRef="#br2" timeOffset="111865.3983">12285 9404 85 0,'0'10'37'15,"9"6"-1"-15,-9-16 1 16,24 6-33-16,-3-10-1 16,10-4-1-16,2-6 0 15,4-4 0-15,-5-5-1 16,-2 0 0-16,-5-4 0 0,-9 1 0 15,-11 2 0-15,-9 1-1 16,-9 3 2-16,-5 5-1 16,-5 5 0-16,-3 8 1 15,-3 7-1-15,1 8 1 16,5 8-1-16,4 7 1 15,2 2-1-15,10 5 0 16,7-1 0-16,6 0 0 16,12-5 0-16,7-5 1 15,9-8-2-15,3-3 1 16,8-8-1-16,1-8 0 15,2-5 0-15,-2-8 0 16,-2-3-1-16,-8-4 1 16,-2 0 0-16,-9-4 0 0,-6 2 0 15,-6 3 0-15,-3 4 1 16,-7 7-1-16,-3 11 0 15,0 0 0-15,-23 13 0 16,9 7 0-16,0 3 1 16,-3 6-1-16,5-2 0 15,0 0 0-15,7-8 0 16,5-4 1-16,10-9-1 15,8-11 0-15,7-8 1 16,8-9-2-16,-1-4 2 16,4-4-1-16,2-1 0 15,-5 0 0-15,-7 4 0 16,-3 6 1-16,-6 9-1 0,-17 12 0 15,11 1 0-15,-13 12-1 16,-3 10 0-16,-1 2 0 16,5 8-2-16,1 0-2 15,11 8-6-15,-5-14-4 16,21 12-6-16,-5-25-11 15,21 4-6-15,-2-15 0 16,10-2 1-16</inkml:trace>
  <inkml:trace contextRef="#ctx0" brushRef="#br2" timeOffset="112098.4117">13497 9283 96 0,'-27'-12'38'0,"3"15"2"0,-13 0-1 15,8 16-34-15,-8 0 0 16,10 12-1-16,1 4 0 15,8 1-1-15,7-3-1 16,12-1 0-16,15-5-1 16,8-13-2-16,16-3-2 15,5-21-7-15,21 9-7 16,-11-28-6-16,22 7-14 15,-17-20-4-15,8 4 1 16,-13-15 0-16</inkml:trace>
  <inkml:trace contextRef="#ctx0" brushRef="#br2" timeOffset="112466.4327">13992 8869 98 0,'-14'22'38'16,"-14"4"3"-16,8 17-2 15,-11 2-35-15,8 11 0 16,-3 1-1-16,5 5 0 15,2-2 0-15,4 0-2 16,5-8 1-16,6-4-1 16,5-13 0-16,8-8 1 15,1-12-2-15,8-11 0 16,6-10 0-16,2-7 0 15,1-6 0-15,1-5 0 16,-5 0 0-16,-1 2-1 16,-6 3 1-16,-3 5 1 15,-13 14-1-15,16-5 0 16,-14 16 0-16,-2 9 0 0,-1 5 0 15,0 3-1-15,7 5-3 16,-7-4-6-16,18 7-4 16,-12-21-5-16,27 9-11 15,-12-20-9-15,23-3-2 16,-4-15 1-16,14-2 3 15</inkml:trace>
  <inkml:trace contextRef="#ctx0" brushRef="#br2" timeOffset="112758.4494">14635 9195 93 0,'25'5'39'16,"-7"-11"0"-16,7 6-1 15,-3-8-33-15,3 2-4 16,2 5-7-16,-7-16-19 16,3 17-12-16,-23 0 0 15,17 0-2-15,-17 0 0 16</inkml:trace>
  <inkml:trace contextRef="#ctx0" brushRef="#br2" timeOffset="112901.4576">14587 9425 90 0,'-4'22'38'0,"4"-22"0"16,16 15 1-16,7-17-29 15,10-13-12-15,21 10-16 16,-9-18-18-16,9 9 0 16,-5-12-2-16,4 11-2 15</inkml:trace>
  <inkml:trace contextRef="#ctx0" brushRef="#br2" timeOffset="114554.5521">1282 11271 68 0,'0'-39'35'16,"7"11"0"-16,-7-4 0 15,2 16-27-15,-3-5-1 16,1 21-2-16,0 0 0 0,0 0-2 16,0 29 0-16,-2 12-1 15,-1 8-1-15,2 12 1 16,-3 7-2-16,3 7 1 15,-2 1-1-15,4-6-2 16,5-1-2-16,-1-18-4 16,16 1-28-16,-11-24 1 15,10-6-2-15,-7-21-3 16</inkml:trace>
  <inkml:trace contextRef="#ctx0" brushRef="#br2" timeOffset="115085.5825">1050 11225 87 0,'-18'-9'37'0,"4"-8"-1"16,14 17 1-16,23-18-34 15,11 1-1-15,18-6 0 16,13-3 0-16,6-6 0 15,4 2 0-15,1 0 0 16,-2 3 1-16,-10 7-2 16,-4 7 0-16,-13 10 0 15,-9 11 0-15,-14 8-1 16,-8 10-1-16,-11 10 1 15,-7 14-1-15,-5 7 2 16,-7 6-2-16,-1 3 1 16,-4 2 2-16,3 0-2 0,-3-2 2 15,5-7-2-15,10-7 1 16,-2-12-1-16,7-10 1 15,4-12-1-15,9-15 1 16,8-15-1-16,4-7 0 16,8-12 0-16,1-8 0 15,-2-3 1-15,3-3-2 16,-6 6 2-16,-5 8-2 15,-7 10 1-15,-6 12 0 16,-12 9 0-16,13 22 0 16,-12 6 0-16,2 8 0 15,-3 7-1-15,5 5 0 16,6 4-2-16,-1-11-4 0,13-1-5 15,-9-27-10 1,23 0-17-16,-7-23 0 0,8 0 1 16,-5-25-1-16</inkml:trace>
  <inkml:trace contextRef="#ctx0" brushRef="#br2" timeOffset="115419.6016">2193 11416 79 0,'-12'14'37'16,"11"8"0"-16,-2-12 0 15,17-6-33-15,6-1-1 16,14-6 0-16,4-9 0 16,8-3-1-16,3-9 0 15,2-4 0-15,-4-3-1 16,-6 0 0-16,-11 0 0 0,-16 2-1 15,-11 7 1-15,-15 7-1 16,-13 8 0-16,-9 13 0 16,-7 9 1-16,-3 15-1 15,0 8 1-15,2 11-1 16,12 1 1-16,10 2 0 15,16-2 0-15,8-10-2 16,24-4-5-16,7-25-9 16,30 7-10-16,-7-24-14 15,17-1 1-15,0-15-5 16,8 0 3-16</inkml:trace>
  <inkml:trace contextRef="#ctx0" brushRef="#br2" timeOffset="115886.6283">3789 10780 83 0,'0'0'35'0,"0"0"0"16,-19 16 0-16,16 21-29 16,-4 8-1-16,3 15-3 15,-3 8 1-15,4 12-2 16,-1 0 0-16,4 3-2 15,2-7 2-15,1-8-4 16,6-7-1-16,2-22-8 16,14-5-24-16,-4-23 0 15,9-7-2-15,-1-19 1 0</inkml:trace>
  <inkml:trace contextRef="#ctx0" brushRef="#br2" timeOffset="116251.6492">3929 11239 82 0,'5'13'38'0,"-5"-13"-1"16,26 20 0-16,-4-11-34 16,11-3-1-16,10-6 0 15,3-5-1-15,1-5 1 16,2-2-1-16,-4-3 0 15,-8-2 0-15,-5-4 0 16,-10-2 0-16,-13 0 0 0,-6 0-1 16,-8 2 0-16,-8 3 1 15,-8 3-1-15,0 7 1 16,-8 7 0-16,0 11-1 15,-1 10 2-15,0 11-1 16,2 7 0-16,4 6 0 16,5 3 0-16,13-1-1 15,8-3 0-15,13-9 0 16,9-6-1-16,13-14-2 15,15-7-6-15,-3-22-9 16,26 3-11-16,-13-21-9 16,13 3 0-16,-13-15 0 15</inkml:trace>
  <inkml:trace contextRef="#ctx0" brushRef="#br2" timeOffset="116606.6695">4786 11082 86 0,'-15'15'37'0,"-11"-3"1"15,2 20 1-15,-10-2-35 16,9 5 0-16,-1 4-1 15,7 4 0-15,4 0-1 16,5-3-1-16,4-4 0 16,6-7 0-16,6-7 0 15,5-13-1-15,9-13 1 16,8-8-1-16,3-15 0 15,7-7 0-15,-1-7 0 16,0-3 0-16,-3-2 1 16,0 3-1-16,-10 7 0 0,-3 7 0 15,-10 10 0-15,-11 19 1 16,15-1-1-16,-11 16 0 15,-1 10 0-15,2 8-1 16,3 4-1-16,5 3-1 16,5 3-2-16,4-11-6 15,18 7-9-15,-11-22-15 16,18 3-2-16,-7-21-2 15,12-2 3-15</inkml:trace>
  <inkml:trace contextRef="#ctx0" brushRef="#br2" timeOffset="117117.6987">5440 11152 85 0,'-21'-24'37'15,"1"16"1"-15,-14 1 0 16,3 15-30-16,-7 6-4 16,3 11 0-16,-2 5-2 15,7 7 1-15,7 0-1 16,10 1 0-16,10-9-1 15,12-5 0-15,12-11-1 16,8-10 1-16,14-11-1 16,1-10 0-16,3-8 0 15,2-7 0-15,-5-3 0 16,-4 0 0-16,-6 4 0 15,-8 3 0-15,-9 8-1 16,-8 9 1-16,-9 12-1 16,-5 22 1-16,-6 16-1 15,-8 16 1-15,-2 16 0 0,-5 13 1 16,-1 10-1-16,3 5-1 15,4-2 1-15,-1-2 0 16,7-11 0-16,2-13 0 16,1-14 0-16,7-16-1 15,-6-16 1-15,10-24 1 16,-15 0-1-16,7-22 0 15,1-11 0-15,0-12 0 16,3-11 0-16,4-2 1 16,1-8-2-16,9-1 2 15,7 4-1-15,4 0 0 16,12 3-2-16,4 2 0 15,10 9-6-15,0-6-6 16,19 18-6-16,-20-15-11 0,22 12-7 16,-10-9-2-16,10 10 2 15</inkml:trace>
  <inkml:trace contextRef="#ctx0" brushRef="#br2" timeOffset="117356.7124">6239 10704 99 0,'0'0'38'0,"-16"-11"2"15,6 27-2-15,-7 4-33 16,2 17-2-16,-4 10 0 16,0 14-3-16,-4 11 1 15,-1 7-2-15,4 7 1 16,-2-5-2-16,4-1-1 0,3-12-3 15,8-2-6-15,-8-30-10 16,25-9-16-16,-10-27-1 16,14 5 0-16,-9-29 0 15</inkml:trace>
  <inkml:trace contextRef="#ctx0" brushRef="#br2" timeOffset="117515.7215">5977 11143 96 0,'-18'-11'39'0,"18"11"1"16,0 0-2-16,22 3-35 15,3-9-3-15,11-9-3 16,13 4-6-16,-4-24-14 0,16 7-14 16,-4-12-1-16,4-3-1 15,-9-9 2-15</inkml:trace>
  <inkml:trace contextRef="#ctx0" brushRef="#br2" timeOffset="117827.7394">6627 10587 99 0,'-17'29'39'0,"-9"5"1"16,-2 22-1-16,-8 3-35 15,6 3-2-15,2 0 0 16,5-2-1-16,9-5 1 16,4-5-3-16,12-10 2 15,8-11-2-15,1-8 1 16,13-11 1-16,-2-10-1 0,5-8 1 15,0-7-1 1,3-4 1-16,-1-4-1 0,-4-3 1 16,4 2 0-16,-2 3-1 15,-5 5 0-15,-2 9-1 16,-2 8 0-16,-6 6-3 15,-2 20-6-15,-11-6-5 16,13 19-8-16,-22-11-13 16,13 9-4-16,-3-10 0 15,7-2 0-15</inkml:trace>
  <inkml:trace contextRef="#ctx0" brushRef="#br2" timeOffset="118466.7759">7858 10897 79 0,'-15'-15'38'0,"2"13"1"15,-13-4-1-15,-2 7-32 16,-6 0-1-16,7 9-1 15,-5 2 1-15,6 10-3 16,-2 3 2-16,8 7-2 16,5 1 1-16,11 4-3 15,6-1 1-15,12-5-1 16,11-3 1-16,5-8-1 0,11-10 1 15,1-7-1-15,0-7 0 16,1-11 0-16,-7-6 1 16,-6-7-2-16,-9-3 1 15,-10-1-1-15,-9-2 1 16,-10 2 0-16,-4 5-2 15,-6 7 2-15,-3 8-2 16,-3 6 0-16,6 13-4 16,-4-6-8-16,24 20-10 15,-2-21-15-15,16 22 0 16,6-18-1-16,25-1 1 15</inkml:trace>
  <inkml:trace contextRef="#ctx0" brushRef="#br2" timeOffset="118769.7932">8769 10341 88 0,'-34'-23'38'15,"-12"6"1"-15,3 23 0 16,-8 13-33-16,5 25 0 16,-5 14-1-16,8 17-1 15,-1 9-2-15,6 7 0 16,6-1-1-16,8-1-2 15,11-11 0-15,11-11-3 16,9-10 0-16,2-22-9 0,20 0-8 16,-15-27-19-16,14-6 1 15,-14-18 0-15,3-3 0 16</inkml:trace>
  <inkml:trace contextRef="#ctx0" brushRef="#br2" timeOffset="118919.8018">8176 10868 105 0,'-25'-10'40'16,"25"10"3"-16,0 0-5 15,32-13-36-15,23 8-3 16,11-12-11-16,30 15-9 16,-8-15-18-16,17 6 1 15,-8-7-3-15,8 5 0 0</inkml:trace>
  <inkml:trace contextRef="#ctx0" brushRef="#br2" timeOffset="119644.8433">9355 10897 88 0,'0'0'38'16,"0"0"2"-16,2 11-3 16,-5 4-35-16,-11 2 0 15,-2 6-2-15,-3 0 2 16,1 5-1-16,-6-4 1 15,7 0-2-15,1-7 1 16,5-4 0-16,11-13 0 16,0 0 0-16,0 0-1 15,18-22 0-15,-2 1 0 16,1 0 0-16,2-6 1 15,-3-3 0-15,-2 0 0 0,-1 2 0 16,-5 2-1-16,-3 5 2 16,-2 4-1-16,-1 4 1 15,-2 13-2-15,0 0 1 16,0 0-1-16,10 19 1 15,-3-2-1-15,5 0-1 16,3-1 2-16,5 2-2 16,4-6 1-16,8-7-1 15,6-7 1-15,1-8 1 16,5-5-1-16,-1-2 2 15,-1-4-1-15,-4 1 1 16,-8-2-1-16,-7 6 1 0,-5 2-2 16,-7 8 1-16,-11 6-1 15,-3 13 0-15,-5 3 0 16,-4 8 0-16,4 5-1 15,0 1-2-15,7 3 1 16,3-3-2-16,14 1-2 16,2-16-8-16,23 7-7 15,-9-22-15-15,17 3-2 16,-7-15-1-16,7 0 0 15</inkml:trace>
  <inkml:trace contextRef="#ctx0" brushRef="#br2" timeOffset="120060.8671">10155 10830 87 0,'-10'-19'36'15,"10"19"2"-15,-13-3-1 0,10 17-31 16,-3-2-1-16,5 9-1 16,-4-1-1-16,6 6-2 15,1-2 1-15,4 0-2 16,1-7 2-16,7-4-2 15,1-6 1-15,6-14-2 16,1-6 2-16,4-6 1 16,0-7-2-16,0-5 2 15,-1 1-1-15,-2 3 0 16,-3 1-1-16,-7 11 2 15,-13 15-2-15,14 3 0 16,-14 19-1-16,-6 13 0 16,-2 17 0-16,-6 15 0 15,-3 14 0-15,-1 10 0 0,-3 2 1 16,-1 2 0-1,2-6 1-15,-4-6 1 0,-2-14-2 16,3-12 0-16,-2-16 0 16,-1-16-1-16,1-14-1 15,-4-16-2-15,4-3-3 16,-10-22-10-16,19 8-7 15,-14-21-15-15,9 0 0 16,-2-15-1-16,8-2 1 16</inkml:trace>
  <inkml:trace contextRef="#ctx0" brushRef="#br2" timeOffset="120617.8989">11207 10783 57 0,'-14'14'36'0,"14"-14"-1"0,19 13 0 16,8-5-11-16,-1-9-20 16,14 1 0-16,-1-9 1 15,7 0-2-15,-7-5 0 16,-1-3 0-16,-9-5 0 15,-7-1-2-15,-12-5 1 16,-9 3-1-16,-12 0 0 16,-8 3 0-16,-9 3 0 15,-3 10 0-15,-5 8 1 16,-1 10-1-16,-5 12 1 15,7 9 0-15,2 10 0 16,9 6 0-16,6 2-1 16,11-3-2-16,16-4 1 15,18-12-2-15,20-7 1 0,14-16-5 16,21-11-1-16,4-17-4 15,23 5-10-15,-15-23-14 16,11 5-2-16,-13-12-1 16,-8 7 1-16</inkml:trace>
  <inkml:trace contextRef="#ctx0" brushRef="#br2" timeOffset="120790.9088">12115 10574 92 0,'-39'14'37'0,"-3"17"0"16,-9 4 2-16,14 9-33 15,-11 6-4-15,6 0-1 16,4-4 0-16,4-4-2 15,16-5-1-15,-1-13-3 16,18-3-3-16,-12-24-18 0,26 3-12 16,-8-15-1-16,6 1 1 15,-3-13 3-15</inkml:trace>
  <inkml:trace contextRef="#ctx0" brushRef="#br2" timeOffset="120948.9179">11770 10767 82 0,'-13'-15'38'16,"13"15"1"-16,0 0 0 15,0 0-25-15,4 15-8 16,19-1-2-16,5 1-3 15,11-1-1-15,11 1-3 16,3-8-4-16,18 5-14 16,-10-12-17-16,9 1 0 15,-11-6-3-15,1 0 3 16</inkml:trace>
  <inkml:trace contextRef="#ctx0" brushRef="#br2" timeOffset="121654.9583">12359 10732 90 0,'-15'12'37'0,"8"6"1"16,-3-2 1-16,19 2-34 16,-1-4-1-16,10-1-2 15,9-4 0-15,6-4 0 16,7-5-1-16,4-5 0 15,-1-6 0-15,0-3-1 16,-6-5 0-16,-8-4 0 0,-10-3 1 16,-6-1-1-16,-11-3 0 15,-7 3 0-15,-11-1 1 16,-4 6-1-16,-6 9 0 15,-3 7 1-15,-4 12 0 16,0 9 0-16,3 11 0 16,3 9 0-16,5 3 0 15,12 4 0-15,10-1 1 16,12-4-1-16,13-10 0 15,12-5-1-15,12-11 1 16,8-11-1-16,5-10 0 16,3-5 1-16,-3-6-2 15,-5-4 1-15,-7 2 0 16,-9-1 1-16,-10 7-1 15,-10 3-1-15,-21 14 1 0,0 0 0 16,0 0 0-16,-18 21 0 16,-2 5 0-16,0 2-2 15,-1 8 1-15,1 1-1 16,8-1 1-16,2-2 0 15,7-8 0-15,7-7-1 16,8-15 2-16,4-6 0 16,4-14 1-16,-2-7 0 15,1-12 0-15,-2-3 1 16,-2-8-1-16,-2-2 1 15,-5 0 0-15,-1 5 0 16,-2 3-1-16,-3 9 0 16,3 6 0-16,2 9-1 15,4 5 1-15,4 10-1 0,6 9-2 16,6-1 0-16,10 8-4 15,0-7-5-15,17 14-5 16,-11-19-4-16,21 16-10 16,-14-17-9-16,11 5 0 15,-13-11 1-15,4 3 4 16</inkml:trace>
  <inkml:trace contextRef="#ctx0" brushRef="#br2" timeOffset="121856.9698">13656 10612 102 0,'-28'-11'38'15,"6"13"1"-15,-15-11-4 16,8 18-31-16,-5 6 0 15,2 11-1-15,3 1 0 16,3 8 0-16,6 3-1 0,6-1-2 16,13-1 1-16,7-8-2 15,15-6-1-15,5-14-5 16,25 3-7-16,-8-26-8 15,23 7-12-15,-8-19-5 16,15 6-1-16,-10-16 2 16</inkml:trace>
  <inkml:trace contextRef="#ctx0" brushRef="#br2" timeOffset="122030.9798">14052 10627 111 0,'0'0'39'0,"-22"36"2"16,-4-10-2-16,6 13-37 15,-1 1-2-15,4 3-1 0,3 1-1 16,8-8-2-16,11 0-5 15,-2-21-8-15,24 4-9 16,-11-26-17-16,15-4 5 16,-3-19-2-16,6-1 2 15</inkml:trace>
  <inkml:trace contextRef="#ctx0" brushRef="#br2" timeOffset="122473.005">14525 10533 80 0,'-30'7'38'0,"-6"5"0"15,-10-2 1-15,11 9-31 16,-8-1-2-16,9 7-1 15,5 0-1-15,15 2 0 16,14-3-3-16,14-1 1 16,8-4-2-16,11-2 0 15,4-3 0-15,0-3 0 16,1 1 1-16,-5-1 0 15,-10 4 1-15,-13 4-1 0,-10 1-1 16,-10 4 0-16,-10-3 0 16,-5 5-1-16,-5-2-2 15,-1-8-7-15,14 8-7 16,-15-20-8-16,32-4-15 15,0 0 0-15,0 0-2 16,19-12 3-16</inkml:trace>
  <inkml:trace contextRef="#ctx0" brushRef="#br2" timeOffset="122850.0266">14726 10772 94 0,'-1'23'40'16,"1"-23"1"-16,15 16-1 15,-1-12-34-15,14 0-2 16,7-5-2-16,8 0 0 16,2-6-2-16,4-4 1 15,2-1-1-15,-6-6 0 16,-8-3 0-16,-6-2 0 15,-11-5 0-15,-12-1 0 16,-10 0 0-16,-14 4 0 16,-8 5 0-16,-8 8 0 15,-3 9 1-15,-2 13-1 16,2 13 1-16,4 9 0 15,8 4 0-15,11 6 0 16,9-5-1-16,15 1-1 0,13-8-1 16,8-15-5-16,21 3-7 15,-9-25-7-15,21 7-13 16,-12-20-6-16,4 4-1 15,-15-14 2-15</inkml:trace>
  <inkml:trace contextRef="#ctx0" brushRef="#br2" timeOffset="123050.0381">14137 10209 109 0,'-56'14'42'0,"6"-11"-3"15,24-1-3-15,26-2-51 0,-15-10-13 16,33 4-11-16,0-6-3 16,15 6 1-16,1-5-3 15</inkml:trace>
  <inkml:trace contextRef="#ctx0" brushRef="#br2" timeOffset="123939.0889">15966 10057 74 0,'9'27'37'16,"-16"-4"-2"-16,4 14 2 15,-10-1-26-15,10 19-3 0,-9 2-4 16,7 9 1-16,-3 0-3 16,5 5 0-16,-5-5 0 15,7-2 0-15,-1-6-1 16,4-8 0-16,-1-10 0 15,4-9-1-15,2-14 1 16,-7-17-1-16,19 4 0 16,-5-18 0-16,1-8 1 15,-2-6-1-15,-3-8 0 16,6 1 0-16,-2-2 0 15,4 0 0-15,-3 6 0 16,1 4 0-16,1 9 0 16,2 4 0-16,-1 10 0 15,1 8 0-15,-4 7-1 16,2 4 1-16,-7 12 0 0,-3 2 0 15,-6 3 1-15,-7 3-1 16,-8 2 0-16,-7-3 0 16,-4-3 0-16,-7-4 1 15,-1-8-2-15,0-7-2 16,7-4-3-16,0-18-8 15,26 10-13-15,-14-25-11 16,28 6 1-16,0-11-2 16,20 4 2-16</inkml:trace>
  <inkml:trace contextRef="#ctx0" brushRef="#br2" timeOffset="124622.128">16449 10591 69 0,'17'5'36'0,"-17"-5"0"15,0 0 1-15,0 0-27 16,-12 21-2-16,-8-14 0 15,5 13-1-15,-8-2-3 16,1 9 1-16,-1 0-2 16,3 4 0-16,5 0-1 15,8 1 0-15,7-4-1 16,10-5-2-16,11-8 2 15,16-6-1-15,11-12 0 16,7-5 0-16,7-11-1 16,-1-7 2-16,-3-8-2 15,-6-3 2-15,-9-4-2 16,-17 1 0-16,-14 3 1 0,-13 1-1 15,-13 8 0-15,-10 3 1 16,-9 11 0-16,0 5 0 16,0 9 0-16,1 7 0 15,9 1 0-15,9 6 1 16,14 0-1-16,13 1 0 15,13-4 0-15,14 3 1 16,4-8-1-16,7 1 0 16,2-5 1-16,-2 1-1 15,-7-2 0-15,-8 0 1 16,-7-2-1-16,-13 2 0 15,-16-1 1-15,0 0-1 16,0 11 1-16,-14 1-1 16,-4 4 1-16,-1 5-1 0,-2 5 0 15,3 5 1-15,5 2-1 16,6 1 0-16,8-2-1 15,12-5-1-15,7-6 3 16,9-10-4-16,6-7 3 16,5-9 1-16,-2-7-1 15,3-10 1-15,-10-8 0 16,-6-3 1-16,-12-5-2 15,-11 1 3-15,-7 2-4 16,-13 1 0-16,-1 5 0 16,-5 8-1-16,2 6-3 15,0-4-3-15,22 19-5 16,-16-15-7-16,34 22-10 15,-18-7-8-15,39-8-2 0,-8-7 3 16</inkml:trace>
  <inkml:trace contextRef="#ctx0" brushRef="#br2" timeOffset="124862.1417">17545 9979 105 0,'-12'-11'37'0,"3"22"2"16,-9 11-2-16,5 22-34 15,-1 13-2-15,1 14 3 16,3 10-2-16,2 9 0 16,3 1-2-16,4-1 1 15,3-5-3-15,5-15 1 16,7 0-7-16,-6-30-12 0,20 2-12 15,-7-27-8-15,11-5 2 16,1-20-2-16</inkml:trace>
  <inkml:trace contextRef="#ctx0" brushRef="#br2" timeOffset="125111.1559">17762 10521 98 0,'-19'-23'39'16,"4"20"2"-16,-13 0-2 15,5 24-29-15,-9-6-5 16,4 7-1-16,3 1 0 15,2 6-1-15,9 0-1 16,12-4 0-16,9-2-1 16,16 0 0-16,8-4-2 0,9-4-1 15,7 1-2-15,0-13-7 16,9 11-4-16,-14-16-5 15,16 16-11-15,-22-15-10 16,4 5 0-16,-7-6 1 16,6 0 2-16</inkml:trace>
  <inkml:trace contextRef="#ctx0" brushRef="#br2" timeOffset="125457.1757">18682 10549 95 0,'17'-2'32'15,"5"-9"-24"-15,2 7-8 16,1-2-34-16,10 4-3 0</inkml:trace>
  <inkml:trace contextRef="#ctx0" brushRef="#br2" timeOffset="125628.1855">18659 10777 95 0,'-4'12'37'0,"19"-4"2"15,10-13-6-15,19-18-37 16,19 9-32-16,0-6-2 15,19 0 1-15,-5-5-3 0</inkml:trace>
  <inkml:trace contextRef="#ctx0" brushRef="#br2" timeOffset="126250.2211">20005 10775 86 0,'-46'7'36'15,"10"-4"-1"-15,14 5 1 16,8 1-33-16,14-9-3 16,28 10 0-16,9-4-1 0,20-5 2 15,19-1-1-15,19-1 2 16,22-4-1-16,12-2 1 15,20 0 0-15,13-1 1 16,15 1-1-16,7-1 0 16,13 2 0-16,10 1-1 15,11 0 0-15,8 0 0 16,3 1 0-16,5 0 0 15,2-1-1-15,0 1 1 16,-8-1-1-16,-6 3 0 16,-5-2 0-16,-13 2 0 15,-17-3-4-15,-7 9-13 16,-34-13-20-16,-15 7 0 15,-28-11-3-15,-24 2 2 0</inkml:trace>
  <inkml:trace contextRef="#ctx0" brushRef="#br2" timeOffset="126867.2564">17932 9676 40 0,'0'0'10'16,"0"0"-9"-16,0 0-1 0,-9-18-26 15</inkml:trace>
  <inkml:trace contextRef="#ctx0" brushRef="#br2" timeOffset="127477.2913">17905 9607 54 0,'0'0'27'0,"-14"-7"2"15,14 7-1-15,-11-9-22 16,11 9-1-16,0 0-1 16,11 4 1-16,-11-4 0 15,30 6 0-15,-13-7 1 16,15 4-1-16,-2-4 0 15,11 2-1-15,5-3-1 16,6 2 0-16,4 0-1 16,7 0 0-16,5-1 0 0,7 3 0 15,4-2-1-15,9 4 1 16,7-4-1-16,4 1 0 15,9 1 0-15,7-2 1 16,5-2-1-16,16 0 0 16,0-4 0-16,8-1 0 15,0 1 0-15,11 0 0 16,4-2 0-16,4 0 0 15,-2 2 0-15,1 1 0 16,2 1 0-16,-1-2 0 16,-1 2-1-16,-2 2 0 15,1-1 1-15,-2 1-1 16,4-5 1-16,1 5-1 15,1-4 1-15,2 1 0 16,1-3 0-16,1 5 0 0,-3-3-1 16,0 1 1-16,0 1-1 15,-6-1 1-15,-8 3-2 16,-8 1 2-16,-2-3-2 15,-8 2 0-15,-8 1 1 16,-6-4-1-16,-11 2 0 16,-5-3 1-16,-7-3 0 15,-5 1-2-15,-7-2 2 16,-4 0 0-16,-8-1 0 15,-3-1-1-15,-9 3 0 16,-11-4-3-16,-3 13-6 16,-24-16-13-16,6 16-14 0,-29 0-3 15,0 0 1 1,0 0-1-16</inkml:trace>
  <inkml:trace contextRef="#ctx0" brushRef="#br2" timeOffset="130736.4777">1171 12677 52 0,'0'-13'35'0,"0"13"-1"15,4-16 1-15,-4 16-24 16,0 0-3-16,0 0-4 16,-11 0 0-16,6 11-1 15,-4 5-1-15,0 12 0 16,-5 8-1-16,0 13 1 15,-5 7-1-15,0 6 1 16,-1 3-2-16,-1-7 1 0,4-5-1 16,4-10 2-16,7-11-2 15,4-13 1-15,2-19-1 16,14-11 0-16,3-15 1 15,3-11-1-15,4-11 1 16,-2-7-1-16,0-5 1 16,-4-4-1-16,-1-1 1 15,-7 3-1-15,1 10 0 16,-7 11 0-16,-1 8 0 15,-3 9 0-15,0 11 1 16,0 13-1-16,0 0 0 16,2 15 0-16,6 3 0 15,3 1 1-15,7-1-1 16,5-3 1-16,10-4-1 0,7-4 0 15,5-8 0-15,6-6 0 16,3-7 1-16,2-7-1 16,-1-3 0-16,-2-2 0 15,-6-1 0-15,-6 3 1 16,-7 4-1-16,-11 5 1 15,-8 13-1-15,-6 14 0 16,-10 15 1-16,-9 17-1 16,-5 15 0-16,-3 10 1 15,1 9-2-15,0 4 1 16,6-1-3-16,7-9 0 15,13-10-3-15,5-21-3 16,23-1-17-16,-6-31-11 16,17-3 0-16,-6-19-1 0,13-2 4 15</inkml:trace>
  <inkml:trace contextRef="#ctx0" brushRef="#br2" timeOffset="131187.5035">2180 12886 69 0,'1'-25'37'15,"2"10"-1"-15,-8-3 1 16,5 18-29-16,-4-17-3 15,4 17 0-15,0 13-2 16,4 7 1-16,-3 4-2 16,1 2-1-16,5 4 0 15,0 0 0-15,1-3 0 16,6-5 0-16,3-11 0 15,5-9 0-15,4-12 0 16,5-8-1-16,3-9 1 0,3-5-1 16,-2-5 1-16,3-2-1 15,-5 1 0-15,-5 4 0 16,-1 11 0-16,-9 5 0 15,-5 15 0-15,-13 3-1 16,13 32 1-16,-14 6 0 16,-6 20-1-16,-4 14 1 15,-3 10-1-15,-2 11 1 16,-2 4 0-16,-7 5 0 15,1-9-1-15,-1-3 1 16,-4-15 0-16,-2-11 0 16,3-15 0-16,-4-11-1 15,0-14-1-15,1-13-1 0,5-9-2 16,-9-22-7-16,20 9-14 15,-13-29-6-15,17 4-5 16,-2-16-2-16,12 1 2 16</inkml:trace>
  <inkml:trace contextRef="#ctx0" brushRef="#br2" timeOffset="131933.5462">3709 12257 60 0,'8'-16'37'0,"-8"3"-3"16,0 13 1-16,-5 12-28 15,2 13-2-15,-5 12 0 16,5 12 0-16,-5 8-3 16,4 11 1-16,-3 3-1 15,4 4 0-15,-1-3 1 16,3-2-2-16,-2-12 1 15,6-9-1-15,-2-9 0 16,3-12 0-16,6-11-1 16,0-15 1-16,4-14 0 15,5-11-1-15,0-6 1 0,6-9-1 16,1-4 1-16,0-2 0 15,-1 2-1-15,0 4 1 16,-5 11-1-16,2 8 0 16,-7 13 1-16,-1 15-1 15,-3 11 1-15,-2 11-1 16,-1 12 0-16,0 4 1 15,-1 5-2-15,1 0-1 16,9 0-3-16,-1-15-3 16,16 4-18-16,-10-24-12 15,18-5 0-15,-7-19-2 16,10-4 2-16</inkml:trace>
  <inkml:trace contextRef="#ctx0" brushRef="#br2" timeOffset="132298.567">4351 12690 77 0,'-6'19'38'0,"-2"-4"-2"16,14 2 2-16,-2-3-36 15,12-7 0-15,9-7 0 16,6-4 0-16,5-7 0 15,2-2-1-15,0-6 1 16,-1 0-1-16,-8-3-1 16,-8-1 1-16,-9 2 0 15,-12 2 0-15,-9 2-1 0,-15 4 1 16,-5 6 0-16,-3 5 0 15,-6 6-1-15,0 9 1 16,-1 10 0-16,6 6-1 16,4 7 1-16,7 4-1 15,12 4 0-15,10-2 1 16,12-2-2-16,12-7-1 15,16-8-3-15,8-12-1 16,21 0-9-16,-4-22-19 16,18-2-3-16,-12-12-3 15,12 0 3-15</inkml:trace>
  <inkml:trace contextRef="#ctx0" brushRef="#br2" timeOffset="132503.5788">5156 12607 71 0,'-13'-4'37'0,"-3"11"0"16,9 12 1-16,-12 7-30 15,9 6-4-15,-3 4-2 16,5 6 0-16,2 1 0 16,4-4-1-16,3-3-1 15,1-10-1-15,8-5-3 16,-10-21-5-16,33 1-22 15,-20-25-5-15,11-2-2 16,-10-18 1-16</inkml:trace>
  <inkml:trace contextRef="#ctx0" brushRef="#br2" timeOffset="132638.5865">5153 12343 70 0,'-13'-29'37'16,"-5"3"-2"-16,10 12 0 16,8 14-31-16,-5-15-26 15,22 19-11-15,3 0-2 16,16 7-2-16,3 1 1 15</inkml:trace>
  <inkml:trace contextRef="#ctx0" brushRef="#br2" timeOffset="133184.6177">5669 12529 61 0,'-9'-10'36'16,"-9"-3"0"-16,2 7 1 15,-16 0-29-15,7 10-1 0,-9 0-1 16,7 16 1-16,-6 5-2 15,6 11-1-15,5 2-1 16,10 6 0-16,3-2-2 16,15-3 1-16,11-8-2 15,7-9 1-15,9-12-1 16,5-12 0-16,4-10 0 15,-4-7-1-15,2-9 1 16,-5-5 0-16,-6-3 0 16,-5 0-1-16,-7 5 1 15,-6 2-1-15,-3 11 1 16,-6 7-1-16,-2 11 0 15,-6 20 0-15,-2 13 1 16,-2 22 0-16,0 15-1 0,1 19 2 16,-3 8-1-16,6 6 0 15,-2 6 0-15,2-4 0 16,3-7 0-16,-1-10 0 15,-4-13 0-15,-2-10 1 16,-5-14-1-16,-5-11 1 16,-2-15 0-16,-6-12-1 15,3-16 0-15,-1-15 0 16,6-14-1-16,7-16 1 15,8-12-1-15,9-16-1 16,10-3 1-16,9-6 0 16,7 3-2-16,6-6-5 15,14 19-14-15,-12-12-11 16,10 15-4-16,-6-4-1 0,4 9-1 15</inkml:trace>
  <inkml:trace contextRef="#ctx0" brushRef="#br2" timeOffset="133613.6423">6245 11999 78 0,'-7'-20'39'16,"7"20"0"-16,0 0 1 15,-5 29-33-15,-5 10-1 16,4 15-1-16,-3 13-2 0,-2 11 0 16,0 7-2-16,-2 2 1 15,0-1-1-15,1-8-1 16,3-10 1-16,0-8-1 15,10-15 0-15,3-12 1 16,4-15-1-16,8-17 0 16,2-14 0-16,8-13 0 15,1-8 0-15,2-6 0 16,0-4 0-16,-3 3 0 15,-2 2 0-15,-5 11 0 16,-3 7 0-16,-7 13 0 16,-9 8-1-16,16 14 1 15,-14 8-2-15,2 2 0 16,1 7-2-16,2-1-1 0,7 6-6 15,-8-23-11-15,20 13-10 16,-7-27-7-16,15-5 0 16,-8-18 0-16</inkml:trace>
  <inkml:trace contextRef="#ctx0" brushRef="#br2" timeOffset="133816.6539">6917 12041 83 0,'0'0'40'16,"-11"42"0"-16,-12 6 0 15,4 18-35-15,-6 16-3 16,-1 11 0-16,4 5-1 16,3 1-2-16,4-3-1 15,2-16-3-15,13-1-9 0,-9-30-22 16,14-10-3-16,-2-27-1 15,8-13 1-15</inkml:trace>
  <inkml:trace contextRef="#ctx0" brushRef="#br2" timeOffset="133974.6629">6703 12454 94 0,'-8'-27'42'16,"-2"-3"0"-16,19 14-1 16,12-3-36-16,8-1-4 15,16 4-3-15,7-9-10 16,26 15-20-16,-3-9-9 15,14 13 1-15,3-6-3 16</inkml:trace>
  <inkml:trace contextRef="#ctx0" brushRef="#br2" timeOffset="134404.6875">7747 12397 77 0,'12'2'38'15,"9"-6"-4"-15,10-10-7 16,8 6-63-16,11-8-1 16,10 5 0-16,0-3 0 15</inkml:trace>
  <inkml:trace contextRef="#ctx0" brushRef="#br2" timeOffset="134572.6971">7844 12651 79 0,'0'0'39'16,"32"5"-3"-16,13-19-6 16,5-14-67-16,35 4-1 15,12-9-1-15,7 5 1 16</inkml:trace>
  <inkml:trace contextRef="#ctx0" brushRef="#br2" timeOffset="135540.7525">9021 12900 61 0,'0'0'37'0,"20"6"-3"16,-1-5 1-16,5-2-35 16,8 0 0-16,8 0 0 15,7-2 0-15,8-1 1 16,6-2 1-16,11-2-1 15,10-1 0-15,8-6 0 16,10 4 0-16,4-5 1 0,13 2-1 16,4 4 0-16,10 1 0 15,3 1 0-15,5 0 0 16,6 4 1-16,1 3-1 15,8-1 1-15,7 2 0 16,5-1 0-16,7 2 0 16,6-4 0-16,5 6 0 15,5-1-1-15,7 0 0 16,4 2 0-16,4-2 0 15,0 3-1-15,11-3 1 16,3 0-1-16,8-1 0 16,4-3 1-16,8-1-1 15,6-4 0-15,9 0 1 16,2 1-1-16,3-4 0 15,1 2 1-15,4-2-1 0,-1 4-1 16,1-3 1-16,0 3 0 16,0-1 0-16,5 1 0 15,-2-1 0-15,-1 2 0 16,6-3 0-16,5 2 1 15,0-2-1-15,2 0 0 16,-4 1 1-16,1-2-1 16,-4 0 1-16,-3 2-1 15,-4 4 1-15,-6-3-1 16,-3 5 0-16,-7 1 0 15,-5 1 0-15,-2-1 0 16,-1 3 1-16,-4 1-1 16,-4-2 1-16,-3-2-1 0,-3 0 2 15,-7 0-1-15,-5 1 0 16,-5-3 1-16,-8 1-1 15,-8-2 0-15,-8 2 0 16,-10-2 0-16,-7 1-1 16,-7 0-1-16,-12 1-1 15,-4 4-3-15,-22-14-16 16,4 13-18-16,-22-6 0 15,-7 3-2-15,-17-9 0 16</inkml:trace>
  <inkml:trace contextRef="#ctx0" brushRef="#br0" timeOffset="519966.7404">9258 683 83 0,'0'0'36'0,"19"-59"0"16,-19 59-2-16,0 0-33 16,0 0 0-16,0 0-1 15,0 0 1-15,0 0 0 0,0 0 1 16,0 0-2-16,0 0 3 15,0 0 0-15,-33 77 0 16,33-77-1-16,-38 92 0 16,3-11-1-16,5 2 1 15,2-3-1-15,6-13 0 16,9-14 0-16,11-18 0 15,9-14 1-15,14-16-1 16,5-8 0-16,8-5 1 16,6-2-1-16,1-3 0 15,-41 13-1-15,47-11 0 16,-5-2-1-16,8 6-2 15,-11 3-5-15,-39 4-16 16,0 0-7-16,62-11 0 0,-62 11-2 16,0 0-2-16</inkml:trace>
  <inkml:trace contextRef="#ctx0" brushRef="#br0" timeOffset="520477.7696">9848 1091 93 0,'0'0'34'0,"0"0"0"15,0 0 1-15,0 0-34 16,0 0 0-16,49-15 0 16,-49 15 1-16,0 0-1 15,66-8 1-15,-66 8 0 16,62-9 0-16,-62 9-1 15,67-21 0-15,-67 21 0 16,70-29-1-16,-70 29 0 16,59-37 1-16,-59 37-1 15,0 0 0-15,49-61 2 16,-49 61 0-16,0 0-1 15,-20-50 1-15,20 50 0 16,-51-10 1-16,51 10 0 16,-67 10 0-16,67-10-1 15,-44 27-2-15,-24 19 2 0,12 12-1 16,24 7 0-16,19 3-2 15,28 1 0-15,20-14-1 16,17-11 1-16,13-22-2 16,-4-10-1-16,6-3-4 15,-12-20-15-15,16-3-10 16,-71 14-3-16,55-28-1 15,-55 28-1-15</inkml:trace>
  <inkml:trace contextRef="#ctx0" brushRef="#br0" timeOffset="520866.7919">10702 1023 92 0,'52'-49'38'0,"-52"49"-1"0,0 0 1 16,0 0-34-16,0 0 1 15,-16 34-2-15,-7 18 1 16,-6 3-3-16,3 2 1 15,0-6-1-15,13-4 0 16,5-19-1-16,15-11 1 16,3-15 0-16,10-18 1 15,-20 16-1-15,0 0 0 16,45-51 0-16,-45 51 0 15,41-50 0-15,-41 50-1 16,44-58 1-16,-44 58-2 16,44-57 1-16,-44 57-1 15,45-53 1-15,-45 53 0 0,0 0 1 16,65-48-1-16,-65 48-1 15,13-4 3-15,21 15-3 16,-6 19 0-16,-4 16-2 16,-3 11-2-16,6 3-6 15,-8-9-19-15,18-7-7 16,-12-23-1-16,17-9-1 15,-6-14 2-15</inkml:trace>
  <inkml:trace contextRef="#ctx0" brushRef="#br0" timeOffset="521318.8177">11512 1061 94 0,'0'0'37'16,"0"0"0"-16,1-53 2 15,-1 53-33-15,0 0-1 0,0 0 0 16,-59-17-2-16,16 36 0 15,-4 12-1-15,10 8 0 16,5 2-1-16,21-2 0 16,6-9-1-16,22-10 0 15,11-22 1-15,-28 2-1 16,0 0 1-16,64-21-1 15,-64 21 1-15,52-35-2 16,-52 35 1-16,55-42-1 16,-55 42 1-16,54-42-2 15,-54 42 1-15,0 0 1 16,65-41-1-16,-29 36 2 15,-20 21-2-15,-10 18 2 0,-17 24-1 16,-8 23 1-16,-8 13-2 16,2 9 0-16,-1-8 1 15,8-8-1-15,-1-12 1 16,-3-8 0-16,-4-12 0 15,-2-7-1-15,-6-15 2 16,-3-11-3-16,0-10-2 16,-4-15-4-16,18-5-24 15,-13-21-7-15,21-4 1 16,-2-21-2-16</inkml:trace>
  <inkml:trace contextRef="#ctx0" brushRef="#br0" timeOffset="521625.8353">12135 653 103 0,'66'-78'41'0,"-66"78"2"16,0 0-2-16,43-48-38 16,-43 48-2-16,0 0 0 15,0 0 0-15,-30 61 1 16,30-61-1-16,-36 107-1 15,2-7-1-15,9 10 1 16,-2 1-2-16,12-6-1 0,7-14-7 16,-6-26-20-16,14-16-9 15,-3-27 0-15,9-8 0 16</inkml:trace>
  <inkml:trace contextRef="#ctx0" brushRef="#br0" timeOffset="521807.8457">12023 1095 107 0,'0'0'39'16,"-26"-55"0"-16,26 55 0 16,0 0-37-16,0 0-2 15,1-58-3-15,-1 58-3 16,0 0-22-16,61-42-11 15,-61 42 1-15,72-29-1 0</inkml:trace>
  <inkml:trace contextRef="#ctx0" brushRef="#br0" timeOffset="522205.8685">12676 503 102 0,'46'-52'39'16,"-46"52"2"-16,0 0-1 15,0 0-34-15,0 0-3 16,0 0 1-16,-25 48 0 15,25-48-1-15,-43 87 0 16,16-34-1-16,9 0-1 16,-33 26 0-16,24 31 1 0,3-14-2 15,24-96 1-15,-3 74-1 16,3-74 1-16,0 0-1 15,31 44 2-15,-31-44-2 16,0 0-2-16,59-12 4 16,-59 12-4-16,50-28 2 15,-50 28-1-15,53-31 0 16,-53 31 0-16,50-30 1 15,-50 30 1-15,55-16-1 16,-55 16 1-16,48-2-1 16,5 12-1-16,-26 15-1 15,-2 13-4-15,-2 0-8 16,-12-6-8-16,12-7-17 15,-10-7-2-15,-13-18-3 0,0 0 3 16</inkml:trace>
  <inkml:trace contextRef="#ctx0" brushRef="#br1" timeOffset="527761.1862">9506 1535 41 0,'-16'-9'26'0,"4"2"0"15,-3 3-1-15,-4 0-20 16,6 5 0-16,-2-2-1 16,15 1 1-16,-17 2 0 15,17-2 0-15,0 0 0 16,0 0 0-16,21-4-1 15,3 2-1-15,4-5 0 16,11 4 0-16,2-5 0 16,9 2-2-16,4 0 1 15,9 5-1-15,3 0 0 0,4 0-1 16,6 1 0-16,4 1 1 15,4 0 0-15,9-2 1 16,5-4 0-16,10-1 0 16,4-5 1-16,7 2-1 15,1-2 1-15,7 0-1 16,1 0 0-16,-1 2-1 15,-4 5 0-15,-9 2-1 16,0 5 0-16,-5 0 0 16,-3 1 0-16,-1-2 0 15,-2 3 1-15,-6-5-1 16,1-2 0-16,-6-2 0 15,-2-4 0-15,-6-3 0 16,-11 1 0-16,-7-2 1 16,-13 2-1-16,-10 2 1 0,-9 1-1 15,-10 1 1-15,-8 3-1 16,-6 2 1-16,-10 1-1 15,0 0 1-15,0 0-1 16,0 0 0-16,0 0 1 16,0 0-1-16,0 0 0 15,0 0 0-15,8 10 0 16,-8-10-1-16,3 10-4 15,-3-10-15-15,11 5-9 16,-11-5-3-16,0 0-2 16,0 0-3-16</inkml:trace>
  <inkml:trace contextRef="#ctx0" brushRef="#br3" timeOffset="1.30228E6">17574 882 57 0,'0'0'35'0,"0"0"-7"15,0 0 1-15,0 0-17 16,0 0 0-16,-55 13-1 15,-15 27-3-15,-16 33-1 16,-5 14-1-16,-14 20-3 0,9 13 1 16,2 5-3-16,25 2 0 15,25-12-3-15,26-19 3 16,25-21-2-16,18-13-1 15,15-25 2-15,18-17 0 16,8-14-1-16,9-15 1 16,1-9-1-16,-6-14 1 15,-11-7-1-15,-13-5 3 16,-23-1-2-16,-22-3 0 15,-22 0 0-15,-19 1 1 16,-15 6-1-16,-11 2 0 16,0 9-1-16,0 5-5 15,19 12-10-15,-2-3-9 16,36 16-1-16,13 0-2 0,19-2-3 15,11-2 1-15</inkml:trace>
  <inkml:trace contextRef="#ctx0" brushRef="#br3" timeOffset="1.30292E6">17901 1105 92 0,'0'0'34'15,"0"0"-1"-15,-35-59 1 16,35 59-24-16,0 0-11 16,58-42 2-16,-58 42 0 15,80-20-1-15,-29 10 0 16,-6 5 0-16,9 1 1 0,-6 5 1 15,0-2 1-15,-48 1-1 16,84 9 0-16,-71 2 1 16,32 21 1-16,-34 12-3 15,-32 9 1-15,-30-1-2 16,-9 2 1-16,-2 0-1 15,21-6 1-15,43-16-3 16,19-9 2-16,23-1-1 16,12-3 1-16,10 3-1 15,1-1 1-15,-2-3 0 16,-11 3 0-16,-12 1 1 15,-19 8 0-15,-23 2-1 16,-19 8 0-16,-23 0 0 16,-11 5 0-16,-13-4 0 0,-9 1-1 15,4-6-1-15,6-10-3 16,21-6-9-16,12-26-12 15,43 1-7-15,5-21-1 16,39-2-2-16,5-18 0 16</inkml:trace>
  <inkml:trace contextRef="#ctx0" brushRef="#br3" timeOffset="1.30335E6">19294 1160 103 0,'0'0'38'0,"0"0"0"16,0 0-3-16,8-50-33 0,-23 60-1 16,-27 5 2-16,-10 16-1 15,-7 18 1-15,-14 8-3 16,12 17 2-16,-1 10 0 15,28 7-2-15,23-15 1 16,17-4-1-16,20-16 0 16,19-7 0-16,16-15 1 15,19-18-1-15,12-18 0 16,7-18 1-16,4-14 0 15,-2-19 0-15,-9-11 0 16,-19-18-1-16,-73 82 0 16,56-100-3-16,-43 42 2 15,-7-4-1-15,-11 3 2 16,-5 4-3-16,-18 5 2 0,28 50-1 15,-82-75-2-15,28 51-8 16,-34-6-13-16,-41 26-2 16,20 28-3-16,-1 19 0 15,40 34-4-15,23 7 2 16</inkml:trace>
  <inkml:trace contextRef="#ctx0" brushRef="#br3" timeOffset="1.33111E6">17647 2581 52 0,'16'-16'33'16,"-6"2"2"-16,2 13 1 15,-12 1-17-15,7 23-13 0,-13 10-2 16,3 18 0-16,-9 12 0 15,1 17 0-15,-4 5-1 16,-1 7 0-16,5-3-2 16,0-5-4-16,10-5-3 15,-2-23-10-15,21 7-11 16,-8-31-6-16,14 0-3 15,-2-20-1-15</inkml:trace>
  <inkml:trace contextRef="#ctx0" brushRef="#br3" timeOffset="1.3317E6">18064 2623 81 0,'20'-4'40'15,"3"-11"-3"-15,14 4 1 0,0-5-37 16,21 0-3-1,8 2 2-15,10-1 1 0,0 6 1 16,-5 6-2-16,-7 6 1 16,-12 7 0-16,-18 9 1 15,-16 5 1-15,-19 5-2 16,-18 8 2-16,-17 2-1 15,-8 0 0-15,-7-2 0 16,7-1 0-16,2-7-2 16,12 2-1-16,14-7 1 15,17-3-1-15,20-3 2 16,13 0-1-16,13-1 1 15,8 3-1-15,1-1 1 16,-1 0 1-16,-8 1-1 16,-16 7 0-16,-14 5 0 15,-20 3 0-15,-21 4-1 0,-15 2 1 16,-13 2-1-16,-8 0-1 15,4-4-1-15,2-10-2 16,15 0-4-16,4-29-21 16,35 0-9-16,15-12 0 15,28-7-1-15</inkml:trace>
  <inkml:trace contextRef="#ctx0" brushRef="#br3" timeOffset="1.33208E6">19519 2682 92 0,'-14'0'37'0,"-15"-4"1"16,1 13-1-16,-12-2-34 15,3 9-1-15,3 1 1 16,5 7 0-16,6 3 0 15,9 5-1-15,7 1 0 16,12 2-1-16,9 0 0 16,11-3 0-16,6-2 0 15,7 2-1-15,3 1 0 16,1-1 1-16,-4-1-1 15,-2 0 0-15,-13-2 1 16,-9 5-1-16,-14-1 0 16,-13 0 1-16,-11-3-1 15,-5-4 1-15,-7-2-2 0,1-9-1 16,7-4-3-16,3-20-6 15,25 9-16-15,-10-27-10 16,23 1-1-16,-3-14-2 16,15-2 1-16</inkml:trace>
  <inkml:trace contextRef="#ctx0" brushRef="#br3" timeOffset="1.33226E6">19477 2631 99 0,'0'0'42'16,"17"3"0"-16,17 6 0 15,0-17-38-15,26 6-1 16,16-8-1-16,16 0-4 16,12 0-1-16,-3-10-17 0,19 18-13 15,-22-11-10-15,-4 15 3 16,-23-4-4-16</inkml:trace>
  <inkml:trace contextRef="#ctx0" brushRef="#br3" timeOffset="1.37024E6">17528 4307 47 0,'9'-18'33'0,"1"-2"2"16,-4 0-2-16,3 8-20 15,-9-3-10-15,5 2 1 16,-5 13 0-16,0 0 1 15,0 0-2-15,13 33-1 16,-18 8 2-16,3 18-1 16,-6 10 0-16,-2 15-2 15,-5 8 1-15,4 3-2 16,-3-5 1-16,1-6-2 15,8-8-2-15,1-22-4 16,18-5-1-16,-7-31-5 16,20-1 1-16,-8-27 0 15,19 0-2-15,-15-25 1 16,16 0-3-16,-12-19 4 15,10 1 0-15,-9-16 4 0,6 0-2 16,-4-11 2-16,6 1 0 16,-3-5 2-16,5 3 1 15,-4 6 3-15,2 6 0 16,6 23 20-16,-20-8 2 15,7 34 0-15,-21-3 1 16,11 33 0-16,-28 0 0 16,13 38 1-16,-24 0 0 15,10 25-19-15,-8 16 0 16,3 12-1-16,-6 5 2 15,1 5-3-15,5-4 1 16,0-10-2-16,5-9-3 16,3-26-4-16,17-3-2 0,-7-33-4 15,23-2-2-15,-14-29-1 16,21 3 0-16,-19-30 0 15,20 10 1-15,-22-19 4 16,12 3 0-16,-17-8 4 16,6 4-2-16,-10-6 1 15,6 3 0-15,-7-3 1 16,6 3-1-16,2-3 1 15,5 3 0-15,9-2 0 16</inkml:trace>
  <inkml:trace contextRef="#ctx0" brushRef="#br3" timeOffset="1.37093E6">18564 4572 94 0,'-14'-2'34'16,"14"2"1"-16,-16-4-1 16,16 4-31-16,0 0-3 15,-6-15-2-15,6 15-3 16,8-10-5-16,8 15-5 15,-16-5-1-15,19-1-3 16,-19 1-1-16,21-2-2 16,-21 2-1-16,23-1 3 15,-23 1 4-15,23-4 1 16,-10-1 3-16</inkml:trace>
  <inkml:trace contextRef="#ctx0" brushRef="#br3" timeOffset="1.37226E6">19317 4124 41 0,'0'0'30'0,"-15"0"0"15,1 8 1-15,-10-6-16 16,5 20-7-16,-10-4 1 15,7 15-1-15,-9-4-1 16,6 11-3-16,2-4-1 16,11 3-1-16,3-3 1 0,13-4-2 15,10-7-1-15,14-3 1 16,9-8-1-16,7 0 1 15,11-4-1-15,-1-2 1 16,-1 1-1-16,-2 0 1 16,-9-1-1-16,-7 8 1 15,-11 2-1-15,-10 6 1 16,-11 3-1-16,-10 4 0 16,-8 7-1-16,-8 0 1 15,-5 1 0-15,-3-1-1 16,5-2-2-16,-6-10 1 15,11-2-5-15,-3-18-2 16,24-6-4-16,-22-13 0 16,28 0-2-16,-8-28 0 0,15 7-1 15,-9-25-1-15,14 9 4 16,-7-16 0-16,5 8 4 15,-7-7 0-15,4 3 1 16,-7 3 1-16,-4 5 0 16,-2 8 2-16,-4 5 0 15,-2 11 2-15,-7 7 0 16,13 23 24-16,-36-24 2 15,36 24 2-15,-35-5 1 16,32 15-1-16,-13-18 2 16,23 19 1-16,-7-23-1 15,26 11-23-15,4-5-1 16,16 4-1-16,10-5-1 0,8 2 0 15,3 1-3-15,-1-4-1 16,4 7-5-16,-16-9-4 16,8 15-3-16,-24-13-3 15,5 21-2-15,-26-23-1 16,9 26 0-16,-26-16-2 15,0 0 5-15,-2 11 1 16,2-11 3-16,-24 9 2 16,10-3 0-16</inkml:trace>
  <inkml:trace contextRef="#ctx0" brushRef="#br3" timeOffset="1.37352E6">20325 4608 42 0,'-1'-9'29'0,"1"9"2"16,-14-15 0-1,14 15-19-15,-28 3-6 0,13 8 0 16,-10-3 0-16,5 14-1 15,-6-1 1-15,6 14-2 16,1-3-2-16,6 8 1 16,4-2-2-16,7 1 0 15,8-8-1-15,6-3 1 16,8-12-2-16,4-9 2 15,3-10-1-15,4-8 0 16,3-11-1-16,-2-13 1 16,-6-5 0-16,0-7-2 15,-7 2 2-15,-5-1-2 16,-7 3 2-16,-3 5 0 15,-6 9 1-15,-5 11-1 16,-6 6 1-16,2 11 0 0,-1 2 0 16,12-1 0-16,-15 22-1 15,15-8 1-15,6 1 0 16,8-1-1-16,7-4 1 15,8-1-1-15,3-2 0 16,3 1 1-16,0 0-1 16,-2 3 0-16,-6 1 0 15,-5 6 0-15,-7 2 0 16,-6 5 0-16,-8 0 0 15,-3 0 0-15,-7 0 0 16,0-6 0-16,-1-1 0 16,1-9 1-16,9-9-1 15,-12 0 1-15,12-11 0 0,3-6 0 16,5-8 1-16,1-4-1 15,2-6 0-15,2 2 0 16,1-4 1-16,4 7-2 16,-1 0 0-16,0 5-1 15,3 8-2-15,-5-6-7 16,15 20-3-16,-15-17-5 15,20 20-1-15,-15-20-3 16,23 16-1-16,-13-18-3 16,20 11 1-16,-13-9 5 15,7 4 3-15</inkml:trace>
  <inkml:trace contextRef="#ctx0" brushRef="#br3" timeOffset="1.37388E6">21302 4231 73 0,'0'0'32'0,"0"0"0"16,-4 28 1-16,-9-10-23 15,4 14-6-15,-5 8-1 16,3 10-1-16,-7 2 1 16,7 6-1-16,-3 1-2 15,5-4 0-15,4-2-3 16,1-10-2-16,15-2-5 0,-8-22-2 15,20 1-2-15,-12-25-1 16,21 5-2-16,-12-28-1 16,17 6 0-16,-9-23 1 15,9 5 3-15,-7-13 2 16,3-3 1-16,0-1 1 15,-5-3 2-15,0 6 2 16</inkml:trace>
  <inkml:trace contextRef="#ctx0" brushRef="#br3" timeOffset="1.37411E6">21611 4200 107 0,'0'0'25'0,"-4"19"1"15,-11-5 1-15,10 20-22 16,-9 1-1-16,6 12-1 16,-3-1 0-16,5 7-1 15,-2 0-2-15,4-1 0 0,4-5-2 16,0-8-2-16,9 1-5 15,-8-22-2-15,15 6-5 16,-16-24 0-16,34 6-2 16,-24-28-2-16,23 15 0 15,-17-22 0-15,16 8 3 16,-7-10 3-16,6 2 1 15,-2-1 2-15,3 0 1 16</inkml:trace>
  <inkml:trace contextRef="#ctx0" brushRef="#br3" timeOffset="1.37428E6">21913 4472 121 0,'-4'18'29'0,"-20"-19"1"16,16 13-3-16,-2-12-29 0,10 0-4 16,0 0-6-16,1-28-3 15,23 22-4-15,-14-21-2 16,27 16-1-16,-15-18-1 15,21 16-2-15,-11-16 4 16,7 8 3-16,5-1 5 16</inkml:trace>
  <inkml:trace contextRef="#ctx0" brushRef="#br3" timeOffset="1.37472E6">22560 4157 96 0,'-5'-11'32'16,"5"11"0"-16,-16 0 0 15,9 9-26-15,-13 6-1 16,-3 12-2-16,-6 5 2 15,-3 18-2-15,-5 7 0 16,3 10-1-16,-3 5 0 16,8 4-1-16,5-4 0 15,10-4 0-15,9-7-1 16,11-14 0-16,12-11-1 15,10-14 1-15,9-15 0 16,1-13-1-16,3-9 1 0,-3-10-1 16,-3-10 1-16,-8-3-1 15,-10-2-1-15,-14-4 0 16,-9 6-1-16,-16-1-3 15,-6 18-3-15,-17-3-5 16,5 26-4-16,-17-9-1 16,15 28-2-16,-11-19-2 15,26 24-1-15,-7-16 0 16,24 5 2-16,10-15 4 15</inkml:trace>
  <inkml:trace contextRef="#ctx0" brushRef="#br3" timeOffset="1.40361E6">18676 5776 7 0,'12'-14'25'16,"-8"-9"6"-16,0 6-2 16,1-2-13-16,-13-6-5 15,6 10-1-15,-19 0-3 16,3 6 0-16,-14 7-2 15,-4 10-4-15,-9 3 2 16,-7 11-4-16,-4 5 4 0,-3 6-1 16,3 2 0-16,4 2-2 15,8-2 2-15,11 0-2 16,15-6 1-16,17-2 0 15,17-2 0-15,20-9 0 16,12 0 0-16,18 0-1 16,9-1 0-16,5 0 1 15,3 5-2-15,-7 0 1 16,-7 5-1-16,-11 5 1 15,-14 0-1-15,-20 4 1 16,-13 3-1-16,-18 0 1 16,-17 1-1-16,-12 2 2 15,-13-4 0-15,-8-4 0 16,-5-9 1-16,3-6 0 0,-3-14 1 15,10-8-1-15,6-13 1 16,11-13-2-16,13-13 1 16,13-11-1-16,13-13 0 15,17-6 0-15,11-5 1 16,14-2-1-16,8-2-3 15,5 1 1-15,5 9-1 16,-7 10 0-16,-3 14-3 16,-17 4-6-16,-1 20-21 15,-23 6-4-15,-13 19 2 16,0 0-1-16</inkml:trace>
  <inkml:trace contextRef="#ctx0" brushRef="#br3" timeOffset="1.40392E6">19273 6079 75 0,'-15'5'28'0,"15"-5"-18"16,0 0-10-16,11-5-36 15,-11 5 1-15</inkml:trace>
  <inkml:trace contextRef="#ctx0" brushRef="#br3" timeOffset="1.40448E6">19811 5753 73 0,'38'-23'35'15,"8"1"-4"-15,2-2 2 16,-3 2-35-16,11 2-2 15,-3 5 4-15,-1 5-2 16,-5 11 2-16,-4 11 0 0,-13 8 2 16,-12 12-1-16,-16 10 0 15,-15 11 1-15,-12 8 0 16,-16 6-1-16,-13 2 2 15,-7 2-2-15,-7-2 0 16,5-2 2-16,1-9 0 16,14-5 0-16,11-14 1 15,18-5 0-15,19-13 0 16,24-7 0-16,20-11-1 15,25-5-1-15,12-6 0 16,13-1 0-16,3-2-1 16,-2 0-2-16,-9 6-4 15,-16-6-27-15,-1 11-4 16,-27-5 0-16,-7 6-2 0</inkml:trace>
  <inkml:trace contextRef="#ctx0" brushRef="#br3" timeOffset="1.40511E6">19344 6059 52 0,'0'-14'30'0,"0"14"1"15,0 0 0-15,0 0-21 16,-15 2-5-16,-3 8-1 15,7 8 1-15,-10-2 1 0,6 5-1 16,-4-4-2-16,7 3 0 16,5-9 0-16,7-11-2 15,0 0 1-15,18 6-1 16,-2-14 0-16,7-4 0 15,-4-3 0-15,3-1-1 16,-4 0 1-16,-7 0 0 16,-3 2 0-16,-7 5-1 15,-1 9 1-15,-13-9-1 16,-1 12 1-16,-1 5 0 15,0 0-1-15,1 4 1 16,2-1-1-16,3 2 1 16,4 1-1-16,5-3 0 0,4 2-2 15,-4-13-5-15,14 18-28 16,-14-18 1-16,12 17-2 15,-12-17-2-15</inkml:trace>
  <inkml:trace contextRef="#ctx0" brushRef="#br3" timeOffset="1.43456E6">19046 7124 86 0,'-6'-17'35'16,"11"-4"0"-16,5-8 0 16,28 2-32-16,0-5-1 15,19 4-1-15,7 2 1 16,8 7-2-16,-2 6 1 16,-1 6-1-16,-11 13 0 15,-13 3 1-15,-20 11-1 16,-17 3 0-16,-22 8 0 15,-17 2 1-15,-18 4 0 16,-3 4-1-16,-7-5 0 16,4-1 0-16,9-5 1 15,17-2-1-15,17-8 1 0,19-5-2 16,21-5 2-16,21-6-1 15,18 0 0-15,6-2 0 16,5 2 0-16,-1 1 0 16,-12 7 1-16,-15 6-1 15,-19 11 0-15,-29 7 1 16,-26 9-1-16,-23 8 1 15,-19 2-1-15,-10 3 1 16,-6-2 0-16,3-7-1 16,9-3-2-16,14-15-7 15,31-4-26-15,12-17 0 16,26-5-1-16,11-11-1 15</inkml:trace>
  <inkml:trace contextRef="#ctx0" brushRef="#br3" timeOffset="1.43499E6">20071 7472 76 0,'0'0'33'0,"-10"-7"0"16,10 7 1-16,-23 0-29 0,9 9-1 15,-2-1-2-15,5 4 1 16,-3 0-1-16,6 2-1 16,2-4 0-16,4 2 0 15,2-12 0-15,5 15 0 16,-5-15 0-16,17-5 0 15,-5-8 0-15,0 1 0 16,0-9 0-16,1 1 0 16,-2-3-1-16,1 1 0 15,-6 4 1-15,2 3-1 16,-8 15 0-16,3-13-1 15,-3 13-1-15,0 0-3 16,-7 27-29-16,3-15 0 16,6 7-1-16,-1-8-1 0</inkml:trace>
  <inkml:trace contextRef="#ctx0" brushRef="#br3" timeOffset="1.43554E6">21207 7108 76 0,'-10'-25'33'0,"-6"4"3"15,-13-2-1-15,1 11-27 16,-19-5-1-16,5 12-1 15,-12 2 0-15,4 13-1 16,-8 6-2-16,4 16 0 16,-3 6-1-16,6 9-1 15,10 1 1-15,9 8-2 16,10-6 0-16,16-3 0 15,16-8 0-15,15-14 0 16,20-12 1-16,12-12 0 16,9-15 0-16,9-9-1 15,0-12 2-15,1-4-1 16,-9 0 0-16,-10 0 1 0,-16 8-2 15,-11 6 2-15,-16 15-2 16,-14 10 0-16,-29 28 1 16,-7 16-2-16,-13 17 1 15,-8 14 0-15,-5 8 0 16,5 4-1-16,1 3 0 15,13-11-1-15,15 3-10 16,5-29-25-16,24-5-2 16,4-25-1-16,17-7 1 15</inkml:trace>
  <inkml:trace contextRef="#ctx0" brushRef="#br3" timeOffset="1.43973E6">21658 7430 64 0,'-4'12'32'16,"-4"-1"-1"-16,-3 5 0 16,1 8-27-16,-8 5-1 15,7 7 0-15,-7 1 2 16,3 1-2-16,-2-3 0 15,5 0 1-15,-1-10-2 16,6-4 2-16,0-10-1 16,7-11 0-16,0 0 0 15,14-17-1-15,-3-6 0 16,7-7 0-16,-2-8 0 15,5 0-1-15,-3-3 0 16,1 0-1-16,-3 7 0 0,-2 5 0 16,-5 12 1-16,-4 5-1 15,-5 12 1-15,0 0-1 16,0 24 1-16,-3-4 0 15,3 0 0-15,3-2 0 16,9-5 1-16,9-5-1 16,11-12 1-16,9-7-1 15,8-10 0-15,9-2 0 16,-1-2 0-16,2-2-1 15,-8 7 0-15,-7 8 0 16,-10 9 0-16,-9 12 0 16,-9 10 0-16,-7 9 0 15,-3 5-1-15,-5 4 1 16,3 0-3-16,-2-5-2 0,11 6-23 15,-10-19-9-15,11-1 1 16,-14-18-2-16</inkml:trace>
  <inkml:trace contextRef="#ctx0" brushRef="#br3" timeOffset="1.44092E6">21325 6106 60 0,'0'13'30'0,"-6"6"-1"15,-3 0-2-15,2 14-21 16,-11-2-1-16,8 12 0 0,-7-9-1 16,3 7 1-16,0-10-2 15,7 0 1-15,-1-15 0 16,8 0-1-16,0-16 1 15,0 0-1-15,17-15 0 16,-3-2-1-16,1-13 0 16,-1-1-1-16,1-8 1 15,-2-2-2-15,-3 0 1 16,2 4-1-16,-5 4 1 15,-1 7-1-15,-3 7 1 16,-1 8-1-16,-2 11 1 16,0 0-1-16,14 12 1 15,-6-1 0-15,3 1 0 0,7-3 0 16,5-2 1-16,5-6 0 15,2-7-1-15,11-1 1 16,1-8 0-16,6-2-1 16,4-2 1-16,2-3-1 15,-1 0-1-15,0 1 1 16,-5 3-1-16,-5 6 0 15,-6 6 0-15,-10 10 0 16,-6 8 1-16,-8 10-1 16,-8 8 0-16,-5 6 0 15,-5 4 0-15,-1 1 0 16,-4-1-1-16,4-5-2 15,5-2-3-15,-6-14-21 16,16 4-8-16,-9-23-1 0,16 19-1 16,-16-19-1-16</inkml:trace>
  <inkml:trace contextRef="#ctx0" brushRef="#br3" timeOffset="1.4547E6">4926 8509 59 0,'-19'-26'33'0,"1"8"0"15,-1 7-2-15,19 11-23 16,-17 0-6-16,17 0-25 15,14 9-7-15,8-6-3 16,11 4 0-16</inkml:trace>
  <inkml:trace contextRef="#ctx0" brushRef="#br2" timeOffset="1.46886E6">4261 8253 46 0,'-20'-16'30'15,"9"9"1"-15,-2 6-2 16,0-6-20-16,13 7-2 16,-18 7-2-16,14 3 1 15,4-10-2-15,-7 21 1 0,7-21-2 16,4 20-1-16,-4-20 1 15,21 12 0-15,-4-16-1 16,7-2 0-16,0-9 0 16,6 2 0-16,-4-5-1 15,0-2 0-15,-2-1 0 16,-1 2-1-16,-6 0 1 15,-6 4 0-15,-8 0 0 16,-3 4 0-16,-7 0 0 16,-5 5 1-16,-6 0 0 15,-4 5 0-15,-6 4 0 16,-1 10 0-16,-2 2 0 15,-1 12 0-15,-2 7 0 16,4 4 0-16,4 1-1 16,11 4-1-16,8-5 0 0,14-9-1 15,23-9-5-15,9-26-30 16,33-7-2-16,9-17 1 15,17-4-3-15</inkml:trace>
  <inkml:trace contextRef="#ctx0" brushRef="#br3" timeOffset="1.50401E6">19397 8748 59 0,'-9'-18'31'16,"2"3"0"-16,-6-6 0 15,5 6-21-15,-14-10-4 16,6 14 1-16,-15-5-2 15,3 9 1-15,-14 0-1 16,6 9-1-16,-8 5-1 16,1 7 1-16,2 2 0 15,2 12-1-15,2 1 0 16,13 1-2-16,9 4 2 15,10-2-2-15,11-2 1 16,15-2-2-16,9-5 1 16,14-7-2-16,11-8 1 15,6-6 1-15,7-11-1 0,2-6 0 16,0-10 0-16,3-4 0 15,-5-3-1-15,-12 0 1 16,-6-1-2-16,-10 7 2 16,-14 3-1-16,-12 9 1 15,-14 14 1-15,-21 12 0 16,-8 14 1-16,-12 17-1 15,-12 10 1-15,-1 18-2 16,-10 11 2-16,5 8-1 16,2 1-1-16,8-4-2 15,12-5-1-15,6-23-15 16,23 1-19-16,4-27 1 15,16-13-2-15,7-20-2 16</inkml:trace>
  <inkml:trace contextRef="#ctx0" brushRef="#br3" timeOffset="1.50566E6">20142 8726 40 0,'0'0'29'0,"14"-15"2"16,-14 15-3-16,8-19-13 0,7 16-1 15,-11-11-5-15,12 11 1 16,-16 3-5-16,19-10 0 16,-19 10-1-16,19 5 0 15,-19-5 1-15,12 32-2 16,-14-5 2-16,1 12-3 15,-6 8 1-15,-1 10-1 16,-6 4 2-16,0 6-3 16,2 0-1-16,-3-3 1 15,2-5-2-15,1-9 1 16,9-6-5-16,-5-21-19 15,19 4-10-15,-11-27-2 16,22 11-1-16,-9-22 0 16</inkml:trace>
  <inkml:trace contextRef="#ctx0" brushRef="#br3" timeOffset="1.50624E6">20954 8684 71 0,'4'-13'34'0,"0"2"1"15,-5-3-1-15,1 14-27 16,-5-22-3-16,5 22 0 15,-13-15 1-15,13 15-1 16,-26 4-1-16,9 7 0 16,-7 4 2-16,0 11-1 15,-4 6 0-15,3 11-1 16,-6 5 1-16,4 10-2 15,-1 4 1-15,12 4-1 16,3 0-2-16,14-5 1 16,9-7-1-16,6-7 1 0,16-18-1 15,16-9 0-15,7-23 1 16,15-15-1-16,5-14 0 15,-1-15 0-15,-1-7 0 16,-3-9-1-16,-12-4 1 16,-12-2-1-16,-18 3-1 15,-21 4 2-15,-18 6-2 16,-16 11 1-16,-17 14-1 15,-17 12 2-15,-8 13-3 16,-6 14 1-16,7 21-9 16,-5-6-21-16,26 14-4 15,4-6-2-15,27 5 0 16</inkml:trace>
  <inkml:trace contextRef="#ctx0" brushRef="#br3" timeOffset="1.50719E6">21621 8968 83 0,'19'-5'36'15,"-19"5"-1"-15,1 13 1 16,-1-13-32-16,-20 32-1 16,3-5 1-16,1 10-1 15,-4 2 0-15,2 3 0 16,-2-2-1-16,6-3 0 15,2-3 0-15,7-8 0 16,3-10-1-16,2-16 0 16,15-2 0-16,2-13 0 15,2-12 0-15,5-6 0 16,1-7 0-16,-2-2-1 15,0-1 1-15,2-1 0 0,-10 9-1 16,1 6 1-16,-6 8-1 16,-4 8 1-16,-6 13-1 15,0 0 0-15,-3 26 1 16,0-6 0-16,2 2 0 15,6 5-1-15,4-8 1 16,13-2 0-16,8-12 1 16,12-6-1-16,4-8 0 15,10-7 0-15,1-8 0 16,4-5 0-16,-1-1 0 15,-9-3-1-15,-6 6 1 16,-5 1 0-16,-14 8-1 16,-2 8 0-16,-10 10 1 0,-14 10-1 15,-5 11 0-15,-4 8-1 16,-10 6 0-16,4 7 0 15,1 5-1-15,5-3-1 16,4 1-5-16,4-20-10 16,21 11-12-16,-10-24-6 15,23 4-1-15,-6-21-2 16,15-1 2-16</inkml:trace>
  <inkml:trace contextRef="#ctx0" brushRef="#br3" timeOffset="1.50771E6">22669 8914 101 0,'-13'7'36'16,"4"11"1"-16,-12-4-1 16,6 10-31-16,-9 3-2 15,4 4 0-15,-1 1-1 16,3 2 1-16,0-4-1 15,5-5 0-15,5-5-1 16,3-7 0-16,5-13 0 16,14-4-1-16,5-13 0 15,6-8 0-15,7-6 1 16,-1-6-1-16,2-1 0 15,3 1 0-15,-6 5 0 16,-5 6 0-16,-7 6 1 16,-6 10-1-16,-12 10 1 15,0 0-1-15,-4 24 0 16,-4-5 1-16,0 6-1 0,4-4 0 15,4-1 1-15,7-4-1 16,10-8 1-16,10-7-1 16,11-11 1-16,8-8-1 15,6-5 1-15,6-5 0 16,-1-3 0-16,0 2-1 15,-10 1 1-15,-7 6 0 16,-9 7-1-16,-10 11 1 16,-10 11-1-16,-11 12 1 15,-12 10-1-15,-7 10 0 16,-2 6-1-16,-2 3 0 15,4 6-7-15,-5-19-7 16,24 13-9-16,-14-26-12 16,28 2-2-16,0-23-4 0,15-2 1 15</inkml:trace>
  <inkml:trace contextRef="#ctx0" brushRef="#br3" timeOffset="1.53432E6">19155 10177 111 0,'5'-19'37'16,"12"6"3"-16,4-9-12 15,11-2-26-15,9 0-1 0,8 1 0 16,3 0 0-16,-1 4-1 15,-7 8 0-15,-1 9 1 16,-16 10-1-16,-9 14 1 16,-21 11-1-16,-13 9 0 15,-16 6 0-15,-6 6 1 16,-9 2-1-16,1-3 1 15,2-4-2-15,7-4 2 16,10-10-2-16,12-6 1 16,14-9-1-16,8-7-2 15,15-4-2-15,5-21-16 16,21 5-14-16,0-14-1 15,13-1-1-15,-2-14 0 16</inkml:trace>
  <inkml:trace contextRef="#ctx0" brushRef="#br3" timeOffset="1.53468E6">19821 10029 107 0,'-22'14'36'0,"-6"-6"0"16,8 15-5-16,-5-7-27 15,9 5-1-15,2 0 0 16,7 2-1-16,4 0 0 16,8 0-1-16,9-6 0 15,7-1 0-15,6-4 0 16,5-2-1-16,4-4 1 15,2-4-1-15,-3 2-1 0,-5-2 2 16,-4 4-2-16,-7 2 1 16,-9 2-1-16,-8 6 1 15,-11 4-1-15,-7-3 1 16,-4 4-1-16,-3-3 1 15,1 0-2-15,0-8-2 16,11 0-9-16,-6-21-12 16,17 11-8-16,9-30-4 15,14 7 2-15,-4-19-4 16</inkml:trace>
  <inkml:trace contextRef="#ctx0" brushRef="#br3" timeOffset="1.53514E6">19964 9918 106 0,'-18'7'37'15,"14"8"1"-15,4-15-2 16,0 0-32-16,23 7-2 16,1-6-2-16,6-2 1 15,6 1 0-15,1 1-1 16,1 0-1-16,0 2 1 15,-3 1 0-15,-1 1 0 16,-6 1 0-16,-5-1 0 16,-4 3 0-16,-19-8 0 15,6 22 1-15,-11-4-1 16,-9 1 1-16,-9 6 0 15,-2 6 0-15,-4 6-1 0,-3 3 2 16,6 1-2-16,4 2 1 16,9-4-1-16,7-1 1 15,12-12-1-15,10-6 1 16,13-13 0-16,9-8 0 15,6-11 1-15,7-12-3 16,-5-7 2-16,-2-7-1 16,-4-2 1-16,-14-6-2 15,-6 2 1-15,-15 0-3 16,-10 5 0-16,-7 6 0 15,-2 13-4-15,-12-1-7 16,17 27-9-16,-16-12-5 16,23 23-2-16,-8-5-2 15,20 11-1-15,-2-6 0 0</inkml:trace>
  <inkml:trace contextRef="#ctx0" brushRef="#br3" timeOffset="1.53568E6">20714 10185 93 0,'0'0'34'16,"21"3"2"-16,-21-3-1 15,0 0-22-15,-16 0-5 16,3 9-1-16,-5-1-4 16,0 6 0-16,-1 2-2 15,1 4 0-15,2 0 0 16,4-2 0-16,8-1-2 15,5-4 1-15,-1-13-1 16,24 12 2-16,-3-15 0 0,3-6-1 16,3-4 1-16,0-3-3 15,-3-5 4-15,-2 1-2 16,-5-2 1-16,-6 4-1 15,-4 3 0-15,-7 15 0 16,0-12 0-16,0 12 2 16,0 0-2-16,-12 16-2 15,9-5 1-15,3 1 1 16,2-1 0-16,-2-11 0 15,21 15 1-15,-5-13-3 16,4-4 2-16,5-4 1 16,3-5-1-16,2-1 0 15,4-6 1-15,-2 1-1 0,-2-3 0 16,-1 4 2-16,-5 1-2 15,-6 7 2-15,-5 6-2 16,-13 2 0-16,0 19 0 16,-9 4 0-16,-5 5-2 15,-4 3 2-15,4 4-3 16,0-1 1-16,7 1-4 15,5-12-4-15,21 8-15 16,-8-22-9-16,22 4-3 16,-4-15 0-16,11 1-1 15</inkml:trace>
  <inkml:trace contextRef="#ctx0" brushRef="#br3" timeOffset="1.53617E6">21351 10257 67 0,'-17'3'36'0,"12"6"1"16,-10-1 0-16,10 17-11 15,-9-9-21-15,4 9 1 16,0-5-2-16,3 6-1 16,0-7 0-16,2 1-1 15,2-6-1-15,3-14 1 16,0 0-2-16,18 0 1 15,-2-14 0-15,2-3-1 16,1-5 0-16,0-3 1 16,0 2 0-16,-2 2-3 15,-3 2 4-15,-5 5-2 16,-9 14 1-16,8-11-1 15,-8 11 0-15,0 0-1 0,-2 16 0 16,2-16 3-16,7 18-3 16,-7-18 1-16,21 13-1 15,-7-12 2-15,6-3 1 16,3-7-3-16,3-3 3 15,0-3-3-15,1-2 3 16,-4 1-2-16,-2-1 2 16,-3 7-1-16,-4-1-1 15,-14 11 3-15,10 1-3 16,-10-1 1-16,-7 27-3 15,-1-8-1-15,4 9-4 16,-7-10-8-16,16 20-11 16,-14-22-6-16,18 12-4 15,-8-18-2-15,13 3-2 0,-2-13 2 16</inkml:trace>
  <inkml:trace contextRef="#ctx0" brushRef="#br3" timeOffset="1.53696E6">22103 10226 89 0,'-14'1'37'0,"-5"-5"-1"15,19 4-6-15,-15 1-21 16,15-1-3-16,0 0-2 16,23 1-1-16,-2-1-1 15,6 1-1-15,6-1 0 16,5 1 0-16,5-4 0 15,0-1 2-15,1-3-2 16,0 2 1-16,-8-2-3 16,-6-2-1-16,-5 14-14 15,-25-5-8-15,20 8-6 16,-30-6-4-16,5 13-3 15,-11-11-1-15</inkml:trace>
  <inkml:trace contextRef="#ctx0" brushRef="#br3" timeOffset="1.5375E6">22433 10094 86 0,'-22'-3'33'15,"7"6"1"-15,-4-8 0 16,19 5-27-16,-17-6-1 15,17 6-1-15,9-14-1 16,8 6-1-16,4 0 0 16,8 0-1-16,7 0 0 15,3 5-1-15,4 3 1 16,3 3-1-16,-5 4 0 15,-3 2-1-15,-6 4 1 16,-6-2-1-16,-8 6 0 16,-9 3 0-16,-13 0 1 0,-13 6 0 15,-15 3-1-15,-10 5 1 16,-13 1 0-16,-4 3 0 15,-5 2 0-15,8-8-1 16,6 0-3-16,9-12-4 16,28 5-9-16,1-25-9 15,37 8-5-15,-5-24-2 16,31 6-4-16,0-16 1 15</inkml:trace>
  <inkml:trace contextRef="#ctx0" brushRef="#br3" timeOffset="1.53808E6">23184 9865 94 0,'-24'-4'36'16,"24"4"-1"-16,-10-12 0 0,25-3-26 15,11 0-7-15,13 4-1 16,7-2 0-16,5 6 0 15,-6 5 0-15,0 3 0 16,-12 2 0-16,-7 11 1 16,-13 3-1-16,-12 8 0 15,-16 0 1-15,-7 4 0 16,-7 1-1-16,3 0 1 15,0-1-2-15,5-6 1 16,8-3-1-16,11-6 0 16,12-2 0-16,10-2 0 15,5 2 0-15,3-2-1 16,-1 3 1-16,-3 4 0 15,-9 1 0-15,-14 7 0 0,-12 0-1 16,-10 4 1-16,-14 2-1 16,-3 0 0-16,-1-2-2 15,0-8-2-15,14 2-8 16,2-24-6-16,34 6-7 15,2-22-4-15,31 1 2 16,4-21-7-16,19 4 6 16</inkml:trace>
  <inkml:trace contextRef="#ctx0" brushRef="#br3" timeOffset="1.53874E6">23898 9867 111 0,'-11'-1'35'0,"-22"-3"1"15,5 21 0-15,-15 0-32 0,2 12 0 16,-3 8-2-16,5 6 1 15,1 6-1-15,6 3 0 16,8-2-2-16,14-4 1 16,10-5-1-16,12-5 0 15,10-9 0-15,10-15 0 16,8-9 0-16,5-14-1 15,4-12 1-15,0-8 0 16,-3-9 0-16,-9-8-1 16,-4-3 0-16,-14-4-2 15,-8 3 0-15,-11 4 1 16,-6 12-2-16,-15 6 0 15,1 18-3-15,-5 0-1 16,9 24-6-16,-3-8-4 16,24 22-5-16,-5-15-1 0,24 16-2 15,0-18-1-15,22 9 1 16,0-10 3-16,6-2 5 15,0 0 25-15,-11-12 10 16,5 11 4-16,-24-16 4 16,4 10 3-16,-30-13 1 15,4 14 2-15,-24-12 0 16,6 18-19-16,-18-5-5 15,5 12-2-15,-6 5-1 16,0 8 0-16,3 7-1 16,9 5-1-16,8 0-1 15,6 1 0-15,11-3 0 16,14-4-1-16,6-7 0 15,12-9 0-15,5-9 1 0,3-9-3 16,1-12 3-16,1-9-1 16,-6-8 1-16,-6-7-2 15,-4-8 1-15,-12-4-3 16,-2 2 0-16,-12-1-1 15,1 16-5-15,-14-5-6 16,13 38-8-16,-17-29-6 16,17 41 0-16,-10-8-2 15,12 19-2-15,-4-3 2 16</inkml:trace>
  <inkml:trace contextRef="#ctx0" brushRef="#br3" timeOffset="1.5393E6">24437 10128 106 0,'0'0'36'0,"-11"7"0"16,4 9 0-16,-10-4-32 15,3 6-1-15,-3 2-1 16,5 4 0-16,-2-1-1 15,7 1 0-15,3-3 0 16,3-5-1-16,6-5 0 16,-5-11 1-16,24 2 0 15,-9-11 0-15,3-8 0 16,1-2-2-16,-4-9 2 15,4-1 0-15,-4-1 0 16,-4 0-1-16,-4 5 1 16,2 4-1-16,-8 7 0 0,-1 14 2 15,0 0-2-15,0 0 0 16,-6 22 0-16,2-3-1 15,2 0 1-15,3 4 0 16,3-4 0-16,3-2 1 16,2-4-1-16,10-6 0 15,3-6 0-15,4-7 0 16,3-4 0-16,2-4 1 15,1-2-1-15,-2-1 0 16,-6-1 0-16,-1 2 1 16,-9 3-1-16,-14 13 2 15,0 0-2-15,0 0 0 0,0 0-1 16,-13 27 0-16,6-5-2 15,-5 0-1-15,11 8-4 16,-9-8-4-16,22 13-8 16,-14-20-4-16,21 13-5 15,-14-16 1-15,23 8-4 16,-14-15 2-16,12 3 1 15</inkml:trace>
  <inkml:trace contextRef="#ctx0" brushRef="#br3" timeOffset="1.53982E6">24961 10239 106 0,'0'0'38'0,"-21"6"-1"16,17 14-8-16,-12-9-23 0,8 1-2 15,-1 0-1-15,3 1-2 16,6-13 0-16,-4 13 0 15,4-13 0-15,0 0-1 16,17-10 0-16,-7 0 0 16,3-5 1-16,0-1-2 15,2-5 1-15,1 1 0 16,-1-2 1-16,-1 3-1 15,0-1 0-15,-2 5 0 16,0 1 0-16,0 7 1 16,-12 7 0-16,15 0-1 15,-15 0 1-15,-1 22-1 16,-1-6 1-16,-2 1-1 15,-1 0 1-15,0-2-1 0,1-3 0 16,4-12 1-16,14 7-1 16,0-10 0-16,6-6 1 15,3-6-1-15,6-1 1 16,2-4-1-16,-2 0 1 15,-5 4-1-15,1 1 0 16,-7 8 1-16,-6 6 0 16,-12 1-1-16,4 23 0 15,-9 0 0-15,-5 3 0 16,2 5 0-16,4 3-2 15,-1-5-4-15,13 14-9 16,-11-26-7-16,26 13-9 16,-23-30-2-16,44 28-2 15,-19-29-4-15,18 2 1 0</inkml:trace>
  <inkml:trace contextRef="#ctx0" brushRef="#br3" timeOffset="1.56984E6">9060 11551 82 0,'0'0'38'0,"0"0"-13"16,11 20 11-16,-20 3-29 16,7 19-2-16,-8 10-1 15,2 17-2-15,-1 15 0 16,0 9 0-16,2 3-1 15,-1-1-2-15,6-5 0 16,7-10-1-16,9-11-3 0,-1-27-9 16,21-2-12-16,-9-34-3 15,21-1-4-15,-11-22-3 16,10-5 1-16</inkml:trace>
  <inkml:trace contextRef="#ctx0" brushRef="#br3" timeOffset="1.57001E6">9406 11996 91 0,'0'0'37'16,"-20"0"0"-16,20 0 1 16,-19 11-37-16,19-11-4 15,0 0-4-15,-9-11-12 0,31 11-9 16,-11-19-3-16,20 9-4 15,-3-12-1-15</inkml:trace>
  <inkml:trace contextRef="#ctx0" brushRef="#br3" timeOffset="1.57046E6">10287 11600 79 0,'0'0'35'0,"2"-20"1"0,-2 20 1 16,-26 2-30-16,5 12-2 15,-9 7 0-15,-1 15-2 16,-10 10 1-16,2 11-2 15,-3 10 1-15,4 10-1 16,6 2 0-16,10 3-2 16,7-5 1-16,12-5 2 15,15-11-2-15,12-8 0 16,9-14-1-16,4-14 2 15,3-14-2-15,2-11 0 16,-5-12 0-16,0-11-1 16,-13-8 1-16,-5-6-1 15,-14-6 0-15,-11 0-1 16,-12 1 1-16,-8 0-2 15,-11 9 1-15,-9 1-1 0,4 14-1 16,-9 1-2-16,15 21-7 16,-9-15-10-16,31 24-5 15,-5-15-4-15,31 10-4 16,2-13 0-16</inkml:trace>
  <inkml:trace contextRef="#ctx0" brushRef="#br3" timeOffset="1.57101E6">10538 11772 96 0,'-18'0'39'16,"0"-10"1"-16,18 10-2 16,-3-18-36-16,17 10 1 15,11-5-1-15,8 5 1 16,7-1-2-16,7-2 2 15,8 2-2-15,-2 3 2 16,1 2-3-16,-2 6 0 16,-9 1 0-16,-7 3 1 15,-14 8-1-15,-10 3-2 16,-13 5 2-16,-12 6-2 15,-8 3 3-15,-8-2-3 0,-2 8 3 16,-5-6-3-16,10-3 2 16,7-2 0-16,9-4 0 15,13-7 1-15,15-7-1 16,11-4 0-16,12-4 0 15,-2 0 0-15,4 2 1 16,-6-2-1-16,-8 4 1 16,-10 11-1-16,-18 7 1 15,-16 6-1-15,-13 7 0 16,-10 3 0-16,-10 1 0 15,-4 1 1-15,-2 1-3 16,-2-9-1-16,16-3-6 16,-3-22-8-16,29 9-10 15,-11-30-5-15,31 4-3 0,-5-29-4 16,20-1 0-16</inkml:trace>
  <inkml:trace contextRef="#ctx0" brushRef="#br3" timeOffset="1.57181E6">11510 11591 50 0,'0'0'23'16,"-10"-15"-8"-16,10 15-8 15,0 0-32-15,0-15-3 16,0 15-1-16</inkml:trace>
  <inkml:trace contextRef="#ctx0" brushRef="#br3" timeOffset="1.57198E6">11416 11711 47 0,'-14'15'25'16,"5"3"2"-16,-2-10-10 15,11-8-29-15,-8 12-6 16,8-12-4-16,0 0-1 16,10 5-2-16</inkml:trace>
  <inkml:trace contextRef="#ctx0" brushRef="#br3" timeOffset="1.57215E6">11325 11978 57 0,'-13'23'30'16,"1"-7"-1"-16,8 1-4 15,4-17-33-15,10 21-9 16,-10-21-3-16,33 10-3 16,-13-11 0-16,10 7-2 15</inkml:trace>
  <inkml:trace contextRef="#ctx0" brushRef="#br3" timeOffset="1.57231E6">11577 12135 61 0,'1'21'31'15,"-1"-21"-1"-15,-1 14 1 16,1-14-22-16,0 0-8 15,16-7-10-15,-6-10-7 16,18 10-5-16,-9-16-3 16,16 8-2-16,-7-14-1 15,10 11 0-15</inkml:trace>
  <inkml:trace contextRef="#ctx0" brushRef="#br3" timeOffset="1.57244E6">11903 12028 75 0,'0'0'29'0,"-10"11"-3"16,10-11-8-16,-10-8-33 15,10 8-6-15,7-30-3 0,10 10-2 16,-8-12 0-16</inkml:trace>
  <inkml:trace contextRef="#ctx0" brushRef="#br3" timeOffset="1.57259E6">12046 11688 64 0,'-23'-7'29'15,"11"0"-5"-15,12 7-8 16,-17-25-28-16,17 11-11 15,-7-8-3-15,11 4 0 16,-4-6 0-16</inkml:trace>
  <inkml:trace contextRef="#ctx0" brushRef="#br3" timeOffset="1.57274E6">11929 11487 61 0,'-19'-5'28'16,"-5"-1"-3"-16,1-9-2 15,9 6-33-15,-8-11-8 16,22 20-3-16,-19-26-2 15,19 26-1-15,-8-14 1 16</inkml:trace>
  <inkml:trace contextRef="#ctx0" brushRef="#br3" timeOffset="1.57288E6">11760 11455 81 0,'-23'12'29'0,"6"9"0"15,-8-12 2-15,13 5-22 16,-7-7-11-16,4-13-11 0,15 6-6 16,-6-14-4-16,22 5-3 15,-8-21-3-15,18 10 0 16,-6-10 1-16</inkml:trace>
  <inkml:trace contextRef="#ctx0" brushRef="#br3" timeOffset="1.57349E6">12860 11612 65 0,'0'0'34'0,"0"0"0"16,0 0 3-16,-9 16-28 16,22 6-6-16,3-1 1 15,6 9-1-15,-2 2 0 16,7 7-2-16,-3 4 2 15,-2 3-3-15,-10-1 2 16,-9 5 1-16,-15-2-1 16,-10 4 0-16,-13-2 0 15,-7-3 0-15,-11-4-1 16,1-8-2-16,4-7-1 15,-5-18-6-15,22 1-7 0,-8-33-7 16,23 8-4-16,-6-31-2 16,18 4-3-16,-10-25 1 15,18 5 1-15</inkml:trace>
  <inkml:trace contextRef="#ctx0" brushRef="#br3" timeOffset="1.57807E6">13855 11579 78 0,'-15'-3'35'0,"15"3"-2"16,-14 10-5-16,14-10-43 15,0 0-7-15,7-11-5 16,12 10-3-16,-9-9-2 16,9 4 0-16</inkml:trace>
  <inkml:trace contextRef="#ctx0" brushRef="#br3" timeOffset="1.58194E6">13517 12009 51 0,'-5'-17'34'16,"1"3"1"-16,-4-2-1 0,3 5-26 15,-10-1 0-15,5 8-1 16,-15 2-1-16,2 12 0 16,-9 2-2-16,0 11-1 15,-1 3 0-15,2 8 0 16,-1 0-1-16,6 6 0 15,6-5-1-15,10 0 1 16,5-3-1-16,14-4 0 16,5-9 0-16,10-7 0 15,9-12 0-15,4-8-1 16,5-13 1-16,3-5 0 15,1-10-1-15,-4-3 0 16,-5-2 1-16,-5 3-1 16,-6 6 0-16,-8 5-1 0,-4 9 1 15,-14 18-1-15,0 0 1 16,0 0 0-16,6 16-1 15,-11 6 0-15,4 5 0 16,0-1-1-16,3 5-2 16,3-7-1-16,14 3-5 15,-19-27-21-15,38 20-5 16,-15-22-2-16,16 1 1 15</inkml:trace>
  <inkml:trace contextRef="#ctx0" brushRef="#br3" timeOffset="1.58216E6">14099 11944 71 0,'-4'-15'37'0,"4"15"0"16,-11 1 0-16,6 14-28 15,-9-3-4-15,8 11-2 16,-8 2 0-16,5 11 0 15,-4 2-1-15,2 4-1 16,-1-3 0-16,2 0-1 16,2-2-2-16,-4-13-6 15,14 4-29-15,-7-17-1 16,13 3 1-16,-8-14-3 15</inkml:trace>
  <inkml:trace contextRef="#ctx0" brushRef="#br3" timeOffset="1.58292E6">14698 11909 49 0,'0'0'36'16,"-16"-19"0"-16,3 14 0 15,-19-9-22-15,10 15-5 16,-12-4-2-16,2 13-2 0,-11 2-1 15,6 11 0-15,-6 5-1 16,5 11 1-16,5 0-2 16,5 4 1-16,9-5-1 15,15-4-1-15,13-11 1 16,12-10-1-16,12-16 0 15,14-15 0-15,8-15-1 16,8-11 0-16,3-10 1 16,-2-6-1-16,-5-8-1 15,-6-1 2-15,-7-1-1 16,-7 2 1-16,-10 8-2 15,-12 10 2-15,-9 12-2 16,-8 15 2-16,0 23-1 16,-24 15 2-16,-3 21-2 0,-3 17 0 15,-4 11 0-15,3 7-1 16,3 4 1-16,6 1-4 15,16-5-1-15,2-21-16 16,20 5-18-16,3-20 1 16,14-1-2-16,-2-21 0 15</inkml:trace>
  <inkml:trace contextRef="#ctx0" brushRef="#br3" timeOffset="1.58326E6">14966 11948 71 0,'-14'17'38'0,"18"4"-2"16,-3-10 2-16,19 5-30 0,1-6-3 16,14-1-1-16,6-10 0 15,8-4-1-15,-2-9 0 16,2-2-1-16,-6-5 0 15,-5-3-1-15,-11-2 0 16,-15-2-1-16,-12 5 0 16,-11 2-1-16,-16 7 1 15,-10 7 0-15,-9 13 0 16,-6 13 0-16,-5 11-1 15,0 13 2-15,7 8-1 16,11 3 1-16,13-2-1 16,18-7 0-16,21-7-2 15,16-26-13-15,28 2-23 16,-1-27 0-16,20-4-2 0,-10-18 0 15</inkml:trace>
  <inkml:trace contextRef="#ctx0" brushRef="#br3" timeOffset="1.58375E6">12753 11603 79 0,'34'-3'41'15,"1"-8"-2"-15,13 0 0 16,-1-2-38-16,-1-8-35 15,20 7-2-15,-5-6-1 16,4 6-2-16</inkml:trace>
  <inkml:trace contextRef="#ctx0" brushRef="#br3" timeOffset="1.60203E6">9223 13300 65 0,'14'-2'36'0,"-14"2"0"16,15 25-12-16,-19 3-20 15,4 14 1-15,-2 8-1 16,3 12 1-16,-3 2-2 16,1 5-1-16,3-4-1 15,-1-9-2-15,12 1-10 0,-7-19-25 16,15-8 0-16,-5-16-2 15,12-7 2-15</inkml:trace>
  <inkml:trace contextRef="#ctx0" brushRef="#br3" timeOffset="1.60221E6">9685 13656 78 0,'0'0'40'15,"0"0"-3"-15,-11 6 1 16,11-6-41-16,-13-12-16 15,13 12-18-15,13-16 0 16,-2 5-2-16,3-6 0 0</inkml:trace>
  <inkml:trace contextRef="#ctx0" brushRef="#br3" timeOffset="1.60367E6">10381 13277 40 0,'5'-11'32'0,"-5"11"3"15,-19 1-2-15,-4 5-26 16,-1 14-1-16,-9 0 0 16,9 15 2-16,-12-4-1 15,15 10-1-15,-1-7-2 16,15 4 0-16,12-7-2 15,12-5 0-15,15-5 0 16,11-5-1-16,10-5-1 16,6-1 1-16,6-3 0 15,-4-1 0-15,-4 3-1 16,-7 1 1-16,-12 4-1 15,-10 1 1-15,-17 5-1 16,-13 1 0-16,-13 2-2 0,-10-3 1 16,-6 5-4-16,-7-15-5 15,9 11-22-15,-11-18-5 16,14 2-1-16,-2-12 1 15</inkml:trace>
  <inkml:trace contextRef="#ctx0" brushRef="#br3" timeOffset="1.60387E6">10423 13251 62 0,'0'0'38'15,"-7"-14"1"-15,7 14-1 16,14-22-21-16,8 7-13 15,7-5-3-15,11 2-1 0,10 3-4 16,-2-9-25-16,18 17-8 16,-5-5 0-16,9 16-2 15</inkml:trace>
  <inkml:trace contextRef="#ctx0" brushRef="#br3" timeOffset="1.60434E6">11484 13050 74 0,'-33'-3'40'0,"-13"-2"-2"0,-5 13 1 16,-3 4-33-16,-4 12-2 15,1 0 0-15,11 8-2 16,7-2 0-16,13 4-1 16,16-5 1-16,21-6-2 15,19-6 0-15,21-7-1 16,15-3 1-16,8 0 0 15,6 0 0-15,-1 4-1 16,-8 4 1-16,-10 8 0 16,-16 4-1-16,-23 12 1 15,-16 4 0-15,-19 4-1 16,-12 1 1-16,-11-6 1 15,-7-1-2-15,-4-11 1 16,2-12 0-16,4-14 0 0,9-16-1 16,10-17 1-16,13-17-1 15,12-13-1-15,12-10 1 16,10-7 0-16,9-1-3 15,-1-3-1-15,9 20-8 16,-15-5-11-16,12 30-5 16,-24-2-4-16,6 21-3 15,-14 3-1-15</inkml:trace>
  <inkml:trace contextRef="#ctx0" brushRef="#br3" timeOffset="1.60491E6">12598 13156 52 0,'-2'-16'35'16,"2"16"1"-16,-1-14-1 16,1 14-28-16,-3 14-1 15,7 8-1-15,-4 3-1 16,7 13-1-16,-1 7 0 15,2 8-1-15,-1 7-1 0,0 5 0 16,1 2-3-16,-2-8-2 16,8 4-10-16,-13-26-10 15,19 5-5-15,-11-27-3 16,16-6-2-16,-5-24-1 15</inkml:trace>
  <inkml:trace contextRef="#ctx0" brushRef="#br3" timeOffset="1.60522E6">13111 13072 67 0,'-21'16'35'15,"-13"5"-1"-15,-3 15 0 0,-10-4-29 16,2 7-1-16,-3-2 1 15,4 7-2-15,1-7 1 16,11 1 0-16,4-8-1 16,17-4-1-16,7-6 0 15,18-8 0-15,13-6-1 16,12-6-1-16,8-3 0 15,8-3 0-15,1 3-1 16,-2-3-2-16,5 7-3 16,-15-8-10-16,10 21-11 15,-20-14-4-15,6 16-3 16,-12-11-2-16,7 5 0 15</inkml:trace>
  <inkml:trace contextRef="#ctx0" brushRef="#br3" timeOffset="1.60563E6">13620 13382 71 0,'-32'-9'37'0,"3"11"0"16,-19-6 0-16,3 13-28 15,-8-7-4-15,5 11 0 16,2-2-1-16,4 10-1 15,9 0-1-15,10 3 0 16,6 0 0-16,15 1-1 16,15-6 0-16,9-4 0 15,10-6-1-15,9-6 1 16,6-9-1-16,7-9 0 15,0-7 0-15,0-8 0 0,-4-1 0 16,-3-4 0-16,-12 3 0 16,-4 1 0-16,-12 7 0 15,-6 4 0-15,-13 20 0 16,0 0 0-16,-13 9 0 15,-5 18 0-15,2 6-1 16,-2 5 1-16,3 4-1 16,7-1 0-16,13-7-2 15,7-13-1-15,21-4-8 16,-4-31-9-16,30 4-8 15,-10-29-1-15,18 2-5 16,-9-23 1-16</inkml:trace>
  <inkml:trace contextRef="#ctx0" brushRef="#br3" timeOffset="1.60584E6">14122 12861 83 0,'-9'19'38'16,"-7"6"-2"-16,7 28 2 15,-10 5-33-15,7 11-2 16,-2 7-1-16,5 3-1 15,-3 2 0-15,3-2-1 16,1-7-3-16,1-12-4 16,16 1-16-16,-15-33-7 15,17 1-3-15,-11-29-4 16,12-19 0-16</inkml:trace>
  <inkml:trace contextRef="#ctx0" brushRef="#br3" timeOffset="1.60603E6">13892 13092 99 0,'-23'15'38'16,"21"12"2"-16,7-13-2 16,18 2-36-16,15-6-1 15,14-6-1-15,8-3-3 16,6-5-2-16,15 9-16 15,-18-17-11-15,12 15-3 16,-20-12-4-16,3 11 1 16</inkml:trace>
  <inkml:trace contextRef="#ctx0" brushRef="#br3" timeOffset="1.60641E6">14414 13304 77 0,'-23'18'40'0,"16"8"-3"15,2-15 2-15,20-4-29 16,9-6-8-16,8-3 0 16,6-7 0-16,7-6-1 15,-1-7 0-15,4-4 0 16,-6-5-1-16,-9 0 1 15,-7-1-2-15,-9 1 2 16,-15 2-1-16,-9 5 0 0,-11 9 1 16,-16 10-1-16,-9 11 1 15,-8 16 0-15,-6 9 0 16,1 13 0-16,5 9 1 15,10 6-1-15,13-2 1 16,17-3-1-16,23-10 0 16,20-11-1-16,20-13-3 15,9-21-9-15,27 5-8 16,-10-29-13-16,17 1-8 15,-7-14 0-15,1 1-1 16</inkml:trace>
  <inkml:trace contextRef="#ctx0" brushRef="#br3" timeOffset="1.60718E6">9513 14259 47 0,'13'-33'38'0,"2"13"0"16,-10 1-1-16,-5 19-19 16,0 11-13-16,-2 13 0 15,-7 10-2-15,-2 19 0 0,-2 11-1 16,-2 13 0-16,3 8-1 15,1 4-1-15,5-1 0 16,1-7 0-16,7-9-3 16,7-14-3-16,13 0-11 15,-7-34-9-15,21 1-4 16,-10-32-2-16,16 1-4 15,-7-19 1-15</inkml:trace>
  <inkml:trace contextRef="#ctx0" brushRef="#br3" timeOffset="1.60741E6">10049 14525 89 0,'-21'9'39'0,"21"-9"0"16,-24 4-2-16,13-7-41 16,11 3-9-16,0 0-10 15,23 8-5-15,-23-8-4 16,35-6-4-16,-15-2 0 15</inkml:trace>
  <inkml:trace contextRef="#ctx0" brushRef="#br3" timeOffset="1.60798E6">10783 14147 68 0,'-22'2'37'0,"-11"3"0"16,-7 13 0-16,-8 6-34 15,-7 11 0-15,1 2-1 0,4 6 1 16,7-1-1-16,12-4-1 15,17-5 1-15,19-5-1 16,18-7 0-16,22-6 0 16,16-4 0-16,11-3-1 15,5-1 0-15,5 3 1 16,-6 6-1-16,-12 7 0 15,-11 5-1-15,-18 6 0 16,-25 4 1-16,-11 5-1 16,-21 1 1-16,-9-4-1 15,-11-4 1-15,-3-9 0 16,1-16 0-16,0-11 0 15,9-17 1-15,13-19-1 16,10-16 0-16,16-15 1 0,11-10-1 16,13-6-1-16,14-1-1 15,3 1-4-15,11 19-7 16,-15-1-7-16,16 32-5 15,-27-5-3-15,10 31-4 16,-21-3 1-16</inkml:trace>
  <inkml:trace contextRef="#ctx0" brushRef="#br3" timeOffset="1.60837E6">11527 14229 65 0,'-51'2'37'0,"4"15"0"15,-8-10 0-15,12 19-31 16,0-5-1-16,14 12 0 15,12-2-2-15,16 0-1 16,14-2 0-16,16-4-1 16,13 1 0-16,15-6-1 15,8-1 1-15,1 0-1 16,-2 1 0-16,-2 5 0 15,-13 2 0-15,-10 4-1 16,-17 4 1-16,-15 2-2 16,-12 1 2-16,-11-1-2 0,-6-2-1 15,-10-16-3-15,12 6-9 16,-17-30-8-16,27 4-4 15,-13-31-4-15,24 0-1 16,-2-25-2-16</inkml:trace>
  <inkml:trace contextRef="#ctx0" brushRef="#br3" timeOffset="1.60853E6">11607 14187 86 0,'-22'-18'39'16,"21"29"0"-16,1-11 1 15,12 14-35-15,10-12-4 16,13-7-4-16,20 7-11 15,-4-21-12-15,30 16-6 0,-5-18-3 16,19 13-5-16,-3-9 1 16</inkml:trace>
  <inkml:trace contextRef="#ctx0" brushRef="#br3" timeOffset="1.60956E6">12937 14262 64 0,'12'-16'36'0,"-9"-1"0"16,-3 17 0-16,0 0-31 15,3 34-2-15,-13 0-1 16,-4 14 1-16,-10 11-1 16,-1 7 1-16,-5 1-2 15,5-4 0-15,0-5 1 16,8-9-1-16,8-13 0 15,10-15-1-15,-1-21 0 0,28-12 1 16,2-18 0 0,2-8 0-16,4-13 1 0,-1-5-1 15,-4-6 0-15,-3 3 0 16,-5 5 0-16,-8 6-1 15,-8 10 0-15,-5 15 0 16,-2 12 1-16,0 11-1 16,0 0 0-16,-11 24 1 15,11-3-1-15,7 1 1 16,8-2-1-16,9-7 1 15,9-8 0-15,11-9 0 16,8-7 0-16,6-10 0 16,0-6 0-16,3-4-1 15,-6-1 1-15,-8 2-1 0,-5 6 1 16,-16 5 0-16,-7 8-1 15,-8 11 1-15,-13 14-1 16,-5 10 0-16,-7 14 0 16,-3 6 0-16,-2 11-1 15,5 0 1-15,2 5-2 16,11-3 1-16,9-5-3 15,7-13-1-15,17-6-1 16,2-20-4-16,18 3-5 16,-7-25-5-16,18 8 0 15,-24-27-3-15,17 11 11 16,-18-12 7-16,-6 5 4 15,-7 2 6-15,-16-6 5 16,2 19 5-16,-20-11 3 16,9 20 3-16,-21 4-8 0,7 11-6 15,-5 1-2-15,4 8-1 16,-3 3-2-16,4 5 0 15,6-2 0-15,4-2-2 16,4-2 0-16,2-5 0 16,3-8 1-16,-5-13-2 15,14 8 2-15,-14-8 0 16,19-21 1-16,-7 1 0 15,-5-5 0-15,3-3 0 16,2-4-1-16,-1-3 1 16,3 0-1-16,2 0-2 15,4 3-2-15,-4-2-4 16,12 19-6-16,-14-15-6 15,15 29-3-15,-15-16-5 0,20 27-1 16,-21-15-3-16,28 16 2 16,-6-12 3-16</inkml:trace>
  <inkml:trace contextRef="#ctx0" brushRef="#br3" timeOffset="1.60988E6">14820 14079 69 0,'14'25'37'16,"-8"6"-1"-16,7 20 0 16,-18 3-31-16,7 14-2 15,-6 5-1-15,-3 6 1 16,-5 2-3-16,1-5-2 15,1-7-1-15,2-20-6 16,13 1-10-16,-6-33-6 16,19-1-4-16,-7-32-5 15,18 0 1-15</inkml:trace>
  <inkml:trace contextRef="#ctx0" brushRef="#br3" timeOffset="1.61007E6">14893 14493 79 0,'-27'-6'37'15,"13"15"-1"-15,-5-5 1 16,19-4-30-16,5 9-3 15,16-9-2-15,12-8-1 16,15-9-2-16,12-8-2 16,5-10-4-16,14 5-7 15,-13-25-7-15,13 16-4 16,-24-18-3-16,6 15-2 15,-27-16 1-15</inkml:trace>
  <inkml:trace contextRef="#ctx0" brushRef="#br3" timeOffset="1.61023E6">15483 13962 93 0,'-30'-3'30'0,"21"31"0"16,-17-1 5-16,13 27-25 15,-8 10-5-15,6 13-3 16,0 7 0-16,1 4-2 16,1 0-1-16,4-10-5 15,12 4-12-15,-13-30-11 16,24-2-3-16,-9-28-4 15,17-8-4-15</inkml:trace>
  <inkml:trace contextRef="#ctx0" brushRef="#br3" timeOffset="1.61038E6">15671 14660 89 0,'-20'11'37'0,"13"2"0"0,-7-11-6 15,-2-12-48-15,16 10-12 16,4-17-3-16,10 11-5 15,-14-11-1-15</inkml:trace>
  <inkml:trace contextRef="#ctx0" brushRef="#br3" timeOffset="1.6155E6">10321 15220 53 0,'8'-22'38'0,"1"11"-1"16,-9 11 0-16,-1 14-31 16,-14 17-3-16,1 17 0 15,-8 12 1-15,4 16-2 16,-5 7 1-16,1 4-2 15,3 1 0-15,5-2-1 16,8-6-1-16,4-17-6 16,23 5-24-16,-7-30-5 15,15-7-3-15,-1-25 0 16</inkml:trace>
  <inkml:trace contextRef="#ctx0" brushRef="#br3" timeOffset="1.61568E6">10679 15521 69 0,'0'0'38'0,"-23"10"0"16,23-10-2-16,-15 9-41 15,15-9-22-15,0 0-10 16,10-16 0-16,9 8-1 15</inkml:trace>
  <inkml:trace contextRef="#ctx0" brushRef="#br3" timeOffset="1.61615E6">11283 15217 37 0,'0'0'35'0,"10"-4"1"16,-10 4 0-16,0 0-28 16,0 0-2-16,7 12 0 0,-7-12-2 15,-12 22 1-15,3-7-2 16,0 8 0-16,-3 7 0 15,-2 7-1-15,-8 3 1 16,7 9-1-16,-3-3 2 16,3 1-3-16,2-8 2 15,12-3-2-15,11-14 1 16,13-12-1-16,19-12 0 15,11-12 0-15,10-7 0 16,6-6-1-16,8-3-2 16,-2 0 1-16,-1 4-3 15,-17-6-14-15,4 26-18 16,-25-11-3-16,0 15-2 15,-17-7 1-15</inkml:trace>
  <inkml:trace contextRef="#ctx0" brushRef="#br3" timeOffset="1.6164E6">11680 15190 51 0,'-6'17'39'15,"-11"6"0"-15,6 17-1 16,-7 6-21-16,-1 9-15 16,2 4 2-16,2 6-2 15,3-3 0-15,5-1-1 16,7-7-1-16,5-11-4 0,18 3-24 15,-11-26-9-15,17 2-1 16,-6-20-2-16</inkml:trace>
  <inkml:trace contextRef="#ctx0" brushRef="#br3" timeOffset="1.61682E6">12147 15267 34 0,'0'0'37'16,"14"12"1"-16,-6 2 1 15,-8-14-17-15,-8 32-16 16,-2-7 0-16,0 7-1 15,-9-1 0-15,3 5-1 16,-1-4 0-16,8 0-2 16,9-7 1-16,13-9-1 15,15-11-1-15,17-7 1 16,12-7-1-16,13-10-2 15,2-2 0-15,4-6 0 16,0 4-4-16,-14-10-7 0,8 18-24 16,-28-12-3-16,-5 13-2 15,-21-10 1-15</inkml:trace>
  <inkml:trace contextRef="#ctx0" brushRef="#br3" timeOffset="1.61703E6">12490 15283 75 0,'-17'34'41'0,"-5"-3"0"16,11 18-1-16,-11-3-35 16,13 6-3-16,4-1 0 0,3 3-2 15,7-3-2 1,0-24-14-16,19 14-20 0,-5-24-3 15,14 4-3-15,-2-20 1 16</inkml:trace>
  <inkml:trace contextRef="#ctx0" brushRef="#br3" timeOffset="1.61793E6">13422 15299 59 0,'0'0'39'0,"0"-15"-2"16,15 8 2-16,0-7-35 15,23 0 0-15,15-4-2 16,10-1 1-16,10 0-1 15,8 0-2-15,2 1 1 16,-6 4-1-16,-7 7 0 16,-11 4-1-16,-16 10 0 15,-16 6 1-15,-15 14-1 16,-21 6 1-16,-20 13 0 15,-12 10 0-15,-15 10 1 16,-13 8-1-16,-4 6 1 0,3 2 0 16,4-1 1-16,16-6-2 15,11-12 1-15,22-9 0 16,23-18 0-16,22-16 0 15,23-15-1-15,14-14-1 16,11-8 0-16,4-11-2 16,9 6-7-16,-22-15-25 15,10 17-3-15,-23-8-2 16,-5 14 1-16</inkml:trace>
  <inkml:trace contextRef="#ctx0" brushRef="#br3" timeOffset="1.61815E6">13750 15589 65 0,'0'0'40'15,"3"12"-2"-15,8-13 1 16,9 2-38-16,15-2-1 15,12 0 0-15,5-2-2 16,2 0-1-16,11 6-12 16,-5-11-20-16,16 9-2 15,-6-9 0-15,10 9-1 16</inkml:trace>
  <inkml:trace contextRef="#ctx0" brushRef="#br3" timeOffset="1.6185E6">14811 15529 49 0,'-18'4'37'16,"-10"-9"1"-16,5 10-2 15,-8-4-30-15,4 8 0 16,-7 3-1-16,11 11 0 15,-6 6-2-15,10 10 1 16,4 1-1-16,10 6 0 16,9-3-1-16,12-3-1 15,12-8 1-15,10-12-2 16,9-9 0-16,4-15 1 0,0-12-1 15,-3-9 0-15,-4-10-1 16,-8-9 0-16,-11 0 0 16,-14-4-2-16,-7 5 0 15,-16 0-5-15,-1 15-4 16,-24-9-16-16,14 29-8 15,-15 0-2-15,9 16 0 16</inkml:trace>
  <inkml:trace contextRef="#ctx0" brushRef="#br3" timeOffset="1.61905E6">15132 15634 53 0,'17'34'38'15,"9"-20"0"-15,21 5-2 0,5-12-29 16,20-11-4-16,12-13 0 16,5-6 0-16,-3-5-1 15,-7-9-2-15,-8-3 1 16,-13 0 0-16,-21 0-1 15,-21 5 2-15,-19 5-2 16,-23 7 1-16,-18 9-1 16,-16 12 4-16,-15 15-3 15,-6 12 0-15,-6 14 1 16,5 15-1-16,6 6 1 15,21 7-1-15,14-2 1 16,31-5-2-16,24-12 1 16,26-12-1-16,30-15-2 0,15-17-3 15,28-1-7 1,-4-25-24-16,22 8-2 0,-17-15-2 15,3 12 0-15</inkml:trace>
  <inkml:trace contextRef="#ctx0" brushRef="#br3" timeOffset="1.62437E6">13727 16759 12 0,'10'-16'32'15,"4"1"0"-15,-3-2 1 0,8 12-16 16,-19 5-12-16,10-2 0 16,-10 13-1-16,1 15 1 15,-8 10-1-15,2 16 0 16,-5 5 0-16,-2 12 0 15,-2 2-2-15,4 8 1 16,-3-6-1-16,7-6 0 16,7-6-8-16,-4-11-23 15,24-11-6-15,-2-20-1 16,19-12-1-16</inkml:trace>
  <inkml:trace contextRef="#ctx0" brushRef="#br3" timeOffset="1.62457E6">14224 17033 61 0,'-18'11'38'15,"9"1"0"-15,-6-7-2 16,0-2-38-16,15-3-6 15,0 0-25-15,23 5-3 16,-5-12-2-16,14 4 2 16</inkml:trace>
  <inkml:trace contextRef="#ctx0" brushRef="#br3" timeOffset="1.62513E6">15100 16724 42 0,'0'0'36'0,"-16"-9"-1"16,6 17 0-16,-11 1-33 16,-2 18 1-16,-6 5 1 15,1 16 0-15,-5 7-1 16,3 13 1-16,1 8 1 15,8 2-1-15,4-3-1 16,11-7 0-16,11-10-1 16,12-12 0-16,8-13 1 15,13-15-2-15,5-18 0 16,9-10-1-16,0-17 1 15,-1-8-1-15,-5-5-1 16,-13-2 0-16,-9 1 0 16,-18 3-1-16,-13 7 0 0,-18 4 0 15,-9 16-1-15,-10 7 1 16,-3 8 0-16,-3 4 0 15,9 3-1-15,3-5-6 16,24 11-16-16,0-13-11 16,28-1 1-16,7-13-1 15</inkml:trace>
  <inkml:trace contextRef="#ctx0" brushRef="#br3" timeOffset="1.62546E6">15606 16903 53 0,'4'-27'36'15,"-4"27"1"-15,-12-16-2 16,12 16-30-16,-18 11-1 16,8-3-1-16,-6 11 0 15,2 7 0-15,-3 2-1 16,4 6 1-16,3-2 0 15,11-3-1-15,8-4 0 16,7-3 0-16,12-7 0 16,13-6-2-16,6-6 1 15,5-4-2-15,6-5 0 16,3-2-1-16,-4-3 0 15,-2 3-2-15,-4 0-1 16,-11-1-1-16,2 6-4 16,-23-8-8-16,12 11-11 15,-31 0-6-15,17-12 2 0,-18-1-2 16</inkml:trace>
  <inkml:trace contextRef="#ctx0" brushRef="#br3" timeOffset="1.62568E6">15936 16876 66 0,'-24'40'40'16,"-5"-5"-2"-16,10 16 2 15,5-1-35-15,-1-5-3 16,7 1 0-16,8-1-1 15,3-4-2-15,8-6 0 0,7-5-5 16,-4-9-19-16,20-3-13 16,-9-12 0-16,15-2-2 15,-7-8 2-15</inkml:trace>
  <inkml:trace contextRef="#ctx0" brushRef="#br3" timeOffset="1.62616E6">16887 16867 42 0,'14'-10'33'0,"7"10"1"15,-7 0-1-15,6 16-30 16,-1 3 1-16,1 9 0 16,-6 3 0-16,-1 7 1 0,-8 2-1 15,-4 6 2-15,-10-6-3 16,-6 2 0-16,-8-1-1 15,-5-1 0-15,-1-4-1 16,-5-6-3-16,7 1-7 16,-15-17-25-16,18-4-2 15,-9-20-2-15,11-4 0 16</inkml:trace>
  <inkml:trace contextRef="#ctx0" brushRef="#br3" timeOffset="1.62637E6">16485 16798 48 0,'0'0'42'16,"15"-22"-3"-16,17 14 0 16,-1-9-17-16,18-1-21 15,14 2 0-15,13 3-1 16,5 9-1-16,-1 4-2 15,5 11-3-15,-12-6-20 16,13 20-10-16,-17-5-3 16,6 11 1-16</inkml:trace>
  <inkml:trace contextRef="#ctx0" brushRef="#br3" timeOffset="1.63172E6">17790 17192 36 0,'11'-23'35'15,"-11"23"0"-15,8-18 1 16,-8 18-26-16,5-19-6 15,-5 19 0-15,-13-9 0 16,2 7 0-16,-9-2-1 16,-1 3 0-16,-8 0-2 0,-4 3 1 15,-5 5-1-15,0 7 1 16,-5 3 1-16,1 9-1 15,3 1 0-15,3 5 0 16,7-1 0-16,11-2 0 16,8-3-1-16,15-8 0 15,13-5 0-15,10-9-1 16,12-8 1-16,5-3-1 15,7-5 0-15,-1-7 0 16,-1 0 1-16,-6 0-1 16,-7 1 1-16,-6 1-1 15,-10 2 1-15,-4 6 0 16,-17 9-1-16,0 0 1 15,0 0-1-15,0 0-1 16,0 14-1-16,-2 0 0 0,5 4-3 16,1-3-2-16,15 13-10 15,-13-9-5-15,23 6-6 16,-14-12-1-16,20 2-5 15,-12-11 2-15</inkml:trace>
  <inkml:trace contextRef="#ctx0" brushRef="#br3" timeOffset="1.63225E6">18233 17170 27 0,'6'-25'29'16,"2"11"2"-16,-13 0-10 16,5 14-9-16,-14 6-1 15,7 13-1-15,-10 0-2 16,7 10-1-16,-7 1-1 0,7 1-1 15,-2-1 1-15,8-2-3 16,1-6 0-16,9-5-1 16,-6-17-1-16,22 10 1 15,-4-13-2-15,1-6 1 16,2-7-1-16,2-4 1 15,-4-7 0-15,-1 3-1 16,-3-5 0-16,-4 5 0 16,-2 1 0-16,-2 3 1 15,-2 8-2-15,-5 12 2 16,0 0-1-16,0 0 0 15,0 0 1-15,10 18 0 16,-5-2 0-16,4 1-1 16,3-1 1-16,10-3 0 0,1-6 0 15,7-2 0-15,6-7 0 16,7-6-1-16,-2-3 0 15,1-3 1-15,-1 2-1 16,-8-2-1-16,-5 4 0 16,-6 3 1-16,-6 7-1 15,-16 0-1-15,11 13 1 16,-15 6-1-16,0 0 0 15,-2 3-2-15,2 4 1 16,-1-4-5-16,10 9-8 16,-12-14-4-16,22 6-4 15,-15-23-3-15,22 12-3 16,-12-15 0-16</inkml:trace>
  <inkml:trace contextRef="#ctx0" brushRef="#br3" timeOffset="1.63245E6">19025 17248 53 0,'-9'10'36'0,"9"6"-3"16,-7-2 2-16,8 2-28 16,-5 4-4-16,4 0 1 15,0 1-3-15,0 1-2 16,3-1-5-16,-9-4-5 15,17 4-7-15,-11-21-4 16,8 15-3-16,-8-15-3 16,16-22-1-16</inkml:trace>
  <inkml:trace contextRef="#ctx0" brushRef="#br3" timeOffset="1.63259E6">19091 17020 62 0,'-11'-49'33'16,"11"14"-1"-16,-14 1-1 15,14 12-25-15,-5 10-9 16,-6 1-15-16,19 23-9 15,-8-12-7-15,8 20 0 16,-8-20-1-16</inkml:trace>
  <inkml:trace contextRef="#ctx0" brushRef="#br3" timeOffset="1.63302E6">19396 17257 49 0,'0'0'37'0,"0"0"-2"16,0 0 1-16,29-8-29 15,-12-5-1-15,4 0-2 16,1-3-1-16,1 1-1 15,-2-1-1-15,-2-1 1 16,-5 2-2-16,-7 1 0 16,-5 4 0-16,-2 10 0 0,-9-19 1 15,-8 12-1-15,-3 4 0 16,-5 2 0-16,2 5 1 15,-5 7 0-15,-1 2 1 16,4 9 0-16,3 3 0 16,6 3 0-16,4 2 0 15,10-1 0-15,4 0 0 16,11-5-3-16,2 1-1 15,8-8-2-15,11 6-9 16,-10-12-9-16,23 8-6 16,-15-12-3-16,22 0-4 15,-12-10 0-15</inkml:trace>
  <inkml:trace contextRef="#ctx0" brushRef="#br3" timeOffset="1.63323E6">19791 17228 72 0,'19'12'39'15,"0"-15"-2"-15,16 1-1 16,8-10-38-16,3-4-9 15,19 8-13-15,-16-10-4 16,12 7-6-16,-15-5-3 16,2 8 1-16</inkml:trace>
  <inkml:trace contextRef="#ctx0" brushRef="#br3" timeOffset="1.63371E6">20696 16690 60 0,'0'-14'37'0,"0"14"-1"16,0 0 1-16,-1 23-33 15,-4-1-2-15,0 9 0 16,-4 7 0-16,-3 6 2 16,-1 5-2-16,-5 2 1 15,0-1-1-15,1-2 2 16,1-3-2-16,5-4 1 15,3-8-1-15,6-6-1 16,8-7 1-16,6-4-2 16,5-5 1-16,9-8-1 15,4-2 0-15,1-3-1 16,5-7-1-16,-1 1-2 15,6-2-2-15,-2-5-8 16,21 13-15-16,-22-12-5 0,18 6-4 16,-10-5-1-16</inkml:trace>
  <inkml:trace contextRef="#ctx0" brushRef="#br3" timeOffset="1.63416E6">21239 17054 50 0,'-10'-7'35'15,"10"7"0"-15,0 0-1 16,0 0-28-16,0 0-2 0,22-3-1 15,-7 4 2-15,4 2-2 16,5-1-1-16,2 0 0 16,-1-4-1-16,2-1-1 15,-6-4 0-15,2-4 0 16,-4-2 0-16,-5-1 0 15,-8-7 1-15,-2 0-2 16,-6 0 1-16,-9-2 0 16,-5 1 1-16,-6 3-1 15,-2 3 1-15,-4 6-1 16,1 7 1-16,-4 11 0 15,1 12 1-15,3 7 0 16,3 5-1-16,7 8 2 16,6 6-2-16,8-2 1 0,11 1-1 15,6-10 0-15,11-3-2 16,11-9-1-16,11-2-5 15,-8-15-21-15,26 3-5 16,-17-20-6-16,19 3-1 16</inkml:trace>
  <inkml:trace contextRef="#ctx0" brushRef="#br3" timeOffset="1.63461E6">21960 17033 45 0,'-17'-1'34'0,"17"1"3"16,-20 1-3-16,20-1-24 15,0 0-9-15,11 12 0 16,3-9 1-16,6 3 0 15,4-5 0-15,6-2 1 16,3-4-1-16,4 0 0 16,-1-8-1-16,-2-1 0 15,-4-7 0-15,-6 2 0 16,-12-3-1-16,-5 1 0 15,-14 4 1-15,-10 1-1 16,-13 1 1-16,-8 3 0 16,-10 7 0-16,-6 8 0 0,-4 7 0 15,-1 5 2-15,3 8-2 16,7 8 2-16,8 6-2 15,15 7 2-15,15-2-1 16,19-6 0-16,20-4-1 16,16-8-1-16,17-7-3 15,12-15-3-15,21 4-19 16,-14-22-12-16,16 2-2 15,-13-15-4-15,4 4 2 16</inkml:trace>
  <inkml:trace contextRef="#ctx0" brushRef="#br3" timeOffset="1.63596E6">12804 15142 56 0,'0'0'39'0,"-13"-29"-1"16,21 15 0-16,1-6-33 16,17 6-2-16,10-5 0 15,5 5-1-15,3 3 0 16,0 5-1-16,-7 7-1 15,-4 11 1-15,-16 9-1 16,-16 10 1-16,-11 11-1 16,-13 8 1-16,-10 3 0 15,1 4 0-15,-2-2 0 16,11-8-2-16,13-3-3 0,4-22-12 15,31 9-12-15,-7-23-4 16,22 4-6-16,-7-14-1 16</inkml:trace>
  <inkml:trace contextRef="#ctx0" brushRef="#br3" timeOffset="1.63612E6">13077 15753 76 0,'-34'14'40'0,"16"-1"-3"16,3-21 0-16,16-10-42 15,22 10-18-15,-3-24-6 16,21 9-8-16,-3-14-2 16,10 4-1-16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2:44:24.88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1210 931 5 0,'11'-51'26'0,"-11"51"3"15,0 0 2-15,0 0-10 16,0 0-6-16,0 0-2 16,0 0-1-16,0 0-4 15,0 0-1-15,0 0 0 16,0 0-5-16,37 15 1 0,-48 39-2 15,-6 11 2-15,1 10-2 16,-2 2 2-16,-1 4-2 16,1-1 0-16,1-11-1 15,9-28 1-15,1-15 0 16,8-14 1-16,8-24-1 15,9-14 1-15,0-15 0 16,-18 41-1-16,27-56 2 16,-27 56-3-16,24-74 3 15,-24 74-3-15,20-87 2 16,-12 42-2-16,-1 0 1 15,0 1 0-15,-3-1-2 16,-4 45 3-16,7-81-2 16,-7 81 1-16,6-68-1 0,-6 68 1 15,7-48 0-15,-7 48-2 16,0 0 1-16,0 0-1 15,0 0 3-15,0 0-2 16,53 12 1-16,-53-12 0 16,0 0 0-16,64 49 2 15,-64-49-2-15,66 22 1 16,-66-22-2-16,78 11 0 15,-78-11 1-15,82-2-1 16,-82 2 1-16,81-16-1 16,-81 16 1-16,72-28 0 15,-72 28 0-15,62-30-1 16,-62 30 0-16,47-16 0 15,-47 16 1-15,0 0 0 16,42 23-2-16,-36 24 1 0,-15 22-2 16,-2 11 1-16,1 10-5 15,-2-4-6-15,20-3-17 16,-5-19-9-16,22-30 1 15,-7-12-2-15</inkml:trace>
  <inkml:trace contextRef="#ctx0" brushRef="#br0" timeOffset="426.0244">2177 1241 76 0,'0'0'35'0,"14"19"-1"16,1-17 2-16,7-7-32 16,7-4 0-16,6-2 0 15,1-8 1-15,-36 19-2 16,0 0 0-16,59-37-1 15,-59 37 0-15,0 0-1 16,51-46 1-16,-51 46-1 16,0 0 0-16,21-50 0 15,-21 50 1-15,0 0-1 16,0 0 1-16,0 0 0 15,-36-45-1-15,18 46 0 16,-25 17 0-16,0 9 0 0,-4 9-2 16,9 12 2-16,10 3-3 15,19 1 2-15,10-6-2 16,18-11 0-16,11-6-3 15,6-6-3-15,23-7-15 16,-8-8-13-16,20-3 0 16,-10-10-2-16,11-3 2 15</inkml:trace>
  <inkml:trace contextRef="#ctx0" brushRef="#br0" timeOffset="859.0491">2970 1154 73 0,'7'-59'36'15,"-7"59"-1"-15,0 0 1 16,-14-44-27-16,14 44 0 16,0 0 0-16,0 0-3 15,-62-15-1-15,28 31-2 16,-8 10-1-16,4 11 0 15,1 3-2-15,9 4 1 16,8 0-2-16,17-4 1 16,12-16 0-16,10-14 0 15,7-8 0-15,5-12 0 16,4-9 1-16,5-7 0 15,-40 26-1-15,0 0 1 16,61-57 0-16,-61 57 0 16,0 0 0-16,57-64 0 0,-57 64 0 15,0 0-1-15,38-50 1 16,-38 50-2-16,0 0 0 15,9 5 1-15,-13 16-2 16,-1 10 1-16,0 11-3 16,4 1-1-16,12 0-4 15,1-26-17-15,27-8-12 16,-2-13 1-16,16-8-2 15,-6-11 2-15</inkml:trace>
  <inkml:trace contextRef="#ctx0" brushRef="#br0" timeOffset="1217.0696">3540 986 91 0,'0'0'39'0,"0"0"2"15,0 0-2-15,1-45-34 16,-1 45-1-16,0 0 1 15,0 0-2-15,-49 29-1 16,21-6-2-16,8 10 0 16,7-5-1-16,14 0 1 15,11-6-1-15,14-5 1 16,4-7-1-16,5-2 1 15,-6-2 0-15,-2-1 1 16,-8 0-1-16,-1 5 0 16,-8 2 0-16,-6 5 0 15,-8 2 0-15,-5 1-1 16,-4 0 0-16,-4 4 0 0,-3 1-1 15,-5-7-1-15,5 1-3 16,-4-15-11-16,12 3-20 16,-5-8 1-16,17 1-2 15,-12-19 0-15</inkml:trace>
  <inkml:trace contextRef="#ctx0" brushRef="#br0" timeOffset="1674.0958">3809 980 83 0,'0'0'38'15,"0"0"0"-15,50-38 3 16,-50 38-36-16,0 0-1 15,0 0 0-15,0 0 1 16,-1 23-2-16,-7 11 1 16,-6 7-3-16,3 5 1 15,-1 0-1-15,3 3 0 16,2-2-2-16,13-8 2 15,9-21-1-15,9-8 0 16,9-10 1-16,2-8-1 16,5-13 1-16,-40 21-1 15,0 0 2-15,68-47-1 16,-68 47 0-16,48-46 0 0,-48 46-1 15,45-50-2-15,-45 50 2 16,38-47-1-16,-38 47 1 16,0 0 0-16,43-54-1 15,-43 54 0-15,0 0 1 16,36-12 0-16,-34 25-4 15,-5 12 0-15,2 13-14 16,-8-2-18-16,18-1-3 16,-3-13 2-16,16-13-3 15</inkml:trace>
  <inkml:trace contextRef="#ctx0" brushRef="#br0" timeOffset="2045.117">4522 981 91 0,'0'0'36'0,"21"-15"1"16,-27 33-7-16,-5 16-24 16,-8 9-1-16,3 5-1 15,0 0-1-15,6-6 0 16,5-13-1-16,8-12 0 15,-3-17 0-15,16 0-1 16,-16 0 1-16,0 0 0 16,0 0 0-16,28-50 0 15,-28 50 0-15,19-45-2 16,-19 45 1-16,19-56-2 15,-19 56 2-15,20-55-3 16,-20 55 1-16,23-53 0 0,-23 53-1 16,34-46 0-16,-34 46-3 15,38-44-4-15,-38 44-15 16,51-36-12-16,-51 36-1 15,49-23-2-15,-49 23 3 16</inkml:trace>
  <inkml:trace contextRef="#ctx0" brushRef="#br0" timeOffset="2245.1284">4925 827 68 0,'55'21'38'16,"-55"-21"-1"-16,0 0 2 16,0 0-13-16,14 54-18 15,-14-54-2-15,-2 54 0 16,-7-4-2-16,-4-1-2 0,4-2 0 15,0 0-3-15,3-4 0 16,0-8-4-16,0-19-16 16,6-16-17-16,16-1-1 15,-16 1 1-15,0 0-1 16</inkml:trace>
  <inkml:trace contextRef="#ctx0" brushRef="#br0" timeOffset="2432.1391">5180 784 83 0,'5'-61'41'0,"-5"61"-1"16,-5-50 1-16,5 50-19 15,0 0-21-15,-14-47-3 16,14 47-11-16,0 0-23 15,0 0-3-15,0 0 0 16,0 0 0-16</inkml:trace>
  <inkml:trace contextRef="#ctx0" brushRef="#br0" timeOffset="2813.1609">5275 720 98 0,'0'0'38'0,"0"0"2"15,28 61-1-15,-28-61-33 16,9 46-1-16,-9-46 0 0,1 51-1 15,-1-51-1-15,-6 41 1 16,-6 6-3-16,2-4-1 16,1-4 0-16,3-5 0 15,6-34 0-15,0 0 0 16,0 0 0-16,0 0 0 15,0 0 1-15,0 0-2 16,47-27 2-16,-47 27-3 16,0 0 3-16,59-62-3 15,-59 62 1-15,0 0 0 16,58-58 1-16,-58 58 0 15,0 0 0-15,62-40 1 16,-62 40-1-16,0 0 1 16,54-11-2-16,-54 11-2 15,0 0-2-15,0 0-16 0,53 43-15 16,-53-43-3-16,0 0 0 15,42 44-1-15</inkml:trace>
  <inkml:trace contextRef="#ctx0" brushRef="#br0" timeOffset="3314.1896">5990 952 85 0,'54'-48'37'0,"-54"48"2"16,0 0 0-16,15-45-21 15,-15 45-11-15,0 0-2 16,0 0-2-16,0 0 1 0,-62-15 0 16,62 15-1-16,-48 20-1 15,48-20 0-15,-47 33-1 16,47-33 1-16,0 0-1 15,-54 59-1-15,54-59 0 16,0 0 0-16,-24 55 1 16,24-55-1-16,0 0 2 15,0 0-2-15,0 0 0 16,0 0 0-16,53 15 0 15,-53-15-2-15,0 0 0 16,56-34 1-16,-56 34 1 16,0 0 0-16,48-20 0 15,-48 20 0-15,18 34 0 16,-13 9-1-16,-5 27 3 0,-12 9-3 15,1 16 0-15,-11 5 0 16,-2-2 0-16,-10-17 1 16,-13-6-1-16,1-12 0 15,-6-5 0-15,-6-17-1 16,-2-13-2-16,4-7-5 15,-11-25-16-15,21 1-15 16,-7-21 2-16,15-11-2 16,-4-22 0-16</inkml:trace>
  <inkml:trace contextRef="#ctx0" brushRef="#br0" timeOffset="13916.796">7051 655 69 0,'0'0'37'0,"0"0"-1"16,0 0 0-16,0 0-18 16,0 0-15-16,0 0-1 15,0 0 0-15,0 0 3 16,0 0-4-16,35 59 2 15,-35-4-3-15,-8 19 2 16,1 9-2-16,3 8 1 16,1-3-2-16,3-16-5 0,15-13-22 15,-8-24-7-15,9-14 0 16,-16-21-1-16</inkml:trace>
  <inkml:trace contextRef="#ctx0" brushRef="#br0" timeOffset="14170.8105">6863 783 106 0,'-53'-62'41'0,"53"62"-1"15,-36-54-1-15,36 54-38 16,0 0-1-16,6-57 0 0,-6 57 1 16,51-21 0-16,-51 21-3 15,84-10-2-15,-32 3-20 16,15 2-13-16,-5 2 0 15,10-1-1-15,-1 2-2 16</inkml:trace>
  <inkml:trace contextRef="#ctx0" brushRef="#br0" timeOffset="14622.8364">7689 867 98 0,'0'0'38'16,"-37"52"-1"-16,37-52 0 15,0 0-36-15,0 0-1 16,0 0 1-16,59 38 0 15,-59-38-1-15,62-2 0 16,-62 2 0-16,73-9 0 16,-73 9 0-16,81-21 0 15,-81 21 0-15,67-28 0 16,-67 28 2-16,0 0-1 15,52-41 0-15,-52 41 1 16,0 0-1-16,0 0 1 16,-58-19 1-16,58 19 0 0,-67 14 0 15,67-14-1-15,-74 28 0 16,70-16-1-16,-50 26 0 15,54-38 0-15,0 0-2 16,-28 65-1-16,28-65-1 16,0 0-3-16,67 43-9 15,-14-40-21-15,-3 1-4 16,16-12 0-16,-1-2-1 15</inkml:trace>
  <inkml:trace contextRef="#ctx0" brushRef="#br0" timeOffset="15163.8673">8575 844 99 0,'0'0'40'0,"0"0"1"0,0 0-2 16,0 0-36-16,0 0 0 15,-30 55 0-15,0-19-1 16,0 16 0-16,1-6-2 15,15-2 0-15,14-44 1 16,0 0-1-16,0 0 0 16,0 0 0-16,0 0 0 15,0 0-1-15,0 0 1 16,0 0 0-16,56-32 0 15,-56 32-1-15,23-50 1 16,-23 50-1-16,24-51 1 16,-24 51 1-16,23-45-1 0,-23 45 0 15,0 0 0-15,33-48 0 16,-33 48 1-16,0 0-1 15,0 0 1-15,0 0 1 16,50-5-1-16,-50 5 1 16,0 0-1-16,53 22 0 15,-53-22 0-15,0 0 0 16,72 8-1-16,-72-8 1 15,54-4-1-15,-54 4 0 16,53-13 1-16,-53 13-1 16,51-15 0-16,-51 15-1 15,0 0 1-15,61-11 1 16,-61 11-1-16,0 0 0 15,0 0 0-15,0 0-1 16,45 53-1-16,-45-53-1 0,0 0-5 16,13 61-19-16,-13-61-13 15,0 0 0-15,42 54 0 16,-42-54 1-16</inkml:trace>
  <inkml:trace contextRef="#ctx0" brushRef="#br0" timeOffset="15770.902">9358 909 95 0,'53'-46'39'16,"-53"46"2"-16,0 0-3 16,0 0-35-16,0 0 1 15,31 26 0-15,-36 20-1 16,1 18 0-16,-11 0-1 0,8 4-1 15,-2-7-1-15,7-6 0 16,2-21-1-16,4-21 2 16,-4-13-1-16,15-22 0 15,-15 22 0-15,0 0 1 16,17-50 0-16,-17 50-2 15,13-56 1-15,-13 56-1 16,17-65 2-16,-17 65-2 16,22-69 1-16,-22 69 0 15,25-68 0-15,-25 68 1 16,28-62-1-16,-28 62 1 15,36-51-1-15,-36 51-1 16,0 0 1-16,58-52-1 16,-58 52 1-16,0 0 0 0,62 7 1 15,-62-7 0-15,0 0-1 16,38 45 1-16,-38-45-1 15,10 46 1-15,-26-8-2 16,8 14-1-16,-15-3-1 16,-8-8 1-16,-10-9-1 15,2-7 1-15,-2-10 1 16,6-5-1-16,8-8 1 15,3 2 1-15,6 1 0 16,4 7 2-16,4 3-1 16,4 10 1-16,1 9-1 15,3 5 1-15,-1 11-1 16,0 10 0-16,-4 6 0 0,-7 11-1 15,-7 6-1-15,-9 0-4 16,-2 5-4-16,-18-13-23 16,17 6-6-16,-12-24 0 15,17-7-2-15</inkml:trace>
  <inkml:trace contextRef="#ctx0" brushRef="#br0" timeOffset="16471.9421">9963 1012 70 0,'0'0'36'16,"0"0"0"-16,0 0 0 16,0 0-22-16,0 0-12 15,0 0 1-15,49-30-1 16,-49 30 1-16,58-23-2 15,-58 23 1-15,65-30-1 16,-65 30 1-16,64-34 0 16,-64 34 0-16,56-44-1 15,-56 44 0-15,0 0 1 16,41-59 0-16,-41 59-1 0,0 0 1 15,0 0-1-15,-55-16 2 16,55 16 1-16,-65 23-2 16,65-23 0-16,-32 37 0 15,-21 16 0-15,11 5-2 16,27 7 1-16,23-7-4 15,31-12 0-15,-39-46-3 16,69 28-4-16,-17-27-21 16,0-3-7-16,3-10 0 15,-1 0-2-15</inkml:trace>
  <inkml:trace contextRef="#ctx0" brushRef="#br0" timeOffset="16839.9632">10793 926 82 0,'0'0'39'0,"0"0"-1"16,0 0 2-16,0 0-31 15,0 0-4-15,29 18 0 16,-55 22-2-16,1 9 0 16,-1 5-3-16,11-3 1 15,1-2-1-15,13-11 0 16,3-13 0-16,9-15 0 15,1-11 0-15,1-13 1 16,-13 14 0-16,0 0-1 16,0 0 2-16,33-58-1 15,-33 58 0-15,19-51-2 16,-19 51 2-16,19-60-1 15,-19 60 0-15,24-66 0 16,-24 66 0-16,22-62-1 0,-22 62 1 16,35-53 1-16,-35 53-3 15,0 0-2-15,65-64-2 16,-65 64-16-16,61-28-17 15,-61 28 1-15,75-8-2 16,-75 8 0-16</inkml:trace>
  <inkml:trace contextRef="#ctx0" brushRef="#br0" timeOffset="17242.9862">11557 873 105 0,'0'0'41'0,"0"0"0"0,0 0-3 15,0 0-34-15,0 0 1 16,-71-1-2-16,71 1 0 16,-61 22-1-16,61-22 0 15,-96 41-1-15,41-4 1 16,8 7-2-16,18 8 0 15,21-12 0-15,26-5 0 16,-18-35-1-16,0 0 2 16,71 15-1-16,-71-15 0 15,66-19 1-15,-66 19-1 16,71-34 0-16,-71 34 0 15,70-45 0-15,-70 45 0 16,69-50 0-16,-69 50-1 0,57-48 0 16,-57 48 1-16,0 0 0 15,60-44 0-15,-60 44 0 16,0 0-1-16,0 0-2 15,0 0-2-15,47 10-8 16,-47-10-21-16,0 0-6 16,0 0 0-16,52 44-3 15</inkml:trace>
  <inkml:trace contextRef="#ctx0" brushRef="#br0" timeOffset="17491.0004">12412 423 106 0,'0'0'41'16,"23"-68"1"-16,-23 68-2 16,0 0-36-16,0 0-1 15,0 0-2-15,0 0 0 16,-32 52 1-16,18-6-2 15,-4 13-1-15,2-27-2 16,-16 109-2-16,5-5-7 16,11-13-24-16,0-25-3 15,11-27-1-15,5-71 0 16</inkml:trace>
  <inkml:trace contextRef="#ctx0" brushRef="#br0" timeOffset="17688.0117">12181 959 111 0,'-19'-47'41'0,"19"47"1"16,0 0-3-16,-23-61-34 16,23 61-2-16,0 0-1 15,23-48-1-15,-23 48-2 16,48-21-5-16,-48 21-25 15,84-14-10-15,-84 14 0 16,90-20-3-16</inkml:trace>
  <inkml:trace contextRef="#ctx0" brushRef="#br0" timeOffset="18393.052">12747 901 96 0,'0'0'40'16,"0"0"1"-16,0 0-5 16,0 0-32-16,0 0 0 15,0 0 0-15,0 0 0 16,0 0-1-16,0 0 0 15,-42 50-1-15,27-12 0 16,7 6 0-16,3-5-2 0,16 3 0 16,-11-42 0-16,0 0 1 15,0 0-1-15,74 30 0 16,-74-30 1-16,62-19-1 15,-62 19 0-15,72-34 0 16,-72 34 0-16,76-39 0 16,-76 39 0-16,64-44-1 15,-64 44 1-15,58-37 0 16,-58 37 1-16,0 0 0 15,57-35-1-15,-57 35 1 16,0 0-1-16,5 13 0 16,2 17-1-16,-3 13 0 15,7 5-3-15,10-3-1 16,12-6-5-16,-33-39-13 0,52 16-17 15,-52-16 1-15,67-4-1 16,-67 4 2-16</inkml:trace>
  <inkml:trace contextRef="#ctx0" brushRef="#br0" timeOffset="18717.0706">13531 1064 80 0,'0'0'38'15,"53"-57"-1"-15,-53 57 5 16,0 0-23-16,0 0-13 16,0 0-2-16,0 0 0 15,4-16 0-15,-29 46-3 16,6 11 1-16,-1 2-2 15,11 3 0-15,1-5 0 16,13-10 1-16,2-14-1 16,7-17 0-16,-14 0 1 15,0 0 0-15,0 0 1 0,39-50-1 16,-39 50 1-16,25-46-2 15,-25 46 1-15,23-65-1 16,-23 65 1-16,34-68-2 16,-34 68 1-16,26-71 0 15,-26 71-1-15,35-62 0 16,-35 62 0-16,30-53-4 15,-30 53-6-15,0 0-21 16,61-55-9-16,-61 55 1 16,48-18-3-16</inkml:trace>
  <inkml:trace contextRef="#ctx0" brushRef="#br0" timeOffset="19115.0933">14217 815 108 0,'0'0'44'0,"22"57"-1"16,-22-57 1-16,0 0-39 16,0 0-2-16,0 0 0 15,30 51-2-15,-30-51 1 16,0 0-2-16,56 1 2 15,-56-1-2-15,52-19 0 16,-52 19 0-16,59-37 0 16,-59 37 0-16,52-43 0 15,-52 43 0-15,0 0 0 0,28-56 0 16,-28 56 0-16,0 0 0 15,-50-15 0-15,50 15 0 16,-57 21 0-16,57-21 0 16,-60 39 0-16,60-39 0 15,-77 65 0-15,59 2 0 16,18-67 0-16,18 65-3 15,-18-65-13-15,66 49-15 16,-13-34-12-16,3-1 1 16,12-11-2-16,1-2 1 15</inkml:trace>
  <inkml:trace contextRef="#ctx0" brushRef="#br0" timeOffset="19278.1026">15161 1037 139 0,'0'0'46'0,"0"0"-3"16,47 10-16-16,-47-10-27 15,0 0-16-15,0 0-24 16,0 0-3-16,0 0 0 16,0 0-1-16</inkml:trace>
  <inkml:trace contextRef="#ctx0" brushRef="#br1" timeOffset="24250.387">14349 1511 35 0,'0'0'28'16,"0"0"3"-16,-13-10-3 15,13 10-18-15,-22-2-3 16,22 2-1-16,-28-1 1 15,14 4-1-15,-12-4 0 0,3 5-2 16,-8-4 1-16,3 1-1 16,-10 0 0-16,1 1-1 15,-5-2 0-15,-1 0-1 16,-9 0 0-16,-5 0 0 15,-9 3 0-15,-4 1-1 16,-7 1 1-16,-3 3-2 16,-8 0 1-16,-5 4-1 15,-5-2 0-15,-6 1 0 16,-1 2 0-16,-4-1 0 15,-3-2 0-15,-3-1 0 16,-1-1 1-16,-3-1-1 16,-4-1 0-16,5-3 1 15,-1 1-1-15,-2-3 0 0,4 1 0 16,-6-2 0-16,1 2 1 15,0-2-1-15,1 0 0 16,1 0 1-16,-3 0-1 16,-2-3 2-16,-1 0-2 15,0-2 2-15,3 1-2 16,3-5 0-16,-3 1 1 15,-4 0-1-15,4-4 0 16,-1 1 1-16,1 0-1 16,2 2-1-16,-2 2 2 15,-2 0-1-15,-1 2-1 16,0 0 1-16,1 5 0 15,-1-2 0-15,4-1 0 16,-9 0 0-16,1 0 0 0,1-4 0 16,1 1 1-16,-1-3 0 15,-4 3-1-15,-4-2 1 16,1 2 0-16,-5 2 0 15,1-1-1-15,-4 6 1 16,-4-1-1-16,-2-3 1 16,0 3-1-16,1-1 1 15,-5 1-1-15,1-1 0 16,-1-1 0-16,-1 1 0 15,3 0 0-15,0 2 0 16,-3-1 0-16,2 1 0 16,1-2-1-16,3 6 1 15,-4-1-1-15,0 2 1 16,-1 2-1-16,3 0 1 0,4 0-1 15,-1 2 0-15,1-2 1 16,2-2-1-16,7-3 1 16,0-1-1-16,5 2 1 15,0-2 0-15,2 3 0 16,-2-1-2-16,4 7 2 15,2-1-1-15,-2 3 2 16,-1 3-2-16,2-2 2 16,2 1-2-16,3-3 2 15,4-1 0-15,-1 0 0 16,6-4-1-16,2 0 1 15,5-3-1-15,8-1 1 16,2-2-1-16,5 4 1 16,8-4-1-16,4 2 1 0,8 0-1 15,6-1 0-15,9-1-1 16,11 0-4-16,-4-11-15 15,29 5-13-15,-5-10-1 16,19 2-3-16,0-7 0 16</inkml:trace>
  <inkml:trace contextRef="#ctx0" brushRef="#br2" timeOffset="41093.3504">4886 1774 0 0,'0'0'20'15,"9"-18"1"-15,-9 18-10 16,0 0-1-16,7-15 0 15,-7 15-1-15,0 0 5 16,0 0 0-16,0 0-8 0,7 14-2 16,-7-14-1-16,-1 22 0 15,-1-2-1-15,2 4 0 16,-3 5 0-16,4 5 0 15,-5 3 1-15,4 6-1 16,-3 4 0-16,5 5 0 16,-1 0-1-16,0 8 0 15,2 3 0-15,2 1 0 16,0 4-1-16,2 0 1 15,0 4 0-15,-2 2 0 16,0-2-1-16,3 2 2 16,-2-3-1-16,1 5 1 15,-5 3-2-15,3 4 1 16,-4-2 1-16,1 8-2 0,-5 1 2 15,2 7-2-15,-3 3 1 16,1 2-1-16,-3 4 0 16,4 0 1-16,-7 1-1 15,8 6 1-15,-2-1-1 16,0 3 1-16,-1-3 0 15,-1 5-1-15,1-4 2 16,1 2-2-16,-3 4 1 16,0 0-1-16,-3 1 1 15,-1 4-1-15,0 2 4 16,-2 3-3-16,-3 5 0 15,3 2 0-15,-3 1 1 16,1-2-2-16,0 3 3 16,5-2-1-16,0-3-1 15,3-4 1-15,3 0-2 0,-1-5 1 16,0-3-1-16,5 2 2 15,-5-2-2-15,3-3 0 16,-4-2-1-16,2 2 0 16,-5-2 0-16,-1-1 1 15,3 1-1-15,-2 2 1 16,-2-1-1-16,5 1 1 15,3 4 1-15,-3-4-1 16,0 5 1-16,2 1 0 16,1 1-1-16,2 1 1 15,-3-2 0-15,3 2-1 16,-2-1 0-16,0 2 1 15,2-3-1-15,-1-2 1 16,1-1-2-16,-2-2 2 0,1-5-2 16,1 3 1-16,-1-2 0 15,-2-2 0-15,5-3-1 16,-2-1 0-16,0 1 1 15,2-2-1-15,1-3 0 16,-2 1 0-16,3-4 0 16,-4 1 0-16,-1 0 2 15,1-1-3-15,-3 1 2 16,1 0 0-16,-4 1 1 15,4-2-1-15,-1 3 0 16,-2-1-1-16,5 1 2 16,-1-2-1-16,2-2 0 15,1 2 1-15,2-3-1 0,-1-3 0 16,2-1-1-16,-1-1 1 15,3-2-1-15,-3-2 1 16,1 1-1-16,-2-2 1 16,4-1 0-16,-1 2 0 15,0-1 0-15,-1-3 1 16,1 2-2-16,0-2 0 15,2-2 0-15,-1-2 1 16,0-2-1-16,1-5 0 16,0-1 0-16,-2 1 0 15,0-5 1-15,-2-1 1 16,4-1-3-16,-3-5 0 15,-3-3 1-15,3 3-2 16,-3-3 2-16,1 1-1 0,-1-2 1 16,1 3-1-16,-1-2 2 15,-2 2 1-15,1-5-1 16,1-2 1-16,-1-5-1 15,3-6 0-15,-4-5 0 16,1-7 0-16,4-8 0 16,-1-4 1-16,1-3-2 15,1-3 2-15,-2 1-2 16,1-1-1-16,3 1 2 15,-5 2-2-15,2 1 2 16,-3 1-3-16,3 1 3 16,-4-3-2-16,3-2 2 15,-3-3 0-15,0-1-1 16,-1-12-1-16,0 0-3 0,0 0-16 15,0 0-13-15,-5-14-2 16,5 14-1-16</inkml:trace>
  <inkml:trace contextRef="#ctx0" brushRef="#br2" timeOffset="44239.5304">9635 1670 40 0,'11'-15'30'16,"-11"15"2"-16,0 0 0 16,0-13-22-16,0 13-2 15,0 0-1-15,3 20 0 0,-7-5 0 16,4 4-4-16,-4 9-1 15,3 4 0-15,-6 9-1 16,1 7 0-16,0 5-1 16,2 4 0-16,-2 4 0 15,-2 4-1-15,4 5 1 16,-1 2-1-16,0-1 1 15,4-2 2-15,0 3-2 16,-3 2 1-16,2-1-1 16,2-2 1-16,0 3-1 15,-2 0 1-15,0 4-1 16,4 4 0-16,-2 5 1 15,2-1-1-15,0 1 0 16,0 2 0-16,1 0 0 16,1 4 0-16,-1-2 1 0,-1 2-1 15,0 1 0-15,1 3 0 16,-3-1 1-16,1 7-1 15,0-3 0-15,-1 3 0 16,-1-2 1-16,4 0-2 16,-2 0 3-16,3 1-3 15,-3-1 2-15,4 2-1 16,2 3 1-16,-4-3-1 15,0 5 1-15,1 1 1 16,-3 2-1-16,-1 0 1 16,0 2-1-16,-3-2 0 15,2-1 1-15,-2 0-1 16,2-3 1-16,0-3-2 15,3 2-1-15,1-5 3 0,0 2-3 16,1 0 2-16,0-1-1 16,1 6-1-16,-2-1 1 15,1 2-1-15,2 7 0 16,-3 0 1-16,3 1-1 15,-4 5-1-15,2 1 2 16,-1 1 0-16,-3-1-1 16,1 2 0-16,-1-1 1 15,1-3-1-15,-1 4 1 16,-4-2 1-16,4 0 0 15,-6 7-1-15,1 0 1 16,3 3-1-16,-4 3 2 16,3 3-1-16,-3 3 0 15,3-1 0-15,-2 3-2 0,1-2 2 16,0 1-2-16,-2-3 3 15,-1 1-4-15,1-6 3 16,2-4-3-16,-3 0 0 16,3-6 2-16,-3 2-1 15,0-5 0-15,2 0 2 16,-2-4-2-16,0 2-1 15,-1 0 2-15,1 4 0 16,-2-1 0-16,-1 3 0 16,5 0 0-16,-3 4-2 15,1-1 1-15,3 5 1 16,-2-3 0-16,-1 2 0 15,1-5 0-15,2-5-2 0,-2-1 2 16,2-2 1-16,0-5-1 16,-1-4 0-16,5-2 0 15,-2-7 0-15,1 1-1 16,-1-4 1-16,2-1 0 15,2-3 0-15,-2-4 0 16,0-3-1-16,1-2 1 16,0-5 0-16,-1-4-1 15,1-6 1-15,-1-6 0 16,2-5-1-16,1-5 1 15,-1-2-1-15,1-3 1 16,1-1-1-16,1-2 1 16,-3-1 0-16,-1-3 0 15,-1 4 0-15,0-6 0 0,0-2 0 16,0-1 0-16,-2-2 0 15,-1-5 0-15,1 0 1 16,1-3-1-16,-1-5 1 16,0-3-1-16,1-3 1 15,1-3-1-15,-2-1 1 16,0-2-1-16,2 4 0 15,-3 1 0-15,1 3-1 16,-3 1 1-16,3 5 0 16,-1-1 0-16,-2 2-1 15,0-3 2-15,2-1-1 16,-2-3 0-16,4-2 1 15,-2 0-1-15,3 1 1 16,0-1-1-16,0 1 0 16,4-3 0-16,-4 0 0 0,0-2 0 15,0-13 0-15,3 15 0 16,-3-15 0-16,0 0-1 15,0 0 1-15,-3-16 0 16,3 16 0-16,0-15 0 16,0 15-1-16,0 0-2 15,-10-17-5-15,11 31-22 16,-10-12-6-16,4 8-4 15,-9-9 2-15</inkml:trace>
  <inkml:trace contextRef="#ctx0" brushRef="#br2" timeOffset="46651.6683">9508 15738 17 0,'0'0'14'15,"3"-15"0"-15,-3 15 1 16,0 0-1-16,0 0-2 16,0 0-3-16,0 0-1 15,0 0-1-15,0 0-1 16,0 0-2-16,0 0-2 15,-11-15-1-15,11 15 1 16,-11-9-1-16,11 9 1 16,-19-8 0-16,19 8 0 15,-20-2 0-15,10 6 0 16,-7-2 1-16,3 5-1 15,-1-3 1-15,0 0-1 0,-3-4 0 16,0-1 0-16,-1-4 0 16,-1-2 0-16,-3-3-1 15,2 0 1-15,-5 0-1 16,1 2-1-16,-4 2 1 15,-2 5 0-15,2 2-1 16,-5 3 1-16,-2 2-1 16,2 1 0-16,-2 0 0 15,-4 1 0-15,0-4 0 16,0-3 0-16,-1-4 0 15,4-1 0-15,-2-2 0 16,1-2 0-16,-1 1 0 16,0-1-1-16,4 2 2 0,-2 4-1 15,-4-2 0-15,4 4 0 16,0 0 1-16,-1 3-1 15,-4-2 0-15,4 0 0 16,1 0 0-16,3-2 0 16,0 0 1-16,1 0-1 15,0-3 0-15,3 1-1 16,1 2 1-16,4 0 0 15,0 1-1-15,3 2 1 16,2 2 0-16,2 2-1 16,4 0 2-16,3 1-1 15,11-7 0-15,-15 13 0 16,15-13 1-16,0 0-1 15,-12 11 0-15,12-11 0 0,0 0 0 16,0 0 1-16,0-14-1 16,0 14 1-16,0-23-1 15,0 11 1-15,-3-3-1 16,0-5 0-16,-1 0 1 15,-2 0-1-15,-1-2 0 16,-2-3 0-16,-3 1 0 16,1-6 2-16,-6-2-2 15,0-3 2-15,0-2-2 16,-3 3 2-16,-3-2-2 15,0 2 2-15,2-1-2 16,-3 5 0-16,4 3 0 16,2 2 0-16,-3 3 0 15,5 3 0-15,0 1 0 16,2 7 0-16,0 1 0 0,0 5 1 15,0 0-1-15,0 4 0 16,3 4 0-16,-2 3 0 16,-1 2 0-16,2 3 0 15,0 2 1-15,2 6-1 16,-3 4 0-16,3 2 0 15,0 8 0-15,1 1 1 16,0 4-1-16,-2 5 0 16,4 1 0-16,0 2-1 15,0 2 1-15,3 1-1 16,-3-1 1-16,1 2-1 15,1-4 1-15,3-6-1 16,-2-4 2-16,0-6-1 16,3-6 0-16,-4-6 0 0,5-8 0 15,0-10 1-15,0 0-1 16,0 0 0-16,0 0 0 15,0 0 1-15,0 0-1 16,0 0 0-16,0 15 0 16,0-2 1-16,0-1-1 15,0 4 0-15,0-2 1 16,0 2-1-16,0-4 0 15,0-12 1-15,-2 14-1 16,2-14 1-16,0 0 0 16,-7-14-1-16,7 14 0 15,-6-16 0-15,6 16 0 16,-9-13 0-16,9 13 0 15,-14-9-1-15,14 9 1 0,-15-4-1 16,15 4 1-16,-18-9-1 16,18 9 1-16,-14-18 0 15,10 0-1-15,-1-1 1 16,-1-5 0-16,-2-3 0 15,0-3 0-15,1 0 0 16,-3 0 0-16,-3 0 0 16,-2 1 0-16,-1 3 0 15,-3 2 0-15,-2 1 0 16,1 3 0-16,-1 1 2 15,-1 6-2-15,1-1 2 16,0 3-2-16,-1 5 2 16,1 0-2-16,3 3 2 0,0 2-2 15,2 1 0-15,-1 0 0 16,0 3 0-16,0-1 0 15,3 0-1-15,-2-1 1 16,3 1 0-16,-3-2 0 16,1 0 0-16,0-3 0 15,1 1 0-15,-1 0 0 16,-1-4 1-16,-1 2-1 15,2 0 0-15,-2 0 0 16,-2 2 1-16,2 1-1 16,-4 2 0-16,-3 0 0 15,1 3-1-15,-4-1 0 16,0 1 1-16,0-2 0 15,-3 1 0-15,-2-2-1 0,-1-2 1 16,-3 2 0-16,-2-1 0 16,-1-1 0-16,-2 2 0 15,-2 2 0-15,1 0 0 16,-2 3 0-16,-1-1-2 15,-3 0 2-15,5 0-1 16,-3 0 1-16,2-1-3 16,-2 0 3-16,3 0-2 15,0-4 2-15,-3 3 0 16,-1-1 0-16,1 1-1 15,-1 2 1-15,-1 0 1 16,-2-1-1-16,3 3 0 16,2-1 0-16,-3 1 0 15,5-3 0-15,2 3 0 16,-2-2 0-16,4 0-1 0,1-3 1 15,3 1 0-15,0 0-1 16,1-1 1-16,-1 3-2 16,2-5-3-16,9 11-11 15,-11-18-10-15,19 11-10 16,-7-17-1-16,14 3-1 15</inkml:trace>
  <inkml:trace contextRef="#ctx0" brushRef="#br2" timeOffset="49393.8252">5222 1908 27 0,'0'0'23'15,"-13"-3"0"-15,13 3 1 16,0 0-20-16,-13-9 0 15,13 9 2-15,-11-5 0 16,11 5 1-16,0 0 1 16,0 0 1-16,-17-13-2 15,17 13 0-15,0 0-1 16,0 0 0-16,-8-16 0 15,8 16-1-15,0 0-2 16,0 0 0-16,-1-11-1 16,1 11 0-16,0 0-1 15,0 0 0-15,0 0 0 16,9 2 0-16,-9-2 0 0,19 4-1 15,-6 0 1-15,3-2 0 16,3 1-1-16,4-2 1 16,0 2-1-16,3 0 1 15,2-3 0-15,5 1 0 16,0-1 0-16,6 0 0 15,-1-2 0-15,2-2 0 16,3-1 0-16,4 2 0 16,0 0 0-16,1-1-1 15,1 1 0-15,-1 1 0 16,0 0 1-16,-1 3-1 15,0-2 0-15,3 0 0 16,-5 0 1-16,4 0-1 16,-4 1 0-16,0-1 0 0,-4-1 0 15,-3 2 0-15,-7 2 1 16,-3-1-1-16,-8 0 0 15,-4 1 1-15,-6-1-1 16,-10-1 0-16,11 3 1 16,-11-3 0-16,0 0 0 15,0 0 0-15,0 0-1 16,0 0 1-16,0 0 0 15,0-12 0-15,-1 1 0 16,0-6-1-16,3 2 1 16,-1-5-1-16,3-3 0 15,0-2 0-15,1 0 0 16,1 1 1-16,-2 0-1 15,4-2 1-15,2-1-1 0,1 0 1 16,3-1-1-16,1 0 2 16,4 1-2-16,-1 2 0 15,1 4 0-15,-4 4 0 16,-1 6 0-16,0 3 0 15,-14 8 0-15,16-8 0 16,-16 8 1-16,0 0-2 16,11 5 2-16,-11-5-1 15,0 0 0-15,13 14 0 16,-13-14 0-16,12 21 1 15,0-7-2-15,-3 10 0 16,2 6 2-16,3 6-2 16,0 3 1-16,2 3-1 15,-2 2 1-15,5 2-1 0,-1-2 1 16,2 1 1-16,-2-4-1 15,2 2-1-15,0-4 1 16,-2 1 0-16,-1-3-1 16,-4 4 1-16,-2-6 0 15,-1 3-1-15,-4-8 1 16,-1-1 1-16,-2-2-2 15,1-5 2-15,-3-6-2 16,1-2 1-16,-2-14 0 16,6 11 0-16,-6-11 0 15,12-9 0-15,-3-1 1 16,1-9-1-16,3-3 0 15,0-8 0-15,5-2 1 0,0-6-1 16,-1-5 0-16,0-3 1 16,1 1 0-16,-2-2-1 15,-1 3 1-15,0 0 0 16,0 6-1-16,-2 4 1 15,-4 7-1-15,0 6 0 16,0 4 0-16,-5 8 0 16,-4 9 1-16,6-12-1 15,-6 12 0-15,0 0 0 16,0 0 0-16,0 0 0 15,0 0 0-15,0 0 0 16,0 0 0-16,12-2 0 16,-12 2-1-16,12-1 1 15,-12 1 0-15,21 2 1 16,-10-1-1-16,1 0 0 0,0 3 0 15,5-1 0-15,1 0 0 16,2 0-1-16,1-1 1 16,2-2 0-16,4-1 0 15,2-1-1-15,5-1 1 16,0-3 0-16,2 1 0 15,6 1 0-15,2-5 0 16,4 6 0-16,0-2 0 16,2 3 0-16,1 0 0 15,-1 1 0-15,-3 1 0 16,3 2 0-16,-7-1 0 15,0 4 0-15,-3-2-1 16,0 2 1-16,-5-2 0 16,0 1 0-16,4 0-1 0,-7 2 1 15,2-1 0-15,-1 0 0 16,-3 0 0-16,4 2 0 15,-2-1 0-15,1-1 0 16,-3 2 0-16,2-1 0 16,-1 0 0-16,0 0 0 15,-1 1 0-15,0-4 0 16,-3 2 0-16,2-1 0 15,-3 0 0-15,1 0 0 16,1-1 0-16,-2-1 0 16,2-1 0-16,-2 0 0 15,1-2 0-15,0 0 0 16,-1 1 0-16,1-1 0 15,-3 0 0-15,0 0 0 0,1 1 0 16,-3-3 0-16,2 6-1 16,-5-2 2-16,1 0-1 15,2-1 0-15,-4 0 0 16,3 0 0-16,0-4 0 15,0 3 0-15,0-1 0 16,1 0 0-16,-4-1 0 16,1 1 0-16,-2 0 0 15,-3-3 0-15,4 4 0 16,-7-3 0-16,2 3 0 15,-13 1 0-15,17-3 0 16,-17 3 0-16,15-5 0 16,-15 5 0-16,12-2 0 15,-12 2 0-15,17-2-1 16,-17 2 1-16,19-2 1 0,-9 2-1 15,0 0 0-15,3 0-1 16,-1 2 1-16,0-2 0 16,-1 2 0-16,3-1 1 15,-3 4-2-15,0-2 2 16,1-1-1-16,-1 4 0 15,2 0-1-15,-1 2 1 16,0-2 0-16,1 0 0 16,-1-3-1-16,-3-1-2 15,4 2-5-15,-13-4-10 16,18-8-12-16,-18 8-4 15,0 0-4-15,-4-14 0 16</inkml:trace>
  <inkml:trace contextRef="#ctx0" brushRef="#br3" timeOffset="55365.1667">4968 14936 8 0,'0'0'30'16,"-12"-7"-1"-16,12 7-10 15,0 0-4-15,0 0-3 16,-10-12-3-16,10 12-2 16,0 0-2-16,0 0-1 15,0 0-1-15,0 0-1 16,15-13-1-16,-3 11 0 15,-1 0 0-15,3 1-1 16,6 0 1-16,2 2-1 16,-2-1 1-16,-1 0-1 15,3 2 1-15,-5-1-1 0,-1 1 1 16,-1 0-1-16,-15-2 1 15,15 4-1-15,-15-4 1 16,0 0 0-16,0 0 0 16,0 0 0-16,0 0 0 15,-19 0 0-15,1 1 0 16,-2 4 0-16,-4 0 0 15,-3 3 0-15,-2 1 1 16,0 1-1-16,1 1 0 16,6-2 1-16,4-1-1 15,2-2 1-15,16-6-1 16,-13 3-1-16,13-3 0 15,17-14 1-15,2 5-2 16,5-5 0-16,6 3-4 0,-3-12-19 16,18 13-9-16,-15-2-4 15,7 7 0-15</inkml:trace>
  <inkml:trace contextRef="#ctx0" brushRef="#br3" timeOffset="57289.2768">4931 13832 13 0,'-14'1'27'16,"14"-1"3"-16,-16-2-13 15,16 2-3-15,-13 2-1 16,13-2 0-16,0 0-1 16,0 0-4-16,-11 5-2 15,11-5 0-15,0 0-2 16,0 0-1-16,0 0 1 15,0 0-2-15,0 0 0 16,0 0 0-16,0 0-1 16,0 0 0-16,10 11 1 15,-10-11-1-15,13 8 0 16,-3-3 0-16,4-4 0 0,5 0 0 15,3-4 0-15,7-1 0 16,1-4-1-16,7 0 1 16,0-1-1-16,1-3 0 15,1 6 1-15,-2-1-1 16,1 1 0-16,-6 4 0 15,-3 0 0-15,0 1 0 16,-1 1 0-16,-3-1 0 16,-4 1 0-16,-2-2-1 15,-6-2 2-15,1 2-1 16,-14 2 0-16,17-3 0 15,-17 3 0-15,0 0 1 16,0 0-1-16,0 0 0 0,-25 8 0 16,7-1 0-16,-5-1 0 15,-9 4 0-15,-4 0 0 16,-2-1 0-16,-4 1 0 15,-3-1 0-15,0 0 1 16,0-3-1-16,2 0 1 16,0-3-1-16,6-1 1 15,4 2 0-15,2-2 0 16,8 3 0-16,4-3 0 15,5 0 0-15,2 1-2 16,12-3 1-16,0 0 0 16,0 0-1-16,0 0 0 15,21 4 1-15,0-6 0 16,7-3 0-16,9 0 1 0,6-5 0 15,4 3-1-15,5-2 1 16,8 2-1-16,-1 0 1 16,5 2-1-16,-4 1 0 15,-1 1-1-15,-4 3 1 16,-6 0 0-16,-8 2 0 15,-5-1 0-15,-10-1 0 16,-7 1 0-16,-5 0 0 16,-14-1 0-16,0 0 1 15,0 0-1-15,0 0 1 16,-23-2-1-16,-1 2 1 15,-5 0-1-15,-8 1 0 16,-7 4 1-16,-7-1-1 16,-4 2 0-16,-3 2 1 15,0 2-2-15,-1 2 2 0,7-3-1 16,4 2 0-16,6-3 0 15,8 0 0-15,7-5 0 16,8-1 0-16,6-4 0 16,13 2 0-16,-11-10 0 15,11 10 0-15,7-15-2 16,2 4-4-16,14 12-16 15,-10-15-11-15,17 14-4 16,-7-7-2-16,11 5 1 16</inkml:trace>
  <inkml:trace contextRef="#ctx0" brushRef="#br3" timeOffset="58619.3528">6184 13635 44 0,'0'0'33'0,"-11"-7"1"16,10-5-1-16,12 2-28 15,-1-10-1-15,10 3-1 16,0-7 0-16,9 4-1 15,-3 0 1-15,-1 5-2 16,-1 4 1-16,-1 7-1 0,-5 4 2 16,-2 10-2-16,-7 3 0 15,-2 7 0-15,-7 7 0 16,0 4 1-16,-7 1-1 15,-3 6 0-15,-5-1 0 16,-5 6 0-16,-2-4 0 16,-3 4 0-16,-2-2 0 15,-1-1-1-15,4-6 1 16,5-2-1-16,2-5 0 15,11-4 0-15,7-8 1 16,12-8-2-16,10-8 2 16,6-5-1-16,9-6 0 15,5-5 1-15,2-2-2 16,2 0 1-16,-2 3-2 15,-7-4-4-15,7 20-25 0,-13-10-4 16,0 17-2-16,-8-5 0 16</inkml:trace>
  <inkml:trace contextRef="#ctx0" brushRef="#br3" timeOffset="59036.3767">7030 13615 56 0,'-10'-14'37'0,"-14"-1"-1"16,5 12 1-16,-14-1-29 15,4 9-5-15,-8 5 1 16,8 11 0-16,-2 9-1 15,7 7 0-15,4 9-1 16,7 6 0-16,9 1-1 16,12-1 0-16,7-2-1 15,13-8 0-15,9-12 0 16,14-12-1-16,2-16 2 15,11-16-2-15,-5-14 2 16,1-13 1-16,-3-10-1 16,-10-5 0-16,-10-5 0 15,-14 1 0-15,-17 2-2 16,-15 5 0-16,-14 10-2 15,-15 3 0-15,-9 14-1 0,-7 2-1 16,4 23-9-16,-9-10-20 16,21 19-2-16,1 1-1 15,16 12 1-15</inkml:trace>
  <inkml:trace contextRef="#ctx0" brushRef="#br3" timeOffset="60128.4391">4777 13132 40 0,'0'0'33'0,"15"-3"1"0,-15 3-4 16,14-6-20-16,-14 6-3 15,18-2 0-15,-6-2-3 16,5 3 1-16,4-4-3 15,4 1-1-15,4-4 0 16,-1-2-2-16,10 5-6 16,-9-13-21-16,10 11-4 15,-8-5-3-15,2 9 2 16</inkml:trace>
  <inkml:trace contextRef="#ctx0" brushRef="#br3" timeOffset="61044.4915">4795 12263 35 0,'-9'12'33'0,"9"-12"0"15,0 0 2-15,-16 6-22 16,16-6-4-16,-8 12-1 15,8-12 0-15,0 0-2 16,-9 13-2-16,9-13-1 16,0 0 0-16,0 0-1 15,24 4-1-15,-1-9 0 16,8-2-1-16,9-2-2 15,3-5-1-15,12 6-5 16,-8-13-24-16,12 10-3 0,-8-6-1 16,2 7 0-16</inkml:trace>
  <inkml:trace contextRef="#ctx0" brushRef="#br3" timeOffset="61864.5384">4780 11405 30 0,'0'0'32'0,"0"0"0"15,0 0 1-15,-10-6-17 16,10 6-6-16,0 0-2 15,21 4-2-15,-21-4-1 16,25-4-2-16,-8 0 0 16,7 3-2-16,1-2-3 15,0-9-12-15,9 12-19 0,-3-6 0 16,7 6-2-16,-5-3 0 15</inkml:trace>
  <inkml:trace contextRef="#ctx0" brushRef="#br3" timeOffset="62607.5809">4771 10714 58 0,'-10'9'34'16,"10"-9"-1"-16,0 0 0 15,21 6-24-15,-21-6-2 16,27-15-4-16,-3 1 0 15,5-1-5-15,5 6-13 16,-5-11-17-16,9 10 0 16,-5-5-2-16,4 10 0 15</inkml:trace>
  <inkml:trace contextRef="#ctx0" brushRef="#br3" timeOffset="63966.6587">4838 10015 13 0,'0'0'26'16,"0"0"2"-16,0 0 1 16,0 0-11-16,-19 4-2 15,19-4-2-15,0 0-2 16,0 0-2-16,-13 2-1 15,13-2-2-15,0 0-1 16,0 0-1-16,0 0-1 16,0 0 0-16,0 0-1 15,0 0 0-15,-11-6 0 16,11 6-1-16,0 0-1 15,0 0 0-15,0 0 1 16,20 7-2-16,-4-7 1 16,5 0 0-16,4-2-1 15,7-3 1-15,3-2-1 0,5-2 1 16,3-3-1-16,2 0 0 15,1-3 1-15,4-5-1 16,1 1 0-16,2 0 0 16,-1-2 0-16,-2 4 0 15,-1 1 0-15,-6 6 0 16,-6 1 0-16,-2 8 0 15,-8 5 0-15,-5 3 0 16,-5 2 0-16,-4 0 0 16,-13-9 0-16,18 21 0 15,-18-21 0-15,12 14 0 16,-12-14 0-16,0 0 0 15,10 9 0-15,-10-9 0 0,0 0 0 16,0 0 0-16,0 0 0 16,-19 9 0-16,4-5 0 15,-6 0 0-15,-6 2 0 16,-4 3 0-16,-7-1 0 15,-2 2 0-15,-3 0 1 16,-4-2-1-16,2-2 0 16,-3 1 0-16,0-2 1 15,5-1-1-15,-4-2 1 16,4 0-1-16,2 0 0 15,3-1 1-15,-1-2-1 16,8 1 1-16,2 0 0 16,5-2-1-16,2 1 1 15,6 1 0-15,3-1-1 0,13 1 1 16,-16 1-1-16,16-1 0 15,0 0 0-15,0 0 0 16,-7 14-1-16,7-14 0 16,3 16-3-16,-3-16-10 15,17 12-17-15,-17-12-7 16,25-2 0-16,-10-11-2 15</inkml:trace>
  <inkml:trace contextRef="#ctx0" brushRef="#br3" timeOffset="79599.5528">4845 9194 35 0,'0'0'24'0,"-3"-10"2"15,3 10 1-15,-13-5-10 16,13 5-2-16,0 0-2 15,0 0-4-15,-14 0-1 16,14 0-2-16,0 0-2 16,0 0-2-16,0 0 0 15,0 0-1-15,18 5 0 16,-3-5-1-16,0 1 0 15,7-1 0-15,2 3-1 0,1-2-1 16,7 8-4-16,-8-12-15 16,9 15-11-16,-3-8-1 15,-3 6-2-15,-1-7 1 16</inkml:trace>
  <inkml:trace contextRef="#ctx0" brushRef="#br3" timeOffset="80479.6032">4902 8548 39 0,'0'0'25'0,"0"0"0"15,-10-2 1-15,10 2-14 16,-11-6-2-16,11 6 0 16,0 0-2-16,-16-16 0 0,16 16-1 15,0 0-1-15,0-9-2 16,0 9 1-16,0 0-2 15,13-8 1-15,-2 10-2 16,3-2 0-16,6 2 0 16,2-2-2-16,10-3-1 15,3 1-3-15,-2-13-23 16,8 8-7-16,-5-6-1 15,6 5-2-15</inkml:trace>
  <inkml:trace contextRef="#ctx0" brushRef="#br3" timeOffset="81267.6482">4952 7873 15 0,'-14'0'25'0,"14"0"1"15,-14 4-7-15,5-12-4 16,9 8 0-16,-14-10-2 16,14 10-1-16,0 0-3 15,0 0 0-15,-14-14-1 16,14 14 0-16,0 0-3 0,0 0 0 15,0 0-1-15,14 8-1 16,-14-8-1-16,23 2-1 16,-4-4 0-16,4 0-1 15,3-1-2-15,1-8-11 16,5 6-20-16,1-5-1 15,-1 4-2-15,-5-3 0 16</inkml:trace>
  <inkml:trace contextRef="#ctx0" brushRef="#br3" timeOffset="82001.6902">4947 7144 64 0,'-13'7'34'0,"13"-7"-3"16,-11 14-5-16,11-14-16 16,0 0-3-16,0 0 0 15,0 0-3-15,0 0 0 16,18 8-2-16,2-11 0 15,4-1-1-15,3-2-4 0,2-10-19 16,8 7-10-16,-6-5-2 16,6 2 0-16,-5-4-1 15</inkml:trace>
  <inkml:trace contextRef="#ctx0" brushRef="#br3" timeOffset="84062.8081">4931 6398 27 0,'0'0'26'16,"0"0"1"-16,-15 8-4 15,15-8-6-15,0 0-4 16,-7 11-2-16,7-11-3 15,0 0-1-15,0 0-2 16,0 0 2-16,0 0-1 16,0 0-1-16,0 0 1 15,0 0-2-15,0 0 0 16,0 0 0-16,-13 0-1 0,13 0-1 15,0 0 0-15,0 0-1 16,0 0 0-16,0 0 0 16,-11 4 0-16,11-4 0 15,0 0-1-15,0 0 1 16,0 0-1-16,11-3 0 15,-11 3 1-15,16-2-1 16,-3 2 1-16,1 0 0 16,2 0-1-16,1 1 1 15,-1-2 0-15,3 1-1 16,3-1 1-16,-1 0 0 15,0-3 0-15,1 2 0 16,1-4-1-16,1 1 0 16,-2-4 1-16,1 5-2 0,-1-3 2 15,1 2-2-15,-5 1 1 16,4 1-1-16,-4 3 1 15,4-2 0-15,-3 2 0 16,-1 2 0-16,-3 0 0 16,0-1 1-16,0 0-1 15,-1 1-1-15,0-1 1 16,0 0 0-16,0 1 0 15,1-1 0-15,2 0 1 16,-2 0-2-16,3 1 1 16,-3 0 2-16,1 0-2 15,-2-1 1-15,-2 2-1 16,2-1 1-16,-2 0-1 15,-12-2 0-15,20 3 0 0,-20-3 0 16,18 4 0-16,-6-2 0 16,-3 0 0-16,3 0 0 15,-2 0 0-15,0-1 0 16,1-2 0-16,-2 1 0 15,-9 0 0-15,18-2 0 16,-18 2 0-16,12-2 0 16,-12 2 0-16,0 0 0 15,0 0 0-15,11 0 0 16,-11 0 1-16,0 0-1 15,0 0 0-15,0 0 0 16,-12 2 1-16,12-2-1 16,-11 2 0-16,11-2 0 0,-13 3 0 15,13-3 0-15,-16 4 0 16,16-4 0-16,-19 3 0 15,9-2 0-15,-2 1 0 16,0 0 0-16,0-2 0 16,-2 1 0-16,-2-1 0 15,-3 0 0-15,2-1 0 16,-2 1 0-16,-2 0 0 15,0-1 0-15,2 1 0 16,-3-1 0-16,1 2 0 16,1-1 0-16,-2 1 1 15,4 0-2-15,-2 1 1 16,1-2 0-16,1 3 0 15,-1-3 0-15,3-2 0 0,-2 1 1 16,0-1-1-16,1 0 0 16,1-2 0-16,-3 1 0 15,2-1 0-15,0 1 0 16,0 1 0-16,0 2 0 15,-3-2 0-15,-1 2 0 16,0 0 0-16,2 2 0 16,1-1 1-16,0-1-1 15,-2 0 0-15,5-1 0 16,0-1 0-16,1 1 0 15,0-1 1-15,0 0-1 16,1-3 0-16,0 4-1 16,1-3 1-16,-1 4-1 15,3-1 1-15,10 1 0 16,-16 0 0-16,16 0 0 0,0 0-1 15,0 0 2-15,0 0-1 16,0 0 1-16,8 12-1 16,4-11 0-16,4 0 0 15,3 0-1-15,7-2 2 16,5-1-2-16,1-5 1 15,9 3-1-15,-2-1 1 16,8 1-1-16,-2 0 1 16,7 2-1-16,-5 2 1 15,4 3 0-15,-3 1 0 16,1 1 1-16,-2 0-1 15,-5-2 1-15,-1 1-2 16,-2-3 2-16,-3-1-3 16,-9-5-1-16,2 5-3 0,-12-10-10 15,6 12-21-15,-13-5 1 16,3 8-1-16,-13-5-2 15</inkml:trace>
  <inkml:trace contextRef="#ctx0" brushRef="#br3" timeOffset="85054.8649">6085 6159 54 0,'-18'0'34'16,"6"2"0"-16,-1-4 0 15,13 2-13-15,0 0-16 16,13-8-1-16,11-6-1 15,14 1 0-15,5-4 0 16,12 1 0-16,2 0-1 16,0 2-1-16,1 5 0 15,-3 2 0-15,-10 8 0 16,-12 7 0-16,-11 6-1 15,-11 4 0-15,-10 7 0 16,-10 3 1-16,-10 3-1 16,-6 3 0-16,-7-2 0 15,-1 2 0-15,0-4 0 16,6-4 2-16,2-4-2 0,10-2 1 15,9-5-1-15,9-5 1 16,11-3-1-16,9-7 1 16,8-1-1-16,6 0 0 15,2-2 0-15,3 1 0 16,-2 0 1-16,-6 5-1 15,-8 5 1-15,-5 6-1 16,-11 7 1-16,-13 7 0 16,-11 7-1-16,-11 10 0 15,-8 1 1-15,-7 2-1 16,-5 2 0-16,-1-5 0 15,3-5-1-15,6-10 0 16,13-7-2-16,10-22-4 16,14-1-24-16,21-22-5 0,9-1 0 15,6-18-1-15</inkml:trace>
  <inkml:trace contextRef="#ctx0" brushRef="#br3" timeOffset="85442.8871">7043 6197 75 0,'-14'-2'35'15,"3"11"-1"-15,-16-1 0 16,8 17-27-16,-9 5-2 15,4 12 2-15,-1 4-2 16,7 11 1-16,3-2-3 0,12 3 2 16,7-9-3-16,17-6 1 15,10-17-1-15,12-13-1 16,8-18 0-16,7-13 0 15,-1-17 0-15,5-12-1 16,-5-11 1-16,-13-2-2 16,-4-4 2-16,-14 3-2 15,-11 3 1-15,-15 6-2 16,-11 10 2-16,-12 14-3 15,-10 14 1-15,-7 11-3 16,-2 19-5-16,-11-7-17 16,11 17-11-16,4-3 1 0,14 4-1 15,5-12 0 1</inkml:trace>
  <inkml:trace contextRef="#ctx0" brushRef="#br3" timeOffset="86314.9369">4970 5579 54 0,'-11'0'31'15,"11"0"-4"-15,0 0-1 16,-12-13-14-16,12 13-5 16,0 0 2-16,0 0-1 15,14 4-2-15,-2-2-1 16,0-4-1-16,10 3-1 15,-2-3 1-15,3 2-2 16,0-3-1-16,6 0-1 0,-1 2-2 16,-3-6-6-16,14 8-26 15,-14-8-1-15,6 7 0 16,-5-8-2-16</inkml:trace>
  <inkml:trace contextRef="#ctx0" brushRef="#br3" timeOffset="87201.9877">5054 4863 52 0,'-11'1'31'0,"11"-1"1"16,0 0-8-16,0 0-9 15,0 0-9-15,12 1-1 16,2 7 0-16,1-7 1 16,3 6-3-16,4-3 1 15,2 0-4-15,6 0-1 16,-1-11-10-16,9 8-21 15,-1-10-2-15,5-2-1 16,-4-5 0-16</inkml:trace>
  <inkml:trace contextRef="#ctx0" brushRef="#br3" timeOffset="88004.0335">5128 4069 63 0,'-7'11'33'0,"7"-11"-4"16,-1 10-2-16,1-10-19 16,0 0-1-16,0 13-2 15,0-13-2-15,22 10-1 16,-5-9-1-16,4-4 0 15,2-3-2-15,11 5-7 16,-8-13-25-16,10 10 2 16,-4-8-3-16,-2 6 1 15</inkml:trace>
  <inkml:trace contextRef="#ctx0" brushRef="#br3" timeOffset="88742.0758">5105 3252 48 0,'0'0'30'16,"-13"3"-4"-16,13-3 3 16,-15 5-15-16,15-5-3 15,0 0-1-15,0 15-1 16,0-15-3-16,10 2-1 15,0-3-2-15,8 3 0 16,-2-2-1-16,8 2-1 16,0-2-1-16,6 2-1 0,1 4-4 15,-5-12-26-15,14 13-2 16,-7-11-2-16,6 5-1 15</inkml:trace>
  <inkml:trace contextRef="#ctx0" brushRef="#br3" timeOffset="90262.1627">5158 2603 53 0,'0'0'29'0,"-14"-7"3"16,14 7-3-16,0 0-17 15,0 0-5-15,-13-18 1 16,13 18-2-16,0 0 0 0,0 0-1 16,-9-13 0-16,9 13-1 15,0 0 1-15,0 0-2 16,0 0 1-16,-10-6-1 15,10 6 0-15,0 0-1 16,0 0 0-16,0 0-1 16,0 0 0-16,0 0 0 15,0 0 0-15,0 0 0 16,0 0-1-16,0 0 1 15,0 0-1-15,0 0 0 16,0 0 0-16,0 0 0 16,0 0 1-16,22-7-1 15,-5 7 0-15,6-2-1 0,7 0 2 16,4 1-1-16,1-1 0 15,6 2-1-15,2-1 2 16,2 2-1-16,-1-1 0 16,-1-1 0-16,1 0 1 15,0 0-1-15,-2-3 0 16,-5 1 0-16,0-2 0 15,-2 0-1-15,-3 2 1 16,-5 1 1-16,-3 2-1 16,-4 1 0-16,-3 1 0 15,-3 3 1-15,-2-2-1 16,-12-3 1-16,18 13-1 15,-18-13 1-15,19 13-1 16,-9-10 0-16,2 2 0 0,0-2 1 16,-2-1-1-1,2 3 0-15,-12-5 0 0,16 2 0 16,-16-2 0-16,11 1 0 15,-11-1 0-15,0 0 1 16,0 0-1-16,0 0 1 16,-16 0-1-16,6 0 1 15,-4 0-1-15,-5 0 0 16,-4-1 0-16,0-1 0 15,-4 2 0-15,1-1 0 16,-6 0 0-16,-1-2 0 16,-4 3 0-16,-3 0 0 15,0 0-1-15,-2 2 1 16,-5-1 0-16,-1 0 0 0,-3-1 0 15,4 3 0-15,-3 0 0 16,0-1 0-16,8-1 0 16,1 1 0-16,6 0 0 15,2-4 0-15,1 1 0 16,7-1-1-16,-1-3 1 15,5 3 0-15,5-3 0 16,0 2 0-16,3-1-1 16,1 3 1-16,12 1 0 15,-13-1 0-15,13 1 0 16,-14 2 0-16,14-2 0 15,-19 9 0-15,6-5 0 16,2 1 0-16,-3-1 0 16,1 1 1-16,3 0-2 15,10-5 1-15,-15 2 0 0,15-2-1 16,10-2 1-16,9-2-1 15,6-3 1-15,9 3 0 16,7-3 0-16,9 0 0 16,7 2 0-16,6 1 0 15,3 4-1-15,1-4-3 16,3 11-5-16,-11-16-17 15,11 15-12-15,-16-12-1 16,11 9 0-16,-17-10-1 16</inkml:trace>
  <inkml:trace contextRef="#ctx0" brushRef="#br3" timeOffset="91183.2154">5192 1892 42 0,'0'0'30'0,"9"-17"0"16,-9 17 0-16,-5-14-18 15,5 14-2-15,-9-13-2 16,9 13 2-16,-19-6-3 15,19 6-1-15,-26-7-1 16,12 8 0-16,-7-2-2 16,3 4 0-16,-7-2 0 15,7 2-1-15,-1 0 0 16,3 0-1-16,2 1-1 15,1-2 0-15,13-2 0 16,-11 5 0-16,11-5 0 0,0 0 0 16,0 0-1-16,15 8 1 15,0-5 0-15,3 1 0 16,2 0 0-16,8 0 1 15,1-1-1-15,-1 0 0 16,2-3 1-16,-1 0-1 16,-6-3 1-16,-3 2-1 15,-7-3 2-15,-13 4-1 16,0 0 0-16,0 0 1 15,-10-10-1-15,-10 8 1 16,-7 0-1-16,-4 2 0 16,-4 0-1-16,1 0 0 15,0 3 0-15,5-3-2 0,6 5-4 16,-1-10-20-16,19 17-12 15,5-12-1-15,0 0-1 16,14 1-1-16</inkml:trace>
  <inkml:trace contextRef="#ctx0" brushRef="#br4" timeOffset="1.27071E6">15513 661 11 0,'0'0'25'16,"28"-63"3"-16,-28 63 2 15,0 0-14-15,0 0-1 16,0 0 1-16,-50 3-2 15,50-3 2-15,-59 52-5 16,66-11-2-16,-84 55-3 16,-1 19-1-16,7 7-3 15,13 9 0-15,19 0-3 16,24-7-3-16,31-18-1 15,23-47-7-15,21-2-13 16,-13-27-3-16,19-1-3 0,-11-16-3 16,5-9 0-16</inkml:trace>
  <inkml:trace contextRef="#ctx0" brushRef="#br4" timeOffset="1.27118E6">15769 1214 87 0,'5'-16'34'15,"-16"7"0"-15,11 9 1 16,-22 21-31-16,13 10 0 0,-11 10-1 15,4 8-1-15,2-1-1 16,7 1 1-16,4-6-1 16,6-7 0-16,3-6 0 15,8-10 0-15,9-14 0 16,6-9 0-16,10-7 0 15,1-13 0-15,7-5 0 16,0-12 0-16,-1-3 0 16,-7-1 0-16,0 3 0 15,-12 4 0-15,-6 11 0 16,-8 3 0-16,-13 23 0 15,0 0-1-15,7 17 0 16,-15 10 1-16,0 9-2 16,1 1 0-16,-1 7-2 0,3-3 0 15,10 2-4-15,-1-17-1 16,21 1-5-16,-10-21-5 15,28-2-6-15,-12-18-1 16,22-3-1-16,-11-14-1 16,10-6 2-16,-9-6 1 15</inkml:trace>
  <inkml:trace contextRef="#ctx0" brushRef="#br4" timeOffset="1.2715E6">16563 1198 80 0,'0'0'33'0,"0"0"-1"15,0 0 3-15,-2-60-12 16,-9 60-18-16,-16 7 0 15,6 9-2-15,-3 13 0 0,-5-2-2 16,11 0 0-16,4-3-1 16,18-6 0-16,10-4 0 15,6-2 0-15,4 0 0 16,6 0 0-16,-1 2 0 15,-1-1 0-15,-6 4 0 16,-3 8 0-16,-11-2-1 16,-11 4 1-16,-8 6 0 15,-8-2 0-15,-4 0-2 16,-4-7 0-16,8-3-3 15,-6-17-7-15,25-4-6 16,-9-18-6-16,33-3-2 16,-5-17-2-16,24 0-2 15,-10-13 1-15,23-1 2 16</inkml:trace>
  <inkml:trace contextRef="#ctx0" brushRef="#br4" timeOffset="1.27171E6">16893 1181 81 0,'18'-14'33'0,"8"21"0"16,-23 10 1-16,5 18-21 15,-16 10-10-15,-1 12 1 16,-10-5-1-16,4-1-1 16,1-4-2-16,2-6-1 15,9-8-5-15,-5-22-9 16,27-3-7-16,-10-23-3 15,24-5-3-15,-13-19-2 16,17-5 0-16,-13-10 0 16</inkml:trace>
  <inkml:trace contextRef="#ctx0" brushRef="#br4" timeOffset="1.27219E6">17068 1107 94 0,'0'0'32'16,"0"0"0"-16,-5-48 1 15,5 48-31-15,0 0-2 16,0 0 1-16,0 0 1 15,0 0 1-15,0 0 0 16,0 0 0-16,0 0 1 16,57-15-1-16,-43 28 0 15,15 13 0-15,-6 7-1 16,-4 9 0-16,-13 2-1 0,-3 6 1 15,-14-2-3-15,3 0 2 16,-7-9 0-16,3-6-1 16,7-7 0-16,2-10 0 15,3-16 0-15,15 5 0 16,2-22 1-16,2-7-1 15,4-7 1-15,4-7 0 16,-27 38-1-16,0 0 1 16,38-64 1-16,-38 64-2 15,0 0 1-15,42-65 0 16,-42 65 0-16,14-28-1 15,3 15 0-15,-3 9 0 16,-1 15-2-16,-4 12 1 16,4 8-2-16,3 8 0 0,0 5-3 15,-1-10 0-15,13 1-7 16,-9-18-6-16,22 1-6 15,-16-17-1-15,20-1-1 16,-16-14-2-16,16-1 1 16,-17-14 2-16</inkml:trace>
  <inkml:trace contextRef="#ctx0" brushRef="#br4" timeOffset="1.27265E6">17824 1236 111 0,'0'0'33'0,"-18"-51"4"15,-9 43-3-15,1 20-31 16,-12 9 1-16,5 10-3 15,2 14 2-15,0-1-2 0,13 2 0 16,14-11-1-16,9-10 0 16,9-11 1-16,9-10-1 15,5-6 1-15,1-11-1 16,-2-8 0-16,2-9 1 15,0-4-1-15,-2-5 0 16,-27 39 0-16,0 0 0 16,30-53 0-16,-30 53-1 15,18-39 2-15,-18 39-1 16,0 0-1-16,-9 41 0 15,-1 11 0-15,-4 25 0 16,-6 15-1-16,4 17 1 16,-5 0-1-16,6 2-1 15,4-4 2-15,-1-2-2 16,2-13 3-16,-1-10-2 0,-2-15 2 15,-2-14-1-15,-2-11 1 16,-5-12 1-16,-3-14-2 16,-3-13 1-16,-1-13-3 15,-4-18-2-15,11-1-8 16,-12-29-6-16,24 6-5 15,-9-24-2-15,24 12-3 16,-6-14 0-16,21 17-1 16,-6-3 3-16</inkml:trace>
  <inkml:trace contextRef="#ctx0" brushRef="#br4" timeOffset="1.27333E6">18984 1234 76 0,'0'0'37'0,"15"-54"0"16,-15 54 0-16,0 0-26 16,-33-28-4-16,5 31-1 15,-13 11-1-15,-2 14-2 16,-2 8 0-16,-5 9-2 15,4 9 1-15,11-3-1 16,17 1 0-16,11-11 0 16,12-5-1-16,14-15 1 0,11-8 0 15,13-13 0-15,12-13 0 16,2-15 0-16,8-9 0 15,-3-8 0-15,0-9 0 16,-62 54 0-16,52-50-1 16,-52 50 2-16,38-47-2 15,-18 10 0-15,-6 21 0 16,-14 16-1-16,-11 29 0 15,-7 13-1-15,-8 15-1 16,4 10-5-16,-1-2-7 16,16 12-6-16,-11-23-6 15,25 7-2-15,-12-20-1 16,27 4-1-16,-13-13-1 15,7 8 3-15</inkml:trace>
  <inkml:trace contextRef="#ctx0" brushRef="#br4" timeOffset="1.27389E6">18151 2159 78 0,'15'-14'37'15,"-13"0"-2"-15,-2 14 1 16,2 24-31-16,-3 9-1 16,-5 10-1-16,5 15 0 15,-8 9 0-15,0 16 1 16,-4 1-3-16,3 4 1 15,-3-5-2-15,4-9 0 16,7-12-3-16,-2-15-1 16,13-4-5-16,-5-31-8 15,16 6-5-15,-16-32-1 16,16 10-2-16,-25-28-2 15,11 15 2-15,-21-20 1 16,0 7 4-16,-9 8 29 16,-17-13 10-16,15 31 4 0,-21-20 4 15,21 32 1-15,-13-22 1 16,25 25 2-16,-7-19-1 15,21 8-22-15,21-7-6 16,11-12-3-16,15-7-1 16,11-14-3-16,17 4-4 15,-3-28-7-15,22 16-5 16,-19-23-4-16,18 19-2 15,-29-18 1-15,9 19-3 16,-26-14 3-16,-2 16 2 16</inkml:trace>
  <inkml:trace contextRef="#ctx0" brushRef="#br4" timeOffset="1.2743E6">18664 1963 94 0,'-24'10'33'0,"14"25"0"16,-13-7 2-16,14 26-22 15,-7 1-10-15,1 16-1 16,1 8 1-16,1 4 1 15,-2 3-2-15,3 3 2 16,-2-6-2-16,3-10 0 16,3-11 0-16,5-11-1 15,3-12 1-15,4-13-3 16,7-15 2-16,7-15-1 15,6-13 0-15,6-11 1 16,3-8-2-16,-1-5 2 16,-2-4-1-16,3 4-2 0,-5 5 2 15,-8 8-2-15,-2 12 2 16,-8 13 0-16,-10 3 1 15,9 32-2-15,-9-1 2 16,-4 5-1-16,4 4-1 16,0-1 0-16,4 2-2 15,3-10-4-15,19 1-7 16,-11-28-5-16,23 12-6 15,-15-29-1-15,19 11-2 16,-13-27-1-16,9 13 0 16,-19-21 2-16</inkml:trace>
  <inkml:trace contextRef="#ctx0" brushRef="#br4" timeOffset="1.275E6">18992 2683 110 0,'7'23'36'15,"-7"-23"0"-15,11 25-2 16,3-28-32-16,9 0 1 15,6-6 0-15,10-10-1 16,-4-3 0-16,4-3-2 16,1-6 1-16,-5-5-2 15,-4 3 1-15,-5-4-1 16,-10 1 1-16,-9 5-1 15,-7 3 1-15,-9 12 0 16,-10 9 0-16,-10 14 0 16,-3 13 0-16,-8 11 2 15,0 14 0-15,-2 14 0 16,4 2-1-16,9-1 1 0,8-2-1 15,14-7 1-15,15-8-2 16,13-12-2-16,15-15 0 16,11-17-3-16,13-5-1 15,-1-23-4-15,14 6-7 16,-19-25-5-16,18 18-4 15,-29-24-1-15,10 23 0 16,-29-16-1-16,6 20 22 16,-14 11 10-16,-22-5 9 15,6 21 7-15,-19-6 2 16,17 27 5-16,-26-15 1 15,22 29 2-15,-22-9-19 16,12 12-6-16,1 2-1 16,5 0-1-16,0 1 0 0,7-2-2 15,-3-4 0-15,6-5 0 16,0-13 0-16,5-3 0 15,-5-14-1-15,17-9 1 16,-7-10 0-16,5-9-1 16,-2-7 1-16,1-6 0 15,1-4 0-15,3-1-2 16,-2 2 1-16,-1 7-1 15,-1 3 1-15,-2 11-1 16,1 2 1-16,1 7-2 16,3 3 1-16,-2-1 0 15,5 8-3-15,-1-9-1 16,9 11-7-16,-12-18-6 15,19 25-3-15,-21-26-5 0,19 29-1 16,-23-23-1-16,14 28 0 16,-24-13 2-16,21 1 6 15</inkml:trace>
  <inkml:trace contextRef="#ctx0" brushRef="#br4" timeOffset="1.27556E6">19988 2510 102 0,'5'11'33'0,"-5"-11"-2"16,2 11 4-16,-14-8-24 15,12 13-5-15,-9 3-2 16,3 11 0-16,-8 3-1 16,3 4-1-16,-2-1 0 0,-4 2 0 15,9-3-1-15,-5-7-1 16,8-6 0-16,3-12 0 15,2-10 0-15,17-8 0 16,-3-12 0-16,4-6 1 16,0-9-1-16,1-2 0 15,0-3 0-15,0-2-1 16,-4 8 1-16,-4 6 0 15,-6 6-1-15,-5 22 0 16,0 0 2-16,0 0 0 16,5 19 0-16,-5 0 0 15,-3 4 0-15,6-2 0 16,1-2 0-16,6-8 0 15,4-7 0-15,8-9 0 16,-2-4-1-16,6-6-1 0,-2-8 1 16,5 0-1-16,-2-6 2 15,-3 1-2-15,-4 3 1 16,0 3-2-16,-4 5 3 15,-5 6-1-15,1 10 0 16,-2 8 0-16,-6 14 0 16,-2 5 1-16,-2 15-1 15,-8 2 1-15,2 10-4 16,-4-3-3-16,4 7-6 15,-13-22-6-15,22 11-6 16,-18-32-5-16,29 8 0 16,-19-35-2-16,34 5-1 15,-11-23 3-15,15 1 6 16</inkml:trace>
  <inkml:trace contextRef="#ctx0" brushRef="#br4" timeOffset="1.27632E6">20808 2449 77 0,'0'0'36'15,"-21"-23"-1"-15,9 23 2 16,-14-6-26-16,2 16-6 15,-9 4 1-15,7 11-1 16,-4 9-1-16,2 9 0 16,5 4-1-16,9 4 0 15,8-2-1-15,9-2 0 16,14-6-1-16,9-8 0 15,9-13 0-15,9-10-1 16,1-14 1-16,7-8 0 16,-3-12-1-16,-6-7 0 0,-8-6 0 15,-9-1-1 1,-12-3 0-16,-13 3-1 0,-7 4 0 15,-11 7-1-15,-5 7 0 16,-7 5-1-16,1 13-1 16,-1-3-3-16,15 18-7 15,-6-15-3-15,27 20-5 16,-7-18-2-16,25 8-1 15,-3-19-2-15,24 14 2 16,-5-17 2-16,11 6 7 16</inkml:trace>
  <inkml:trace contextRef="#ctx0" brushRef="#br4" timeOffset="1.27688E6">21238 2501 82 0,'0'0'33'0,"0"0"-1"0,-5 24 3 16,-11-19-9-16,4 15-20 15,-3 2-2-15,6 11 1 16,-6 0-2-16,1 4-1 15,0-1 0-15,5-1 0 16,3-7-1-16,2-3-1 16,4-6 1-16,0-19-2 15,10-4 2-15,5-16-1 16,8-6 0-16,0-11 0 15,1-9 0-15,0-3 0 16,1-10 0-16,-3 6-1 16,-3 7 2-16,-5 10-2 15,-7 8 2-15,-4 15-1 16,-3 13 1-16,-3 15-1 0,-2 13 1 15,1 4 0-15,1 5 0 16,7-3 0-16,1 1 0 16,8-7 0-16,8-11-1 15,10-9 2-15,5-12-1 16,5-7-2-16,-1-10 2 15,4-4-2-15,-5-7 2 16,-5 2-1-16,-6 0 1 16,-8 7-2-16,-9 4 2 15,-11 19-1-15,0 0 0 16,0 0 0-16,-9 30 0 15,-4 1 0-15,3 7-1 16,-2 7 1-16,5 4-2 16,3-2-1-16,8 0-3 0,5-16-3 15,14 7-6-15,-9-21-4 16,22 7-4-16,-16-33-1 15,22 13-2-15,-15-29 0 16,16 12 0-16,-17-23 3 16,6 3 4-16,-6-7 3 15</inkml:trace>
  <inkml:trace contextRef="#ctx0" brushRef="#br4" timeOffset="1.27726E6">21932 2558 118 0,'-14'7'32'0,"19"17"3"16,-5-24-2-16,9 15-27 15,9-11-2-15,8 1-1 16,3-6-1-16,3-5 0 0,2-7 0 16,2-2-2-16,-5-5 1 15,-2-2-1-15,-6-5 0 16,-3-4 1-16,-10-1 0 15,-1-2-1-15,-9 6 1 16,-6 2-2-16,-8 5 2 16,-8 15-1-16,-6 11 0 15,-5 17 1-15,-4 10-1 16,3 10 2-16,0 6-1 15,7 4 0-15,9-2 0 16,12-7 0-16,15-11-2 16,11-13 0-16,21-7-3 15,3-24-8-15,19 6-4 16,-9-30-6-16,22 12-4 0,-13-34-3 15,19 20 1-15,-25-30-4 16,10 12 4-16,-16-12 4 16,0-2 6-16</inkml:trace>
  <inkml:trace contextRef="#ctx0" brushRef="#br4" timeOffset="1.27748E6">22784 1753 119 0,'-9'19'35'15,"-22"4"1"-15,13 25 0 16,-16 0-30-16,11 10-5 15,-5 10 2-15,5 14-1 16,2 2-1-16,2 1-1 16,8 1-1-16,4-13-1 0,7 0-3 15,-4-16-4-15,22 4-11 16,-22-38-4-16,23 11-5 15,-19-34-2-15,17 6 0 16,-22-26-3-16,15 9 4 16</inkml:trace>
  <inkml:trace contextRef="#ctx0" brushRef="#br4" timeOffset="1.27769E6">22446 2342 118 0,'0'0'36'0,"-16"6"2"15,23 12 0-15,-7-18-35 16,26 9-1-16,3-6-1 0,10-7-2 15,8 0-3-15,1-11-7 16,18 17-6-16,-22-24-7 16,21 27-4-16,-27-24-1 15,12 26-1-15,-25-17-2 16,3 23 4-16,-17-12 4 15</inkml:trace>
  <inkml:trace contextRef="#ctx0" brushRef="#br4" timeOffset="1.27829E6">22900 2442 110 0,'5'23'34'15,"-5"-23"0"-15,4 19 1 16,-4-19-30-16,25 2-3 16,-6-8 1-16,7 2 0 0,-2-9-1 15,2 0 0-15,-2-6-1 16,-2 0 0-16,-7-3 0 15,-1-1-1-15,-7-1 0 16,-6 1 0-16,-7 7 0 16,-5 1 0-16,-8 7 0 15,-6 9 0-15,-6 9 0 16,-3 11 0-16,0 7 0 15,5 9 0-15,4-1 1 16,9 4 0-16,8-4-1 16,16-3 1-16,8-8 1 15,11-6-1-15,13-10 0 16,5-5 1-16,5-6-1 15,-2-3 0-15,1-6 1 16,-5 2-2-16,-4-1 1 0,-4 0 0 16,-12 7-1-16,-5 2 0 15,-9 7 0-15,-9 5 1 16,-2 8-1-16,-7 4 1 15,-4 2 0-15,-2 5 0 16,5-1-1-16,-4 0 1 16,3-6 1-16,4-7-2 15,6-16 0-15,0 0 0 16,15-14 0-16,3-11-2 15,-3-10 1-15,6-5 0 16,1-8 1-16,1-3-1 16,1 2 0-16,-5 10-1 15,-1 3 1-15,-4 5-2 0,1 9-3 16,-6-4-7-16,14 24-5 15,-18-21-5-15,23 28-4 16,-13-32-3-16,26 17 0 16,-11-18-3-16,22 7 5 15,-7-14 3-15</inkml:trace>
  <inkml:trace contextRef="#ctx0" brushRef="#br4" timeOffset="1.27864E6">23822 1527 102 0,'15'10'38'16,"0"9"1"-16,14 14-1 15,-2 2-28-15,12 13-4 16,2 10-1-16,6 14-2 16,-6 1 0-16,-2 14-1 15,-7-2 0-15,-8 6-1 16,-9-1 0-16,-13 2 1 15,-16-7-1-15,-13-4 1 16,-10 0-2-16,-12-11 0 16,-1-5-2-16,-3-18-6 15,10 8-12-15,-11-35-8 16,29 11-7-16,3-30-5 0,22-1-2 15,13-18 2-15</inkml:trace>
  <inkml:trace contextRef="#ctx0" brushRef="#br4" timeOffset="1.27883E6">24015 2788 129 0,'-10'18'41'0,"-14"-21"-1"16,24 3-3-16,-10 0-37 15,10 0-1-15,5-16-5 16,-5-5-7-16,19 20-8 15,-19-24-5-15,20 24-5 16,-22-25-1-16,14 21-3 16,-18-24 0-16,6 16 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2:46:13.64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1221 1022 25 0,'0'0'29'0,"14"-45"0"15,-14 45 4-15,0 0-19 16,0 0-1-16,0 0-2 16,0 0 1-16,28-48-3 15,-28 48-2-15,0 0 0 16,-13 20-4-16,21 20 1 15,6 18-3-15,-3 10 3 16,-4 9-4-16,-1 9 2 16,0 2-2-16,1 0-4 15,8-20-10-15,-5-22-22 16,8-10 1-16,-5-20-2 15,4-9 2-15</inkml:trace>
  <inkml:trace contextRef="#ctx0" brushRef="#br0" timeOffset="605.0346">1023 1063 88 0,'0'0'37'15,"0"0"-1"-15,-38-63 1 16,38 63-35-16,0 0 0 16,32-61 2-16,-32 61-1 15,60-40-1-15,-60 40 0 0,94-35 0 16,-40 17 0-1,11 0-1-15,-3 2 1 0,2 0-1 16,-1-2 0-16,3 5 0 16,-9 4 0-16,-3 7-2 15,-54 2 1-15,84 11 0 16,-84-11 0-16,33 33 1 15,0 22-1-15,-23 16 1 16,-15 7-2-16,0 7 4 16,-9-3-3-16,6-6 0 15,0-20 0-15,10-25 1 16,-2-13-1-16,0-18 1 15,14 7 0-15,-3-18 0 16,1-11 1-16,2-9-1 16,-14 31 1-16,0 0-1 15,26-66 1-15,-26 66-1 0,22-51 0 16,-22 51 0-16,24-46 1 15,-24 46-1-15,0 0 0 16,40-52-1-16,-35 33 1 16,19 22-1-16,-9 10 0 15,7 18 0-15,-9 13-2 16,-1 9 2-16,-4-1-3 15,1-2 0-15,1-9-4 16,-7-15-13-16,17-2-17 16,-9-13-3-16,11-5 1 15,-7-14-2-15</inkml:trace>
  <inkml:trace contextRef="#ctx0" brushRef="#br0" timeOffset="939.0537">2224 1196 75 0,'-4'24'37'0,"8"3"-1"16,-3-1 2-16,12-9-25 16,1-6-9-16,12-3 1 15,0-10 0-15,11-10-2 16,-1-9 1-16,0-4-2 15,-36 25 1-15,0 0-1 16,46-53 0-16,-46 53-1 16,0 0 0-16,20-54-1 15,-20 54 1-15,-14-22-1 16,-9 15 0-16,-12 17 1 0,-5 14-2 15,-2 10 2-15,0 11-2 16,14 10 1-16,13-1-1 16,29-14 0-16,20-12-7 15,6-23-20-15,30-10-11 16,0-12 0-16,19-5-1 15,1-10 0-15</inkml:trace>
  <inkml:trace contextRef="#ctx0" brushRef="#br0" timeOffset="1765.1009">3306 695 72 0,'0'0'37'0,"0"0"-3"16,0 0-5-16,0 0-22 15,0 0 0-15,0 0-2 0,0 0-1 16,0 0-1-16,0 0-2 16,0 0 2-16,2 50-3 15,6-18 2-15,-17 48-2 16,3 12 1-16,1 5-3 15,3 3 1-15,3-1-6 16,-2-14-15-16,7-15-13 16,-3-39 0-16,9-14-2 15,-12-17 1-15</inkml:trace>
  <inkml:trace contextRef="#ctx0" brushRef="#br0" timeOffset="1969.1126">3226 1172 88 0,'-22'-5'36'0,"8"10"0"15,-2 4 1-15,13 5-32 16,5-2-2-16,14 1-1 16,7-5-1-16,12-8 0 15,8-3-4-15,-43 3-2 16,57-15-15-16,-57 15-15 15,73-21-1-15,-73 21-2 16,76-22 1-16</inkml:trace>
  <inkml:trace contextRef="#ctx0" brushRef="#br0" timeOffset="2342.1339">3694 1296 80 0,'-18'14'35'15,"12"-1"-1"-15,6-13 2 16,0 0-32-16,10 5-1 15,12-8 0-15,3-9 0 16,9 1 0-16,3-9 0 16,1-3 0-16,-4-3 0 15,-34 26-2-15,0 0 2 16,44-44-2-16,-44 44 1 15,0 0-1-15,0 0 1 16,5-53-1-16,-5 53 0 16,-40-4 0-16,-3 14-1 15,-9 12 1-15,-3 9-1 16,0 6 1-16,2 9-1 15,18 3 0-15,30-10 0 0,14-9 0 16,15-6-1-16,14-13-1 16,20-6-4-16,7-16-4 15,21-6-21-15,-15-11-6 16,14-1 0-16,-15-5-2 15</inkml:trace>
  <inkml:trace contextRef="#ctx0" brushRef="#br0" timeOffset="2892.1654">4253 1164 83 0,'-19'19'36'16,"5"3"0"-16,1 7 2 0,-3-7-32 16,9 9-1-16,-5-1-1 15,5 3-1-15,2-5 0 16,0 0-1-16,4-9-1 15,0-4 0-15,1-4 0 16,0-11 0-16,0 0-1 16,12-3 1-16,-2-13-1 15,1-7 1-15,1-3 0 16,2-7 0-16,1-4 0 15,-4-3 0-15,1 3 0 16,-3 7 0-16,-2 4-1 16,-2 8 1-16,-3 7-1 15,-2 11 0-15,0 0 1 16,5 14-1-16,-2-3 0 15,3 4 0-15,2 1 0 16,2-2 1-16,4-2-1 0,1-7 1 16,5-3-1-16,3-5 1 15,3-4 0-15,-3-4 0 16,2-3 0-16,2-3 0 15,-27 17 0-15,0 0-1 16,39-30 2-16,-15 19-2 16,-24 11 0-16,14-7 0 15,-14 7 0-15,13 15 0 16,-13 6-1-16,-4 9 1 15,-1 2-1-15,1 9 1 16,-7 0-2-16,3-1 1 16,8-6-2-16,5-11-1 15,9-2-6-15,-5-22-14 0,29-1-13 16,-6-13-1-16,17-6 0 15,-6-8 1-15</inkml:trace>
  <inkml:trace contextRef="#ctx0" brushRef="#br0" timeOffset="3433.1963">4939 1180 96 0,'0'0'35'0,"-22"12"0"16,14 8 1-16,-7 6-30 16,7-1-2-16,0 2-1 15,2 8 0-15,1-3-1 16,4 6 0-16,-1 0-1 15,2 4 0-15,0-10 0 16,2-2-2-16,-1-7 1 0,0-9 0 16,-1-14 0-16,0 0 1 15,0 0-1-15,14-30 0 16,-9 0 1-16,3-6 1 15,-1-5-1-15,1-9-1 16,1-2 1-16,-9 52-1 16,10-53 2-16,-10 53-2 15,16-50 1-15,-16 50 0 16,15-48 0-16,-15 48-1 15,0 0 0-15,41-55 1 16,-41 55-1-16,0 0 0 16,46-32 0-16,-16 27 0 15,-1 11-2-15,-2 10 2 16,-10 8 0-16,-9 11 0 15,-8 2-2-15,-6 3 2 0,-11-5-2 16,-4-1 2-16,-3-2-1 16,-2-3 1-16,1-2-1 15,-1-3 1-15,1-1-1 16,3 5 1-16,2 2-1 15,3 7 0-15,3 8 0 16,-1 12 0-16,1 8 0 16,3 4-3-16,2 8-3 15,-9-11-17-15,16 14-10 16,-13-18-3-16,10-3-1 15,-6-22-1-15</inkml:trace>
  <inkml:trace contextRef="#ctx0" brushRef="#br0" timeOffset="4680.2677">5409 1212 95 0,'0'0'35'16,"0"21"-1"-16,0-21 1 15,14 3-31-15,5-11 0 16,10-3 0-16,-29 11 0 15,0 0 0-15,58-28 0 16,-58 28-1-16,0 0 1 16,67-43-3-16,-67 43 2 15,0 0-2-15,53-48 0 0,-53 48 0 16,0 0-1-16,0 0 1 15,15-46-1-15,-15 46 1 16,-44 0-2-16,4 14 2 16,-11 7-2-16,3 14 2 15,0 8-2-15,12 4 2 16,21-4-3-16,33-8 2 15,19-15 0-15,13-11-2 16,17-6 0-16,3-14-2 16,10-3-2-16,-11-13-4 15,-69 27-15-15,75-30-12 16,-75 30 1-16,64-33-1 15,-64 33 2-15,53-31 13 16,-53 31 18-16,44-22 6 16,-22 8 18-16,-22 14 11 0,0 0 3 15,0 22 1-15,-24 4 0 16,-4 11-12-16,2 4-15 15,14-3-2-15,-2-2-2 16,5-3-2-16,1-6 0 16,7-6 0-16,2-10-1 15,-1-11 0-15,18-3 1 16,-3-13-1-16,3-12 0 15,2-2 0-15,0-10 1 16,-20 40-1-16,0 0 1 16,30-63-2-16,-30 63 2 15,0 0-2-15,28-60 1 16,-28 60-1-16,0 0 1 15,0 0-1-15,51-53 0 0,-16 39 0 16,-35 14-1-16,0 0 0 16,60-11 2-16,-60 11-1 15,49-5 0-15,-49 5 0 16,47 1 0-16,-47-1 1 15,0 0 0-15,66 4 0 16,-46 2-1-16,-4-2 0 16,-16-4 0-16,-10 25 2 15,-17-7-2-15,-7 10 1 16,-5-3 0-16,6 7 0 15,4-2-1-15,10 0 1 16,11-6 0-16,16-4-1 16,15-10 0-16,12-7 1 15,9-11-1-15,9-11 0 0,4-6 1 16,-4-9-1-16,-53 34 1 15,56-33-1-15,-56 33 2 16,0 0-2-16,60-51 1 16,-45 39-1-16,2-9 0 15,-2 16-1-15,-15 5 1 16,-5 20 0-16,-8 5-2 15,9 6 1-15,1 2-2 16,6-5 1-16,13-7-5 16,0-18-8-16,33-10-13 15,-49 7-10-15,0 0 0 16,72-45-1-16,-72 45 1 15</inkml:trace>
  <inkml:trace contextRef="#ctx0" brushRef="#br0" timeOffset="4853.2776">7025 893 103 0,'0'0'37'0,"14"-50"2"15,-14 50-2-15,0 0-31 16,0 0-3-16,-30 0 0 16,8 48-2-16,4 33 0 15,-3 16-3-15,3 1-4 16,15-2-18-16,-2-23-13 15,15-17 1-15,-8-26-1 16,8-11-1-16</inkml:trace>
  <inkml:trace contextRef="#ctx0" brushRef="#br0" timeOffset="5347.3058">6852 1177 110 0,'0'0'39'15,"0"0"0"-15,-19-45 0 16,19 45-34-16,0 0-1 15,0 0-1-15,0 0-1 16,0 0 0-16,55-45-1 16,-55 45 0-16,0 0 0 15,75-3 0-15,-75 3 0 16,53-4-1-16,-53 4 1 15,58-4 0-15,-58 4 0 16,52-2 0-16,-52 2 0 16,64 8-1-16,-53 8 0 0,-7 8 2 15,-14 5-2-15,0 9 0 16,-2-2-2-16,6 6 1 15,2-12 1-15,17-4 0 16,11-15 0-16,8-12 0 16,6-10 0-16,6-11 0 15,-44 22 0-15,52-30 1 16,-52 30 1-16,50-43-2 15,-50 43 0-15,50-40 0 16,-50 40 0-16,0 0 0 16,54-52 0-16,-54 52 0 15,19-20 0-15,-2 20 0 16,-17 0-4-16,12 17-2 15,-8 6-3-15,1-6-8 0,20 0-12 16,-5-15-11-16,19-4 1 16,-39 2 0-16,0 0 1 15</inkml:trace>
  <inkml:trace contextRef="#ctx0" brushRef="#br0" timeOffset="5671.3244">7841 1114 102 0,'18'21'37'15,"-22"1"1"-15,-7 6-1 16,-3 12-33-16,-5 2 1 15,5 1 0-15,-1-13-3 16,8-6 0-16,1-4-1 16,6-10 0-16,0-10 1 15,11-6-1-15,-1-12 0 0,4-10 0 16,-14 28 0-16,0 0 0 15,22-63 1-15,-22 63-1 16,15-51 0-16,-15 51 1 16,14-54-1-16,-14 54-1 15,14-49 0-15,-14 49 1 16,0 0-2-16,24-62 0 15,-24 62-2-15,0 0-4 16,42-45-9-16,-42 45-13 16,0 0-8-16,51-29-3 15,-51 29-1-15,0 0 1 16</inkml:trace>
  <inkml:trace contextRef="#ctx0" brushRef="#br0" timeOffset="6002.3433">8115 1146 110 0,'-11'33'39'15,"11"-2"1"-15,9-8-1 16,18-16-34-16,8-9-1 16,9-2-1-16,-44 4-1 15,52-15 0-15,-52 15 0 16,56-27-1-16,-56 27 0 15,53-35-1-15,-53 35 1 16,0 0-3-16,53-64 3 16,-53 64-1-16,0 0 0 15,9-49 0-15,-9 49 0 16,-25 1 0-16,-12 2 0 15,2 18 1-15,-14 11-1 0,7 14-1 16,7 7-2-16,21-3-7 16,32-13-7-16,11-32-10 15,37-10-11-15,0-15-2 16,-66 20-3-16,95-30 3 15</inkml:trace>
  <inkml:trace contextRef="#ctx0" brushRef="#br0" timeOffset="6738.3854">9391 1134 63 0,'37'-45'38'0,"-37"45"-1"16,0 0 2-16,0 0-15 16,0 0-16-16,0 0-3 15,0 0 2-15,-44-43-3 0,7 58-1 16,1 19 0-16,-5 2-1 15,11 12-1-15,5 1-1 16,17 5 1-16,12-9-1 16,19-7 0-16,13-11 0 15,4-13 0-15,7-13 1 16,-2-10-1-16,-1-11 1 15,-5-10 0-15,-8-6 0 16,-31 36 0-16,0 0 0 16,21-63 0-16,-21 63 0 15,0 0-1-15,-6-65-1 16,6 65-2-16,0 0-4 15,-15-53-9-15,15 53-16 16,0 0-8-16,0 0 0 16,7-47 0-16</inkml:trace>
  <inkml:trace contextRef="#ctx0" brushRef="#br0" timeOffset="6984.3995">10219 758 98 0,'0'0'38'0,"37"-66"2"16,-37 66-1-16,0-47-37 16,0 47 1-16,0 0-1 15,-57-11 0-15,57 11 0 0,-60 37-1 16,24 15-1-1,-18 32-1-15,5 21-1 0,18 14-11 16,-2-6-20-16,30-10-6 16,3-24 1-16,15-29-2 15</inkml:trace>
  <inkml:trace contextRef="#ctx0" brushRef="#br0" timeOffset="7167.4099">9958 1228 113 0,'-53'-64'40'0,"53"64"1"15,0 0-1-15,-48-51-34 16,48 51-5-16,0 0-6 16,5-50-13-16,-5 50-16 0,48-30-8 15,-48 30 1-15,71-24-2 16</inkml:trace>
  <inkml:trace contextRef="#ctx0" brushRef="#br0" timeOffset="7587.4339">11074 798 63 0,'0'0'40'0,"0"0"-1"15,13-63-1-15,-13 63-11 16,0 0-26-16,0 0 1 15,0 0-1-15,0 0 1 16,0 0-1-16,3 55 0 16,-19 21 0-16,-4 8-1 15,6 7 1-15,1 2-3 16,0-8-2-16,13-14-14 0,-3-29-20 15,16-23 1-15,-13-19-1 16,22-3 0-16</inkml:trace>
  <inkml:trace contextRef="#ctx0" brushRef="#br0" timeOffset="7760.4438">11028 1194 98 0,'-44'-49'39'16,"44"49"1"-16,0 0-1 15,0 0-29-15,-52-38-7 16,52 38-2-16,0 0-2 15,0 0-5-15,23-48-17 16,-23 48-16-16,67-32 0 16,-67 32-1-16,90-43 1 0</inkml:trace>
  <inkml:trace contextRef="#ctx0" brushRef="#br0" timeOffset="8128.4649">11638 595 101 0,'0'0'39'16,"0"0"2"-16,0 0-2 15,0 0-34-15,0 0-3 16,-59 51 1-16,43-25 0 16,-32 73 0-16,1 12-2 15,13 9 1-15,2-15-1 16,16-12-1-16,4-19 0 15,19-24 0-15,10-38 0 0,4-12 0 16,4-12 0-16,2-9 0 16,-27 21 1-16,0 0-1 15,0 0 1-15,61-61-1 16,-61 61 1-16,0 0-1 15,39-45 0-15,-39 45 1 16,27-23-2-16,-12 18 1 16,-3 13-1-16,0 10-2 15,2 5-4-15,-2 2-6 16,14 5-13-16,-7-7-13 15,14-7-1-15,-4-11-1 16,13-5 2-16</inkml:trace>
  <inkml:trace contextRef="#ctx0" brushRef="#br0" timeOffset="8487.4854">12007 1136 103 0,'-9'-13'40'15,"9"13"0"-15,-16 12-1 16,17 4-33-16,2 0-4 15,18 6 2-15,-21-22-2 16,0 0 0-16,61-17 0 16,-61 17-1-16,53-22 1 15,-53 22-1-15,50-31-1 16,-50 31 0-16,0 0 0 15,57-58 0-15,-57 58-1 0,0 0 1 16,0 0 0-16,-4-52 0 16,4 52 1-16,-39 2 1 15,2 14-2-15,-5 16 1 16,-2 8-1-16,16 12-1 15,19 1-4-15,29-9-6 16,37-14-8-16,0-34-11 16,27-4-11-16,-84 8 0 15,80-24-1-15,-80 24 2 16</inkml:trace>
  <inkml:trace contextRef="#ctx0" brushRef="#br0" timeOffset="10843.6202">13208 1057 86 0,'0'0'30'15,"54"-38"0"-15,-54 38 1 16,0 0-18-16,0 0-5 16,0 0 0-16,0 0-1 15,0 0-2-15,0 0 0 16,-54-2-2-16,26 19 0 15,-9 12-2-15,5 2 0 16,3 5-2-16,17 0-1 16,11-4-2-16,18-7-3 0,23-7-2 15,1-19-5-15,25-5-6 16,-66 6-6-16,65-21 2 15,-65 21 0-15,77-29 1 16,-77 29 8-16,71-35 7 16,-71 35 10-16,69-40 9 15,-69 40 8-15,55-35 2 16,-55 35 1-16,0 0 1 15,53-44-3-15,-53 44-4 16,0 0-6-16,0 0-1 16,0 0-2-16,-24-18-3 15,4 37 0-15,-9 11-1 16,1 8-1-16,-6 0 0 15,14 7 0-15,11-6-2 0,20-7 1 16,21-22 0-16,11-11-1 16,-43 1 0-16,56-15 1 15,-56 15-1-15,55-32 0 16,-55 32 0-16,60-41-1 15,-60 41 0-15,42-51-2 16,-42 51 2-16,30-51-2 16,-30 51-1-16,0 0-3 15,13-63-9-15,-13 63-22 16,0 0 0-16,-5-54-1 15,5 54 2-15</inkml:trace>
  <inkml:trace contextRef="#ctx0" brushRef="#br0" timeOffset="11075.6335">14085 664 97 0,'60'-49'39'0,"-60"49"0"16,0 0-1-16,0 0-35 15,0 0-1-15,-7 55-1 16,7-55 0-16,-34 92-2 16,7-2-2-16,9 7-13 15,2 0-21-15,18-7 0 16,9-24-1-16,17-20-2 15</inkml:trace>
  <inkml:trace contextRef="#ctx0" brushRef="#br0" timeOffset="11475.6563">14452 1084 101 0,'0'0'40'0,"0"0"1"15,0 0-2-15,0 0-34 16,-49-39-1-16,18 45-1 15,-14 9-1-15,4 17 0 16,9 1-1-16,8 5 1 16,13-1-2-16,24-7 1 15,18-18-1-15,-31-12 1 16,48-8 0-16,-48 8 0 0,66-37 0 15,-66 37-1-15,68-66 2 16,-68 66-2-16,71-86 2 16,-39 29-2-16,-3-1 1 15,-1 6-1-15,-3-2 2 16,-5 8-2-16,-20 46 0 15,28-70 0-15,-28 70 0 16,0 0-1-16,0 0 0 16,0 0-1-16,0 0-3 15,-1 21-8-15,-10 52-10 16,-8 24-12-16,15 8-7 15,6-9 2-15,18-27-3 16</inkml:trace>
  <inkml:trace contextRef="#ctx0" brushRef="#br0" timeOffset="12096.6919">15607 721 58 0,'21'-61'39'0,"-21"61"-1"16,0 0 0-16,19-49-18 16,-19 49-13-16,0 0-2 15,0 0 0-15,0 0-2 16,0 0-1-16,0 0 0 15,12 47 0-15,-12-47-2 16,-6 62 1-16,-2 25 1 16,-5 10-3-16,4 3 1 15,-1-2-5-15,3-13-2 16,10-24-24-16,-5-24-6 15,2-37-2-15,0 0 1 16</inkml:trace>
  <inkml:trace contextRef="#ctx0" brushRef="#br0" timeOffset="12310.7041">15572 1084 90 0,'0'0'37'0,"-54"-62"1"16,54 62 1-16,0 0-26 15,-44-50-9-15,44 50-2 16,0 0 0-16,0 0-2 15,0 0 0-15,0 0-1 16,49-49-2-16,-49 49-4 16,73-12-10-16,-20 6-21 15,-5 3 1-15,9-3-2 16,-4 4 1-16</inkml:trace>
  <inkml:trace contextRef="#ctx0" brushRef="#br0" timeOffset="12698.7263">16213 881 88 0,'0'0'40'15,"0"0"-2"-15,0 0 2 16,0 0-31-16,0 0-3 16,0 0-1-16,-42 51 0 15,42-51-2-15,-58 29 0 16,58-29 0-16,-66 45-1 15,10-13-1-15,16 7-1 16,6-3 1-16,25-6-1 16,9-30 0-16,0 0 0 0,0 0 0 15,67 12 1-15,-67-12 0 16,69-17-1-16,-69 17 1 15,71-29 0-15,-71 29 0 16,73-32-2-16,-73 32 0 16,63-36 1-16,-63 36 0 15,52-26 0-15,-52 26 0 16,0 0-1-16,0 0 0 15,0 0 1-15,22 0-3 16,-30 23-2-16,3 10-4 16,5-33-9-16,0 0-13 15,0 0-9-15,22 52-1 16,-22-52 1-16</inkml:trace>
  <inkml:trace contextRef="#ctx0" brushRef="#br0" timeOffset="13306.7611">16629 1049 97 0,'54'-46'39'16,"-54"46"1"-16,0 0-3 16,0 0-33-16,-22 14-1 15,5 18-2-15,-2 10 2 16,4 6-2-16,3 3 0 15,3-3-1-15,8-1 1 16,0-13-2-16,8-11 2 16,-3-11-1-16,-4-12 1 15,19-12-1-15,-10-6 1 16,-9 18-1-16,0 0 1 0,22-49 0 15,-22 49 0-15,17-50 1 16,-17 50-2-16,25-59 0 16,-25 59 0-16,27-61 0 15,-27 61 0-15,30-58-1 16,-30 58-1-16,32-53 1 15,-32 53 0-15,0 0 0 16,45-60 1-16,-45 60 1 16,0 0-1-16,0 0 0 15,48-18 2-15,-48 18-3 16,-5 22 3-16,5 19-3 15,-2 10 2-15,-12 5-3 16,-1 5 2-16,-6-5 0 16,0-4-1-16,2-13 0 0,2-14 0 15,8-8 0-15,-3-6 0 16,-1-8 0-16,0-2 1 15,-6-3-1-15,0 1 1 16,-2 2 0-16,-4 7 0 16,0 6 1-16,-4 7-1 15,4 13 0-15,-2 10-1 16,4 12 1-16,1 4-1 15,5 4 0-15,0 0-5 16,16 5-11-16,-13-12-16 16,15 0-5-16,-5-18-1 15,12-3 0-15</inkml:trace>
  <inkml:trace contextRef="#ctx0" brushRef="#br0" timeOffset="14247.8149">17452 1078 60 0,'0'0'37'0,"0"0"1"15,6-53 0-15,-6 53-22 16,0 0-10-16,0 0 0 16,0 0-1-16,0 0 0 15,0 0-2-15,0 0 0 16,-13-16-1-16,5 60-1 15,0 4 1-15,-4 6-2 16,6 6 1-16,-1-3-2 16,9-4 3-16,4-16-3 15,12-19 2-15,5-17-1 16,6-12 1-16,6-14 0 0,-35 25-1 15,0 0 2-15,51-59-1 16,-51 59 1-16,36-48-2 16,-36 48 2-16,36-46-2 15,-36 46 2-15,0 0-2 16,37-61 0-16,-37 61 0 15,27-12 0-15,-14 8-1 16,-6 18 0-16,0 10 1 16,-9 14-1-16,3 8 0 15,3 2 0-15,6-3 2 16,10-20-2-16,3-8 1 15,5-16 1-15,4-10-1 16,2-13 1-16,-34 22 0 16,0 0 1-16,46-52-1 0,-46 52 1 15,29-49-2-15,-29 49 0 16,24-52-2-16,-24 52 0 15,24-50-4-15,-24 50-3 16,0 0-12-16,32-68-12 16,-32 68-7-16,0 0-2 15,0 0 3-15</inkml:trace>
  <inkml:trace contextRef="#ctx0" brushRef="#br0" timeOffset="14667.8389">18325 1067 85 0,'50'9'38'0,"-50"-9"2"0,0 0 0 16,0 0-32-16,0 0-2 15,0 0-1-15,-64 3-1 16,16 11-1-16,1 13 0 15,-1 0-2-15,9 10 0 16,6-1-1-16,21 2 1 16,12-10-2-16,20-6 2 15,11-14-1-15,8-9 0 16,4-11 0-16,3-8 1 15,-46 20-1-15,50-24 0 16,-50 24 2-16,0 0-1 16,57-47 1-16,-57 47-2 0,0 0 2 15,47-43-2 1,-43 31 0-16,6 9 0 0,-10 3-1 15,5 26 0-15,-5-7-2 16,4 9 1-16,1 3-4 16,4-12-4-16,17-11-8 15,-26-8-12-15,0 0-9 16,0 0 0-16,70-45-2 15,-70 45 1-15</inkml:trace>
  <inkml:trace contextRef="#ctx0" brushRef="#br0" timeOffset="14869.8505">18859 762 95 0,'0'0'39'0,"23"-48"2"0,-23 48-1 16,0 0-37-16,0 0-1 15,0 0 0-15,0 0 0 16,-20 41-3-16,6 45 2 15,-3 14-4-15,2-2-3 16,11 2-21-16,1-17-12 16,6-18-1-16,-3-24 1 15,0-41 0-15</inkml:trace>
  <inkml:trace contextRef="#ctx0" brushRef="#br0" timeOffset="15072.8621">18742 1089 110 0,'0'0'38'15,"0"0"3"-15,-33-56-1 16,33 56-38-16,0 0-1 16,0 0-1-16,0-55-2 15,0 55-1-15,0 0-4 16,59-17-17-16,-59 17-16 15,66 0-1-15,-66 0 0 16,77-3 1-16</inkml:trace>
  <inkml:trace contextRef="#ctx0" brushRef="#br0" timeOffset="15665.896">19178 1000 83 0,'0'0'40'16,"0"0"0"-16,-6 52 0 0,2-24-24 15,4-28-15-15,0 0 2 16,0 0-1-16,0 0 0 15,11 50 1-15,-11-50-2 16,0 0 1-16,55-3-1 16,-55 3 1-16,0 0-1 15,62-27 0-15,-62 27-1 16,0 0-1-16,54-40 1 15,-54 40-1-15,0 0 1 16,0 0 0-16,0 0-1 16,0 0 1-16,0 0 0 15,-35-38 1-15,3 57 0 16,-1 10 0-16,10 9-1 0,9 4 0 15,20-2 1 1,12-12-1-16,22-11 1 0,7-15-1 16,3-3 0-16,2-5 1 15,-2-4-1-15,-5 0 1 16,-4 0-1-16,-9 5 0 15,-8 4 0-15,-8 7 0 16,-11 8 0-16,-6 7 0 16,-7 6-1-16,-1 1 1 15,-2 4 0-15,2-3-1 16,0-4 0-16,2-6 1 15,7-5 0-15,0-14 0 16,0 0 1-16,17-24 0 16,-8-5 0-16,-9 29 0 15,0 0 0-15,23-61 1 0,-23 61-1 16,18-53 0-16,-18 53-1 15,26-59-2-15,-26 59-6 16,34-58-4-16,-34 58-6 16,40-54-5-16,-40 54-13 15,40-48-8-15,-40 48-1 16,51-37 3-16</inkml:trace>
  <inkml:trace contextRef="#ctx0" brushRef="#br0" timeOffset="16026.9167">20244 1071 97 0,'-50'-19'38'0,"50"19"0"0,0 0-4 15,0 0-41-15,0 0-28 16,0 0-1-16,50-34 0 16,-50 34-1-16</inkml:trace>
  <inkml:trace contextRef="#ctx0" brushRef="#br0" timeOffset="16199.9266">20114 1346 108 0,'-2'18'40'15,"2"-18"1"-15,39 8-2 16,13-17-45-16,-52 9-16 16,75-28-15-16,3 4-2 15,7-4-2-15,3 5 1 0</inkml:trace>
  <inkml:trace contextRef="#ctx0" brushRef="#br0" timeOffset="17123.9794">21365 1543 64 0,'-76'1'37'0,"12"1"-1"0,7-3-1 15,13 4-14-15,6-9-22 16,6-2 0-16,6-2 2 16,5 4-1-16,2-5 2 15,2 4 0-15,-3 0 0 16,1 5 1-16,-3 1 0 15,2 2 0-15,0 1 0 16,1 4 0-16,2-2 0 16,5 0-1-16,0 2-1 15,12-6 1-15,0 0-1 16,0 0 0-16,26 11 0 15,8-8-1-15,12 1 1 16,12-1 0-16,14 0 0 0,11-1 0 16,12 1-1-16,12-1 1 15,10 0 0-15,9 3-1 16,8-2 1-16,10 1 0 15,3-4 0-15,12 0 0 16,5 1 0-16,3-2 0 16,-1-4 0-16,-5 1 0 15,-5 0 0-15,-11 0 0 16,-11-1 0-16,-10 6-1 15,-18-1 1-15,-11 2-1 16,-16 2 0-16,-9-1 0 16,-14 2 0-16,-5-2 0 15,-5 2 0-15,-4-3 0 16,0-2 0-16,5-2 0 0,5-1 0 15,5-1 0-15,-3-4 0 16,2 2 0-16,-3-3 0 16,-8 3 0-16,-8-1-1 15,-12 5 0-15,-11 2-1 16,-14 0-1-16,0 0-2 15,0 0-8-15,-9 10-10 16,-6-11-17-16,15 1 1 16,-12-7-1-16,12 7 1 15</inkml:trace>
  <inkml:trace contextRef="#ctx0" brushRef="#br0" timeOffset="17888.0231">24576 492 74 0,'0'0'38'0,"0"0"-5"15,0 0-1-15,36-51-18 16,-36 51-4-16,0 0-2 16,0 0-3-16,0 0-1 15,-46-6-1-15,46 6-1 16,0 0 0-16,0 0-2 15,-68 41 1-15,68-41-1 16,0 0 0-16,-39 50 1 16,39-50-1-16,0 0 1 15,-4 54-1-15,4-54 1 16,0 0 0-16,0 0 0 15,57 46 0-15,-57-46-1 16,0 0 0-16,66-7 1 16,-66 7-2-16,0 0 0 0,55-40 1 15,-55 40-2-15,0 0-1 16,33-61-5-16,-33 61-12 15,0 0-19-15,0 0 1 16,0-57-3-16,0 57 2 16</inkml:trace>
  <inkml:trace contextRef="#ctx0" brushRef="#br0" timeOffset="18739.0718">25115 795 72 0,'0'0'36'0,"0"0"0"15,0 0 3-15,0 0-33 16,14-50 1-16,-14 50-1 15,0 0-1-15,0 0-1 16,0 0 0-16,0 0 1 16,0 0-2-16,-46-52-1 15,46 52 0-15,0 0 0 16,-49-16 0-16,49 16 0 15,0 0-1-15,-71-4-1 16,71 4 1-16,-54 10 0 0,54-10 0 16,-64 17 0-16,64-17-1 15,-66 28 1-15,66-28-1 16,-66 34 1-16,66-34 1 15,-62 45-1-15,62-45 1 16,-60 51-1-16,60-51 0 16,-48 56 0-16,48-56 1 15,-19 49-1-15,-18 11-1 16,7-1-1-16,14-3 1 15,2-3-1-15,12 1 1 16,-2-7-1-16,12-3 1 16,3-11-1-16,4 1 1 15,3-5 0-15,5 2-1 0,5-8 1 16,6-2 0-16,4-4-1 15,8-7 1-15,10-7-2 16,2-10 0-16,10-9-1 16,4-15-4-16,9-6-6 15,-81 37-5-15,73-52-10 16,-73 52-12-16,71-48 1 15,-71 48-2-15,61-48 3 16</inkml:trace>
  <inkml:trace contextRef="#ctx0" brushRef="#br0" timeOffset="22305.2758">456 1229 86 0,'2'-10'36'0,"-2"10"-1"15,0 0 2-15,0 0-31 0,-17 4-1 16,17-4-1-16,-20 20 0 16,12-4-1-16,-5 3-1 15,8 4 0-15,-5 1-1 16,7 1 1-16,2 0-2 15,5-6 1-15,2 0-1 16,3-8 1-16,7-5-1 16,0-5 1-16,0-6-1 15,1-4 1-15,-2-5 0 16,-2 1 0-16,-2-9 0 15,-2 3-1-15,-5-2 1 16,-1 4 0-16,-6 3-1 16,1 4 1-16,2 10-1 15,-16-2 0-15,2 12 0 0,0 5 0 16,-4 7 0-16,1-4 0 15,1 5 0-15,6 2 0 16,-1-5 0-16,8 1 0 16,4-8 0-16,-1-13 0 15,22 11 1-15,-6-11-1 16,5-8 1-16,-1-3-1 15,-2-4 1-15,-1-4-1 16,-4 1 1-16,-6-2 0 16,-2 2 0-16,-7 0-1 15,-5 5 1-15,-7 0 0 16,0 3 0-16,-1 4-1 15,-2 1 1-15,1 4-1 16,1 2-1-16,3 4 0 0,4 5-5 16,-3-3-9-16,22 12-13 15,-11-6-13-15,9 8 0 16,0-1-2-16,10 2 3 15</inkml:trace>
  <inkml:trace contextRef="#ctx0" brushRef="#br0" timeOffset="23381.3373">597 3140 75 0,'-3'-12'33'0,"-7"6"-2"16,-1 10 3-16,-12-2-28 15,8 12-1-15,-7-2 1 16,6 11-2-16,-3-7 0 16,6 6-1-16,-1-4-1 15,10 0 1-15,3-3-1 16,5-1-1-16,-4-14 1 15,23 12-1-15,-7-11 0 16,6-1 1-16,-2-5 0 16,2-3-1-16,-2-4 0 15,0-3 0-15,-6-1 0 16,-5-1 0-16,-4 2 0 15,-5 1 0-15,-10 3 0 16,1 3 0-16,-5 6 0 16,-6 5 0-16,2 4-1 0,-1 5 1 15,1 1-1-15,3 3 0 16,6-1 0-16,0 0 0 15,8 0-1-15,2-1 1 16,11-3-3-16,-2-12-6 16,26 10-20-16,-10-22-9 15,17 4 1-15,-3-18-3 16</inkml:trace>
  <inkml:trace contextRef="#ctx0" brushRef="#br0" timeOffset="23982.3717">1263 2791 75 0,'0'0'33'16,"2"-20"2"-16,-2 20 0 15,0-15-27-15,0 15-2 16,0 0 0-16,1 27 0 15,-9 1-1-15,7 18-1 0,-6 14-2 16,0 15 0-16,1 11 0 16,-1 5-1-16,-1 2 0 15,2 1-1-15,3-9 0 16,1-10-2-16,7-10-3 15,-4-22-9-15,12-6-22 16,-6-21 1-16,9-2-2 16,-16-14-1-16</inkml:trace>
  <inkml:trace contextRef="#ctx0" brushRef="#br0" timeOffset="24584.4061">800 2832 103 0,'0'0'36'16,"-9"-13"1"-16,26 13-2 16,9-10-34-16,17-1 0 15,17-11 0-15,7-1 1 16,13-9-1-16,5 1-1 15,6-7 0-15,-3 0-2 16,-5 2 2-16,-13 2-1 16,-13 8 0-16,-7 6 0 15,-16 7 0-15,-6 10 0 16,-11 6 2-16,-8 11 1 15,-7 10-1-15,-3 7 2 16,-2 10-2-16,-5 5 2 16,4 10-1-16,-4 9 0 0,-1 9 0 15,4 7-1-15,-5 7-1 16,2 0 0-16,-6-2 1 15,3 1-1-15,0-13 0 16,2-11 0-16,0-13 0 16,2-14 0-16,6-15 1 15,1-21 0-15,19-3 0 16,5-20 0-16,9-14 0 15,7-8 0-15,4-11 0 16,3-1 0-16,3-5 0 16,-5 6 0-16,-3 10-1 15,-10 11 0-15,-11 16 1 16,-6 17-1-16,-7 17 0 15,-5 12 1-15,-7 16-1 0,-2 6-1 16,-2 7 1-16,2 1-2 16,6 0 0-16,3-7-4 15,15-1-8-15,-2-28-10 16,27 5-15-16,-7-23 1 15,19-2-3-15,-8-20 3 16</inkml:trace>
  <inkml:trace contextRef="#ctx0" brushRef="#br0" timeOffset="24956.4274">2196 3313 95 0,'-12'7'35'16,"15"3"2"-16,-3-10 0 15,26-8-34-15,7-7 0 16,13 0 0-16,6-7 0 16,5-3 0-16,-4-7 0 15,3 1-2-15,-10-4 1 16,-9 4-1-16,-11 0 1 15,-13 2-2-15,-17 5 2 16,-10 4-2-16,-15 7 1 16,-4 8 0-16,-11 9-1 15,-2 12 1-15,-1 11-1 16,3 10 1-16,7 7-1 15,6 5-1-15,16 0 2 0,10 0-3 16,19-3 1-16,11-16-7 16,26 4-7-16,-4-30-12 15,26 3-11-15,0-18-2 16,11-3-1-16,0-18 1 15</inkml:trace>
  <inkml:trace contextRef="#ctx0" brushRef="#br0" timeOffset="25469.4567">3492 2521 78 0,'0'-14'35'15,"0"14"1"-15,0 0 3 16,-19 17-34-16,13 20 0 15,-2 9 0-15,1 17 0 16,-1 10-3-16,-3 17 1 16,0 7-1-16,-2 2-2 15,2-1 1-15,3-5-2 16,1-10-1-16,3-15-4 15,12-3-16-15,-7-31-14 16,13-9 1-16,-3-25-2 16,12-6 0-16</inkml:trace>
  <inkml:trace contextRef="#ctx0" brushRef="#br0" timeOffset="25656.4674">3290 3168 98 0,'-25'8'37'0,"2"-5"0"16,18 15 0-16,5-18-33 15,11 11-2-15,15-10-1 16,10-5 0-16,15-7-2 16,5-6-3-16,13 7-14 15,-6-19-18-15,9 7-1 16,-13-7-1-16,-1 12 1 15</inkml:trace>
  <inkml:trace contextRef="#ctx0" brushRef="#br0" timeOffset="26003.4873">3657 3243 85 0,'9'18'35'16,"-9"-18"0"-16,37 0 1 15,-7-17-32-15,14-4 0 16,0-9 0-16,5-3 0 15,-6-2-1-15,-6-2 0 16,-8 0-1-16,-10 5 0 16,-14 4-1-16,-12 11 0 15,-15 9 0-15,-8 11 0 16,-9 10 0-16,-2 11 0 15,-2 10-1-15,2 6 1 0,8 6-1 16,9 0 0-16,15-2 0 16,9-6-1-16,19-7-1 15,16-11-1-15,16-3-7 16,-2-27-14-16,19 9-13 15,-7-21 0-15,9 3-1 16,-13-18 1-16</inkml:trace>
  <inkml:trace contextRef="#ctx0" brushRef="#br0" timeOffset="26519.5168">4279 3080 91 0,'-23'19'37'16,"4"14"0"-16,-6-7 1 15,10 10-33-15,-2 0-2 0,6 2 0 16,2-6 0-16,4 1-2 15,3-10 1-15,5-5-1 16,-3-18 0-16,14 9-1 16,-2-18 1-16,-1-7-1 15,1-7 0-15,-2-6 1 16,1-6-1-16,-1 0 1 16,-2 1-1-16,-2 4 1 15,-2 4-1-15,2 7 0 16,-6 7 0-16,0 12 0 15,0 0 0-15,0 0 1 16,14 4-1-16,-5 7 0 16,2 0 0-16,2-2 0 15,5-2 0-15,4-2 1 16,-1-6-1-16,2-4 1 0,3-8 0 15,-1-5 0-15,-2-6 0 16,5-4 0-16,-5-4 0 16,2-3 0-16,-7 4 0 15,2 1 0-15,-4 8-1 16,-4 4 0-16,-12 18 0 15,0 0 0-15,0 19 0 16,-12 14 0-16,-4 7-1 16,4 6 1-16,-3 7-2 15,8-2 0-15,7-1-4 16,5-15-3-16,23 1-6 15,-12-34-11-15,29 5-12 16,-9-23 0-16,13 2-1 16,-11-19 2-16</inkml:trace>
  <inkml:trace contextRef="#ctx0" brushRef="#br0" timeOffset="27045.5469">4875 3004 94 0,'-9'16'36'16,"-11"1"0"-16,8 18 2 15,-8-3-31-15,5 10-4 16,1 0 0-16,6 8-1 15,-2-3 0-15,5-6-1 16,4-4 0-16,1-9-1 16,4-5 0-16,2-12 0 15,-6-11 0-15,20-9 0 16,-9-10-1-16,0-10 2 15,2-6-1-15,-1-12 1 0,1-6-2 16,1-3 2-16,1-1 0 16,-3 4-1-16,0 5 0 15,1 6 0-15,0 11 0 16,1 11 0-16,0 9 0 15,1 12-1-15,0 11 1 16,3 1 0-16,3 3 0 16,-2 3 0-16,3 1 0 15,-4-2-1-15,-3 0 1 16,-5-3 0-16,-7 0 0 15,-10 1 0-15,-5-2-1 16,-6-1 1-16,-6 2 0 16,-3 2 0-16,-4 0 0 0,2 2 0 15,-1 5 0 1,3 3 0-16,3 4 1 0,4 9-1 15,0 5 1-15,5 5-1 16,2 9 0-16,0 4 0 16,3 8 0-16,-1-7-4 15,7 13-8-15,-13-21-8 16,13 10-18-16,-14-19-1 15,12-1 0-15,-7-17 0 16</inkml:trace>
  <inkml:trace contextRef="#ctx0" brushRef="#br0" timeOffset="27751.5873">5073 3045 72 0,'-12'2'36'0,"14"8"0"15,-2-10 0-15,15 13-18 16,-1-16-14-16,10 0-2 15,10-5 1-15,10-1 1 16,5-8-2-16,4 1 1 16,0-7-1-16,2-1 0 0,-8 1-1 15,-5 0 0-15,-14 0 1 16,-8 1-1-16,-13 3 0 15,-9 3-1-15,-16 6 1 16,-7 5-1-16,-11 8 1 16,-3 7-1-16,-6 8 1 15,0 10-1-15,3 8 1 16,5 8 0-16,7 3-1 15,10 4 1-15,12-5-1 16,10-3 0-16,16-7-1 16,16-7 0-16,17-13-1 15,11-17-3-15,8-2-5 16,0-29-17-16,16 11-10 0,-11-21 1 15,1 11-1-15,-18-12 1 16</inkml:trace>
  <inkml:trace contextRef="#ctx0" brushRef="#br0" timeOffset="28427.6259">5847 2962 109 0,'-24'28'36'16,"-5"-3"1"-16,10 18-7 16,-3-8-27-16,5 7-1 15,6-1 0-15,2 4-1 16,4-7 1-16,1-4-2 15,3-8 1-15,2-5-1 16,4-11 1-16,-5-10-1 16,16-10 1-16,-2-11 0 0,-3-7-1 15,7-9 1-15,-2-5 0 16,-1-3 0-16,3 0 0 15,-5 3 0-15,-2 7-1 16,-2 7 0-16,0 7 0 16,1 7 0-16,5 7 0 15,2 7 0-15,6-1-1 16,6 2 1-16,8 0 0 15,6-1 0-15,6-1 0 16,-3-1 0-16,3-2 0 16,-8 2-1-16,-5-1 2 15,-9-2-1-15,-12 3 0 16,-15 2 0-16,0 0 0 15,-21 4 1-15,-5 3 0 16,-8 5-1-16,-4 5 1 0,0 7 0 16,-1 4 0-16,1 3 0 15,10 4 0-15,7-1 1 16,9-3-1-16,16-3 0 15,13-6 0-15,14-11-1 16,9-5 1-16,9-9-1 16,4-11 1-16,2-4-1 15,-2-8 0-15,-4-3 1 16,-6-1-1-16,-12 0 0 15,-9 6 0-15,-6 2 1 16,-9 7-1-16,-7 15 0 16,0 0 0-16,-10 12 0 15,-1 7 0-15,2 8 0 16,2-1-1-16,5 6-1 0,6-8 0 15,9-8-2-15,16-2-2 16,1-25-5-16,25 6-4 16,-14-32-8-16,26 7-14 15,-13-22 0-15,11 3 0 16,-13-19 2-16</inkml:trace>
  <inkml:trace contextRef="#ctx0" brushRef="#br0" timeOffset="28614.6366">7013 2486 99 0,'0'-29'34'0,"-19"10"4"16,6 28-1-16,-16 12-29 15,6 26-1-15,-5 7-5 16,3 14 1-16,-1 10-2 16,7 7 1-16,1 1-2 0,7 2-1 15,2-5-2-15,-1-13-3 16,15 3-9-16,-17-28-19 15,17 1-3-15,-10-31 0 16,12-2 0-16</inkml:trace>
  <inkml:trace contextRef="#ctx0" brushRef="#br0" timeOffset="29125.6659">6699 2974 117 0,'-20'7'38'0,"20"9"0"16,0-16-4-16,12 7-32 15,6-7 1-15,13-4-1 16,7-5-1-16,9-5 1 0,0-3-1 16,3-2 0-16,-2-3 0 15,-3 2 0-15,-7 2 0 16,-4 3 0-16,-11 3 0 15,-8 4 0-15,-15 8-1 16,0 0 1-16,4 16 0 16,-17 3-1-16,-2 8 1 15,-2 8-1-15,0 5 0 16,2 6 1-16,3 2-1 15,8-6 0-15,5-5 0 16,13-8 0-16,9-11 0 16,8-14 1-16,10-14-1 15,4-11 0-15,3-7 0 16,-4-10 1-16,0 0-1 0,-7-4 0 15,-7 9 1-15,-7 1-1 16,-14 11 0-16,-9 21 0 16,0 0 0-16,-21 13 0 15,3 10-1-15,-2 12 0 16,-1 7-1-16,6 2 0 15,9 1-3-15,1-12-3 16,19 2-4-16,-2-26-5 16,30 7-9-16,-15-26-13 15,18 1 1-15,-8-21 1 16,9 5 2-16</inkml:trace>
  <inkml:trace contextRef="#ctx0" brushRef="#br0" timeOffset="29418.6826">7656 3009 107 0,'0'0'36'0,"-21"6"1"15,10 15-1-15,-17 3-31 16,12 4-1-16,-1 1-2 15,2 10 1-15,1-5-1 16,6-2 0-16,3-4-1 16,4-7 0-16,2-8 0 15,-1-13 0-15,19-4 0 16,-5-15 0-16,1-11 0 15,2-7 1-15,-3-8-1 16,2-2 0-16,0-3 0 16,-4 4 0-16,1 5-1 15,-4 7 0-15,-2 9-1 16,5 6-1-16,3 14-3 0,-3-1-5 15,14 17-5-15,-12-13-7 16,19 17-17-16,-10-11-1 16,10 8 0-16,-12-11 2 15</inkml:trace>
  <inkml:trace contextRef="#ctx0" brushRef="#br0" timeOffset="29749.7016">7902 2975 105 0,'-11'9'37'0,"11"6"2"15,0-15-2-15,16 14-33 16,6-10-1-16,7-3 0 16,5-4-1-16,5-2 0 0,1-10 0 15,2-3-1-15,-7-2 0 16,-3-5 0-16,-13-1-1 15,-6-1 1-15,-12 5-1 16,-9 5 0-16,-12 6 1 16,-10 11-1-16,-6 12 1 15,-6 9 0-15,4 9-1 16,0 13 1-16,5 2 0 15,10 3-2-15,14-1-2 16,5-17-8-16,29 8-3 16,-4-32-8-16,30 6-15 15,10-27-3-15,20-6-2 16,7-17 2-16</inkml:trace>
  <inkml:trace contextRef="#ctx0" brushRef="#br0" timeOffset="30494.7442">9058 2821 93 0,'-12'-22'26'0,"12"22"2"15,-20-8 2-15,20 8-19 16,-31 5-3-16,12 5-1 16,-3 0-2-16,0 12 0 15,-2 2-2-15,3 10 0 16,5 7-1-16,4 4-1 15,4 2 0-15,9 1 0 16,7-7-1-16,10-6 1 16,3-12 0-16,12-12-1 15,3-19 1-15,6-8-1 16,-2-15 1-16,2-8-1 0,-8-7 1 15,-7-2-1-15,-7 2 0 16,-15 0 0-16,-15 10-1 16,-6 8 1-16,-10 8-1 15,-8 10-1-15,2 6-1 16,0 3-4-16,21 15-11 15,-6-13-17-15,33 9-2 16,3-12 0-16,29 4-2 16</inkml:trace>
  <inkml:trace contextRef="#ctx0" brushRef="#br0" timeOffset="30762.7595">9955 2159 93 0,'-36'-16'37'16,"-10"2"-1"-16,4 32-2 16,-7 8-31-16,7 16 1 15,-2 17-2-15,2 14 2 16,4 11-2-16,4 9 0 15,9 4-1-15,3 0 0 16,6-2-4-16,5-17-1 16,19 5-21-16,-11-27-13 15,13-6 2-15,-9-25-2 16,11-2 2-16</inkml:trace>
  <inkml:trace contextRef="#ctx0" brushRef="#br0" timeOffset="30930.7691">9348 2854 106 0,'-25'-17'38'15,"25"17"1"-15,0 0-1 16,0 0-33-16,42-6-4 16,6-2-3-16,27 7-14 15,-3-20-20-15,24 8-4 16,-3-16 0-16,6 10-2 15</inkml:trace>
  <inkml:trace contextRef="#ctx0" brushRef="#br0" timeOffset="31386.7952">10797 2374 88 0,'0'0'36'0,"0"0"-1"16,-2 20-9-16,-10 2-21 15,3 17 0-15,-10 6 0 16,2 13-1-16,-3 6-2 15,-2 5 1-15,0 3-3 16,4-7 1-16,7-4-3 16,4-14-8-16,24-6-25 15,-7-19-1-15,13-3 1 16,-3-22-2-16</inkml:trace>
  <inkml:trace contextRef="#ctx0" brushRef="#br0" timeOffset="31559.8051">10518 2856 97 0,'-32'1'38'0,"18"11"-1"16,2-11 0-16,25-4-35 16,12-2-1-16,19-9-3 15,18 0-5-15,4-22-23 16,22 1-6-16,-5-16-1 15,12 5 1-15</inkml:trace>
  <inkml:trace contextRef="#ctx0" brushRef="#br0" timeOffset="31935.8266">11242 2126 92 0,'-31'14'37'16,"10"25"1"-16,-8 2 0 15,12 12-33-15,-8 9-2 16,4 12 2-16,-4 4-2 15,4 8 2-15,-2-2-3 16,3-7 1-16,3-8-1 16,2-9 1-16,5-9-3 15,6-9 1-15,4-17-1 16,9-10 1-16,7-14-1 15,4-8 0-15,2-10 1 16,5-3-1-16,-2-5 1 0,1 1-1 16,-3 1 1-16,-5 3-1 15,-3 8 0-15,-2 8 0 16,-13 4 0-16,14 14-1 15,-9 2-1-15,-1 2-1 16,7 10-1-16,-2-6-4 16,15 10-11-16,-10-19-14 15,21 6-6-15,-6-16 1 16,16 1-1-16</inkml:trace>
  <inkml:trace contextRef="#ctx0" brushRef="#br0" timeOffset="32281.8464">11527 2832 98 0,'0'0'36'0,"-9"5"2"16,11 5-2-16,-2-10-32 16,12 14-1-16,6-12 0 15,6 1 0-15,7-8-1 16,3-3 0-16,3-6 0 15,2-1-1-15,-7-8 0 16,-3 0-1-16,-8-4 1 16,-13 3-1-16,-8 1 1 15,-12 1-1-15,-8 8 0 16,-8 2 0-16,-8 11 0 15,-5 11 1-15,-5 7 0 16,5 7 0-16,6 8-1 16,7 1 1-16,10 4 0 0,14-4-2 15,18 1-4-15,8-22-7 16,29 10-8-16,-9-24-17 15,22 4-3-15,-5-17-1 16,11 2 0-16</inkml:trace>
  <inkml:trace contextRef="#ctx0" brushRef="#br0" timeOffset="33116.8941">12707 2118 68 0,'-5'-12'36'0,"5"12"-1"15,-11-11 1-15,11 11-25 16,-14 1-6-16,8 13 1 15,-6 5-1-15,4 21-1 16,-7 10-1-16,3 15 1 0,-4 13-1 16,3 12 0-16,-3 1-1 15,4 4 1-15,2-5-2 16,2-9 1-16,2-15 0 15,5-13-2-15,1-13 1 16,6-14 0-16,7-18-1 16,4-11 1-16,3-13 0 15,4-7-1-15,3-8 1 16,2-5 0-16,2-6 0 15,-1-1-1-15,-1 3 1 16,-5 5-1-16,-7 5 0 16,2 9 0-16,-9 9 0 15,-10 12 0-15,13 17 0 16,-11 6-1-16,1 8 0 0,-2 4 0 15,8 5-2-15,0-1-1 16,16 3-4-16,-3-20-4 16,22 8-17-16,-7-21-9 15,18 0 1-15,-5-17-1 16,12-4 2-16</inkml:trace>
  <inkml:trace contextRef="#ctx0" brushRef="#br0" timeOffset="33407.9108">13406 2635 96 0,'-26'-1'37'15,"-14"0"2"-15,4 19-2 16,-6-1-31-16,6 9-2 0,2 1 0 16,9 6 0-1,8-1-2-15,12-1 0 0,13-4-1 16,13-5 1-16,11-7-2 15,8-9 1-15,4-2-1 16,5-9 1-16,-5-4-1 16,-1-6 0-16,-9-4 0 15,-13-3-1-15,-9-1 0 16,-12-3 0-16,-8 3-2 15,-10-1 0-15,1 4-3 16,-7-3-5-16,13 16-15 16,-12-16-14-16,20 9 3 15,0-9-3-15,21 4 3 16</inkml:trace>
  <inkml:trace contextRef="#ctx0" brushRef="#br0" timeOffset="33654.9249">13941 2030 94 0,'-27'0'39'0,"12"18"1"16,-14 3-2-16,12 18-35 15,-7 12-1-15,4 14 0 16,0 8-1-16,2 8 1 15,3 5-1-15,3 3 1 16,2-2-4-16,2-10 1 16,5-3-5-16,-9-28-19 15,14 6-13-15,-4-22 1 0,7-5-2 16,-5-25 2-16</inkml:trace>
  <inkml:trace contextRef="#ctx0" brushRef="#br0" timeOffset="33822.9345">13594 2653 106 0,'-10'-12'38'0,"0"-8"2"16,24 17-1-16,0-5-36 16,20 0-2-16,17-2-2 15,6-9-10-15,23 12-19 16,-8-19-10-16,9 11 1 15,-10-10-3-15</inkml:trace>
  <inkml:trace contextRef="#ctx0" brushRef="#br0" timeOffset="34535.9753">14884 2111 75 0,'-1'-18'35'0,"1"18"1"16,0 0 0-16,0 0-32 15,-12 21-1-15,11 14 0 16,-5 12 0-16,3 13 0 15,-2 9 0-15,1 10 1 16,-2 7-2-16,1 1-1 0,2-4 0 16,-3-10-1-16,8-6-3 15,-2-20-4-15,11 2-27 16,-9-28-2-16,10-1 0 15,-12-20 0-15</inkml:trace>
  <inkml:trace contextRef="#ctx0" brushRef="#br0" timeOffset="35091.0071">14733 2606 98 0,'-20'-13'36'16,"9"12"2"-16,11 1-10 15,0 0-25-15,18-2-2 0,8 4-1 16,14 1-1-16,7-3-2 15,13 2-2-15,4-8-1 16,11 8-3-16,-10-12-6 16,14 15-5-16,-19-20 1 15,13 18 2-15,-23-14 5 16,0 8 5-16,-18-5 5 15,-10 0 4-15,-6 7 7 16,-20-13 7-16,4 14 2 16,-25-8 0-16,7 16-3 15,-19-14-2-15,6 19-3 16,-12-8-1-16,6 13-1 15,-11-2-2-15,11 11-1 16,-2 0-2-16,5 8 1 0,5 0-2 16,8 0 1-16,11-2-2 15,6-2 0-15,14-6-1 16,12-5 0-16,7-10 1 15,14-12-1-15,3-8 0 16,1-9 1-16,3-5-1 16,-5-6 1-16,-2-1-2 15,-6-2 0-15,-11 2 1 16,-7 4-1-16,-8 6 0 15,-6 5-1-15,-5 16 2 16,-9-11-1-16,-1 18 1 16,-4 6 2-16,2 7-3 15,2 6 1-15,7 3-3 16,1-4-2-16,21 9-10 15,-5-20-15-15,21 5-9 0,-1-20 1 16,15 8 0-16</inkml:trace>
  <inkml:trace contextRef="#ctx0" brushRef="#br0" timeOffset="35669.0401">15921 2542 77 0,'-23'-2'36'0,"8"15"1"16,-11-3 0-16,10 16-29 15,-5-4-3-15,5 15 1 16,1 0-2-16,2 2 0 16,1-4-1-16,3 4-1 15,5-8-1-15,1-4 0 0,1-6 0 16,3-11-1-16,-1-10 0 15,0 0 1-15,13-9-1 16,-4-9 0-16,-2-8 1 16,0-5-1-16,3-4 0 15,2-6-2-15,4-4 1 16,-1 0-1-16,4 1 1 15,2 5 0-15,3 6-1 16,1 5 0-16,1 7 2 16,3 9 0-16,-1 9-1 15,-5 5 1-15,0 4 0 16,-4 7-1-16,-4 3 1 15,-6 3-1-15,-1 3 1 16,-7 1 2-16,-3-1-1 0,-6 2 0 16,-7-2 0-16,-3-2 1 15,-5-1 0-15,-5-4-1 16,-4-1 1-16,-3-3-2 15,2 0 0-15,-1-2 0 16,2 4 0-16,-1 2-1 16,4 2 2-16,0 9-1 15,7 10 0-15,-1 8 0 16,2 8 1-16,-2 7-1 15,4 5 0-15,0 2-1 16,7 3-3-16,-6-15-9 16,15 7-19-16,-2-20-6 15,5-3 0-15,3-23-2 0</inkml:trace>
  <inkml:trace contextRef="#ctx0" brushRef="#br0" timeOffset="36916.1115">16732 2584 49 0,'0'0'33'0,"-10"-14"0"16,10 14 1-16,-18 0-25 15,10 12 0-15,-12-6 1 16,7 17-2-16,-6-6-1 15,2 18 0-15,1-4-2 16,6 6 0-16,1-4-2 16,7-1-2-16,9-6 0 15,10-5 0-15,3-10-1 16,11-11 0-16,4-10 0 15,5-9 1-15,2-7 0 16,-1-1 0-16,-1-6-2 16,-4 0 0-16,-8 6 0 15,-3 1 0-15,-10 9 0 16,-1 6-2-16,-14 11 2 15,0 0 1-15,0 0 2 0,4 27 0 16,-5-1-1-16,-3 0 1 16,4 6-1-16,4 3 1 15,4-5-1-15,5-3-2 16,4-10 2-16,5-9-1 15,6-9 0-15,5-8 1 16,-1-15 0-16,2-3 0 16,-3-9-1-16,-4-1-1 15,0-6-1-15,-7 2 0 16,-6 1 0-16,-1 4-1 15,-4 10-2-15,-8 1-2 16,-1 25-1-16,13-22-6 0,7 33-17 16,-20-11-6-16,29 21 1 15,-14-9 0-15</inkml:trace>
  <inkml:trace contextRef="#ctx0" brushRef="#br0" timeOffset="37321.1346">17707 2595 78 0,'-36'0'37'16,"3"13"3"-16,-14-5-1 15,8 13-31-15,-4-2-2 16,8 8 1-16,2-1-3 15,12 4-1-15,9-1 0 0,12-4-2 16,14-4-1-16,9-7 0 16,10-6 0-16,6-7-1 15,4-10 2-15,2-1 0 16,0-8-1-16,-5-4 2 15,-6-1-2-15,-6-1 2 16,-7 3-3-16,-6 6 2 16,-6 3 0-16,-9 12-1 15,0 0 0-15,0 0 0 16,-18 26 0-16,11-4-1 15,0 3 2-15,2 2-3 16,10-4 0-16,4-10-3 16,17-2-3-16,3-28-13 15,30 3-12-15,-11-22-7 0,21 1 1 16,-6-20-1-16</inkml:trace>
  <inkml:trace contextRef="#ctx0" brushRef="#br0" timeOffset="37542.1473">18476 1981 78 0,'-19'10'39'16,"5"29"-2"-16,-11 7 2 16,7 19-26-16,-11 12-13 15,10 10 3-15,-4 7-2 16,6-1 1-16,-1-1-1 15,3-6-2-15,8-6-4 16,-7-29-13-16,19 1-18 0,-5-30-2 16,9-3-1-16,-9-19 0 15</inkml:trace>
  <inkml:trace contextRef="#ctx0" brushRef="#br0" timeOffset="37735.1583">18107 2497 100 0,'-23'6'39'0,"18"11"1"16,5-17-8-16,14 3-31 16,18-3 0-16,11-5-2 15,9 3-2-15,5-8-1 0,14 12-10 16,-11-17-22-16,12 14 0 15,-17-9-3-15,3 12 2 16</inkml:trace>
  <inkml:trace contextRef="#ctx0" brushRef="#br0" timeOffset="38312.1913">18586 2623 95 0,'-23'18'39'16,"15"5"2"-16,-1-12-3 15,13 1-34-15,14-3 0 16,14-4-3-16,5-6 1 15,7-3 0-15,-1-5-2 16,1-3 1-16,-3-3-1 0,-10 0-1 16,-8-5 1-16,-11 2-2 15,-12 0 2-15,-8 2-2 16,-13 3 2-16,-5 7-1 15,-6 4 1-15,-3 7 1 16,-1 7-1-16,1 3 2 16,6 8-1-16,6 5 1 15,9-4-1-15,13 3 1 16,11-7-1-16,13-1 0 15,11-9 0-15,9 1 0 16,9-9-1-16,5-6 0 16,-4 2 1-16,-2-4-1 15,-8 3 0-15,-1 2 0 16,-13 3 1-16,-9 5-1 15,-8 7 0-15,-6 4 0 0,-7 5 0 16,-2-1 0-16,-2 1 0 16,0-2-1-16,0 1 1 15,0-8 0-15,5-14 0 16,0 11 1-16,0-11-1 15,9-16 1-15,0-6 0 16,4-4 0-16,-2-8-1 16,4-4 1-16,-1-4-1 15,6-1-1-15,-2 0 0 16,3 3-2-16,-2 9-1 15,0-4-6-15,9 21-2 16,-10-14-7-16,23 29-12 16,-19-16-10-16,19 15 0 15,-1-8 1-15</inkml:trace>
  <inkml:trace contextRef="#ctx0" brushRef="#br0" timeOffset="38689.2129">19874 2629 83 0,'0'0'37'16,"28"-2"-1"-16,-2-7-4 15,10-14-45-15,15 15-21 16,-3-9-3-16,7 9 2 16,-9-3-1-16</inkml:trace>
  <inkml:trace contextRef="#ctx0" brushRef="#br0" timeOffset="38832.221">19912 2830 90 0,'1'21'33'0,"13"-11"-27"15,30-9-4-15,14-11-35 16,20-2-6-16</inkml:trace>
  <inkml:trace contextRef="#ctx0" brushRef="#br0" timeOffset="40026.2893">20559 3118 75 0,'0'0'26'16,"0"0"-1"-16,-6-16 1 16,6 16-15-16,-7-10-2 15,7 10-2-15,-11-11 0 16,11 11-2-16,-15-3 0 15,15 3-1-15,-10 6-1 16,10-6 0-16,6 13-1 16,13-5 0-16,13-4-1 0,17-3 0 15,19-2 0-15,25-5 0 16,18 0 1-16,19-3-1 15,15 2 1-15,13-1 0 16,7 5-1-16,2 0 1 16,-10 5 0-16,-4 2-1 15,-12 1 0-15,-7-6 0 16,-8 1 0-16,-15-6-1 15,-12-5 1-15,-4-1-1 16,-10-4 1-16,-6-2-1 16,-12 1 1-16,-7 2 0 15,-9 2 0-15,-11 5-1 16,-9 3 1-16,-7 5-1 15,-4 0 0-15,-5 4 0 0,-1 2 0 16,0-1 0-16,3 0 0 16,0 1 0-16,0-4 0 15,1 1 0-15,2 0 0 16,3-1 0-16,-3-2 0 15,1 2-1-15,0-2 1 16,0 1 0-16,1 0 0 16,1 0 0-16,1-1 0 15,0 1 0-15,0 3-1 16,-1-1 1-16,-1 1-1 15,-1 0 1-15,-4 1-1 16,-3 2 1-16,0-2 0 16,1 0 0-16,-4-3 0 0,3-2 0 15,1-2 0-15,2-3 0 16,0 3-1-16,0-8-1 15,3 10-6-15,-15-18-14 16,14 17-15-16,-19-13-1 16,0 14 0-16,-1-12-2 15</inkml:trace>
  <inkml:trace contextRef="#ctx0" brushRef="#br0" timeOffset="40890.3388">24566 2154 72 0,'-14'-8'36'0,"-4"3"0"15,4 12 0-15,-16-9-27 16,8 14-1-16,-11-2-1 15,5 6-2-15,-1 1-1 16,11 10-2-16,3-1 0 16,15 4-1-16,4-1 0 15,15-1 0-15,11-5-1 16,7-6 1-16,6-11 0 15,4-8 0-15,1-9 0 0,-3-11 0 16,-8-5 0-16,-9-6 0 16,-14 0 0-16,-8-3 0 15,-16 9-1-15,-9 1 1 16,-8 10-2-16,-7 3 0 15,2 11-2-15,-7 1-5 16,18 21-16-16,-7-14-14 16,20 12 0-16,3-8-2 15,20 6 1-15</inkml:trace>
  <inkml:trace contextRef="#ctx0" brushRef="#br0" timeOffset="41558.377">25212 2533 68 0,'0'0'37'15,"-14"-28"-1"-15,6 14 3 16,-8-14-24-16,3 13-8 16,-10-10-1-16,5 7-2 15,-7-2-1-15,-2 8-1 0,-6 6 0 16,-5 10 0-16,-8 9 0 15,-7 12 0-15,-9 11 1 16,-11 7 1-16,-2 11-1 16,-4 8 1-16,2 4-2 15,7 0 1-15,13 1 0 16,14 1-1-16,18-2-2 15,25 1 1-15,25-4-1 16,23-7-1-16,29-4-1 16,15-10-1-16,19-6-1 15,5-15-2-15,14-3-6 16,-20-32-10-16,14 9-14 15,-34-25-5-15,-9 1-1 16,-25-14 2-16</inkml:trace>
  <inkml:trace contextRef="#ctx0" brushRef="#br0" timeOffset="43536.4901">489 5461 59 0,'0'0'35'0,"-7"-15"-2"15,7 15 2-15,-12-12-24 16,12 12-3-16,0 0-1 0,0 0-1 15,-14-4-2-15,14 4-1 16,-10 13-1-16,10-13 0 16,-11 19-1-16,8-6 0 15,-1-1-1-15,3 4 0 16,2-2 1-16,3-2-1 15,2 2 0-15,0-2 0 16,5-2 0-16,2-4 0 16,-2-2 0-16,2-4 0 15,-1-4 1-15,-1-3-1 16,-2-6 1-16,0 2 0 15,-6-4 0-15,-1 0 0 16,-4 4 0-16,2 11-1 16,-10-16 1-16,10 16 0 0,-20 4 0 15,8 6-1-15,0 3 1 16,0 7-1-16,0 2 0 15,5 3 1-15,0-3-1 16,3-4 1-16,6-3-1 16,-2-15 1-16,15 8 0 15,-1-18-1-15,2-5 1 16,1-5-1-16,0-1 1 15,-3-2-1-15,-4 1 1 16,-3 2-2-16,-4 8 2 16,-3 12-1-16,-12-10 1 15,-2 14-1-15,-2 6 0 16,-3-1 0-16,2 5 0 15,2-3-2-15,4 3-1 0,0-8-8 16,20 11-20-16,-9-17-7 16,13 1-1-16,-13-1-2 15</inkml:trace>
  <inkml:trace contextRef="#ctx0" brushRef="#br0" timeOffset="45911.626">1207 5051 55 0,'7'-11'32'15,"0"-2"0"-15,4 9-1 16,-13-6-21-16,2 10 0 16,0 0-3-16,2 14 0 15,-6 4-1-15,6 18-2 16,-9 11-1-16,5 15-1 15,-3 12-1-15,-4 15 0 16,-1 7 1-16,6 0-1 16,-2-2-2-16,0-13-3 15,16-2-19-15,-9-27-11 16,13-14 1-16,-1-26-2 15,8-16-1-15</inkml:trace>
  <inkml:trace contextRef="#ctx0" brushRef="#br0" timeOffset="46474.6582">864 5173 89 0,'-13'-3'37'15,"13"3"0"-15,28-10 0 16,0 0-35-16,27-4 0 16,14-1 0-16,11-6 0 15,6-3 1-15,4 0-2 16,0-1 1-16,-7 2 0 0,-5 3-1 15,-12 6 0-15,-5 5 0 16,-15 8 0-16,-9 10 1 16,-13 9-2-16,-9 15 1 15,-11 9 0-15,-9 15-1 16,-8 10 1-16,-5 7-1 15,-4 3 0-15,-2 7 1 16,1-3 1-16,4-9-1 16,5-6 0-16,8-13 0 15,5-15 1-15,5-9-1 16,6-15 1-16,9-16-1 15,8-16-2-15,-2-8 1 16,7-14-1-16,-1-3 1 16,0-5 0-16,-2 1 0 0,-1 0-1 15,-8 10 1-15,-3 9 0 16,-2 11 1-16,-15 17-1 15,19 3 0-15,-15 18 0 16,2 10 0-16,-2 11 0 16,-3 3 0-16,8 7-2 15,-5-5-1-15,13 1-4 16,-10-21-17-16,21 6-13 15,-5-23-1-15,12-1 0 16,-8-21-1-16</inkml:trace>
  <inkml:trace contextRef="#ctx0" brushRef="#br0" timeOffset="46828.6784">2174 5529 88 0,'-6'20'35'16,"3"-10"0"-16,13 6 1 15,8-14-33-15,15-6 0 16,5-9 1-16,12-2 0 16,2-12-1-16,7-2-1 15,-5-8 0-15,-7 0 0 16,-10 0-1-16,-12 3 0 15,-19 4 0-15,-15 8 0 16,-15 6-1-16,-18 13 1 16,-6 13-1-16,-9 15 1 15,-6 10-1-15,8 13 1 16,6 4-1-16,10 8 1 0,18-3 1 15,17-5-1-15,19-8 0 16,21-15-5-16,27-1-20 16,-3-31-12-16,21 1-1 15,-4-22-3-15,9 1-2 16</inkml:trace>
  <inkml:trace contextRef="#ctx0" brushRef="#br0" timeOffset="49646.8396">4801 4980 88 0,'-10'34'36'16,"-9"-3"-1"-16,2 5-8 15,11-2-61-15,-9-11 0 16,15-4-1-16,0-19-1 0</inkml:trace>
  <inkml:trace contextRef="#ctx0" brushRef="#br0" timeOffset="49796.8482">5478 4873 81 0,'6'39'37'0,"-18"2"-3"16,-5 1-5-16,-1 8-61 15,-4-13-2-15,9-2-1 16,7-16-1-16</inkml:trace>
  <inkml:trace contextRef="#ctx0" brushRef="#br0" timeOffset="50322.8783">9060 4882 83 0,'-9'29'31'16,"4"1"-28"-16,-5-4-1 16,1-8-38-16,9-18-1 15</inkml:trace>
  <inkml:trace contextRef="#ctx0" brushRef="#br0" timeOffset="50465.8865">9522 4926 77 0,'-6'39'37'15,"-8"4"-20"-15,-1-14-15 16,1-15-29-16,-3-8-10 0,17-6-1 16</inkml:trace>
  <inkml:trace contextRef="#ctx0" brushRef="#br0" timeOffset="51546.9483">11227 4648 70 0,'-5'29'34'0,"3"8"-2"15,-7 1-3-15,2 0-32 16,8 4-16-16,-6-16-12 15,17-2-1-15,-2-14 1 16,18-9-1-16</inkml:trace>
  <inkml:trace contextRef="#ctx0" brushRef="#br0" timeOffset="51682.9561">11645 4660 65 0,'12'3'34'16,"-17"9"-1"-16,5 9-1 15,-8 3-30-15,2 0-29 16,6 3-4-16,5-7-2 0,8-2 0 15</inkml:trace>
  <inkml:trace contextRef="#ctx0" brushRef="#br0" timeOffset="52202.9858">12963 4729 64 0,'9'-14'36'15,"-7"-3"-3"-15,-2 17-2 0,0 0-23 16,0 0-2-16,-7 17 0 16,3 14-1-16,-5 10 0 15,1 12-3-15,-5 4 1 16,2 9-1-16,0 1 0 15,3-8-4-15,8-7-1 16,0-23-16-16,16-3-17 16,2-25 1-16,13-10-2 15,-1-23 1-15</inkml:trace>
  <inkml:trace contextRef="#ctx0" brushRef="#br0" timeOffset="52350.9943">12978 4252 86 0,'-19'-5'29'16,"19"5"-26"-16,-6 18-3 16,21 0-35-16,5-2 1 15</inkml:trace>
  <inkml:trace contextRef="#ctx0" brushRef="#br0" timeOffset="52651.0114">13772 4693 76 0,'-28'-4'37'0,"4"6"-1"0,-18-7 1 16,4 17-32-16,-10-3 0 15,4 12 0-15,-2 7-1 16,4 7 0-16,4 11 0 16,5 6-2-16,11 1 1 15,10 4-2-15,12-4 0 16,12-3-2-16,15-8-1 15,10-19-7-15,25 3-26 16,-7-24-2-16,17-1-1 16,-6-19 0-16</inkml:trace>
  <inkml:trace contextRef="#ctx0" brushRef="#br0" timeOffset="52997.0312">13919 4967 83 0,'-10'19'36'16,"-5"-6"0"-16,13 5 0 15,2-6-26-15,15-9-10 16,11-6 1-16,10-6 2 16,8-11-3-16,8-3 2 15,2-5-2-15,1-4 2 16,-8 0-2-16,-8-1 2 15,-14 3-3-15,-9 4 2 16,-20 6 0-16,-17 9 0 16,-10 6 0-16,-11 10 1 15,-6 7-1-15,0 15 0 0,-1 6 2 16,6 11-2-16,13 6 1 15,8 2-1-15,19 2 0 16,12-4-3-16,22-3-3 16,7-20-10-16,38 7-19 15,2-23-3-15,24 0-2 16,4-20 0-16</inkml:trace>
  <inkml:trace contextRef="#ctx0" brushRef="#br0" timeOffset="53770.0754">15478 4799 89 0,'0'0'36'0,"-9"-22"0"15,9 22 0-15,-14 4-34 16,4 6 0-16,-3 12 0 15,1 6 0-15,-3 9 1 16,1 4-1-16,2 5 1 16,4 4-2-16,1-5 2 15,8-5-2-15,8-10 1 16,8-4-1-16,9-18 0 15,6-9-1-15,7-12 0 16,6-8 1-16,-2-6-3 0,2-7 4 16,-5 1-3-16,0-2 2 15,-11 5-2-15,-4 7 1 16,-9 6-1-16,-5 6 1 15,-11 11 0-15,0 0-1 16,-4 23 2-16,-5-1-1 16,2 8 1-16,0 5-1 15,5 2 1-15,3 3-1 16,7-5 1-16,8-3-1 15,9-9 0-15,6-8 0 16,5-13 0-16,3-10 1 16,1-11-1-16,-3-9 0 15,-5-9 0-15,-2-6 2 16,-5 0-3-16,-8-3 1 0,-5 4-2 15,-4 0 1-15,-3 11-3 16,-1 4-1-16,3 16-6 16,-13-6-21-16,19 20-5 15,-13-3-1-15,24 13 0 16</inkml:trace>
  <inkml:trace contextRef="#ctx0" brushRef="#br0" timeOffset="54169.0983">16549 4896 94 0,'-39'14'36'0,"-9"-7"4"0,7 15-3 16,-4-2-30-16,6 7-3 15,5 3 1-15,13 5-3 16,6 2 1-16,15-2-2 16,11 0 0-16,9-8-1 15,13-7 0-15,6-8 0 16,6-11 0-16,3-9 0 15,1-9 0-15,-3-9 0 16,-3-7 0-16,-7-3 0 16,-7-1-1-16,-10 0 2 15,-2 4-2-15,-10 6 1 16,-4 4-1-16,-5 9 1 15,2 14-2-15,0 0 2 16,-15 14 0-16,15 6-2 0,3 6-1 16,2-8-8-16,19 16-17 15,-9-18-10-15,19-1 1 16,-2-17-3-16</inkml:trace>
  <inkml:trace contextRef="#ctx0" brushRef="#br0" timeOffset="54393.1111">17390 4265 92 0,'-27'39'35'0,"-14"11"0"0,3 22 1 16,-6 7-34-16,9 6 0 15,7 1 0-15,6-1-1 16,11-3-1-16,2-11-6 16,20-2-26-16,-7-21-3 15,10-4 0-15,-8-21-3 16</inkml:trace>
  <inkml:trace contextRef="#ctx0" brushRef="#br0" timeOffset="54597.1227">17049 4777 98 0,'0'0'38'0,"-16"2"0"16,16-2 0-16,11 10-37 15,6-10-1-15,12-1-1 16,5-5-3-16,16 6-6 15,-6-14-24-15,19 10-2 16,-10-10-1-16,8 9-1 16</inkml:trace>
  <inkml:trace contextRef="#ctx0" brushRef="#br0" timeOffset="55190.1567">17460 4852 85 0,'-19'33'37'0,"-2"-11"1"16,16 5-1-16,3-7-30 15,16-5-4-15,8-6-1 0,9-5 0 16,6-7-1-16,6-4 1 16,3-8-3-16,1-3 2 15,-9-5-2-15,-3-4 1 16,-8-3 1-16,-8 2-1 15,-10 1 0-15,-10-1 0 16,-8 11 0-16,-10 7 0 16,-6 9-1-16,-5 6 1 15,-3 11 0-15,2 11 1 16,5 5-1-16,7 2 0 15,5 3 2-15,14-3-1 16,10-4 1-16,17-8-2 16,8-6 2-16,6-7-2 15,8-7 1-15,3-5-1 0,-2-6-1 16,0-2 3-16,-11 0-4 15,-5 2 3-15,-11 1-3 16,-9 6 3-16,-14 2 0 16,0 20 0-16,-14 3 0 15,-7 7-2-15,0 7 2 16,-4 1-1-16,4 5 1 15,4-4-1-15,3-7 0 16,8-5 0-16,8-15 0 16,-2-12 1-16,22-10-1 15,-6-10 1-15,2-14 0 16,0-5 0-16,0-8-2 15,1-2 1-15,1 0 0 16,0 1 0-16,1 7-2 0,-2 4-1 16,9 12-7-16,-11-8-11 15,26 21-14-15,-13-5-4 16,17 14-1-16,3-5-1 15</inkml:trace>
  <inkml:trace contextRef="#ctx0" brushRef="#br0" timeOffset="55726.1873">18891 4956 91 0,'-12'5'39'16,"12"-5"-2"-16,0 0-1 15,19-7-36-15,11-7-5 16,22 8-3-16,-4-12-15 16,17 16-11-16,-12-5-3 15,-1 14 1-15,-15-4 1 16</inkml:trace>
  <inkml:trace contextRef="#ctx0" brushRef="#br0" timeOffset="55852.1945">19075 5149 70 0,'-49'26'37'15,"21"5"0"-15,4-16 1 16,26 5-14-16,15-19-24 15,21-17-14-15,30 7-22 16,8-17 0-16,19 5-3 16,3-13 2-16</inkml:trace>
  <inkml:trace contextRef="#ctx0" brushRef="#br0" timeOffset="56623.2386">20558 5371 22 0,'-35'-1'28'0,"13"4"1"15,4-6 0-15,6-7-11 16,12 10-6-16,-15-5-8 15,15 5 0-15,0 0 1 16,0 0 1-16,0 0-1 16,0 0 1-16,0 0 0 15,16 0-1-15,5-1-2 16,17 6 1-16,13-6-1 15,23 2-1-15,18-1 0 0,18 0 0 16,19-1 0-16,13 1-1 16,13-2 1-16,7 7-1 15,10 1 1-15,-3 4 0 16,-1 5 0-16,7 0-1 15,-3 0 0-15,2 1 1 16,-5-7 0-16,-4-3 0 16,-9-6-1-16,-5-8 1 15,-9-8 0-15,-18-2 1 16,-16-4 0-16,-14-3-1 15,-15 2-1-15,-13 3 1 16,-15 0-1-16,-11 6 0 16,-7 3-1-16,-8 5 0 0,-3 4-1 15,-3 2-1-15,-5 3-1 16,-14-3-2-16,19 9-7 15,-19-9-19-15,0 0-8 16,0 0 1-16,0 0-1 16</inkml:trace>
  <inkml:trace contextRef="#ctx0" brushRef="#br0" timeOffset="57948.3144">683 7994 49 0,'0'0'31'0,"0"0"1"15,-7-14 0-15,7 14-23 16,0 0-1-16,-15 10 1 16,1-3 0-16,7 8-1 15,-5-2-2-15,3 5 0 16,0 1-2-16,1 3-1 15,1-5 0-15,7 0-2 16,1-4 0-16,6-3-1 16,-7-10-1-16,21 9 1 15,-8-12-1-15,1-5 1 0,0-2 0 16,-3-3 0-16,0 1 0 15,-6-2 1-15,-1 1 1 16,-5 2-1-16,1 11 0 16,-11-15 0-16,-1 13 1 15,-1 3-1-15,-2 1 0 16,2 5 0-16,0 0 0 15,13-7 0-15,-17 20-2 16,17-20-1-16,6 25-8 16,-6-25-20-16,17 21-8 15,-7-15 0-15,11 5-1 16</inkml:trace>
  <inkml:trace contextRef="#ctx0" brushRef="#br0" timeOffset="59266.3898">1810 7808 79 0,'-16'24'13'16,"3"6"-12"-16,-1-2-2 16,7-5-34-16,2-7 1 15</inkml:trace>
  <inkml:trace contextRef="#ctx0" brushRef="#br0" timeOffset="59404.3977">2154 7733 81 0,'-4'31'13'0,"-10"-2"-12"16,-1 2-1-16,-3-3-35 16,13-3 0-16</inkml:trace>
  <inkml:trace contextRef="#ctx0" brushRef="#br0" timeOffset="59883.4251">5385 7333 73 0,'-33'29'37'15,"2"3"-6"-15,8 7-18 16,4-7-29-16,8-6-19 16,3-11-1-16,17 1 0 15</inkml:trace>
  <inkml:trace contextRef="#ctx0" brushRef="#br0" timeOffset="60034.4337">5716 7394 90 0,'0'29'36'0,"-13"2"-1"15,2 1-4-15,-7 9-60 0,4-16-4 16,9-1-3 0,4-10-2-16</inkml:trace>
  <inkml:trace contextRef="#ctx0" brushRef="#br0" timeOffset="60602.4662">9353 7280 99 0,'-14'25'35'0,"3"1"-4"16,4-1-23-16,0-11-42 16,7-14-1-16,10 7-1 15,12-14 0-15</inkml:trace>
  <inkml:trace contextRef="#ctx0" brushRef="#br0" timeOffset="60735.4738">9697 7258 88 0,'-13'22'36'16,"-1"12"-2"-16,-7-2-5 15,7-13-53-15,0 5-11 16,4-9-1-16,10-2-2 16</inkml:trace>
  <inkml:trace contextRef="#ctx0" brushRef="#br0" timeOffset="61770.533">11086 7215 73 0,'7'-17'37'0,"-7"17"-3"16,0 0 3-16,5 18-23 15,-10 1-12-15,0 10 1 16,-4 3-1-16,-1 11 1 16,-3 3-1-16,2 2 0 15,-2-4 0-15,4-1 0 16,2-8-1-16,6-7 1 15,6-12-1-15,-5-16 0 16,20-2-1-16,-3-19 1 16,1-9-1-16,7-9 1 0,-2-6 0 15,1-7-1-15,-1-1 1 16,0-1 0-16,-3 5 0 15,-1 9 0-15,-6 8 0 16,-1 10 1-16,-6 10-2 16,-6 12 1-16,0 0-1 15,4 26-1-15,-2-7 1 16,0 3-1-16,6 1 1 15,4-3-1-15,9-9 2 16,9-5-1-16,10-7 1 16,8-9 0-16,5-9 0 15,4-4 1-15,4-5-1 16,-4 1 2-16,-4-1-3 15,-9 5 2-15,-8 5 0 0,-10 7 0 16,-8 17-2-16,-7 10-1 16,-11 11 1-16,-5 6-2 15,-7 7 2-15,2 7-1 16,-2 1-1-16,3 0-1 15,7-4-1-15,4-14-3 16,19 7-14-16,-5-25-14 16,22 0-3-16,-4-15-1 15,17-2 0-15</inkml:trace>
  <inkml:trace contextRef="#ctx0" brushRef="#br0" timeOffset="62255.5608">12197 7213 83 0,'-20'-1'38'15,"6"10"-2"-15,-6-2 2 16,6 14-25-16,4-3-10 16,3 5 1-16,5 0-1 15,6 1 0-15,6-5-1 16,10-4 0-16,4-8-1 15,8-7 0-15,2-7 0 16,3-9-1-16,3-7 1 16,-3-4-1-16,0-6 2 15,-3 3 0-15,-4-4-1 16,-3 5 1-16,-9 3-1 15,1 9 1-15,-9 3-2 16,-10 14 0-16,9 11-1 0,-13 7-1 16,-1 15 0-16,-5 14 0 15,-2 13 1-15,-5 15-1 16,2 12 1-16,-5 2 2 15,3 7-2-15,-3 2 0 16,0-4 0-16,-1-6 1 16,-2-14-1-16,-1-10 0 15,-3-11 1-15,-4-14-1 16,-1-16 1-16,-1-10 0 15,-2-12-1-15,0-10-1 16,0-10-1-16,1-16-4 16,12 5-13-16,-11-21-11 15,15 7-6-15,-3-7 0 16,17 8 0-16</inkml:trace>
  <inkml:trace contextRef="#ctx0" brushRef="#br0" timeOffset="63006.6037">13999 7259 58 0,'12'-14'34'0,"-5"4"0"15,-14-13-8-15,2 10-10 16,-16-8-5-16,1 9-1 0,-12-8-1 16,3 10 0-16,-8-2-3 15,3 12-1-15,-8 7-2 16,1 8-1-16,-3 8 0 15,3 9-2-15,2 5 1 16,7 5-1-16,3 0 0 16,11-1 0-16,11-3 0 15,12-7 1-15,12-7-1 16,13-12 1-16,12-12-1 15,7-9 1-15,3-12-1 16,5-6 1-16,1-6-1 16,-5-6 0-16,-7-4 2 15,-5 6 0-15,-9-1-1 16,-7 5 1-16,-7 6 0 0,-9 7 0 15,-2 9-1-15,-7 11-1 16,-2 13-1-16,-5 5 0 16,-2 14 0-16,2 6-1 15,0 5 0-15,3 2-1 16,10-3 0-16,8-9-1 15,14-2-4-15,3-24-11 16,26 7-15-16,-6-23-4 16,14-2 0-16,-7-14-1 15</inkml:trace>
  <inkml:trace contextRef="#ctx0" brushRef="#br0" timeOffset="63357.6238">14585 7203 80 0,'-17'3'37'15,"4"14"-2"-15,-11 3 2 16,10 8-24-16,-7 4-10 15,6 9 0-15,-1-3 0 16,4 9-1-16,1-9 0 16,5 0 0-16,1-7-1 15,5-9 1-15,2-10-1 16,-2-12 0-16,19-10 0 15,-5-11-1-15,3-9 1 16,1-5 0-16,0-8-1 16,0-6 1-16,1-1 0 15,-3 1 1-15,-1 2 0 16,2 7 0-16,-6 2-1 0,2 9 1 15,3 5-1-15,0 5 1 16,3 11-3-16,3 1-2 16,7 7-3-16,-8-9-9 15,21 15-15-15,-14-10-9 16,14 8 2-16,-7-8-3 15</inkml:trace>
  <inkml:trace contextRef="#ctx0" brushRef="#br0" timeOffset="63891.6544">15138 7191 99 0,'-12'27'37'16,"-12"-8"0"-16,8 15 1 0,-12-14-32 15,8 14-2-15,-3-3-2 16,3 5 0-16,3-6-1 15,2-2 0-15,6-7 0 16,5-6-1-16,4-15 1 16,14 1-1-16,3-14 0 15,2-9 0-15,4-7 1 16,5-3-1-16,-4-5 1 15,1 0 0-15,-2-2 0 16,-7 6 1-16,-2 6-2 16,-6 7 2-16,0 8-1 15,-8 12-1-15,0 0 0 16,-2 14-1-16,-4 6 1 15,6-2-2-15,0 3 2 16,7-4-2-16,4-5 2 0,7-6 0 16,10-9 1-16,2-5-1 15,13-9 1-15,-1-1 1 16,6-7-1-16,-1-1 1 15,0 2-1-15,-10 3 1 16,-6 5-1-16,-8 12 1 16,-8 11-1-16,-8 7-3 15,-9 9 2-15,-7 8 0 16,-3 4-1-16,3 4 0 15,-2 0-1-15,4-4-2 16,9 1-6-16,-2-18-4 16,18 10-9-16,-18-28-12 15,36 8-5-15,-13-15 0 16,11-2 0-16</inkml:trace>
  <inkml:trace contextRef="#ctx0" brushRef="#br0" timeOffset="64776.705">16063 7223 75 0,'19'-15'37'16,"-10"-2"0"-16,4 8-4 15,-21-11-23-15,8 20-1 16,-12-9-2-16,12 9-1 16,-22 20-2-16,8-2-2 15,-3 6 1-15,4 9-2 16,-4 5 1-16,3 5-1 15,-4 5 0-15,2 1 0 0,2-3 0 16,0-3 0-16,5-7-1 16,3-5 1-16,-1-10-1 15,7-21 0-15,0 0 1 16,0 0-1-16,10-28 0 15,-3-3 0-15,2-8 1 16,0-7-1-16,2-9 1 16,1-6 0-16,5 0-1 15,-1 2 2-15,2 5-2 16,2 2 1-16,6 11-1 15,-1 6 1-15,2 12-1 16,0 10 0-16,2 10 0 16,-1 9 0-16,1 4 0 15,-1 5 0-15,1 5 0 0,-5 6 0 16,-2 4 0-16,-2 1-1 15,-6 3 0-15,-10-1 0 16,-4 2 1-16,-6-3-1 16,-11 0 0-16,-2-7 0 15,-9-2 1-15,-1-6 0 16,-4-4-1-16,0-4 1 15,-4-5 0-15,4-1 0 16,3-3 0-16,-1 0-1 16,3 1 1-16,6 7 0 15,-1 5 0-15,2 9 1 16,1 12-2-16,4 8 2 15,-1 11-2-15,3 7 2 16,-1 7-1-16,-5 6 1 0,2 5-1 16,-2-6-2-16,3-3 0 15,-2-9-4-15,19 0-5 16,-6-28-11-16,26-1-11 15,-3-31-5-15,22-11-2 16,5-24 2-16</inkml:trace>
  <inkml:trace contextRef="#ctx0" brushRef="#br0" timeOffset="65027.7193">16772 7025 85 0,'0'0'38'15,"0"18"-2"-15,-7 16 1 16,-16-8-18-16,5 19-17 16,-9 5 1-16,5 6-2 15,1 0 1-15,5-2-2 16,5-6-2-16,7-14-2 15,19 3-15-15,-6-27-16 16,15-2-2-16,-2-20 0 16,12-3-1-16</inkml:trace>
  <inkml:trace contextRef="#ctx0" brushRef="#br0" timeOffset="65158.7268">16830 6679 86 0,'-6'-21'17'16,"-3"2"-15"-16,7 7-1 15,9-6-32-15,9 5-2 16</inkml:trace>
  <inkml:trace contextRef="#ctx0" brushRef="#br0" timeOffset="65406.741">17415 6357 101 0,'-22'31'38'0,"-14"5"1"15,8 17 2-15,-9 6-35 16,8 13-1-16,4 13-3 0,3 7 2 16,0 6-3-16,5 0 1 15,4 0-3-15,4-11-3 16,7-2-5-16,-5-27-13 15,14-4-16-15,-10-23-1 16,16-11 0-16,-13-20 1 16</inkml:trace>
  <inkml:trace contextRef="#ctx0" brushRef="#br0" timeOffset="65564.7501">17122 6996 113 0,'-2'-24'40'0,"-3"0"-2"15,17 14 0-15,11-2-35 16,9-2-5-16,22 9-12 15,-5-18-16-15,20 8-9 16,-2-7 1-16,16 6-2 16</inkml:trace>
  <inkml:trace contextRef="#ctx0" brushRef="#br0" timeOffset="66075.7793">19009 7207 97 0,'-22'9'37'16,"14"4"1"-16,8-13-3 16,13-2-31-16,15 2-15 15,3-13-26-15,20 8 2 16,-4-8-1-16,9 7-1 15</inkml:trace>
  <inkml:trace contextRef="#ctx0" brushRef="#br0" timeOffset="66229.7881">19167 7421 100 0,'-21'29'38'16,"10"-17"1"-16,24-4-4 16,25-8-40-16,2-20-30 15,25-1-5-15,-4-11 2 16,2 7-2-16</inkml:trace>
  <inkml:trace contextRef="#ctx0" brushRef="#br0" timeOffset="67502.8609">668 10145 57 0,'0'0'35'0,"0"0"-4"15,0 0-10-15,0 0 7 16,0 0-22-16,-14 26-1 16,5-10-1-16,1 9 2 15,-3-1-3-15,6 3 3 0,-4-2-3 16,9 2 0-16,2-7-1 15,8-3-1-15,2-7 0 16,6-4-1-16,1-7-1 16,4-7 1-16,-1-5-1 15,-1-1 1-15,-3-3-1 16,-7 3 2-16,-7-2 0 15,0 6 0-15,-4 10-1 16,-13-11 1-16,3 10-1 16,-3 6 1-16,1 4-1 15,0 1 0-15,1 5 0 16,7 1 1-16,0 3-1 15,4-3 0-15,5 0 0 16,4-2 1-16,5-6-1 0,0-2 1 16,1-6-1-16,-1-5 1 15,-2-4 0-15,-1-3 0 16,-7-5 0-16,1 1 0 15,-5-2 0-15,-5 0-1 16,1 0 0-16,-5 3 0 16,-1 3 0-16,1 3 0 15,9 9-2-15,-21-7-3 16,21 7-10-16,-13 8-18 15,13 3-4-15,0-11-1 16,0 0-2-16</inkml:trace>
  <inkml:trace contextRef="#ctx0" brushRef="#br0" timeOffset="68282.9055">1992 9630 70 0,'4'-15'34'15,"-4"15"0"-15,7 10 0 0,-5 21-18 16,-13 9-10-16,7 14-3 15,-3 13-1-15,0 11 0 16,2 9-2-16,3 5 1 16,0 0-1-16,4-3 0 15,3-9-2-15,-2-17-2 16,14-4-19-16,-8-27-10 15,6-9 0-15,-15-23-2 16,24-11 0-16</inkml:trace>
  <inkml:trace contextRef="#ctx0" brushRef="#br0" timeOffset="68846.9378">1678 9861 104 0,'-18'-18'35'16,"18"18"2"-16,8-24-3 15,17 7-31-15,15-5-1 16,11-7 0-16,7-3 0 16,10-2 0-16,-2 0 0 15,0-1 0-15,-5 2-1 16,-4 3 0-16,-13 4 0 15,-3 8 0-15,-12 4 0 16,-7 8 0-16,-6 10 0 16,-5 8-1-16,-5 14 1 15,-3 11 0-15,-5 9-1 16,-1 10 1-16,-5 8 0 0,1 4-1 15,-2-1 1-15,-4 0-1 16,4-6 0-16,2-9-1 16,2-11 1-16,5-10-2 15,5-7 2-15,0-10-1 16,7-10 1-16,4-12 0 15,3-7 0-15,-1-7 2 16,4-4-1-16,3-4 1 16,-5-2-2-16,5 1 2 15,-8 4-2-15,1 8 0 16,-7 3 1-16,3 11-1 15,-14 5 0-15,13 23 0 16,-12 2 0-16,-1 8 0 0,5 3-1 16,-2 4-1-16,3 4-2 15,1-5 1-15,4 0-3 16,3-7-1-16,11 3-6 15,-10-18-14-15,14 5-12 16,-7-11 4-16,4-2-2 16,-7-14 2-16</inkml:trace>
  <inkml:trace contextRef="#ctx0" brushRef="#br0" timeOffset="69251.961">2757 10057 96 0,'0'0'35'15,"0"0"-1"-15,3 17 2 16,-3-17-31-16,24 15-2 15,-4-10 0-15,8 0 0 16,-1-4 0-16,4-2 0 16,0-8-1-16,-2-1 0 15,-5-9-1-15,-4 1 1 16,-11-4-1-16,0-4 1 15,-13 3-2-15,-6 2 1 16,-9 4-1-16,-4 7 0 16,-3 8 1-16,-3 7-1 15,1 10 0-15,2 10 0 0,5 5 0 16,6 4 0-16,9 3-1 15,12-5-3-15,17 2-9 16,2-24-13-16,26 8-9 16,-5-20-4-16,21 0 0 15,4-18-1-15</inkml:trace>
  <inkml:trace contextRef="#ctx0" brushRef="#br0" timeOffset="69551.9781">5155 9887 65 0,'-2'16'32'0,"-6"2"-2"15,-1 8-14-15,-5-1-30 16,-7-2-15-16,-1-5-5 16,10-4 3-16</inkml:trace>
  <inkml:trace contextRef="#ctx0" brushRef="#br0" timeOffset="69701.9867">5367 9908 105 0,'11'21'36'0,"-22"-5"0"16,0 14-2-16,-10-3-34 15,-2-12-21-15,13 14-15 16,-1-11-2-16,12 0 0 16,-1-18 0-16</inkml:trace>
  <inkml:trace contextRef="#ctx0" brushRef="#br0" timeOffset="70270.0192">8982 9881 95 0,'1'20'38'0,"-10"-5"0"0,3 15 0 16,-15 4-30-16,4 1-9 15,2 0-2-15,2-3-4 16,13 3-5-16,-6-19-25 16,21-2 2-16,2-19-2 15,15-3 0-15</inkml:trace>
  <inkml:trace contextRef="#ctx0" brushRef="#br0" timeOffset="70403.0268">9251 9933 100 0,'-3'11'37'0,"3"15"1"16,-17-3-7-16,10 9-24 15,-3 4-22-15,-1-15-22 16,14-1 1-16,-3-20-2 0,23 12-1 16</inkml:trace>
  <inkml:trace contextRef="#ctx0" brushRef="#br0" timeOffset="71573.0937">11023 9233 53 0,'0'0'30'15,"0"0"-2"-15,0 0-1 16,-10-11-16-16,10 11-2 15,-14-5 0-15,14 5 0 16,-14-5-2-16,14 5-1 16,-11 6-2-16,9 6 0 15,-3 6-1-15,8 12 0 0,-2 9 0 16,5 12-1-16,-2 8 0 15,1 12 0-15,0 2-1 16,-1 4 1-16,-5-5-1 16,5-3 1-16,-8-8-2 15,4-8 1-15,-2-12-1 16,2-11 1-16,2-13 0 15,-2-17-1-15,15-7 1 16,-2-13-1-16,3-13 1 16,0-6-1-16,6-7 0 15,2-5 0-15,0 2 0 16,-1 3 0-16,1 9 0 15,0 6 0-15,-2 13 0 16,-2 7 0-16,1 14 0 0,-1 11 0 16,-2 7 0-16,-2 12 0 15,-5 3 0-15,2 8 0 16,-6 1 0-16,-3 3 0 15,-6-4 0-15,-6-5 0 16,-7-3 0-16,-4-11 1 16,-4-6-1-16,-5-8 0 15,-4-9-1-15,1-10 0 16,3-5-1-16,0-12-5 15,18 4-18-15,-4-16-12 16,18 9 1-16,2-11-2 16,17 10 1-16</inkml:trace>
  <inkml:trace contextRef="#ctx0" brushRef="#br0" timeOffset="71987.1174">11884 9662 73 0,'-11'-7'36'0,"-13"-1"0"16,-1 12 1-16,-14-3-28 15,8 17 0-15,-13 0-1 16,6 13-1-16,-5 6-2 0,10 5-1 16,5 2-1-16,9 3-1 15,10-4-1-15,16-3 0 16,10-8 0-16,14-12-1 15,12-8 0-15,5-11 0 16,3-10 0-16,1-6 0 16,-5-7 1-16,-5-5-2 15,-11-4 1-15,-10 1-1 16,-10 1-1-16,-11-1 0 15,-6 7-2-15,-9-4-1 16,1 9-2-16,-8-7-5 16,22 25-20-16,-15-31-4 15,18 21 0-15,2-11-1 16</inkml:trace>
  <inkml:trace contextRef="#ctx0" brushRef="#br0" timeOffset="72205.1299">12246 9607 96 0,'0'0'37'15,"5"28"1"-15,-13-9-1 16,1 16-30-16,-7 3-4 16,5 8 0-16,-3 6-1 15,3 0 0-15,2-4-2 16,7-5 0-16,5-6-2 15,4-15-3-15,13-4-15 16,-4-27-18-16,16-7 1 16,-10-18-1-16,12-3-1 15</inkml:trace>
  <inkml:trace contextRef="#ctx0" brushRef="#br0" timeOffset="72341.1376">12260 9294 96 0,'-23'-15'34'16,"5"7"-10"-16,7 0-21 15,17-2-37-15,3-13-3 16,19 1-1-16</inkml:trace>
  <inkml:trace contextRef="#ctx0" brushRef="#br0" timeOffset="72595.1522">12769 9105 90 0,'-19'60'39'15,"3"13"0"-15,-5-5 1 16,14 7-32-16,-9 4-4 16,4 3 0-16,2-2-1 15,2-4-1-15,3-3-1 16,5-8-1-16,7-6-3 15,6-20-3-15,17 1-16 16,-6-31-17-16,18-8 1 16,-4-21-1-16,12-6 1 15</inkml:trace>
  <inkml:trace contextRef="#ctx0" brushRef="#br0" timeOffset="72777.1626">13077 9626 102 0,'0'0'38'0,"-8"11"1"15,-4 12-1-15,1 12-33 16,-4 5-2-16,5 7-1 15,-1-2-1-15,4 0 0 16,7-6-2-16,0-11-3 16,14-3-8-16,-14-25-19 15,31-8-8-15,-11-22 1 16,10 0-2-16</inkml:trace>
  <inkml:trace contextRef="#ctx0" brushRef="#br0" timeOffset="72926.1711">13230 9222 92 0,'0'0'36'0,"-26"-5"-2"16,26 5-1-16,-12 22-47 16,12-22-21-16,9 24 0 15,5-17-3-15,10 8 2 16</inkml:trace>
  <inkml:trace contextRef="#ctx0" brushRef="#br0" timeOffset="73279.1913">13485 9500 97 0,'-14'24'38'15,"5"10"4"-15,-11-6-3 16,4 9-34-16,-2-4 0 0,7 6-2 16,-2-5 0-16,5 1-1 15,2-8-1-15,5-2 0 16,4-13 0-16,-3-12-1 15,25-4 1-15,-5-11-1 16,4-12 0-16,-1-3 0 16,6-6 1-16,2-4-1 15,-2 3 0-15,-3 4 0 16,-1 2 0-16,-5 9 0 15,-3 6 0-15,0 9 0 16,-6 10 0-16,-3 11 0 16,-3 11-2-16,-5 5 0 15,3 8-1-15,-3 2-1 0,7 9-5 16,-6-14-8-16,19 13-17 15,-6-22-4-15,17 2 0 16,-3-17-1-16</inkml:trace>
  <inkml:trace contextRef="#ctx0" brushRef="#br0" timeOffset="73760.2188">14125 9543 101 0,'-11'-24'39'15,"-1"18"0"-15,-18 1 0 16,3 13-35-16,-5 6-1 15,1 10 1-15,-2 4-1 16,8 5 0-16,2-1-1 0,12 3 1 16,6-6-3-16,10-5 1 15,11-5 0-15,6-8-1 16,3-9 0-16,7-6 0 15,-1-9 0-15,1-8 0 16,-5-5 0-16,4 0 0 16,-6-3 0-16,-5 3 0 15,-3 4 0-15,-2 5 0 16,-15 17 0-16,15 2-1 15,-15 20 1-15,-4 15 0 16,-6 17 0-16,-4 14 0 16,3 14-1-16,-8 9 1 15,0 7-1-15,-3 1 1 16,-2 0-1-16,1-9 1 15,-2-12-1-15,-1-9 2 0,-5-16-1 16,1-13 0-16,-4-13 0 16,-2-14-1-16,-2-11 0 15,-3-10-2-15,0-9-2 16,-8-22-6-16,18 1-5 15,-20-30-15-15,21 6-7 16,-2-13-2-16,15 8 1 16</inkml:trace>
  <inkml:trace contextRef="#ctx0" brushRef="#br0" timeOffset="74578.2656">15039 9519 92 0,'-3'-12'36'16,"3"12"-2"-16,-14-13 1 15,14 13-31-15,-12 7-1 16,5 7 1-16,-3 3-1 15,4 6 2-15,-3 0-3 16,2 7 2-16,1-2-2 16,6 3 1-16,2-7-2 15,8-1 1-15,4-6-1 0,5-4-1 16,6-7 1-16,4-5-1 15,4-7 0-15,0-5 0 16,3-4 0-16,-4-1 0 16,-3-3 0-16,-5 0 0 15,-4 4 1-15,-5 1-1 16,-3 4 0-16,-12 10 0 15,0 0 0-15,3 14 1 16,-6 7-1-16,0 8 0 16,0 2 0-16,4 6 0 15,4-4 0-15,4-1 0 16,5-11 1-16,9-6 0 15,2-13-1-15,8-16 1 16,4-8 0-16,1-14 0 16,-1-7 0-16,-2-5 0 0,-4-4-1 15,-6 1 0-15,-5 4 0 16,-7 8-1-16,-5 8 0 15,-5 10-1-15,-1 11-1 16,-2 10-3-16,-2 11-1 16,2-11-8-16,12 36-16 15,-4-18-7-15,14 10 0 16,-2-12 0-16</inkml:trace>
  <inkml:trace contextRef="#ctx0" brushRef="#br0" timeOffset="74970.288">16093 9537 98 0,'-27'-5'37'0,"-1"13"2"16,-14-3-1-16,-1 12-31 15,2 4-1-15,3 11-1 16,1 1-2-16,8 7 1 15,7-5-2-15,10 5 1 16,12-9-2-16,17-6 0 16,9-10 0-16,8-13 0 15,11-10-1-15,3-9 1 16,3-8-1-16,-1-7 0 15,-5-4 1-15,-3-1-1 16,-12 1 0-16,-7 6 0 16,-9 7 0-16,-8 7 0 15,-6 16 0-15,0 0 0 0,-19 11 0 16,5 13 0-16,6 3-1 15,-5 3-1-15,13 1 0 16,4-10-4-16,13 2-6 16,2-24-4-16,25 3-14 15,-4-26-9-15,16-1 0 16,1-24-1-16,12-1 4 15</inkml:trace>
  <inkml:trace contextRef="#ctx0" brushRef="#br0" timeOffset="75172.2996">16823 8864 108 0,'-18'34'37'0,"-15"15"2"16,5 22-2-16,-6 12-34 0,4 8-1 15,3 2 0-15,5 4-1 16,6-2-2-16,3-9-1 15,13-1-8-15,-10-26-17 16,15 0-10-16,-7-26 0 16,9-8-3-16,-7-25 2 15</inkml:trace>
  <inkml:trace contextRef="#ctx0" brushRef="#br0" timeOffset="75360.3103">16507 9420 111 0,'-19'-8'39'0,"19"8"-1"15,-10 7 0-15,22 2-35 0,7-3-1 16,13 0-2-16,7-3 0 16,7-2-4-16,11 6-8 15,-11-17-17-15,11 12-10 16,-14-8 1-16,6 10-2 15</inkml:trace>
  <inkml:trace contextRef="#ctx0" brushRef="#br0" timeOffset="75953.3443">16931 9530 102 0,'-14'12'38'16,"14"6"0"-16,0-18 0 16,14 19-33-16,3-14-3 0,9-3 0 15,5-4 0-15,4-4 0 16,1-2-1-16,-2-5 0 15,-2-4-1-15,-11-1-1 16,-4-3 1-16,-11 1 0 16,-6-1 0-16,-9 4 0 15,-8 4 0-15,-4 4 0 16,-4 10 0-16,-6 10 0 15,2 5 1-15,1 7 0 16,2 6 0-16,8 5 1 16,9-1-1-16,10 0 1 15,8-8-1-15,19-7 1 16,5-7-1-16,13-8-1 15,7-10 1-15,1-5-1 0,4-5 0 16,-7-2 0-16,-3 0 0 16,-9 3 1-16,-9 4-1 15,-7 6 0-15,-12 10 0 16,-10 7 0-16,-9 10 0 15,-7 9 1-15,-1 5-1 16,-4 4 1-16,0-1-1 16,4 2 0-16,1-7 0 15,7-5 1-15,4-13 0 16,4-15 0-16,14-2 0 15,0-16 0-15,6-9 0 16,0-6 2-16,2-10-3 16,2-3 0-16,0 0 0 15,-2 4 0-15,0 7-3 0,-3 2-2 16,4 15-6-16,-9-6-3 15,16 21-4-15,-11-15-12 16,20 14-12-16,-1-7 1 16,17 5 1-16,7-9 2 15</inkml:trace>
  <inkml:trace contextRef="#ctx0" brushRef="#br0" timeOffset="76374.3683">18841 9609 107 0,'0'0'37'0,"0"0"-3"16,36-18-5-16,-8-4-50 15,17 15-15-15,-3-3 1 16,4 6-2-16,-13 1 1 15</inkml:trace>
  <inkml:trace contextRef="#ctx0" brushRef="#br0" timeOffset="76524.3769">18938 9750 110 0,'-16'15'38'0,"20"-4"-2"16,11-11-4-16,7-12-57 0,35 1-12 15,3-9 0-15,17-2-2 16,1-9 1-16</inkml:trace>
  <inkml:trace contextRef="#ctx0" brushRef="#br0" timeOffset="77320.4224">20670 7832 80 0,'-19'-3'24'16,"19"3"4"-16,-22 2-1 15,22-2-15-15,-11 8-4 16,22 1 0-16,6-3-2 16,25 4-1-16,20-5-2 0,29 3 0 15,29-4 0-15,33 0 0 16,28-4-1-16,21-2 0 15,21-7 0-15,15 2 1 16,2-4 0-16,0 2-1 16,-9-4 1-16,-14 4-1 15,-19 1 0-15,-19 5-1 16,-27-1 0-16,-31 4-1 15,-25 4-1-15,-23 0 0 16,-24 2 1-16,-20 0-2 16,-15-2 1-16,-14-4-3 15,0 0-3-15,-27-2-11 0,27 2-19 16,-33-9-1-1,20 3 0-15,-6-8-1 0</inkml:trace>
  <inkml:trace contextRef="#ctx0" brushRef="#br0" timeOffset="78124.4684">20246 10163 69 0,'-41'11'33'15,"10"-2"-2"-15,8-6 2 16,14 3-19-16,9-6-9 16,0 0 1-16,29 1-1 15,17 8 0-15,16-8 1 0,28 9 0 16,27-5 0-16,35 1-3 15,34-12 2-15,32-5-2 16,30-14 1-16,24-7 1 16,21-7-3-16,4-6 2 15,1-2-3-15,-8 0 2 16,-16 4-2-16,-17 6-1 15,-25 7 0-15,-27 8 0 16,-30 9-1-16,-33 3-1 16,-30 9 1-16,-27-1-1 15,-22 4-1-15,-29-4-1 16,-16 4-2-16,-18-2-3 15,-11 2-10-15,-17-15-14 16,13 12-6-16,-12-12 2 16,11 6-2-16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9Manu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7781691"/>
              </p:ext>
            </p:extLst>
          </p:nvPr>
        </p:nvGraphicFramePr>
        <p:xfrm>
          <a:off x="214283" y="762000"/>
          <a:ext cx="8750332" cy="446836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draw and label the gear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draw scientifically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equipment is all called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equipment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taking measurements of length, mass, temperature and volume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lab gear to measure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separate solids and liquids (two ways)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of separating a mixture of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the Bunsen burner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Bunsen burner is, what it does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The Scientific Method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two things at once (using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Mythbuster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Method)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2680" y="729000"/>
              <a:ext cx="7544160" cy="4713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8640" y="723240"/>
                <a:ext cx="7565400" cy="472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2080" y="162360"/>
              <a:ext cx="8882640" cy="6123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0200" y="146880"/>
                <a:ext cx="8897760" cy="614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495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7440" y="127800"/>
              <a:ext cx="8310600" cy="5596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2400" y="111960"/>
                <a:ext cx="8332200" cy="562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935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7160" y="156600"/>
              <a:ext cx="9006120" cy="366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400" y="141480"/>
                <a:ext cx="9025560" cy="369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47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45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238</TotalTime>
  <Words>138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</cp:revision>
  <dcterms:created xsi:type="dcterms:W3CDTF">2006-08-16T00:00:00Z</dcterms:created>
  <dcterms:modified xsi:type="dcterms:W3CDTF">2014-02-12T23:18:51Z</dcterms:modified>
</cp:coreProperties>
</file>