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0T21:30:20.210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8266 3890 42 0,'6'18'27'0,"-6"-18"2"15,8 24-4-15,-8-24-10 16,9 18-2-16,-9-18-2 15,11 23-1-15,-8-7-3 16,6 13-2-16,-4 4-1 16,3 12-1-16,-4 8 0 15,1 8-1-15,0 0 0 0,4-5 0 16,4-14 1-16,16-18-1 15,22-38 1-15,23-34 0 16,32-47-2-16,35-38 0 16,30-32-4-16,23-32-2 15,22-11-5-15,-8-22-5 16,10 19-2-16,-26-12-3 15,-5 39-1-15,-38-2-1 16,-7 38-1-16,-34 9 2 16,-14 28 3-16,-18 21 4 15,-12 27 1-15,-12 26 2 16</inkml:trace>
  <inkml:trace contextRef="#ctx0" brushRef="#br0" timeOffset="658.0377">12254 4746 68 0,'-5'28'28'16,"2"11"0"-16,-11-2 1 15,6 9-28-15,-2 6 2 16,6 2 1-16,-1-9 5 16,17 1-2-16,5-25 2 15,29-17-1-15,21-41-2 16,50-40 0-16,42-47-2 15,49-42-1-15,44-33-5 16,19-37-3-16,20-4-7 16,-19-21-3-16,-6 25-4 15,-49 6-1-15,-35 44-3 16,-57 14-1-16,-30 44 0 15,-47 12 2-15,-19 36 4 0,-24 19 1 16</inkml:trace>
  <inkml:trace contextRef="#ctx0" brushRef="#br0" timeOffset="27602.5788">11535 6723 89 0,'9'24'33'15,"-3"-2"-1"-15,2 8-2 16,-5-6-26-16,2 10 0 15,0 4-1-15,1 7 1 16,-5 4 0-16,2 4-2 16,0-5 1-16,4-5-1 15,3-14 2-15,18-18-1 16,18-36 1-16,30-28-2 15,34-38 0-15,36-26 0 16,37-33-2-16,25-27-4 16,21-8-4-16,-1-20-8 15,9 27-9-15,-34-11-7 16,-16 28-2-16,-41 5-2 0,-21 25 0 15</inkml:trace>
  <inkml:trace contextRef="#ctx0" brushRef="#br0" timeOffset="35791.0471">11271 8615 67 0,'0'0'24'15,"-1"38"-2"-15,-10-12 2 16,11 24-5-16,-15 0-9 16,6 24-2-16,-8-2-1 15,6 6-2-15,-3-14 0 16,22-10 0-16,16-40 0 15,35-33 0-15,39-54-2 16,54-49 0-16,51-44-1 16,46-27-2-16,40-23-3 15,10-18-5-15,7 21-5 16,-36-1-2-16,-21 36-3 15,-59 13 0-15,-35 41-3 0,-61-1 0 16,-22 36 0-16,-40 2 5 16,-7 17 3-16,-12 6 1 15,1 14 2-15,-2 10 2 16,1 8 1-16,4 12 1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0T21:55:01.138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10920 10499 69 0,'0'14'35'0,"0"-14"0"15,-14 36 0-15,-1-15-16 16,9 13-13-16,-7-1-2 15,5 4 0-15,1-7 0 16,9 2-1-16,7-13 1 0,14-11 0 16,15-21-1-16,24-14 0 15,12-24 0-15,20-17-1 16,17-25 0-16,21-37-3 15,29-35-3-15,16-49-14 16,79-15-8-16,-28-57-8 16,43-7-3-16,-5-19-3 15,17 20 0-15</inkml:trace>
  <inkml:trace contextRef="#ctx0" brushRef="#br0" timeOffset="1082.0619">9301 12131 45 0,'0'-22'31'0,"6"4"2"16,-8-8-4-16,2 26-17 0,9-30-2 16,-9 30 1-16,6-13-3 15,-1 25-1-15,-7 9-2 16,-2 17 1-16,-5 12-2 15,0 11 1-15,-7 3-2 16,6 1-1-16,3-7 0 16,19-25 1-16,22-36 0 15,31-40-2-15,45-38 1 16,41-38-4-16,47-27 0 15,29-26-9-15,37-2-12 16,-5-14-9-16,5 24-1 16,-33 9-3-16,-16 31-2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0T22:15:53.003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6751 14053 49 0,'-2'-15'33'0,"2"15"0"16,-7-20-11-16,7 20-13 16,0 0-3-16,0 0-1 0,0 0-1 15,10 35 0-15,-7-2 1 16,2 12-2-16,-3-2 1 15,3 7-1-15,2-8 0 16,13-15 1-16,12-27 0 16,25-38 0-16,26-51 1 15,39-40-2-15,39-41 1 16,81-43-2-16,-6-35-1 15,19-32-5-15,21-9-3 16,-17-14-3-16,-1 17-4 16,-43-11-2-16,-3 32 0 15,-89-5-1-15,51 40-1 16,-38 1 3-16,14 35 0 15,-17 11 2-15,18 32 4 0,-4 9 1 16,9 25 1-16,-7 9 0 16,0 24 2-16,-8 12 0 15,-1 14 3-15,-2 8 0 16</inkml:trace>
  <inkml:trace contextRef="#ctx0" brushRef="#br0" timeOffset="3140.1796">11462 14488 44 0,'-83'5'30'0,"7"-2"3"15,-6-7-3-15,8 1-26 16,-2-5-2-16,7 1 0 15,-8-2 1-15,1-2 0 16,-6-3 0-16,-5 4-2 16,-7 0 2-16,-2 3-1 15,-12 0-1-15,-6 5 1 16,-9 1-2-16,-3 4 1 15,-9 0 0-15,-1 2-1 16,-11-2 1-16,-3 0-1 0,0-4 1 16,-2 0-1-16,-7-5 1 15,2 3 1-15,-7-5-1 16,2-2 0-16,-5 2-1 15,-2-2 1-15,-2 3 0 16,-7-2-1-16,-2 1 0 16,-3 1 0-16,-6-3 0 15,-1 2 0-15,-2-3 0 16,-4 2 1-16,3-5-1 15,1-1 0-15,1-1 0 16,3-2 1-16,0 2-1 16,3 0 0-16,1 1 1 15,0 5-1-15,-4 0 0 16,3 8 0-16,-4 3 0 0,-2 7 0 15,1 3-1-15,-3 3 1 16,-3 3 0-16,-1 3 0 16,5 4 0-16,0 1 1 15,5 0-1-15,4 3 0 16,2 0 0-16,10 2 0 15,3 1 0-15,4 0 1 16,4 4-2-16,4-1 2 16,7 2-2-16,3-3 2 15,-1 4-1-15,5 1-2 16,10-1 2-16,1 1 0 15,11 2 1-15,7-2-1 16,10 1 1-16,7 1-2 16,16 4 2-16,10 3 0 0,4 2-1 15,18 0 0-15,9 2-1 16,9 0 1-16,12 1-1 15,11 3 1-15,15-2 0 16,7-1 0-16,13 0 0 16,6-4-1-16,13 4 2 15,10-6-3-15,11-2 1 16,10-6-1-16,12-3 0 15,18-6 0-15,10-4 0 16,10-5 0-16,12-3 0 16,12-3 1-16,6 2 0 15,9-1 0-15,2 1-1 16,5 2 1-16,4 2-1 0,7 2 2 15,3 1-1-15,5-1 0 16,5 1 0-16,7-1 1 16,11-2-1-16,-4 0 1 15,7-1 0-15,10-3 0 16,1 2 0-16,-1 4 1 15,4-3 0-15,2 3-1 16,1 3 2-16,-1-2-2 16,2-1 2-16,-3 3-1 15,0-3 1-15,3-3-2 16,2-3 2-16,2 0 0 15,5-7-2-15,4-2 2 16,5-5-1-16,4-2 1 16,8-5 0-16,0-2 0 0,1-4 0 15,-4-1-1-15,0-2 1 16,-2 2-1-16,-8-2-1 15,-6 2 2-15,-7-1-2 16,-6-1 2-16,-7-1-2 16,-7 0 1-16,-9-4-1 15,-9-4 1-15,-8-2-2 16,-8 1 0-16,-8-1 0 15,-8-2 0-15,-11-2 0 16,-13-1-1-16,-7 0 2 16,-7-1-1-16,-11-3 2 15,-13-1-2-15,-9-5 1 16,-12-6 1-16,-11-2 0 15,-6 0-1-15,-15-7-1 16,-14 0 2-16,-8-2-2 0,-14-7 2 16,-11 0-1-16,-14-2 1 15,-9-3-1-15,-16-4 1 16,-16 2 1-16,-19-1-2 15,-13 3 1-15,-19 2 0 16,-20 0 0-16,-23 4 0 16,-25-1 0-16,-19 6 0 15,-20-5 0-15,-11 0 0 16,-9 4-2-16,-2-3-3 15,15 9-3-15,10-11-3 16,37 16 0-16,15-17-2 16,52 17-2-16,15-18 1 15,54 19-1-15,11-14 3 16,48 15 2-16,8-12 0 0,44 21 2 15</inkml:trace>
  <inkml:trace contextRef="#ctx0" brushRef="#br0" timeOffset="4639.2653">18914 14767 79 0,'-127'-32'27'16,"13"9"-1"-16,-13-16-1 15,9 5-22-15,1 3-2 16,8 7 0-16,1 2-1 15,-2 2 0-15,2 7-1 16,-4 0 1-16,-1 6-1 16,-4 1 1-16,-4 4 0 0,-3 1 0 15,-8 3 1-15,-4 0 0 16,-10 3 0-16,4 2 2 15,-8 1-1-15,-2 5 2 16,-6 0-2-16,2 4 0 16,-2 2 1-16,3 9-1 15,-3 0-2-15,7 5-1 16,0 4 1-16,3 2-1 15,4 3 1-15,5 6-1 16,-1-1 0-16,4 5 0 16,9 5 1-16,2 1 1 15,3 4-1-15,6 1 1 16,4 5 0-16,5 0-2 15,8 4 2-15,5 1-1 16,6 1 0-16,11 6-1 0,7-2 2 16,7 2-2-16,12-1 1 15,12 4 1-15,11 0-1 16,8-2 0-16,13-1 1 15,11 0-2-15,14 3 0 16,6 0 0-16,10 0 0 16,7-3 0-16,10 7 0 15,7-4 0-15,8 1 0 16,8-4 2-16,5 2-1 15,10-4 0-15,8-3 1 16,12-5-1-16,9-6 0 16,10-2 1-16,8-6-1 15,11-6 0-15,13-5 0 16,11-4 1-16,5 0-1 0,-82-22 1 15,13 3-1-15,6-2 1 16,8 6-1-16,8-4 0 16,12 2 2-16,7 0-3 15,15 2 2-15,6-3-1 16,11 1 1-16,8-1 0 15,15-1 1-15,4-1-3 16,18-2 2-16,2-2 0 16,15 1 1-16,1-4-1 15,1-1 0-15,1-3 1 16,-2-3-2-16,0-3 1 15,-4-1-1-15,-1-3 0 16,-3-4 0-16,-2 1-2 16,-5-6 0-16,-2-1 0 0,-5-3 2 15,-4-6 1-15,-86 1-2 16,276-26 0-16,-46-8 0 15,-36-5 3-15,-41-8-2 16,-34-3 1-16,-48-7-1 16,-32 3 1-16,-56 8-2 15,-8-3 0-15,-10-4 0 16,-3-3 0-16,-12-8 0 15,-4 1 0-15,-7-4 1 16,-5-2-1-16,-12-4 2 16,-5 0-1-16,-13-4 1 15,-13 2 0-15,-8-4 0 16,-14-3 0-16,-14-5-1 15,-6 3 1-15,-12-4 0 16,-7 2 0-16,-12 1-1 0,-4-3 1 16,-11 3-1-16,-6 4 1 15,-9 3-1-15,-14 5 1 16,-13 9-1-16,-19 3 0 15,-12 6 1-15,-21 8-2 16,-17 5 1-16,-17 5 0 16,-10 5 1-16,-15 4 0 15,-11 1 1-15,-5 6-1 16,-8 2 0-16,1 6-1 15,1 13-1-15,-4 6-2 16,5 25-5-16,-6 5-3 16,21 24-1-16,-5-1-2 15,37 24-1-15,7-19-2 16,58 13 2-16,29-30 0 0,82-4 3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0T21:56:15.912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2247 1061 69 0,'0'0'32'16,"0"0"-1"-16,0 0-1 15,25-23-15-15,-30 47-9 16,-5 13-2-16,0 17-1 15,-3 18-1-15,-2 16 0 16,1 13-1-16,0 14 1 16,7-5-1-16,-3-8 1 15,4-11-2-15,3-11 1 16,-2-18 0-16,5-19-1 15,1-18-1-15,-1-25 1 16,18-21 0-16,-9-17 1 16,1-15 0-16,2-11-1 0,-2-17 2 15,-4-7-1-15,0-6 2 16,-3-1-3-16,0 9 3 15,-3 10-3-15,-1 11 2 16,-2 10 0-16,2 13-1 16,-1 13 1-16,2 16-1 15,0 13 0-15,7 15 0 16,-3 7 0-16,7 6-1 15,5 1 1-15,7 6 0 16,8-4-1-16,11-3 1 16,7-8-1-16,5-8 1 15,8-10 0-15,1-10 0 16,0-7 0-16,1-10 0 15,-6-5 0-15,-10-4 0 0,-48 34 1 16,48-32-1-16,-48 32 0 16,37-26 0-16,-11 7 1 15,-5 19-2-15,-9 17 1 16,-6 16-1-16,-6 20-1 15,-8 18 0-15,-5 9 0 16,1 11 0-16,5-1-1 16,1-4-2-16,8-8 0 15,1-18-7-15,21-10-3 16,-10-35-7-16,23 4-5 15,-9-33-1-15,20 1 0 16,-18-26-1-16,13 1 1 16,-13-13 4-16,2-1 5 0</inkml:trace>
  <inkml:trace contextRef="#ctx0" brushRef="#br0" timeOffset="480.0274">3350 1448 104 0,'-5'18'31'0,"7"4"-1"16,-13-1 3-16,11 11-26 15,-5 2-2-15,4 10-3 16,-5 2 2-16,3 7-2 16,-2-2 1-16,-1-5-2 15,3-7 0-15,-2-4 0 16,1-12 0-16,4-23-1 15,0 0 0-15,8-20 1 0,0-13 0 16,1-12 1-16,3-7-1 16,-2-9 2-16,2 0-2 15,0 5 2-15,-2 10-2 16,-1 4 1-16,0 10-1 15,1 6 2-15,0 10-2 16,5 5-1-16,4 0 1 16,6 3-2-16,6-7-1 15,3-1-3-15,11 0-5 16,-3-6-2-16,11 8-4 15,-16-5-2-15,20 11-2 16,-23-4-1-16,18 12 1 16,-19-7 0-16,23 10 2 15,-12-4 4-15,22 3 1 0,3-6 3 16,16 1 1-16,8-5 1 15,9 1 1-15,5 2 2 16,1-1 1-16,-3 4 1 16,-11 0 0-16,-8 9 0 15,-20 1 1-15</inkml:trace>
  <inkml:trace contextRef="#ctx0" brushRef="#br0" timeOffset="940.0537">4692 1041 83 0,'0'0'32'16,"47"-50"-1"-16,-47 50 1 15,0 0-7-15,0 0-15 16,0 0-4-16,15-12-2 15,0 42-1-15,-7 15-2 0,-3 17 1 16,-9 5-2-16,-3 13-2 16,-1 10 1-16,0 1-3 15,2-8-1-15,-1-13-6 16,15-1-7-16,-15-26-7 15,24 0 0-15,-14-32-2 16,20 0-3-16,-12-24 2 16,13-2 0-16,-8-11 5 15</inkml:trace>
  <inkml:trace contextRef="#ctx0" brushRef="#br0" timeOffset="1368.0782">4836 1485 100 0,'-12'-8'34'0,"12"8"2"0,0 0-2 16,11 12-13-16,-2-12-18 15,6-4-3-15,8-4 0 16,11-8 0-16,4-7-3 16,4-12-2-16,10 0-3 15,-52 35-5-15,56-50-1 16,-56 50-3-16,59-58-1 15,-59 58-2-15,53-68 2 16,-53 68-1-16,54-68 3 16,-54 68 3-16,39-64 2 15,-39 64 3-15,30-59 1 16,-30 59 23-16,0 0 4 15,21-61 2-15,-21 61 0 0,0 0 2 16,0 0 2-16,0 0 1 16,0 0 0-16,-59-4-21 15,45 55-2-15,0 19 1 16,-4 11-2-16,4 7-2 15,-6 8-1-15,2 2-2 16,2-4-3-16,6-14-6 16,14-1-8-16,-17-28-7 15,30 9-3-15,-21-35-1 16,24 3-3-16,-20-28-1 15,25-2 0-15</inkml:trace>
  <inkml:trace contextRef="#ctx0" brushRef="#br0" timeOffset="5223.2987">5903 1192 103 0,'0'0'34'16,"-7"-11"0"-16,-8 13 0 0,15-2-27 16,-28 22-3-16,7-4-1 15,-3 7-1-15,1 4 1 16,0 1-1-16,2 1 0 15,7-1-2-15,10-5 1 16,10-4-1-16,12-6 0 16,10-8-1-16,6 0 1 15,8-4-1-15,1-2 1 16,0 0 0-16,-8 2 0 15,-3 5 1-15,-16 8-1 16,-9 5 1-16,-14 7-2 16,-10 5 2-16,-11 1-2 15,-8 2 1-15,-2 0-3 16,3-6-2-16,-6-19-12 0,26 2-8 15,-13-26-3-15,28 2-3 16,-4-23-1-16,20 3-2 16,-7-9 0-16</inkml:trace>
  <inkml:trace contextRef="#ctx0" brushRef="#br0" timeOffset="5574.3188">5867 838 99 0,'-7'-53'34'0,"7"53"0"16,0 0 0-16,0 0-28 15,0 0-3-15,0 0-1 16,-49 13-3-16,49-13-2 16,0 0-11-16,-42 51-8 15,42-51-5-15,0 0 0 16,-36 68-3-16,36-68 0 0,-14 46-1 15</inkml:trace>
  <inkml:trace contextRef="#ctx0" brushRef="#br0" timeOffset="6500.3718">7163 1145 88 0,'0'0'33'0,"0"0"0"16,0 0 0-16,0 0-17 0,45-47-9 15,-45 47-3 1,0 0 0-16,0 0 0 0,0 0-1 15,-23-8-1-15,7 18 0 16,-7 9-1-16,-4 7 1 16,-4 5-1-16,3 14 0 15,0 2-2-15,8 8 2 16,14-8-2-16,10 0 1 15,8-9-1-15,13-3 1 16,10-9-1-16,12-11 0 16,7-11 1-16,4-10-1 15,2-11 1-15,-2-12-1 16,-2-10 1-16,-9-9 0 15,-9-2 0-15,-38 50 0 16,20-56 0-16,-20 56 0 0,0-55 0 16,0 55-1-16,-18-48 1 15,18 48-1-15,0 0-2 16,-72-60 0-16,22 50-3 15,-3 2-7-15,17 16-7 16,-11-2-5-16,39 14-2 16,6-6 0-16,34-3-2 15,7-9 2-15,20-5 1 16,-59 3 7-16</inkml:trace>
  <inkml:trace contextRef="#ctx0" brushRef="#br0" timeOffset="6973.3988">7808 1089 110 0,'0'0'34'16,"0"0"1"-16,0 0-2 16,0 0-28-16,42-7-1 15,-41 18-1-15,-2 12-1 16,-6 6 0-16,-3 3 0 15,-5 3-2-15,2 5 2 16,-3-5-2-16,5-3 0 16,3-3 1-16,2-9-1 15,5-4 0-15,1-16 0 16,14 4 0-16,1-12 0 15,7-7 0-15,3-7 1 16,0-5 0-16,-25 27 0 16,0 0 0-16,46-58 0 0,-46 58 1 15,0 0-1-15,54-66 1 16,-54 66-2-16,0 0 2 15,51-56-2-15,-51 56 0 16,0 0 1-16,47-31-2 16,-22 24 1-16,-3 15-1 15,-4 9 0-15,-6 12-1 16,-3 13-1-16,-4-1-1 15,4 2-2-15,6-11-6 16,-15-12-7-16,22 1-6 16,-22-21-4-16,25 13 1 15,-25-13-1-15,28-21-1 16,-15-4 2-16</inkml:trace>
  <inkml:trace contextRef="#ctx0" brushRef="#br0" timeOffset="7296.4173">8582 688 108 0,'26'-60'36'0,"-26"60"1"16,0 0-1-16,26-54-33 15,-26 54 1-15,0 0-1 16,0 0 0-16,0 0 1 16,0 0-2-16,0 0 0 15,-12 57 0-15,12-57 0 16,-11 60-2-16,15 1 2 0,-27 30-3 15,4 5 0-15,1 5-2 16,2-3-1-16,7-6-9 16,3-25-6-16,27-15-7 15,-1-32-3-15,29-8-2 16,-12-20 1-16,21-3-1 15,-14-17 1-15</inkml:trace>
  <inkml:trace contextRef="#ctx0" brushRef="#br0" timeOffset="7853.4492">8977 1092 112 0,'0'0'34'15,"3"-52"2"-15,-3 52-1 16,-21 6-30-16,14 8 0 15,0 8-3-15,2 9 0 16,3 0-1-16,1 1 0 16,3-4-1-16,6-2 0 15,7-15-1-15,7-9 1 16,4-12 0-16,-26 10 0 15,0 0 0-15,52-31 0 16,-52 31 0-16,0 0 0 16,60-53 0-16,-60 53-1 15,0 0 1-15,62-57-1 16,-62 57 0-16,0 0 1 0,52-52-1 15,-52 52 1-15,0 0 0 16,0 0 0-16,52-31-1 16,-27 41 1-16,-19 25-1 15,-2 20 0-15,-9 12-1 16,1 19 2-16,-3 7-2 15,-2 10-1-15,-6-3 2 16,-1-10 0-16,-5-7 0 16,-6-8-1-16,-7-7 2 15,-3-13-2-15,-3-10 2 16,-6-11 0-16,0-7 0 15,-5-9-2-15,7-10 0 16,-3-14-4-16,12-3-6 16,-4-22-4-16,19 1-4 0,-6-19-1 15,26 6-4-15,-10-13-1 16,28 5 0-16,-9-6 4 15,20 6 4-15,8 7 5 16</inkml:trace>
  <inkml:trace contextRef="#ctx0" brushRef="#br0" timeOffset="8476.4848">10335 680 75 0,'0'0'32'15,"0"0"0"-15,42-65 3 16,-42 65-25-16,0 0-4 15,0 0 0-15,33-49-1 16,-33 49-1-16,0 0 0 16,0 0-2-16,0 0 1 15,1 68-1-15,-1-68 0 16,-7 59-2-16,1 31 1 15,-10 9-2-15,6 8 0 16,-2 2-4-16,1-10-5 0,11-14-7 16,-6-29-6-16,28-28-3 15,-10-18 0-15,25-6-2 16,-8-19 1-16,18 0 1 15,-7-11 5-15</inkml:trace>
  <inkml:trace contextRef="#ctx0" brushRef="#br0" timeOffset="8927.5106">10857 1051 110 0,'0'0'31'15,"0"0"2"-15,12-45-2 16,-12 45-26-16,0 0 0 0,0 0-1 15,0 0 0-15,-53-21 0 16,53 21-1-16,-57 18-1 16,6 6 0-16,5 9-1 15,0 0 0-15,9 9 0 16,13-2-2-16,12-4 1 15,16-9-1-15,18-6 0 16,8-7 0-16,5-8 1 16,8-7-1-16,1-10 1 15,-44 11 0-15,50-19-1 16,-50 19 2-16,0 0-1 15,66-42 1-15,-66 42 0 16,0 0 0-16,54-48-1 16,-54 48 1-16,0 0 0 15,0 0-2-15,25-33 1 0,-25 33-1 16,0 0-1-16,-6 26-1 15,-1-1-1-15,5 6-3 16,0-8-7-16,25-1-8 16,0-27-4-16,-23 5-3 15,48-13 0-15,-48 13 0 16,56-32 0-16,-56 32 3 15</inkml:trace>
  <inkml:trace contextRef="#ctx0" brushRef="#br0" timeOffset="9428.5393">11374 745 106 0,'17'-80'33'0,"-17"80"1"0,-2-57-2 16,2 57-27-16,0 0-2 15,0 0 0-15,0 0 0 16,-47-18 0-16,47 18-1 15,-25 56 1-15,25-56 0 16,-34 109-3-16,21-7 2 16,-2 3-2-16,8 2 1 15,2-14-1-15,9-11 0 16,0-21-1-16,10-20 0 15,-5-25 1-15,1-9-1 16,4-12 0-16,-3-12 1 16,2-8 0-16,-1-9 0 15,-12 34 0-15,0 0 0 16,25-60 1-16,-25 60-1 0,0 0 1 15,38-67-1-15,-38 67 0 16,0 0 0-16,38-51 0 16,-38 51 0-16,0 0 0 15,33-21 0-15,-5 25-1 16,-3 10 1-16,-5 11 0 15,-4 12 0-15,-16 6 0 16,-8 1 0-16,-15-4-1 16,-8-9 2-16,-9-10-2 15,-2-6-1-15,2-8-3 16,-6-20-10-16,21-5-5 15,25 18-7-15,0 0-2 16,-43-60-1-16,43 60-3 16,-8-53 2-16</inkml:trace>
  <inkml:trace contextRef="#ctx0" brushRef="#br0" timeOffset="10633.6082">12383 1114 91 0,'0'0'34'0,"38"-50"0"15,-38 50 1-15,0 0-31 16,0 0 0-16,16-7 0 15,-25 22 0-15,-2 19-1 16,-4 10-1-16,0 6 1 16,-3 3-2-16,8 6 0 15,2-3 0-15,6-13-1 16,4-13 1-16,2-10-1 15,-4-20 1-15,23-7-1 16,-9-16 1-16,1-9 0 0,-15 32 1 16,0 0 0-16,24-72 1 15,-24 72-1-15,17-60 1 16,-17 60-2-16,14-64 2 15,-14 64-2-15,15-59 0 16,-15 59 0-16,20-52-2 16,-20 52-1-16,29-46-1 15,-29 46-1-15,0 0-1 16,66-60-4-16,-66 60-3 15,59-27-2-15,-59 27-1 16,70-12-2-16,-70 12 0 16,77-6 1-16,-77 6 0 15,77-1 2-15,-77 1 2 16,76 0 1-16,-76 0 2 0,62 4 1 15,-62-4 14-15,52 8 8 16,-52-8 4-16,0 0 0 16,0 0 3-16,48 27 0 15,-48-27 3-15,0 0-1 16,0 0-12-16,0 0-6 15,2 62 0-15,-24-24-2 16,-6 3 0-16,7 7 0 16,4-2-2-16,7 7 1 15,-3-5-2-15,16-2 1 16,6-16-2-16,10-13 1 15,12-12 0-15,14-12 0 16,7-15 0-16,4-7 0 16,-56 29 1-16,65-42 0 0,-65 42 1 15,58-48-1-15,-58 48 0 16,57-47 0-16,-57 47 1 15,0 0-2-15,52-60 1 16,-52 60 0-16,9-28-1 16,-9 28-1-16,-8 14 0 15,2 15 0-15,-7 6-1 16,4 9-1-16,7-1-1 15,14-7-3-15,19-14-10 16,-6-21-4-16,30-2-5 16,-10-21-3-16,18-2 0 15,-63 24-1-15,61-42 1 16,-61 42 3-16</inkml:trace>
  <inkml:trace contextRef="#ctx0" brushRef="#br0" timeOffset="10872.6219">14013 745 125 0,'0'0'34'0,"7"-57"1"16,-7 57-2-16,0 0-31 16,0 0 0-16,0 0 0 15,0 0-1-15,-52 33 0 16,42-7-1-16,-8 68 0 15,-8 3-2-15,10 5-2 16,9-3-8-16,-2-21-8 16,24-12-6-16,-10-26-4 15,27-32-1-15,-10-21-2 0,18-3 2 16,-40 16 1-16</inkml:trace>
  <inkml:trace contextRef="#ctx0" brushRef="#br0" timeOffset="11316.6473">14136 1076 103 0,'0'0'35'16,"0"0"0"-16,0 0 0 15,0 0-29-15,0 0-4 16,47-24 1-16,-47 24-1 15,0 0 0-15,66-7-1 16,-66 7 0-16,56-15 0 0,-56 15 0 16,60-26 1-16,-60 26-2 15,52-35 1-15,-52 35 0 16,0 0 0-16,40-45 1 15,-40 45-1-15,0 0 1 16,0 0 0-16,-62-6 0 16,58 17 0-16,-54 21 1 15,-7 13-2-15,7 9 0 16,10 5 0-16,25-1-2 15,28-9-2-15,34-15-2 16,34-27-6-16,-1-10-3 16,21-3-3-16,-18-12-2 15,16 5-3-15,-91 13 0 16,80-19 0-16,-27 6-1 0,11 8 5 15,-30-5 2-15,11 18 2 16,-45-8 2-16,42 11 1 16,-42-11 2-16,15 22 3 15</inkml:trace>
  <inkml:trace contextRef="#ctx0" brushRef="#br0" timeOffset="11443.6545">14952 1320 142 0,'-9'0'29'15,"9"0"-6"-15,0 0-13 16,-29-18-34-16,29 18-6 15,-16-22-1-15,16 22-1 16,-7-20-1-16</inkml:trace>
  <inkml:trace contextRef="#ctx0" brushRef="#br1" timeOffset="17911.0244">2386 2077 19 0,'14'-9'23'0,"-14"9"1"16,0 0 2-16,0 0-9 16,14 8-7-16,-14-8-1 15,13 11 0-15,-13-11-1 16,23 11-1-16,-11-13-1 15,13 7-1-15,-4-6 0 16,4 2 0-16,4-4-2 16,3 3-1-16,0-3 0 15,-1 3-2-15,5 0 0 16,3 0 0-16,2-1 0 15,3-2 0-15,3-1 0 0,4 0 0 16,6 0 0-16,0 2-1 16,4-3 2-16,2 5-1 15,1 0 0-15,-3 1 0 16,0 1 0-16,3 1 0 15,1-2 0-15,1-2 0 16,6-1 0-16,3-2 0 16,6-3 0-16,4-1 0 15,2-1 0-15,4-1 0 16,2 0 1-16,-2 3-1 15,1 1 1-15,1 2-1 16,-3 3 0-16,1 2 1 16,-1-1-1-16,3 2 1 0,0 0-1 15,2-1 1-15,1-1-1 16,6-1 1-16,1-3 0 15,5 2-1-15,1-4 1 16,0 1-1-16,2 2 1 16,1 1-1-16,4-3 1 15,-2 4-1-15,-4 1 0 16,2 0 0-16,-2 0 0 15,4 1 0-15,4-2 0 16,-1 1 0-16,2-7 0 16,-1 1 0-16,6-3 0 15,0 2 1-15,5-2-1 16,-1 0 0-16,1-1 0 15,-6 3 0-15,1 3-1 0,-4-1 1 16,4 3 0-16,-3 1-1 16,-3 0 1-16,-1-2-1 15,-3 1 1-15,5 0 0 16,0-4 0-16,3 2 0 15,-2 0-1-15,3-1 1 16,-5-2 0-16,2 2 0 16,8 0 0-16,-1 0 1 15,-4 2-1-15,2-2 0 16,-2 1 0-16,2-1 0 15,4 2 0-15,0-3 0 16,-1 1 0-16,-2-1 0 16,-1 0 0-16,-1 0 0 15,4-1 0-15,-4 0 0 0,-5 1 0 16,-6 2 0-16,-1-2 0 15,-5 2 0-15,1 2 0 16,-7 0-1-16,2 1 1 16,-3-2 0-16,-4 2 0 15,0-1-1-15,-1 1 1 16,-2-2 0-16,2 0 0 15,-4 1 0-15,3-3 0 16,-4 0 1-16,1 0-2 16,-1-2 2-16,-2 1-2 15,-3 2 2-15,-4 1-2 16,-5-2 2-16,-5 2-2 15,-4 3 1-15,-3 0 0 16,-2 0 0-16,-4 3 1 16,-3-2-2-16,-3 3 2 0,-1-2-2 15,-5 1 2-15,-2-2-2 16,-3 1 1-16,-2 0 0 15,-5-2 0-15,-1 0 1 16,0-1-1-16,-4-1 1 16,2-2-1-16,-2 1 2 15,0-2-2-15,0 1 2 16,-2-1-3-16,0 1 2 15,0 1-1-15,-3 0 0 16,0 0 1-16,-3 1-1 16,-2 0 0-16,-4 1 0 15,-4 0 0-15,-11 1 1 16,17-2 0-16,-17 2 0 15,0 0-1-15,12-1 1 0,-12 1 0 16,0 0-1-16,18-3 1 16,-18 3-1-16,19-4 0 15,-9 3 1-15,-10 1-1 16,19-1 0-16,-19 1 0 15,14 0 0-15,-14 0 0 16,0 0-1-16,0 0 1 16,0 0-3-16,0 0-1 15,0 0-5-15,0 0-3 16,0 0-4-16,17-7-2 15,-17 7-1-15,9-6 0 16,-9 6-1-16,11-2 3 16,-11 2 3-16,0 0 2 15,-4 17 3-15,-3-4 1 0,-6-1 2 16,-1 2 0-16,0 0 0 15</inkml:trace>
  <inkml:trace contextRef="#ctx0" brushRef="#br2" timeOffset="22348.2782">1398 2917 81 0,'0'0'34'0,"0"-18"0"16,0 18 1-16,0 0-28 0,0 0-1 15,0 0-1-15,0 16 1 16,-1 10-2-16,2 17 1 16,-2 13-3-16,2 14-1 15,-6 15 1-15,1 11-1 16,-3 2-1-16,-4 7 0 15,2-6-1-15,0-12-1 16,5-7-2-16,-3-23-3 16,19-5-11-16,-12-41-6 15,21 3-3-15,-14-40-3 16,16 0-2-16,-14-28 1 15,6-2 0-15</inkml:trace>
  <inkml:trace contextRef="#ctx0" brushRef="#br2" timeOffset="22596.2924">995 2964 109 0,'-11'7'36'0,"-3"-11"0"15,26 11 0-15,1-9-32 16,25-3-1-16,18-10-1 15,19-1 0-15,14-7 0 16,15-3-2-16,9-4 0 16,4 1-2-16,4 4-3 15,-12-5-10-15,5 27-7 16,-35-10-5-16,-3 29-2 15,-32-4-2-15,-8 22-2 0,-25-2 1 16</inkml:trace>
  <inkml:trace contextRef="#ctx0" brushRef="#br2" timeOffset="23040.3178">2108 3289 100 0,'0'0'33'0,"5"38"1"16,-15-13 1-16,15 16-30 16,-12 4 1-16,-1 10-3 0,-1 3 1 15,-3 4-1-15,-1-5 0 16,6-3-1-16,-2-11-1 15,3-7 0-15,6-11-1 16,0-25 1-16,13 3-1 16,-1-26 0-16,5-12 1 15,-2-11-1-15,-1-9 2 16,2-8-2-16,-7-4 1 15,-2 2 1-15,-1 2-1 16,-3 6 0-16,-1 5 0 16,6 6 0-16,1 3 0 15,10 9-1-15,6 4 1 16,9 2-2-16,6 7-1 15,6 0-1-15,9 11-3 0,-6-8-8 16,13 28-7-16,-20-17-4 16,8 30-4-16,-26-17-1 15,12 24-2-15,-27-14 2 16,2 14 3-16</inkml:trace>
  <inkml:trace contextRef="#ctx0" brushRef="#br2" timeOffset="23783.3603">2546 3417 102 0,'10'27'31'15,"-10"-27"1"-15,33 26 1 16,-9-26-23-16,19-1-6 16,4-12 0-16,10-1 0 15,-1-10-1-15,-3-3 0 16,-1-4-1-16,-5-1 0 0,-10-4-1 15,-13-1 1-15,-11 0-1 16,-13 6 0-16,-13 2 0 16,-11 10-1-16,-11 5 1 15,-10 15 0-15,-12 13 1 16,-1 11-2-16,-2 12 1 15,-1 12 0-15,8 3 0 16,15 4 0-16,15-3-1 16,15-6 0-16,23-9-1 15,17-8-1-15,23-8-3 16,11-11-1-16,17-3-4 15,0-20-8-15,18 12-4 0,-17-24-5 16,12 13 0-16,-27-22-2 16,10 14 0-16,-21-19 3 15,-7 8 3-15,-13 1 33 16,-19-16 6-16,5 17 6 15,-24-17 4-15,6 21 2 16,-20-14 2-16,7 24 2 16,-22-10 0-16,6 20-25 15,-12 8-2-15,-3 12-1 16,-6 13 0-16,-2 12-2 15,-2 5 1-15,5 9 0 16,7-2-2-16,11-3 0 16,7-2 1-16,18-8-2 15,14-13 0-15,16-16 0 16,13-12 0-16,6-13 0 15,8-14 0-15,-1-11 0 0,5-6-1 16,-13-5 1-16,-1 2-1 16,-10 1 2-16,-13 9-1 15,-9 10 0-15,-10 13 0 16,-5 15 0-16,-11 12 1 15,1 5-2-15,-3 11 2 16,7 3-3-16,2 2 1 16,7-8-2-16,13-4-3 15,5-23-4-15,24 1-8 16,-2-31-5-16,23 5-4 15,-15-35 0-15,21 8-3 16,-17-26 0-16,5 10 2 16,-16-17 5-16</inkml:trace>
  <inkml:trace contextRef="#ctx0" brushRef="#br2" timeOffset="23989.3721">4100 2538 126 0,'-12'2'32'16,"-17"2"2"-16,13 35 1 16,-9 3-31-16,3 15 0 15,4 11-1-15,4 16-2 16,3 8 0-16,6 7-1 15,5 0 0-15,0-6-3 16,5 0-2-16,-4-19-6 16,15 4-7-16,-25-37-7 15,24 4-3-15,-15-45-2 16,5 13-2-16,-12-37-2 15,9-1 4-15</inkml:trace>
  <inkml:trace contextRef="#ctx0" brushRef="#br2" timeOffset="24189.3835">3784 3006 110 0,'0'0'37'0,"-14"0"2"16,32 19-1-16,-4-15-19 16,20 1-17-16,14-6-1 15,9-4-3-15,6 3 0 16,6-12-5-16,8 12-7 15,-13-21-8-15,14 21-5 16,-25-21-4-16,13 20-1 16,-27-19-3-16,13 12 1 15,-20-12 3-15</inkml:trace>
  <inkml:trace contextRef="#ctx0" brushRef="#br2" timeOffset="25165.4394">5466 3077 96 0,'3'-17'33'0,"-15"-8"0"16,12 25 0-16,-24-28-27 16,5 19-2-16,-2 1 0 15,-3 10-1-15,-3 8 1 16,-1 10-1-16,-1 8-1 15,1 15 1-15,-4 7 0 16,6 8-1-16,5 0 0 16,5 2-1-16,9-5 0 15,11-6-1-15,8-13 1 16,12-8-1-16,11-16 1 15,11-18-2-15,9-11 1 16,4-10 1-16,-3-12-1 0,-1-5 1 16,-10-6-1-16,-10-1 1 15,-13 1-2-15,-19 7 2 16,-15 5-2-16,-16 6-1 15,-8 10 1-15,-5 5-2 16,3 9-3-16,-2-5-4 16,20 22-7-16,-3-19-5 15,35 21-3-15,-3-21-3 16,31 16-1-16,-5-19-2 15,20 7 3-15,-4-8 4 16</inkml:trace>
  <inkml:trace contextRef="#ctx0" brushRef="#br2" timeOffset="25458.4561">6096 2460 101 0,'0'0'36'0,"-20"18"-1"16,10 22 1-16,-11 3-26 16,6 22-5-16,-4 10-3 15,-2 16 1-15,1 7-2 16,-2 7-2-16,7-1-1 15,-1-10-2-15,9 1-3 16,-4-26-8-16,22 5-6 16,-13-39-5-16,19 2 0 0,-17-37-3 15,28 7-1-15,-24-30 1 16,10-2 3-16</inkml:trace>
  <inkml:trace contextRef="#ctx0" brushRef="#br2" timeOffset="25659.4676">5749 3079 120 0,'0'0'34'15,"-20"-19"1"-15,36 24 0 16,-2-7-30-16,19-7-3 16,14-3-1-16,9-1-2 15,11-4-1-15,6-7-5 16,14 7-7-16,-16-22-7 0,22 18-4 15,-24-26-2-15,15 17-2 16,-24-23-3-16,9 13 3 16,-25-14 2-16</inkml:trace>
  <inkml:trace contextRef="#ctx0" brushRef="#br2" timeOffset="26066.4909">6667 2331 121 0,'-16'15'33'0,"-17"-7"0"15,14 33 1-15,-9-1-29 16,6 16 0-16,0 4-2 15,5 12 1-15,0 6-1 16,4 6 0-16,-2 1-1 16,5 3-1-16,0-4 0 0,2-8-1 15,1-9 1-15,7-13-2 16,2-11 1-16,2-14-1 15,9-17 1-15,-1-15 0 16,8-16 0-16,1-5 0 16,1-12 0-16,0 0 0 15,-1-4 1-15,-4 3-1 16,-2 5 1-16,-2 10 0 15,-5 10-1-15,-8 12 0 16,12 5 0-16,-10 12 0 16,5 7-2-16,-1 2 0 15,3 8-2-15,0-7-2 16,14 11-5-16,-9-21-6 15,17 13-6-15,-13-28-3 16,19 13-1-16,-14-27-2 0,15 10 0 16,-19-22 1-16,11 6 6 15,-13-6 4-15</inkml:trace>
  <inkml:trace contextRef="#ctx0" brushRef="#br2" timeOffset="26711.5278">6901 3126 125 0,'4'28'33'0,"-16"-20"2"16,25 17-1-16,1-15-31 15,10 0 0-15,9-12-1 16,7-4 0-16,7-9 0 16,6-6-1-16,1-7 0 15,-4-4 0-15,-3-4 0 16,-10-1-1-16,-12 3 1 0,-11-2-1 15,-14 6 1-15,-12 6-1 16,-12 5 0-16,-10 10 1 16,-7 12-1-16,-7 9 1 15,-4 14 0-15,2 12-1 16,3 8 1-16,11 5 0 15,10-2-1-15,18 0 1 16,16-8-1-16,14-6 0 16,18-16 0-16,13-11 0 15,13-13 0-15,4-13 0 16,1-8 0-16,-1-8 0 15,-6-1 0-15,-8-1 0 16,-8 1 1-16,-13 6-1 16,-9 5 0-16,-11 9 0 0,-15 15-1 15,0 0 1-15,-1 23 0 16,-12 8 0-16,0 9-1 15,-1 6 0-15,-1 7 0 16,1 1 1-16,4-2-1 16,5-9 0-16,0-9 1 15,5-10-1-15,0-24 2 16,0 0-1-16,19-12 0 15,-6-19 1-15,1-12 0 16,1-4 0-16,-1-9-1 16,7 1 2-16,1-2-2 15,1 8 1-15,1 6-1 16,-4 6 0-16,7 13-3 15,-1-6-5-15,15 20-3 16,-5-17-8-16,24 26-4 0,-6-26-6 16,33 22-2-16,-4-23-2 15,30 16-1-15,-4-18 5 16,19 6 2-16</inkml:trace>
  <inkml:trace contextRef="#ctx0" brushRef="#br2" timeOffset="39142.2388">9077 2854 58 0,'20'-15'31'15,"-10"4"-1"-15,-1 2 0 16,-4 0-20-16,-5 9-4 15,13-1 0-15,-8 14-2 16,-6 8-1-16,2 11 0 16,-4 6-1-16,4 13 2 0,-4 3-2 15,3 6 1 1,-3-1-2-16,5 1 0 0,0-4 0 15,0-2-1-15,2-5 0 16,-2-10-1-16,3-6 1 16,-2-8-1-16,1-8 2 15,-4-17-2-15,0 0 0 16,2-17 1-16,-3-11-1 15,0-9 2-15,2-8-2 16,0-12 2-16,2-7-1 16,3-3 0-16,2 0 1 15,5 4 0-15,6 2 0 16,0 6-1-16,3 10 0 15,7 10 0-15,0 10 1 16,2 10-2-16,0 12 1 16,-4 9 0-16,1 6-1 0,-5 12 1 15,-4 5-1-15,-3 5 1 16,-2 6-1-16,-7 5 1 15,-4 4 0-15,-6 1 0 16,-6-1-1-16,-8-2 1 16,-5 0-1-16,-4-6 1 15,-4-5 0-15,-3-8-1 16,-2-3 2-16,2-6-1 15,0-6 0-15,4 1 0 16,2 1 1-16,2 1-1 16,7 6 2-16,2 9-1 15,-2 7 0-15,4 9 0 16,-3 13-1-16,3 8 1 0,-1 9-2 15,-5 4 1-15,1 5-4 16,-5-10-4-16,14 2-2 16,-7-23-4-16,17-4 0 15,-8-32-3-15,25-6-1 16,-7-36 0-16,26-2-1 15,-7-30 5-15,16 0 1 16,-4-16 3-16,9 3 0 16,-7-7 2-16,1 8 1 15,-7 0 2-15,-1 5-1 16</inkml:trace>
  <inkml:trace contextRef="#ctx0" brushRef="#br2" timeOffset="41639.3816">9759 3086 94 0,'0'0'25'0,"23"7"0"0,-13-19 1 16,19 8-22-16,-2-13 0 16,11 1 0-16,2-8-1 15,5-2 0-15,0-8-1 16,-1 0-1-16,-1-1 1 15,-7-1-2-15,-8-3 1 16,-12 4 0-16,-7 3 0 16,-10 6 0-16,-11 4 0 15,-12 15 0-15,-9 7 1 16,-9 11 1-16,-9 15-1 15,-2 13 1-15,-4 8 0 16,4 12 0-16,3 0-1 16,11 1 0-16,11-3-1 15,14-5-1-15,16-7 0 16,14-10-2-16,18-10-1 0,11-12-2 15,18-3-2-15,-3-19-3 16,16 6-1-16,-7-23-3 16,8 15-1-16,-15-20 0 15,8 14 0-15,-24-18 0 16,7 12 1-16,-19-11 1 15,3 10 4-15,-13-4 0 16,-3 4 2-16,-2 9 18 16,-17-14 3-16,7 18 3 15,-18-11 0-15,9 22 1 16,-21-22 2-16,21 22 1 15,-37-5-1-15,15 12-15 16,-6 1 0-16,5 11-1 16,-7 1-1-16,3 14 1 0,-1 0-1 15,8 8-1-15,2-3 0 16,11 2 0-16,5-2-1 15,9-6 0-15,8-6-1 16,9-9 0-16,8-11 0 16,6-8-1-16,7-14 1 15,1-8-1-15,2-7 0 16,-6-7 0-16,-7-3 0 15,-6-5-1-15,-12 3 1 16,-12 2 0-16,-14 9-1 16,-14 5 0-16,-6 11 0 15,-6 4 0-15,-1 11-2 16,-1 1-3-16,15 13-1 0,-1-10-1 15,23 11-2-15,0-15-2 16,25 14 0-16,-6-21 0 16,28 15 0-16,-10-19 2 15,16 11 2-15,-9-11 0 16,7 8 0-16,-10-7 1 15,4 5 2-15,-9-4 1 16,-7 2 0-16,-3 0 1 16,-5-3 2-16,-9 5 0 15,-10-9 17-15,10 19 1 16,-22-17 2-16,11 24 1 15,-17-12 0-15,12 24 1 16,-19-13 1-16,16 25 0 16,-9-5-16-16,3 13-1 0,2 2 0 15,4 5-2-15,0-4 0 16,4 1 0-16,3-8-2 15,6-3 1-15,-1-8-2 16,2-11 1-16,0-6-1 16,-7-12 1-16,16-12 0 15,-8-6 0-15,-1-9 0 16,0-10 0-16,-1-5 1 15,1-7-1-15,0-4 1 16,1-1-1-16,5 3 0 16,0 3 0-16,2 7 0 15,4 6-1-15,4 9 1 16,-3 7 0-16,3 8-1 15,-3 6 0-15,2 8 0 16,-7 5 1-16,0 6-2 0,-2 3 1 16,-2 7 0-16,-4 5 0 15,-2 2-1-15,-4 6 2 16,-1 1-1-16,-6 0 1 15,-1-3-1-15,-2 0 1 16,-3-8 0-16,1-4 1 16,-5-3-1-16,-4-9 0 15,1-1 0-15,-3-5 1 16,-2-3-2-16,2-1 1 15,-1 0 0-15,1 1 0 16,0 5 1-16,2 7-1 16,3 6 1-16,0 8 0 15,1 10 1-15,2 12-1 16,-3 8 1-16,2 10-1 0,-5 0 0 15,1 6-1-15,1-2-1 16,0-5-1-16,6-5-2 16,-1-14-3-16,16-8-2 15,-6-25-1-15,20-3-2 16,-6-33-2-16,22-1 0 15,-11-30 0-15,18 2 1 16,-9-22 1-16,11 4 2 16,-7-21-3-16,10 7 3 15,-4-15 2-15,7 7-1 16,-5-1 2-16,3 5 0 15,-3-2 2-15,5 10-1 16,-7 3 3-16,2 10-1 0,-7 9-1 16,-5 4 3-16,-3 6-2 15,-3 2 2-15,-2 7-1 16,-9-1 2-16,4 1-1 15,-7 0 2-15,-1 0-1 16,-2 2 1-16,4-1 0 16,-3 0 0-16,3 2 1 15,-3 1-1-15,1 10 1 16,-5-7 20-16,8 24 0 15,-18-10 2-15,11 31 2 16,-18-5-2-16,10 31 1 16,-19-9 0-16,13 29 3 15,-16 0-21-15,6 14-1 16,-6 4-2-16,5 5 0 0,-3 5-1 15,3-4 0 1,1-2-2-16,4-3-2 0,9-4-3 16,-5-18-4-16,20 2-4 15,-12-26-4-15,21 2 0 16,-19-36-2-16,34 16-1 15,-24-36 0-15,14 10 1 16,-7-25 5-16,3 5 3 16,-2-11 2-16,-2 5 1 15,3-2 3-15,-7 8 0 16,1 3 2-16,-6 5-1 15,-1 9 2-15,-2 2 0 16,-4 11 1-16,0 0 0 16,0 0 1-16,0 0 0 0,0 0 16 15,0 0 2-15,9 11 1 16,-9-11 1-16,10 0 3 15,-5-10-1-15,18 15 1 16,-9-20 1-16,18 14-17 16,-6-13 0-16,14 7-2 15,-3-9-2-15,6 1 0 16,0-5-1-16,1-7-2 15,-8-1 1-15,-7 1-1 16,-6 1 1-16,-9 1-1 16,-13 5 1-16,-11 4 0 15,-14 9 1-15,-7 14 0 16,-8 6 1-16,-3 12 1 15,-4 1 0-15,2 12 0 16,3 2-1-16,10 6 1 0,8-4-2 16,10 2 0-16,13-7-3 15,8-3 0-15,15-7-5 16,4-13-3-16,13-1-2 15,-2-20-2-15,14 8-1 16,-16-29-3-16,16 18 0 16,-24-28-1-16,11 15 3 15,-19-16 1-15,7 12-1 16,-15-12 3-16,9 11 0 15,-15-5 2-15,8 5 1 16,-5 0 1-16,1 7 0 16,-1 0 2-16,1 4 1 15,2 3 0-15,-1 3 1 16</inkml:trace>
  <inkml:trace contextRef="#ctx0" brushRef="#br2" timeOffset="44110.523">12916 2198 82 0,'0'0'31'16,"1"-27"-1"-16,-1 27 1 16,0 0-25-16,0 0-2 15,-10 25-1-15,5 10 0 16,-7 9 0-16,2 15-1 15,-6 8 0-15,2 9 0 16,-4 1-1-16,2 2 1 16,1-6-2-16,8-5 0 0,5-4-3 15,1-12-1-15,19-5-5 16,1-23-2-16,18 3-2 15,-8-25-1-15,14 3-1 16,-7-28-1-16,10 8 1 16,-11-25 2-16,8 9 2 15,-14-10 2-15,2 6 1 16,-10-2 1-16,0 4 2 15,-8 8 10-15,-10-7 8 16,12 21 3-16,-24-12 2 16,9 23-1-16,-10-18 1 15,10 18 2-15,-15 10 0 16,13 13-8-16,-10-4-9 15,3 11 0-15,-3 3-1 16,3 8 0-16,-4 1-2 16,4 0 1-16,3-1-3 0,2-9-3 15,10-2-4-15,-6-20-1 16,18 1-4-16,-9-29-1 15,21 3 0-15,-12-30-1 16,17 9 1-16,-15-24-1 16,8 5 5-16,-13-8 1 15,-2 4 4-15,-13-2-1 16,-5 10 4-16,-6 11 13 15,-17-4 4-15,8 22 2 16,-17-3 0-16,16 20-1 16,-10-6 0-16,17 15-1 15,-4-7-4-15,18 3-16 16,0 0-4-16,7-17-2 0,18 8-2 15,-10-15-1-15,21 12 0 16,-10-18 1-16,11 9 2 16,-7-1 3-16,5 0 2 15,-6 2 1-15,2 3 2 16,-3 3 0-16,-2-2 1 15,-4 7 1-15,-2-3 0 16,-2 5 1-16,-2-3 1 16,-3 7 0-16,-4-9 13 15,6 13 4-15,-15-1 1 16,0 0 2-16,0 0 0 15,0 15 0-15,-17 0 1 16,19 24 2-16,-21 3-15 16,12 16-3-16,-6 6-1 0,5 12 0 15,-2 8-1-15,1 3-1 16,2 1-2-16,0-5 0 15,7-4-4-15,-2-17-2 16,18 3-4-16,-6-27-2 16,18 0-1-16,-10-27-1 15,21-1-1-15,-12-26 1 16,13 3 0-16,-11-20 2 15,9 0 2-15,-10-12 2 16,-1 3 0-16,-3-7 1 16,-5 2 2-16,0 0 0 15,-5 2 2-15,-1 4 0 16,-7 7 3-16,4 13 14 15,-15-10 3-15,5 31 0 16,-13-21 3-16,13 21 0 0,-33 4 0 16,17 16 2-16,-25-16 0 15,6 15-15-15,-6-1-1 16,6 5 0-16,-8-2-1 15,11 6 0-15,-2-5-1 16,15 4-1-16,4-6-1 16,16-1 0-16,13-2-1 15,10-2 0-15,7-1-1 16,7-4 0-16,5 1-1 15,-3-1 0-15,3 1-2 16,-7-2-1-16,4 4-3 16,-14-10-4-16,8 12-3 15,-14-21-2-15,10 19-3 16,-19-23 1-16,17 18-1 0,-23-20 1 15,18 15 0-15,-23-3 5 16,15-11 3-16,-15 11 1 16,7-16 2-16,-7 16 2 15,-1-17 0-15,0 5 2 16,-5 3 1-16,-1-3 0 15,7 12 1-15,0 0 16 16,-18-17 5-16,18 17 0 16,0 0 3-16,3 14-2 15,-3-14 2-15,7 15-1 16,-7-15 3-16,19 5-17 15,-4-4-4-15,10 2-1 16,1-6 0-16,5-1 0 16,1-10-1-16,3-2 0 0,-1-6 0 15,-3-1-2-15,-6-2 1 16,-4-4-1-16,-11 0 0 15,-6 0-1-15,-12 4 1 16,-8 5-1-16,-10 3 2 16,-4 9-1-16,-5 7 1 15,-4 9 1-15,-2 11 0 16,2 12 1-16,6 10-1 15,4 4 1-15,12 1-2 16,10 0 1-16,12-2-2 16,9-5-2-16,13-2-5 15,6-21-3-15,16 8-3 16,-8-26-3-16,21 10-2 0,-18-26-1 15,21 13 0-15,-24-25 0 16,17 13 3-16,-16-23 2 16,12 13 2-16,-12-16 0 15,4 6 2-15,-3-5 1 16,0 5 1-16,-1-4 0 15,2 9 2-15,-1 3 0 16,2 6 2-16,-2 6 0 16</inkml:trace>
  <inkml:trace contextRef="#ctx0" brushRef="#br2" timeOffset="46149.6396">15459 2560 93 0,'-2'-27'27'16,"2"27"0"-16,-1-21 1 15,1 21-20-15,0 0-1 16,0 0-3-16,-8 11 0 16,5 9 1-16,-4 4-2 15,1 9 0-15,-1 3-1 16,2 4 1-16,2 0-1 15,5-5 0-15,4-2 0 16,8-9-1-16,7-8-1 0,5-8 0 16,6-10 1-16,4-10-1 15,2-6 0-15,2-8 1 16,1 1-3-16,-6-4 3 15,2-1-2-15,-7-1-1 16,-1 2 0-16,-5 4 1 16,-2 1-1-16,-6 2 0 15,-3 7 1-15,-2 3-1 16,-11 12 2-16,0 0 2 15,6 18-1-15,-10 13 1 16,-5 13-1-16,-4 16 1 16,0 13-1-16,0 18 1 15,-5 14-2-15,-1 11 0 16,1 0 0-16,-2-1 0 0,2-2 0 15,-6-5 1 1,2-13 0-16,-3-15 0 0,-4-15 0 16,-4-14 1-16,-9-16-2 15,0-13 1-15,-6-14-1 16,-4-14-1-16,5-14-2 15,-1-19-3-15,12-3-4 16,0-23-2-16,21 10-1 16,-1-21-3-16,27 20-1 15,-6-19 1-15,24 25-1 16,-7-14 2-16,22 22 2 15,0-8 1-15,14 12 1 16,-1-6 2-16,13 5 1 16,-4 0 1-16,8 2 1 15,-1 3 1-15,-1 0 1 0,-3 4 1 16,-8 2 0-16,1 3 1 15,-12 4-1-15,-4-2 2 16,-11 2 0-16,-4 2 0 16,-9 0 1-16,-3 0 0 15,-7 1 1-15,-1-2-1 16,-5-4 8-16,6 14 11 15,-16-18 2-15,4 28 0 16,-4-33 2-16,4 33-2 16,-10-25 1-16,10 25 3 15,-25-3-9-15,12 10-9 16,-8 4-2-16,1 5 0 15,-3 7 0-15,3 7-1 16,-3 2 0-16,7 1-1 0,2 1-1 16,7 1 0-16,8-4-1 15,8-4-1-15,10-7 1 16,7-7-2-16,10-8 1 15,4-10-1-15,4-6 0 16,-1-10-1-16,0-11 1 16,-5-6 1-16,-8-2-2 15,-9-5 0-15,-10 1 0 16,-7 2 1-16,-12 1 0 15,-6 6-1-15,-9 11 1 16,-2 5 0-16,-3 6 1 16,4 7 1-16,1 6-1 15,7 5 0-15,16-5 1 16,-9 18-1-16,9-18 0 0,30 17 0 15,3-11 0-15,4-3 0 16,11-5 0-16,2 0 0 16,4-4 1-16,-2-1-1 15,-4 0 1-15,-8 1 0 16,-6 2 0-16,-10-1 0 15,-8 4 0-15,-16 1 0 16,0 0-1-16,4 16 3 16,-15 3-1-16,-1 3 0 15,-2 8 0-15,2 4 0 16,1 4 0-16,5 1 0 15,6-4-1-15,7-5-1 16,8-6 0-16,4-6-1 16,6-9 1-16,4-10-1 15,4-12 2-15,0-5-1 0,0-8-1 16,1-4 3-16,-3-4-3 15,-1-4-1-15,-3 1 1 16,-3 1 0-16,-5 6 0 16,-5 8-1-16,-5 7 2 15,-9 15-2-15,0 0 1 16,-7 13 3-16,-4 12-1 15,-3 10 0-15,2 7-3 16,-2-2-2-16,11 8-5 16,-7-14-1-16,15 4-2 15,-6-22-4-15,22 8-1 16,-9-31-1-16,24 11 1 15,-15-28 3-15,22 14 2 16,-13-23 0-16,15 12 1 0,-8-15 1 16,11 8 1-16,-5-7 0 15,4 5 2-15,-5-7-1 16,6 5 2-16,-4-5 1 15,1 4 0-15,0 2 1 16,-2 6 1-16,1 5 0 16,-3 12 0-16,0 6 1 15</inkml:trace>
  <inkml:trace contextRef="#ctx0" brushRef="#br2" timeOffset="50772.904">18290 2397 56 0,'0'0'30'16,"-13"-13"-1"-16,16 23 1 15,-13-14-12-15,12 23-8 16,-9-4-4-16,4 14-2 16,-6 1 1-16,-1 11 0 15,-1 4-1-15,-1 7 1 16,3-2-2-16,4-5 0 15,4-5 0-15,7-4-1 16,7-14-1-16,6-10-1 0,10-14 0 16,3-13 1-16,7-9-1 15,4-5-1-15,-4-6 1 16,0 0-1-16,-6-1 0 15,-3 4 0-15,-8 9 1 16,-7 3-2-16,-4 8 0 16,-11 12 2-16,0 0 0 15,6 11 1-15,-10 7 0 16,1 4 1-16,0 9-1 15,2 2 1-15,2 4-1 16,5-1 1-16,4 0-1 16,6-4-1-16,6-4 0 15,8-7 0-15,1-12 0 16,9-8 1-16,3-13-1 0,4-9 1 15,-3-9-2-15,-3-8 0 16,-4-5 0-16,-8-5-1 16,-5-1 0-16,-11-1-1 15,-7 7-2-15,-7 0-2 16,-1 20-3-16,-16-9-5 15,18 32-5-15,-23-24-2 16,23 34 0-16,-14-16-1 16,26 25-1-16,-12-19 2 15,21 20 4-15,-2-8 4 16</inkml:trace>
  <inkml:trace contextRef="#ctx0" brushRef="#br2" timeOffset="51273.9327">19503 2476 82 0,'-5'-29'31'16,"5"29"-1"-16,-13-18 2 15,13 18-24-15,-24-5-3 16,9 11 0-16,-7 3 0 15,1 7-2-15,0 4 0 0,-3 5-1 16,1 3 1-16,4 5 0 16,3 1-1-16,3 4 1 15,7 0-2-15,8-3 1 16,4-1-2-16,7-3 2 15,9-9-3-15,6-5 1 16,6-5 0-16,4-15 0 16,4-8 0-16,-3-9 0 15,-1-6 0-15,-2-9-1 16,-7-4 0-16,-8-3 0 15,-10-5 0-15,-9 3-1 16,-8 5 0-16,-9 6-1 16,-8 9 0-16,-4 5-1 15,-2 19-4-15,-9-6-10 0,18 28-7 16,-11-15-2-16,22 22-2 15,-5-16-3-15,24 13 2 16</inkml:trace>
  <inkml:trace contextRef="#ctx0" brushRef="#br2" timeOffset="51771.9612">20020 2432 93 0,'-13'-2'34'0,"7"16"0"15,-15-8 0-15,9 12-30 16,-10 4-2-16,3 4 2 15,-2 4-1-15,2 4 0 16,5-1-1-16,5 4 1 16,4-1-1-16,8-3 0 15,6-3 0-15,7-3-2 16,7-5 0-16,6-5-1 15,4-7 2-15,5-10-2 16,1-10 2-16,1-4 0 16,-1-10-1-16,-2-4 1 15,0-4-1-15,-3-7-1 16,-6 1 1-16,-3 0-1 15,-6 3 1-15,-5 5-1 0,-5 6 1 16,-5 6-2-16,-4 18 2 16,0 0 0-16,-13 11 0 15,-1 10 1-15,0 6-2 16,-1 1-1-16,5 8-3 15,4-13-6-15,17 16-13 16,-9-28-3-16,25 16-3 16,-5-28-2-16,19 5-3 15,-4-15 0-15</inkml:trace>
  <inkml:trace contextRef="#ctx0" brushRef="#br2" timeOffset="52101.98">20828 1838 102 0,'-13'-6'35'0,"7"24"-1"15,-13-1 1-15,1 16-33 16,0 8 0-16,-1 11-1 16,-1 6 0-16,0 12 0 15,-2 5-1-15,0 4 1 16,4 0-2-16,3-4 0 15,5-3-1-15,0-10-2 16,13 8-10-16,-8-33-6 0,24 10-6 16,-12-31 0-16,23 12-3 15,-9-28-1-15,16 9 0 16,-7-17 2-16</inkml:trace>
  <inkml:trace contextRef="#ctx0" brushRef="#br2" timeOffset="52621.0097">21121 2485 74 0,'-12'-21'34'0,"12"21"1"16,-22-9-1-16,12 22-12 15,-13-3-16-15,1 11-2 16,-4 3-1-16,3 6 1 16,-1 1-2-16,1 1 1 15,1 2-1-15,9-1 0 16,2-1 0-16,8-6-1 15,5-3 0-15,9-4-1 16,6-7-1-16,10-5 0 16,3-8 0-16,10-11-1 15,3-6 1-15,1-10-2 16,4-6 0-16,-2-10 0 15,-3-8 1-15,-5-10 0 16,-5-2 1-16,-9-6 0 16,-1-1 1-16,-9-2 0 0,-5 1 1 15,-4 8 1-15,-5 10 0 16,-1 13 1-16,-9 16-1 15,-1 19 1-15,-8 14-2 16,3 20 1-16,-6 15 0 16,-1 16-2-16,2 11 1 15,3 9-2-15,4 1 0 16,4-8-3-16,15 14-11 15,-12-27-8-15,26 12-6 16,-12-29-1-16,16 5-4 16,-8-22-1-16,13 4-1 15</inkml:trace>
  <inkml:trace contextRef="#ctx0" brushRef="#br2" timeOffset="53507.0604">22384 1982 93 0,'7'-17'35'16,"-7"17"0"-16,0 0 1 15,0 0-32-15,-11 5-1 16,5 15-1-16,-5 8 1 15,1 7-2-15,-3 8 0 16,1 19 0-16,-7 4-1 16,8 9 1-16,-1-4-2 15,2 1 3-15,4-2-2 16,1-8 0-16,2-3-3 15,3-17-1-15,10 4-7 16,-8-31-8-16,18 14-5 16,-20-29-1-16,34 12-2 0,-18-24-1 15,18 3 0-15,-13-14 2 16,8-2 5-16</inkml:trace>
  <inkml:trace contextRef="#ctx0" brushRef="#br2" timeOffset="53717.0724">22575 2499 77 0,'0'0'30'0,"0"0"1"15,-19 17-1-15,12 12-10 16,-15-4-14-16,11 8 0 16,-7-2-3-16,8 8 1 15,1-4-2-15,4-2-1 16,8-4-1-16,2-7-3 15,14-4-8-15,-8-22-9 0,22 7-5 16,-10-33-2-16,16 9-1 16,-13-28-3-16,11 6 2 15</inkml:trace>
  <inkml:trace contextRef="#ctx0" brushRef="#br2" timeOffset="53883.0819">22662 1952 104 0,'-13'0'30'0,"-6"-1"-2"15,19 1-2-15,-5 17-40 16,5-17-8-16,15 6-1 16,-15-6-3-16,34-3 0 0,-14-5 0 15,12 4 0-15</inkml:trace>
  <inkml:trace contextRef="#ctx0" brushRef="#br2" timeOffset="54160.0978">22962 1904 100 0,'-4'16'32'16,"-9"-4"0"-16,11 18 1 16,-12-5-27-16,11 15-2 15,-5 5-2-15,8 17-1 16,-5 8 1-16,4 8-2 15,0 4 1-15,-1-1 0 16,4 3-1-16,-4-2-1 16,4-4-2-16,-4-18-3 0,15 5-9 15,-15-28-7-15,20 5-2 16,-11-26-2-16,19 2-1 15,-12-26 0-15,19 1 0 16,-5-19 4-16</inkml:trace>
  <inkml:trace contextRef="#ctx0" brushRef="#br2" timeOffset="54506.1176">23191 2379 95 0,'-20'14'32'0,"-14"-14"0"0,9 19 2 15,-13-11-24-15,9 13-5 16,-7-6 0-16,8 6-2 16,3-4 0-16,6 3-2 15,7-3-1-15,10 2 1 16,9-3-2-16,7 0 1 15,12-3 0-15,0 0 1 16,7 1 0-16,-2 0-1 16,0 0 0-16,-5 0 0 15,-2 1-3-15,-6-1 0 16,-2 8-3-16,-16-22-7 15,26 34-6-15,-26-34-5 16,20 25-1-16,-20-25 0 16,27 7-1-16,-16-18 1 0,17 2 1 15,-5-8 4-15</inkml:trace>
  <inkml:trace contextRef="#ctx0" brushRef="#br2" timeOffset="54881.139">23424 2592 94 0,'9'29'32'0,"-9"-29"-2"15,31 19 3-15,-13-18-28 16,13-1-2-16,4-12 0 15,4 1-1-15,-1-10-1 0,-1-2 0 16,-3-8 0-16,-4 0-1 16,-10-5 2-16,-6 0 0 15,-14-1 0-15,-11 7 0 16,-11 3 1-16,-8 10-1 15,-12 13 1-15,-5 18 0 16,-5 13-1-16,-5 17 2 16,6 11-1-16,6 12 0 15,11 6-1-15,17-3-1 16,17-1-2-16,15-18-6 15,29 6-13-15,-5-32-8 16,30 9-4-16,-8-30-1 16,16 7-4-16,-14-22 1 15</inkml:trace>
  <inkml:trace contextRef="#ctx0" brushRef="#br2" timeOffset="56033.2049">1466 4412 75 0,'0'0'33'15,"-2"-14"0"-15,2 14 0 16,0 0-29-16,-2 24 0 16,2 5-1-16,4 12-1 0,1 13 0 15,-1 13 0-15,0 12 1 16,-1 10-3-16,-3 7 2 15,-1 2-2-15,1-1 1 16,-3-5-1-16,3-7-1 16,-5-12-3-16,12-6-6 15,-9-26-8-15,18 1-4 16,-13-31-2-16,15 1-1 15,-16-25-3-15,14 2 1 16,-14-21 1-16</inkml:trace>
  <inkml:trace contextRef="#ctx0" brushRef="#br2" timeOffset="56269.2184">1202 5017 101 0,'-14'4'32'15,"1"-10"0"-15,13 6 0 16,17-3-29-16,14-7-2 15,14-3-1-15,13-1 0 16,16-4-2-16,11-2 1 16,10 0-3-16,2-3-1 15,7 13-6-15,-12-13-7 16,6 20-4-16,-25-9-2 15,4 16-1-15,-29-6-3 16,3 12 2-16,-19-4 0 16</inkml:trace>
  <inkml:trace contextRef="#ctx0" brushRef="#br2" timeOffset="56706.2434">2362 4902 89 0,'-11'6'32'0,"-12"-5"2"15,7 12-1-15,-17-4-26 16,10 15-1-16,-6 0-2 15,7 11-1-15,-2 4-1 0,7 8 0 16,4 2-1-16,8 2 0 16,11-5 0-16,11-4-1 15,9-6 0-15,11-12 0 16,9-8 0-16,6-12 0 15,9-16 0-15,-1-8 0 16,-1-15 0-16,-3-9 0 16,-10-9 0-16,-7-8-1 15,-10-1 0-15,-15-2 0 16,-9 4-2-16,-15 5 2 15,-9 10-3-15,-14 10 0 16,-3 22-2-16,-11 2-6 16,9 33-10-16,-19-1-4 15,20 25-2-15,-5-7-3 16,21 14 1-16,2-5-2 0</inkml:trace>
  <inkml:trace contextRef="#ctx0" brushRef="#br2" timeOffset="57599.2945">3954 4282 72 0,'2'-12'31'0,"-4"-4"0"15,2 16 0-15,0 0-26 16,0 14-1-16,0 8-1 16,0 18 0-16,0 7 0 15,4 16 0-15,-3 9-2 16,5 9 1-16,-1 4 1 15,3 3-2-15,-3-5 2 16,4 0-2-16,-3-6 1 16,4-8-1-16,-2-11 1 0,-1-11-2 15,1-12 0-15,-1-10 0 16,1-12 0-16,-8-13 0 15,15-11 0-15,-10-10 0 16,-1-9 0-16,0-5 0 16,-1-6 1-16,2-5-1 15,-2-3-1-15,4-3 1 16,3 3-1-16,5 5 1 15,1 7-2-15,5 6 2 16,5 9-2-16,2 11 2 16,2 11-1-16,2 10 0 15,-2 12 1-15,-1 5-1 16,-2 8 2-16,0 3-2 15,-7 6 2-15,-9 1-2 0,-3 4 2 16,-8 0 0-16,-9-4-1 16,-10 3 0-16,-5-6 0 15,-7-9-3-15,1 2-7 16,-8-26-10-16,11 4-2 15,-9-24-4-15,19 2-1 16,-6-22-3-16,20 1 0 16</inkml:trace>
  <inkml:trace contextRef="#ctx0" brushRef="#br2" timeOffset="58042.3198">4646 5017 88 0,'0'0'34'0,"4"12"-2"16,-4-12 1-16,10-9-31 15,7-1-1-15,5 0 0 16,5-3 1-16,9-6-1 16,-1-4-2-16,1-4 1 15,-4-2-1-15,-3-1 1 16,-6 0-1-16,-8 2 1 15,-10 3 0-15,-9 5 0 16,-10 5 1-16,-4 7 1 16,-12 8 0-16,-5 11 0 0,-4 7 0 15,-3 14 1-15,3 7 1 16,3 8-1-16,6 3 0 15,8 4-1-15,11-6 0 16,16-4-2-16,17-6-2 16,7-20-7-16,24 3-11 15,-7-33-6-15,30 9-2 16,-8-27-3-16,22 7-3 15,-10-22 1-15</inkml:trace>
  <inkml:trace contextRef="#ctx0" brushRef="#br2" timeOffset="58674.356">6540 4143 62 0,'4'-20'31'0,"-8"-6"0"16,8 12 1-16,-13-4-20 15,9 18-4-15,0 0-2 0,4 18-2 16,-8 10 0-16,3 19-1 16,0 11-1-16,1 16-1 15,-1 10 0-15,1 10 0 16,-4 4 0-16,2 2 0 15,-3-4 0-15,0-6-2 16,1-4 0-16,-3-17-3 16,5-6-1-16,-3-23-8 15,15-1-8-15,-10-39-2 16,8 14-4-16,-9-34-1 15,12 0-1-15,-11-15 1 16</inkml:trace>
  <inkml:trace contextRef="#ctx0" brushRef="#br2" timeOffset="58913.3696">6330 4788 83 0,'-29'-6'33'16,"13"11"1"-16,0-8-1 16,16 3-24-16,0 0-5 15,28-3-2-15,5-11-1 16,15-3-1-16,7-4 1 15,10-2-1-15,5 0 0 16,-1 1-2-16,0 5 0 16,-11 1-2-16,2 17-5 15,-24-8-8-15,11 24-5 16,-25-12-3-16,10 15-1 15,-21-13-4-15,11 12 2 16,-22-19 1-16</inkml:trace>
  <inkml:trace contextRef="#ctx0" brushRef="#br2" timeOffset="59304.392">7039 4730 78 0,'0'0'31'15,"0"0"0"-15,0 0 2 16,0 0-26-16,-1 14-1 16,1-14-1-16,-8 22-1 15,6-5-1-15,-2 10 0 16,0 2 0-16,0 5-1 15,0 3 1-15,2 3-2 16,1 0 1-16,0-3-2 16,3-5 1-16,1-6-1 15,2-8 0-15,-5-18 1 16,13 8-1-16,-4-22 0 0,2-9 0 15,-2-8 2-15,-2-8-2 16,-2-6 2-16,-1-6-2 16,1-1 1-16,0 1-1 15,-4 4 2-15,3 4-2 16,0 9 0-16,3 1 0 15,2 13 1-15,6 3-1 16,4 6-1-16,3 7 0 16,6 3-2-16,6 5-2 15,-2-9-6-15,14 20-11 16,-13-16-5-16,15 19-2 15,-14-13-3-15,12 12-1 16,-17-9 2-16</inkml:trace>
  <inkml:trace contextRef="#ctx0" brushRef="#br2" timeOffset="59723.416">7656 4816 78 0,'-5'13'32'0,"11"8"1"16,-6-21 0-16,24 17-22 15,0-14-7-15,10-2 0 16,3-9-1-16,6 0-1 16,0-11 1-16,5 3-2 15,-1-9 0-15,-4 2-1 16,-5-5 0-16,-7 2 0 15,-9-2 1-15,-6 1-1 0,-10 2 0 16,-12 2 0-16,-12 2 1 16,-8 7 0-16,-11 10 1 15,-6 6 0-15,-8 11 0 16,-3 9 1-16,-2 10-1 15,8 9 0-15,3 7 1 16,11 2-1-16,8 0 0 16,16 1-2-16,17-10 0 15,14-5-1-15,18-7-2 16,6-18-5-16,21 8-9 15,-6-27-7-15,19 11-5 16,-14-22 0-16,14 12-2 16,-18-19-2-16,9 10 1 15</inkml:trace>
  <inkml:trace contextRef="#ctx0" brushRef="#br2" timeOffset="60342.4514">8638 4749 89 0,'-26'-14'33'16,"9"15"0"-16,-18-6 1 16,7 12-29-16,-11 0-2 15,-1 12 1-15,-4 4-1 16,4 9-1-16,-2 6 3 15,9 4-3-15,10-2 2 16,9 1-3-16,9-4 2 16,13-6-3-16,12-12 2 15,18-9-2-15,7-14 1 0,11-11-2 16,5-10 0-16,1-11 3 15,-2-5-4-15,-4-5 3 16,-11 3-2-16,-7 5 1 16,-13 4 0-16,-11 11 1 15,-9 10 0-15,-5 13-1 16,-9 17 1-16,-6 10-1 15,-2 10 1-15,0 7-2 16,8 7-2-16,-5-7-8 16,22 12-9-16,-9-29-7 15,25 10-2-15,-9-32-3 16,25 3-4-16,-4-24 0 15</inkml:trace>
  <inkml:trace contextRef="#ctx0" brushRef="#br2" timeOffset="60859.4809">9399 3916 82 0,'0'0'34'16,"-14"-3"0"-16,9 18 1 15,-4 3-31-15,6 19 1 16,-4 9-1-16,2 20-1 15,-1 9 1-15,4 19-2 16,-4 8 0-16,2 4-2 0,-3 1 3 16,5-4-4-16,-1-6 2 15,2-12-1-15,4-9-1 16,0-17-4-16,11-7-2 15,-9-33-13-15,16 3-5 16,-21-22-2-16,28-14-3 16,-23-18-1-16,9 3-1 15</inkml:trace>
  <inkml:trace contextRef="#ctx0" brushRef="#br2" timeOffset="61075.4933">9143 4603 104 0,'-29'-2'35'16,"20"16"1"-16,-4-14-1 0,13 0-32 15,29 2-1-15,12-11-1 16,11-5-1-16,11-3-1 16,9 1-1-16,3-5-1 15,4 6-3-15,-8-6-4 16,3 24-10-16,-25-13-5 15,5 23-3-15,-28-12 0 16,4 21-3-16,-22-9 1 16</inkml:trace>
  <inkml:trace contextRef="#ctx0" brushRef="#br2" timeOffset="61430.5136">9700 4760 93 0,'-18'17'30'0,"18"7"2"16,0-24 1-16,17 18-30 0,7-17-1 15,11 1 0-15,6-6-1 16,7-1 0-16,2-4 1 15,0-4-1-15,-3-6 1 16,-4-3-1-16,-6-4 1 16,-8 0-1-16,-11-6 0 15,-8-1 1-15,-12 1-1 16,-10 3-1-16,-14 3 2 15,-9 6-2-15,-10 6 1 16,-9 14 0-16,-1 11 0 16,-1 13 1-16,1 7-1 15,5 8 0-15,10 6 0 16,16 6-1-16,16-4 0 0,17-6 1 15,21-7-3-15,14-11-2 16,27 1-7-16,-4-22-9 16,28 13-6-16,-8-24-3 15,15 14-1-15,-16-16-5 16,10 7 2-16</inkml:trace>
  <inkml:trace contextRef="#ctx0" brushRef="#br2" timeOffset="61858.5381">10759 4606 81 0,'-38'-15'37'0,"4"17"0"16,-20-2 0-16,10 21-16 15,-12 3-17-15,9 13-1 0,-2 6-1 16,8 5 0-16,9 0 1 15,11 0-2-15,15-11 2 16,16-10-3-16,19-15 0 16,13-18 1-16,16-15-1 15,12-13 0-15,5-16-2 16,2-13 2-16,-1-11-1 15,-3-3 1-15,-8-8 0 16,-13-1 0-16,-13 1 0 16,-11 6 1-16,-12 11-1 15,-5 13 2-15,-11 14-2 16,-11 23 1-16,-7 23 0 15,-6 27-1-15,-9 23 0 16,5 17 0-16,-1 14 0 0,5 10-2 16,5 2 1-16,13-3-2 15,8-7-1-15,2-15-7 16,23 1-7-16,-8-34-9 15,21 9-2-15,-13-32-4 16,17 5 1-16,-16-25-2 16</inkml:trace>
  <inkml:trace contextRef="#ctx0" brushRef="#br2" timeOffset="62054.5493">11302 4947 112 0,'-6'23'36'0,"6"-23"1"15,-8 10-4-15,8-10-35 16,0 0-5-16,0 0-16 16,5-10-5-16,4 10-5 15,-9-15-1-15,0 15-4 16,10-23 2-16</inkml:trace>
  <inkml:trace contextRef="#ctx0" brushRef="#br3" timeOffset="73152.184">2289 6079 90 0,'3'-22'32'0,"-3"22"1"16,7-13-4-16,-1 26-20 0,-8 7-4 15,4 14-2-15,-4 11-1 16,3 11 1-16,-2 12-2 15,1 12 1-15,-5 3-2 16,4 2 2-16,-2-2-4 16,0-9-1-16,10-6-9 15,-11-27-8-15,15-5-7 16,-11-36-1-16,16 1-1 15,-14-32-2-15,9-6 0 16</inkml:trace>
  <inkml:trace contextRef="#ctx0" brushRef="#br3" timeOffset="73933.2287">2045 6096 110 0,'-12'9'34'15,"1"-8"2"-15,21 10-3 16,2-7-29-16,15-8-2 15,15-5 0-15,12-6-1 16,12-9 1-16,11-4 0 16,4-4 0-16,1 1-1 15,-2 0 1-15,-5 5-1 16,-10 8 0-16,-7 10-1 15,-16 13 0-15,-13 11 0 16,-13 11 0-16,-9 14 0 16,-5 9 0-16,-5 10-1 15,-7 8 1-15,1 6 2 16,-5 2-1-16,0-2 1 0,5-4-1 15,1-4 1-15,3-12-2 16,5-9 2-16,4-11-1 16,0-12-1-16,7-18 1 15,6-13-2-15,3-9 2 16,0-12-1-16,2-6 0 15,-2-6 0-15,0-5 0 16,3 1-1-16,-1 6 1 16,-8 5-1-16,1 9 1 15,-1 9-1-15,0 10 1 16,0 16-1-16,-5 9 1 15,-2 12 2-15,-1 9-3 16,-1 4 2-16,0 5-3 16,0 0 1-16,5-3-2 0,0-15-2 15,9-3-4-15,2-25-5 16,16 3-6-16,-10-30-4 15,23 6-1-15,-20-27-2 16,16 8 0-16,-18-14 0 16,7 8 20-16,-4 5 13 15,-19-7 9-15,10 22 5 16,-21-7 4-16,13 20 2 15,-20-2 3-15,6 13 0 16,-7 14-15-16,6 12-6 16,-8 3-5-16,4 6 0 15,0 8-2-15,1 2 1 16,4 1-1-16,-2-3-1 15,6-5-3-15,-1-12-2 0,10-1-6 16,-13-25-5-16,23-4-6 16,-18-27-4-16,15 5 0 15,-16-25-3-15,14 0 1 16,-18-15 2-16,0 1 5 15,-6-3 5-15</inkml:trace>
  <inkml:trace contextRef="#ctx0" brushRef="#br3" timeOffset="74391.2549">3381 6014 117 0,'-24'-18'27'16,"13"26"0"-16,-1-1-1 15,9 8-28-15,15 3-2 16,6-6-1-16,16 6-1 16,4-11-1-16,13 6-2 15,-1-11 1-15,14 6-2 16,-9-12-2-16,10 9-1 0,-9-10 1 15,-3 11 7-15,-10-1 7 16,-11-2 3-16,-2 13 5 16,-30-16 5-16,18 32 3 15,-36-19 3-15,9 22-1 16,-24-13-5-16,6 15-6 15,-9-8-3-15,2 5 0 16,5-6-3-16,6-1 1 16,5-4-3-16,13-5 2 15,7-8-3-15,12-3 2 16,14-6-2-16,6-1 0 15,4-1 1-15,4 1-2 16,-2 2 2-16,-4 5-1 0,-7 8 1 16,-10 2-1-16,-16 8 1 15,-8 5-2-15,-7 1 2 16,-9 1-2-16,-6 2-1 15,-2-9-2-15,5 1-6 16,-5-19-5-16,20 11-4 16,-11-33-5-16,20 15-4 15,-5-37 0-15,22 11-1 16,-12-19-2-16,22 7 7 15,0-8 2-15</inkml:trace>
  <inkml:trace contextRef="#ctx0" brushRef="#br3" timeOffset="75186.3004">5158 6264 71 0,'0'-15'33'16,"0"15"-1"-16,0 0-1 15,0 0-15-15,-5 13-8 16,1 7-3-16,-2 3-1 15,1 7 1-15,0 3-2 16,1 5 2-16,1-1-2 16,6 3 1-16,1-7-2 15,7 2 1-15,3-11-1 16,5-1-1-16,1-8-1 15,7-9 0-15,2-9 0 0,0-9 0 16,-1-8 0-16,1-4 0 16,-1-5 0-16,-4 1 0 15,-2 0-1-15,-6 1 1 16,-3 5 0-16,-4 8 0 15,-9 14-1-15,0 0 2 16,0 0 0-16,11 13-1 16,-15 8 1-16,4 6 0 15,4-2-1-15,0 5 1 16,3-4-1-16,5-1 1 15,3-8-2-15,6-8 2 16,2-8-1-16,1-9 0 16,3-8 1-16,-1-8-1 15,0-8 0-15,-5-5 0 16,-2-2 0-16,-6-2-2 0,-4 2 0 15,-4 1-2-15,-3 9-2 16,-4-1-4-16,8 17-5 16,-12-10-5-16,6 23-3 15,6-9-1-15,11 17 0 16,-17-8-3-16,26 11 3 15,-11-6 3-15,6 2 4 16</inkml:trace>
  <inkml:trace contextRef="#ctx0" brushRef="#br3" timeOffset="75419.3137">5987 6264 88 0,'20'6'28'0,"-20"-6"0"0,6 31 3 16,-15-10-18-16,9 14-4 15,-7 1-3-15,4 7 0 16,-2 1-1-16,1-2-1 15,1-4-1-15,2-7-1 16,5-8-4-16,-4-23-4 16,24 9-6-16,-12-34-6 15,18 5-5-15,-12-28-1 16,14 8-2-16,-18-26-1 15,9 11 0-15,-19-17 4 16,-1 5 5-16</inkml:trace>
  <inkml:trace contextRef="#ctx0" brushRef="#br3" timeOffset="75563.322">5986 5897 110 0,'-32'-18'27'0,"20"19"-1"0,-7-3-2 16,19 2-27-16,0 0-14 16,0 0-2-16,26 1-4 15,-12-14-1-15,23 12-3 16,-8-15 2-16,18 3 1 15,-3-2 7-15</inkml:trace>
  <inkml:trace contextRef="#ctx0" brushRef="#br3" timeOffset="75856.3387">6396 5745 108 0,'-18'9'32'16,"18"11"1"-16,-14-10-1 0,14 24-20 15,-9 0-7-15,6 12-1 16,-2 12-2-16,1 8 0 15,-1 8-1-15,2 4 1 16,3 0-2-16,0-3 1 16,0-8-2-16,5-9 1 15,4-11-4-15,1-19-2 16,13-10-6-16,-7-29-6 15,22 0-2-15,-16-29-5 16,19 4 1-16,-15-27-3 16,12 9 1-16,-15-20 2 15,5 3 5-15,-8-6 4 16,-6-2 4-16</inkml:trace>
  <inkml:trace contextRef="#ctx0" brushRef="#br3" timeOffset="76066.3507">6688 5707 121 0,'0'0'31'15,"3"26"1"-15,-16 6-1 16,9 17-26-16,-6 10 0 15,5 9-4-15,-2 6 3 16,3 7-3-16,-2-3-2 16,2-2 0-16,4-3-5 15,-2-18-3-15,11 6-8 16,-12-25-1-16,16 5-7 15,-13-27 2-15,15 8-4 16,-15-22 0-16,19-2 1 16,-9-13 4-16,7-5 4 15</inkml:trace>
  <inkml:trace contextRef="#ctx0" brushRef="#br3" timeOffset="76570.3796">7481 6157 100 0,'0'0'33'16,"10"8"1"-16,-20 3 0 16,13 12-27-16,-11 5-5 15,2 7 0-15,-3 3-1 16,2 4 0-16,-1 0-2 15,0-6-2-15,10-1-6 16,-7-16-4-16,19 2-7 0,-14-21-1 16,27-14-3-16,-14-17-1 15,23 4-2-15,-15-21 2 16,14 4 5-16,-13-10 4 15</inkml:trace>
  <inkml:trace contextRef="#ctx0" brushRef="#br3" timeOffset="77043.4066">7636 5923 109 0,'0'0'29'0,"0"0"1"16,0 0 2-16,5 13-24 16,-5-13-4-16,18 25 0 0,-6-10 0 15,6 7-1-15,-3 3 0 16,3 6-1-16,-7 2-1 15,1 4 1-15,-5 4-2 16,-7-2 1-16,0-1 0 16,-4 0-1-16,2-8 1 15,-2-3 0-15,7-12-1 16,-3-15 1-16,21 6-1 15,-3-14-1-15,6-10 2 16,3-7-1-16,3-4 0 16,-2-5-1-16,4 3 1 15,-3-1 0-15,-3 5 1 16,-4 9-1-16,-2 4 0 15,-5 9 1-15,-15 5-1 16,15 22 0-16,-15 1-1 0,-3 6 0 16,2 7-1-16,-2 0-1 15,7 2-2-15,0-8-2 16,12 1-4-16,-7-16-3 15,23 8-5-15,-9-23-1 16,19 9-3-16,-12-24 1 16,16 8 0-16,-10-13-1 15,9 3 5-15,-12-7 2 16,0 2 4-16,-2 2 1 15,-5-5 4-15</inkml:trace>
  <inkml:trace contextRef="#ctx0" brushRef="#br3" timeOffset="77313.4221">8529 6129 108 0,'-13'-23'29'0,"13"23"1"0,-24-24 2 15,14 24-19-15,-14-5-6 16,7 12-2-16,-7 3-1 16,5 13-1-16,-2 6-1 15,3 6 1-15,7 2-2 16,7 5 0-16,5-1 0 15,8-4 0-15,7-7-3 16,7-8 1-16,13-4-6 16,-1-18-1-16,14 0-6 15,-12-22-4-15,16 5-2 16,-12-22-6-16,17 6 2 15,-20-22-1-15,14 10 2 16,-14-15 1-16,4 1 5 16,-4-3 3-16,-5 1 3 0</inkml:trace>
  <inkml:trace contextRef="#ctx0" brushRef="#br3" timeOffset="77556.436">8984 5709 117 0,'-28'8'31'0,"15"26"1"15,-18-7 0-15,18 16-25 16,-9 6 0-16,10 6-4 15,-2 1 1-15,4 2-3 16,4 1-2-16,5-7-2 16,5 2-5-16,2-19-2 15,13 6-6-15,-10-23-3 16,22 8-3-16,-12-27-1 15,15 6-1-15,-10-22-1 16,13 3 4-16,-13-11 2 0,8-5 5 16,-7-1 1-16,-2-4 4 15</inkml:trace>
  <inkml:trace contextRef="#ctx0" brushRef="#br3" timeOffset="77952.4586">9173 6064 121 0,'0'19'30'0,"-22"-11"2"15,20 18-1-15,-17-7-24 16,9 7-1-16,-3-3-2 15,7 4 0-15,2-4-2 16,5-3 0-16,7-3-1 16,5-7 0-16,4-6-1 0,6-8 0 15,5-4 0-15,3-9 0 16,-1-7 1-16,3-3-1 15,0-7 0-15,1 0-1 16,-6 0 2-16,-5 2-1 16,-3 5 0-16,-2 6-1 15,-9 11 1-15,-9 10 1 16,10 14-2-16,-15 10 1 15,-5 8 0-15,-4 7-2 16,1 6 0-16,-2-3-3 16,12 7-4-16,-1-19-3 15,20 5-4-15,-6-24-2 16,27 6-5-16,-10-27 0 15,28 9 0-15,-12-20 1 16,17 3 1-16,-7-10 3 0,6 3 3 16,-8-3 2-16,0 4 3 15,-2 1 1-15</inkml:trace>
  <inkml:trace contextRef="#ctx0" brushRef="#br3" timeOffset="78432.4861">10016 6094 127 0,'-38'-11'31'16,"23"11"1"-16,-16-16-1 15,11 12-27-15,-8 1 0 16,4 9-1-16,-3 4-1 16,4 10 0-16,-2 7 0 15,0 4 0-15,2 6 0 16,5 1-1-16,6-1 0 0,5-3 0 15,8-6 0-15,12-10 0 16,8-11-1-16,13-12-1 16,11-11 1-16,3-14 0 15,8-10 0-15,1-12 0 16,1-9 0-16,-2-5 0 15,-5-6-2-15,-8 0 3 16,-5 0-3-16,-10 6 2 16,-10 8-1-16,-7 15-1 15,-13 16 0-15,-11 18 3 16,-5 21 2-16,-9 20-4 15,-4 15 4-15,-1 14-3 16,2 14 2-16,1-1-1 16,12 1-2-16,5-9-2 0,19-2-6 15,1-19-1-15,23 3-5 16,-12-31-3-16,28 7-3 15,-18-27-4-15,18 6 1 16,-19-21-1-16,12 5 3 16,-14-13 2-16,-1 5 3 15,-6 0 3-15,-6-1 4 16,-8 11 1-16</inkml:trace>
  <inkml:trace contextRef="#ctx0" brushRef="#br3" timeOffset="78801.5072">10411 6172 16 0,'-17'-8'23'16,"14"21"2"-16,-19-9 4 16,16 14-1-16,-13-13 1 15,19 12 2-15,-15-14-1 16,15-3-22-16,20 10-3 0,-4-10-2 15,5-5-1 1,8-3 0-16,3-4-1 0,4-3-1 16,1-9 0-16,-1 0 0 15,0-3 0-15,-3-1 0 16,-7 0 0-16,-7-1 1 15,-7 5-1-15,-8 5 1 16,-11 7 0-16,-10 7 0 16,-10 15 0-16,-4 7 0 15,-9 10 0-15,2 8 1 16,2 7-1-16,3 0 0 15,14 2-1-15,7-8 0 16,15-4-2-16,10-11-1 16,16-4-5-16,-1-16-3 0,21 2-4 15,-8-23-3 1,20 10-3-16,-15-24-2 0,20 12-1 15,-18-17-1-15,13 12 3 16,-12-10 2-16,-2 8 3 16,-1 2 3-16,-8 2 2 15</inkml:trace>
  <inkml:trace contextRef="#ctx0" brushRef="#br3" timeOffset="78993.5182">11149 5880 109 0,'-25'-22'29'16,"25"22"-2"-16,-26-10 0 15,26 10-22-15,-11 8-16 16,11-8-7-16,-1 14-2 0,1-14-2 16,11 21-1-16,-11-21-2 15,20 27 1-15,-14-14 3 16,2 6 5-16,-4 3 5 15</inkml:trace>
  <inkml:trace contextRef="#ctx0" brushRef="#br3" timeOffset="79162.5278">11091 6296 126 0,'5'17'29'16,"-5"-17"-5"-16,0 0-6 16,0 0-33-16,0 0-7 15,15-8-1-15,-24-7-3 16,9 15 0-16,-2-15-2 0,2 15 5 15,-19-5 4-15,-1 2 6 16</inkml:trace>
  <inkml:trace contextRef="#ctx0" brushRef="#br3" timeOffset="80061.5792">1353 7819 73 0,'-17'0'33'16,"-2"-8"-1"-16,19 8-3 15,-25-13-8-15,25 13-8 16,0 0-5-16,0 0-2 0,17-6-1 16,5 10-3-16,7-1 0 15,7 1-1-15,6 3-2 16,9-4-2-16,13 5-5 15,-5-11-7-15,14 15-6 16,-14-17-5-16,7 18-1 16,-15-18-4-16,8 18 0 15,-15-15 0-15,0 11 6 16</inkml:trace>
  <inkml:trace contextRef="#ctx0" brushRef="#br3" timeOffset="81949.6872">2811 7642 50 0,'-9'-22'28'0,"7"12"2"0,-8-8 0 15,10 18-8-15,-14-27-7 16,14 27-6-16,-16-18-2 16,16 18-1-16,-25 8-1 15,8 7 1-15,-6 8-2 16,1 9 1-16,-7 6-1 15,4 15-1-15,2 2 0 16,8 6-1-16,6-3-1 16,14-1 0-16,12-8-1 15,15-9 0-15,13-14 0 16,11-17-1-16,8-14 2 15,4-18-1-15,-4-13 1 16,1-12 0-16,-8-11-1 16,-8-7 1-16,-14-3 0 15,-12 2-1-15,-14 2 1 0,-14 4-1 16,-13 12 0-16,-10 10-1 15,-9 12 0-15,-5 11-1 16,3 15-2-16,-2 5-2 16,16 16-4-16,-2-7-4 15,25 18-4-15,-3-11-4 16,28 12 0-16,-3-15-1 15,28 9-1-15,-11-14 1 16,19 5 5-16,-5-7 2 16,3-1 4-16,1 0 3 15,-8-4 2-15,-3 3 14 16,-13-8 13-16,4 12 4 15,-21-16 2-15,9 14 2 16,-23-10 1-16,16 4 1 0,-16-4 1 16,0 0-13-16,0 0-12 15,1 10-2-15,-4 2 0 16,-2 5 0-16,0 3-2 15,0 10 0-15,-4-1 0 16,1 2-1-16,1-1 0 16,5-5-1-16,2-5 0 15,5-8 0-15,-5-12 0 16,24-12 0-16,-4-9 0 15,4-4 1-15,-1-9 0 16,4-2 0-16,-2-1 0 16,-1 3 0-16,-5 6 0 15,-3 9-1-15,-2 5 1 16,-1 8-1-16,-4 11 0 0,-3 7-1 15,2 6 0-15,0 7 0 16,0 4-1-16,6 3-1 16,0 3-2-16,0-4-2 15,10 0-2-15,-4-11-4 16,13 4-3-16,-7-23-3 15,18 13-2-15,-21-29-2 16,18 10 1-16,-19-17 0 16,13 4 1-16,-19-9 4 15,2 4 2-15,-7 0 3 16,-6 0 3-16,-1 7 3 15</inkml:trace>
  <inkml:trace contextRef="#ctx0" brushRef="#br3" timeOffset="82286.7065">4016 7735 123 0,'0'0'29'15,"1"19"1"-15,-1-19-2 16,0 0-23-16,26 3-1 15,-6-3-1-15,4-4 0 16,7-4-1-16,0-2 0 16,2-4-1-16,-5-2 1 15,-2-1-1-15,-8 0 0 16,-2-4 0-16,-12 0 0 15,-6 4-1-15,-10 0 1 16,-6 6-1-16,-4 7 0 16,-7 8 1-16,-2 10-1 15,-1 11 1-15,4 10-1 16,2 8 1-16,8 5-1 0,11-2-2 15,17-3-3-15,6-10-4 16,23-1-4-16,0-26-5 16,25 12-3-16,-9-34-5 15,36 8 1-15,-13-22-1 16,22 6 1-16,-7-9 3 15,12 0 4-15,-3-1 1 16,4-5 4-16</inkml:trace>
  <inkml:trace contextRef="#ctx0" brushRef="#br3" timeOffset="82962.7452">5355 7512 97 0,'16'-10'34'0,"-13"-6"-1"16,-3 16 1-16,0 0-26 15,-10 26-4-15,-1-4 0 16,1 7-2-16,-1 7 1 15,-2 3 0-15,4 3-1 16,4-2 0-16,5-6-1 0,11-8 1 16,9-12-1-16,12-9-1 15,8-11 1-15,8-14-1 16,4-6 0-16,0-11 0 15,0-2 0-15,-6-2-1 16,-5 2 2-16,-10 3-2 16,-10 8 1-16,-7 7 0 15,-5 9 0-15,-9 12 0 16,-3 12 0-16,-4 9 0 15,-1 6 0-15,1 8 0 16,0 2 0-16,5 3 0 16,0-4 0-16,8-5 1 15,6-7-1-15,9-10 0 0,4-10 1 16,4-9-1-16,1-8 0 15,3-8 0-15,0-10-1 16,-1-2 1-16,-6-4-2 16,-3-3-1-16,-3 5-3 15,-13-4-4-15,13 13-3 16,-21-5-3-16,12 22-4 15,-19-13-1-15,20 24-1 16,-12-2 0-16,0 0 0 16,0 0 4-16,25 18 3 15,-8-10 2-15,8 0 1 16,5 2 3-16,0-4 2 15</inkml:trace>
  <inkml:trace contextRef="#ctx0" brushRef="#br3" timeOffset="83811.7937">6394 7467 113 0,'-27'-11'30'0,"14"19"2"16,-26-9-1-16,14 17-23 16,-11 2-3-16,3 10 0 15,0 2-2-15,3 6 0 16,7 0-1-16,9 1 0 15,8-6-1-15,15-3 0 16,13-10-1-16,11-9 0 16,9-8 0-16,6-6 0 15,4-6-1-15,-1-11 0 16,-3-1 1-16,-4-4-1 0,-13-3 0 15,-8 2 0-15,-8 0 1 16,-9 3-1-16,-3 3 1 16,-7 8-1-16,4 14 1 15,-19-1 0-15,10 15 0 16,-2 8 0-16,3 5 0 15,3 6-1-15,5 4 0 16,1-2-2-16,10 1-1 16,1-9-3-16,15-1-3 15,-8-17-4-15,22 5-2 16,-11-25-3-16,22 7-1 15,-16-26-1-15,22 8 0 16,-19-21 1-16,12 7 4 16,-10-9 1-16,-3 6 4 15,-10 6 18-15,-17-5 11 0,8 22 3 16,-28-9 3-16,9 25 1 15,-19-12 0-15,14 28 3 16,-20-6 0-16,16 18-16 16,-6 2-8-16,7 6-1 15,4 2-1-15,9 1 0 16,7-2-1-16,8-8 0 15,6-6-1-15,6-11 0 16,4-10 0-16,-1-9 0 16,1-6-1-16,-4-5 1 15,-3-3-1-15,-6-2 1 16,-4 4-1-16,-5 6 0 15,-4 13-1-15,-10 0 0 16,13 36 0-16,-13 4-1 0,4 20-1 16,-4 11 0-16,4 15 0 15,-8 5 1-15,2 3 1 16,-5 1 1-16,-4-4 1 15,-6-9 2-15,-3-12 0 16,-7-10 1-16,-7-17 0 16,0-17-4-16,-2-8-3 15,-6-22-5-15,8-4-2 16,-13-31-6-16,17 3-1 15,-21-33-4-15,22 3 0 16,-19-25 1-16,16 6 1 16,-9-10 3-16,11 11 2 15,2 8 3-15,6 10 1 16,10 19 3-16</inkml:trace>
  <inkml:trace contextRef="#ctx0" brushRef="#br3" timeOffset="85276.8775">8555 7028 96 0,'-7'-18'30'16,"7"18"0"-16,-5-13 2 0,5 13-22 16,0 14-4-16,2 15-3 15,-3 6 2-15,2 15-2 16,-3 8 1-16,3 16-2 15,-3 4 0-15,2 5-2 16,-3-3 1-16,7-8-1 16,2-6-3-16,0-14-4 15,10-5-4-15,-9-27-4 16,16 2-3-16,-23-22-3 15,28-9-1-15,-27-17-1 16,9 8 0-16,-19-19 4 16,3 7 3-16,-12-9 3 15,-7 1 2-15,-2-2 3 0,-5-2 26 16,7 20 4-16,-15-14 3 15,22 25 3-15,-13-15 0 16,31 26 0-16,-26-16 2 16,26 16 0-16,14 1-24 15,8-5-3-15,7-3-1 16,9-1-2-16,6 1 1 15,6-4 0-15,8 3-1 16,-5 0 0-16,2 2 0 16,-3 5 0-16,-7 4 1 15,-5 5-1-15,-6 2 0 16,-8 8 1-16,-11 4-1 15,-4 6 0-15,-8 4-1 16,-5 6 1-16,-3 0 0 0,-4 4 0 16,0-2 0-16,-1 0-1 15,5-5 1-15,-2-6 0 16,5-6 0-16,3-10 1 15,-1-13-1-15,14-8 0 16,-1-12 0-16,1-11 0 16,1-6 0-16,1-8 0 15,-5-3 1-15,7-3-1 16,-4 4 0-16,0 2 1 15,-3 8-1-15,3 8 0 16,-3 7 0-16,4 6 0 16,2 10 0-16,4 4 1 15,1 4-1-15,7 2 0 16,3 0 0-16,6 0 0 15,4-1 0-15,1-3 0 0,3 0-1 16,-4-1 1-16,-3 0-1 16,-6 0 1-16,-10 1 0 15,-6 0-1-15,-17 0 1 16,0 0 0-16,0 0 0 15,-31 16 0-15,6-9 1 16,-9 7 0-16,-2-1 0 16,-2 11 0-16,1 0 0 15,4 7 0-15,3 2 0 16,7 7 1-16,7-6-2 15,12 0 1-15,11-4 0 16,12-10-1-16,8-2 0 16,5-14 0-16,7-7 0 0,4-10 0 15,2-5-1-15,-4-7 1 16,-5-3 0-16,-7 0-1 15,-5 0 1-15,-9 2 0 16,-6 6 0-16,-5 5 0 16,-4 15-1-16,-13 1 1 15,3 12-1-15,-4 7 1 16,3 5-2-16,1 1-1 15,10 6-2-15,0-7-3 16,15 5-3-16,-2-19-2 16,23 9-3-16,-6-27-3 15,25 13 0-15,-8-30-2 16,20 13 1-16,-9-23 1 15,16 7 1-15,-8-11 2 0,5 1 3 16,-2-1 1-16,-9-1 2 16,0 8 1-16,-11-5 2 15</inkml:trace>
  <inkml:trace contextRef="#ctx0" brushRef="#br3" timeOffset="85794.9072">10527 7083 119 0,'8'-28'30'0,"-16"-15"2"15,9 17-1-15,-19-8-23 16,7 8-3-16,-7 5-1 16,-2 11-1-16,-6 10 0 15,-2 10 0-15,-6 12-1 0,2 8-1 16,0 9 0-16,1 10-2 15,3 2 2-15,5 8-1 16,0 6 0-16,5 4-2 16,6 3 1-16,3-6-3 15,6 6-2-15,0-16-2 16,12 7-5-16,-8-24-2 15,18 6-3-15,-19-29-4 16,17 6 1-16,-17-22-1 16,0 0 2-16,0-29 1 15,-3 9 4-15,-11-6 12 16,-7-16 17-16,11 17 4 15,-17-19 3-15,19 24 3 16,-15-21 2-16,20 27 1 0,-9-17 1 16,21 20-11-16,-3-4-11 15,10 7-3-15,7-3-2 16,8 1-4-16,10 6-4 15,-5-7-4-15,14 13-4 16,-16-16-3-16,23 20-4 16,-21-21-1-16,22 20-2 15,-16-19 2-15,14 10 2 16,-3-11 3-16,8 3 1 15,-4-3 4-15,2-4 1 16,3 4 3-16</inkml:trace>
  <inkml:trace contextRef="#ctx0" brushRef="#br3" timeOffset="86907.9708">11257 6940 91 0,'-13'-37'32'16,"9"8"0"-16,-16-3 1 15,5 13-13-15,-12-3-14 16,2 13-1-16,-8 10-2 15,0 14 0-15,-7 14-1 16,1 13 1-16,0 11-1 16,2 11-1-16,-2 9 1 15,9 3-2-15,6 3 1 16,5 3-1-16,11-8-1 15,8-5-2-15,10-6-2 16,1-15-3-16,16-1-5 0,-10-25-3 16,17 8-4-16,-18-31-2 15,15 10-1-15,-23-28-1 16,10 9 1-16,-21-14 4 15,1 1 2-15,-11-5 3 16,-9-1 4-16,0 1 2 16,-9-6 26-16,10 22 5 15,-17-16 3-15,17 23 3 16,-9-13-1-16,30 18 2 15,-27-6 1-15,27 6-1 16,0 0-24-16,17 7-3 16,6-11-2-16,8-3-1 15,10-1 0-15,5-4-1 0,5-1 1 16,2 1-1-16,0 1-1 15,0 1 1-15,-1 5-2 16,-12-1 0-16,-2 8-1 16,-9-1 0-16,-5 6 1 15,-8-2 0-15,-5 7 1 16,-4 2 1-16,-10 3 2 15,3 5 1-15,-9 2 1 16,3 6 1-16,-5 0 0 16,3 4-1-16,0-2-1 15,7-3-1-15,1-3-1 16,5-5-1-16,4-6-2 15,-9-15-3-15,33 7-4 16,-21-24-3-16,17 11-2 0,-16-26-5 16,16 11 0-16,-20-21-1 15,14 10 1-15,-19-15 0 16,1 3 3-16,-10-7 3 15,-5 3 2-15,0 2 3 16,-9 3 9-16,8 18 22 16,-25-15 2-16,19 28 5 15,-18-10-1-15,22 22 1 16,-16-12 2-16,29 12-1 15,-31-1-8-15,19 0-21 16,12 1-7-16,0 0-4 16,13-5-3-16,-13-7-4 15,21 15-3-15,-17-21-4 16,25 19 0-16,-17-17 0 15,18 13 2-15,-14-12 2 0,11 10 3 16,-2-5 3-16,2 2 1 16,1 5 3-16</inkml:trace>
  <inkml:trace contextRef="#ctx0" brushRef="#br3" timeOffset="87657.0137">12029 7188 80 0,'-18'-17'35'15,"3"17"-2"-15,-13-5 3 16,9 17-20-16,-23-7-7 15,7 15-3-15,-10-1-1 0,2 16 0 16,3-1-2-16,4 11 1 16,8-1-2-16,13 2 0 15,11-2-1-15,16-4-1 16,16-10-3-16,12-12-3 15,18-1-5-15,-3-24-3 16,21 11-4-16,-16-26-3 16,17 14-2-16,-25-27-2 15,9 21 1-15,-26-16 2 16,2 11 3-16,-16-4 2 15,-2-1 2-15,-8 6 3 16</inkml:trace>
  <inkml:trace contextRef="#ctx0" brushRef="#br3" timeOffset="88494.0616">12946 7222 99 0,'0'0'33'0,"0"0"2"15,9-4-1-15,14-3-29 16,9 0-2-16,9-8 0 15,9 2 0-15,4-1-1 16,1 2 1-16,-4 2-1 16,-6 6 0-16,-9 5-2 15,-8 6 0-15,-18 9-1 16,-11 7-1-16,-16 5 1 15,-13 6-1-15,-10 5 2 0,-6 2-1 16,-11 3 1 0,2 3 2-16,-1-3 0 0,9-2 0 15,5-4 0-15,16-4 0 16,14-9-1-16,16-7 0 15,18-10 0-15,14-11-2 16,17-6 0-16,9-8-2 16,7-3-2-16,-1-9-4 15,12 12-2-15,-19-15-4 16,12 21-4-16,-28-16-1 15,14 24-1-15,-28-16-1 16,13 18 0-16,-19-11 3 16,7 6 2-16,-9-4 3 15,-2-2 1-15,2 1 3 0</inkml:trace>
  <inkml:trace contextRef="#ctx0" brushRef="#br3" timeOffset="89647.1275">13838 7220 111 0,'-13'1'30'0,"-20"-8"2"15,9 21-1-15,-16-6-20 16,4 13-6-16,-2 4-3 16,2 5 1-16,6 7-1 15,4 1 0-15,14-2-1 16,9-2 0-16,16-5 0 15,14-7-1-15,12-10 0 16,9-10 0-16,7-8 0 16,7-9-1-16,-6-7 1 0,1-8-1 15,-11-3 1-15,-6-2-1 16,-15 0 1-16,-9 0-1 15,-12 4 2-15,-10 2-2 16,-10 7 2-16,-3 6-1 16,-7 6 2-16,1 5-2 15,0 5 0-15,3 3 1 16,11 4-2-16,11-7 2 15,5 14-2-15,15-7 1 16,8-2 0-16,6-4 0 16,7-1 0-16,4 1 0 15,-1 0 1-15,-2 1-1 16,-7 4 0-16,-9 6 1 15,-7 0-1-15,-8 9 1 0,-6 3-1 16,-10 8 1-16,-5 1-1 16,-4 5 0-16,-3 1 1 15,2-1-1-15,0-4 0 16,4-4 0-16,6-8 0 15,9-10 1-15,6-11-1 16,10-11 0-16,3-11 0 16,8-9 1-16,1-5-1 15,5-8 1-15,-5-2 0 16,2-1 0-16,-6 4 1 15,-5 7-2-15,-5 7 2 16,-4 8-2-16,-14 20 0 16,15-10 0-16,-14 21 0 15,-1 9 0-15,0 7-2 0,2 5 0 16,5 6-1-16,0 0 0 15,6 3-2-15,-1-2-2 16,11 3-4-16,-7-13-1 16,13 10-2-16,-14-24-4 15,19 11-1-15,-18-28 0 16,16 11-1-16,-16-27 2 15,13 6 1-15,-13-16 1 16,7-1 3-16,-4-6 2 16,-4 0 1-16,-1 2 2 15,-6-2 1-15,-3 12 2 16,-3-3 16-16,-2 26 9 15,-11-22 3-15,11 22 3 16,-24 5 1-16,18 12 0 16,-15-13 2-16,24 15 1 0,-3-19-16 15,-3 20-8-15,14-14-2 16,11-2-2-16,9-4 0 15,8-4-1-15,8-6 0 16,-1-3 0-16,2-4-1 16,-4-2 1-16,-4-2-1 15,-9-1 0-15,-10 0 1 16,-9-1-1-16,-15 5 1 15,-8 4 0-15,-16 7-1 16,-5 8 1-16,-5 10 0 16,-5 9 1-16,1 9-1 15,6 10 0-15,6 5 0 16,9 5 0-16,15-6-1 15,10-1-1-15,17-9-3 0,9-12-3 16,17-2-3-16,-1-24-2 16,16 4-4-16,-13-27-2 15,16 13-3-15,-22-26-1 16,15 16 0-16,-28-17 3 15,3 13-1-15,-22-6 4 16,-4 9 1-16,-15 3 2 16,-9 2 1-16,-13 11 2 15</inkml:trace>
  <inkml:trace contextRef="#ctx0" brushRef="#br3" timeOffset="90918.2002">1414 9138 37 0,'0'0'24'0,"-14"0"4"15,14 0-5-15,-10 0-5 16,-3-7-1-16,13 7-2 15,0 0-1-15,0 0-4 16,0 0-1-16,13 7-2 16,5-9-2-16,17 4-1 15,7-4-3-15,18-1 0 16,8-1-3-16,6-9-4 15,11 9-5-15,-11-15-3 16,12 9-5-16,-20-16-2 16,8 14-2-16,-24-22 0 15,5 15-2-15,-22-13 4 16,9 5 1-16,-15-1 4 15</inkml:trace>
  <inkml:trace contextRef="#ctx0" brushRef="#br3" timeOffset="98829.6527">2947 8927 62 0,'5'-21'29'15,"-5"21"-1"-15,-4-16 0 16,4 16-14-16,-12-8-7 0,12 8 0 15,-22-4 0-15,9 9-1 16,-7-1-1-16,3 9 0 16,-7-1-1-16,2 9 0 15,-5 4 0-15,5 9-1 16,0 3 0-16,5 7-1 15,4 1 0-15,7 2 0 16,9-5-1-16,8-3 0 16,10-7 0-16,11-11-1 15,6-13 1-15,8-10-1 16,6-13 1-16,0-8-1 15,-1-12 0-15,-3-4 0 16,-8-3 0-16,-7-3-1 16,-14 4 1-16,-9 2 0 15,-11 3-1-15,-12 4 1 0,-6 7 0 16,-6 6 0-16,-3 4 0 15,1 7 0-15,4 3 0 16,5 4 0-16,6 4 1 16,12-3-1-16,0 14 0 15,13-6 1-15,9-3-1 16,8 0 1-16,8-4-1 15,9-2 0-15,-1-2 1 16,1 0-1-16,-1 1 1 16,-7 2-1-16,-5 5 0 15,-8 7 1-15,-11 6-1 16,-7 11 1-16,-11 5-1 15,-3 5 0-15,-7 1 1 16,3 0-1-16,-4-6 0 0,4-3 0 16,3-8 1-16,4-11-1 15,3-12 0-15,18-11 0 16,-3-12 1-16,10-6-1 15,3-5 1-15,1-5-1 16,3-1 1-16,-3 1-1 16,-2 6 0-16,-5 8 0 15,-5 12 1-15,-4 9-1 16,-7 15-1-16,-4 10 1 15,-4 12 0-15,-5 9-1 16,1 9 0-16,-2 3-1 16,3 3-3-16,1-6-1 15,15-1-4-15,-9-19-3 0,18 5-5 16,-10-30-3-16,22 7 0 15,-13-32-2-15,21 8 1 16,-13-23 0-16,5 4 3 16,-3-14 3-16,0 2 3 15,-3-2 3-15,-7 1 1 16</inkml:trace>
  <inkml:trace contextRef="#ctx0" brushRef="#br3" timeOffset="99184.673">3861 9008 114 0,'4'19'28'0,"-4"-19"2"16,19 19-2-16,-5-15-20 15,20-2-3-15,9-8-2 16,7 0 0-16,5-9-1 0,-1-4 0 16,-2-1 0-16,-6 1-1 15,-8-1 0-15,-11 0 0 16,-13 2 0-16,-14 4-1 15,-10 3 1-15,-11 4 0 16,-13 5-1-16,-7 7 1 16,-6 6 0-16,-4 8 0 15,3 6 0-15,5 7 1 16,12 1-2-16,13 4 0 15,15-3-1-15,21-9-2 16,19-4-5-16,4-20-3 16,25 10-6-16,-8-28-3 15,23 11-3-15,-21-26-2 16,21 18-1-16,-19-18 0 15,8 14 3-15,-11-4 4 0,5 4 3 16,-6 4 2-16</inkml:trace>
  <inkml:trace contextRef="#ctx0" brushRef="#br3" timeOffset="99890.7134">5545 8750 79 0,'15'-14'33'0,"-20"0"-1"16,5 14 1-16,-39-1-21 15,8 15-6-15,-9 1-1 16,2 8-1-16,-6-3 0 15,8 5-1-15,0-2-1 16,13-2 0-16,6-4 0 16,13-3-1-16,12-4 0 15,10 0 0-15,7-3-1 16,8 3 1-16,1-2-1 15,3 4 1-15,-6 0-1 16,-1 6 1-16,-9 0 0 16,-11 5-1-16,-10 1 1 15,-9 4-1-15,-10 2 1 0,-5-2-1 16,-3 0 0-1,-1-2-2-15,5-2-2 0,2-12-4 16,19 3-3-16,2-15-5 16,21-13-4-16,0-19-1 15,29 7-2-15,-8-23 0 16,22 8 0-16,-9-15 3 15,14 9 4-15,-11 0 2 16,-4 2 3-16,-1 7 2 16</inkml:trace>
  <inkml:trace contextRef="#ctx0" brushRef="#br3" timeOffset="100528.7499">5912 8794 92 0,'-9'20'28'0,"-12"-10"1"16,13 16 0-16,-12-11-6 15,12 15-17-15,-2 3-3 16,4 6 0-16,-1 2-1 15,1 4 0-15,-1-1-1 16,5-5 1-16,0-4-1 16,-3-6-1-16,4-7 1 15,-2-11-1-15,3-11 1 16,0 0-1-16,9-25 0 15,-2 0 0-15,2-11 0 16,4-5 0-16,-3-6 1 16,9-6-1-16,-2 1 0 15,3-4 0-15,4 5 1 16,0 5-1-16,3 5-1 15,3 8 1-15,1 9 0 0,3 7 0 16,2 8-1-16,-1 14 2 16,-2 8-2-16,-2 2 0 15,-4 5 2-15,-5 5-1 16,-8 4-1-16,-8 3 0 15,-13 2 1-15,-11 1 0 16,-6-3 0-16,-8 1 0 16,-7-5 0-16,-1 0 0 15,-4-5 0-15,-1 0 0 16,5-5 1-16,7-2-1 15,1 3 1-15,7 4 0 16,2 6-1-16,1 7 0 16,6 7 2-16,1 10-2 15,-3 8 1-15,2 8 0 0,-6 5-1 16,2 1 0-16,1-3-2 15,-1-7-1-15,11-3-4 16,-2-23-3-16,17 1-3 16,-6-40-4-16,27 10-2 15,-12-41-1-15,25 5-1 16,-10-29 0-16,15 3 1 15,-9-16 3-15,8-1 3 16,-3-9 1-16,-2 1 2 16,-5 1 1-16,0 0 1 15</inkml:trace>
  <inkml:trace contextRef="#ctx0" brushRef="#br3" timeOffset="102602.8685">6297 8982 91 0,'14'10'30'15,"-14"-10"-1"-15,26 6 1 16,-14-14-8-16,15 7-17 16,-1-8-1-16,15 0-1 15,2-6-1-15,4-2 0 16,-1-5-1-16,2 2 0 15,-9-4 0-15,2 1 0 16,-10 1-1-16,-9 1 1 16,-8 0-1-16,-13 2 1 15,-7 4 0-15,-9 7 0 16,-8 7 0-16,-6 7 1 15,-8 7-1-15,0 9 0 0,-1 9 0 16,3 4 0-16,4 6-1 16,10-3 0-16,8-4 0 15,9 1-1-15,17-3-2 16,8-6 0-16,16-2-4 15,3-14-3-15,20 6-3 16,-9-18-4-16,23 11-2 16,-18-25-1-16,17 12-2 15,-20-22 1-15,13 12 2 16,-20-14 2-16,5 3 4 15,-15-1 2-15,-4-2 3 16,-7 10 21-16,-20-10 5 16,4 15 3-16,-23-13 2 0,14 26 1 15,-37-20 1-15,14 24 2 16,-24-11 0-16,13 14-20 15,-13 0-1-15,9 11-2 16,-5 2 0-16,6 6-1 16,6 1-1-16,7 6 0 15,9-4-1-15,9 2 1 16,9-3-2-16,11-4 0 15,10-10 0-15,10-5 0 16,5-8 0-16,2-11 0 16,4-6-1-16,1-12 1 15,-1-3-1-15,-8-7 1 16,-3-1 0-16,-6 1-1 15,-8 2 1-15,-3 6 0 0,-4 4 0 16,-10 11 0-16,-3 15 0 16,0 0 1-16,-16 21-1 15,3 6 0-15,2 5 0 16,4 1 0-16,5 2-2 15,2-2 0-15,11-6-2 16,7-11-2-16,13-1-3 16,-1-24-4-16,22 4-2 15,-10-25-4-15,20 11-1 16,-14-31-1-16,18 13 0 15,-24-19 3-15,14 4-1 16,-17-9 5-16,0 3 1 16,-12-1 4-16,-9-1 0 15,-2 8 3-15,-11-1 19 0,4 19 7 16,-20-4 2-16,11 26 4 15,-22-6 0-15,16 33 0 16,-18-6 2-16,19 30 0 16,-23 0-18-16,14 17-5 15,-3 6 0-15,5 12-3 16,-2 2 1-16,0 2-2 15,6 1 0-15,1-4-1 16,6-4-1-16,2-13-2 16,11-9-3-16,0-21-4 15,13-3-3-15,-3-31-3 16,17 2-4-16,-12-32 0 15,21 7-1-15,-17-25 0 16,13 9 1-16,-14-18 3 0,6 4 4 16,-6 3 2-16,-3 4 2 15,-8 8 3-15,-14-1 23 16,8 25 4-16,-27-7 1 15,14 27 3-15,-35-4 1 16,14 27 0-16,-25-10 4 16,13 21-2-16,-14-6-21 15,4 6-2-15,-1-3-1 16,12 3-1-16,-2-3 0 15,13-2-2-15,11-3 0 16,12-7 0-16,12-4 0 16,11-4-1-16,8-6-1 15,7-3 1-15,3-5-2 16,1-1-1-16,3 0 0 15,-9-7-4-15,1 8-2 0,-12-12-3 16,7 14-3-16,-22-15-2 16,16 17-3-16,-22-17-1 15,17 18 0-15,-18-15 2 16,13 15 1-16,-18-2 2 15,16-4 3-15,-16 4 3 16,17 2 1-16,-17-2 2 16,0 0 2-16,0 0 1 15,0 0 22-15,0 0 2 16,0 0 4-16,0 0 2 15,-17 0 0-15,17 0 1 16,0 0 2-16,3 12-1 0,-3-12-20 16,14 8-3-16,4-5-1 15,9 0-2-15,5-3 1 16,8-1-2-16,1-5 0 15,6-5 0-15,-2-4-1 16,-2-5 0-16,-6-3-1 16,-8-4 1-16,-8 1-2 15,-12-2 1-15,-9 5-1 16,-12 2 2-16,-5 6-2 15,-10 9 2-15,-5 8 1 16,-3 10 0-16,-1 7 1 16,5 9 0-16,3 2 0 15,7 4-1-15,10-2 2 16,6 1-2-16,12-6 0 15,11-5-1-15,11-9 0 0,7-6 0 16,6-7 0-16,-1-7 0 16,4-3 0-16,-2-5-1 15,-5-3 1-15,-1 1 0 16,-8 1 0-16,-1 1 0 15,-11 6 0-15,-2 6 0 16,-15 3 0-16,11 15 0 16,-13 6 0-16,-7 6 0 15,1 8-1-15,-4 8 1 16,3 2-1-16,-5 0 1 15,5-3 0-15,0-8-1 16,8-6 1-16,1-11 0 16,0-17 0-16,15-9 0 15,-1-13 1-15,-1-9 0 0,2-6-1 16,3-7 1-16,0-3 1 15,1 0-1-15,2 6 0 16,-2 3 0-16,5 4 0 16,0 6-1-16,7 4 0 15,2 6-3-15,10 7-3 16,-5-5-3-16,9 12-2 15,-10-13-3-15,17 19-4 16,-20-24-3-16,21 25 0 16,-22-29-1-16,28 21 2 15,-14-17 0-15,21 8 1 16,-4-7 2-16,14 5 3 15,-1 1 1-15,8 1 1 16</inkml:trace>
  <inkml:trace contextRef="#ctx0" brushRef="#br3" timeOffset="103722.9326">10237 8676 79 0,'-5'-10'31'0,"-17"-7"-1"15,9 17 2-15,-20-10-16 16,7 23-7-16,-13 2 0 16,2 14-2-16,-5 2-1 15,5 9-1-15,1-3-1 0,10 6-1 16,6-4 0-16,15-5-1 15,18-10-1-15,11-8 0 16,14-10-1-16,10-9 1 16,7-6-1-16,4-9 0 15,0-4 0-15,-6-2-1 16,-8-1 1-16,-8 2 0 15,-12 4 0-15,-10 3-1 16,-5 5 1-16,-10 11 0 16,0 0 0-16,-20 1 0 15,6 13 0-15,2 3 0 16,1 3 1-16,4 3-2 15,9 0 1-15,9-4-2 16,14-3-1-16,6-10-4 0,23 1-3 16,-4-20-2-16,20 5-4 15,-11-29-3-15,19 14-1 16,-18-28 0-16,11 12-3 15,-21-19 4-15,2 6 0 16,-19-13 5-16,-3 1 1 16,-10 1 3-16,-9-2 9 15,0 20 18-15,-26-8 4 16,13 31 3-16,-26-3 0 15,14 38 1-15,-24 2 1 16,19 36 2-16,-19 1-8 16,10 20-16-16,2 6 0 15,7 6-2-15,3-1 0 0,8-2-2 16,7-8 0-16,3-12-4 15,10-2-2-15,-7-25-5 16,10 3-3-16,-15-37-4 16,14 18-2-16,-24-36 0 15,15 7-2-15,-25-25 2 16,11 4 1-16,-19-18 5 15,8-1 3-15,0 7 23 16,-11-13 4-16,16 22 6 16,-13-14 0-16,24 24 2 15,-11-9 0-15,30 27 3 16,-7-13-2-16,25 15-20 15,9 2-3-15,10 1-5 16,12 5-4-16,-3-7-4 16,16 12-4-16,-21-16-3 0,20 18-3 15,-25-17-2-15,21 16 0 16,-17-14 0-16,17 12 4 15,-7-12 2-15,18 5 4 16,3-2 0-16,8-5 3 16,10 0 1-16</inkml:trace>
  <inkml:trace contextRef="#ctx0" brushRef="#br3" timeOffset="104390.9708">12339 8671 63 0,'-16'-33'29'0,"4"27"1"16,-20-14-1-16,3 19-2 16,-14-11-13-16,6 17-5 0,-12-2-2 15,5 11-2-15,-3 6 1 16,4 8-3-16,5 3 1 15,9 4-1-15,6 1 0 16,10-2-1-16,14-2 1 16,12-4-2-16,11-8-1 15,14-10 1-15,5-6-1 16,9-8 0-16,5-7-1 15,2-9 1-15,-2-5-2 16,-5-3 2-16,-5-3-1 16,-9 1 0-16,-10 4 0 15,-9 2 0-15,-7 7 0 16,-12 17 1-16,0 0 2 15,-14 3-2-15,0 14 1 0,2 5-1 16,2 5 1-16,5 2-1 16,9-1-1-16,7-5-4 15,22-1-3-15,1-21-3 16,23 6-2-16,1-29-4 15,24 9-2-15,-12-28-1 16,22 9-2-16,-17-24 2 16,12 10-1-16,-19-19 4 15,6 7 1-15,-13-9 4 16,-7-1 1-16,-7 2 2 15,-5-3 1-15</inkml:trace>
  <inkml:trace contextRef="#ctx0" brushRef="#br3" timeOffset="106066.0666">13412 8071 109 0,'-32'37'29'15,"19"30"0"-15,-22-7 1 16,22 16-19-16,-11-1-8 16,10 7 1-16,0-5-2 15,5-5-1-15,2-5-1 16,0-14-5-16,9-2-1 15,-8-23-6-15,14 3-1 16,-8-31-6-16,5 10-1 16,-11-26 0-16,15 7-2 15,-18-23 2-15,10 4 3 16,-10-15 2-16,3 1 2 15,-6-9 3-15,-3 2 2 16,1 5 1-16,-11-5 26 16,16 24 3-16,-14-10 1 0,18 26 3 15,-11-10 0-15,16 19 1 16,0 0 2-16,23 14-1 15,1-15-24-15,11 1-1 16,9-3 0-16,7 2-1 16,5-4-1-16,2 3 1 15,-6-1-1-15,0 4-1 16,-11 4 1-16,-7 3 0 15,-9 4-1-15,-10 3 1 16,-10 7-1-16,-7 2 1 16,-6 5-1-16,-9 3 1 15,0 2 2-15,-1 7-2 16,-2-3 0-16,1-1-1 15,5-4 2-15,4-3-3 0,7-4-1 16,5-13-4-16,13 0-3 16,-5-22-3-16,22 4-3 15,-11-22-1-15,22 4-5 16,-20-25 0-16,17 13 0 15,-21-28 2-15,9 11 0 16,-18-12 4-16,2 6 2 16,-13 4 2-16,-12-3 27 15,11 26 2-15,-23-9 3 16,21 27 1-16,-17-8 1 15,21 21 1-15,-19-1 0 16,26 13-1-16,-7-12-23 16,13 10-3-16,7 2-4 15,-5-9-3-15,14 16-3 0,-14-14-4 16,17 19 0-16,-19-15-2 15,12 21 0-15,-12-10 15 16,-1 4 5-16,-1 2 5 16,-11-10 5-16,8 13 4 15,-13-17 3-15,13 16 3 16,-19-18 1-16,16 15-13 15,-13-7-2-15,7 8-2 16,-8-3 1-16,3 3-2 16,-4-1 0-16,4 2-2 15,-2-4 0-15,8-5 0 16,0-7 0-16,0-11-2 15,20-3-1-15,-1-11 0 16,-1-8-1-16,5-10 1 16,5-3 0-16,-7-8 0 0,3-2-1 15,-3 2 2-15,-5-1 0 16,2 8 0-16,-7 6 0 15,-4 12 1-15,-7 18-1 16,0 0 1-16,0 0-1 16,1 31 1-16,-4-4-1 15,1 5 0-15,-1 0 1 16,7-1-1-16,0-6 0 15,10-4 0-15,5-8 1 16,10-6-1-16,1-8 0 16,6-6 1-16,1-8-1 15,2-3 1-15,3-4-1 0,-7-2 1 16,-4 1-1-1,-5 4 0-15,-6 2 1 0,-6 7-1 16,-14 10 0-16,0 0 0 16,0 18 0-16,-12 6 0 15,-4 7 0-15,-2 2 0 16,-1 5 1-16,1 3-2 15,6-1 0-15,3-8-2 16,11 2-2-16,2-14-4 16,15 2-1-16,-6-19-4 15,15 7-2-15,-9-26-2 16,18 12-1-16,-18-23 1 15,17 9 0-15,-16-18 2 16,10 9-1-16,-13-8 4 16,5 3 1-16,-8 1 1 0,-3 7 3 15,-5 5 0-15,-8 8 3 16,2 11 22-16,-20-3 3 15,16 20 3-15,-16-14 2 16,18 20 1-16,-19-17 0 16,28 18 2-16,-7-24-1 15,14 14-20-15,6-12-2 16,12 3-2-16,3-7-1 15,2-3 0-15,5-5 0 16,-3-4-1-16,-4-6-1 16,-6-1 1-16,-5-2-1 15,-12-3 1-15,-5-1-1 16,-12 4 0-16,-7 5 0 15,-5 7 0-15,-11 11 0 0,-3 11 0 16,-6 10 1-16,3 10 0 16,1 10-1-16,6 5 2 15,6 2 0-15,12 1-1 16,12-5 0-16,14-9-4 15,19-4-2-15,4-23-4 16,19 4-2-16,-1-25-3 16,23 5-3-16,-14-28-4 15,23 14-1-15,-26-28 1 16,22 13 1-16,-20-18 2 15,12 7 1-15,-14-16 1 16,2 4 3-16,-2-3 2 16,-1-3 1-16,3 0 2 15</inkml:trace>
  <inkml:trace contextRef="#ctx0" brushRef="#br3" timeOffset="107079.1246">16301 7818 58 0,'3'-22'29'15,"-13"2"-2"-15,-3 12 1 16,-16-7-9-16,7 18-4 15,-17-2-4-15,2 19-2 0,-13 5-1 16,-1 21 1-16,-5 10-2 16,8 19-3-16,-1 12 1 15,7 11-2-15,5 7-1 16,12 5-1-16,17-4 0 15,9-10-4-15,17-10-1 16,10-21-4-16,20-10-4 16,-4-28-4-16,24-4-2 15,-9-37-3-15,16 8-2 16,-13-32 0-16,16 4 1 15,-21-14 1-15,7 3 4 16,-14-8 3-16,-4 8 2 16,-9 1 0-16,-11 6 3 15</inkml:trace>
  <inkml:trace contextRef="#ctx0" brushRef="#br3" timeOffset="107881.1704">16561 8357 91 0,'-27'-19'29'15,"10"18"1"-15,-12-13 1 16,6 19-14-16,-8-6-10 15,4 12-1-15,-5 6-2 16,4 7 1-16,-1 3-2 16,11 9 0-16,-2 1 0 15,11 2-1-15,4-6 0 16,8-2-1-16,9-9 0 15,5-9 0-15,8-6-1 0,3-8 0 16,4-9 1-16,2-7-2 16,2-7 2-16,-6-1-2 15,2-5 2-15,-3 2-2 16,-6 1 1-16,2 3 0 15,-12 9 0-15,0 4-1 16,-13 11 1-16,1 16 0 16,-5 9 0-16,-6 13 0 15,-5 12 1-15,-2 11 0 16,-3 10 0-16,1 6 0 15,-5 6 0-15,7 2-1 16,1 2 1-16,-2-2-1 16,0-6 0-16,-2-6-1 0,1-7 1 15,-7-8-1-15,-4-11 1 16,-2-13 1-16,-3-14-2 15,-8-9 0-15,0-12 0 16,2-13 1-16,3-12-2 16,0-14-2-16,18-7-4 15,-2-16-4-15,25 12-4 16,-7-22-2-16,31 21-3 15,-10-16-3-15,33 21 0 16,-8-9 1-16,20 21 0 16,-4-5 4-16,13 8 3 15,0-1 3-15,-1 2 1 16</inkml:trace>
  <inkml:trace contextRef="#ctx0" brushRef="#br3" timeOffset="109725.2759">17028 8335 106 0,'0'0'31'16,"3"-21"2"-16,-3 21-1 15,0 0-24-15,4 21-2 16,-11 0-1-16,1 10-1 16,-6 5 0-16,-1 6-2 15,-3 3 0-15,0 3 0 16,-2-5 0-16,3-2-2 0,2-7 1 15,3-8-1-15,4-10 1 16,6-16-1-16,0 0 0 16,12-7 0-16,-2-14-1 15,8-5 2-15,-1-7-2 16,-1-2 1-16,0-5-1 15,2-2 1-15,-4-1 0 16,0 3 0-16,-2 2 0 16,-1 6 0-16,5 5 0 15,1 5 1-15,5 7-1 16,5 6 0-16,3 4 0 15,4 4 0-15,-3 2 0 16,5 0 0-16,-6 0 0 16,0 2 0-16,-6-1 0 0,-5-1 0 15,-4-1 0-15,-6-2 0 16,-9 2 0-16,0 0 0 15,0 0 0-15,-4-9 0 16,-9 11 1-16,-3 6-1 16,-3 8 0-16,-4 7 1 15,-1 9 0-15,-1 7 0 16,2 2-1-16,5 4 1 15,4-3 0-15,9-4-1 16,9-8 1-16,6-5-1 16,10-10 0-16,5-7 0 15,8-9 0-15,1-8-1 16,2-8 1-16,2-6-1 0,-4-3 1 15,-5-8-1-15,-2-4 0 16,-8 0 0-16,-5-2 0 16,-4 1 1-16,-9 5-1 15,-2 2 0-15,-4 9 1 16,-1 5 0-16,6 18 0 15,-13-10 0-15,13 10 1 16,-9 20 0-16,10-5-1 16,5 1 0-16,3 1 1 15,4 2-1-15,7-7 1 16,2-2-1-16,2-5 1 15,5-5-1-15,-1 0 0 16,0-4 1-16,-5-2-1 16,-1-1 0-16,-5 0 0 0,-4 3 0 15,-13 4 1-15,12-7-1 16,-12 7 0-16,-3 15 0 15,-6 1 0-15,0 6 1 16,-3 3-1-16,3 2 1 16,-2 4-1-16,7-2 1 15,1-4-1-15,8-5 1 16,9-3-1-16,1-11 0 15,8-3 0-15,5-6 0 16,1-8 0-16,3-3 0 16,2-5 0-16,-6-3 0 15,2-2 0-15,-3-3 0 16,-3 1-1-16,-7-2 1 15,-6 4 0-15,0 4 0 0,-5 6 0 16,-6 14-1-16,0 0 1 16,-3 11 1-16,-7 9-2 15,1 9 1-15,0 5-1 16,-2 1-1-16,4 4-1 15,3-9-1-15,7 1-2 16,1-13-2-16,13 4-3 16,-5-19-1-16,17 8-4 15,-11-23-1-15,16 11-1 16,-13-21 1-16,13 7-1 15,-10-14 2-15,3 9 0 16,-6-11 3-16,2 5 2 16,-2 7 18-16,-9-8 6 15,6 18 4-15,-16-10 2 16,10 23 2-16,-12-4 1 0,1 14 3 15,-11-6 0-15,8 17-15 16,-9 0-4-16,2 9-1 16,-3-2-2-16,3 4 0 15,-2-4 0-15,2 3-1 16,2-9 1-16,2-1-3 15,2-12 2-15,2-1-2 16,1-12 0-16,0 0-1 16,19-15 0-16,-8-5 0 15,1-2 0-15,3-8 0 16,1-4 0-16,3-6 0 15,2-5 2-15,3 1-2 16,1-1 1-16,3 2 0 16,3 6 1-16,1 7-1 0,0 8 0 15,4 10 1-15,-6 10-1 16,-2 8 0-16,-1 6-1 15,-6 6 1-15,-6 5 0 16,-2 4-1-16,-7 0 1 16,-5 2-1-16,-5 0 1 15,-7-1 0-15,-5 1 0 16,-4-4 0-16,-4-2 0 15,-5-3 1-15,-6-4-1 16,-3-4 0-16,0 1 1 16,1-4-1-16,3-1 0 15,5-2 1-15,3 2-1 16,4 4 2-16,5 4 0 0,5 6-2 15,0 4 2-15,3 9-1 16,-3 8 1-16,-2 6-1 16,-4 7 0-16,-2 1-1 15,-3 2-2-15,-1-6-2 16,3 5-5-16,-7-19-1 15,11 6-4-15,-7-22-2 16,22 2-2-16,-12-28-3 16,26 6 1-16,-17-27 0 15,24 5 2-15,-10-22 0 16,13 1 3-16,-8-14 2 15,4-4 1-15,0-7 1 16,-2-6 1-16,5 3 2 16,-6 0-1-16</inkml:trace>
  <inkml:trace contextRef="#ctx0" brushRef="#br3" timeOffset="110736.3337">19544 8352 63 0,'8'-16'31'0,"3"13"-1"16,-18-8 1-16,7 11-4 0,-34 4-17 15,12 7-2-15,-12-2-1 16,2 11 0-16,-4 0-2 16,5 7 0-16,3 0-1 15,7 4-1-15,10-3-1 16,11-1-1-16,11-5 0 15,14-2-1-15,8-7 0 16,11-9-1-16,7-5 0 16,5-6 0-16,0-9 0 15,-4-5 0-15,-6-3 0 16,-11-4 0-16,-5-4 1 15,-14 2-1-15,-9 0 1 16,-9 4 0-16,-9 4 0 16,-4 2 0-16,-4 6 0 0,1 6 0 15,-2 5 1-15,7 4-1 16,13-1 0-16,-12 10 1 15,12-10-1-15,21 20 1 16,0-5-1-16,4 2 0 16,5 2 1-16,0 7-1 15,-2 3 0-15,-5 3 0 16,-5 5 0-16,-8 1 1 15,-6 1 1-15,-5 2-2 16,-8-10 2-16,1 0-1 16,-2-10 1-16,4-9-1 15,6-12 0-15,0 0-2 16,2-11 0-16,10-10 1 15,3-5-1-15,4-7 1 0,-1-2-1 16,5-2 1-16,0-3 2 16,-1 5-1-16,2-2 0 15,-1 8 0-15,3 2 0 16,-1 9-2-16,0 5-1 15,2-1-4-15,4 17-3 16,-5-11-3-16,7 18-4 16,-12-20-2-16,18 19-4 15,-19-22 1-15,28 21-2 16,-16-18 1-16,23 12 2 15,-8-11 2-15,14 7 2 16,2-3 1-16,6-1 2 16</inkml:trace>
  <inkml:trace contextRef="#ctx0" brushRef="#br3" timeOffset="111218.3613">21214 8442 70 0,'0'-18'31'15,"0"3"1"-15,-17-7 0 16,17 22-15-16,-36-26-8 15,13 24 0-15,-9-2-1 16,3 13-1-16,-6 0-1 16,8 13-1-16,-3 6-1 15,10 2-2-15,3 4 0 16,12 1-1-16,7-2 0 15,9-3-1-15,13-4-2 16,9-8-3-16,14-3-4 16,2-16-2-16,19 3-4 15,-16-20-4-15,23 6-2 16,-19-21-1-16,15 11 0 0,-19-23 0 15,9 8 1-15,-18-16 3 16,3 3 3-16,-11-6 2 16,-8 0 1-16,2 1 3 15</inkml:trace>
  <inkml:trace contextRef="#ctx0" brushRef="#br3" timeOffset="112542.437">21738 8028 126 0,'-9'31'31'16,"-21"-3"1"-16,10 27-1 15,-16-2-28-15,12 7-1 16,-3 4-1-16,3 0-1 15,8 2-3-15,0-12-2 16,16 3-4-16,-2-24-5 16,22 4-2-16,-6-28-5 0,24 6-1 15,-10-25-2-15,23 8 2 16,-15-21 0-16,17 3 3 15,-9-5 5-15,1-5 1 16,-3-1 3-16,-8-2 3 16,4 10 27-16,-29-15 2 15,13 15 3-15,-24-12 2 16,8 22 0-16,-25-13 2 15,19 26 2-15,-45-4-1 16,14 16-24-16,-8 6-1 16,1 9-2-16,-2 7 1 15,6 3-1-15,2 3-1 16,11-2 0-16,8-4-1 15,13-5 0-15,8-5-1 16,8-9 0-16,10-7 0 0,3-7-1 16,2-9 1-16,2-4-1 15,-1-4 1-15,-2-5-1 16,-6-2 1-16,2-1-1 15,-8 2 1-15,-2 5 0 16,-6 4-1-16,-10 13 1 16,0 0-1-16,0 0 1 15,1 27-1-15,-9-8-1 16,1 8-1-16,-1-5-3 15,13 5-3-15,-3-12-2 16,19 7-2-16,-6-21-3 16,32 11-3-16,-10-20-1 0,32 9 1 15,-13-19 0-15,20 8 2 16,-10-12 1-16,4 6 1 15,-5-8 3-15,-10 1 2 16,-8-4 1-16,-14 2 2 16,-8 0 2-16,-21-4 25 15,-4 29 4-15,-20-32 2 16,5 33 3-16,-31-9-1 15,13 24 2-15,-21-13 0 16,13 25 1-16,-7-6-26 16,10 3-1-16,11 2-2 15,8-2 0-15,14-1-1 16,15-3-1-16,13-5 0 15,9-3-1-15,2-3 0 16,2 0 0-16,-1-2 1 16,-6-5-1-16,-7 2 1 0,-11 2 0 15,-11-7-1-15,-4 13 2 16,-7-3 1-16,-7 2-1 15,-1 1 0-15,-1 0 0 16,6 1-1-16,1-6-3 16,13 3-1-16,0-11-6 15,20 5-2-15,-3-20-4 16,21 10-1-16,-7-23-4 15,24 11-1-15,-15-22 2 16,19 12 0-16,-8-14 3 16,15 5 1-16,-8-5 3 15,5 4 1-15,-7 2 2 16,-3 3 3-16,-9 9 0 0,-11 3 2 15,-10 14 23-15,-24-11 4 16,1 17 3-16,-26 0 2 16,9 16 0-16,-24-17 2 15,13 20 1-15,-21-17 0 16,19 13-23-16,-5-2-3 15,10 5-1-15,6-1-1 16,11 2 0-16,10 0-2 16,10 0 1-16,11-3-1 15,4-1 1-15,4 2-2 16,2-2 2-16,-4 3-1 15,-7 0 0-15,-10 0 0 16,-7 3 2-16,-10 1 0 16,-7 2 0-16,-9 2 0 0,-2-3-1 15,-3-2 0-15,1-3-1 16,3-1 0-16,5-7-6 15,17-10-2-15,0 0-4 16,17 1-2-16,-2-24-3 16,26 11-2-16,-18-23-3 15,25 11-1-15,-19-23 2 16,14 5 2-16,-17-16 1 15,14 3 1-15,-14-10 4 16,1 1 1-16,-5 0 2 16,0-3 2-16,-4 6 1 15</inkml:trace>
  <inkml:trace contextRef="#ctx0" brushRef="#br3" timeOffset="112871.4559">23362 7800 130 0,'17'-2'31'0,"-17"2"0"15,25 3-1-15,-10 12-24 16,16 15-3-16,11 7-2 15,3 10 0-15,1 7 1 16,1 12-2-16,-5 4 1 16,-11 9 0-16,-8 3 0 15,-15 0 0-15,-19-3 1 16,-11 3-1-16,-15-7 1 15,-9-8-1-15,-5-6 1 16,2-13-2-16,-1-9 0 16,7-10-3-16,14-8-5 15,6-17-3-15,23-4-2 16,-11-18-4-16,31 11-2 0,-9-28-3 15,27 13-1-15,-16-23 0 16,25 11 2-16,-9-19 2 16,15 6 0-16,-6-13 4 15,9-3 1-15,-1-10 2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 pitchFamily="34" charset="0"/>
              </a:rPr>
              <a:t>9Manu 11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4516564"/>
              </p:ext>
            </p:extLst>
          </p:nvPr>
        </p:nvGraphicFramePr>
        <p:xfrm>
          <a:off x="214283" y="762000"/>
          <a:ext cx="8750332" cy="553569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question “What is Science?”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it is that we are learning.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the next bit of Science Homework -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Unit title page.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avoid panic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on the “pre-unit test” to see who knows what already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the new stuff will fit with what we know already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begin writing down the objectives of the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able to do at the end of the first few weeks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hand out the workbooks that have been paid for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likes to pay his bills.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the single lab rule and the safety guidelines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keep ourselves and others safe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Learn how to draw and label the gear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draw scientifically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equipment is all called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equipment does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75760" y="687960"/>
              <a:ext cx="2382840" cy="2601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70000" y="685440"/>
                <a:ext cx="2391840" cy="2617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3336480" y="3092400"/>
              <a:ext cx="1359720" cy="13806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322080" y="3088080"/>
                <a:ext cx="1378440" cy="1399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96120" y="3527280"/>
              <a:ext cx="8467920" cy="29484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3880" y="3523680"/>
                <a:ext cx="8493120" cy="2964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9200" y="203760"/>
              <a:ext cx="8204760" cy="3344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6600" y="189360"/>
                <a:ext cx="8231400" cy="3370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05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208</TotalTime>
  <Words>185</Words>
  <Application>Microsoft Office PowerPoint</Application>
  <PresentationFormat>On-screen Show (4:3)</PresentationFormat>
  <Paragraphs>29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22</cp:revision>
  <dcterms:created xsi:type="dcterms:W3CDTF">2006-08-16T00:00:00Z</dcterms:created>
  <dcterms:modified xsi:type="dcterms:W3CDTF">2014-02-10T22:19:04Z</dcterms:modified>
</cp:coreProperties>
</file>