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0:24:07.9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9317 3817 87 0,'-8'25'35'0,"5"13"1"15,-8-1 0-15,3 14-33 16,2 5-1-16,6 11 0 0,4 0 0 16,6-3 0-16,7-19 1 15,21-27 0-15,26-43 0 16,40-48 0-16,49-53 0 15,49-49-1-15,47-37-3 16,24-39-24-16,31-3-9 16,-19-14-2-16,-10 30-3 15,-43 21-2-15</inkml:trace>
  <inkml:trace contextRef="#ctx0" brushRef="#br0" timeOffset="632.0362">13288 4987 72 0,'4'-35'34'15,"6"9"-1"-15,-6-1 2 0,4 15-30 16,-8 12-1-16,7 31-1 16,-10 13 4-16,-6 24-2 15,-6 5 1-15,2 0-1 16,9-14 1-16,25-22-2 15,28-49-1-15,44-54-1 16,55-55-3-16,46-59-8 16,60-22-24-16,4-32-4 15,8-9-2-15,-31-1-2 16</inkml:trace>
  <inkml:trace contextRef="#ctx0" brushRef="#br0" timeOffset="1262.0722">10750 6942 64 0,'10'-20'33'15,"-10"20"0"-15,14-9 1 16,-4 22-22-16,-7 1-3 16,7 21-2-16,-12 2 1 15,4 16-1-15,-6-8 0 16,8 4-2-16,5-17-1 15,23-27 1-15,31-49-1 16,50-48 1-16,99-46-5 16,10-54-16-16,63-20-17 15,21-36-7-15,14-13 0 16,-26 0-5-16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19:55:22.75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644 449 63 0,'0'0'32'15,"0"0"-1"-15,0 0 1 16,0 0-15-16,0 0-14 15,0 0-1-15,0 0 0 16,0 0-1-16,0 0 0 0,0 0 1 16,0 0-1-16,0 0-1 15,0 0 0-15,0 0 0 16,0 0 1-16,0 0 0 15,0 0 0-15,0 0-1 16,0 0 1-16,0 0-1 16,0 0 1-16,0 0-1 15,0 0 0-15,0 0 0 16,0 0 0-16,0 0 0 15,0 0 0-15,0 0-1 16,0 0 1-16,0 0 0 16,0 0 0-16,0 0 1 15,0 0-1-15,0 0-1 16,31 49 2-16,-31-49-1 15,0 0 0-15,-1 68 0 0,1-68 0 16,0 64 1-16,0-64-2 16,2 70 3-16,-2-70-3 15,12 68 2-15,-8 21-2 16,-2 2 2-16,2-2-2 15,-1-6 0-15,2-5 0 16,2-9 1-16,-1-4 0 16,-2-9-2-16,-2 6 3 15,1-1-3-15,0 1 2 16,-2-2-1-16,0 2 2 15,1 3-3-15,-2-3 2 16,4-2 0-16,-4-1 0 16,1 0-1-16,2 4 1 15,0 4 0-15,1-3 0 0,2 3 2 16,-4 4-2-16,3 7 2 15,-3 0-1-15,-2 7 0 16,0-5 0-16,-2 6 1 16,-3-2-1-16,1 4 0 15,-1-2-1-15,1-1 0 16,1 0 0-16,0 2 0 15,3 1 1-15,0-3-1 16,0 3 1-16,2 1-1 16,-2-1 0-16,5 2 1 15,-3 1-1-15,-2 5-1 16,5-1 1-16,-5 2 0 15,3-1-1-15,-3 0 1 16,2 0 0-16,-2 0-1 0,0 0 2 16,0 1-1-16,0 0 1 15,0 3-1-15,0 1 1 16,2 1-1-16,-1 7 2 15,0-1-1-15,0 3 0 16,4 1 0-16,-4 2-1 16,2 2 1-16,-3 2 0 15,0 2 0-15,0 2-1 16,3 2 1-16,-3 4-1 15,-2 0 1-15,-1 3-1 16,4 0 1-16,-1 4-2 16,0 1 2-16,-1-1-2 15,3-4 2-15,-2 1-2 0,3 0-1 16,-1-4 2-1,1 2-1-15,1-2 0 0,-2-2 1 16,-1 3 0-16,2 2-1 16,-2 2 1-16,-1 4 1 15,0 0 0-15,-2 5-1 16,-1-1 1-16,0 7 0 15,-1-2-1-15,2 0 1 16,-2 0-2-16,2-3 1 16,3-1-1-16,-1-1 2 15,0-1-2-15,1-6 1 16,3 1-2-16,-3 0 1 15,0 2 0-15,-2 1 1 16,0-2-1-16,1 1 1 0,-5-2-2 16,1 3 1-16,-2-5 1 15,0 1-1-15,4-5 1 16,-2 0 0-16,3-4 0 15,0-3-2-15,4-1 2 16,0-1 0-16,-1-2 0 16,5-3 0-16,1 0 0 15,-2 0-1-15,2-1 0 16,-2 3 1-16,3 0 0 15,-2 2 0-15,2 3-1 16,-1 1 0-16,-1 1 0 16,-1 3 1-16,2-2 0 15,-2 2-1-15,0-4 0 16,0-1-2-16,-1-4 2 15,0-1 0-15,-1-4 0 0,3-1 0 16,-5-5 0-16,1-1 1 16,0 0 0-16,-3 0 0 15,1 1 1-15,-4-2-1 16,1 0 0-16,-2 0 0 15,-1 1 0-15,-3-2-1 16,3 0 1-16,-1 0 0 16,2 1 1-16,-2-5-1 15,2-1 0-15,2 3 0 16,0-6 1-16,1 0-1 15,-4 0 0-15,4-4 1 16,-1 4 0-16,2-4 1 16,0 3-2-16,-4 0 2 15,5 4-1-15,-1-50 2 0,0 3-2 16,3 1 0-16,-7 7 0 15,4-7 2-15,-5 5-1 16,8-3-1-16,-6 3 0 16,1-4 1-16,-1 6 0 15,3-5-3-15,-4 6 2 16,1-4-5-16,0 4 4 15,-1-1-2-15,-1 0 2 16,0 1-4-16,-3-4 4 16,3 0-1-16,0-6 1 15,5-51 3-15,-10 91-2 16,10-91 2-16,-9 75-1 15,9-75 2-15,-10 22-1 0,10-22 1 16,0 0-3-16,-9 0 0 16,9 0 0-16,0 0-1 15,0 0 0-15,0 0 0 16,0 0 1-16,0 0-2 15,0 0 2-15,0 0-1 16,0 0 1-16,0 0-1 16,0 0 1-16,0 0-1 15,0 0-1-15,0 0 2 16,0 0-2-16,0 0 1 15,0 0 1-15,50 0-1 16,-50 0-1-16,0 0 1 16,51 0 1-16,-51 0-2 15,48 0 2-15,-48 0-2 0,58 0 1 16,-58 0 0-16,67 0 0 15,-67 0-1-15,77 0 1 16,-77 0 0-16,85 0 0 16,-85 0 0-16,95 0-1 15,-42 0 0-15,1 0 0 16,2 0 1-16,2 0-1 15,-3 0 1-15,7 0-1 16,-1 0 1-16,0 0-1 16,7 0 1-16,0-1 0 15,4 1-1-15,4 0 1 16,-1 0 0-16,5 0 1 15,5 0-2-15,-2-4 1 16,5-9 0-16,-1 4 0 0,5-4 0 16,2 1 0-16,1-1 0 15,3-1-1-15,2 0 1 16,3-1 0-16,5 2-1 15,0-4 1-15,0 1-4 16,2 1 3-16,1 0-1 16,2 0 2-16,3 0-4 15,2-1 2-15,3 0-1 16,1-2 2-16,1 0 1 15,0 1-1-15,5 0 1 16,3 1 0-16,-3-2 0 16,4 4 0-16,0 1-1 15,0 0 1-15,2 1 0 16,4 2 0-16,-5 2-2 15,5 2 2-15,-4-1 0 0,4 4 0 16,1-3 1-16,-3 1-1 16,3 1 2-16,-3 1-2 15,1 0 2-15,4-2-2 16,1 4 1-16,-1-1-1 15,3-2 0-15,1 1 0 16,-2 0 0-16,3-3 2 16,2 2-1-16,1 0 0 15,-2-2 0-15,1 1-1 16,-1-2 3-16,1 3-1 15,2 0-1-15,2 0 0 16,-5-1-2-16,3 1 2 16,-4-1 1-16,1 3 0 15,2-3-2-15,-2 4 0 0,-3 0 1 16,3 1-1-16,-4 2 0 15,2-2 0-15,2 2 0 16,-3-1-1-16,-2 2 0 16,4 0 1-16,-4 1-1 15,2-1 0-15,0-1 2 16,-3 4-2-16,2 2-1 15,-2-3 1-15,2 1 0 16,-1 1 1-16,3-2-3 16,-1 2 1-16,0-1-1 15,5-1 3-15,-2 2-1 16,2-4 0-16,2 3 0 15,3-3 1-15,-1 1 0 16,2-2 0-16,0 0 2 0,0 1-2 16,4-3 1-16,-1 2 0 15,-2-1-3-15,-2 0 2 16,1 0 1-16,2 3-1 15,-2-2-2-15,-2 0 2 16,-4 3-1-16,3-1 0 16,1-1 3-16,-1-1-3 15,-4 4-1-15,1-1 3 16,1-2-1-16,2 1 0 15,-4-3 2-15,1 0-3 16,0 0 0-16,2 0 2 16,-1-3-2-16,0 0 2 15,1-3 0-15,-3 2-1 16,4-4 1-16,2 0-1 15,-7-4 2-15,4 4-1 0,-1-2 1 16,1 0-2-16,1-3 2 16,-2 2-1-16,-4 0-1 15,1 3 0-15,1-4 1 16,-5 3-1-16,2 3-2 15,-5-1 3-15,-1 2-4 16,-2 1 3-16,-3 2-2 16,-4 3 2-16,0 3-1 15,-3-2 0-15,-3 1 1 16,-3 0-1-16,-4 3 1 15,-3 1-1-15,-3-2 1 16,3 0-1-16,-4 3 1 0,-6-1 0 16,-1-1 0-16,-3 2 0 15,-2-2 1-15,-5 1-1 16,-1-2 0-16,-4 2 0 15,-5-3 0-15,-2 0 0 16,-4 0 2-16,-2 2-1 16,0-3-1-16,-4 2 1 15,-4-1 2-15,-1-2-4 16,-4 1 2-16,-2-2-2 15,-2 0 1-15,-2 0 0 16,1-2-1-16,-2 1 1 16,0 0-3-16,-1-5 3 15,1 3 1-15,-2 0-1 16,2-2-2-16,-3-2 2 15,-1 2-2-15,-2-4 2 0,3 3 1 16,-5 0-1-16,3 0 0 16,-2 3 0-16,-2-3 0 15,0 3 1-15,2 0 2 16,-4 0-3-16,-44 1-1 15,92 2 2-15,-92-2-3 16,92 4 2-16,-92-4 2 16,90 3-3-16,-90-3 1 15,92 5 1-15,-92-5 1 16,87 3-2-16,-87-3 2 15,84-1-1-15,-84 1-1 16,79 0 0-16,-79 0 1 16,67-1-2-16,-67 1 2 15,58 0-1-15,-58 0 0 0,46 2 0 16,-46-2 0-16,0 0-1 15,51 6-1-15,-51-6 2 16,0 0 0-16,0 0 0 16,0 0-1-16,0 0 1 15,50 15-2-15,-50-15 3 16,0 0 1-16,0 0-3 15,0 0-1-15,0 0 2 16,0 0 1-16,0 0-1 16,0 0 2-16,0 0-2 15,0 0-1-15,0 0 2 16,0 0 2-16,0 0-4 15,35-56 0-15,-35 56 1 16,0 0 0-16,3-59 0 16,-3 59 0-16,4-57-1 0,-4 57 0 15,3-68 2-15,16 2 2 16,-19-23-4-16,3-1 0 15,-1-7 0-15,3-2 0 16,-5-4 1-16,5 5-1 16,-5 4-3-16,1 7 1 15,3-7 2-15,-4 1 0 16,-4-3 0-16,3-2 0 15,-4-8 0-15,2-2 2 16,-3-10-1-16,-2-6 1 16,0-3-1-16,1-7 1 15,-2-7-1-15,-2-4 2 16,2-1-2-16,-5-4 1 0,4 2-1 15,-3-1 0-15,-3 3 1 16,2-1 1-16,-1 0-1 16,2-1-1-16,-1-1 2 15,1-5-1-15,4-4 0 16,2-3 1-16,2-5-1 15,3-3 0-15,-1-3 0 16,5-2 1-16,-1 0-1 16,0 0 0-16,2 2 0 15,-3-1 0-15,1 0-1 16,-1 4 1-16,-1 3-1 15,1 0 1-15,-5 0 0 16,2-2 0-16,1 3 0 16,5-1-1-16,-1-2 1 0,-1-4 1 15,1-2 0-15,1-5-2 16,0 1 2-16,-3-3-1 15,4-5 0-15,-8 1 0 16,3 0-1-16,-2-2-1 16,-2 5 1-16,2 4 0 15,-3 5-1-15,-2 0-1 16,3 4 1-16,-2 0 2 15,0 3-1-15,0-3 1 16,5-8-1-16,-3-4 0 16,6 0 2-16,2-3 0 15,5-2 0-15,-2-3-1 16,6 4 0-16,0 2-1 15,-3 3 1-15,4 1 0 0,-3 3-1 16,-2 4-2-16,-1-2 2 16,-1 2-1-16,0 2-1 15,-3 4 2-15,0-4-2 16,0 5 1-16,0 3 0 15,1 0 2-15,0 1-2 16,0 4 2-16,0 2 0 16,0 3-1-16,0 4 0 15,1 4 1-15,-3-1-1 16,2 7 0-16,-1 4 0 15,-2 6 0-15,-1 0 0 16,0 5 0-16,3-2 0 16,-1 4-1-16,-1 6 1 15,-1 0-1-15,2 4 1 0,5 0 0 16,2 6 0-16,-1 1 0 15,-1 4 0-15,3 5 1 16,-2 5-2-16,-3 5 3 16,1 4-3-16,-6 2 2 15,0 5-1-15,0 74 1 16,-4-73 0-16,4 73-1 15,-3-69 1-15,3 69-2 16,-2-75 1-16,2 75-1 16,3-74 1-16,-3 74-2 15,5-76 2-15,-5 76-1 16,6-68 0-16,-6 68 1 15,5-62 0-15,-5 62 0 16,9-57 1-16,-9 57 0 16,8-54-1-16,-8 54 0 0,6-48 0 15,-6 48 0-15,0 0 0 16,14-66 0-16,-14 66-1 15,0 0 1-15,10-56 0 16,-10 56 0-16,0 0 0 16,9-49 1-16,-9 49-1 15,0 0 0-15,0 0 0 16,13-55 1-16,-13 55-1 15,0 0-1-15,0 0 1 16,0 0 0-16,0 0 0 16,0 0-1-16,0 0 1 15,0 0 0-15,0 0 0 16,0 0 1-16,0 0-1 15,0 0 1-15,0 0 0 0,0 0 0 16,0 0-1-16,0 0 0 16,0 0 0-16,0 0 0 15,-49-28 0-15,49 28 0 16,0 0 0-16,0 0 0 15,-64 12 0-15,64-12 0 16,-51 9 1-16,51-9-1 16,-65 11 0-16,65-11 1 15,-81 11-1-15,81-11-1 16,-95 7 1-16,41-6 1 15,0 1-1-15,-4-4 0 16,-3 1-1-16,-5-2 1 16,-5 2 0-16,-2-3 0 15,-5 1 1-15,-6 0-2 0,0-1 1 16,-6 0-1-16,0-1 2 15,-5-1-1-15,-6 4 0 16,-3-1 0-16,-4-2 0 16,-5 4 1-16,-5-3-1 15,-3 3 0-15,-3 1 0 16,-4 0-1-16,-1 0 1 15,-6 1-1-15,-1-1 1 16,-4 2-1-16,-3 2 0 16,0-2 1-16,-5 2 0 15,0-1-1-15,-4 1 1 16,0 0 0-16,-4 2-1 15,-2-1 1-15,1 1 0 0,-2-1-1 16,-3 2 0-16,-1-1 1 16,-4 2 0-16,0 0 0 15,0-2 0-15,0 0 0 16,-4 4 0-16,2-2 1 15,0-2 0-15,-2 1-1 16,-1-3 0-16,-1 3 1 16,2-2 0-16,-1 2-1 15,-3-2 1-15,0-2 1 16,1 2-1-16,-4 0-1 15,3 0 0-15,-3-2 1 16,0 3-1-16,-3-4 0 16,-1 3 0-16,-1-3 1 15,0 3-2-15,-2 1 1 0,-1-2 0 16,1 3-1-16,0 0 1 15,-4 1-1-15,0 0 0 16,-1 5 1-16,0-3-1 16,-2 4 2-16,1-2-2 15,2 1 1-15,-1-2 0 16,0 1-1-16,0-1 1 15,2-1 0-15,0 0 0 16,3-3 0-16,0 1 1 16,1-3-1-16,1 1 0 15,-3 1 0-15,3-5 1 16,0 3 0-16,0-4 0 15,1 2 0-15,0-2 0 16,-1 2 0-16,2-2 0 16,-1 2 0-16,-1-1 0 0,-2 1-1 15,1 1 0-15,-1 0 0 16,0 1-1-16,-3 1 1 15,0 0 0-15,-1 0 0 16,-1 0 1-16,3 0-1 16,-7 0 1-16,2 0-1 15,2 0 1-15,-5-1 0 16,3 0 0-16,-2-1-1 15,0 2 1-15,-2 0-1 16,1-2 0-16,-2 0 0 16,2 1 0-16,-2-2 0 15,6-1-1-15,-3-2 1 16,4 3 0-16,2-3-1 15,0-3 1-15,7 2 0 0,-1-2 0 16,5-2-1-16,1-1 1 16,8 3 0-16,0-3 0 15,4-1 0-15,1 1-1 16,6-1 2-16,3 3-1 15,1-3 0-15,4 1-1 16,3 0 1-16,3 1-1 16,2 0-1-16,4-1 2 15,4 3-2-15,2-4 2 16,2 3-3-16,5 0 4 15,3-3-1-15,3 2 0 16,5-2 1-16,4-1 0 16,6 0-1-16,2-2 1 15,5 1 0-15,6-2-1 0,4 2 0 16,5-3 1-16,7 3-1 15,3 0 0-15,9-1 0 16,4 2-1-16,5-2 1 16,6 3 0-16,47 7 0 15,-80-15 0-15,80 15-1 16,-65-10 1-16,65 10 0 15,0 0 0-15,-61-10 0 16,61 10-1-16,0 0-9 16,0 0-8-16,0 0-7 15,0 0-5-15,-50-14 0 16,50 14-2-16,0 0-3 15,0 0 2-15</inkml:trace>
  <inkml:trace contextRef="#ctx0" brushRef="#br1" timeOffset="4770.2729">1377 1592 66 0,'8'-14'31'16,"-7"1"0"-16,-1 13 1 15,5-14-25-15,-5 14 2 16,0 0-1-16,0 0 0 16,0 0-1-16,0 0-2 15,5 13 0-15,-4-3-2 16,1 12 1-16,-1 13-3 15,1 15 2-15,0 16-3 16,-8 18 2-16,4 19-3 16,-8 11 3-16,1 4-1 15,-4-5-1-15,5-4 0 16,2-17-2-16,6-18-2 0,12-15-3 15,-4-43-4-15,23-4-15 16,-9-35-7-16,17 1 1 16,-12-24-4-16,12-1 3 15</inkml:trace>
  <inkml:trace contextRef="#ctx0" brushRef="#br1" timeOffset="5162.2953">1676 2104 77 0,'0'0'35'0,"0"-13"-1"16,0 13 2-16,-2 15-22 15,3 7-8-15,-2 4-1 16,1 16-1-16,-4 4-1 16,6 8 1-16,-5 0-1 0,3 4 0 15,-6-5-1-15,6-5 1 16,0-10-2-16,5-11 2 15,1-17-2-15,7-12 0 16,7-20 0-16,6-13-1 16,5-16 1-16,6-7-1 15,0-7 2-15,2 2-2 16,-5 6 1-16,-3 8 0 15,-8 11 0-15,-3 16 0 16,-4 17 0-16,-5 19-1 16,-4 13 0-16,-3 11 0 15,1 8 0-15,-1 9 0 16,-1 2-1-16,6 1 0 15,3-1-4-15,-5-14-3 0,17 6-22 16,-12-27-7-16,11-1-1 16,-12-21-1-16,17-1-1 15</inkml:trace>
  <inkml:trace contextRef="#ctx0" brushRef="#br1" timeOffset="5477.3133">2612 1537 97 0,'1'26'37'0,"0"22"0"15,-12 11-1-15,4 15-33 16,-4 7 0-16,5 11-1 16,-4 1 0-16,8 0-2 15,-3 1 0-15,5-8-1 16,4-4-4-16,-4-17-3 15,13 8-18-15,-18-30-1 16,15 2-4-16,-17-31 0 16,7-14-5-16,0 0 1 15</inkml:trace>
  <inkml:trace contextRef="#ctx0" brushRef="#br1" timeOffset="6213.3554">2385 2211 108 0,'-15'-13'38'16,"15"13"0"-16,10-1-1 15,11-3-34-15,8-10 0 16,7-4-1-16,9-3 0 16,3-3-1-16,3-1 0 15,4 0-1-15,-3 6 0 16,-4 4 0-16,-5 8-1 15,-6 7 1-15,-8 9-1 16,-3 7 1-16,-8 10 0 16,-6 8 0-16,-7 7 0 15,-3 9 1-15,-4 3-1 16,-3 4 2-16,-3-5-1 0,0-3 1 15,1-5-1-15,-1-12 1 16,2-7-1-16,4-16 0 16,2-9 0-16,9-27-3 15,1-12 2-15,3-14-1 16,4-7 1-16,4-9-2 15,1-5 2-15,-2 3-1 16,1 3 1-16,-3 13 2 16,-2 16-2-16,-2 9 2 15,-3 11-2-15,1 11 1 16,3 9-1-16,4 1 1 15,4-2-1-15,9 1 0 16,5-2 1-16,5-1-1 16,4-1 0-16,-1 0 0 15,-3-6 1-15,-4 9 0 0,-9 1-1 16,-6 6-1-16,-13 8 1 15,-10 2 0-15,-8 12-1 16,-7 2 0-16,-9 14 2 16,-1 6-2-16,-2 9 1 15,4 0 0-15,5-3 0 16,7-1 1-16,12-11-1 15,12-13 0-15,10-16 1 16,7-17-1-16,7-20 0 16,0-13 0-16,1-12 0 15,-4-10 0-15,-6-3 0 16,-13-4-1-16,-1 3 0 0,-16-2 0 15,-9 10-2 1,-5 3-1-16,-1 19-4 0,-12-2-7 16,14 34-9-16,-14-5-4 15,19 29-1-15,-9-6-3 16,23 25-1-16,-5-9-1 15,23 11 4-15</inkml:trace>
  <inkml:trace contextRef="#ctx0" brushRef="#br1" timeOffset="6836.391">4319 1949 87 0,'0'0'36'0,"-24"-17"0"16,4 20 1-16,-24-1-30 0,4 16-2 16,-10 2 1-16,-1 18-1 15,-1 10-1-15,6 7 0 16,-1 2-1-16,12 4 0 15,11-9-1-15,14-4 0 16,19-18-1-16,19-21 0 16,15-24 0-16,11-21-1 15,12-18 1-15,5-20 0 16,-1-7 0-16,0-15 0 15,-9 0 1-15,-12-4 0 16,-10 13-1-16,-14 7 2 16,-11 14-2-16,-12 15 1 15,-10 17-2-15,-6 24 0 16,-9 31 0-16,-5 29 0 0,-5 18-2 15,3 20-1-15,5 15 1 16,3 11-3-16,9 12 0 16,10-16-4-16,22-2-7 15,-2-35-12-15,34 3-8 16,-9-34-3-16,21-6-1 15,-7-31 1-15</inkml:trace>
  <inkml:trace contextRef="#ctx0" brushRef="#br1" timeOffset="7212.4126">4827 2031 96 0,'-27'4'38'15,"17"19"1"-15,-12-2-1 0,11 14-26 16,-7 6-8-16,8 9 0 15,1-3 0-15,7 0-1 16,3-3-1-16,9-7-1 16,10-13 0-16,7-13 0 15,6-17-1-15,6-17 1 16,5-13-1-16,5-11 1 15,-2-10-1-15,-4-3 1 16,-4-5-1-16,-4 5 2 16,-10 5-1-16,-5 13 0 15,-6 11 0-15,-11 11-1 16,-3 20 0-16,0 0 0 15,-17 29-2-15,7 2 0 16,1 11-2-16,0-3-4 0,13 14-6 16,-10-22-12-16,29 14-8 15,-6-30-4-15,24 5 0 16,4-26-1-16</inkml:trace>
  <inkml:trace contextRef="#ctx0" brushRef="#br1" timeOffset="7459.4267">5680 1852 123 0,'-20'7'40'0,"-21"-6"0"16,13 26-6-16,-15-1-31 15,5 12 0-15,3 5-1 16,3 9-1-16,8 2 0 0,6-2-1 15,21-6 0-15,11-7-2 16,18-15 0-16,12-14-2 16,17-8-5-16,1-31-8 15,27 3-11-15,-18-34-5 16,19 1-1-16,-19-19-1 15,10 8 0-15</inkml:trace>
  <inkml:trace contextRef="#ctx0" brushRef="#br1" timeOffset="7638.4369">6240 1501 128 0,'0'0'36'15,"-37"30"2"-15,21 11-1 16,-7 7-34-16,1 16-1 0,-3 7 0 16,7 12-4-16,5 2 2 15,3 5-3-15,11-1-2 16,-6-14-13-16,24 10-12 15,-18-31-7-15,16 1 0 16,-11-29-2-16,9-6 1 16</inkml:trace>
  <inkml:trace contextRef="#ctx0" brushRef="#br1" timeOffset="7962.4555">5933 1952 115 0,'-5'13'39'0,"5"-13"1"0,5 10-2 15,4-25-35-15,25-1 0 16,8-1-1-16,9-5 0 16,2 1 0-16,5 0-1 15,0 2 0-15,-6 5 1 16,-4 9-2-16,-8 5 1 15,-9 6 0-15,-9 14 0 16,-7 5 0-16,-9 7-1 16,-6 8 1-16,-6 3-2 15,-2 2 0-15,-1 3-1 16,2-2-2-16,0-15-3 15,13 2-8-15,-6-33-11 16,17 13-10-16,-5-31-3 16,20-4-1-16,-4-26 1 15</inkml:trace>
  <inkml:trace contextRef="#ctx0" brushRef="#br1" timeOffset="8091.4628">6462 1468 118 0,'-37'8'9'0,"8"4"-8"15,9 1-2-15,10 1-36 16</inkml:trace>
  <inkml:trace contextRef="#ctx0" brushRef="#br1" timeOffset="8826.5049">6878 1891 115 0,'-15'20'37'15,"-7"-5"2"-15,8 19-1 16,-5 2-35-16,-1 10-1 16,0 0 0-16,3 6-1 15,9-6 1-15,12-1-1 0,16-15 0 16,19-8 0-16,17-21-1 15,12-14 0-15,10-12 0 16,0-15-1-16,-3-7 1 16,-8-12-1-16,-15 1 0 15,-19-1-1-15,-21 10 1 16,-17 2 0-16,-16 6 1 15,-7 8 0-15,-7 10 0 16,-2 10 1-16,5 4 0 16,7 8 0-16,9 3 1 15,16-2-1-15,7 14 1 16,20-6-1-16,6-1 0 15,10 0 0-15,5 1 0 16,0 2-1-16,2 1 1 0,-8 6-1 16,-7 4 1-1,-8 3-1-15,-11 7 0 0,-12 4 0 16,-4 1 0-16,-8 5 0 15,-2-5 1-15,0-4-2 16,0-7 2-16,2-9-1 16,8-16 1-16,21-7-1 15,1-16 1-15,14-11-1 16,3-11 1-16,4-4 1 15,2 1-2-15,-1 3 0 16,-7 8 0-16,-8 11 0 16,-3 14 0-16,-11 17 0 15,-6 14 0-15,-6 13 0 16,-2 8-2-16,-5-3-10 0,13 17-3 15,-14-18-7-15,23 20-9 16,-11-29-10-16,21 6 0 16,-1-16-1-16,22-1 3 15</inkml:trace>
  <inkml:trace contextRef="#ctx0" brushRef="#br1" timeOffset="9262.5298">9178 1503 102 0,'18'-26'39'16,"-15"4"1"-16,7 18-2 15,-10 4-32-15,-14 26-2 16,6 9 0-16,-1 13-3 15,-2 10 1-15,0 10-2 16,1 9 0-16,3 6-2 0,5-1 1 16,2-8-3-16,7-7-1 15,-2-22-14-15,19 10-10 16,-17-34-6-16,19 2-1 15,-16-24-3-15,10-3 1 16</inkml:trace>
  <inkml:trace contextRef="#ctx0" brushRef="#br1" timeOffset="9702.555">8970 1804 113 0,'-16'10'39'15,"27"7"1"-15,2-10-1 16,16-2-36-16,12-5-2 15,11 0 1-15,5-7 0 0,5 1 0 16,0-2-1-16,-2 0 0 16,-7 2-1-16,-4-2 1 15,-14 5-1-15,-5 3 1 16,-12 1-1-16,-5 3 1 15,-13-4 0-15,5 21-1 16,-11-2 1-16,-3 5-1 16,1 2 1-16,-3 7-2 15,7 0 1-15,4 0-1 16,7-4 1-16,11-6-1 15,11-10 1-15,10-12-1 16,11-15 1-16,8-8 1 16,-1-10-1-16,-4-8 1 15,-9-4-2-15,-14-3 0 0,-12 5-1 16,-23 0-1-16,-15 16-2 15,-20 4-4-15,2 26-14 16,-24-4-7-16,15 26-6 16,-14-6 0-16,28 17-3 15,-1-11 1-15</inkml:trace>
  <inkml:trace contextRef="#ctx0" brushRef="#br1" timeOffset="10276.5878">11429 1386 112 0,'-39'-16'39'15,"3"12"1"-15,-13 6-2 16,-1 6-35-16,3 8-1 16,9 9 0-16,-4 5-1 15,14 7 1-15,4-1-1 16,15 1-1-16,13-8 0 15,14-5-1-15,16-6 1 16,12-9 0-16,12-4 0 16,0-5 0-16,2 0 0 15,-7 4 0-15,-10 4 0 16,-18 12 1-16,-18 10-1 15,-24 12 0-15,-15 4 1 16,-16 4-3-16,-4 3 3 0,-1-6-2 16,5-6 0-16,8-11-3 15,23-4-6-15,17-26-14 16,18-8-16-16,18-14 0 15,23 2-1-15,2-11 2 16</inkml:trace>
  <inkml:trace contextRef="#ctx0" brushRef="#br1" timeOffset="10591.6058">11973 1700 106 0,'-9'-9'38'0,"-23"-1"2"16,5 20-1-16,-15-5-35 16,-4 13 2-16,-5 7-3 15,0 11 1-15,2 2-1 16,6 4-1-16,12 1-1 15,16-4-1-15,16-4 0 16,20-9-1-16,17-7-2 16,15-16-1-16,26-5-2 15,4-16-4-15,19-2-4 16,-16-18-12-16,16 9-8 15,-28-14-1-15,11 11-3 16,-28-8 3-16</inkml:trace>
  <inkml:trace contextRef="#ctx0" brushRef="#br1" timeOffset="10765.6158">12427 1707 115 0,'-16'25'38'15,"-15"0"3"-15,9 22-2 16,-9-4-34-16,7 6-2 16,6-3-1-16,6 0-2 15,7-7-1-15,12-9-2 16,11-8-4-16,-3-24-9 15,30 2-12-15,-13-28-10 16,18-2-2-16,-12-17 0 16,11-4 1-16</inkml:trace>
  <inkml:trace contextRef="#ctx0" brushRef="#br1" timeOffset="10900.6235">12443 1414 118 0,'-37'6'39'0,"-1"3"-1"15,14 7-4-15,19-3-53 16,5-13-13-16,24 5-5 15,4-1-2-15,16 0-1 16</inkml:trace>
  <inkml:trace contextRef="#ctx0" brushRef="#br1" timeOffset="11583.6626">12856 1729 105 0,'-28'31'40'0,"-7"-11"2"15,13 4-2-15,-1-3-31 0,23-21-6 16,5 11-1-16,22-12-1 15,12-4 0-15,7-5-1 16,6-4 1-16,3-5-1 16,-1-4 0-16,-8-7 1 15,-7-3-2-15,-9-1 2 16,-13 0-1-16,-12 2 1 15,-10 4-1-15,-10 5 1 16,-13 10-1-16,-8 14 1 16,-9 14-1-16,-6 16-1 15,-1 6 2-15,3 7-1 16,6 3 0-16,11 11 0 15,16-11 1-15,15-4-2 16,25-15 2-16,18-9-1 0,18-11 0 16,12-10 0-16,8-8 0 15,4-15 0-15,-3-2 0 16,0-10 1-16,-12 0-1 15,-10 1 1-15,-16 1 0 16,-10 3 0-16,-11 8-1 16,-8 8 2-16,-14 16-2 15,-10 5 0-15,-10 17 0 16,-5 9 0-16,-4 6 0 15,-1 12 0-15,-1 1 0 16,4-1 0-16,12-8 0 16,8-8 0-16,14-18 0 15,11-14 0-15,17-13 0 16,8-18 0-16,8-10 0 15,3-9 0-15,1-7 0 0,-1-2 0 16,-7 9 0-16,-11 11 0 16,-9 9 0-16,-13 19 0 15,-14 10 0-15,0 25 0 16,-10 8 0-16,-3 8 0 15,3 8 0-15,5-1-5 16,10 4-5-16,4-19-6 16,29 3-3-16,-6-29-5 15,30 10-8-15,-9-25-5 16,26 1-4-16,-9-16 2 15</inkml:trace>
  <inkml:trace contextRef="#ctx0" brushRef="#br1" timeOffset="11822.6762">14416 1589 113 0,'-47'0'40'16,"5"18"2"-16,-11 0-1 16,7 11-35-16,0 3-1 15,9 2-2-15,3 3-1 16,12-1-1-16,12-6 1 15,12-2-4-15,10-5 0 16,10-9-1-16,13-3-6 16,-2-17-6-16,25 6-6 15,-15-24-6-15,22 8-11 16,-7-14-2-16,12 0-3 15,-6-6 5-15</inkml:trace>
  <inkml:trace contextRef="#ctx0" brushRef="#br1" timeOffset="12206.6982">14623 1760 103 0,'-33'24'39'0,"18"4"1"16,1-17-1-16,14-11-34 15,21 9-2-15,15-17 0 16,5-8-1-16,8-7-1 15,7-9 0-15,0-3 1 16,-4-3-2-16,-2-2 1 16,-12 4-1-16,-14 3 2 15,-19 6-1-15,-15 6 2 0,-20 13-1 16,-14 8 0-16,-22 18 2 15,-9 9-2-15,-10 9-2 16,6 14 0-16,9 5 0 16,12 9 0-16,18 1 0 15,19 0 0-15,33-11 0 16,19-9 0-16,28-9 0 15,13-18-4-15,24-2-9 16,9-20-3-16,24 8-4 16,-15-23-6-16,27 15-10 15,-23-12-4-15,2 8-3 16,-18-1 5-16</inkml:trace>
  <inkml:trace contextRef="#ctx0" brushRef="#br1" timeOffset="12327.7051">15613 2370 102 0,'-18'3'15'0,"1"-21"-6"16,9-1-4-16,0-18-40 16,11 14-3-16</inkml:trace>
  <inkml:trace contextRef="#ctx0" brushRef="#br2" timeOffset="36591.0929">1348 3611 63 0,'4'-13'34'0,"-4"13"-1"15,3-14 1-15,-3 14-24 16,0 0-2-16,9 15-1 16,-13 1 0-16,4 15-1 15,-6 8-3-15,5 15 0 16,-4 4-1-16,-2 10 0 15,0 4-2-15,-1-2 0 16,2 1-2-16,2-14-2 16,6 2-8-16,-9-26-14 15,17 4-3-15,-10-24 1 16,14-3-5-16,-14-10 2 15</inkml:trace>
  <inkml:trace contextRef="#ctx0" brushRef="#br2" timeOffset="36831.1066">1065 3596 115 0,'-18'-4'37'0,"-2"-6"1"15,20 10-2-15,11-3-33 16,20-7 0-16,15-6-1 15,17-6 0-15,12-3-1 16,8-2-1-16,9 1-2 16,-2-2-3-16,9 21-22 15,-30-9-3-15,3 27-4 16,-34-4 1-16,-1 26-4 15,-24-8 2-15</inkml:trace>
  <inkml:trace contextRef="#ctx0" brushRef="#br2" timeOffset="37394.1388">1664 4046 98 0,'0'0'36'0,"0"0"-2"16,29 11 2-16,-2-16-33 15,12 1-1-15,9-7 0 16,10-4 0-16,-2-8 0 15,5 1-1-15,-6-9 0 16,-7 5 0-16,-10-4 0 16,-15 3-1-16,-14 3 1 0,-17 10 0 15,-16 5 0-15,-10 11 1 16,-14 14 0-16,-10 11 0 15,-6 11 0-15,4 13 1 16,1 2-1-16,14 2-1 16,15-4 0-16,24-9-1 15,27-13 0-15,26-16-5 16,32-7-16-16,5-31-11 15,36 5-6-15,-4-17-1 16,12 3 0-16</inkml:trace>
  <inkml:trace contextRef="#ctx0" brushRef="#br2" timeOffset="37769.1603">3359 3314 90 0,'1'-17'34'0,"-5"4"1"0,4 13 1 15,-11 26-32-15,11 6-2 16,0 10 0-16,0 15 0 15,-1 10 0-15,0 10-1 16,-3 8 0-16,1 3-1 16,-2-5 0-16,-1-4-2 15,8-1-7-15,-13-18-23 16,12-5-3-16,-8-22 0 15,10-7-2-15</inkml:trace>
  <inkml:trace contextRef="#ctx0" brushRef="#br2" timeOffset="37973.172">3105 3833 103 0,'-19'-16'38'0,"0"-4"0"16,19 20-1-16,9-11-33 15,17 4-2-15,14-6 0 16,11 0-1-16,12-4-3 15,2-5-3-15,14 13-10 16,-12-16-13-16,10 19-3 16,-20-10-2-16,6 13-2 15,-18-9-1-15</inkml:trace>
  <inkml:trace contextRef="#ctx0" brushRef="#br2" timeOffset="38161.1827">3815 3609 104 0,'-8'20'36'0,"-9"-6"1"0,9 18-1 15,-4 3-34-15,4 10 1 16,0 1-1-16,1 5-1 16,1 0-1-16,4-7-3 15,7 6-16-15,-7-27-15 16,19-5-2-16,-3-25-1 15,12-6-2-15</inkml:trace>
  <inkml:trace contextRef="#ctx0" brushRef="#br2" timeOffset="38775.2178">3832 3243 97 0,'-18'13'36'0,"3"-1"-2"15,15 8 2-15,5-7-36 16,18-2-1-16,13 0 1 15,7 1-1-15,5 3 2 16,-1 3-1-16,-2 7 1 16,-7 2-1-16,-7 9 2 15,-11 7-1-15,-13 2 2 16,-7 5 0-16,-10 0 0 15,-3 1 1-15,-4-6-1 16,2-4 0-16,1-10-1 16,3-4 1-16,3-10-2 15,8-17 0-15,0 0 0 16,19-17-1-16,-1-13 1 0,5-7-1 15,4-8 1-15,2-8-1 16,2-2 1-16,0 2-1 16,-6 5 1-16,-3 9-1 15,-6 10 1-15,-3 15-1 16,-13 14 1-16,10 8-1 15,-13 17 0-15,-3 6 0 16,1 6 0-16,1 2 0 16,3 4 0-16,1-9-1 15,5-2 1-15,9-12 0 16,6-14 0-16,11-12 1 15,9-12-1-15,1-10 0 16,9-8 0-16,1-5 1 16,-1 0-1-16,-3 4 1 0,-6 6-1 15,-6 11 1-15,-12 13-1 16,-12 15 0-16,-9 11 0 15,-13 15 0-15,-5 10-1 16,-3 4-1-16,3 10-2 16,2-5-2-16,15 10-15 15,-4-26-11-15,28 7-5 16,-3-25-2-16,22 2 0 15</inkml:trace>
  <inkml:trace contextRef="#ctx0" brushRef="#br2" timeOffset="39158.2397">5222 3537 111 0,'-38'8'38'16,"-17"-2"2"-16,10 14-2 15,-7-1-35-15,7 6 0 16,5 4 0-16,8 7-1 15,10-1 0-15,14 6-1 16,12-7 0-16,11-2 0 16,18-11-1-16,5-9 0 15,14-11 1-15,8-14-1 16,-2-10 1-16,4-9 0 15,-11-7-1-15,-4-4 1 16,-12 1-1-16,-6 3 1 16,-12 6-1-16,-10 8 0 15,-4 12-1-15,-3 13 1 16,-21 15-1-16,3 12 0 0,2 12 0 15,-1 5-2-15,6 4 0 16,9-3-3-16,18 2-7 16,0-32-15-16,33 3-5 15,-3-36-1-15,31-3 0 16,-5-28-1-16</inkml:trace>
  <inkml:trace contextRef="#ctx0" brushRef="#br2" timeOffset="39355.251">6056 2971 118 0,'-19'8'37'0,"-17"15"1"16,6 31-1-16,-3 14-34 16,-2 15-1-16,2 9 0 0,11 10-1 15,3 4-2-15,10-6-2 16,4-2-4-16,-3-22-18 15,22 3-7-15,-13-30-5 16,15-7-1-16,-11-26-1 16</inkml:trace>
  <inkml:trace contextRef="#ctx0" brushRef="#br2" timeOffset="39550.2622">5752 3434 116 0,'-18'-2'39'0,"32"16"0"0,-4-12-2 15,23 5-36-15,11 1-2 16,5-9-5-16,23 11-16 16,-13-16-7-16,21 12-4 15,-15-15-1-15,8 14-4 16,-15-12 3-16</inkml:trace>
  <inkml:trace contextRef="#ctx0" brushRef="#br2" timeOffset="39959.2856">6490 3450 106 0,'-23'15'37'0,"-20"-9"2"16,1 19-2-16,-15-3-29 16,1 13-1-16,-4-1-3 0,3 9 1 15,4-1-2-15,9 1-1 16,14-2 0-16,16-7-1 15,22-11-1-15,20-10 1 16,18-14-1-16,12-13 1 16,12-8-1-16,1-12 2 15,-3-7-2-15,3-6 0 16,-12-1 0-16,-11 0 0 15,-15 4 0-15,-11 10 0 16,-11 3 0-16,-7 13 0 16,-4 18 0-16,-18 3 0 15,2 18 0-15,-4 13-2 16,4 10 0-16,2 1-1 15,9 11-1-15,3-6-1 16,17 1-1-16,0-17-5 0,27 6-10 16,-12-31-4-16,32 7-4 15,-14-30 0-15,23 7-1 16,-15-27-2-16,13 4 2 15,-14-13 4-15</inkml:trace>
  <inkml:trace contextRef="#ctx0" brushRef="#br2" timeOffset="40279.3039">7152 3534 126 0,'-13'-15'35'16,"13"15"2"-16,-23 12 0 15,7 6-33-15,-6 8-2 16,2 7 1-16,0 4-2 16,3 2 1-16,6-1-1 15,7-3-1-15,7-9 1 16,8-14 0-16,8-12-1 0,10-14 1 15,7-12 0-15,5-12 0 16,3-11 1-16,1-5-2 16,-1-1 0-16,-5 0 0 15,0 7 0-15,-10 10 0 16,-6 13 0-16,-11 16 0 15,-12 9 0-15,7 24 0 16,-9 6 0-16,-7 9-4 16,4 8 0-16,3 1-2 15,10 7-5-15,-3-24-11 16,27 15-7-16,-9-30-4 15,27 6-1-15,-9-23-3 16,16-1 1-16</inkml:trace>
  <inkml:trace contextRef="#ctx0" brushRef="#br2" timeOffset="40780.3325">7906 3473 115 0,'-14'-29'39'16,"5"18"2"-16,-19-6-2 16,5 14-34-16,-16 6-1 15,5 12 0-15,-10 5 0 16,0 12-2-16,2 6 0 15,6 5-2-15,11-1 0 16,7-2 0-16,14-5 0 16,13-10 0-16,15-11 0 15,10-10 0-15,9-16 0 16,6-12 0-16,4-11 0 0,0-7 0 15,-5-9 0-15,0 1 0 16,-6 2 0-16,-10 5 0 16,-8 10 0-16,-5 13 0 15,-19 20 0-15,1 16 0 16,-11 27 0-16,-9 23-2 15,-5 21 2-15,-6 15 0 16,1 15-1-16,-1 7 1 16,2 1-1-16,0-2 0 15,5-8 0-15,-1-14 0 16,5-12 0-16,0-15 0 15,0-17 1-15,1-18 0 16,0-19-1-16,-3-11 1 16,-2-22 0-16,-6-21-2 15,1-19-1-15,-4-23-3 0,10-2-10 16,-17-21-4-16,24 17-4 15,-14-17-4-15,27 31 0 16,-12-8-1-16,36 36 0 16,-2 5 2-16,29 24 10 15,10 5 3-15</inkml:trace>
  <inkml:trace contextRef="#ctx0" brushRef="#br2" timeOffset="41390.3674">8625 3414 105 0,'2'-15'36'16,"-13"-8"2"-16,0 18-1 0,-16-5-32 15,-1 12-1-15,-8 2 1 16,-8 10-3-16,0 7 2 16,-2 4-2-16,-2 9 1 15,5 4-1-15,11 2 1 16,5 4-2-16,12-2 0 15,19-5 1-15,14-4-2 16,16-14 1-16,13-12 0 16,11-13-1-16,6-11 1 15,0-11-1-15,-4-5 2 16,-10-6-2-16,-12-4 0 15,-14 5 0-15,-11 7 0 16,-12 8 0-16,-9 9 0 0,-6 14 0 16,-5 12 0-1,0 12 0-15,0 8-2 0,7 7 0 16,7 10-3-16,-2-10-12 15,28 17-10-15,-10-27-7 16,29 7-6-16,-2-19-2 16,20 1-1-16</inkml:trace>
  <inkml:trace contextRef="#ctx0" brushRef="#br2" timeOffset="41980.4012">10008 3425 76 0,'18'-17'35'16,"1"6"-1"-16,-12-13 2 15,5 10-27-15,-20-7-2 0,8 21 1 16,-31-20-2-16,7 21 0 15,-8 2-1-15,-2 16-1 16,-4 5 0-16,8 7-2 16,0 7 1-16,11 2-2 15,7 4 0-15,15-1 0 16,11-5 0-16,16-6-1 15,11-12 1-15,10-9-1 16,4-11 1-16,1-11-1 16,-8-9 0-16,0-10 1 15,-16-2-1-15,-14-8-1 16,-18 0-1-16,-16 1 1 15,-12-1-2-15,-10 3 0 16,-2 7-2-16,-5 2-1 0,15 21-12 16,-10-10-6-16,31 27-7 15,-2-10-1-15,27 22-5 16,4-4 0-16</inkml:trace>
  <inkml:trace contextRef="#ctx0" brushRef="#br2" timeOffset="42524.4323">11754 2551 91 0,'14'-5'35'0,"-14"5"2"16,-1 23 1-16,-10 10-32 15,0 15-1-15,-4 13-1 16,-4 21 1-16,-3 11-3 15,1 12 1-15,0 5-2 16,3 1-1-16,2-4 0 16,3-6-2-16,6-7-2 15,2-24-8-15,17-1-16 16,-13-30-8-16,16-5 0 15,-15-34-2-15</inkml:trace>
  <inkml:trace contextRef="#ctx0" brushRef="#br2" timeOffset="42720.4435">11426 3342 113 0,'-24'-17'38'0,"24"17"3"16,0 0-5-16,0 0-32 15,32-4-2-15,7 3 0 16,13-1-3-16,8-6-1 15,14 5-7-15,-8-16-17 16,21 19-6-16,-13-18-4 16,8 14-1-16,-16-11-2 15</inkml:trace>
  <inkml:trace contextRef="#ctx0" brushRef="#br2" timeOffset="43035.4615">12034 3342 109 0,'-1'25'37'0,"1"-25"1"15,29 21-1-15,15-22-34 16,5-6 0-16,8-8-1 16,-1-5 1-16,1-4-2 15,-2-7 2-15,-17-4-2 16,-14 3 0-16,-17 0 0 15,-15 8-1-15,-22 6 1 16,-13 12 0-16,-14 12 0 0,-6 16 0 16,-5 14 0-16,2 11 0 15,6 10 0-15,16 1 0 16,16 4-1-16,24-8 0 15,28-6-3-15,26-26-13 16,37 9-15-16,4-30-5 16,42 1-4-16,9-27-2 15</inkml:trace>
  <inkml:trace contextRef="#ctx0" brushRef="#br2" timeOffset="43766.5033">13964 2965 72 0,'-3'-37'34'15,"-1"14"0"-15,-10 2 1 0,14 21-27 16,-20-2-1-16,11 22 0 15,-6 8 0-15,5 21-1 16,-7 9-1-16,7 16 0 16,-5 3-1-16,6 9-1 15,3-4 0-15,3-2-1 16,3-12-1-16,2-11 0 15,4-17 1-15,2-16-1 16,2-18-1-16,4-20 0 16,1-14-1-16,-3-14 2 15,1-14-1-15,-3-12 1 16,-1-10-2-16,-2-5 2 0,-1-2-2 15,-1 4 2-15,-4 5-1 16,7 9 0-16,-1 8 0 16,7 14 0-16,7 11 0 15,5 15 0-15,9 10 0 16,6 10 0-16,5 9 0 15,-3 5 0-15,-1 6 0 16,-4 6 0-16,-10 6 1 16,-18 3-1-16,-18 5 0 15,-18 6 0-15,-18-1 0 16,-14 3 0-16,-8 0 0 15,-7-6-1-15,7-5-2 16,7-8-2-16,23 2-9 16,4-29-8-16,40 15-7 15,3-26-3-15,36 13-1 16,1-20-3-16,24 11 1 0</inkml:trace>
  <inkml:trace contextRef="#ctx0" brushRef="#br2" timeOffset="44192.5277">14520 3197 105 0,'5'-15'37'0,"-5"15"2"16,-14-7-3-16,14 7-31 16,-20 13-2-16,5 6 0 15,-4 7 0-15,0 4-1 16,-3 8 1-16,6 6-2 15,0-1 2-15,10-2-2 16,7-4 1-16,12-4-2 0,10-9 2 16,13-11-1-16,9-13-1 15,13-12 1-15,4-11-2 16,0-6 2-16,-4-5-1 15,-7-5 1-15,-8 0-2 16,-7 5 2-16,-12 5-2 16,-14 7 1-16,-5 8 0 15,-5 14 0-15,-11 5 0 16,-1 13-1-16,-2 9 2 15,2 7-2-15,2 4 1 16,3 0-1-16,7 4-1 16,14-11-2-16,7-6 0 15,10-15-4-15,22-1-10 16,-3-36-7-16,26 8-4 0,-13-33 1 15,19 5-1-15,-12-32-1 16,10 5 1-16,-18-21 3 16</inkml:trace>
  <inkml:trace contextRef="#ctx0" brushRef="#br2" timeOffset="44373.538">15640 2546 114 0,'-2'-13'30'16,"-27"12"5"-16,6 39 0 16,-14 17-29-16,0 18-2 15,-2 22-1-15,3 13 1 16,4 8-2-16,8-1-1 15,10-4-3-15,5-14-4 16,17 5-16-16,-13-34-7 16,16-4-5-16,-11-34-3 15,10-7-3-15,-10-23 3 0</inkml:trace>
  <inkml:trace contextRef="#ctx0" brushRef="#br2" timeOffset="44553.5483">15284 3072 113 0,'-20'-23'38'15,"20"23"1"-15,0 0-3 16,20-5-34-16,18 9-3 16,9-5-5-16,22 17-9 15,-4-16-11-15,27 22-5 16,-16-13-2-16,16 17-2 15,-14-8-2-15</inkml:trace>
  <inkml:trace contextRef="#ctx0" brushRef="#br2" timeOffset="44968.5721">16302 3216 103 0,'-31'-28'37'0,"10"25"2"16,-21-10-1-16,3 19-32 15,-12 2 1-15,-3 15-2 16,-2 7 0-16,6 8-2 15,4 4 1-15,5 2-1 16,17-2-1-16,18-6-1 16,17-8 1-16,22-13-2 15,12-12 0-15,15-11 0 16,5-12 0-16,2-10 0 15,-1-5 0-15,-10-7 0 0,-8-2 0 16,-15 4 0-16,-10 5 0 16,-12 9 0-16,-10 10 0 15,-1 16 0-15,-18 3 0 16,2 17 0-16,0 11 0 15,-1 7 0-15,2 5 0 16,5 5-2-16,7-2-1 16,2-7-2-16,12 2-3 15,-6-23-12-15,20 15-5 16,-25-33-7-16,32 13-2 15,-27-28-1-15,9 5-2 16,-10-14 1-16</inkml:trace>
  <inkml:trace contextRef="#ctx0" brushRef="#br2" timeOffset="45147.5823">15935 2923 119 0,'-29'-6'40'0,"29"6"0"16,0 0-2-16,33 12-36 15,17-10-4-15,16-4-4 16,22 15-18-16,-11-19-7 16,20 17-4-16,-14-14-3 15,8 16-3-15</inkml:trace>
  <inkml:trace contextRef="#ctx0" brushRef="#br2" timeOffset="45357.5943">16848 3077 101 0,'-17'26'39'0,"-14"-4"0"16,13 18 0-16,-11-4-31 16,8 14-3-16,-1 3-1 15,3-1-3-15,10 1-2 16,2-12-7-16,23 5-18 15,-9-28-5-15,26 0-6 16,-6-26-2-16,23-4-2 16</inkml:trace>
  <inkml:trace contextRef="#ctx0" brushRef="#br2" timeOffset="45507.6029">16885 2778 116 0,'-29'-31'38'15,"-5"4"-2"-15,20 18-7 16,19 23-56-16,-5-14-5 15,30 31-2-15,-6-9-2 16,23 19-1-16</inkml:trace>
  <inkml:trace contextRef="#ctx0" brushRef="#br2" timeOffset="45954.6285">17502 3170 103 0,'-14'-16'38'0,"-21"-13"1"15,5 16 0-15,-24-4-32 16,3 14-1-16,-7 8 0 16,-3 15-2-16,-9 11 0 15,7 11 0-15,4 4-2 16,12 6 1-16,13 2-3 15,18-5 0-15,14-5 0 16,20-11 0-16,18-13 0 16,13-9 0-16,13-15 0 15,4-13 0-15,4-12 0 0,-4-6 0 16,-7-10 0-16,-4-1 0 15,-11-3 0-15,-6 4 0 16,-10 8 0-16,-9 10 0 16,-6 10 0-16,-13 17 0 15,-9 14 0-15,-9 11 0 16,-2 15-2-16,-4 2 2 15,2 5-1-15,1 1-3 16,10 1-2-16,-1-19-11 16,29 8-7-16,-17-38-6 15,47 28-5-15,-19-34-2 16,27 5-3-16,-7-17 1 15</inkml:trace>
  <inkml:trace contextRef="#ctx0" brushRef="#br2" timeOffset="46371.6523">18091 3124 105 0,'4'-16'39'0,"-12"-10"1"16,8 16-1-16,-13 0-34 16,-3 11-1-16,-8 13 0 15,-8 12-1-15,-7 10 0 16,-1 11 0-16,-2 8 0 15,4 7-1-15,9-1 0 0,10-4 1 16,14-7-3-16,19-9 0 16,15-13 0-16,13-12 0 15,14-12 0-15,6-16 0 16,9-12 0-16,-3-7 0 15,-6-12 0-15,-14-8 0 16,-13-5-2-16,-18-1 0 16,-17 6-1-16,-18 4-1 15,-17 16-3-15,-21-2-9 16,10 33-8-16,-21-15-8 15,26 32-3-15,-11-9-2 16,29 11-4-16,7-5 0 16</inkml:trace>
  <inkml:trace contextRef="#ctx0" brushRef="#br3" timeOffset="67999.8894">16132 1583 73 0,'11'-11'37'0,"-3"-3"-1"16,4 7 3-16,-12 7-28 16,13 24-3-16,-13 15 0 15,0 26-2-15,-14 18 0 16,-7 21-4-16,-9 0 2 15,8 2-3-15,7-24 1 16,24-36-1-16,38-49 0 16,52-53 1-16,104-50-3 15,-96 24 0-15,25-15-27 16,18-11-6-16,12-12-3 15,0-14-1-15,12-7-2 0</inkml:trace>
  <inkml:trace contextRef="#ctx0" brushRef="#br3" timeOffset="69281.9627">18796 3089 78 0,'5'-23'36'16,"-5"23"0"-16,0 0 0 15,1 13-30-15,-6 5 0 16,4 9 0-16,-7-4-1 0,8 7-1 15,0-2 0-15,3-3-1 16,7-7 0-16,5-10 0 16,12-11-1-16,11-10 0 15,10-17 0-15,21-19 0 16,24-25-3-16,37-33-4 15,51-20-20-15,10-48-6 16,39-10-4-16,-5-31-1 16,24-7-3-16</inkml:trace>
  <inkml:trace contextRef="#ctx0" brushRef="#br3" timeOffset="74756.2758">1877 9666 75 0,'10'-16'34'0,"2"1"-2"16,-12-9 2-16,5 5-22 16,-22-13-4-16,2 6-1 15,-19-7-3-15,2 5 1 16,-10 0-3-16,0 7 1 15,4 3-1-15,1 10-1 16,9 8 0-16,8 8-1 16,11 11 1-16,6 5-1 0,7 10 1 15,4 6-1-15,-2 2 0 16,3 1 0-16,-4 1 1 15,-7-7-1-15,-12-6 0 16,-9-9 0-16,-11-10 0 16,-10-7 0-16,-7-10 1 15,-3-4-1-15,-3-6 1 16,4-1-3-16,10 6-1 15,6-3-6-15,37 13-17 16,-19 7-2-16,39 15-1 16,-2-6-1-16,25 21-1 15,-1-9 2-15</inkml:trace>
  <inkml:trace contextRef="#ctx0" brushRef="#br3" timeOffset="75041.2921">1620 10064 101 0,'5'-11'27'0,"5"9"0"15,-9-12 1-15,17 8-22 16,-13-3 0-16,-5 9-1 16,10-20 0-16,-10 20-1 15,-13-17 0-15,-5 11-1 16,-12-1 0-16,-9 4 0 15,-7 2-1-15,-4 4 0 16,4 3-1-16,1 8 0 16,10 3-1-16,13 6-1 0,15 6-4 15,9-1-7-15,31 12-15 16,-4-10-3-16,26 10-1 15,-5-12 1-15,22 9-4 16,-14-14 4-16</inkml:trace>
  <inkml:trace contextRef="#ctx0" brushRef="#br3" timeOffset="75213.302">1854 10353 109 0,'-33'-12'31'16,"-1"16"2"-16,-20-11-1 16,3 10-28-16,-4 4-2 15,8 6-1-15,5 4 0 16,8 2-1-16,21 5-3 15,10-9-12-15,32 13-12 16,1-17-1-16,28 8 0 0,-1-22-3 16,22 7 2-16</inkml:trace>
  <inkml:trace contextRef="#ctx0" brushRef="#br3" timeOffset="75342.3094">2116 10190 118 0,'-17'-27'32'0,"6"17"-2"15,-14 1-1-15,6 7-44 16,15 22-14-16,-3-8 1 15,12 21-4-15,-1-9 1 16</inkml:trace>
  <inkml:trace contextRef="#ctx0" brushRef="#br3" timeOffset="75693.3294">1946 10488 111 0,'-40'-2'34'16,"18"13"0"-16,-4-9-1 15,26-2-28-15,-11 25-2 16,22-1-1-16,6 4 1 15,9 1-2-15,5 1 1 16,8 0-1-16,-2-4-1 16,2-7 1-16,-6-8-1 15,-2-9 0-15,-10-8 1 16,-3-7-1-16,-14-6 0 15,-7-4 1-15,-12-4 0 16,-8 3 0-16,-12 2 0 16,-6 6-1-16,-6 8 1 0,-3 8-1 15,1 11 0-15,6 7 0 16,12 8-2-16,13 8-1 15,15 7-4-15,8-9-18 16,30 18-7-16,-4-17-1 16,28 8-1-16,-6-14-2 15</inkml:trace>
  <inkml:trace contextRef="#ctx0" brushRef="#br3" timeOffset="76017.348">2332 10923 88 0,'0'0'35'15,"-34"-17"0"-15,10 17 2 16,-15-4-17-16,8 5-16 15,-4 0 0-15,3 5-1 16,3-1 0-16,8 3-2 0,6 1 1 16,9 2-2-16,11 0 1 15,9 0-2-15,5 0 0 16,10-2 0-16,9-1 1 15,4-3-2-15,5 0 2 16,-3-5-1-16,-5 1 2 16,-2-1-1-16,-6 2 0 15,-9-1 0-15,-8 1 0 16,-14-2 0-16,-8 12-2 15,-11-3 0-15,-8 5-2 16,-9 0-2-16,4 11-5 16,-18-10-15-16,21 19-6 0,-8-13 0 15,23 18-1-15,0-14 1 16</inkml:trace>
  <inkml:trace contextRef="#ctx0" brushRef="#br3" timeOffset="76296.3639">2629 11304 88 0,'-17'-22'35'0,"17"22"1"15,-29-19 1-15,16 11-29 16,-7-2-2-16,2 6-1 15,-6-1-1-15,0 5-1 16,-5 0-1-16,2 5 0 0,-2 4-1 16,1 6 0-16,6 4-2 15,1 1 0-15,8 7-2 16,8-4-3-16,18 13-14 15,-2-16-12-15,26 13 0 16,-7-18-3-16,26 11-2 16</inkml:trace>
  <inkml:trace contextRef="#ctx0" brushRef="#br3" timeOffset="76645.3839">2674 11526 95 0,'-11'5'38'0,"-3"-2"-1"0,21 14-1 15,-1-3-31-15,12 7-1 16,3-2-2-16,9 3 1 16,4-1-1-16,4 0 0 15,-1-7-2-15,1-6 2 16,-2-6-2-16,-3-4 1 15,-9-6-1-15,-5-7 0 16,-9-2 1-16,-8-3-1 16,-11-1 1-16,-11 1-1 15,-13 6 2-15,-9 3-1 16,-10 9 0-16,0 6 1 15,-3 8-1-15,7 5 0 16,8 7-3-16,8 2-3 0,31 15-20 16,-3-14-9-1,37 11-2-15,5-13-4 0,26 7 0 16</inkml:trace>
  <inkml:trace contextRef="#ctx0" brushRef="#br3" timeOffset="77392.4266">3483 11942 88 0,'10'-13'36'0,"5"8"-1"15,-15 5 2-15,0 0-34 16,-19-5-1-16,-1 21 0 16,-9 8 0-16,-4 10-1 15,-8 5 0-15,3 7-1 16,5 4-2-16,4-7-3 15,24 9-21-15,-5-24-3 16,30 7-1-16,3-28-3 16,22 2 1-16</inkml:trace>
  <inkml:trace contextRef="#ctx0" brushRef="#br3" timeOffset="77557.4361">3620 11621 99 0,'-14'-19'33'0,"-2"2"-2"15,16 17-2-15,-4 11-45 16,4-11-11-16,29 19-1 16,-10-11 1-16,19 18-3 15</inkml:trace>
  <inkml:trace contextRef="#ctx0" brushRef="#br3" timeOffset="77897.4555">3812 11948 101 0,'-42'-1'31'0,"13"10"0"15,-11-13 2-15,13 12-28 16,2 1-1-16,11 1-1 16,2 5-1-16,10 4 0 15,4 2-1-15,7 3 0 16,8 1 0-16,4-1 0 15,3-3-1-15,-1 3 1 16,-1-5 0-16,-5 0 0 16,-6-2-1-16,-5-2 1 15,-11 1 0-15,-8 2-1 16,-8-1 0-16,-4 1 0 15,-3 1-1-15,-1-3 0 16,6 0-2-16,-1-3-2 0,9 2-5 16,-4-17-16-16,19 2-4 15,13-4 0-15,13 1-2 16,-7-22-1-16</inkml:trace>
  <inkml:trace contextRef="#ctx0" brushRef="#br3" timeOffset="78649.4985">4843 11880 58 0,'6'-13'33'15,"-6"13"0"-15,0 0 1 16,-16 21-24-16,6 8-2 16,-18 6-3-16,0 14 1 15,-18 6-2-15,0 11 0 16,-11 2-2-16,3 3 0 15,-2-1-2-15,2-9-6 16,21 3-19-16,-7-22-2 16,28 2-2-16,-2-22-1 15</inkml:trace>
  <inkml:trace contextRef="#ctx0" brushRef="#br3" timeOffset="79050.5215">4625 12455 100 0,'0'0'31'0,"0"0"1"16,0 0-1-16,14 21-31 15,-3-7 1-15,2 6-1 16,11 0 0-16,-1 2 1 0,10-4-1 15,1-1 0-15,4-6 1 16,2-6-1-16,-5-5 0 16,-3-7 1-16,-4-2-1 15,-8-8 1-15,-10 1-1 16,-10-1 1-16,-8 2-1 15,-16 2 1-15,-6 6 0 16,-15 5 0-16,0 6 1 16,-6 5 0-16,3 6 0 15,4 3-1-15,9 3 1 16,13 3-1-16,15 0 0 15,18 2-3-15,15-3-2 16,23 9-12-16,0-16-13 16,29 18-1-16,-10-17 0 15,21 11-3-15</inkml:trace>
  <inkml:trace contextRef="#ctx0" brushRef="#br3" timeOffset="79751.5616">5528 12735 92 0,'0'-15'31'0,"-15"-13"1"15,2 17 1-15,-12-6-26 16,-1 10-2-16,-11 2 0 16,1 10 0-16,-7 4-2 15,1 8 0-15,-1 3 0 16,6 7 0-16,4-3-1 15,8 6-1-15,9-1 0 16,14-3 0-16,11-4 0 0,12-8-1 16,15-9 1-16,11-8-1 15,10-7 0-15,1-10 0 16,3-6 0-16,-1-1 0 15,-7-5 0-15,-11 5 0 16,-13 3 0-16,-10 6 0 16,-19 18-1-16,0 0 1 15,-10 4-1-15,-13 19 0 16,-2 9-1-16,-3 4 0 15,5 8-1-15,4 1 0 16,9 1-1-16,10-9 0 16,21-3-3-16,6-17 0 15,25 0-2-15,0-21-2 16,16 2-1-16,-7-16 2 0,4 3 2 15,-12-8 5-15,-10 1 3 16,-10 2 3-16,-19-1 2 16,-3 11 4-16,-21-5 1 15,10 15 1-15,-30 4-2 16,13 8-3-16,-6 3-2 15,3 11 0-15,0-2-1 16,5 6-1-16,1 0 0 16,6-2 1-16,2-5-2 15,3-2 1-15,6-9-1 16,-3-12 1-16,21-2-1 15,-1-11-1-15,2-10 1 16,6-7 0-16,-4-7 0 16,5-7-1-16,-1-2 1 15,-3 5-1-15,-5 0 0 0,-4 7-1 16,3 7 0-16,-8 4-3 15,11 18-5-15,-13-10-11 16,23 27-9-16,-16-15-1 16,21 18-2-16,-12-15-3 15,14 15 1-15</inkml:trace>
  <inkml:trace contextRef="#ctx0" brushRef="#br3" timeOffset="80135.5835">6417 12818 80 0,'-2'28'38'0,"-14"-3"-1"16,8 10 2-16,-10-7-31 15,5 5-2-15,-3-4-1 16,2 0-1-16,-1-7-2 15,3-2 0-15,6-7-1 16,6-13 0-16,0 0 0 16,14-6-1-16,5-14 0 15,7-2 1-15,2-12-1 16,8-1 1-16,2-5 0 15,-1 2 0-15,-4 4 0 16,-5 8 0-16,-3 6-1 16,-7 9 1-16,-5 8-1 15,-13 3 1-15,14 26-2 16,-12 2 1-16,-2 7-2 15,-5 1-1-15,3 12-4 0,-7-13-6 16,13 23-18-16,-13-21-5 16,20 11-1-16,-11-18-1 15</inkml:trace>
  <inkml:trace contextRef="#ctx0" brushRef="#br3" timeOffset="80442.6011">6937 12893 75 0,'17'16'38'0,"-13"-1"0"16,5 13 0-16,-18 1-26 15,2 7-9-15,-7-2-1 16,2 3 0-16,-2-1-2 15,0-10-5-15,13 8-12 16,1-34-14-16,5 14-2 16,7-28-1-16,20 2-1 15</inkml:trace>
  <inkml:trace contextRef="#ctx0" brushRef="#br3" timeOffset="80863.6252">7167 12666 91 0,'-6'13'36'15,"-3"-10"0"-15,13 12 0 16,-4-15-32-16,19 19-1 16,1-10 0-16,3 8 1 15,-5-1-1-15,0 10 0 16,-8 1 0-16,-9 8 0 15,-10 3-1-15,-5 4 0 16,-6 1 0-16,-6 2 0 16,0-4-2-16,0-5 1 15,7-6-1-15,6-7 0 0,12-13-1 16,1-10 1-16,28-10-1 15,2-9 1-15,6-6 0 16,6-8-1-16,-4 1 2 16,4-2-2-16,-6 6 1 15,-6 5 0-15,-5 8 0 16,-12 10 0-16,-13 5 0 15,10 22 0-15,-12 4-1 16,-4 2 0-16,0 12-3 16,2-6-6-16,16 15-17 15,-12-18-11-15,19 3-2 16,-5-13-2-16,18-1 2 15</inkml:trace>
  <inkml:trace contextRef="#ctx0" brushRef="#br3" timeOffset="81320.6513">7808 12956 103 0,'-19'-20'39'0,"3"17"1"16,-16-9-11-16,2 26-24 15,-3 2-1-15,2 8-1 16,-1 5-1-16,5 2 1 15,9 0-2-15,7 0 0 16,11-10-1-16,11-2 1 16,12-11 0-16,5-9-1 15,7-9 0-15,4-5 0 0,2-5 0 16,-2-6 0-16,-4 0 0 15,-4-1 0-15,-7 8 0 16,-9 5-1-16,-15 14 1 16,0 0-1-16,4 21 0 15,-18 8 0-15,-6 15-1 16,-3 9 1-16,-7 12 0 15,-4 4-1-15,3 5 2 16,-4-4-1-16,4-2 2 16,-1-8-2-16,0-8 2 15,3-9 0-15,4-12 0 16,1-10-1-16,-1-14-1 15,1-10-1-15,5-7-2 16,-7-20-10-16,16 6-9 0,-13-32-6 16,17 8-3-16,-16-28-2 15,18 7 0-15,-9-13-1 16</inkml:trace>
  <inkml:trace contextRef="#ctx0" brushRef="#br3" timeOffset="82356.7106">9027 13039 78 0,'-13'-3'39'0,"-12"1"-3"16,1 15 3-16,-13 2-33 15,-2 15-3-15,-1-1 2 0,6 4-2 16,3 0-1-16,9-1-1 16,8-7 1-16,15-8-2 15,14-12 1-15,12-11 0 16,10-11 0-16,10-9 0 15,6-5-1-15,-1-1 1 16,-6 1 0-16,-3 2 0 16,-10 5-1-16,-8 10 1 15,-8 7-1-15,-17 7 1 16,5 17-1-16,-10 3 1 15,0 4-1-15,1 3-1 16,3 3 1-16,2-2-2 16,7 0-1-16,4-9-3 15,17 1-10-15,-10-29-17 0,24 1-2 16,-8-22-3-16,18-7-1 15</inkml:trace>
  <inkml:trace contextRef="#ctx0" brushRef="#br3" timeOffset="82807.7364">9568 12356 89 0,'-20'1'38'16,"7"29"2"-16,-7 4 0 15,14 20-37-15,-8 7 0 16,4 12 1-16,3 7-2 15,7 3 0-15,-1-1 0 0,9-2-1 16,0-11 0-16,1-10-1 16,4-9 1-16,2-12-1 15,0-13 0-15,0-9 0 16,2-9 0-16,-3-11-1 15,2-7 1-15,-3-4 1 16,-2-5-1-16,1-3 1 16,-2-1-1-16,-3-3 1 15,0 4-1-15,0 5 0 16,1 4 0-16,-8 14 0 15,18-9 0-15,-7 16 0 16,4 4 0-16,-1 9 0 16,-1 1 0-16,0 5 0 15,-7 1 0-15,-6 0-1 0,-9-1 1 16,-10-2-1-16,-9-2 0 15,-5-8-1-15,-5 0 0 16,-2-9-3-16,10 0-5 16,-5-25-12-16,35 20-8 15,4-38-1-15,31 15 0 16,0-18-3-16</inkml:trace>
  <inkml:trace contextRef="#ctx0" brushRef="#br3" timeOffset="83521.7772">10261 12888 95 0,'0'0'36'0,"-23"-13"0"0,11 9 1 16,-12-1-27-16,4 2-7 15,0 6 0-15,0 9-1 16,-1 7 0-16,2 10 0 15,-1 3 1-15,5 7-1 16,4-2-1-16,4 5 1 16,10-10-1-16,9-6-1 15,10-11 0-15,9-10 0 16,6-9-1-16,3-9 1 15,-2-7-1-15,-2-6 0 16,-3-8 0-16,-7-3 1 16,-8 3 0-16,-7-2-1 15,-8-1 1-15,-3 5 0 16,-3 2 0-16,-2 5 0 15,-1 6 0-15,3 5-1 0,3 14 1 16,0 0 0-16,0 0 0 16,0 0 0-16,9 17 0 15,-2 1 0-15,1-1 1 16,2 4 0-16,-1-4 0 15,4-2 0-15,-3-4 0 16,7 0 0-16,-2-7-1 16,7-4 1-16,-1-4 0 15,2-3-1-15,2-6 1 16,3 1-1-16,-5-3 0 15,-1 1 0-15,-1 1 0 16,-5 3 0-16,-6 4 0 16,-10 6 0-16,14 9 0 0,-17 6 0 15,-2 8 0-15,-4 6 1 16,2 3-1-16,0 2 0 15,5 0 0-15,6-4 0 16,7-5 0-16,12-9 0 16,6-13 0-16,12-11 0 15,2-10 0-15,6-9-1 16,1-7 0-16,-6-8-1 15,-7 3 0-15,-11 0-3 16,-5 10-2-16,-17-2-3 16,-4 31-8-16,-8-20-5 15,11 35-4-15,-21-15-3 16,14 18-2-16,-7-8 2 15,12 7 1-15</inkml:trace>
  <inkml:trace contextRef="#ctx0" brushRef="#br3" timeOffset="83912.7996">11167 12737 66 0,'0'0'38'0,"0"0"-1"16,0 0 1-16,-3 10-20 15,3-10-11-15,-11 9-2 16,11-9-2-16,-9 16 0 16,9-16-1-16,-6 22 1 15,5-7-1-15,1 5-1 16,1 2 1-16,-1 5-1 15,4 0-1-15,-4 4 1 16,4-1-2-16,-3-1 0 16,2-3-2-16,-3-8-3 15,10 6-12-15,-10-24-13 16,13-1-2-16,-7-24-2 15,19 1-2-15</inkml:trace>
  <inkml:trace contextRef="#ctx0" brushRef="#br3" timeOffset="84415.8283">11775 12102 69 0,'18'-35'38'16,"-12"-1"-1"-16,2 17 2 15,-15 6-22-15,7 13-15 16,-14 19 1-16,9 16-1 16,-2 12 1-16,3 15 0 15,2 11-2-15,3 12 1 0,0 6-1 16,4 3-1-16,8-1-3 15,-6-16-11-15,17 6-15 16,-15-30-4-16,17 2 0 16,-15-37-2-16</inkml:trace>
  <inkml:trace contextRef="#ctx0" brushRef="#br3" timeOffset="84580.8378">11726 12529 104 0,'-26'-8'37'0,"-3"-4"1"16,29 12 0-16,12-7-34 15,28 2-3-15,21-6-4 16,11-14-19-16,33 15-13 0,3-19-1 16,18 8-1-16,-3-12-4 15</inkml:trace>
  <inkml:trace contextRef="#ctx0" brushRef="#br3" timeOffset="85411.8853">13025 11604 74 0,'0'0'38'16,"6"-11"-1"-16,-6 11 1 16,-2 17-33-16,-1 7-1 15,-3 3 1-15,2 11-1 16,-1 10-1-16,5 11-2 15,-2 7 1-15,5 7-2 0,2 1 1 16,2-2 1-16,1-5-1 16,6-7 0-16,0-12 0 15,1-12 0-15,2-18 0 16,-1-12 0-16,2-14 0 15,-5-9 0-15,5-10 0 16,-4-3 0-16,-3-6 0 16,-1 2-1-16,-5 0 0 15,0 8 0-15,-1 4 0 16,0 10 0-16,-4 12 0 15,14 4 0-15,-5 12 0 16,4 5 0-16,2 8-1 16,2-1 0-16,5 5-3 15,2-7-3-15,13 9-15 0,-15-24-11 16,17 5-1-16,-9-19-4 15,15 1 0-15</inkml:trace>
  <inkml:trace contextRef="#ctx0" brushRef="#br3" timeOffset="86188.9298">13678 11906 98 0,'-16'3'38'16,"-11"1"1"-16,9 22-1 15,-4 0-35-15,4 11 0 16,6 4 0-16,6 8-1 15,6-3 0-15,9-1-1 16,11-7 0-16,6-8 0 0,8-12 0 16,4-11-1-16,5-11 0 15,-1-15-1-15,1-8 1 16,-7-10-1-16,-7-6 1 15,-6-3-1-15,-12-1 1 16,-6-1-1-16,-5 6 0 16,-8 1 1-16,-3 9 0 15,-3 6 0-15,1 6 0 16,-1 7 0-16,3 5 0 15,11 8 0-15,-9 3 0 16,9-3 0-16,7 13 0 16,5-6 1-16,3 0-1 15,3-2 0-15,6-5 0 0,5-1 1 16,3-6 0-16,-3 0-1 15,-2-2 0-15,-2-1 1 16,-6 3-1-16,-2-1 1 16,-7 5-1-16,-10 3 0 15,0 0 1-15,0 0-1 16,11 11 0-16,-14 7 0 15,2 3 0-15,-1 6 0 16,-1 1 0-16,3 2 0 16,4 0 0-16,1-4 0 15,5-7 0-15,4-9 0 16,2-11 1-16,5-9-1 15,3-9 0-15,2-6 0 16,0-5 1-16,1-2-1 16,-4-2 0-16,-1 4 0 0,-3 6 0 15,-3 5-1-15,-3 11 1 16,-3 8-1-16,-10 0 1 15,19 23 0-15,-9-2-1 16,3 3 1-16,0 3 0 16,-1-2 0-16,5-4 0 15,0-2 0-15,1-8 0 16,-2-6 1-16,0-8-1 15,-2-7 0-15,-3-5 1 16,-2-6-2-16,-4-1 0 16,-3-8-2-16,3 6-5 15,-14-19-9-15,16 15-6 16,-19-20-5-16,20 15-5 15,-14-13 0-15,23 9-2 0,-7-7 2 16</inkml:trace>
  <inkml:trace contextRef="#ctx0" brushRef="#br3" timeOffset="86609.9538">15330 10873 78 0,'0'0'38'0,"1"-10"-2"15,3 23 1-15,-7 7-31 16,8 16-2-16,-4 7-1 16,6 13-1-16,-2 10-1 15,4 5-1-15,1 2 0 16,2 1 1-16,3-5-4 15,-5-14-4-15,14 4-17 0,-15-27-3 16,12 4-2 0,-19-26-1-16,11 1-1 0,-17-20 1 15</inkml:trace>
  <inkml:trace contextRef="#ctx0" brushRef="#br3" timeOffset="86767.9629">15269 11395 110 0,'-22'-8'32'0,"22"8"2"16,0 0-2-16,0 0-29 15,26 6-4-15,9-19-3 16,17 4-11-16,0-27-14 16,24 6-2-16,-12-21-1 15,19 2-3-15</inkml:trace>
  <inkml:trace contextRef="#ctx0" brushRef="#br3" timeOffset="87148.9847">15752 10717 109 0,'-15'35'36'0,"-5"-3"-1"16,15 18-1-16,-2-1-32 16,10 9-1-16,2 3 1 15,7 7-2-15,-2-3 1 16,6-2 0-16,-5-9 1 15,4-5-1-15,1-15 0 16,3-9 0-16,-1-18 0 16,6-15-1-16,-4-14 1 0,2-8-1 15,-1-5 0-15,-2-4 0 16,-2 1 0-16,-3 3 0 15,-5 6 0-15,-3 12 0 16,-6 17 1-16,0 0-1 16,6 12 0-16,-1 8 0 15,0 6-1-15,5 1-1 16,5 3-1-16,0-7-4 15,16 9-11-15,-14-28-13 16,23 9-4-16,-12-21-4 16,9 0 0-16</inkml:trace>
  <inkml:trace contextRef="#ctx0" brushRef="#br3" timeOffset="87466.0028">16263 11032 89 0,'10'1'37'0,"0"-8"0"16,16 9 0-16,-2-8-33 15,11 1-2-15,3-6 0 16,2 0 0-16,-6-3 0 16,-5 1-1-16,-3-6 1 15,-12 1 1-15,-10-2-2 16,-8 3 2-16,-11 1-2 15,-9 6 2-15,-1 7-2 16,-5 6 1-16,-3 11-2 16,4 10-2-16,3 10 2 15,4 3-1-15,10 5 1 0,10-3-2 16,13-7 0-16,10-10-3 15,26-4-7-15,8-29-10 16,34 3-11-16,1-30-2 16,28-3-1-16,3-22 1 15</inkml:trace>
  <inkml:trace contextRef="#ctx0" brushRef="#br3" timeOffset="88253.0478">17300 10132 77 0,'-8'-24'35'16,"-6"0"1"-16,4 16 1 15,-7-2-29-15,3 21 0 16,-7 8-3-16,8 17 2 16,-4 6-4-16,8 16 2 0,0 5-3 15,11 12 2-15,7 1-3 16,9 2 1-16,15-2 0 15,13-6 0-15,9-9-1 16,8-10-1-16,13-14 1 16,4-20-1-16,1-18 0 15,7-23 1-15,-4-25-1 16,-4-20 1-16,-13-16 1 15,-9-16-2-15,-18-7 2 16,-15-3-2-16,-17 6 2 16,-19 5-2-16,-18 10 1 15,-13 12-2-15,-1 14 0 16,-4 18 1-16,1 13-3 15,8 11-1-15,14 22-7 0,1-5-10 16,31 29-9-16,-4-10-2 16,24 19-2-16,-3-14-1 15,22 11 0-15</inkml:trace>
  <inkml:trace contextRef="#ctx0" brushRef="#br3" timeOffset="88706.0737">18314 10194 101 0,'0'-29'36'0,"8"8"1"15,-7-4 0-15,3 9-32 16,0 5-2-16,-4 11 2 0,10 15-2 15,-7 10 0-15,-3 5-1 16,1 9 1-16,-2 1-2 16,1 6 1-16,1-2-2 15,2-6 1-15,1-7-1 16,1-9 1-16,4-9-1 15,4-14 0-15,3-13 0 16,3-9 0-16,2-8 2 16,-2-7-4-16,2-5 4 15,-6 0-1-15,1 1 0 16,-4 4 0-16,-3 5 1 15,-4 8-2-15,-2 6 0 16,-3 19 2-16,8-11-2 16,-8 11 0-16,14 29-2 0,-3-5 1 15,3 4-3-15,4 0 0 16,5 8-8-16,-5-17-9 15,19 15-8-15,-17-23-3 16,12 7-2-16,-12-25 0 16,12 4 0-16</inkml:trace>
  <inkml:trace contextRef="#ctx0" brushRef="#br3" timeOffset="88924.0862">18901 9855 110 0,'-8'22'35'0,"11"20"3"0,-13 6-2 15,15 7-29-15,-9-1-4 16,8-1-1-16,1-9-2 16,6-12 0-16,5-12-2 15,-1-23-8-15,13-3-11 16,-17-32-9-16,16 5 2 15,-16-21-4-15,9 6 0 16,-17-16 0-16</inkml:trace>
  <inkml:trace contextRef="#ctx0" brushRef="#br3" timeOffset="89284.1068">18835 9675 116 0,'-10'-6'33'16,"19"11"1"-16,-9-5-1 0,28-13-29 15,-3 8-2-15,8 4 2 16,-1-2-1-16,-3 10 1 15,-1 1-1-15,-5 11 0 16,-4 2-1-16,-3 11 0 16,0 3-1-16,-3 3 1 15,1-2-1-15,-1 0 0 16,-3-4-1-16,5-6 0 15,0-4 0-15,1-8 1 16,-2-8-2-16,3-8 1 16,-5-9 0-16,2-7 0 15,0-6 0-15,-5-5 0 16,-1-7 0-16,-4-3-1 15,-2-4-1-15,1-3-2 0,0 5-4 16,-8-13-10-16,15 26-5 16,-16-16-7-16,15 24-1 15,-11-11-1-15,13 22 0 16,-9-5 1-16</inkml:trace>
  <inkml:trace contextRef="#ctx0" brushRef="#br3" timeOffset="89923.1433">19418 9576 120 0,'6'27'34'0,"-6"-27"2"16,13 11-2-16,-3-18-30 16,10-5-2-16,9-10 1 15,3-1-3-15,6-7 2 16,-1-3-2-16,2-2 1 0,-6 3-1 15,-6 1 0-15,-11 3 0 16,-8 9 0-16,-12 3 0 16,-10 9 0-16,-10 7 0 15,-1 9 0-15,-6 8 0 16,-3 6 1-16,2 12 0 15,2-1 0-15,8 3 1 16,8-3-1-16,8-2 1 16,9-8 0-16,14-10 0 15,10-9-1-15,12-11 0 16,10-10-1-16,5-5-1 15,2-11 1-15,4 3 0 16,-3-5 0-16,-8 4 0 16,-5 4 0-16,-8 3-1 0,-10 9 1 15,-9 2 0-15,-4 11 0 16,-13 1 0-16,-2 20 0 15,-4 4-1-15,-5 5 1 16,3 2 0-16,0 4 0 16,2-2 1-16,3-2-1 15,1-5 0-15,6-10 1 16,-4-16-1-16,15 4 1 15,-6-17-1-15,2-9 0 16,-1-8 0-16,-2-6 1 16,-2-6-1-16,-4-3 0 15,1-1-1-15,-7 0 2 16,2 5-2-16,-2 0 1 15,1 10 0-15,3 5-1 0,1 5-1 16,6 11-3-16,0-3-4 16,15 23-10-16,-22-10-5 15,43 0-6-15,-26-9-3 16,20 12 0-16,-11-15-1 15,13 4 2-15</inkml:trace>
  <inkml:trace contextRef="#ctx0" brushRef="#br3" timeOffset="90238.1614">20375 9022 120 0,'0'0'32'16,"-4"-14"3"-16,4 14-1 15,-23 3-28-15,12 1-2 16,-6 6 0-16,6 7-1 16,-2 1-1-16,3 5 1 15,3 0-2-15,4 2 1 16,5-6-1-16,3 2-1 0,9-11 0 15,4-3 0-15,1-6 0 16,2 1 0-16,1-4 0 16,-3 6 0-16,-1 4 0 15,-6 5 0-15,-3 9 0 16,-7 3 1-16,-4 4-1 15,0 2-1-15,-3 0 0 16,-2-8-1-16,5 0-3 16,2-23-7-16,0 0-8 15,11-16-4-15,14 3-5 16,-17-29-2-16,21 7-1 15,-15-17-1-15,11 10 3 0</inkml:trace>
  <inkml:trace contextRef="#ctx0" brushRef="#br3" timeOffset="90539.1786">20542 9046 129 0,'-3'21'33'15,"3"-21"2"-15,25 5-2 16,-1-14-30-16,12-1 0 16,0-9-1-16,6 0 0 15,2-3-1-15,-5 0 1 16,-5-3-1-16,-7 1 0 15,-12 3 0-15,-6 3-1 16,-18 4 1-16,-4 6-1 16,-12 5 1-16,-3 9 0 15,-6 9 0-15,-3 11 0 16,2 6 0-16,6 11 2 0,7-1-3 15,14 3 0-15,7-7 0 16,10-8-2-16,12-6-5 16,1-24-9-16,22 9-10 15,-16-34-6-15,22 6-6 16,-12-25 0-16,18 5-2 15</inkml:trace>
  <inkml:trace contextRef="#ctx0" brushRef="#br3" timeOffset="91306.2224">21726 8511 61 0,'-21'-40'34'15,"-1"9"0"-15,-6-4 0 16,12 19-19-16,-17-6-4 16,14 18-2-16,-7-3-1 15,10 17-1-15,1-1-3 16,4 11 0-16,3 2-1 15,8 3 0-15,4 4-1 16,5 2-1-16,3 0 1 16,10-2-1-16,2-2-1 15,5-4 1-15,-1-6-1 16,5-7 0-16,-4-7-1 15,3-11 1-15,-1-10 0 16,-2-8 0-16,-4-8 0 16,-3-6-1-16,-2-3 1 0,-4 0 0 15,-2 1-1-15,-5 6 1 16,-2 5 0-16,-3 10 0 15,-4 21 0-15,0 0 0 16,0 0 0-16,1 31 0 16,0-1 0-16,1 5 1 15,5 0-1-15,4-3 1 16,6-6-1-16,6-6 1 15,3-16 0-15,4-11 0 16,4-15 0-16,-1-11-1 16,-2-8 1-16,-3-5 0 15,-12-4-1-15,-1-2-1 16,-9 7-1-16,-7 0-2 15,1 18-4-15,-17-8-10 0,17 35-4 16,-12-24-5-16,12 24-1 16,0 0-1-16,22 4-1 15,-9-7 2-15,19 8 3 16</inkml:trace>
  <inkml:trace contextRef="#ctx0" brushRef="#br3" timeOffset="91974.2607">22603 8051 110 0,'0'0'31'0,"-14"-5"2"15,-4 15-1-15,-15-7-24 16,7 8-3-16,-5-1-1 16,4 5-1-16,4 1-1 15,7 8 1-15,5 0-1 16,7-3 0-16,10 1-2 0,6-2 1 15,8-6-1-15,9-5 0 16,2-9 0-16,3-9-1 16,-1-5 0-16,0-9 0 15,-5-5 0-15,-5-4-1 16,-7-4 2-16,-7-5-1 15,-8-1 1-15,-6 3 1 16,-6 2-1-16,-3 7 1 16,-3 4-1-16,2 8 1 15,-1 6-1-15,2 10 1 16,2 9 0-16,6 6-1 15,5-3 1-15,6 8-1 16,5-9 1-16,9-2 1 16,5-7-1-16,5-2 0 0,4-5 0 15,0-5 0-15,1 3 0 16,-4 0 0-16,-5 6-1 15,-4 10 1-15,-9 8-1 16,-3 5-1-16,-5 5 0 16,-4 4 0-16,-2 2 1 15,0 0-1-15,-3-1 0 16,4-9 0-16,0-6 2 15,1-15-1-15,7 12 0 16,-7-12 0-16,20-18 1 16,-6-3-1-16,0-8 1 15,-1-4 1-15,0-6-1 16,-2 2 1-16,-2 0 0 15,-4 4-1-15,0-1 0 16,-2 8 0-16,-1 5-2 0,3 1-2 16,4 8-3-16,-2-10-8 15,17 16-8-15,-13-19-4 16,19 12-6-16,-11-20-1 15,17 8-2-15,-10-16 3 16,9 1 1-16</inkml:trace>
  <inkml:trace contextRef="#ctx0" brushRef="#br3" timeOffset="92183.2726">23084 7200 129 0,'-37'-17'36'0,"19"22"1"16,-7-4-3-16,22 18-30 15,-2 6-1-15,13 11-2 16,3 12 0-16,6 15 0 0,2 7-1 15,0 8 0-15,5 1 0 16,-2 4-2-16,-1 0-2 16,-8-18-9-16,15 5-11 15,-15-32-6-15,17-2-5 16,-16-30 0-16,23-6-1 15,-13-26 1-15</inkml:trace>
  <inkml:trace contextRef="#ctx0" brushRef="#br3" timeOffset="92462.2886">23339 7487 118 0,'-35'13'36'0,"9"16"1"15,-3-11 0-15,10 10-32 16,5-1-2-16,5 0 0 15,6-3 0-15,6-4-1 16,5-3 0-16,3-3 0 16,7-2-1-16,3-3 0 15,2-2 0-15,0-3-2 16,4-1 0-16,-1-4-3 15,3 3-4-15,-10-18-11 16,19 12-8-16,-17-20-6 16,19 6 0-16,-17-22-2 15,19 10 0-15</inkml:trace>
  <inkml:trace contextRef="#ctx0" brushRef="#br3" timeOffset="92814.3087">23675 7274 124 0,'-23'13'38'15,"10"18"0"-15,-12-10 0 16,10 10-31-16,1-2-4 16,8-1 0-16,4-2-1 15,6-7 0-15,8-2-2 16,5-7 0-16,5-3 0 15,-1 0 0-15,5-4 0 16,-5 3 0-16,-1 2 0 16,-2 5 0-16,-6 5 0 0,-6 6 0 15,-1 6 0-15,-6 4 0 16,-4 0 0-16,-2 2 0 15,-4 0 0-15,-1-5 0 16,-3-1 0-16,-4-12-7 16,12 6-8-16,-16-24-7 15,20 10-3-15,-20-23-5 16,23 13-2-16,-22-27-3 15,17 10 0-15,-16-16 3 16</inkml:trace>
  <inkml:trace contextRef="#ctx0" brushRef="#br0" timeOffset="99531.6929">24520 10441 82 0,'0'0'32'0,"-6"-14"-1"15,6 14-4-15,0 0-22 16,0 0-1-16,-16-9 0 15,16 9 1-15,-19-5-2 16,3 4 0-16,-8-2-1 16,-2 5 1-16,-8-2-2 15,-5 2 1-15,-8 1-2 16,-8 1 1-16,-6 3-1 15,-4-1 1-15,-5 0-1 0,-5 4 1 16,-5-5-1-16,-6 4 1 16,-4-1-1-16,-5 1 1 15,-7 0 0-15,-1 4 0 16,-6-2-1-16,-4 2 1 15,-4-2-1-15,-8 1 1 16,2 2-1-16,-4-3 0 16,2-1 0-16,-3-1 0 15,-2-2 0-15,-2 0 0 16,-2 2 1-16,3-1-1 15,-1 1 0-15,-5 3 0 16,1 0 1-16,-1 5-1 16,1-2 0-16,3 0 0 0,2 1 0 15,1-3 0-15,2 2-1 16,5-3 1-16,6-3 0 15,7 0 0-15,3-3 0 16,8-2 0-16,-1 0 0 16,3 0 0-16,5 0 1 15,1 1-1-15,-1 0 0 16,2 3 1-16,4-4-1 15,-3 2 1-15,3-1 0 16,4-2 0-16,4-3-1 16,5 1 1-16,1-4 0 15,8-3-1-15,2-3 1 16,8 0-1-16,3-3 0 15,6 1 0-15,4-3 0 0,2 4 0 16,3 0 0-16,3 3-1 16,4 4 1-16,-4-1 0 15,5 4 0-15,-1 1-1 16,6 4-3-16,-5-11-9 15,18 13-8-15,-14-22-4 16,24 15-2-16,-2-26-1 16,16 15-1-16,-5-19 0 15,19 10 2-15</inkml:trace>
  <inkml:trace contextRef="#ctx0" brushRef="#br0" timeOffset="101409.8003">15528 11730 5 0,'0'-14'26'0,"0"2"3"16,0 12 0-16,0-21-10 15,0 21 0-15,4-18-7 16,-4 18-2-16,5-15-4 16,-5 15-1-16,5-11-3 15,-5 11-2-15,0 0 1 16,0 0 0-16,0 0 1 15,10-5 2-15,-10 5-2 16,3 16 2-16,-3-1-3 16,1 5 0-16,0 1 0 15,-2 7-3-15,2 4 2 0,1 3-1 16,0 8 1-1,-2 7-2-15,-2 4 3 0,1 7 0 16,-1 2 0-16,3 4 1 16,-3 1-1-16,4 4 1 15,-1-2-2-15,-1-1 1 16,5 0-1-16,-1 1 1 15,0 0-1-15,-1 5 0 16,0 2 0-16,0 3 0 16,-4 2 2-16,1 3-1 15,-1 1 0-15,-1 7 1 16,-3 1-1-16,1 4 1 15,1 4-1-15,-2-2 1 16,4 2-2-16,2 0 1 16,2 1-1-16,1-1 1 0,1-1-2 15,4-1 2-15,-1-1-2 16,-1 4 0-16,1-2 0 15,-3 3 0-15,1 1 1 16,-6 1-2-16,2 1 2 16,-2 1-1-16,2-3 1 15,-2 1-2-15,3-3 2 16,0-1-1-16,2 2 1 15,4-5-1-15,-1-3 1 16,3 2-1-16,0-2 1 16,1 1 0-16,-3 0 0 15,3 0 0-15,-5-2 0 16,2-2 0-16,-3-5 1 15,-2-2-1-15,1-3 0 0,-5-6 1 16,0-4-1-16,1-6 1 16,-1-5-1-16,0 1 1 15,-1-1 0-15,4-7 0 16,-1 1 0-16,1-5 0 15,-2 1-1-15,4-2 1 16,-4-3-1-16,3-2 1 16,0 2-1-16,-4 0 0 15,2-9 0-15,-2-38 1 16,0 0-1-16,7 63 0 15,-7-63 0-15,0 0 0 16,4 69-1-16,-4-69 0 16,6 51 1-16,-6-51 1 15,2 52 0-15,-2-52-2 0,5 51 1 16,-5-51 0-16,1 54 1 15,-1-54 1-15,1 57-2 16,-1-57 0-16,-1 50 0 16,1-50 2-16,0 0-2 15,-8 76-1-15,8-76 0 16,-7 51-3-16,7-51 2 15,0 0-2-15,-12 69-3 16,12-69-11-16,0 0-6 16,0 0-1-16,0 0-4 15,0 0-1-15,0 0 0 16</inkml:trace>
  <inkml:trace contextRef="#ctx0" brushRef="#br0" timeOffset="102911.8862">19398 10273 62 0,'6'-11'35'0,"-6"11"-2"16,7-13 0-16,-7 13-11 16,-2 17-18-16,-4 8-1 15,-7 5 1-15,3 10 1 16,-8 5-3-16,1 7 1 15,1-3 0-15,2 0-1 0,0-6 0 16,6-9 0 0,6-6-1-16,3-10 0 0,-1-18 0 15,11 7-1-15,1-22 0 16,2-6 1-16,1-10-1 15,-1-7 0-15,0-7 1 16,0-3-1-16,-5-2 0 16,0 2 0-16,-3 3 2 15,-1 8-4-15,-1 5 4 16,-3 10-4-16,2 6 3 15,-3 16-1-15,0 0 0 16,14-4 0-16,-7 15 0 16,4 6 2-16,1 1-3 15,2 7 3-15,-1-1-3 0,6-2 2 16,2-2-1-1,3-5 1-15,3-7 0 0,3-9 0 16,6-10 0-16,3-10-2 16,4-12 4-16,-1-3-3 15,-3-6 2-15,-3 3-1 16,-6 5 1-16,-7 5-2 15,-4 8 2-15,-9 15 0 16,-10 17-1-16,-5 10-1 16,-6 14-1-16,-4 11 1 15,-2 7-2-15,-3 5 2 16,3 4-4-16,5-4 1 15,7-2-6-15,1-20-8 16,22 7-7-16,-8-27-3 16,24 8-1-16,-9-25 1 0,18 8-2 15,-12-22 1-15,11 6 4 16,-5-9 9-16</inkml:trace>
  <inkml:trace contextRef="#ctx0" brushRef="#br0" timeOffset="103602.9258">20213 10377 102 0,'-1'-10'30'0,"-19"-9"2"15,6 17 1-15,-12-1-27 16,6 9-2-16,-9 7 1 16,2 10-1-16,-8 4 0 15,5 6 0-15,5 2 0 16,1 2-1-16,2-6-1 15,12-1 0-15,5-6-1 0,15-9 0 16,8-12 0-16,10-8-1 16,6-10 0-16,6-7 1 15,1-7-1-15,0-2 0 16,-2 0 0-16,-8 0 0 15,-10 6 1-15,-4 5-1 16,-11 8 0-16,-6 12 0 16,0 0 0-16,-14 6 1 15,0 10-1-15,3 6 0 16,-2 2-1-16,2 1 1 15,3 2 0-15,8-5-1 16,8-6 1-16,6-7-2 16,7-8 1-16,10-10-1 15,8-7 0-15,-1-7 0 0,7-4 1 16,-4-4-1-16,-6 3 1 15,-3 3 0-15,-8 5 1 16,-10 7 0-16,-14 13 1 16,0 0-1-16,-7 11 1 15,-7 9-1-15,-4 5 1 16,1 0-1-16,0 3 1 15,5 0-1-15,2-4 1 16,5-3-1-16,5-6 1 16,0-15-1-16,14 9 1 15,-2-11-1-15,-2-12 1 16,8-2 0-16,-6-5 0 15,2-4-1-15,-2-1 1 16,-2 1-1-16,0 3 1 16,-3 1-1-16,-3 8 0 0,4 1 0 15,-8 12-1-15,15-15-2 16,-2 10 0-16,4-7-3 15,8 6-3-15,-4-15-10 16,18 12-4-16,-13-23-6 16,15 14 3-16,-16-21-4 15,12 9 3-15,-15-14 1 16,3 2 3-16</inkml:trace>
  <inkml:trace contextRef="#ctx0" brushRef="#br0" timeOffset="103819.9382">20845 9780 118 0,'0'0'32'16,"-19"-6"2"-16,17 26 0 15,-6 5-28-15,8 14-2 0,-1 13-2 16,1 10 0-16,0 10-3 16,-2 4 2-16,-2 4-4 15,1-1 1-15,2-4-5 16,-6-17-7-16,14 6-11 15,-13-30 0-15,21 4-2 16,-15-38-1-16,30 16-1 16,-14-36 1-16,19 1 3 15,-6-14 9-15</inkml:trace>
  <inkml:trace contextRef="#ctx0" brushRef="#br0" timeOffset="104112.9549">21049 10168 126 0,'-25'-19'34'0,"25"19"3"16,-34 11-5-16,19 4-26 15,-5 4-5-15,2 5 1 16,0 3-2-16,1 1 2 16,3 1-2-16,5-2 1 15,5-4-1-15,8-1 1 16,4-7-1-16,6-3 0 15,4-5-1-15,4-4 1 16,4-3-2-16,4-7 0 16,2-1-2-16,0-5-1 15,4 4-2-15,-12-12-2 16,13 14-9-16,-20-15-9 15,13 15 0-15,-19-14-2 0,11 12 0 16,-16-13 0-16,9 12 3 16</inkml:trace>
  <inkml:trace contextRef="#ctx0" brushRef="#br0" timeOffset="104316.9666">21294 10222 99 0,'0'0'31'16,"-7"18"2"-16,-5-11 0 16,12 14-18-16,-9-2-9 15,5 8 0-15,-2 2-4 16,2 4 1-16,-1-1-3 15,1-1-1-15,5-1-3 16,-2-17-10-16,14 9-9 16,-13-22-3-16,17-3-1 15,-8-23-1-15,18 8-1 16,-15-23-1-16,18 7 4 0,-12-12 7 15</inkml:trace>
  <inkml:trace contextRef="#ctx0" brushRef="#br0" timeOffset="105165.0151">21413 10002 122 0,'0'0'31'0,"-4"22"2"16,4-22-1-16,6 19-25 16,-2-8-2-16,10 5-1 15,-4 1 1-15,-1 4-1 16,0 5-1-16,-3 3 0 15,-3 3-3-15,-8 4 2 16,0-1-2-16,-4 5 0 16,-1-5-1-16,0-3 1 0,1-8-2 15,7-6 2-15,2-18 0 16,0 0-1-16,22-3 1 15,-4-16 0-15,1-4 1 16,4-6-3-16,-1-3 4 16,-3 1-4-16,-2 2 4 15,-3 8-1-15,-5 2 1 16,-9 19-2-16,9-12 0 15,-9 12 2-15,5 18-4 16,-5 0 3-16,5 9-5 16,3-4 1-16,3 10-2 15,2-6-2-15,10 6-5 16,-8-16-6-16,20 13-3 0,-18-22-2 15,19 11-2-15,-18-24 0 16,16 8 1-16,-15-21 0 16,8 3 5-16,-7-10 11 15,-4-10 21-15,7 17 3 16,-20-19 8-16,12 18-1 15,-24-9 4-15,9 28 0 16,-21-25 3-16,10 33-6 16,-13-5-17-16,1 9 0 15,-2 6-5-15,3 5 3 16,2 1-4-16,6 4 1 15,5-4-2-15,8-2 1 16,4-4 0-16,9-6-1 16,6-6 1-16,2-10-1 0,2-3 1 15,0-5-1 1,0-7 1-16,0 1-1 0,-2-3 0 15,-5 2 1-15,-4 4-1 16,-1 5-1-16,-10 10 0 16,11 1 0-16,-6 14-1 15,-5 12 0-15,-5 8 0 16,-4 13 1-16,-1 8-1 15,-11 5 1-15,-4 4 0 16,-4-2 1-16,-1-3 0 16,-2-4 1-16,-1-11 0 15,4-11 0-15,3-11-1 16,5-12-1-16,8-9-3 15,-2-17-8-15,20 2-7 0,-11-25-2 16,22 9-5-16,-11-31-1 16,21 10-2-16,-15-26 0 15,21 2 1-15,-6-16 6 16,11-7 9-16</inkml:trace>
  <inkml:trace contextRef="#ctx0" brushRef="#br0" timeOffset="106322.0813">22453 9901 104 0,'9'-12'35'0,"-10"-5"0"16,1 17 0-16,0 0-29 0,4 14-2 15,-11 10 0-15,2 11 0 16,-5 12-1-16,0 8 0 15,-1 8-1-15,0 4 0 16,1-3-2-16,1-3 2 16,4-5-2-16,3-7 0 15,2-12 0-15,2-8 0 16,2-13 0-16,-4-16 0 15,13-5 0-15,-2-16 0 16,-1-12 1-16,2-9-3 16,-1-10 3-16,-1-11-2 15,-1-6 2-15,1-6-1 16,-4 3 1-16,-2 1-1 15,0 6 0-15,0 3 2 0,0 17-2 16,6 7 0-16,1 14 1 16,8 10-1-16,2 11 0 15,3 7 0-15,1 7 0 16,0 0 0-16,0 6 0 15,-4 3 1-15,-10 7-1 16,-11 2 0-16,-11 3 0 16,-12 1 0-16,-5 2 0 15,-3 0 1-15,-5-1-2 16,4-7 1-16,6-5 0 15,9-5 0-15,16-6-1 16,17-4 1-16,14-4-1 16,10-2 1-16,9-1 0 15,1 2 0-15,0 0 0 16,-4 6 0-16,-12 5 1 0,-19 6-1 15,-15 6-1-15,-15 4 2 16,-18 5-3-16,-6 1 2 16,-8 2-2-16,2-7 0 15,2 0-4-15,5-15-5 16,24 6-5-16,-1-27-4 15,35 6-2-15,-3-29-2 16,31 7 0-16,-10-27-3 16,26 4 5-16,-10-17 4 15,8-3 7-15,-5-7 1 16,-7-2 3-16,-3-3 1 15,-13 2 3-15,-1 6 2 0,-19 0 26 16,5 25 1-16,-19-6 2 16,10 31-1-16,-21-2 1 15,11 33 1-15,-18-1 0 16,13 32-1-16,-9 3-26 15,0 13 0-15,0 9-2 16,3 9 1-16,-2 4-2 16,0-1 1-16,5 1-5 15,-3-14-8-15,15 7-7 16,-13-28-4-16,23 5-3 15,-9-28 1-15,21 0-1 16,-10-29 0-16,21 0 2 16,-3-17 7-16,8-9 9 15,-3-7 1-15,2-7 5 16</inkml:trace>
  <inkml:trace contextRef="#ctx0" brushRef="#br0" timeOffset="106901.1144">23303 10134 20 0,'6'-43'27'0,"5"19"3"16,-23-5-1-16,12 29 2 16,-29-22-2-16,16 33 3 15,-20-11-2-15,19 10-24 16,-7 11-2-16,1 6-1 15,5 3 0-15,7 5 0 16,3-2-2-16,10 0 1 16,4-1-2-16,6-7 0 15,5-8 0-15,7-8 0 16,-1-9 0-16,0-6-2 15,0-12 2-15,-5-6-1 16,0-5-1-16,-7-6-1 16,-1 1-2-16,-11-12-9 0,13 21-7 15,-21-15 0-15,18 23-7 16,-18-9 1-16,19 24-1 15,-15-9 0-15,16 19 3 16,-14-8 7-16,13 21 6 16,-1-5 4-16,-3-2 3 15,5 1 8-15,-14-15 18 16,27 21 3-16,-27-21 2 15,23 2 3-15,-18-16 0 16,13 15 1-16,-17-16 1 16,11 17-8-16,-12-2-15 15,0 0-2-15,-17-3-1 16,3 14-1-16,-6 6-1 15,-2 6 0-15,-2 0-1 0,5 5 0 16,4-2-1-16,7 0-1 16,8-7 1-16,10-5-2 15,15-8 0-15,5-10-4 16,10-6 1-16,-1-12-3 15,6 7-8-15,-15-22-6 16,12 15-3-16,-24-23-3 16,11 17 0-16,-20-22 1 15,9 12-2-15,-15-16 4 16,11 1 7-16,-5 2 6 15,2 4 2-15,-4 4 3 16</inkml:trace>
  <inkml:trace contextRef="#ctx0" brushRef="#br0" timeOffset="107509.1492">23795 9653 142 0,'-24'14'33'16,"24"14"-2"-16,-16-13 1 15,13 13-27-15,-5 7-2 16,-1 9-1-16,2 6 0 16,-1 8-1-16,-3 2-2 15,3 1 0-15,-2 0-3 16,2-11-4-16,13 6-9 15,-12-26-4-15,24 5-3 16,-17-35-5-16,35 17 2 16,-19-37-1-16,27 9 2 15,-18-21 3-15,12 0 11 16,-7-5 3-16,-1 0 4 15,-8-1 3-15,-18-6 25 0,13 23 5 16,-29-15 0-16,13 26 1 16,-22-14 0-16,22 24 2 15,-33-13-2-15,22 28 2 16,-6-6-26-16,0 5-1 15,3 2 0-15,5 4-4 16,-2 0 0-16,6 1 0 16,5-2 0-16,4 2 0 15,5-4 0-15,5-1 0 16,5-6 0-16,3 4 0 15,5-9 0-15,7-4 0 16,8 3-3-16,-3-19-13 16,23 21-6-16,-20-26-4 15,23 25-2-15,-17-24-4 16,17 25 3-16,-27-17-1 0,9 20 5 15,-20-5 7-15,-7-16 35 16,-1 34 8-16,-29-23 2 16,17 24 5-16,-28-24-2 15,23 20 3-15,-22-29-2 16,22 22 3-16,-16-10-34 15,14-2 0-15,1-14 0 16,-9-4-17-16,21 22-5 16,-28-20-4-16,22 31-4 15,-24-18-4-15,17 32 1 16,-26-14 0-16,11 26 1 15</inkml:trace>
  <inkml:trace contextRef="#ctx0" brushRef="#br4" timeOffset="111271.3644">16422 11516 72 0,'0'0'34'15,"0"0"1"-15,0 0 0 16,0 0-28-16,-1 18-2 16,1 1 1-16,-4 6-2 15,2 12 0-15,-5 6-1 16,3 9-3-16,-7 8 2 15,2 7-2-15,-1 1 0 16,0-2-5-16,6 0-2 0,-7-23-13 16,17 5-2-16,-10-33 0 15,21 0-2-15,-12-32-1 16,18 2 1-16,-16-27 0 15,10 1 3-15,-12-5 10 16</inkml:trace>
  <inkml:trace contextRef="#ctx0" brushRef="#br4" timeOffset="111452.3747">16171 11671 110 0,'-21'-2'32'16,"0"-19"0"-16,32 16 0 16,13-18-28-16,22-3-2 15,20-7-1-15,19-1-2 16,12-2-1-16,3 2-4 0,5 16-13 15,-21-4-8-15,1 29 0 16,-32-6-2-16,-1 26-1 16,-34-6 0-16</inkml:trace>
  <inkml:trace contextRef="#ctx0" brushRef="#br4" timeOffset="111678.3877">16999 11628 107 0,'13'10'34'0,"-13"-10"-1"15,8 24 0-15,-8-7-28 16,0 6-4-16,-7 4 2 16,0 6-3-16,-2 1 2 15,-1-1-5-15,5 2 0 0,-4-14-5 16,18 9-14-16,-9-30-6 15,18 10-3-15,-2-30 0 16,17-1-2-16</inkml:trace>
  <inkml:trace contextRef="#ctx0" brushRef="#br4" timeOffset="111828.3962">17117 11337 88 0,'-39'-26'29'0,"15"19"1"15,-1-4-1-15,25 11-21 16,0 0-15-16,15-20-16 0,26 17-2 15,-6-16-2 1,23 10-2-16,-10-12 2 0</inkml:trace>
  <inkml:trace contextRef="#ctx0" brushRef="#br4" timeOffset="112062.4096">17582 11190 96 0,'-5'15'29'15,"15"17"0"-15,-19 1 2 16,9 16-26-16,-5 8-1 15,0 12 2-15,-4 6-2 16,-4 5-2-16,3-2 0 16,-4 0-2-16,3-5-1 15,0-15-5-15,14-2-15 0,-11-32-7 16,22 3 0-16,-14-27-1 15,31-9-3-15,-17-22 2 16</inkml:trace>
  <inkml:trace contextRef="#ctx0" brushRef="#br4" timeOffset="112226.419">17413 11602 107 0,'-26'2'35'16,"-4"-8"-2"-16,30 6 0 15,0 0-30-15,30-7-2 16,13-8-3-16,11-8-5 15,21 6-16-15,-10-22-5 16,18 10-1-16,-11-15-2 0,8 10-1 16</inkml:trace>
  <inkml:trace contextRef="#ctx0" brushRef="#br4" timeOffset="112443.4314">18060 11107 103 0,'-15'27'31'0,"-14"-2"1"16,17 20 1-16,-3 1-28 15,2 14-1-15,-6 5 0 16,5 7 2-16,-1 3-4 16,0-1-1-16,5-2-1 15,-3-10-4-15,8-3-4 16,-4-21-17-16,23 2-4 0,-10-28-4 15,23-3 1-15,-6-23 0 16</inkml:trace>
  <inkml:trace contextRef="#ctx0" brushRef="#br4" timeOffset="112774.4504">18067 11628 105 0,'-8'26'34'15,"8"-26"-1"-15,5 27 2 16,16-22-31-16,9-4-1 15,8-7 0-15,5-2-1 16,-1-8 0-16,0-3-1 16,-7-1 1-16,-7 0-3 15,-13 3 2-15,-10 3-1 0,-5 14 1 16,-25-15-1-16,2 16 1 15,-6 6 0-15,-3 6-1 16,2 5 2-16,2 6-1 16,8 2 1-16,9 4-1 15,11-5-2-15,12 4 0 16,7-8-5-16,19 8-11 15,-9-21-12-15,27 9-3 16,-11-20-3-16,19 7 1 16,-11-18 0-16</inkml:trace>
  <inkml:trace contextRef="#ctx0" brushRef="#br4" timeOffset="113539.4941">19021 11356 75 0,'0'0'34'0,"0"0"-1"16,-12 23 1-16,3-2-28 15,7 10 0-15,-8 1-1 16,7 9 1-16,-2-1-1 15,3 10 0-15,-3-5-1 16,5 4-2-16,-2-7 0 0,2-3-1 16,0-6 1-16,0-4-4 15,0-8 3-15,0-21-3 16,0 0 2-16,0 0 1 15,16-26 0-15,-8-3 0 16,0-9-1-16,2-7 1 16,-1-6-1-16,1-6 1 15,2-5-2-15,1-1 2 16,3 0-1-16,4 2 0 15,3 6 0-15,2 5 0 16,4 8 1-16,1 9-1 16,3 14 0-16,-2 10 0 15,-2 10 0-15,-5 10 0 16,-2 5 0-16,-7 11 0 0,-7 4 1 15,-8 8-1-15,-9 4 0 16,-11 2 0-16,-11 1-1 16,-7-2 0-16,-5-4-2 15,-4-10-3-15,10 3-11 16,-9-24-7-16,30 5-5 15,-4-21-2-15,32 6-1 16,5-19-1-16</inkml:trace>
  <inkml:trace contextRef="#ctx0" brushRef="#br4" timeOffset="113953.5178">19603 11420 102 0,'-4'-13'34'0,"4"13"1"16,-16 0-1-16,4 5-30 15,-7 1 0-15,0 9-1 16,-9 5-1-16,0 4 1 16,-5 6 0-16,0 5 2 15,2-1-3-15,1 0 3 16,10-4-3-16,6-2 2 15,14-12-2-15,14-8 1 16,10-13-3-16,18-6-2 16,6-10 2-16,6-5-2 15,2-2 1-15,-4-5-1 16,-7 5 1-16,-9 3-1 0,-15 7 1 15,-10 6 0-15,-11 12 1 16,-11 0-1-16,-3 10 1 16,-1 3-1-16,1 6-1 15,0 0-1-15,13 8-3 16,-3-10-9-16,23 18-6 15,-10-21-5-15,25 15-2 16,-8-23-3-16,23 12 1 16,-7-23 0-16,16 5 4 15</inkml:trace>
  <inkml:trace contextRef="#ctx0" brushRef="#br4" timeOffset="114472.5475">20174 11443 89 0,'-1'-14'28'0,"-18"-7"2"0,8 19 1 16,-17-7-19-16,11 13-3 15,-10 1-2-15,8 6-1 16,-4 3-1-16,3 5 0 16,-2-1-2-16,7 6 0 15,1 2-1-15,5 1 2 16,6 2-3-16,6-1 2 15,10-2-2-15,1-4 1 16,8-4-1-16,3-7 1 16,3-9-2-16,2-7-1 15,-1-10 1-15,-4-7-2 16,-2-4 2-16,-3-5-2 15,-4-1 2-15,-5 1-2 16,-3 3 2-16,0 3 0 0,-5 9 0 16,-3 16 0-16,0 0-1 15,1 12 1-15,-6 19 0 16,-2 14 2-16,-4 14-2 15,-1 12 0-15,-5 9 0 16,-2 3 0-16,-2 4 1 16,-5-3-1-16,0-7 1 15,-1-9-3-15,-2-14 3 16,5-11 1-16,-1-21-2 15,5-14 0-15,3-19 0 16,3-17-3-16,9-12-2 16,-2-24-9-16,22 2-7 15,-12-26-5-15,24 13-3 16,-13-15 0-16,24 25-2 0,-15-12 3 15,23 24 1-15,-11 5 9 16</inkml:trace>
  <inkml:trace contextRef="#ctx0" brushRef="#br4" timeOffset="114802.5664">20331 11537 120 0,'10'22'31'16,"-10"-22"2"-16,29 16-2 15,-6-10-25-15,10 0-2 16,2-4-1-16,6-1-1 15,-1-8 0-15,0-1-1 16,0-4-1-16,-10-7 1 16,-6-4-1-16,-9-1 0 15,-9-5 0-15,-11 1 1 0,-6 3-1 16,-12 8 0-16,-6 7 1 15,-5 12 0-15,-3 10 0 16,-1 15 1-16,2 7-1 16,3 6 2-16,12 5-2 15,9 0-1-15,19 0-9 16,0-22-12-16,42 7-3 15,0-32-7-15,53 2 0 16,6-27-4-16,45 4 1 16,9-29-1-16</inkml:trace>
  <inkml:trace contextRef="#ctx0" brushRef="#br4" timeOffset="115372.599">23540 11007 93 0,'0'0'34'0,"0"0"1"16,-18 21-1-16,-16 4-33 15,-12 10 0-15,-10 9 0 0,-10 15 1 16,-5 2-1-16,1 7 0 15,7-2-2-15,14-4-1 16,21 1-11-16,13-24-12 16,42-1-1-16,8-26-3 15,36-4-1-15,2-25-1 16</inkml:trace>
  <inkml:trace contextRef="#ctx0" brushRef="#br4" timeOffset="115666.6158">23783 11289 101 0,'-34'-12'32'0,"7"14"0"15,-20-2 1-15,14 8-28 0,0 4-2 16,12 1 1-16,4 0-1 16,16 4 0-16,7-4-1 15,16 1 1-15,7 0-1 16,5-2 0-16,1 3-1 15,-1 2 1-15,-4 3-1 16,-8 3 0-16,-11 4-1 16,-7 2 0-16,-12 1 0 15,-6-4 1-15,-2 1-3 16,-5-11-3-16,9 6-12 15,-11-25-7-15,23 3-5 16,-8-18-1-16,22 4 0 16,-11-26-5-16,20 8 4 15</inkml:trace>
  <inkml:trace contextRef="#ctx0" brushRef="#br4" timeOffset="115801.6235">23701 11227 130 0,'16'-28'35'0,"27"24"1"15,10-14-3-15,21 2-36 16,25 13-19-16,-16-16-9 15,14 16-4-15,-20-10-2 16,0 17-2-16</inkml:trace>
  <inkml:trace contextRef="#ctx0" brushRef="#br4" timeOffset="116807.681">16055 12617 68 0,'3'-15'35'16,"6"11"-1"-16,-9 4 2 15,17-1-29-15,-17 1-2 16,1 31-1-16,-5-4-1 16,-1 12 0-16,-5 5 0 15,-4 6-1-15,-1 1 0 16,-3-2 0-16,4-4-1 15,2-10 0-15,5-8 0 0,3-12 0 16,4-15 0-16,14-19-1 16,3-12 1-16,3-11-1 15,3-8 1-15,1-5-1 16,-2-3 1-16,-4 3-1 15,-1 6 1-15,-4 9-1 16,-6 11 0-16,-2 9 0 16,-5 20 0-16,0 0 1 15,9 21-1-15,0 8 1 16,1 3-1-16,6 9 0 15,5 4 1-15,8-2-1 16,1 0 1-16,7-5 0 16,2-7-1-16,3-8 1 15,-2-10 0-15,-1-7 0 0,-10-14 1 16,-2-10-1-16,-7-9 0 15,-6-10-1-15,-6-5-1 16,-7-8-2-16,-1 3-3 16,-7-10-5-16,14 21-10 15,-17-15-5-15,21 26-2 16,-19-7-1-16,20 24-1 15,-12-3 2-15,15 19 1 16</inkml:trace>
  <inkml:trace contextRef="#ctx0" brushRef="#br4" timeOffset="117172.7019">16852 12763 101 0,'18'28'33'15,"-18"-28"0"-15,22 10 1 16,-3-15-31-16,6 0 0 15,7-8 0-15,-2-4-1 16,3-3 0-16,0-5-2 16,-6-1 1-16,-8 2-1 15,-8-1 1-15,-9 3-1 16,-11 6 0-16,-11 2 0 15,-6 8 0-15,-11 7 1 16,-2 9-2-16,-4 8 2 16,1 11-1-16,0 8 0 15,6 2 0-15,12 6 0 16,13 0 0-16,11-7-2 15,19-3-4-15,7-25-10 0,34 11-7 16,-5-29-6-16,29 8 0 16,-12-26-3-16,21 9 2 15,-18-15 0-15</inkml:trace>
  <inkml:trace contextRef="#ctx0" brushRef="#br4" timeOffset="117499.7206">17473 12708 101 0,'-25'5'30'0,"-23"-7"1"15,12 18 2-15,-15-4-26 16,10 6-2-16,2 1-1 15,8 6 0-15,10-3-1 16,7 1 0-16,11-3-1 16,16-4 0-16,9-10 0 15,13-8-1-15,9-6 0 0,9-8 0 16,-2-3-1-16,1-7 1 15,-5 1-1-15,-6-1 0 16,-12 6 0-16,-11 4 0 16,-9 2 0-16,-9 14 0 15,0 0-1-15,-11 2 1 16,2 15-1-16,-2 5 0 15,1 8 0-15,2 1-2 16,7 4-1-16,2-12-3 16,16 2-9-16,-7-27-6 15,29 1-6-15,-8-31-2 16,20-1-1-16,-7-22-1 15,15 2 2-15</inkml:trace>
  <inkml:trace contextRef="#ctx0" brushRef="#br4" timeOffset="117686.7313">17920 12264 108 0,'-31'30'32'16,"12"23"2"-16,-11-4-1 16,8 12-30-16,7 2-2 15,7-2 0-15,7 1-4 16,1-8-4-16,10 3-12 15,-8-26-8-15,16 6-2 16,-13-26-3-16,13 0-1 16,-13-23 1-16</inkml:trace>
  <inkml:trace contextRef="#ctx0" brushRef="#br4" timeOffset="118140.7573">17829 12549 97 0,'0'0'35'0,"28"2"0"16,-15-7 1-16,20 3-30 15,-2-2-2-15,4 3 0 16,-4-1 0-16,0 2-1 16,-4 2-1-16,-5 6 0 15,-9 4 0-15,-7 8-1 16,-8 4 0-16,-2 5 0 15,-9 4 0-15,-1 3-1 16,0-3 1-16,2-1-1 0,3-3 0 16,5-7 0-16,3-10 0 15,1-12 0-15,19-8 0 16,1-10 0-16,8-9 0 15,1-9 0-15,6-4 1 16,0-5-1-16,-2 1 1 16,-4 8 1-16,-4 3-2 15,-7 12 2-15,-8 7-2 16,-10 14 1-16,4 12-1 15,-13 9 0-15,0 9-1 16,-1 7-1-16,4 6-1 16,-3-1-2-16,9 6-3 15,-5-18-9-15,21 13-5 16,-13-28-6-16,23 10-3 15,-15-28-1-15,19 6-2 0,-13-19 2 16</inkml:trace>
  <inkml:trace contextRef="#ctx0" brushRef="#br4" timeOffset="118474.7764">18414 12670 97 0,'0'0'35'0,"9"10"0"15,6-13 2-15,14 3-32 16,7-7-1-16,15-1 0 15,1-9-1-15,2 0-2 16,-3-4 1-16,-8-1-1 16,-6-2 0-16,-8 2 1 0,-15-1-2 15,-9 6 2-15,-14 1-2 16,-2 8 1-16,-11 7-1 15,-2 8 0-15,-5 10 0 16,-4 7-1-16,4 11 0 16,2 3 0-16,3 4-1 15,5-1-1-15,13 0-3 16,6-14-3-16,23 5-12 15,-4-31-4-15,28 10-4 16,-7-33-1-16,29 7-3 16,-11-22 2-16</inkml:trace>
  <inkml:trace contextRef="#ctx0" brushRef="#br4" timeOffset="118791.7945">19185 12437 98 0,'-22'19'33'15,"-13"-5"1"-15,5 17 0 16,-2-4-30-16,3-1 0 15,7 1-1-15,8-4-1 16,8-9 1-16,11-2-1 16,10-9-1-16,10-4 0 15,6-6 0-15,2-1-1 16,0-3 0-16,-4 4 0 15,-4 3 0-15,-5 4 1 16,-8 5-1-16,-9 7 0 16,-7 5 0-16,0 5 0 15,-6 4 0-15,2-2-2 0,0 2-4 16,-3-13-9-16,20 10-7 15,-9-23-3-15,22 2-3 16,-8-22-1-16,24 5-2 16,-10-23 1-16</inkml:trace>
  <inkml:trace contextRef="#ctx0" brushRef="#br4" timeOffset="119125.8136">19555 12338 95 0,'0'0'32'0,"-23"6"0"16,16 11 2-16,-12-6-20 15,10 6-10-15,-3 1-2 16,6 2-1-16,1 0 1 0,2-3-2 16,6-2 2-16,2-2-1 15,-5-13 0-15,24 15 0 16,-6-14 0-16,2 0 1 15,1 2-2-15,1 1 1 16,-4 3 0-16,-2 6 0 16,-10 5-1-16,-1 8 1 15,-11 4 0-15,-3 3 0 16,-11 3-1-16,-3-3 0 15,0 2-5-15,-8-17-10 16,19 10-6-16,-14-33-5 16,26 5-1-16,-10-18-3 15,26-2-3-15,-8-26 0 16,26 0 2-16</inkml:trace>
  <inkml:trace contextRef="#ctx0" brushRef="#br4" timeOffset="119810.8528">23406 12038 72 0,'0'0'35'16,"0"0"-2"-16,-19 10 1 15,-9 25-24-15,-16 5-6 0,-5 14 0 16,-6 5-2-16,-1 10-2 15,7 3-1-15,8-9-6 16,21 7-16-16,3-22-3 16,31-2-2-16,8-22-3 15,30-9 0-15</inkml:trace>
  <inkml:trace contextRef="#ctx0" brushRef="#br4" timeOffset="120128.871">23565 12364 97 0,'-2'-16'32'16,"-19"-8"2"-16,11 19 1 15,-9-2-30-15,5 12-2 16,4 4-1-16,3 6 2 16,2 3-2-16,9 8 2 0,3-5-2 15,5 4 1-15,8-3-2 16,5-1 0-16,4-2 1 15,4-2-2-15,-3 1 0 16,0-2 0-16,-3 5 0 16,-9 1-1-16,-5 1 1 15,-8 2 1-15,-9 4-3 16,-6-3 0-16,-3 1-3 15,-6-10-2-15,13 7-12 16,-15-27-7-16,21 3-1 16,-13-18-2-16,24 0-2 15,-9-23 2-15,13 6 1 16</inkml:trace>
  <inkml:trace contextRef="#ctx0" brushRef="#br4" timeOffset="120264.8788">23711 12248 126 0,'14'-20'36'15,"-4"-8"0"-15,29 19 0 16,1-7-33-16,13-6-8 15,26 16-16-15,-13-15-10 16,19 20-4-16,-18-14-3 16,7 19-1-16</inkml:trace>
  <inkml:trace contextRef="#ctx0" brushRef="#br4" timeOffset="121179.9311">16238 13281 64 0,'-9'-11'36'15,"-14"-1"-1"-15,0 11 0 16,-20-1-26-16,5 17-3 16,-11 3 0-16,3 15 0 15,-5 11-2-15,4 15 0 16,0 4 0-16,9 11-1 15,6-2 0-15,10-1 0 16,12-8-2-16,12-7 1 16,15-14-3-16,16-18-2 15,13-12-4-15,8-20-4 16,21 7-13-16,-11-27-7 15,19 13 1-15,-17-24-3 0,9 18 3 16</inkml:trace>
  <inkml:trace contextRef="#ctx0" brushRef="#br4" timeOffset="125432.1743">16629 13476 67 0,'-10'-15'38'0,"10"15"-1"16,-14-20 1-16,14 20-32 15,-16 2-3-15,2 12 0 16,-5 8 0-16,-3 12-1 15,-2 0 0-15,0 9-1 16,3-2 1-16,5 1-1 16,7-3 0-16,13-3 1 0,9-10-1 15,15-7-1-15,10-10 1 16,9-7-1-16,8-7 0 15,2-8 0-15,0-10 0 16,-6-5 0-16,-10-6 0 16,-11-6 0-16,-11-1-1 15,-14-1 1-15,-15 4 0 16,-6 0-1-16,-8 6 0 15,-4 4 0-15,0 11-3 16,-4 0-4-16,20 21-16 16,-13-6-4-16,24 22-2 15,-5-8-4-15,21 18-1 16</inkml:trace>
  <inkml:trace contextRef="#ctx0" brushRef="#br4" timeOffset="126010.2074">17199 13518 86 0,'0'0'37'15,"-16"-19"0"-15,16 19 0 16,-16 1-32-16,4 8-2 15,-4 5 0-15,3 10-1 16,-3 4-1-16,0 5 0 16,2 1 0-16,3 0-1 0,2-3 0 15,3-4 1-15,2-9-1 16,7-7 0-16,-3-11-1 15,12-6 1-15,-1-10 1 16,0-3-2-16,3-9 2 16,-2-2-1-16,-1-4 1 15,0 2-1-15,-2 2 0 16,-4 5 0-16,-1 4 1 15,-2 7-1-15,-2 14 0 16,3-10 0-16,-3 10 0 16,2 10 0-16,-2-10 0 15,12 22 0-15,-2-8 0 16,7-2 0-16,6-2 1 15,6-9-1-15,7-2 0 0,5-5 1 16,3-5-1-16,-2-5 0 16,1 1 1-16,-7 3 0 15,-6 0-1-15,-8 4 1 16,-8 5-1-16,-14 3 1 15,4 12-1-15,-8 7 0 16,-3 1-1-16,0 7-1 16,2 5-2-16,-3-4-3 15,15 13-10-15,-14-20-10 16,25 15-3-16,-18-36 0 15,28 28-2-15,-14-31 0 16</inkml:trace>
  <inkml:trace contextRef="#ctx0" brushRef="#br4" timeOffset="126596.2409">17781 13539 73 0,'0'0'35'0,"0"0"-1"16,0 0 1-16,-14 20-18 15,10 4-14-15,-1 5-1 16,5 5-1-16,-6 6 1 15,3 0-1-15,0 1 0 16,1-3 0-16,-2-5 0 16,4-6 0-16,-3-8 0 15,2-5-1-15,1-14 0 16,0 0-1-16,8-15 1 15,0-5-2-15,-2-8 2 16,3-5-1-16,1-8 1 16,-1-6-1-16,-1-2 2 0,-1 2-1 15,1 2 1-15,-2 2-1 16,2 7 1-16,-2 6-1 15,3 8 1-15,0 7-1 16,6 8 0-16,7 6 0 16,1 5 0-16,3 3 0 15,2 5 0-15,0 1 0 16,5 5 0-16,-10 3-1 15,-5 6 1-15,-11 0 0 16,-6 4-1-16,-10 1 1 16,-8 0-1-16,-5-2 1 15,-5 1 0-15,-2-6 0 16,-2-5 1-16,8-4-1 15,0-5 0-15,2-3 1 0,4-4-1 16,8 1 1-16,9-5 0 16,-18 19-1-16,12 1 1 15,-2 13 0-15,-1 7 0 16,-3 13-1-16,-4 3-1 15,0 5 0-15,2 4-9 16,-6-20-11-16,22 8-7 16,-16-28-3-16,23 2-1 15,-9-27-3-15</inkml:trace>
  <inkml:trace contextRef="#ctx0" brushRef="#br4" timeOffset="127084.2688">18369 13109 81 0,'5'-17'38'16,"-5"17"-2"-16,-1 17 0 15,-3 11-30-15,-6 6-2 16,1 15-2-16,-5 5 0 15,-3 13-1-15,-4 7 0 16,0 4-1-16,1-1-2 16,2-10-4-16,15 8-15 15,-10-28-7-15,23 9-1 16,-9-36-1-16,27 0 0 0</inkml:trace>
  <inkml:trace contextRef="#ctx0" brushRef="#br4" timeOffset="127445.2895">18422 13483 86 0,'-16'8'32'0,"20"16"1"15,-4-24 0-15,32 17-22 16,-4-12-8-16,15-5 0 15,7-8-1-15,2-4 1 16,2-3-2-16,-3-2 1 16,-14-3-1-16,-8 5-1 0,-12-2 1 15,-15 4 0-15,-17 3 0 16,-9 5 0-16,-10 6 0 15,-4 6 0-15,-7 10 0 16,-3 6 0-16,6 8 0 16,3 7-1-16,7 3 1 15,17 1-1-15,10-1 0 16,11-10-2-16,22-3-2 15,9-23-9-15,30 3-13 16,-7-35-7-16,24 5-1 16,-10-26-3-16,16 3 0 15</inkml:trace>
  <inkml:trace contextRef="#ctx0" brushRef="#br4" timeOffset="127670.3024">19298 12983 97 0,'-27'-8'36'0,"8"24"3"16,-13 6-3-16,9 24-32 15,-6 4-2-15,0 11-2 16,2 7 0-16,3 7 0 16,3 2-1-16,3-2-1 15,4 0-3-15,-1-14-2 16,13 5-11-16,-12-28-6 15,19 5-1-15,-14-32-2 16,20 4-1-16,-14-34 0 16,13 5 3-16</inkml:trace>
  <inkml:trace contextRef="#ctx0" brushRef="#br4" timeOffset="127963.3191">18965 13440 106 0,'-10'-7'30'0,"-13"-10"0"16,23 17 2-16,-14 5-24 15,14-5-4-15,27 5-1 16,4-4-2-16,8-5 0 15,8-1 0-15,6-2 0 16,-1-2 0-16,-3 3 0 16,-6 2 0-16,-9 4 0 15,-6 5 0-15,-14 7 0 16,-9 7 1-16,-7 6-1 15,-6 6 0-15,-4 5-1 16,-1 0 1-16,0 4-1 0,0-5-1 16,6-2-2-16,1-13-2 15,13 2-8-15,-2-32-9 16,22 5-7-16,-11-28-2 15,23 5 0-15,-10-27-2 16</inkml:trace>
  <inkml:trace contextRef="#ctx0" brushRef="#br4" timeOffset="128099.3269">19417 13133 104 0,'-35'-6'30'0,"13"12"-4"16,7 5-16-16,15-11-35 15,0 0-3-15,13 4-1 16,24 10-3-16,-8-14 2 0</inkml:trace>
  <inkml:trace contextRef="#ctx0" brushRef="#br4" timeOffset="128767.3651">19737 13400 89 0,'-11'9'35'0,"-12"-12"0"15,6 17 3-15,-13-6-29 16,10 10-3-16,-3 0-1 15,4 12 0-15,1 2-2 16,7 8-1-16,3-2-1 16,13 0 0-16,5-6-1 0,7-4 0 15,9-11-1-15,4-12 1 16,1-11-1-16,4-13 0 15,-1-9 0-15,-3-8-1 16,-2-8 1-16,-4-4 0 16,-4 1-1-16,-2 0 1 15,-6 6 0-15,-4 4-1 16,-2 10 2-16,-5 6-1 16,-2 21 1-16,-5-11 0 15,5 11 0-15,-5 13 1 16,5 0-1-16,4 0 1 15,6-1 0-15,8-4-1 16,5-4 1-16,5-2 0 16,2-2 0-16,4-3 0 15,-3 1 1-15,-5 3-1 0,-3 4 1 16,-9 4 0-16,-10 5-1 15,-5 6 1-15,-9 5-2 16,-3 1 1-16,-1 0-1 16,2 0 1-16,3-6-2 15,6-3 1-15,3-17 0 16,14 5 0-16,4-17 0 15,9-5 0-15,3-5 1 16,3-8-1-16,1 2 1 16,1 2 0-16,-4 3 0 15,-7 5 0-15,-5 10 0 16,-6 12-1-16,-10 7 0 15,-9 9-2-15,3 8-3 16,-12-2-7-16,10 14-2 0,-13-19-7 16,22 18-9-16,-16-26-3 15,24 9-3-15,-12-22-2 16,21 0 1-16</inkml:trace>
  <inkml:trace contextRef="#ctx0" brushRef="#br4" timeOffset="129865.4279">23589 13024 67 0,'28'-23'36'0,"-12"-3"-2"16,4 14 2-16,-15 1-27 16,-5 11-1-16,-7 22-2 15,-11 12 0-15,-14 10-2 16,-8 14-1-16,-11 7-1 15,-9 6 0-15,-1 1-1 16,-1-1-1-16,5-5-3 16,3-13-7-16,25 5-13 15,-3-30-5-15,32 7-2 16,0-35 0-16,30 14-2 15</inkml:trace>
  <inkml:trace contextRef="#ctx0" brushRef="#br4" timeOffset="130213.4478">23819 13164 97 0,'-29'18'34'15,"-12"-9"0"-15,11 15 1 16,-8-7-29-16,15 3-3 15,7 0-1-15,10 1 0 16,8-3 0-16,13-4-1 16,7-4 0-16,9 0 0 15,3-2-1-15,1 1 1 16,0-1 0-16,-9 1-1 15,-4 5 0-15,-11 6 1 16,-11 3-1-16,-8 4 0 0,-10 4 0 16,-4-2 0-16,0 0-3 15,-1-6-2-15,11 2-12 16,-7-26-9-16,19 1-3 15,12-18-1-15,21 0-1 16,-12-25 0-16</inkml:trace>
  <inkml:trace contextRef="#ctx0" brushRef="#br4" timeOffset="130375.4571">23962 13091 117 0,'0'0'36'0,"14"-7"2"15,19 11-2-15,-1-7-25 16,16-10-11-16,8 3-4 0,-2-10-9 15,12 18-6-15,-29-13-13 16,15 18-4-16,-27-11-2 16,4 16-1-16</inkml:trace>
  <inkml:trace contextRef="#ctx0" brushRef="#br4" timeOffset="137209.848">15983 14398 65 0,'0'0'35'0,"0"0"0"15,0 0 0-15,0 31-30 16,0 3-2-16,6 12 1 15,-4 7-2-15,2 9-1 16,2 7 0-16,-3 2-1 16,3-4 0-16,0-7-3 15,4-10-3-15,-5-22-17 16,18 2-1-16,-13-29-3 15,18 1-2-15,-14-25 0 16</inkml:trace>
  <inkml:trace contextRef="#ctx0" brushRef="#br4" timeOffset="137560.8681">16056 14407 90 0,'0'-20'32'16,"18"16"2"-16,-9-8-1 15,16 12-28-15,1-3-3 16,6 3 0-16,5 3 0 16,5 3-1-16,3 6 0 15,-1 3-1-15,0 5 1 16,-3 3 0-16,-10 8-1 15,-6 5 1-15,-17 11-1 16,-13 2-1-16,-14 8 0 16,-11 4 0-16,-16 2 1 0,-8-1-1 15,-4-5 0-15,1-6-1 16,8-10-1-16,4-15-2 15,24-3-11-15,0-31-8 16,35 2-3-16,-2-27-2 16,28 7-1-16,0-25-1 15</inkml:trace>
  <inkml:trace contextRef="#ctx0" brushRef="#br4" timeOffset="137794.8814">16653 14682 89 0,'-6'15'34'0,"-5"-12"-2"16,12 18 1-16,-6-1-31 16,-2 5-2-16,-3 6 1 15,0 6-1-15,-1 5 1 16,-1-2-4-16,8-1 0 15,-6-9-4-15,20 2-16 16,-10-32-2-16,20 11-3 16,-8-35-2-16,22 2 1 15</inkml:trace>
  <inkml:trace contextRef="#ctx0" brushRef="#br4" timeOffset="137944.89">16671 14489 93 0,'-26'7'18'0,"12"5"-13"15,13-1-3-15,1-11-28 16,38 18-1-16,-6-18-1 16</inkml:trace>
  <inkml:trace contextRef="#ctx0" brushRef="#br4" timeOffset="138352.9134">17229 14693 90 0,'0'0'31'15,"-39"-16"0"-15,26 12 2 0,-22-7-28 16,8 7 0-16,-8 1-1 16,4 10 1-16,-1 8-2 15,2 7-2-15,-3 6 1 16,9 8-1-16,2-2 0 15,10 4-1-15,11-5 1 16,13-7-2-16,10-9 1 16,8-11 1-16,9-10-1 15,10-11 0-15,-1-9 1 16,2-6-1-16,-3-2 0 15,-10-1 2-15,-5 0-2 16,-12 9 2-16,-6 8-2 16,-14 16 1-16,0 0-1 15,-15 13-1-15,0 12 0 0,-2 3-2 16,7 6-2-16,3 1-3 15,13 7-1-15,-4-18-10 16,26 13-6-16,-10-24 0 16,28 9-3-16,-14-22 0 15,18 10 1-15,-12-25 1 16</inkml:trace>
  <inkml:trace contextRef="#ctx0" brushRef="#br4" timeOffset="138781.9379">17658 14731 56 0,'-1'-40'29'0,"7"18"0"16,-16-5 0-16,10 27-12 15,-26-12-4-15,11 25-1 16,-12 2-5-16,4 12-2 16,-6 3-1-16,5 6-1 0,-1-1 0 15,8-2-1-15,7-2 0 16,9-8-2-16,10-8 1 15,6-8 0-15,11-10-1 16,5-11 0-16,4-3 0 16,2-9 0-16,1-3 0 15,-6-1 1-15,-3 4-1 16,-3 1 1-16,-7 5 0 15,-5 5 0-15,-3 5-1 16,-11 10 0-16,10 1-1 16,-5 10 0-16,-4 12 0 15,-1 12-1-15,-1 11 1 0,-4 13-1 16,-3 10 1-1,-6 6 0-15,-7 3 1 0,0 0 0 16,-11-7 0-16,3-11 1 16,-7-15 0-16,-2-18-2 15,4-16-2-15,-3-25-8 16,18 2-10-16,-19-38-8 15,28 11-3-15,-15-28-6 16,16 5-2-16</inkml:trace>
  <inkml:trace contextRef="#ctx0" brushRef="#br4" timeOffset="140232.0208">18023 14688 57 0,'0'0'37'15,"0"0"-2"-15,20 5 2 16,-20-5-29-16,2 12-2 15,-2-12-1-15,7 26 0 16,-8-6 0-16,0 7-2 16,-5-1 0-16,3 3-1 15,-5-4 0-15,2-3-2 16,-1-3 1-16,5-9 0 15,2-10-1-15,0 0 1 16,9-25-1-16,5-2 0 16,1-6 1-16,3-3 1 15,5-2-1-15,-2 0 0 16,1 4-1-16,-1 7 2 0,0 7-2 15,-2 9 1-15,0 7-2 16,4 5-1-16,2 6-2 16,1 0-1-16,14 7-3 15,-7-12-7-15,19 18-8 16,-14-20-5-16,21 15-1 15,-23-17-2-15,10 13 2 16,-16-14 0-16,-3 1 29 16,-5 7 9-16,-21-19 9 15,-1 14 6-15,-11-16 4 16,11 16 2-16,-33-16 1 15,15 18 4-15,-12-9-27 16,0 11-2-16,-3 0-2 16,4 15 1-16,-6 4-2 0,4 6-2 15,-2 4 1-15,9 3-1 16,5 0 0-16,9-2-1 15,8-6 1-15,10-10-2 16,15-9 2-16,13-12-1 16,4-8 0-16,7-7 0 15,0-9 0-15,1-1 1 16,-9-2 0-16,-3 4 0 15,-14 4-1-15,-9 9 1 16,-13 13-1-16,0 0 0 16,-14 10 0-16,-2 6-2 15,2 6 2-15,0 0-2 16,7 6 1-16,3-4-3 15,12-1 0-15,6-12-2 0,14 2-4 16,-5-18-8-16,21 10-4 16,-14-23-3-16,20 13-1 15,-20-25-3-15,13 15 2 16,-16-10 23-16,-5-3 8 15,3 10 10-15,-23-13 2 16,13 17 7-16,-21-10 0 16,6 24 4-16,-5-19 2 15,5 19-22-15,-11 11-3 16,4 4-2-16,-5 4 1 15,0 7 0-15,-4 2 0 16,7 1-1-16,-4-2 0 16,3-4 0-16,3-6 0 15,5-4-1-15,2-13 1 0,9-9-1 16,6-6-1-16,2-7 1 15,4-7-1-15,1-1 2 16,2-5-2-16,-2 3 2 16,-2 5-2-16,-6 4 2 15,-4 7-2-15,-1 5 1 16,-9 11-1-16,0 0 0 15,0 0-1-15,4 24 1 16,-6-6 0-16,5 0-2 16,-1 0 2-16,3-1-2 15,-5-17 2-15,21 17 0 16,-6-21 1-16,7-10-1 15,8-5 1-15,-2-6 1 16,0-3 0-16,0 3 0 0,-4 4-1 16,-3 0 0-16,-6 12-1 15,-15 9 1-15,8 10-2 16,-13 10 1-16,-3 5-2 15,-1 1-3-15,7 11-3 16,-10-15-11-16,18 19-3 16,-14-26-6-16,22 10-1 15,-14-25-4-15,19 13-1 16,-19-13 2-16</inkml:trace>
  <inkml:trace contextRef="#ctx0" brushRef="#br4" timeOffset="140779.0521">19717 14547 65 0,'0'0'35'0,"-13"-6"-1"0,-1-2 0 15,14 8-26-15,-14-11-3 16,14 11 0-16,-25-5 0 15,11 11 0-15,-3 1-1 16,2 9 0-16,-4 1-1 16,4 5 0-16,-2 2-2 15,7 0 1-15,5-3-2 16,8 1 1-16,6-12-1 15,10-3 0-15,5-3 1 16,6-4-1-16,-1-4 0 16,2 3 0-16,-5 5 1 15,-5 3-1-15,-10 9 1 16,-8 1-2-16,-15 12 1 15,-8 0-1-15,-4 4-1 0,-4-5-2 16,5 4-5-16,-6-20-13 16,20 11-4-16,-10-28-4 15,19 5-3-15,5-23-2 16,18 1-1-16</inkml:trace>
  <inkml:trace contextRef="#ctx0" brushRef="#br4" timeOffset="141575.0977">23535 14124 71 0,'14'-6'36'0,"-14"6"-2"16,0 0 1-16,0 0-27 15,0 0-4-15,-13 2 0 16,4 12-1-16,-8 6-1 15,-5 13 1-15,-10 9-2 16,-5 12 0-16,-1 7 0 16,1 5-2-16,3-2-3 0,3-9-4 15,21 3-16-15,-5-29-3 16,30 2-2-16,-6-28-3 15,27-1 3-15</inkml:trace>
  <inkml:trace contextRef="#ctx0" brushRef="#br4" timeOffset="141929.1179">23747 14189 79 0,'14'-11'31'16,"-21"-5"-1"-16,7 16 1 15,-29 11-21-15,9 9-3 16,-6-2-2-16,2 5 0 15,1-1-2-15,6 5-1 0,3-4 0 16,9-1 0-16,8-4 0 16,11-3-1-16,8-5 0 15,7-2 0-15,4-3 0 16,3-1-1-16,-1 3 1 15,-2 0 0-15,-7 4 0 16,-9 5-1-16,-9 7 0 16,-11 7 0-16,-7 5-2 15,-10 6 2-15,-7 2-4 16,-2-4 0-16,3-1-2 15,-3-11-5-15,17 4-11 16,-10-29-3-16,22-2-1 16,1-13-4-16,21-6 1 15,-11-24 2-15</inkml:trace>
  <inkml:trace contextRef="#ctx0" brushRef="#br4" timeOffset="142117.1287">23833 14133 111 0,'-5'-16'34'0,"17"20"2"15,-12-4-2-15,25-4-30 16,-1 3-3-16,10-2-1 16,5 7-5-16,-3-12-13 15,13 20-8-15,-15-15-7 16,15 16-1-16,-17-12-3 15,14 9-1-15</inkml:trace>
  <inkml:trace contextRef="#ctx0" brushRef="#br4" timeOffset="143455.2052">16470 15482 28 0,'9'-15'34'16,"-11"-8"1"-16,3 9-1 15,-14-9-14-15,4 12-12 16,-7-4-4-16,0 10 3 15,-9 4-2-15,1 11-1 16,-10 8 0-16,1 12-1 0,-8 6 0 16,3 9-2-16,-1 3 1 15,5-1-1-15,6 1 0 16,10-6-2-16,12-10 2 15,10-5-1-15,14-10 0 16,12-5 1-16,8-7 0 16,0 6-1-16,4-4 1 15,-6 3 0-15,-6 7 0 16,-10 6-1-16,-19 11 0 15,-14 6 1-15,-11 9-1 16,-10-2 0-16,-6 1-1 16,2-5 0-16,3-4-4 15,4-16-2-15,18 3-11 16,1-40-5-16,33 13-3 0,-6-34-3 15,26 12-2-15,-7-24 1 16</inkml:trace>
  <inkml:trace contextRef="#ctx0" brushRef="#br4" timeOffset="144056.2396">16617 15798 76 0,'-20'-8'31'0,"20"8"0"15,-29 6-5-15,18 4-22 16,-1 3 0-16,8 9 0 15,-5 4-1-15,5 11 0 16,-2 2 0-16,1 11 0 16,2 1-1-16,-2-3 1 0,2-5-2 15,3-4 0-15,0-8 0 16,2-9-2-16,3-9 2 15,-5-13 0-15,18-18-1 16,-8-3-1-16,0-12 2 16,4-2 0-16,-3-9 0 15,2-1 0-15,0-6-1 16,2 1 0-16,-1 5 0 15,4 5 0-15,2 4 1 16,3 5-2-16,4 7 1 16,3 6 0-16,4 9 0 15,-4 8-1-15,5 4 1 16,-2 2 0-16,-2 9 0 15,-5 4 0-15,-5 5-1 16,-10 2 1-16,-6 5 0 0,-7 0-1 16,-11 1 1-16,-7 1 0 15,-4-2 0-15,-9-3 0 16,0-3 0-16,-2-4 0 15,0-4 0-15,3 2 0 16,1 1 0-16,3 0 1 16,1 6-1-16,3 3 0 15,-2 9 0-15,3 12 0 16,-3 7 1-16,1 3-2 15,-1 2 2-15,2-2-2 16,7-3-1-16,3-15-4 16,20 0-11-16,-6-41-7 15,24 15-5-15,-5-45-4 16,24 5-4-16,-10-27 1 0</inkml:trace>
  <inkml:trace contextRef="#ctx0" brushRef="#br4" timeOffset="144493.2646">17072 15986 65 0,'0'0'37'0,"0"17"-1"16,0-17 1-16,20-4-33 15,2-7 0-15,8-5-1 16,4-8-1-16,3-4 0 15,1 0-1-15,-3-1 0 16,-5 0-1-16,-8 8 1 16,-11 7-1-16,-11 14 1 15,0 0-1-15,-27 7 1 16,-2 14 0-16,-4 7 0 15,-5 6 0-15,3 2 0 16,4 1 0-16,7-3 0 16,6-1-1-16,17-8 1 15,10-10-1-15,13-6-1 16,14-8-1-16,13-12-4 0,15 6-9 15,-9-27-7-15,22 15-4 16,-20-24-3-16,17 15-3 16,-21-23 0-16</inkml:trace>
  <inkml:trace contextRef="#ctx0" brushRef="#br4" timeOffset="144711.277">17817 15512 80 0,'-18'6'36'16,"9"15"0"-16,-9-3 1 15,4 18-32-15,-3 7-2 16,0 11 0-16,-2 7-2 16,0 2 0-16,3 2-1 0,2-2-1 15,7-7-3-15,3-19-3 16,16 3-13-16,-12-40-7 15,34 2-4-15,-12-35-2 16,21-1 1-16</inkml:trace>
  <inkml:trace contextRef="#ctx0" brushRef="#br4" timeOffset="144906.2882">18093 15333 88 0,'14'-15'37'16,"-14"15"-2"-16,-10 17 4 15,-3 16-35-15,-7 21-3 16,-1 14 1-16,-2 11-2 15,2 4-1-15,1 0-2 16,5 0-3-16,-2-19-12 0,23 11-7 16,-13-36-2-16,26 8-4 15,-9-38-2-15,23 2 0 16</inkml:trace>
  <inkml:trace contextRef="#ctx0" brushRef="#br4" timeOffset="145275.3093">18185 15722 65 0,'23'-14'37'16,"-12"-9"0"-16,9 17 1 15,-20 6-31-15,15-1-2 16,-14 12-2-16,-2 14 0 16,-10 8-2-16,-1 9 1 15,-3 4-2-15,-3 0 0 16,5 0-3-16,1-11-3 15,16 3-13-15,-4-38-8 16,13 16-2-16,-1-40-4 16,22 0 0-16</inkml:trace>
  <inkml:trace contextRef="#ctx0" brushRef="#br4" timeOffset="145670.3319">18472 15441 86 0,'-11'12'36'0,"-11"-7"0"16,13 16 0-16,-10-4-33 15,12 3-2-15,5 2 1 16,4 3-1-16,1 4 1 16,1 8 0-16,-2 2 0 15,-1 7 0-15,-4 4-1 16,-1-1 1-16,-2 0-2 0,-3-6 1 15,3-7-1-15,1-8 1 16,5-13-1-16,0-15 0 16,15-19-1-16,5-10 2 15,7-9-1-15,2-5 0 16,3-7 0-16,2 0 1 15,-3 7-1-15,-1 8 0 16,-6 10 1-16,-5 10-1 16,-5 14 0-16,-4 12 0 15,-3 12 0-15,0 5-1 16,5 6-1-16,-2 0-2 15,9 7-4-15,-9-15-10 16,27 15-8-16,-19-28-4 16,23 12-3-16,-14-25-2 0,16 8 0 15</inkml:trace>
  <inkml:trace contextRef="#ctx0" brushRef="#br4" timeOffset="146116.3574">19051 15725 75 0,'-9'-34'36'15,"7"11"0"-15,-12-7 1 16,8 9-32-16,-11 7-1 15,-1 13-1-15,-7 9 0 16,-1 14 1-16,-4 5-1 16,1 8 0-16,1 3-1 15,5 0 0-15,5-3-1 16,13-6 0-16,8-12 0 15,11-10-1-15,8-7 0 16,9-11-1-16,3-10 1 0,4-5 0 16,-1-5-1-16,-3-1 0 15,-1 3 1-15,-5 3-1 16,-8 5 1-16,-3 8-1 15,-4 10 1-15,-13 3 0 16,12 26-1-16,-12 7 1 16,-2 12-1-16,-5 5 1 15,2 11-1-15,-8 6 0 16,-1 2-1-16,-5 1 1 15,-5-7 1-15,-1-2 0 16,-7-10 1-16,1-10-2 16,-4-9 2-16,3-17-5 0,3-6 0 15,-6-25-10 1,20 10-7-16,-13-39-2 0,24 10-6 15,-17-30-3-15,17 6-2 16,-15-21 2-16</inkml:trace>
  <inkml:trace contextRef="#ctx0" brushRef="#br4" timeOffset="146753.3938">17343 15910 23 0,'0'0'28'0,"-11"-1"-3"16,11 1-3-16,0 0-7 0,0 0-4 15,-13-2-4-15,13 2-2 16,0 0-4-16,0 0-4 15,0 0-11-15,0 0-9 16,7 12-3-16,-7-12 0 16,-2 11-1-16</inkml:trace>
  <inkml:trace contextRef="#ctx0" brushRef="#br4" timeOffset="147678.4468">23527 15164 45 0,'5'-12'33'15,"-8"-5"0"-15,3 17 1 16,-3-25-26-16,3 25-1 15,-15 0-1-15,4 20 1 16,-10 10-2-16,-3 17-1 16,-12 10 0-16,-2 15-3 15,-10 10 0-15,1-1-4 16,4 4-2-16,-4-20-14 15,22 8-5-15,-7-29-4 16,25 3-2-16,-5-31 0 16</inkml:trace>
  <inkml:trace contextRef="#ctx0" brushRef="#br4" timeOffset="148038.4673">23609 15339 59 0,'0'0'34'0,"-21"-19"-3"15,6 28 2-15,-13-6-25 16,6 15-1-16,0-1-2 16,6 12 0-16,6-6-1 15,7 6-2-15,8-4 0 16,10-2-1-16,7-2 0 15,8-4-1-15,6-2 2 16,1-5-3-16,1 1 2 0,0 0-1 16,-8 2 1-16,-4 2 0 15,-6 5-1-15,-7 5 1 16,-11 2-1-16,-3 6 1 15,-12 2-2-15,-2-2 0 16,-1-1-1-16,-3-8-2 16,5 0-5-16,-8-27-12 15,22 3-4-15,-5-18-4 16,20-2-1-16,-11-27 0 15</inkml:trace>
  <inkml:trace contextRef="#ctx0" brushRef="#br4" timeOffset="148233.4785">23745 15332 80 0,'-22'-27'33'15,"22"27"1"-15,-17-19 1 16,17 19-22-16,12 7-6 16,5 2-2-16,8-2-1 15,3-1-2-15,14-3-2 16,9-5-4-16,13 7-13 15,-7-24-11-15,19 18-4 16,-19-20-4-16,17 16-1 16,-17-16-1-16</inkml:trace>
  <inkml:trace contextRef="#ctx0" brushRef="#br2" timeOffset="153576.7841">20395 16301 32 0,'0'0'29'0,"0"0"0"15,19-8 0-15,14 11-24 16,3-7-1-16,15 7-1 16,10-4 1-16,14 6-2 15,12-10 2-15,22 0 2 16,14-5-4-16,20-5 2 15,21-3-3-15,18-7 2 16,13-1-4-16,21 0 1 16,5 7-2-16,3 2 0 15,6 13 0-15,-2 3 0 0,-6 4 0 16,-8 8 1-16,-8 5 0 15,-8-3 1-15,-13 2 1 16,-14-6-2-16,-14 1-4 16,-23-20-10-16,-7 16-3 15,-28-23-2-15,-15 14-1 16,-36-21 0-16,-15 15-1 15</inkml:trace>
  <inkml:trace contextRef="#ctx0" brushRef="#br2" timeOffset="154175.8184">17512 16946 54 0,'0'0'29'16,"26"26"3"-16,-26-6-2 0,12 17-23 16,-17-1-2-16,8 14-1 15,-3 3-1-15,2 5-1 16,-4 1-1-16,0 2-1 15,4-4-3-15,-7-6-7 16,15 1-13-16,-18-17-4 16,17-8-1-16,-9-27-1 15</inkml:trace>
  <inkml:trace contextRef="#ctx0" brushRef="#br2" timeOffset="154395.831">17210 16985 78 0,'-20'8'34'0,"1"-9"-2"16,33 13 0-16,11-12-28 16,19-3-2-16,18-6 0 15,15-2-1-15,9 1-1 16,3-3-3-16,3 9-4 15,-12-10-15-15,9 24-2 16,-28-4-2-16,10 17-1 16,-32-9 0-16</inkml:trace>
  <inkml:trace contextRef="#ctx0" brushRef="#br2" timeOffset="154704.8486">18158 17114 83 0,'-17'-1'29'15,"17"1"-1"-15,-20 7 2 0,17 8-22 16,-13 4-3-16,6 7-1 15,-5 1 1-15,2 8-2 16,4-1 0-16,4-1 0 16,7-6-1-16,10-6 0 15,6-7-2-15,9-12 1 16,7-5-1-16,3-14-1 15,3-8 1-15,-2-3 0 16,-3-5-1-16,-13-1 0 16,-6 4 0-16,-14 3-1 15,-8 5-1-15,-16 10-2 16,-1 8-4-16,-17 1-12 15,23 14-3-15,-14-13-2 16,31 2-1-16,-12-6-1 0,35-5 1 16</inkml:trace>
  <inkml:trace contextRef="#ctx0" brushRef="#br2" timeOffset="154910.8604">18789 16548 79 0,'-25'34'31'15,"16"26"-1"-15,-11-8 1 16,10 14-28-16,3 2-2 16,4 2 0-16,-1 5-2 15,0-6-6-15,10 9-16 16,-17-20-1-16,16-1-2 15,-17-20-2-15</inkml:trace>
  <inkml:trace contextRef="#ctx0" brushRef="#br2" timeOffset="155110.8719">18503 17063 90 0,'-19'-22'32'0,"19"22"0"15,11-26 0-15,21 12-29 16,6 7-5-16,5-5-3 15,18 7-3-15,0-10-9 16,20 22-7-16,-20-12-3 16,19 21-1-16,-26-8 1 0,15 15 2 15</inkml:trace>
  <inkml:trace contextRef="#ctx0" brushRef="#br2" timeOffset="155507.8946">19291 17133 70 0,'-27'-21'30'16,"27"21"-1"-16,-23-22 1 15,23 22-15-15,-27-18-9 16,10 18 0-16,-10 3 0 16,0 9-2-16,-4 6 0 15,0 7 0-15,-1 5 0 16,4 3-1-16,3 1-1 15,11-2 0-15,12-6-1 0,11-7 0 16,12-6-1-16,12-15 0 16,8-15 0-16,6-5 0 15,0-4 0-15,-4-5-1 16,-6 0 1-16,-7-2 0 15,-7 6 0-15,-10 6 0 16,-7 6-1-16,-6 15 1 16,0 0 0-16,-12 7 0 15,5 14 0-15,2 5-1 16,1 9 0-16,4-5-3 15,7 3-2-15,-2-9-6 16,20 1-9-16,-10-27-6 16,27-2-2-16,-13-31 0 15,31-1-1-15,-12-27 2 0</inkml:trace>
  <inkml:trace contextRef="#ctx0" brushRef="#br2" timeOffset="155666.9037">19793 16713 103 0,'-32'21'32'16,"15"36"0"-16,-24-1 1 15,17 13-29-15,-4 8-5 16,0-3-10-16,23 6-15 16,-14-14-2-16,34-6-5 15,-9-20 0-15,30-4-1 16</inkml:trace>
  <inkml:trace contextRef="#ctx0" brushRef="#br2" timeOffset="156424.947">23712 16518 50 0,'12'10'36'15,"-19"5"-1"-15,2 25-1 0,-13 0-27 16,-2 23-3-16,-8 5-3 16,-4 12 3-16,-6 3-2 15,-2 3-1-15,-5 1-1 16,2-9-3-16,5 2-5 15,-5-22-12-15,29-1-3 16,-9-22-2-16,28-11-2 16,-5-24 0-16</inkml:trace>
  <inkml:trace contextRef="#ctx0" brushRef="#br2" timeOffset="156796.9683">23764 16899 82 0,'19'-5'31'16,"-5"-16"-1"-16,19 15 1 15,-2-9-25-15,2 2-3 16,4 2-1-16,0 3 0 15,-7 8-1-15,-5 10-1 16,-13 7 1-16,-10 5 0 16,-13 7-1-16,-9 5 2 15,-6 3-1-15,-8 4 1 16,1 2 0-16,-2-8 0 15,6 2 1-15,8-5-2 16,14-6 2-16,11-10-3 16,13-8 1-16,15-10-4 0,16-6-4 15,1-16-8-15,25 6-13 16,-20-19-1-16,21 9-2 15,-18-20-2-15</inkml:trace>
  <inkml:trace contextRef="#ctx0" brushRef="#br2" timeOffset="157138.9879">24558 16771 79 0,'-29'0'35'16,"8"17"-1"-16,-17-9 1 15,3 12-30-15,-3 1-2 0,2 2 0 16,-1 1-1-16,8 3 0 15,6-1 0-15,9-3 0 16,14-2-1-16,9-6 0 16,14-2-1-16,11-4 1 15,2-3 0-15,7-4-1 16,0 2 1-16,-2-1-1 15,-4 5 1-15,-9-1-1 16,-8 7 1-16,-10 7-1 16,-11 4 1-16,-8 6 0 15,-11 6-1-15,-7-7-1 16,1 4 0-16,-4-8-1 15,5-4-2-15,-2-10-6 16,18-1-9-16,-7-27-10 16,30-3 1-16,-14-17-2 15,23 2-2-15</inkml:trace>
  <inkml:trace contextRef="#ctx0" brushRef="#br2" timeOffset="157325.9986">24347 16882 83 0,'-18'-10'34'16,"22"20"2"-16,1-20 1 15,20 6-32-15,14-2-1 16,13-2-1-16,7 1-2 16,9-2-3-16,9 9-8 15,-11-20-13-15,11 24-8 16,-24-15-3-16,13 13-2 15,-23-16-1-15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9Manu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182499"/>
              </p:ext>
            </p:extLst>
          </p:nvPr>
        </p:nvGraphicFramePr>
        <p:xfrm>
          <a:off x="214283" y="762000"/>
          <a:ext cx="8750332" cy="4480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the next bit of Science Homework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 title page.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“pre-unit test” to see who knows what already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new stuff will fit with what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41160" y="880560"/>
              <a:ext cx="1985400" cy="171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27480" y="875520"/>
                <a:ext cx="2005200" cy="173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Talia’s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9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1840" y="161640"/>
              <a:ext cx="8755200" cy="656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8880" y="148680"/>
                <a:ext cx="8772120" cy="659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31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4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225</TotalTime>
  <Words>163</Words>
  <Application>Microsoft Office PowerPoint</Application>
  <PresentationFormat>On-screen Show (4:3)</PresentationFormat>
  <Paragraphs>25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</cp:revision>
  <dcterms:created xsi:type="dcterms:W3CDTF">2006-08-16T00:00:00Z</dcterms:created>
  <dcterms:modified xsi:type="dcterms:W3CDTF">2014-02-06T20:48:35Z</dcterms:modified>
</cp:coreProperties>
</file>