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0" r:id="rId3"/>
    <p:sldId id="258" r:id="rId4"/>
    <p:sldId id="261" r:id="rId5"/>
    <p:sldId id="265" r:id="rId6"/>
    <p:sldId id="262" r:id="rId7"/>
    <p:sldId id="263" r:id="rId8"/>
    <p:sldId id="259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04T20:58:57.127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4178 6560 76 0,'-20'-6'30'0,"-4"-3"1"15,0-3-2-15,-6-1-25 16,-4-3-6-16,-3 2 1 15,0 4 4-15,-11-2-2 16,0 4 1-16,-11 0-1 16,-3 3 1-16,-7-1-1 15,-8 4 1-15,-10-1 1 16,-2 2-2-16,-10-4 1 15,-6 4 0-15,-5-6 0 16,-2 2 0-16,-6-3 0 16,-2 0-1-16,3-1 0 15,2 0 0-15,-2-1 1 0,7 5-2 16,-3 1 1-16,-3 7-2 15,5 0 2-15,1 7-1 16,2 3 0-16,-1 6 1 16,-2 1-1-16,2 7 1 15,-5 3-2-15,4 6 2 16,2 2-1-16,5 10 0 15,-3 3 1-15,9 8 0 16,1 5-1-16,8 8 0 16,9 3 1-16,8 0-1 15,10 1 0-15,9 0 1 16,13 0-2-16,8-5 0 15,15 3 0-15,10-7 0 16,9 0-1-16,6 0 2 0,7 5-1 16,2 2-1-16,7-1 2 15,-4 2-2-15,1 1 2 16,1 4 0-16,3-4 0 15,1-1 0-15,5-7 0 16,6-3 1-16,5-7-1 16,7-6 0-16,10-8-1 15,8-6 2-15,10-7-2 16,5-6 1-16,9-5 0 15,0-4 0-15,8-6 0 16,4-2 1-16,4 3-1 16,5-7 1-16,2 1-1 15,3-3 0-15,5 2 0 16,8-5 1-16,12-3-1 0,2 0 1 15,11-7-1-15,2 0 0 16,12-3 0-16,6 2-1 16,1 0 1-16,0 0 0 15,0 3-1-15,2 2 1 16,-3 2-1-16,-2 1 1 15,0-1-1-15,1-1 1 16,3-1-1-16,3-3 1 16,7-1 0-16,1-4 0 15,8 0 0-15,1-2-1 16,4 4 1-16,0 1 0 15,-4 4 0-15,-2 7 0 16,-2 2 0-16,-7 4-1 0,-4 3 1 16,-4-1 1-1,-2-2-1-15,-4 1 0 0,-1-5 0 16,2-2 1-16,-3-2-1 15,2-2 1-15,0-4-1 16,-2 0 1-16,-7-1-1 16,2 2 0-16,-3-2 0 15,-4 1 0-15,-7-2 0 16,-5 0 0-16,0-2 0 15,-7-2 0-15,-3-2 0 16,-5-4 0-16,-8-1 0 16,-4 0 0-16,-4-1 0 15,-2-1 0-15,-6-1 0 16,-6 2 0-16,-5-2 0 0,0 1 0 15,-7-5 0 1,0-2 0-16,-3-2 0 0,-5-4 1 16,-3-1 0-16,-3-3 0 15,-8-2 0-15,-2-5 0 16,-8-1 0-16,-7 0 0 15,-9-1 0-15,-10-2-1 16,-10-1 0-16,-9-3 0 16,-13 5 0-16,-10-2-1 15,-8 4 1-15,-11-4 0 16,-9 0 0-16,-12 0 1 15,-9-3-1-15,-9 2 1 16,-10-1 0-16,-4-1 1 16,-16 2-2-16,-7 6 0 15,-13 5 1-15,-10 2-1 0,-11 6 0 16,-12 4 0-16,-9 7-1 15,-11 3 1-15,-4 1-1 16,-7 5 1-16,-2-1 0 16,4 1 0-16,-2-1 0 15,4 0 0-15,-2 1 0 16,5 0 1-16,-3 0-1 15,5 2 1-15,-5 1-1 16,-4 2 0-16,-3 2 0 16,1 1 0-16,-5 0 0 15,2-1 0-15,0 1-1 16,1-1 1-16,4-2 0 15,4 2 1-15,4-4-1 16,3 7 2-16,2-1-1 0,0 7 0 16,-2 1 0-16,3 6 0 15,0 5 1-15,2 3-1 16,-1 0 1-16,7 3-2 15,10-5 0-15,9-6-1 16,16 0-3-16,3-13-3 16,24 5-3-16,4-17-3 15,25 11-1-15,-4-17-3 16,29 17-1-16,-4-17 0 15,48 23 1-15,-8-20 3 16,46 16-2-16,16-10 4 16,90 7 2-16,-15-7 1 15,40 6 2-15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04T21:45:33.78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8443 3982 94 0,'5'-22'39'16,"5"12"1"-16,-6-7-2 15,-4 17-37-15,20-1 0 16,-9 23 1-16,-3 19 0 15,-9 16-1-15,-4 8 0 16,0 3 0-16,8-9 0 16,16-29-1-16,33-48 1 15,52-54 0-15,70-60 0 16,71-58 0-16,80-51-2 15,48-49-6-15,37-11-4 16,-12-14-6-16,-8 32-7 0,-75 26-2 16,-50 52-3-1,-94 34-4-15,-61 61 2 0,-70 35 5 16</inkml:trace>
  <inkml:trace contextRef="#ctx0" brushRef="#br0" timeOffset="925.0529">11240 5393 69 0,'19'-17'35'0,"-7"-1"-2"16,2 20-3-16,-14-2-23 16,-1 32-2-16,-11 11 1 15,1 19 2-15,-10-1 1 16,6 8-1-16,3-14 0 0,36-20 1 15,46-51-2-15,70-55-2 16,109-70-4-16,99-56-5 16,95-38-11-16,9-62-6 15,49-6-8-15,-39-44-5 16,-38 27-2-16,-85 4-2 15</inkml:trace>
  <inkml:trace contextRef="#ctx0" brushRef="#br0" timeOffset="1799.1029">5921 7751 93 0,'0'0'36'0,"14"21"2"16,-21 6 0-16,6 8-31 15,-6 0-3-15,8-7 0 16,20-27 1-16,43-36-1 16,102-55 1-16,31-47-2 15,86-51-3-15,73-44-5 16,95-20-9-16,-22-36-7 15,16 15-8-15,-54-3-5 16,-90 28-2-16</inkml:trace>
  <inkml:trace contextRef="#ctx0" brushRef="#br0" timeOffset="3390.1939">3903 9784 98 0,'-3'40'38'16,"6"14"0"-16,-7-11-1 15,17 5-27-15,13-26-6 16,31-28-2-16,43-47-1 0,53-44-2 16,52-39-3-16,33-39-9 15,40-6-7-15,-17-33-6 16,3 28-3-16,-44 0-2 15,-24 52-4-15,-59 22 3 16,-32 51 1-16</inkml:trace>
  <inkml:trace contextRef="#ctx0" brushRef="#br0" timeOffset="9851.5635">11208 9610 73 0,'-44'3'30'0,"-8"-3"0"15,-6 3-8-15,-13-2-19 16,-4 3-3-16,-8-4 1 15,-3 4 1-15,-10-4 0 0,0 1 1 16,-8-3 2 0,-4 2-1-16,-9-4 0 0,5 4 0 15,-10-6 0-15,0 6-1 16,-5-1-1-16,-6 3-1 15,-4 0-1-15,0 2 1 16,-4 1-2-16,1 1 1 16,-7-2 1-16,5-3-1 15,2-2 1-15,10-4 0 16,8-5 1-16,9-5 0 15,8-5 0-15,6 3 0 16,13-7 0-16,6 1-1 16,4-3 0-16,5 5-1 15,4 1 0-15,1 2-1 16,9 6 1-16,-4 4-2 0,7 3 1 15,1 8 0-15,6 4 2 16,7 5-1-16,6 5 0 16,9 10 1-16,6 5-1 15,14 10 1-15,5 8-1 16,11 2 1-16,0 10-2 15,8 6 2-15,-5 4-2 16,2 4 2-16,-9-1-2 16,-2 1 1-16,-8-1-1 15,-1-1 2-15,-6-1-1 16,-3-8 0-16,0-8 0 15,0-3 0-15,3-8 0 16,3-10 0-16,2-7 0 16,4-9 0-16,0-6-1 0,1-14 1 15,2 14 0-15,-2-14 1 16,0 0-1-16,0 0 0 15,4-18 0-15,-4 18 0 16,-5-18 0-16,-1 7 0 16,6 11-1-16,-22-19 1 15,4 14-1-15,-6-2 0 16,-9 4 0-16,-8 3 1 15,-12 4-1-15,-8 0 1 16,-12 3 0-16,-12 5 0 16,-8 1 0-16,-11-1 1 15,-9 0 0-15,-4 0 0 16,-9 1-1-16,-2 0 1 15,-15 0-1-15,-4-2 1 0,-9 1-1 16,-3-5 0-16,-5 1 0 16,-9-5 0-16,-2-3 0 15,-6-7 0-15,2-1 0 16,-9-6 0-16,1 2 1 15,-6 0-1-15,-2 3 1 16,-4 3 0-16,-4 7-1 16,-2 7 1-16,-5 7-1 15,3 4-1-15,4 5 0 16,5-1-2-16,18 5-4 15,8-11-3-15,26 6-4 16,9-21-4-16,43 11 0 16,4-22-3-16,42 11-1 15,7-18 0-15,41 16 4 16,9-15 2-16,36 14 3 0,12-2 1 15,28 9 1-15</inkml:trace>
  <inkml:trace contextRef="#ctx0" brushRef="#br0" timeOffset="10977.6279">10240 9808 69 0,'28'1'29'15,"11"0"-2"-15,6-14 0 16,13 3-16-16,8-9-11 16,19-4 0-16,13-2 0 15,7 0-1-15,8 0 0 16,5 3 1-16,5 6-1 15,3 7 1-15,-6 7 0 0,-1 3 0 16,-6 5 0-16,1 3 1 16,-7 0 1-16,-4 4 0 15,-12-4 0-15,-5 3 2 16,-11-6-1-16,-3 3 0 15,-14-7-1-15,-7 2 1 16,-9-1-2-16,-4 0 0 16,-12 0 0-16,-5 0 0 15,-3 2-1-15,-4 3 1 16,-9 4 1-16,0 10-1 15,-11 8 1-15,-3 13 0 16,-8 6 0-16,-2 11 0 16,-6 4 0-16,0 9 0 15,-6-4-1-15,7-1 1 16,0-4-2-16,8-1 2 0,6-3-3 15,9-3 3-15,6 1-3 16,5-4 1-16,4 0-1 16,1-3 0-16,0-7-4 15,-5-17-3-15,10-1-5 16,-20-26-6-16,27-17-2 15,-26-26-3-15,21 5 0 16,-14-30-2-16,17 6 2 16,-2-13 2-16,10 4 6 15</inkml:trace>
  <inkml:trace contextRef="#ctx0" brushRef="#br0" timeOffset="11518.6588">13494 10731 90 0,'-27'-1'28'16,"27"1"1"-16,-11 7-1 16,29 0-27-16,16 0-1 15,18 2 0-15,15-1 2 16,29 2 0-16,22-5 1 15,30-3 0-15,27-5 0 16,34-3 1-16,26-8 0 16,33 5-1-16,22-2 0 15,26 4 0-15,15 5-1 16,15 6 0-16,5 7-1 15,4 4-1-15,1 4-1 16,-9-1-2-16,3 4-3 16,-14-14-3-16,3 10-6 0,-27-23-3 15,47 13-3-15,-80-22-1 16,-5 11-1-16,-49-17-1 15,-17 12 4-15,-50-8 2 16,-38 6 4-16,-44 5 2 16</inkml:trace>
  <inkml:trace contextRef="#ctx0" brushRef="#br0" timeOffset="12156.6953">16670 11281 68 0,'-192'45'32'16,"-40"-10"-1"-16,-19 18 2 16,-47-6-8-16,-40 21-23 15,-49 15 0-15,-50 22 0 16,-50 14 1-16,-61 20 0 15,-53 24-1-15,-52 26-1 16,-45 22 0-16,-47 26 1 16,-23 16-2-16,-21 18 1 0,-15 15-3 15,6 8 1-15,2 4-2 16,19-3 0-16,26-15-2 15,53-18-4-15,52-11-5 16,43-43-7-16,79-14-2 16,56-63-5-16,98-29-2 15,62-72-2-15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5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5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5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5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9Manu 05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 pitchFamily="34" charset="0"/>
              </a:rPr>
              <a:t>Hui-Tanguru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51252779"/>
              </p:ext>
            </p:extLst>
          </p:nvPr>
        </p:nvGraphicFramePr>
        <p:xfrm>
          <a:off x="214283" y="762000"/>
          <a:ext cx="8750332" cy="47853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Introduce ourselves with a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Mihi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find commonalities with others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Discuss the question “What is Science?”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it is that we are learning.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our first bit of Science Homework: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Communication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and Preparation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avoid panic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Make a list of things that will bring about success in Science and find out how to reduce our natural tendency to forget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do as well as we possibly can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begin writing down the objectives of the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be able to do at the end of the first few weeks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88560" y="2291040"/>
              <a:ext cx="4101480" cy="8208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4880" y="2277360"/>
                <a:ext cx="4128840" cy="847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555120" y="581040"/>
              <a:ext cx="6862680" cy="515412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48640" y="577440"/>
                <a:ext cx="6871680" cy="5162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2"/>
          <p:cNvSpPr txBox="1">
            <a:spLocks noRot="1" noChangeArrowheads="1"/>
          </p:cNvSpPr>
          <p:nvPr/>
        </p:nvSpPr>
        <p:spPr>
          <a:xfrm>
            <a:off x="842963" y="534987"/>
            <a:ext cx="7386637" cy="60801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3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Mihi</a:t>
            </a:r>
            <a:r>
              <a:rPr lang="en-NZ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a way of sharing our backgrounds</a:t>
            </a:r>
            <a:endParaRPr lang="en-NZ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1331913" y="1412875"/>
            <a:ext cx="7632700" cy="44227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lnSpc>
                <a:spcPct val="90000"/>
              </a:lnSpc>
              <a:buClr>
                <a:srgbClr val="FFFF00"/>
              </a:buClr>
              <a:buFont typeface="Arial" pitchFamily="34" charset="0"/>
              <a:buChar char="•"/>
            </a:pPr>
            <a:r>
              <a:rPr lang="en-NZ" sz="3200" dirty="0" smtClean="0">
                <a:solidFill>
                  <a:srgbClr val="0000C8"/>
                </a:solidFill>
                <a:latin typeface="Times New Roman" pitchFamily="18" charset="0"/>
                <a:cs typeface="Times New Roman" pitchFamily="18" charset="0"/>
              </a:rPr>
              <a:t>Birthplace</a:t>
            </a:r>
          </a:p>
          <a:p>
            <a:pPr marL="457200" indent="-457200" algn="l">
              <a:lnSpc>
                <a:spcPct val="90000"/>
              </a:lnSpc>
              <a:buClr>
                <a:srgbClr val="FFFF00"/>
              </a:buCl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00C8"/>
                </a:solidFill>
                <a:latin typeface="Times New Roman" pitchFamily="18" charset="0"/>
                <a:cs typeface="Times New Roman" pitchFamily="18" charset="0"/>
              </a:rPr>
              <a:t>Family name</a:t>
            </a:r>
          </a:p>
          <a:p>
            <a:pPr marL="457200" indent="-457200" algn="l">
              <a:lnSpc>
                <a:spcPct val="90000"/>
              </a:lnSpc>
              <a:buClr>
                <a:srgbClr val="FFFF00"/>
              </a:buCl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00C8"/>
                </a:solidFill>
                <a:latin typeface="Times New Roman" pitchFamily="18" charset="0"/>
                <a:cs typeface="Times New Roman" pitchFamily="18" charset="0"/>
              </a:rPr>
              <a:t>Number of siblings (brothers and sisters)</a:t>
            </a:r>
          </a:p>
          <a:p>
            <a:pPr marL="457200" indent="-457200" algn="l">
              <a:lnSpc>
                <a:spcPct val="90000"/>
              </a:lnSpc>
              <a:buClr>
                <a:srgbClr val="FFFF00"/>
              </a:buCl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00C8"/>
                </a:solidFill>
                <a:latin typeface="Times New Roman" pitchFamily="18" charset="0"/>
                <a:cs typeface="Times New Roman" pitchFamily="18" charset="0"/>
              </a:rPr>
              <a:t>Where I fit (elder, eldest, younger, youngest, middle, second…)</a:t>
            </a:r>
          </a:p>
          <a:p>
            <a:pPr marL="457200" indent="-457200" algn="l">
              <a:lnSpc>
                <a:spcPct val="90000"/>
              </a:lnSpc>
              <a:buClr>
                <a:srgbClr val="FFFF00"/>
              </a:buCl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00C8"/>
                </a:solidFill>
                <a:latin typeface="Times New Roman" pitchFamily="18" charset="0"/>
                <a:cs typeface="Times New Roman" pitchFamily="18" charset="0"/>
              </a:rPr>
              <a:t>My first name</a:t>
            </a:r>
          </a:p>
          <a:p>
            <a:pPr marL="457200" indent="-457200" algn="l">
              <a:lnSpc>
                <a:spcPct val="90000"/>
              </a:lnSpc>
              <a:buClr>
                <a:srgbClr val="FFFF00"/>
              </a:buCl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00C8"/>
                </a:solidFill>
                <a:latin typeface="Times New Roman" pitchFamily="18" charset="0"/>
                <a:cs typeface="Times New Roman" pitchFamily="18" charset="0"/>
              </a:rPr>
              <a:t>What my last school was and what I liked about it.</a:t>
            </a:r>
            <a:endParaRPr lang="en-NZ" sz="3200" dirty="0" smtClean="0">
              <a:solidFill>
                <a:srgbClr val="0000C8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lnSpc>
                <a:spcPct val="90000"/>
              </a:lnSpc>
              <a:buClr>
                <a:srgbClr val="FFFF00"/>
              </a:buClr>
            </a:pPr>
            <a:endParaRPr lang="en-NZ" sz="3200" dirty="0" smtClean="0">
              <a:solidFill>
                <a:srgbClr val="0000C8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7792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rot="20035901">
            <a:off x="2294722" y="1866343"/>
            <a:ext cx="3817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Sample only</a:t>
            </a:r>
          </a:p>
        </p:txBody>
      </p:sp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0471784"/>
              </p:ext>
            </p:extLst>
          </p:nvPr>
        </p:nvGraphicFramePr>
        <p:xfrm>
          <a:off x="533400" y="533400"/>
          <a:ext cx="8094663" cy="147523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Assignment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15 June 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Circular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The 10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December was Caitlin’s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2058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err="1" smtClean="0">
                <a:solidFill>
                  <a:srgbClr val="FFFF00"/>
                </a:solidFill>
              </a:rPr>
              <a:t>Alvian’s</a:t>
            </a:r>
            <a:r>
              <a:rPr lang="en-NZ" sz="10800" dirty="0" smtClean="0">
                <a:solidFill>
                  <a:srgbClr val="FFFF00"/>
                </a:solidFill>
              </a:rPr>
              <a:t> birthday was on the 2</a:t>
            </a:r>
            <a:r>
              <a:rPr lang="en-NZ" sz="10800" baseline="30000" dirty="0" smtClean="0">
                <a:solidFill>
                  <a:srgbClr val="FFFF00"/>
                </a:solidFill>
              </a:rPr>
              <a:t>nd</a:t>
            </a:r>
            <a:r>
              <a:rPr lang="en-NZ" sz="10800" dirty="0" smtClean="0">
                <a:solidFill>
                  <a:srgbClr val="FFFF00"/>
                </a:solidFill>
              </a:rPr>
              <a:t> of January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2475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Kate’s birthday was on the 3</a:t>
            </a:r>
            <a:r>
              <a:rPr lang="en-NZ" sz="10800" baseline="30000" dirty="0" smtClean="0">
                <a:solidFill>
                  <a:srgbClr val="FFFF00"/>
                </a:solidFill>
              </a:rPr>
              <a:t>rd</a:t>
            </a:r>
            <a:r>
              <a:rPr lang="en-NZ" sz="10800" dirty="0" smtClean="0">
                <a:solidFill>
                  <a:srgbClr val="FFFF00"/>
                </a:solidFill>
              </a:rPr>
              <a:t> of January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1669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And </a:t>
            </a:r>
            <a:r>
              <a:rPr lang="en-NZ" sz="10800" dirty="0" err="1" smtClean="0">
                <a:solidFill>
                  <a:srgbClr val="FFFF00"/>
                </a:solidFill>
              </a:rPr>
              <a:t>Caty’s</a:t>
            </a:r>
            <a:r>
              <a:rPr lang="en-NZ" sz="10800" dirty="0" smtClean="0">
                <a:solidFill>
                  <a:srgbClr val="FFFF00"/>
                </a:solidFill>
              </a:rPr>
              <a:t>  birthday was on the 17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</a:t>
            </a:r>
            <a:r>
              <a:rPr lang="en-NZ" sz="10800" dirty="0">
                <a:solidFill>
                  <a:srgbClr val="FFFF00"/>
                </a:solidFill>
              </a:rPr>
              <a:t>J</a:t>
            </a:r>
            <a:r>
              <a:rPr lang="en-NZ" sz="10800" dirty="0" smtClean="0">
                <a:solidFill>
                  <a:srgbClr val="FFFF00"/>
                </a:solidFill>
              </a:rPr>
              <a:t>anuary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3115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193</TotalTime>
  <Words>233</Words>
  <Application>Microsoft Office PowerPoint</Application>
  <PresentationFormat>On-screen Show (4:3)</PresentationFormat>
  <Paragraphs>38</Paragraphs>
  <Slides>8</Slides>
  <Notes>0</Notes>
  <HiddenSlides>0</HiddenSlides>
  <MMClips>8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17</cp:revision>
  <dcterms:created xsi:type="dcterms:W3CDTF">2006-08-16T00:00:00Z</dcterms:created>
  <dcterms:modified xsi:type="dcterms:W3CDTF">2014-02-04T21:47:40Z</dcterms:modified>
</cp:coreProperties>
</file>