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357" r:id="rId3"/>
    <p:sldId id="358" r:id="rId4"/>
    <p:sldId id="359" r:id="rId5"/>
    <p:sldId id="312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  <p:sldId id="351" r:id="rId39"/>
    <p:sldId id="352" r:id="rId40"/>
    <p:sldId id="353" r:id="rId41"/>
    <p:sldId id="354" r:id="rId42"/>
    <p:sldId id="355" r:id="rId43"/>
    <p:sldId id="356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2T23:25:47.36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10476 3695 76,'0'0'36,"0"12"-2,0-12-9,-9 40-21,0 2-1,3 14 1,-3 6-1,4 6 0,0-8 1,15-9 0,18-28 1,25-31 0,31-45 0,40-37-2,38-48 0,33-22 1,17-27-3,4-9-3,-3 11-7,-36-6-29,-17 40-2,-49 20 0,-33 50-1</inkml:trace>
  <inkml:trace contextRef="#ctx0" brushRef="#br0" timeOffset="586.0335">11020 4466 28,'0'0'33,"-15"13"1,6-2 0,0 18-15,-7-8-10,8 18 0,-5-10 1,6 11-2,0-7-2,16 0 1,4-19-2,20-13 0,14-24-1,23-19-1,17-27 0,24-22-1,16-28-1,12-27-4,26-11-22,-5-44-14,10-5 0,-14-15-1,1 7-1</inkml:trace>
  <inkml:trace contextRef="#ctx0" brushRef="#br0" timeOffset="246058.0737">11790 6418 37,'0'0'33,"0"0"3,0 0-2,0 0-10,0 0-6,0 0-12,-10 15 0,13 4 0,-9 7 0,4 18 0,-7 5-1,2 12 1,-3-2-2,10-5 2,12-24-3,30-31-1,42-49 0,91-51-2,30-48-4,49-58-32,56-30-5,22-36-1,1-2-2</inkml:trace>
  <inkml:trace contextRef="#ctx0" brushRef="#br0" timeOffset="535606.6349">11622 8225 78,'0'0'38,"-10"5"0,6 20 0,-5 5-35,4 10 1,-3 1-1,5 2 1,4-5-1,8-6 1,16-19 0,18-25-1,22-30 0,24-26-1,25-25 0,19-24-1,19-25-2,9-23-2,21-9-27,-13-27-8,7-3 1,-15-6-4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22T23:29:58.288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22T23:30:00.265"/>
    </inkml:context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16272 6962</inkml:trace>
  <inkml:trace contextRef="#ctx1" brushRef="#br0">13744 13880 46,'11'-11'37,"-11"11"1,-15-4-1,-24 14-30,6 19 0,-18 2-3,-1 17-1,-14 10 0,2 9-1,0 5 0,7 6 0,9-8 0,12-3-1,13-8 0,13-10 0,20-9-2,9-13 1,14-7 0,11-10-1,7-3 1,4-5 0,1 1 0,-4-1 0,-3 6 1,-6 6-1,-14 12 0,-17 11-1,-12 14 1,-10 7-1,-13 10 0,-10 3 0,0-2 0,-2-6-1,8-9-2,8-18 0,23-10-7,-4-26-15,45-12-10,1-23-3,20-4 2</inkml:trace>
  <inkml:trace contextRef="#ctx1" brushRef="#br0" timeOffset="322.0184">14202 14651 26,'32'-24'37,"-21"5"1,-11 19 1,-15-6-22,1 25-6,-14-3-3,0 12-4,-1 3-1,1 7-2,4 2 1,5 6-2,6-2 0,8 5 0,8-7 0,14-5 0,6-7 0,14-10 1,10-13-1,9-15 0,2-12 1,2-14-1,-4-6 0,-11-5 0,-8-6 0,-15-1 1,-15 9-2,-14-1 1,-12 12-2,-8-2 0,0 15-3,-7-6-6,16 17-24,-4-6-3,22 14 1,-15-19-1</inkml:trace>
  <inkml:trace contextRef="#ctx1" brushRef="#br0" timeOffset="547.0313">14898 13800 70,'13'9'41,"-19"27"-4,-1 27 2,-5 16-38,2 15 1,-3 12-1,6 5 0,3-2-2,7-11-2,9-9 0,4-24-7,27-12-28,-6-34 0,22-13-1,-2-24 0</inkml:trace>
  <inkml:trace contextRef="#ctx1" brushRef="#br0" timeOffset="743.0425">15339 14368 74,'-25'58'40,"-9"1"-2,13 11 0,-2-5-36,9-3-3,11-9 0,6-10-3,12-9 0,3-23-6,20-2-16,-9-29-12,14-6 0,-7-20 1</inkml:trace>
  <inkml:trace contextRef="#ctx1" brushRef="#br0" timeOffset="899.0514">15444 14131 48,'-39'-72'39,"9"23"-1,-8 4-2,11 24-23,0 6-6,15 17-1,12-2-5,-4 13-5,22-2-4,-7-15-31,28 4 3,2-9-4,15 5 3</inkml:trace>
  <inkml:trace contextRef="#ctx1" brushRef="#br0" timeOffset="1297.0742">16163 14181 72,'-26'26'40,"-11"-10"-1,8 12 1,-11-2-37,10 9-1,3 7 0,9 9 1,4 4-3,8 4 2,9-5-1,11-5 0,11-18 1,12-18-1,6-26 0,10-26-1,8-29 2,5-18-2,4-15 2,-7-15-3,-6-11 1,-10-7-1,-14 7 0,-6 18 0,-13 21 1,-11 23-1,-6 34 0,-9 36 1,-5 39-1,-2 34 3,3 29-3,-3 11-1,14 9-6,-7-19-30,25-6 0,-2-37-2,18-17-1</inkml:trace>
  <inkml:trace contextRef="#ctx1" brushRef="#br0" timeOffset="2071.1185">2179 7020 59,'18'-18'36,"-4"-4"-1,0 7 1,-6-6-20,7 26-3,-15-5-4,1 36-2,-15 5-2,-2 26-1,-14 14-2,-2 20 0,-7 12 0,0 11-1,4-3 0,3-8 0,13-14-1,19-18 1,18-30-1,25-23 0,21-30 0,22-25-1,14-14 0,7-16-2,13 2-7,-18-13-26,7 13-1,-20-5 0,-10 20-2</inkml:trace>
  <inkml:trace contextRef="#ctx1" brushRef="#br0" timeOffset="2290.131">2993 7380 104,'2'17'38,"6"19"0,-4 2-2,-1 16-34,7 8-1,1 10 0,-3 2-3,2-8-2,3-5-2,-7-27-12,15-1-17,-8-37-2,10-14 0,-4-33 1</inkml:trace>
  <inkml:trace contextRef="#ctx1" brushRef="#br0" timeOffset="2433.1392">3115 7004 102,'-40'-49'37,"-6"13"1,9 26-1,-4 14-35,22 10-4,22 12-30,6-2-5,24 3 1,11-8-3</inkml:trace>
  <inkml:trace contextRef="#ctx1" brushRef="#br0" timeOffset="2943.1683">3804 7246 102,'-42'19'38,"0"9"2,-12-7-1,3 16-33,-5 0-2,7 13 0,3 4 0,9 5-1,12 0 0,11-5-1,17-9-2,11-14 1,17-16-1,11-15 1,9-16-1,6-15 0,2-11 0,0-6 0,-9-4 1,-7 0-1,-9 1 0,-9 6-1,-10 8 1,-7 10-1,-7 10 0,-1 17 0,-9 17 1,-1 21-1,0 24 1,0 26-1,0 22 1,-7 23 0,0 15 0,-4 5 0,6-2 1,0-5 1,-1-16-1,1-21 1,3-25 0,4-25-1,2-27 1,6-32 0,0-17-4,7-31 1,12-25 0,3-20-1,7-16 0,5-15-1,8-6-1,2 2-1,7 17-6,-12-6-26,12 27-3,-11 6 1,7 22-2</inkml:trace>
  <inkml:trace contextRef="#ctx1" brushRef="#br0" timeOffset="3394.1941">4436 7293 95,'-9'-25'39,"7"11"1,-5-4 0,7 18-32,-11-9-5,2 21 1,-2 12 0,0 17-1,-3 7-1,1 12 0,1 4 0,7-1 0,5-3-1,6-10 1,10-14-1,12-18 0,10-20 0,8-17-1,8-16 1,3-14 0,-1-9 0,0-5-1,-5-4 0,-7 4 0,-11 3 0,-8 12 0,-7 10-1,-8 13 1,-10 25-1,0 0 1,12 18 0,-14 16 0,2 13-2,-1 0 0,7 9-3,-3-7-3,18 6-14,-4-27-16,18-4-3,-2-29 2,15-4-1</inkml:trace>
  <inkml:trace contextRef="#ctx1" brushRef="#br0" timeOffset="3582.2049">5309 7113 105,'-14'-23'40,"14"23"2,-30 13-3,16 14-30,-7 12-6,7 14 0,2 6-2,2 6-1,8-3-1,4-8-2,13-7 0,1-19-5,22-8-26,-10-31-6,10-8 2,-7-23-1</inkml:trace>
  <inkml:trace contextRef="#ctx1" brushRef="#br0" timeOffset="3719.2127">5387 6882 91,'-31'-68'38,"7"20"0,-7 7 1,18 22-28,2 16-8,11 3-11,19 24-27,4-9-3,22 17-1,0-9 0</inkml:trace>
  <inkml:trace contextRef="#ctx1" brushRef="#br0" timeOffset="4085.2337">5935 6948 104,'-18'15'41,"-12"-3"1,-2 18-1,-8 6-34,3 8-2,0 4-1,9 4-1,7 0-1,7-6 0,19-10-1,13-12-1,11-23 1,19-21-1,11-21 0,9-14 2,11-20-2,-3-14 0,0-11 0,-9-13 0,-9-1 0,-13 5 0,-9 12 0,-16 17-3,-12 19 3,-12 31-2,-13 33 2,-7 33 0,-8 32 0,-1 21 1,1 12-5,9 5-2,26 10-24,-2-25-9,29-7-4,9-30 0,27-15-1</inkml:trace>
  <inkml:trace contextRef="#ctx1" brushRef="#br0" timeOffset="5054.2891">12605 1123 92,'0'0'37,"-15"-52"2,15 52-2,0 0-34,-70-55 0,70 55 2,-98-5 0,3 32-2,-4 27 1,0 14-2,14 21 2,13 8-2,21 4-2,18-9 0,33-18-1,13-13 1,16-12 0,8-15 1,12-12-2,6-14 2,2-15-1,5-12 0,-2-16 1,-1-6-1,-3-12 1,-7 1-1,-7-1 1,-6 4-1,-8 9 1,-7 12-1,-4 14 0,-17 14 0,6 21 0,-14 14-1,-2 11 0,-6 9 0,7 6-2,0 3 2,6-8-3,10-1-1,12-19-3,24-4-21,4-26-9,24-6 0,-2-17 0</inkml:trace>
  <inkml:trace contextRef="#ctx1" brushRef="#br0" timeOffset="5455.312">13318 1316 106,'-30'-21'40,"2"19"1,-18 9-1,3 12-33,-13 7-5,3 14 1,-4 7-2,4 9 0,6 0 1,13-2-1,11-4 0,16-6-1,16-7 1,16-11-1,14-17 1,9-9 0,10-12-1,5-14 2,2-11-2,-3-8 2,-4-5-2,-7-1 3,-10 0-3,-7 9 0,-11 7 0,-7 13 0,-16 22 0,0 0 0,-24 22 0,5 14 0,-4 10 0,-1 3-4,9 9 1,3-5-2,16-3 0,9-12-6,36-6-23,0-23-7,23-8 0,4-18 1</inkml:trace>
  <inkml:trace contextRef="#ctx1" brushRef="#br0" timeOffset="5737.3282">14079 1195 121,'-43'-1'41,"5"19"1,-13 7 0,14 6-40,3 5-1,10 1 0,11 0 0,14-4-1,18-5 0,14-5 1,11-6-1,9-2 0,-1-2 0,0 1 0,-9 0 0,-7 3 0,-16 3 1,-15 5-2,-16 4 2,-14 3-2,-5-2 1,-7 0-2,5-2-5,-11-15-26,31-1-9,12-12 1,9-2-3</inkml:trace>
  <inkml:trace contextRef="#ctx1" brushRef="#br0" timeOffset="5880.3363">14731 1787 111,'-29'8'5,"-8"-5"-2,4-6-2,5 5-43</inkml:trace>
  <inkml:trace contextRef="#ctx1" brushRef="#br1" timeOffset="10190.5829">12564 14157 49,'-33'15'37,"3"5"-2,-12-13-10,4 15-17,-20-17-3,-2 8 0,-11-6-2,-2 2 1,-10-2-2,-5 1 0,-12-3 0,-4 1 0,-9-2 0,-6 0 0,-2-3 0,-9-1-1,-7-6 0,-5 0 1,-6-4-1,-6-3-1,-5-6 1,-1-2-1,-11-3 1,-1-5-1,0-3 0,-8-4 0,-3-5 0,3-5 0,-3-3 0,-2-4 1,1-6-1,-3-5 1,4-8-1,0-4 0,4-5 0,0-4-1,3-5 2,6-5-1,-3-4 0,8-3 1,1-2-1,8-4 1,2-1-1,2-5 2,4-4-1,8-3 0,4-5 0,4 3-1,4 1 1,-2-3 1,0 2-1,7-1-1,0 7 0,1-2 0,1 1 1,3 3 3,2-4-3,7-4 1,6-3-1,6-2 1,5 0 0,8-7 1,9-3-1,4-3-2,11 5 1,3 5-1,0 6 2,8 11-2,3 10 0,4 15 0,7 18 0,1 13-1,5 17-1,2 11-1,11 18-3,-5 4-3,21 23-21,0-15-7,3 36-1,4-12 0</inkml:trace>
  <inkml:trace contextRef="#ctx1" brushRef="#br1" timeOffset="11854.678">5655 12752 34,'-34'-13'35,"2"-4"1,10 5 0,-1-15-15,10 11-15,-3-4 0,8 3-1,1-1 0,8 6-1,1 2 0,-2 10-2,22-13 0,-1 13 1,6 3-2,11 7 1,9 4 0,9 7-1,12 1 1,5 4-1,7-2 0,5 1-1,2-12 1,-3-5 0,0-12-1,-2-10 1,-6-13 0,-10-12 0,-10-9 1,-11-9 0,-12-10 0,-15-6 0,-12-9 0,-12-4 0,-15-1 0,-10 0-1,-2-1-1,-5 3 1,3 10-2,4 3-2,7 15-4,0-13-20,27 13-13,2-11 0,23 5-2,4-14 0</inkml:trace>
  <inkml:trace contextRef="#ctx1" brushRef="#br1" timeOffset="12830.7339">11266 1923 36,'0'0'34,"0"0"2,-1-10-1,-8-6-14,9 16-3,-20-19-11,2 13-1,-8-6-1,-5 4-1,-11 0-1,-6 1-1,-10 4 0,-13 1 0,-9 2-1,-11 3 1,-10 1-1,-8 5 1,-9 2-1,-10 5 0,-6 0 0,-7 6 0,-2 3 0,-5 9-1,-9 5 0,-8 7-1,-4 13 1,-2 7 0,-6 13-1,-6 8 2,-5 9-1,-3 5 2,1 9-1,-4 6 1,-1 6-2,-4 10 2,0 5-1,-3 8-1,0 12-1,-5 13 1,4 9-1,-2 7-1,4 8 1,3 0 0,7 2 0,13-10 1,9-9 0,22-17-1,14-19 2,18-15-1,21-24 2,19-20-3,21-14-4,5-31-18,30 2-14,1-22-1,18-17-3,0 0 2</inkml:trace>
  <inkml:trace contextRef="#ctx1" brushRef="#br1" timeOffset="13305.761">5603 4301 46,'23'-62'35,"5"16"3,-18 2-2,9 27-10,-24 3-19,5 14 1,-14 31-3,0 11-1,-10 15-1,-4 18-1,-5 12-1,-4 11 0,2 4 2,8 1-3,5-7 3,13-15-2,16-14 1,17-20-2,23-23 2,20-24-2,17-21-2,23-19-1,23-7-16,-2-25-17,23 0-4,2-13 2,13 9-5</inkml:trace>
  <inkml:trace contextRef="#ctx1" brushRef="#br1" timeOffset="14272.8164">14450 2103 66,'-22'-13'34,"10"8"0,-2-9-8,14 14-16,0 0-3,0 0-1,7 15-2,13 3-1,1 9-2,6 12 1,4 7-1,8 12 0,3 9-1,5 10 1,2 8 0,4 5 0,3 6-1,4 10 1,5 5 0,1 9 0,-2 9-1,-3 12 0,-1 10 1,-2 11-1,-8 16 0,2 4 0,-4 11 0,0 7 0,0 10 2,-1 4-2,1 2 3,3 6-2,0 1 2,-2 1-2,-2 2 1,-6 7 0,-3 2-2,-7 8 0,-10 6-2,-6 7 3,-4 4-3,-4 9 3,-4 2-2,-1 2 0,1-2 1,-1-2 0,-2-2 1,1-4-2,-6-1 1,-8-1 1,-4-8-3,-14-4 2,-10-4-2,-10-5 3,-6-6-3,-9-9 2,-7-20-1,-2-11-1,0-17-1,-5-23-4,18-14-26,-9-36-4,15-25-2,-1-32 0</inkml:trace>
  <inkml:trace contextRef="#ctx1" brushRef="#br1" timeOffset="14783.8456">15600 7559 66,'5'-14'37,"-3"-1"-1,-2 15 1,0 0-29,0 0-3,-4 17-2,8 12 1,2 10-2,4 19 1,2 10 0,11 12-1,1 2 1,10-1-1,6-13 1,10-9-1,7-29 2,5-27-3,9-39 2,6-31 1,7-35-2,3-19 0,0-17-1,-4-13 1,-3-2-4,-10-9-4,2 21-25,-23 3-7,-2 30-1,-14 10-1</inkml:trace>
  <inkml:trace contextRef="#ctx1" brushRef="#br1" timeOffset="16639.9517">6647 2784 59,'0'0'35,"8"-21"1,-8 21-1,-8-22-9,8 22-17,-11-15-3,11 15 0,-15 1-3,7 15 0,-2 11-2,1 12 0,-4 15-1,-1 3-1,4 10-2,3-4 0,6-1-3,0-17-3,19-5-26,-8-27-1,19-7 0,-1-27-1</inkml:trace>
  <inkml:trace contextRef="#ctx1" brushRef="#br1" timeOffset="16969.9706">6610 2268 83,'-55'-11'36,"10"34"0,-10 17 0,8 30-29,-5 14-2,4 20 0,5 18-2,13 14 0,11 1-2,19-3 1,23-16-1,28-22-2,31-30 2,32-34 0,22-53 1,16-33-1,7-35 1,-11-20 0,-16-17-1,-24-2 0,-36-1-1,-40 7-2,-39 16-1,-38 16-3,-30 29 0,-31 12-9,-2 46-22,-19 15 2,3 41-3,-1 20 0</inkml:trace>
  <inkml:trace contextRef="#ctx1" brushRef="#br1" timeOffset="17669.0106">4455 12235 66,'38'-27'37,"2"-6"-2,2 9 1,-10-1-34,2 14-1,-2 8 1,-13 16 0,-14 15 0,-11 17 1,-15 7-1,1 11 1,-5 3-2,2 3 1,6-9 0,10-7-1,16-15 1,15-15-2,16-19 0,11-23-3,15-15-2,0-29-27,18-6-5,-8-19 0,5-6-2</inkml:trace>
  <inkml:trace contextRef="#ctx1" brushRef="#br1" timeOffset="18007.0299">4460 11550 82,'-104'94'40,"9"21"-2,24 28 1,12 15-38,31 9 0,27 5 1,24-3-3,17-9 2,32-25 0,25-33-1,33-38 1,16-49 1,16-47-2,14-44 2,-8-29 1,-10-25 0,-24-12-1,-34-3 1,-35 2-2,-44 10 0,-41 12-1,-41 19-1,-34 14 0,-21 15-3,-18 14 0,1 20-2,-2 8-5,34 15-25,12-4-3,53 1-1,45-23 1</inkml:trace>
  <inkml:trace contextRef="#ctx1" brushRef="#br1" timeOffset="18780.0742">16263 5060 55,'9'13'36,"2"-19"0,13 4-2,-4-16-10,8 6-22,9-1-1,4 0 0,4-3-2,-1 7 2,-2 0 0,-2 4 1,-8 6 0,-10 10 0,-15 6 1,-13 13 0,-21 9 2,-8 10-2,-10 1 0,-2 3-1,-1-3 0,6-5-1,12-9 0,20-9 0,19-16-1,24-10 0,16-9 0,15-3 0,4-2 1,2 0-1,-5 6 1,-12 9-1,-17 12 1,-21 14-1,-22 12 0,-24 11 3,-18 8-1,-9-2-1,-5 2 0,1-14-3,12-6-3,5-28-14,31-9-20,12-33 0,36-12-1,7-26-2</inkml:trace>
  <inkml:trace contextRef="#ctx1" brushRef="#br1" timeOffset="19082.0914">16656 4398 71,'-98'20'39,"3"41"-1,-13 28 2,18 32-25,3 21-10,22 20-1,19 6 2,24 7-3,26-9 1,32-18-2,28-26-1,33-34 1,28-40 0,24-38 0,15-42-2,6-31 0,-7-28 0,-17-19 1,-28-18-1,-34-6 1,-40-6-3,-41 1 0,-45 7-1,-41 7-1,-32 27-7,-39 8-22,-11 39-8,-25 28 0,-2 51 0</inkml:trace>
  <inkml:trace contextRef="#ctx1" brushRef="#br2" timeOffset="22778.3028">12784 13763 30,'1'-26'35,"-1"1"1,-5-6-1,-3 6-15,-6-16-14,-1 2-3,-6-7 0,-2 2 0,-7-3-1,0-5-2,-7-5 1,-2-1 1,-4-7-1,-1-3 0,-7-6 0,2-3 1,-7-6-2,-1 0 2,-6-4-1,-1-4-1,-5 1 2,-1-3-2,-4 0 1,-3 0-1,-3-2 1,-10 0 0,4-1-1,-11 1 1,1-3-1,-2-2 1,-3-2-1,1-2 1,0-2 0,-1-3-1,3-1 1,1-1 1,3-1-1,-5 2 1,3-2 0,-2 1 0,-4-2 0,2 3 1,-1-5 0,1-1-3,-5-5 2,4-1-2,-2 0 1,1-1-2,-2-4 1,-1 1-1,5 3 1,-1 2-1,0 3-1,-3 8 2,-5 1-1,0 4 1,2 5-1,0 3 1,-4 2-1,-2 3 1,-3 6 1,-2-2 0,-1 6 0,2 4 1,0 2-1,-1 9 1,0 2 0,-1 6 0,1 6 0,7 10 0,4 3-1,9 6-1,4 5 0,6 4 0,12 1-2,8 1-2,19 12-5,-1-10-27,24 12-2,3-5-1,23 14-1</inkml:trace>
  <inkml:trace contextRef="#ctx1" brushRef="#br2" timeOffset="23507.3445">9079 9180 90,'-6'-14'36,"-2"1"-1,8 13-7,-14-9-25,14 9 0,0 0-1,0 0 0,11 18 0,-1 12 0,0 5 0,-1 15 0,-3 8-1,4 9 1,-5-1 0,0 1 0,-5-9-1,-1-5 1,1-13-1,0-12 1,0-28-1,0 0 0,-1-23 0,3-20 0,2-13 0,-4-9-1,1-12 1,3-4 0,-4 1-1,4 6 0,2 12 1,0 12-1,5 14 1,4 14-1,9 15 1,8 11-1,7 4 1,12 7-2,7 1 0,8 1-1,13 3-3,-5-15-9,14 12-24,-9-15-2,1 0 0,-15-11-1</inkml:trace>
  <inkml:trace contextRef="#ctx1" brushRef="#br2" timeOffset="24374.3941">6561 6290 33,'0'0'29,"0"0"0,17 18 0,-17-18-20,32 15-1,-13-10 1,17 6-2,5-10-1,13 2 0,8-8 0,11-3-2,11-12 0,13-1-1,10-10 0,13-3-1,7-9 1,7-4-2,7-10 1,9-2-1,2-6-1,4-6 2,4-7-3,-1-8 1,3-10 1,2-10-1,2-12-2,3-7 4,-2-11-2,7-3-1,-3-10 1,-1-1 0,-3-1 0,-4 2 1,-4 6 0,-11 1-2,-6 3 2,-15 4 0,-5 7 0,-8 6 2,-7-2-2,-11 13 0,-5 2 0,-7 13 1,-16 11-1,-5 12 0,-14 16-2,-17 12-1,-12 18-2,-20 5-5,0 22-24,-25 4-2,2 13-2,-9-5-1</inkml:trace>
  <inkml:trace contextRef="#ctx1" brushRef="#br2" timeOffset="24875.4228">9906 4045 86,'-16'-15'37,"16"15"1,18-25-1,7 8-35,33-8 0,20-3-1,14-4 1,17 0 0,8 2 0,4 2-1,-8 9 1,-11 12 0,-14 15-1,-18 19 1,-25 18 0,-24 23-1,-23 13 0,-21 20-1,-18 8 0,-10 8-1,-7-4-2,4-16-2,28-3-25,1-36-9,32-17 0,22-37-2</inkml:trace>
  <inkml:trace contextRef="#ctx1" brushRef="#br2" timeOffset="26053.4902">15263 12113 53,'-19'3'38,"-3"-11"0,5 5-1,-12-19-19,5 6-14,-5-9-2,1-4 0,-6 0 0,0-10-2,-7-6 1,2-5 2,-3-8-3,-1-8 2,-6-6-2,0-8 2,-5-10-1,0-7 0,-8-3 0,0-7-2,-8-7 3,-3-7 0,0-10-1,-2-5 0,2-8 1,1-8 0,6-15-1,4-9 1,3-9 0,5-10-4,3-6 4,5-3-2,2-10-1,-1-2 0,3 3 0,5-1 1,2-1-1,-1 0 2,5-1 0,3 0 2,2-3-1,6-4 0,4-5 1,0-6-3,5-3 1,8-4-1,-1-9 0,5 2-1,1-1 0,2 3 0,1 0-1,1 6 2,3 2 0,1 5 1,4 12-2,4 4 1,5 7 1,5 14 0,5 8-1,5 11 0,2 12 0,4 16-1,-3 14 1,-1 21-2,-4 22 0,-10 12-3,0 25-2,-21 4-25,11 32-7,-14 4 1,-2 15-2</inkml:trace>
  <inkml:trace contextRef="#ctx1" brushRef="#br2" timeOffset="26699.5271">13346 4984 58,'-5'-21'34,"5"21"-3,-17 2-1,11 31-18,-12 2-3,9 22-4,-5 4-1,3 15 1,-4 6-1,2 7 1,-3-4 0,4-2 0,-3-12-1,3-10-1,3-13 0,2-11-1,1-19 1,6-18-2,0 0-1,4-36 2,2-11-2,8-13 0,2-13 0,4-10 0,4-12 0,7 3 1,0 7 0,4 7-2,1 19 3,0 17-1,3 20 0,2 23 0,1 27-1,1 16 1,-1 15-1,2 15-1,0 12-1,-1-1-2,6 13-8,-15-18-23,12 0-4,-13-16 1,10-10-3</inkml:trace>
  <inkml:trace contextRef="#ctx1" brushRef="#br2" timeOffset="28117.6082">10885 9918 82,'12'-22'38,"2"13"0,-14 9-1,0 0-30,3 20-2,-9 13 0,-8 10-1,5 9 0,-5 4-3,5 3 1,4-4-1,8-5 0,9-13-1,17-20 1,13-19-1,16-22-2,19-14 1,4-18-2,10-7-3,-11-19-10,3 10-21,-15-8-1,-13 13-2,-21 1 4</inkml:trace>
  <inkml:trace contextRef="#ctx1" brushRef="#br2" timeOffset="28281.6176">11380 9641 90,'-52'42'37,"-4"10"1,17 19 0,-1 7-30,20 10-3,6 1-3,17 0-1,12-5-4,3-19-7,23-4-29,-3-27 1,12-12-1,-5-25-1</inkml:trace>
  <inkml:trace contextRef="#ctx1" brushRef="#br2" timeOffset="28868.6512">9911 4870 67,'0'0'37,"3"-16"-1,-3 16 1,0 0-26,-11 25-6,-2-8 1,-3 16-2,-6 3 1,3 8-3,-1 1 1,8 0-2,10-2 1,11-4-1,15-10-1,12-6 0,15-7 0,7-8 0,5-1-1,-1 1 2,-4 1-1,-10 4 1,-8 8-1,-14 4 1,-15 12-2,-15 5 1,-9 5-2,-12-2 2,-1-1-5,-8-20-10,11 2-23,-8-21 2,15-14-3,6-25 0</inkml:trace>
  <inkml:trace contextRef="#ctx1" brushRef="#br2" timeOffset="29049.6615">10049 4902 78,'-21'-3'42,"-3"0"-3,10 14 1,2-14-23,12 3-14,25-9 0,10-4-4,15-6-1,15-8-6,25 7-27,-4-15-6,14 13 1,-4-4-3</inkml:trace>
  <inkml:trace contextRef="#ctx1" brushRef="#br2" timeOffset="29809.705">14203 5572 98,'-15'21'39,"-11"0"1,1 26-2,-4 5-34,-5 17 0,1 10 1,4 8-1,0 1 1,10 3-4,7-11 1,13-6 1,10-14-2,14-18 0,5-18 0,13-16 0,2-15 0,0-10 0,-3-10 0,-10-6-2,-9-4 2,-11-2-2,-17 5 0,-13 2 0,-7 8-1,-6 5 0,-1 8-1,-2-2-3,11 15-7,-4-13-24,27 11-3,3-19 1,21 2-2</inkml:trace>
  <inkml:trace contextRef="#ctx1" brushRef="#br2" timeOffset="30152.7246">14414 5384 100,'-80'9'39,"0"28"1,-20 12 0,4 26-34,2 17-1,14 16 0,11 14-1,22 13-2,23 0 0,28-7 2,25-14-4,31-17 1,24-30-1,29-30 2,13-30-2,7-32 2,-1-30-1,-5-24-1,-19-20 2,-18-12-2,-30-3-2,-30 1 1,-27 0-2,-29 6-3,-24 10-3,-30-2-12,-11 33-18,-26 6-3,-7 31 2,-19 7-3</inkml:trace>
  <inkml:trace contextRef="#ctx1" brushRef="#br2" timeOffset="30869.7656">10204 4523 64,'-65'7'37,"-16"8"0,-2 17 0,-11 8-28,0 21-3,8 11 0,6 20-2,14 14 0,18 9-2,16 9 1,28 3 0,22-5 1,30-9-1,28-16 0,27-26 0,25-30-2,20-27 3,15-40-2,5-25-2,-3-32 1,-12-19-1,-21-18-2,-23-8 4,-33 2-1,-34 4-3,-41 7 1,-35 14 1,-44 22-2,-29 23-1,-26 31 0,-26 28-2,-6 34 0,-7 20-8,26 47-24,6 7-2,36 32 1,25 5-1</inkml:trace>
  <inkml:trace contextRef="#ctx1" brushRef="#br2" timeOffset="31484.8008">11109 9508 70,'-58'24'39,"-13"15"-1,4 27 1,-13 7-16,15 30-21,8 11 0,22 16 1,17 0-1,22-1 1,25-11-2,30-17 2,25-25-3,25-24 2,17-33-1,12-29 0,-1-32 0,1-25 0,-15-22 2,-19-19-2,-21-19 2,-31-7-1,-37-3 0,-31 0-2,-37 13 1,-36 9-3,-27 24-1,-25 23-3,-10 44-4,-24 19-20,15 50-9,0 28-1,24 38-3,16 14 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2T23:57:36.80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3591 899 58,'0'0'37,"0"0"0,0 0-4,24 5-26,-19 46 3,-6 23-3,-5 12 0,-4 12-3,5 14-3,-1-4 0,2-3-3,9-30-3,-3-25-9,10-11-23,-6-23 1,8-23-2,-10-22 2</inkml:trace>
  <inkml:trace contextRef="#ctx0" brushRef="#br0" timeOffset="540.0309">3446 1077 79,'0'0'41,"-58"-67"-2,58 67 2,-46-51-38,46 51 0,-27-43-1,27 43 0,0 0-1,24-47 1,-24 47-1,68-20 0,-68 20 0,103-29 1,-41 14-1,5 0-1,4 2 0,0-1 2,2 5-1,-5 2-1,-2 7 0,-5 3 2,-6 6-1,-8 9 0,-19 6-1,37 44 2,-36 14-3,-20 19 2,-18 0-1,-1-1 1,-5-14-2,2-18 1,12-36 1,5-17 0,-4-15 0,22-14 1,-7-17-1,5-9 1,-20 40 0,23-51-1,-23 51 2,28-56-3,-28 56 2,30-57-1,-30 57 0,23-46-1,-9 16 0,11 22 0,-5 17-1,-1 25 0,-3 12-1,-1 21 0,-2 6-3,0 2-1,2-7-4,-5-19-25,24-4-5,-6-23 0,12-13 0</inkml:trace>
  <inkml:trace contextRef="#ctx0" brushRef="#br0" timeOffset="890.0509">4895 1205 100,'-16'22'38,"16"7"2,-2-3-2,17 7-35,5-12 0,12-10 1,8-13-1,8-11 0,-48 13 0,61-30-1,-61 30 2,66-46-3,-66 46 1,56-59-4,-56 59 3,33-66-2,-33 66 2,10-53-1,-10 53 1,0 0-1,-58-32 2,13 53 1,-11 18-2,-5 23 0,7 14-1,28 15-1,20-9-1,42-13 0,25-35-7,14-30-27,40-12-4,0-19 0,22-11-2</inkml:trace>
  <inkml:trace contextRef="#ctx0" brushRef="#br0" timeOffset="1591.091">6546 1003 90,'-2'-65'38,"2"65"0,0 0 1,-6-56-35,6 56 0,0 0 0,-18 8-1,13 43 1,-9 25-2,6 13 1,-4 4-2,12 2 1,7-16-2,10-8 1,10-39 0,5-18 0,5-20-1,9-17 1,1-17 1,-47 40-1,49-60 1,-49 60-2,59-74 1,-59 74-2,53-84 1,-53 84-1,50-81 1,-50 81-2,39-69 1,-39 69 0,0 0 1,66-57 1,-47 68-2,-8 22 2,-12 25-2,6 20 2,-2 8-1,12 2 0,-1-17 0,22-19 0,1-22 1,6-15-1,-1-22 2,3-18-1,-7-20 1,-38 45-1,37-68 1,-37 68-3,36-81 1,-22 32-3,-5 1 0,-9 48-2,22-88-4,-22 88-21,11-81-11,-11 81 2,13-55-2,-13 55 3</inkml:trace>
  <inkml:trace contextRef="#ctx0" brushRef="#br0" timeOffset="2013.1151">7909 1153 98,'13'-51'39,"-13"51"3,-46-10-3,-8 16-32,-6 12-2,-2 12-1,0 15 0,11 7-3,15 6 2,22-8-3,27-9 1,15-11-1,14-13 1,9-11 0,5-11-1,6-12 1,-1-13-1,-4-8 1,-57 38 0,49-46 0,-49 46-1,42-47 1,-42 47-1,26-49 1,-26 49-1,20-28 0,-16 11 0,-4 17-1,-12 11 1,1 14-2,3 8 1,2 7-2,15 1 0,20-16-3,6-26-7,28-15-26,-63 16-1,62-38 0,-62 38-3</inkml:trace>
  <inkml:trace contextRef="#ctx0" brushRef="#br0" timeOffset="2209.1263">8555 804 82,'27'-71'42,"-27"71"-1,0 0 1,0 0-17,0 0-22,-21 7 0,-4 71-1,5 32-1,3 24-2,11-2 0,6-15-3,12-22-4,15-28-30,-8-32-2,8-13 0,-17-19-1</inkml:trace>
  <inkml:trace contextRef="#ctx0" brushRef="#br0" timeOffset="2396.137">8436 1147 97,'0'0'43,"-52"-45"0,52 45-1,0 0-22,-47-42-19,47 42-1,0 0-2,0 0-4,0 0-23,75-28-13,-75 28 1,81-1 0,-29 0-1</inkml:trace>
  <inkml:trace contextRef="#ctx0" brushRef="#br0" timeOffset="3018.1726">8933 1115 94,'-37'46'40,"5"-2"0,14-4 0,14-17-33,30-18-3,9-15-1,-35 10-1,0 0 0,71-36-1,-71 36 1,57-39-1,-57 39 0,51-51-2,-51 51 1,39-53-1,-39 53 1,23-51-1,-23 51 1,0 0 1,-7-52 0,7 52 1,0 0-1,-44 7 2,-6 23-2,3 18 1,2 9-2,19 14 0,18-7-1,27-9 2,25-28-2,10-13 1,11-14 1,4-11-1,4-8 1,-2-10-1,-71 29 1,70-30 0,-70 30 0,51-35-1,-9 11 0,-17 12 0,-14 13 0,-9 12-1,-9 13 0,-5 11 0,-3 8-1,-1 2 1,3-2 0,6-6 0,7-7 1,5-11 0,-5-21 1,17 8 0,-5-22 1,0-10 0,2-9 0,1-11 0,-15 44 0,21-55 0,-21 55-2,18-66 0,-18 66 0,25-66 0,-25 66-2,25-68-17,-25 68-14,47-56-9,-47 56-2,57-46 0</inkml:trace>
  <inkml:trace contextRef="#ctx0" brushRef="#br0" timeOffset="3636.208">11166 760 79,'7'-52'42,"-7"52"-1,0 0 0,-41-54-34,41 54-2,-58-8 1,58 8-2,-73 22 0,73-22-1,-103 67 1,23 6-2,4 20 2,5 10-3,18 7 1,19-12-2,28-12 0,32-27-2,26-21 0,24-18-2,12-17-1,24-12-3,-4-22-9,15-5-23,-68 14 0,4-1 2,-5 1-2</inkml:trace>
  <inkml:trace contextRef="#ctx0" brushRef="#br0" timeOffset="4124.2359">11596 1109 99,'0'0'41,"0"0"0,0 0-2,0 0-35,0 0 1,-50-19 0,23 36-3,9 7 1,-5 0-1,11 6-1,-1 3 1,8 1-1,4-4-1,17-4 0,7-11 0,9-12 1,8-7-1,4-11 0,-44 15 1,56-30-1,-56 30 2,53-41-2,-53 41 1,56-47-1,-56 47 0,47-52-1,-47 52 1,0 0-1,49-44-1,-49 44 2,6 27-2,-4 10 1,-10 26 0,-5 27 0,-7 17 0,1 21 0,-3 5 2,8-27-3,0-15 3,1-8-2,-2-18 2,-2-15-1,-5-15 1,-6-18-2,-2-16 0,-7-12 0,2-13-2,-10-18-2,8-6-12,-15-27-16,23 7-8,-3-13 1,24 12-2</inkml:trace>
  <inkml:trace contextRef="#ctx0" brushRef="#br0" timeOffset="4462.2552">12514 1157 91,'0'0'41,"0"0"2,-65-49-1,36 51-24,-23 7-15,7 10 1,-6 8-3,11 7 1,1 5-2,17 5 1,12-3-1,21-11 0,16-10-1,10-8 0,16-12-1,7-13-1,15-9-2,-75 22-17,75-50-16,-75 50-4,90-66 0,-90 66-1</inkml:trace>
  <inkml:trace contextRef="#ctx0" brushRef="#br0" timeOffset="4650.266">12889 767 107,'23'-79'43,"-23"79"1,0 0-3,-2-46-37,2 46-1,0 0 0,-37 67 0,-4 23-2,7 22-1,-1 7-3,14-3 0,12-13-9,7-28-26,19-23-5,1-29 1,21-15-1</inkml:trace>
  <inkml:trace contextRef="#ctx0" brushRef="#br0" timeOffset="5047.2887">13143 1136 109,'0'0'40,"27"24"2,-10-10-4,13-3-34,-30-11-1,0 0 0,64-15 0,-64 15-2,57-23 1,-57 23-3,52-37 1,-52 37-1,50-51 1,-50 51 0,33-59 0,-33 59 0,9-53 0,-9 53 2,0 0 0,0 0 2,-46-49-2,46 49 0,-89 19-2,30 18 0,-4 17 0,15 18 0,19 6 0,27-3 0,22-21 0,38-18 0,17-25 0,11-12-6,25-7-12,-10-19-10,24 2-13,-15-4-1,8 7-2,-23-1 3</inkml:trace>
  <inkml:trace contextRef="#ctx0" brushRef="#br0" timeOffset="5254.3005">14203 1302 128,'-39'20'44,"11"-2"-1,-6-7-3,19-7-40,15-4-9,-22-16-9,31 8-8,-10-3-17,12 7-1,-11 4-1,18 6 1</inkml:trace>
  <inkml:trace contextRef="#ctx0" brushRef="#br1" timeOffset="10392.5944">3934 1754 47,'0'0'31,"0"0"4,0 0-3,0 0-19,15-2-4,-15 2-2,0 0-2,0 0-3,0 0 0,14 3 0,-14-3 0,15 4 0,-6-1-1,2-2 1,7 3 0,0-4 0,7 0 0,-1-2-1,8 0 1,4-2-1,7-2 0,2-5 0,8 2 0,2-2-1,9 0 1,1 0-1,5 3 0,2 0 0,-2 3 0,4 2 0,-1 0 1,1 1 0,0 1 0,0-2-1,6-2 2,4 0-2,4-2 2,1-3-2,2-1 0,1 0 1,2 0-1,0 3 0,-1 1 0,-3 3 1,-1 3-1,-4 3 0,-3 4 0,-4 1 0,1 0-1,-5 2 1,-2-1 0,-4 0-1,1 0 1,0-1 0,1 2-1,0-2 0,-2 1 1,-4-1 0,1 4-1,1-5 2,-3 4-2,-2-5 2,3-1-2,-3-1 2,5-2-1,4 1-1,-3-4 1,3 2 0,-3-1 0,2 0 0,1 0 0,-2 1 0,-3 1-1,-2-1 1,-2 2 0,4 2 0,3-3 0,-1 0 0,3 0 0,1-1 0,0-1 0,1-2-1,5-2 1,-4-1-1,0 2 2,0-1-2,2 2 1,3-1-1,-4 3 1,0-2 0,2 4 0,0-1 0,-2 0 1,0-2-1,0 3 0,1-2 0,1-2 1,5 0 0,-3 0-1,-1 0 1,3-2-1,-5 4 0,-1-5 0,-2 4 1,-5 2-1,-1-1 0,1 1 0,1-2 0,-2 1 0,0-1 1,-1 2-1,1-2 0,-3-1 0,-1-1 0,-3 0 0,-2-1 0,-2 0 0,3 1 0,-1 0 0,-4 1 0,2 2 0,-3-1 0,-2 2 0,-5 0 0,-2 2 0,-1-1 0,-3 0 0,0 0 0,-2-2 0,0-1 0,1-2 0,-2 0 1,6 0-1,-4-2 0,5 1 0,-3-2 0,1 1 0,0 2 0,-2 1 1,-2 1-1,-1 1 0,-3 1 0,-2 1 0,-1 1 0,-3 0 0,-2 1 0,1-1 0,-1 1 0,-1-2 0,4-1 0,1 0 0,1-1 1,-1 0-1,1-2 1,0 2-1,-1-1 0,0 0 1,-2 1-1,-3 0 0,1 0 0,-1 0 0,0-1 0,2 1 1,-1 0-1,3-1 0,3 1 0,-1-1 0,-1 0 0,3 0 0,-3 1 0,2 0 0,-2-2 1,-1 2-1,-2 0 0,1 0 0,-4 0 1,3-3-1,-3 0 1,2 0-1,-5 2 1,1-4-1,-3 3 1,0-1-1,-4 1 1,0 0-1,-1 2 1,-2 0-1,-11 1 0,18-3 0,-18 3 0,10 0 0,-10 0-1,0 0-1,0 0-3,0 0-5,0 0-26,0 0-2,-5 13 1,5-13-2</inkml:trace>
  <inkml:trace contextRef="#ctx0" brushRef="#br2" timeOffset="63972.659">461 14942 49,'3'-25'32,"5"-7"1,-5-15-5,11-1-22,-5-13-2,2-6 0,3-8-1,-1-1 0,1-9-1,2-3-1,2-4 0,0-3 0,2-5-1,-1-4 0,2-2 0,7-3 0,-2-4 0,6-5 1,2-4 1,5-4-2,6-2 1,3-1-1,4-4 1,0 1 0,1-4 0,-2 1 1,0-1-1,-2 3 0,-2-1 0,-3 1 1,4-4 0,0 1-1,0-2 0,4 1 0,3-2 1,2 2 1,4-2-1,-3 1-1,1 5 2,-4 1-2,3 2 1,-5 3 0,-7-2 0,1 2-3,-1 3 3,1-1-1,-1 2-1,3-3 1,3 1 0,0 1-1,6 3 1,0 4-1,-2 5 0,0 5 0,3 6-1,-8 5 1,1 8-1,-4 9 0,-9 8-1,-2 11-1,-1 16-4,-15-3-22,2 23-6,-11 5-1,-2 12-1</inkml:trace>
  <inkml:trace contextRef="#ctx0" brushRef="#br2" timeOffset="64800.7064">3079 8215 19,'0'0'27,"0"0"-1,12-8 2,-12 8-11,0 0-4,21 8-2,-21-8-2,26 17-1,-13-4-3,9 10-1,0 4 0,3 6-3,4 7-3,-4 5-2,8 10 0,-9-4-2,10 20-4,-9-7 0,8 15-4,-1-10-16,-3-3 2,5-3-1,-8-14 2</inkml:trace>
  <inkml:trace contextRef="#ctx0" brushRef="#br2" timeOffset="66716.816">3467 8560 13,'-8'18'18,"8"-18"1,0 0-6,-11 14-2,11-14-2,0 0 2,0 0-2,0 0 2,0 0 0,0 0 0,11-11-1,7 2-1,-6-10 0,12 4 0,-3-9-3,10 1-2,-2-5-1,6-2-2,1-3 0,2-3-1,3-3 0,-2-4 0,9-6 0,-3-7 0,9-7 0,-1-7 1,3-3-1,2-1 0,1-2 1,-5 2-1,-1 4-1,-7 6 0,-2 17-1,-13 3-3,3 17-4,-20-1-5,5 18-12,-19 10-6,14-11-1,-14 11 1</inkml:trace>
  <inkml:trace contextRef="#ctx0" brushRef="#br2" timeOffset="68203.901">4486 7557 0,'0'0'21,"14"1"3,-14-1-2,4-12-7,-4 12-2,0 0-4,0 0-3,4-14-1,-4 14-2,0 0 0,0 0-1,0 0 0,0 0 0,0 0 0,0 0 0,0 0 1,0 0-1,-8-10 0,8 10 0,0 0 0,0 0-1,0 0 1,0 0 0,0 0-1,0 0 0,0 0-1,0 0 0,0 0 0,0 0 0,8 12 1,-8-12-1,0 0 1,6 10 0,-6-10 0,0 0 0,10 6 1,-10-6-1,0 0 2,12 3-1,-12-3 1,0 0-1,0 0 2,0 0-1,0 0 0,0 0 0,0 0 0,0 0-1,0 0 0,10 4 0,-10-4 0,14 10-1,-3-3 0,4 6 0,3 0-1,0 7 1,1 2-2,5 4 1,-2 4 0,2 3-1,-1 4 0,0 1-2,2 1-2,-7-8-7,15 2-23,-9-7 1,4-10-2,-4-11 1</inkml:trace>
  <inkml:trace contextRef="#ctx0" brushRef="#br2" timeOffset="68728.9311">4805 7743 16,'-11'8'25,"11"-8"1,0 0-4,0 0-9,0 0-1,0 0 0,0 0-2,0 0-1,0 0-1,0 0-1,0 0 0,6-11-1,-6 11-1,14-16-2,0-2-1,2 0-1,7-7 0,4-8-1,3-6 0,7-2-2,0 1-2,-8-7-5,11 15-15,-14-2-9,-1 9-1,-10 3 2</inkml:trace>
  <inkml:trace contextRef="#ctx0" brushRef="#br2" timeOffset="70905.0555">5199 7321 25,'0'0'26,"0"0"1,-15-1 0,15 1-13,0 0-6,-18-1-2,18 1-3,0 0-1,0 0-2,0 0 1,0 0-1,13-9-1,-13 9-1,14-5-1,-14 5 0,11-2 0,-11 2 0,0 0 1,0 0 1,0 0 0,0 0 1,10 11 2,-10-11 0,0 0 0,0 0 0,0 0 0,11 5-1,-11-5 0,0 0 1,13 0 0,-13 0 0,0 0 0,12 6 0,-12-6 0,1 10 0,-1-10-1,2 15-1,-2-15-1,1 16-2,4-3-3,-5-13-3,9 21-8,-9-21-5,9 21-1,-9-21 5,11 19 1,-11-19 7,9 17 4,-9-17 6,8 17 7,-8-17 5,13 15 1,-13-15-2,11 15-2,-11-15-5,17 11-3,-17-11 0,16 10-1,-16-10 0,17 12 2,-17-12-1,17 12 2,-17-12 0,17 11 2,-17-11-1,15 12 1,-15-12-1,13 8 0,-13-8 0,0 0 0,10 8 0,-10-8 0,0 0 0,1 10 0,-1-10 1,3 16-1,-1-3-1,-2-13 0,3 22-1,-1-11 0,2 0-1,0 0-1,-4-11 1,10 20-2,-10-20 1,14 15 0,-14-15-1,9 11 0,-9-11 0,11 8 0,-11-8 0,0 0 0,0 0 0,12 12 1,-12-12 1,0 0-1,5 17 0,-5-17 0,4 11 0,-4-11 0,4 14 1,-4-14 0,5 10-1,-5-10 1,0 0 0,7 11 0,-7-11 0,0 0-1,0 0 1,14 10-1,-14-10 1,0 0-1,12 3 1,-12-3 0,0 0-1,14 2 1,-14-2-1,0 0 0,12 6 0,-12-6 0,0 0 0,10 2 0,-10-2 0,0 0 0,11 4 1,-11-4-1,0 0 1,11 8-1,-11-8 1,0 0 0,13 14-1,-13-14 1,12 9 0,-12-9-1,16 9 1,-16-9 0,16 15-1,-16-15 1,20 20 0,-20-20 1,15 23-2,-4-13 2,2 5-1,-4-3 1,5 5 0,0-4-1,0 1 0,0 0 0,0-1-1,0 2 1,0 0-1,1-2 0,2-1 1,-1 1-1,-1-1 0,1 2 0,-1-2 0,0 1 0,-3 2 0,1-1 0,-1 0 0,3 0 0,-3-2 0,-1 2 0,-2-3 0,5-1 0,0-1 0,3-1 0,0 0 0,-1-2 0,2 0 0,1 3 0,2-1 0,-5 4 0,2-3 0,-2 5 0,-1-2 0,0 5 0,-1 0 0,-1 0 0,1-2 0,0 1 0,4 2 0,-3-3 0,4 1 0,0-2 0,1-2 0,5 2 0,-2 1 0,2-2 0,-1 1 0,-1 2 2,-1-1-2,-2 2 2,-2 0-2,-7 5 2,3 1-3,-4 0 3,2 0-2,-3 3 0,1-1 0,1 1 0,3-2 0,4-4-1,1 0 2,2 1-2,4-4 1,3 2 0,3-4 0,0 3 0,2-1 0,-4 4 0,3-1 1,-4 3-1,-1 2 0,-8 5 0,1 6 1,-4 3-1,-2 1 1,0 2-1,-3 1 1,1-1 0,1-3 0,3-4 0,2-5 0,5-3 0,1-6-1,4-2 1,3-3 1,0-3-2,2-4 0,-1 1 0,2 0 1,-3-1-1,-1 0 0,-1 3 0,-2-2 0,0 3 0,-2 4 0,-1 0 0,-2 4 0,-2 1 0,-1 2 0,-2-1 0,2 1 0,-2-1 0,-2 3 0,1-7 0,-2 1 0,5-4-1,-5-3 0,-1 4-6,-13-17-24,19 17-3,-19-17-1,6 12-1</inkml:trace>
  <inkml:trace contextRef="#ctx0" brushRef="#br2" timeOffset="76322.3654">7870 9968 55,'0'0'33,"0"0"-1,-4 11 0,4-11-24,0 0-2,18 10 0,-5 0-1,-4 0-3,1 9 0,-1 7-2,-2 8 0,-4 4 0,-6 13 1,-4 3-1,-4 9 2,-5-1-2,-2-2 2,0-9-3,4-9-2,8-7-15,-2-23-14,8-12-2,5-23-1,9-9-1</inkml:trace>
  <inkml:trace contextRef="#ctx0" brushRef="#br2" timeOffset="78063.465">8091 10137 17,'8'3'23,"-8"-3"-5,19 8-2,-19-8-4,17 12-2,-17-12-4,20 18-1,-10-8-3,4 3 3,0-1-3,1 3 2,0-2-2,6 2 1,-1 0-1,1 1 1,2 0-1,1 2 0,-3 1 1,6 3 0,-8-2 0,4 6 1,-4 0-1,4 1 1,-5-4-1,0 5-1,-3-4 1,2 2-1,-1-4-1,0-1 0,1-1 0,1-1 0,-2-6 1,1 2-1,2-1-1,-3-1 1,2-2-1,-3-1 0,-1-2 0,0 2 1,0 0-1,-3 2 0,-3 0 0,1 1 1,-3 0-1,-2 0 1,1-1 0,-1 3 0,-2-3-1,2-1 1,-4-11 0,12 18 0,-12-18-1,15 14 0,-15-14 0,16 15-2,-4-8 2,-1 1-2,2 1 2,0 0-2,1 1 2,0 2-2,-1 1 3,2 0 0,-3 0 0,3 2 0,-1-3 0,0 4 0,-2-1 0,2 1 0,-2 0 0,1 3 0,0 1-1,1 3 1,1 3 0,-1 3 0,-2 1-1,4 2 1,-1 0-1,-1 2 1,2-6 0,-2 2 0,0-2-1,1-4 1,-2 1 0,4-5 0,-6 0-1,4 1 1,-4-2 0,0 3 0,-1-2 0,-1 5 0,-3-1 0,-1-1-2,2-1 1,-2 0-1,0-3 1,2-4-4,1-4 2,-8-11-8,18 12-10,-18-12-15,18-4-1,-18 4-1,14-12 1</inkml:trace>
  <inkml:trace contextRef="#ctx0" brushRef="#br2" timeOffset="79447.5441">9348 11219 26,'0'0'30,"0"0"2,10 15-2,-10-15-20,17 13-1,-17-13-2,24 24 0,-9-16-4,8 5-1,-4-2-1,5 5 0,-1-1 0,0 4 0,2-1 0,-1 4 0,0 2 0,1 3 0,-1-1 0,0 5 0,5-4 1,-3 4 1,0 0-2,1 2-2,2 0 1,-1 3-1,-3 1 2,-1 5-2,-4 2-1,1 3 0,-5-2 2,2-1 0,-4 0 0,-3-4 1,2-4-2,4-5 2,0-7-2,1-6 2,3-3-1,2-4 0,3-3 0,-2-1 0,4-1 0,-4 1 0,0 1 0,2 0 1,-5 4-1,2 2 0,-3 2 0,-3 1 2,-2 1-2,1 5 1,1 4-1,-1 0 1,-1 0-1,4 3 0,0 2 1,3 1-1,-1 0 1,2 3-2,1-1 1,2 3 1,2 1-1,-4 0 0,3 3 0,-1-2 0,1 1 0,-2 2 0,-1-3 0,-2 0 0,2-2 0,-2-3 0,-2 2 0,2-1-1,-2-4 1,4 1-2,-2-3 1,-1-4-4,1 1 2,-6-9 0,5 1 0,-3-10 1,-1 1-1,-1-6 2,0-2 0,-2-1 2,0-1 0,-1 0 1,-2 0-1,-2 4 0,-9-4 0,14 5-4,-4 5-8,-10-10-16,-1 15-7,1-15 1,0 19 0</inkml:trace>
  <inkml:trace contextRef="#ctx0" brushRef="#br2" timeOffset="82572.7229">11079 13213 7,'11'-20'32,"2"4"1,1 2 2,-3-1-16,9 17-5,-8-6-3,10 12-4,-6 1-3,7 7-2,0 2-1,4 2-1,3 5 0,-1 0-1,3 7 1,3 3 0,-2 3 0,0 5 0,1 7 0,-2 7 1,-3 6-2,1 10 2,-3 4-2,4 3 1,-3 5-1,1 2 1,0-3 0,0-4-1,5-6 1,3-8 0,3-7-1,-2-7 2,6-11-2,2-4 2,1-7-2,1-1 1,-2 0-1,-7 0 0,0 2 1,-4 0-2,-4 2 2,-7 2-1,-1-1 1,-8 2-1,0-4 1,-2 0 0,-3-4 0,1-2 1,0 0-1,7-1 0,-1-1-1,5-2 1,2 5-1,4-2 0,1 6-1,0-2 1,2 6-5,-11-11-5,11 8-22,-16-5-2,4-1 1</inkml:trace>
  <inkml:trace contextRef="#ctx0" brushRef="#br3" timeOffset="90576.1807">11739 13498 13,'0'0'29,"-9"-20"1,9 20-7,-6-20-5,6 20-4,-4-17-2,4 17-2,4-13-3,-4 13-1,0 0-1,10-8 0,-10 8-2,12 4 0,-12-4-2,11 17 1,-6-3-1,1 4 0,2 3-1,-2 2 1,-2 1-1,6 2 1,-3-3-1,7-1 1,3-5-1,4-3 0,4-1 0,7-7 1,3-3-2,7-3 2,3-4-1,3 0 0,4-4-1,-5-4 1,6-2 0,-4-1 0,2-2 0,-4-5 0,-2 0 0,-2-3 0,0-1 0,-6 1 0,-3 0 1,-2-1-1,-7 6 0,-3 1 0,-6 4 0,-3 4 0,-13 11 0,14-14 0,-14 14 0,0 0 0,0 0 0,-5 17 0,2-5 0,2 3 0,2 4 0,2 4 0,7 3 0,0 1 0,8 1 0,6-2 0,5-2 0,9-4 0,7-7-1,6-5 1,2-7 0,9-5 0,3-7 0,-2-5 0,3-2 0,0 0 0,1-1 0,-3-3 1,0 1-1,-4 1 0,-4 1 0,-3 0 0,-5 1 0,-7 1 0,-3 4 0,-10-1 0,-4 4 0,-5 4 0,-5 3 0,-3 4 0,-11-1 0,12 14 0,-7 2 0,0 0 1,-1 5-1,1 2 0,1 2 0,8 0 0,1 3-1,3-5 1,5-2 0,5-3 0,9-6-1,5-8 1,5-5 0,7-8 0,5-7 0,5-6 0,-1-3 0,1-4 0,-3-2 0,1 0 0,-5 3 0,-5 1-1,-8 5 1,-6 4-1,-7 3 1,-1 3 0,-9 3-1,-3 7 1,-5 2 1,-13 0-1,17 14 0,-10-3 0,-2 4 0,2 4 0,1 2 0,5-2 0,3 4-1,6-2 1,9-3 0,2 0 1,9-4-1,5-4 0,5-4 0,4-5 0,2-7 0,2-2 0,-1-5 0,2-4 0,-2-5 0,-1-2-1,-2-3 1,2-5 0,-2 3 0,-4-1 1,-5 1-1,-4 6 2,-3 0-2,-9 6 1,-6 3-1,-5 10 1,-7 4-1,-13 0 0,17 20 0,-13-1-1,0 4 1,2 2 0,2 3-1,5 2 0,3-2 1,6-1-1,8-5 1,4-3 0,9-3 0,7-7 0,8-3 0,4-3 0,8-6 0,1-1 0,5-3 1,-2-3-1,2 0 0,-2-1 0,-2 0 0,-8-2 1,0-1-1,-6 3 0,-2 0 0,-1 0 0,-8 4 0,0-1 0,-8 2 0,-2 2 0,-4 3 0,-5 4 0,-3 2 1,-2 3-1,-4 4 0,-2 5 0,0 2 0,-1 4 0,3 3 0,0 2 0,5 0 0,3-1 1,1 0-1,6-3 0,5-3 1,3-7-1,9-6 0,5-7 1,3-7-1,2-7 0,4-6 0,0-5 0,-2-3 1,-3-4-1,-1 1 0,-8-1 0,-8 3 0,-6 3 0,-6 3 0,-9 3 1,-3 6-1,-7 3 0,-12 10 0,11-5 0,-11 5 0,3 12 0,-2 2 0,1 2 0,2 3 0,5 4 0,3 0 0,4 1 0,7-2 0,4-1 0,11-4 0,5-1 1,9-9-1,4-3 0,5-6 0,6-3 0,1-6 0,2-7 0,-1 1 0,-1-7 1,-3 1-1,1-1 0,-6-1 0,-5 2 0,-6 1 0,-2 6 1,-8 1-1,-5 3 0,-5 5 0,-6 7 0,-1 4 0,-6 3 0,3 6 0,-6 1 0,6 6 0,0-2 0,-1 3 0,6 0 0,7 0 0,2-3 0,5-4 0,6-3 1,8-5-1,5-5 0,9-4 0,3-5 0,1-5 0,3-4 0,1 0 0,-5-3 0,1-1 0,-9 2-1,-7 0 1,-4 1 0,-7 0 0,-5 3 1,-6 5-1,-3 3 0,-3 5 1,-6 4-1,-4 5 0,0 6 0,-4 5 0,1 4-1,-3 3 1,4 5 0,2-1 0,4 0 0,6-1 0,2-4 0,10-6 0,4-4 0,5-6 0,6-6 0,3-5 1,8-8-1,2-5 0,2-3 0,3 1 0,0-5 0,-1-2 0,-4 5 0,-2-2 0,-7 1 0,-4 4 0,-5 2 0,-8 3 0,-4 4 1,-5 2-1,-4 9 0,-3 2 0,0 5 1,-4 6-1,-2 3 0,-2 3 0,4 5 0,1-2 0,-1 4 0,7-5 0,4 3 1,2-7-1,10-5 0,2-4 0,5-7 0,6-7 0,5-6 0,2-6 0,3-7 1,0-6-1,0-2 0,-1-1 0,0 0 0,-3-1 0,-9 6 1,-2 1-1,-8 10 1,-7 5-1,-7 5 0,-5 8 0,-6 5 0,-4 11 0,-2-1-1,-4 8 1,0 1 0,1 2 0,4 0 0,2 2 0,6-3 0,6-2 0,3 0 0,8-4 1,8-3-1,3-6 0,10-5 1,5-5-1,5-4 0,4-7 1,-2-8-2,1-4 1,-4-4 1,-2-2-1,-7-3 1,-8 2-1,-4-1 1,-9 3-1,-6 6 0,-6 4 1,-4 3-1,-6 6 0,-2 8-1,-4 3 1,-10-5 0,18 23 0,-10-6 0,-1-1 0,4-1 1,5-4-2,6-5 1,7-6 0,7-7 0,8-9-1,5-7-3,15 3-20,-12-19-13,10 6-1,-11-9-1,-2 4 2</inkml:trace>
  <inkml:trace contextRef="#ctx0" brushRef="#br3" timeOffset="94678.4153">17034 15200 42,'-5'-14'34,"-10"-2"1,3 11 0,-9-3-29,3 9-2,-2 5-1,-1 8 0,0 8 1,1 9-2,3 2 2,2 9-1,3 0-1,6 2-1,6-1 1,6-5-2,8-6 2,8-6-2,7-14 1,5-8-2,4-13 1,1-10 2,2-10-2,-3-7 1,-6-6-1,-8-5 1,-9-3-1,-10-1 1,-8 6-1,-9 5-1,-7 10 1,-5 10-2,-3 17 0,-2 9-2,9 22-7,-8-2-25,19 15 0,1-6-2,17 6 1</inkml:trace>
  <inkml:trace contextRef="#ctx0" brushRef="#br3" timeOffset="94985.4328">17881 15083 49,'-24'1'37,"1"12"-1,-15-6 0,7 10-28,-13-3-1,5 11-1,-3-3-1,4 6-1,1 1 0,8 2-2,9 2 0,6 3 1,7 0-2,9-3-2,11 0 0,8-5-2,4-2 1,7-11-4,9 4-8,-6-23-23,14 5-1,-10-17-1,10 2 2</inkml:trace>
  <inkml:trace contextRef="#ctx0" brushRef="#br3" timeOffset="95353.4539">17945 15341 69,'-14'20'38,"14"5"0,-3-13 0,17-2-35,4-8-1,14-7 0,10-7 0,2-4-1,3-6 1,1-1-1,-4 0 0,-7-1-1,-9 1 0,-14 2-1,-14 5 1,-12 3 0,-9 5 0,-10 5-1,-4 6 1,-4 5 1,-3 10-1,1 7 1,4 6-1,7 6 1,7 1 0,12 1-2,9-3 1,13-5-2,14-7 1,8-9-4,13-3 1,4-18-5,16 5-4,-6-21-23,11 8 0,-9-15 0,4 6 0</inkml:trace>
  <inkml:trace contextRef="#ctx0" brushRef="#br3" timeOffset="95730.4755">18665 15250 53,'-15'-2'37,"-15"-1"-1,3 11 2,-20-1-25,9 13-6,-6 3-1,4 11-1,-2 2-1,8 3-2,5 0 1,9-1-2,11-6 0,11-6-1,14-12 1,11-12-1,9-12 0,10-10 1,5-8-1,-1-8 1,0-3-1,-2-1 1,-6-2-1,-12 7 1,-7 1-1,-8 5 0,-6 11 0,-8 6 0,-1 12 0,-10 15 0,4 8-1,-4 11 1,2 7 0,0 6-3,6 1 0,3-4-2,8-3 0,0-18-5,19 0-2,-8-29-19,20 1-6,-5-18 0,13-5 1</inkml:trace>
  <inkml:trace contextRef="#ctx0" brushRef="#br3" timeOffset="96045.4935">19080 15267 56,'0'-15'35,"0"15"2,0 0-4,-3 31-18,-8-6-7,5 12-3,-5 2-1,4 3-2,0-4 1,3 1-2,2-14 2,5-4-2,-3-21 0,17-5-1,0-18 1,6-11 1,4-12-1,2-7 1,5-4-2,-1 1 2,0 4-2,0 10 1,-8 11-1,-4 15 1,-3 17-1,-3 18 0,-5 16-1,-3 13 1,0 12-1,-5 2-4,10 12-8,-11-23-17,19 11-9,-9-27-1,17-4-1</inkml:trace>
  <inkml:trace contextRef="#ctx0" brushRef="#br3" timeOffset="96219.5034">19932 15375 85,'-12'26'42,"-16"-7"-1,10 2-2,-4-5-42,-2-24-25,24 8-12,0 0-2,-2-12 0,6 0-2</inkml:trace>
  <inkml:trace contextRef="#ctx0" brushRef="#br0" timeOffset="100519.7494">2123 12808 41,'5'-20'34,"4"7"2,-7-4-1,-2 17-25,0 0-1,12 7 0,-12 8-3,3 15-1,-6 8-1,3 11-1,-8 11-1,2 8 0,-7 6-1,3 2 1,-8-2-1,7-5 0,-3-10 0,5-6 0,7-14-1,8-9 1,7-15-1,10-13 0,10-7 0,6-8-1,13-6-2,0-6-2,13 7-4,-14-12-27,13 18-1,-9-5-1,2 10 0</inkml:trace>
  <inkml:trace contextRef="#ctx0" brushRef="#br0" timeOffset="100948.7739">2936 13227 50,'-4'-18'37,"-11"0"-1,1 10 1,-11-6-26,1 21-4,-8 0 1,5 16-2,-8 5-2,6 8 0,-3 4-2,7 3 0,5 0 0,8-1-1,7-7 0,10-5-1,9-12 0,10-13 0,10-8 0,3-12 0,8-12 1,-1-6-1,2-3 0,-3-3 0,-6 3 1,-11 4-1,-4 9 0,-8 5 1,-14 18-1,0 0-1,0 0 1,-14 21-1,5 2 0,0 6-1,5 2 0,-1 1-3,12 2-1,0-13-5,21 7-26,-8-21 1,17 2-1,-5-17 0</inkml:trace>
  <inkml:trace contextRef="#ctx0" brushRef="#br0" timeOffset="101308.7945">3385 13273 69,'0'0'38,"0"0"-2,-20 16 2,11 10-32,-6 3-2,10 8 0,-6 1-1,8 0 0,2-3 0,7-9-1,1-8-1,9-11 1,2-14-1,5-12 0,3-12 0,4-8-1,1-7 0,2-4 0,-4 1 1,0 5 0,-3 6 0,-6 9-1,-5 10 1,1 15 0,-5 13-1,-3 12-1,0 11-1,-1 6 0,3 8-1,7 0 0,3 3-2,8-10-1,15-3-2,0-21-3,24 0-26,-10-22 0,16-6 0,-8-15 1</inkml:trace>
  <inkml:trace contextRef="#ctx0" brushRef="#br0" timeOffset="101654.8143">4354 13193 49,'-22'-16'39,"-1"17"-1,-11 0 1,9 24-12,-9-4-21,8 12-1,0 2-2,12 6-1,6-3 0,8-4 1,11-9-2,9-15 1,7-13-1,8-19 1,2-19 0,3-15 0,3-19 0,-1-15-1,-6-9 1,-3-6-1,-6-5 0,-5 7 0,-8 10-1,-4 15 0,-6 20 0,-6 27 1,2 31-2,-17 29 2,5 30-1,2 20-1,5 17 0,1 7-1,10 7-2,7-13-5,20 1-26,-5-30-6,15-12-1,0-28-1</inkml:trace>
  <inkml:trace contextRef="#ctx0" brushRef="#br0" timeOffset="101813.8234">4955 13100 98,'-18'22'41,"-2"-2"-1,0-8-4,20-12-74,-8 96-5,8-96 1,5-14-1</inkml:trace>
  <inkml:trace contextRef="#ctx0" brushRef="#br4" timeOffset="107815.1667">22167 12791 32,'0'0'20,"0"0"0,0 0-1,0 0-2,0 0-3,0 0-3,0 0-3,0 0-2,0 0-1,0 0-1,0 0-2,0 0 1,15-16-1,-3 7 0,-1-3-1,9-4 1,0-5 0,2 0-1,3-4 0,2-1 0,-3 0 1,0-1-1,-3-1 0,-3 2 1,-6 1-1,-2 1 1,-6 3-2,-4-1 1,-4 0 0,-6 4 0,-1-1-1,-3 2-1,-4 0 1,1 2 1,-4 0-1,3 1 1,3-1-1,0 2 0,3-3 0,7 1 0,4-5 0,6-3 0,9-2 0,7-7 0,9-3 0,4-3-1,8-2 2,2-2-2,-2 1 2,1 2-1,-9-1 0,-7 3 3,-7 3-3,-9 5 1,-8 1-1,-11 2 1,-7 1-2,-5 3 2,-2 3-1,-2 0-2,-3 2 1,1 0 1,4-2 0,2-1 0,4 0 1,7-3-2,5-4 1,6-3 0,5-1 0,6-4 0,5-3 0,5-2 0,3 0 0,0 1 0,0 1 1,-4 1-1,-1 3 0,-6 3 0,-7 2 1,-8 1-2,-5 1 2,-5 3 1,-7 1-1,-3 1 1,-1 2-1,-2 1 1,0 0-1,1 3 1,4-1-2,5-3 0,7-2 0,3-1 0,6-6 1,6-3-1,5-1 0,3-4 0,5-3 1,0 0-1,-1 0 1,-1 2-1,-4 0 1,-7 4 0,-5 2-1,-8 5 0,-7 2 1,-7 5 0,-5 3 0,-1 1-2,-6 2 3,3 3-3,1-4 3,6-2-1,1-2 1,10-1-1,4-5-1,9-3 2,4-3-1,6-3 1,-2 0-2,6-3 1,-1 1 0,-1 0-1,-4 3 1,-5 4 0,-4 2-1,-4 4 1,-3 1 0,-5 6-1,-2 4 1,-1 3-1,0 0 1,-1 2 0,13 7-1,-16-7 1,16 7-1,-11-4 1,11 4-1,0 0 0,0 0 0,0 0 0,0 0-1,0 0 0,0 0-1,0 0 0,-4 10-1,4-10-1,-16 20 1,4-8 0,1 4 0,-1 0 2,0 4-1,0-1 2,0 4 0,1 2 1,1 0 0,1 7 1,-3 1-1,-1 0 1,-4 3 0,-3 1 0,-3-3 0,3-3-1,1-4 1,1-7-2,7-10 2,11-10 0,1-13 0,17-8-1,7-14 0,12-7 1,4-9-1,6-6 1,3 3-1,-1 4-1,0 6 0,-7 10 0,-8 12 0,-6 16 0,-8 16 0,-7 18-1,-5 9 0,-6 9-2,3 14-4,-4-9-27,17 9-5,0-11 1,18 0-3</inkml:trace>
  <inkml:trace contextRef="#ctx0" brushRef="#br4" timeOffset="109395.257">20156 12855 55,'0'0'35,"-14"-16"-1,19 2 0,3-12-22,14-1-9,8-7-1,9-3 0,2-5 0,4-3 0,1-1-1,-3 2 1,-6 3-1,-8-1 1,-9 2-1,-6 3 1,-11 5-2,-11 2 1,-7 3 0,-8 4 0,-8 2 0,-5 4 0,-8 2 1,1 5-1,0-5 0,6 1 0,2-5 0,17-2-1,10-9 0,11-7 0,14-5 0,10-9 0,12-3-1,5-2 2,5-5-1,2 0 1,-6-1-2,-4 1 2,-6 4-1,-13 0 0,-9 5 1,-8 3-2,-10 4 1,-6 4 0,-6 3 0,-4 5 0,-1 3 0,-1 1 0,3 0 0,2 3 0,8-3 1,4-2-2,6-2 2,6-2 1,6-5-1,4 0 1,5-4-1,1-1 1,1-5-2,0 3 3,-2 1-3,-3-1 0,-5 6 0,-5 2 0,-8 5 0,-7 3 0,-5 10 1,-8 4-1,-2 3 0,-6 0 1,4 4-1,-1-2 0,7-1 0,4-3 0,9-6 2,10-5-4,8-7 3,6-2-1,10-6 2,4-3-2,0-2 1,0-1-1,-8 2 1,-2 2 1,-13 4-2,-6 3 1,-7 8-1,-12 5 0,-4 7 0,-5 2 0,-4 7 0,-2 2 1,3 6-1,2 0 0,2 1 0,3-2 0,5 1 1,15 0-1,-12 0 0,12 0 0,0 0 0,17-15 1,-7 7-1,2 3 0,0-4 0,-1 3 0,-11 6 0,15-11 0,-15 11 0,0 0 0,0 0 0,0 0 1,-14 19-2,-1-1 2,-8 6-1,-4 6 0,-4 7 0,-4 3 0,-2 5-1,1-1 2,3-1-2,6-7 1,11-8 0,8-9 1,8-19-1,17 0 1,11-19-1,11-9 1,5-12 0,6-7 1,1-5-1,0 0 0,-2-2 1,-5 5-1,-7 7 1,-8 7-2,-6 13 1,-4 13 0,-5 10-1,-6 13 0,-1 15 0,-4 12-1,-1 12-2,2 5-1,8 15-13,-5-12-20,14 5-4,0-10 3,15-4-5</inkml:trace>
  <inkml:trace contextRef="#ctx0" brushRef="#br4" timeOffset="111022.3501">17806 12620 51,'0'0'35,"-11"-7"0,11 7-6,-20 1-17,20-1-3,-19 1-2,19-1-2,-18-3-2,18 3 0,-7-15-1,9 0-1,3-7-1,5-2 2,7-10-1,3-5-1,4-7 1,5-3-1,-1-5 1,1-3-1,-3 1 1,-6 2-2,-5 1 1,-10 6 0,-5 3 1,-6 5-1,-8 5 0,-7 7 0,-4 3 0,-2 4 0,-1 4 0,0 1 1,4-1-1,4-2 3,5-1-3,8-3 1,9-7-1,7-3 1,9-10-1,8-4 0,7-6 0,5-2-2,0-4 2,-1-2 0,-1 4 0,-7 3-1,-8 2 1,-5 6 0,-14 6 0,-2 3 0,-9 9 0,-9 1 0,-1 5 1,-6 1-2,1 1 2,2-2 2,4 1-2,3-3 1,5-6-1,9-4 1,6-5-2,4-4 2,7-6-1,0-2-2,4-6 2,0 0-1,-2 1 0,-3-2 0,-3 2 1,-4 4-1,-4 5 1,-6 3-1,1 5 2,-7 6-3,-1 2 3,0 3-2,2 5 0,-1-1 0,6-1 0,1 0 0,4 0 0,7-6 0,6-1 0,4-4 0,1 0 0,2 1 1,-1-1-1,2 3 0,-4 3 1,-7 5-1,-8 7 1,-5 3-1,0 14 1,-17-12-1,1 15 1,-1 2-1,-3 1 1,1 0-1,2 3 0,4-2 0,13-7 0,-14 9 0,14-9 0,0 0 0,0 0 0,14 15 0,-14-15 0,11 14 0,-13-1 0,-5 6 0,-5 10 0,-9 2-1,-8 11 1,-7 0 0,-2 7-1,-6-2 1,4-4 0,2-5 0,7-9 0,10-7 0,11-13 0,10-9 0,16-15 1,13-8-1,8-8 1,10-9-1,10-6 1,-1-2 0,4-3 0,-2 5 0,-8 6-1,-4 10 1,-11 9-1,-9 13 1,-8 17-1,-8 13 0,-5 14-1,-4 9 0,1 10-2,2-3-5,11 18-26,-6-12-3,19 3-3,-1-13 0</inkml:trace>
  <inkml:trace contextRef="#ctx0" brushRef="#br4" timeOffset="112810.4524">14838 12561 42,'0'0'33,"-12"-1"3,12 1-1,-5-14-23,5 14-5,11-23-2,2 8 0,-2-6-3,5 1 0,2-7-1,2 1 1,-1-4-1,1 1 1,-5-2-1,0-2 0,-1-1 0,-1-2 0,-5 0 0,-2 2-1,-4 1 1,-2 2-1,-6 6 0,-2 1 1,-4 4-1,-3 7 0,-4 2 1,-3 2-1,2-2 1,0 4-1,5-4 1,2 0-1,4-5 0,9-6 1,4-5-1,6-8 2,9-5-2,5-4 1,4-3-2,5-6 2,-1-2-1,-2-2 0,1 3 0,-7-2-1,-6 1 1,-7 2 0,-5 3 0,-7 1 0,-8 5 0,-5 5 0,-6 4 1,2 3-1,-8 5 0,1 3 0,0 0 1,-1 3 1,6-1-1,1 0 1,4-1-1,4-3 1,6-6-1,9-1 1,4-8-2,8-4 0,8-8 0,4-2-1,3-5 2,3 3-2,-5-3 2,-1 4-3,-4 3 3,-8 5-1,-7 5 1,-5 4-1,-10 7 1,-8 4-1,-4 4 1,-4 3 0,-3 3-1,0 0 0,1 3 0,4-2 0,3-4 1,5-1-1,6-4 0,5-5 0,6-2 0,2-3 0,3-4 0,0 0 0,2 3 0,-2-2 0,-1 3 0,-4 3 0,-1 4 0,-4 2 0,-4 5 1,1 3-2,-6 4 0,9 15 1,-20-15 0,6 13-1,-1 0 2,1 4-2,5-1 2,9-1-1,-15 4 1,15-4-1,0 0-1,0 0 1,15-12 0,-5 7 0,2 0-1,-2 1 1,-10 4 0,15-5 0,-15 5 1,0 0-1,-3 16 1,-8-2 0,-4 5 0,-3 3 1,-5 3-2,-6 5 1,1 0-1,2-2 2,3-2-3,5-4 2,5-5-1,13-17 0,0 0 0,18-3 1,7-16-1,7-5 0,6-8 1,9-4-1,-1-4 1,2 2-1,-6 1 0,-2 8 0,-10 4 1,-5 7-1,-7 9 1,-18 9-1,11 12 1,-11 9 0,-5 8 0,1 8 0,-1 6-2,2 4 1,5 6-3,3-11-5,13 14-25,-7-18-5,16 3-2,-8-16-1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2T23:59:59.208"/>
    </inkml:context>
    <inkml:brush xml:id="br0">
      <inkml:brushProperty name="width" value="0.05292" units="cm"/>
      <inkml:brushProperty name="height" value="0.05292" units="cm"/>
      <inkml:brushProperty name="color" value="#9BD5FA"/>
    </inkml:brush>
  </inkml:definitions>
  <inkml:trace contextRef="#ctx0" brushRef="#br0">698 2222 67,'0'0'36,"-11"-15"-1,11 15 0,-14 8-27,10 13-3,-5-3-1,3 15 0,0 5-3,-1 11 2,-8 9-2,3 9 2,-5 1-1,1-1 1,0-3-1,2-6 1,0-11-2,4-11 0,5-13 0,5-23 0,0 0-1,16-32 0,-2-6 0,1-11-1,4-7 1,-2-8-1,1-4 1,-3-1-2,-1 3 2,-8 12 0,0 6 0,-3 7 0,1 13 0,-3 8 0,-1 20 0,0 0 0,14 5 0,-4 8 0,3 5 0,5-3 0,6 3 1,12-5 0,3-6-1,8-5 1,5-6 0,4-5 0,-2-2 1,-1-3-1,-3 0 0,-4 2-1,-10 3 1,-6 5-1,-8 10 0,-8 10 1,-8 11-1,-5 15 1,-8 9-1,-2 6 2,-3 13-3,-1-1 2,3 0-3,3-9 1,11-6-4,3-16-3,21 0-7,-4-29-16,22-4-6,-2-21 0,13-1 0</inkml:trace>
  <inkml:trace contextRef="#ctx0" brushRef="#br0" timeOffset="1">1721 2555 75,'-3'-31'37,"-3"16"-2,-16 1 2,6 20-24,-17-2-5,9 14-2,-6 6-2,4 13 0,5 5-1,7 4 0,5-1-1,9 1 0,8-5-1,7-7 1,9-11-2,6-15 1,7-13 0,2-11 0,3-15 0,-4-7-1,-6-10 1,-1-4-2,-13-4 1,-9 5-1,-10 3 0,-8 7 0,-10 12-1,-7 12-1,-1 12 0,-2 7-1,12 14-4,-6-10-23,27 20-7,1-15-1,19 8 0</inkml:trace>
  <inkml:trace contextRef="#ctx0" brushRef="#br0" timeOffset="2">2357 2018 76,'-24'38'37,"-9"15"-1,4 24 3,-1 2-33,4 14 1,-2 3-4,10-6-1,8-1-5,2-28-9,17-6-25,-1-23 1,11-14-2,-1-30 1</inkml:trace>
  <inkml:trace contextRef="#ctx0" brushRef="#br0" timeOffset="3">2121 2411 91,'-10'22'38,"2"-9"0,16 4 1,11-13-37,12-10-2,14-11-3,9-18-2,20-2-29,-3-18-3,8 2 0,-6-13-2</inkml:trace>
  <inkml:trace contextRef="#ctx0" brushRef="#br0" timeOffset="4">2794 1903 92,'-21'32'38,"-9"4"2,4 23-3,-8 1-31,5 14-3,1 3 2,3 0-1,1-1-2,9-3 2,1-9-3,5-3 2,3-18-2,6-7 1,7-18-1,-7-18 0,21 0-1,-6-17 1,3-12-1,5-11-1,-3-5 1,2-6-1,-2 4 0,1 5-1,-8 9 2,2 11-2,-15 22 2,18 2-1,-13 19-1,-2 10 2,1 11-3,-4 0 0,10 12-4,-5-17-8,13 9-25,-5-18 3,13-1-3,-3-22 0</inkml:trace>
  <inkml:trace contextRef="#ctx0" brushRef="#br0" timeOffset="5">3037 2457 66,'-13'11'38,"12"9"0,-2-9 1,18 6-18,3-13-17,14-4-1,5-11 0,3-4-1,4-9 0,-1-4-1,-2-5 0,-10-4 0,-6-2 0,-10 3 0,-10 3 0,-11 6-1,-11 8 1,-9 9-1,-10 17 1,-1 13 0,-3 12 0,-3 12 0,5 4 0,10 4 2,8-1-2,11-1 2,14-14-2,13-8 1,15-15-1,12-10 0,6-12-1,7-8-1,3-9 1,0-2-1,-4-5 0,-8 6 0,-9 1 1,-11 5 0,-8 12 0,-9 7 0,-8 11 0,-6 10 1,-5 6-1,-3 5 2,0 3-3,0 0 3,1-2-2,1-7 2,3-9-1,5-15-1,0 0 1,0 0-2,20-28 1,-5-2-1,2-8 2,3-2-3,2-5 3,-2 3-3,4 3 1,-2 6-1,-2 11-3,0-8-12,16 31-21,-11-7-4,15 20 1,-3-6-2</inkml:trace>
  <inkml:trace contextRef="#ctx0" brushRef="#br0" timeOffset="6">4807 2148 76,'-14'-4'37,"4"20"0,-11-2 0,13 12-31,-14 6-1,6 13 0,-4 3-3,2 6 2,-1-4-3,5 0 2,3-6-2,5-8 1,3-15 0,3-21-1,0 0 0,21-21-1,-4-16 2,2-11-2,1-10 1,-1-9-1,0 0 1,1 0 0,-3 6 0,-3 10-1,-5 13 1,0 12-1,-9 26 0,13-4 1,-7 25-1,0 17 0,-1 11 0,6 8 1,3 9-1,6 3 1,5-3 0,6-7 1,4-10-2,6-15 3,0-15-2,2-15 0,0-22 1,-5-12-2,-3-17 2,-7-9-2,-5-8 1,-8-3-2,-6 4 1,-9 2 0,0 12-1,-7 8-2,4 18-1,-5 8-2,8 15-8,-7 10-20,17 16-6,-4-3 0,17 12-1</inkml:trace>
  <inkml:trace contextRef="#ctx0" brushRef="#br0" timeOffset="7">5699 2334 102,'-32'-10'38,"7"15"2,-13-8-5,3 18-30,-2 6 0,4 10 1,0 2-3,9 4 1,5 1-2,12-4 1,12-7-2,11-5 1,13-11-1,5-10-2,12-12 2,3-7-1,4-10 0,-5-3 0,-3-7 1,-7 0-2,-8 2 2,-4 6-1,-8 4 0,-10 8 0,-8 18 0,0 0-1,-3 21 0,-2 3-1,0 8-1,5-1 1,5 6-3,3-7-1,17 6-13,-7-29-17,25 5-2,-4-26-1,18-1 1</inkml:trace>
  <inkml:trace contextRef="#ctx0" brushRef="#br0" timeOffset="8">6452 1804 115,'-35'24'40,"5"23"-2,-13 1-2,10 22-34,-1 6 0,6 9 0,7 0-3,10-3 0,6-4-4,6-14-2,18 4-29,-14-27-1,10-5-2,-8-23 1</inkml:trace>
  <inkml:trace contextRef="#ctx0" brushRef="#br0" timeOffset="9">6146 2209 107,'-9'-1'40,"14"15"1,-5-14-2,34 12-36,-2-7-1,5-1 1,9-4-1,7-4 0,2-1-1,-1-3-1,-5-2 0,-6 1 0,-9 1 1,-7 2-1,-8 3 0,-8 3 1,-11 0 0,5 11-1,-11 1 1,-1 10 0,-3 1 0,0 9 0,2 0-1,2 4 1,4-1-1,6-4 0,6-6 1,7-12-1,8-13 1,7-8-1,6-15 1,9-8-1,-1-9 1,2-1-1,-6-4 0,-3 6 1,-10 5-1,-6 9 0,-12 12 0,-11 13-1,-8 12 1,-4 10 0,-5 8-1,1 8 1,6 1-1,3 1-1,8 0 0,9-14-1,13-1-2,5-18-1,21 3-7,-11-36-13,21 18-12,-16-24 0,12 8 0,-20-13 28,3 8 8,-10 4 3,-15-1 8,2 25 15,-20-9 11,2 26 3,-12-7-1,9 24-26,-11 0-6,2 7-1,0 0-2,2 4 1,4-7-1,4-6 0,4-4-1,5-13 1,-4-14-1,12 0 0,0-16-1,1-9 0,-1-13 1,5-6-2,-4-7 2,1-5-2,-1 2 2,-4 3-1,1 7 1,-2 8-1,-4 10 0,2 7 0,-6 19-1,13-12-1,-2 17-1,3-1-1,10 8-3,-4-12-6,23 12-15,-9-14-12,13 9 1,-5-15-2,7 6 2</inkml:trace>
  <inkml:trace contextRef="#ctx0" brushRef="#br0" timeOffset="10">7752 2198 100,'-23'18'39,"18"8"1,5-26-1,13 14-35,8-16 0,12-2-1,10-11-1,6-7-1,5-1 0,5-8-1,-6 1 0,-6 1 0,-10 0 1,-13 4-1,-15 7 1,-13 5 0,-15 8 1,-12 13 0,-11 6 0,-4 12 0,-3 9 0,3 10-1,4 6 1,12 2-1,9-4-1,15-3 0,13-3-1,15-13-2,16-3-6,1-30-11,29 14-14,-5-30-8,18 3 0,-1-16-2</inkml:trace>
  <inkml:trace contextRef="#ctx0" brushRef="#br0" timeOffset="11">9120 2114 77,'11'-20'39,"6"11"-1,-13-6 1,8 10-33,-12 5-2,0 0 1,-14 6-1,3 11 0,-2 3-1,-5 11 0,2 5-1,0 8 0,1 1 0,4 2-1,9-8 0,4-2 0,10-10 0,6-11 0,9-16 0,8-13 0,7-15 0,4-7-1,3-10 1,0-4 0,-4 1 0,-3 0-1,-7 10 1,-8 7-1,-8 11 0,-5 9 0,-14 11 0,1 16 0,-6 8 0,-5 9-1,0 4 0,3 5 0,3 3-1,4-1-2,13-1-5,-4-22-14,29 6-15,-8-26-2,22-1-1,-2-24 1</inkml:trace>
  <inkml:trace contextRef="#ctx0" brushRef="#br0" timeOffset="12">10084 1967 101,'-21'12'40,"-17"-4"1,10 14-1,-6-5-37,5 2-2,3-1 1,9 0 0,9-1-1,11-4 0,9 0 0,11-4-1,8-2 0,3-2 1,0-1-1,-2 3 0,-3 0 0,-9 6 0,-8 0 0,-14 11 1,-9 4-1,-10 3 0,-8 1-1,1 1 1,-3 0-2,2-9-1,14-2-2,3-27-13,32 12-20,-4-26-1,29 1-1,-3-17-2</inkml:trace>
  <inkml:trace contextRef="#ctx0" brushRef="#br0" timeOffset="13">10385 2185 93,'-16'12'40,"19"7"0,-3-19-1,19 8-35,12-11 0,14-3-1,6-6 0,7-7-1,2-3 0,-2-6-1,-8 4 1,-8-3-1,-13-1 0,-14 3 1,-12 0-2,-14 11 2,-12 8-1,-9 4-1,-8 10 1,-6 12-1,-5 9 0,3 6 0,4 7 0,7 4-1,15-2 0,10 0 1,22-6-2,17-11-2,25-6-2,6-26-11,29 14-15,-7-32-9,15 3 2,-6-19-2</inkml:trace>
  <inkml:trace contextRef="#ctx0" brushRef="#br0" timeOffset="14">11331 1981 100,'-19'1'41,"-17"-1"1,5 14-2,-14 2-31,11 0-8,5-1 1,5 6 0,9-6 0,12 2-1,13-3-1,13-2 0,6-2 1,7-1-1,3-1 0,-1-1 0,-6 1 0,-3 3 0,-9 0 0,-12 7 0,-6 1 0,-10 3 0,-9 2 0,-5 3-1,-4 1 0,-6-4-1,3 1-3,-8-14-8,17 14-14,-12-23-14,12 6 1,-3-20-2,12 4 0</inkml:trace>
  <inkml:trace contextRef="#ctx0" brushRef="#br0" timeOffset="15">12637 1964 68,'-27'-8'38,"13"11"-2,-14-6 2,8 17-28,-12-12-4,7 12 0,-7 0-2,8 4-1,-4 5 0,5 0-1,5 4 1,7 1-1,2-1 0,9 2-1,12-7 0,8-8-1,14-6-2,10-13-1,16 0-8,0-19-25,23 2-4,-6-16 2,8 5-2</inkml:trace>
  <inkml:trace contextRef="#ctx0" brushRef="#br0" timeOffset="16">13153 1616 97,'-15'-10'38,"15"10"3,-21 5-3,21-5-37,-11 23 3,5 1-2,-7 7 2,3 9-2,-9 9 1,1 8-3,-8 1 3,1 4-3,-4-5 1,2 1 0,2-11-1,7-2-1,6-16 2,12-9-1,11-15 0,9-9 1,9-12-1,9-5 0,4-8 1,4-1-1,-2-3 1,-4 4 0,-7 6-1,-8 5 1,-5 9-1,-6 8 0,-14 1 0,13 20-1,-13 3-2,0 0-1,5 9 0,-1-3-3,12 10-6,-7-20-21,25 7-5,-4-14 0,23 0 0</inkml:trace>
  <inkml:trace contextRef="#ctx0" brushRef="#br0" timeOffset="17">13742 1950 98,'-38'-13'39,"4"20"2,-13 0-1,4 13-34,-3 3-2,7 6-1,2 3 0,6 5-1,8 0-1,11-2 0,10-6 0,14-1 0,12-8 0,9-10-1,10-8 1,5-9-1,4-8 0,0-8 0,-4-7 0,-4-4 0,-8-4 0,-8-2 1,-9 6-1,-5 2 1,-10 6-1,-4 7 1,-4 4-2,4 15 2,-20 8-2,11 8 0,2 5 0,0 5-2,7 6 0,3-2-1,9 5-1,6-11-2,14 6-4,-6-22-13,24 10-14,-12-18 0,14 0 0,-8-13 1</inkml:trace>
  <inkml:trace contextRef="#ctx0" brushRef="#br0" timeOffset="18">14304 1953 99,'-13'-16'38,"1"29"2,-12-6-3,15 16-32,-12 2-1,4 11-1,-4 0-1,8 2 0,-1-1-1,5-4 0,9-5 1,4-6-1,-4-22 0,25 9 1,-7-19-1,8-11 0,-1-4 0,7-11 0,-2-3-1,-1-8 2,2 7-2,-6 0 1,-1 10-1,-7 3 1,-2 9-1,-2 11 0,-3 15-1,-2 7-1,-1 8 1,2 6-2,3 3 0,0 4-2,7 3 0,0-11-5,14 11-9,-8-23-14,15 6-5,-1-17 0,5-1-1</inkml:trace>
  <inkml:trace contextRef="#ctx0" brushRef="#br0" timeOffset="19">14970 1937 95,'-21'-27'40,"-2"15"1,-12-2-1,6 22-30,-13-1-4,5 12-2,0 0-1,6 12-1,3-1 0,11 5-2,5-2 2,12 0-2,11-6 1,6-4-2,10-5 2,5-8-1,5-9 0,4-8 0,4-6 0,-7-11 0,-1 0 0,-3-8 0,-9-3 0,-2 2 1,-9 2-1,-6 7 0,-5 6 0,-3 18 0,-10 4 0,-1 14 0,-2 14-1,-2 19 1,1 13-1,-4 11 0,4 9 0,-1 1 2,1 5-2,-2-1 2,-1-4-1,1-11 1,-2-11-1,-1-13 2,0-13-2,0-12 0,0-17-1,0-13 0,2-14 0,6-12-2,3-14-4,2-26-8,15 7-7,-8-30-12,18 14-4,-4-12-2,16 17-1</inkml:trace>
  <inkml:trace contextRef="#ctx0" brushRef="#br0" timeOffset="20">15225 2065 102,'-3'12'41,"3"-12"0,0 0-1,0 0-36,0 0 0,17-11-1,3 7-1,8-4-1,5 0 0,5-5-1,-3 1 1,2-3 0,-4-3 0,0 0-1,-9-7 1,-3 2 0,-11-3 0,-9 2-1,-5-1 1,-10 9 0,-6 5-1,-8 6 1,-9 10-1,-1 7 1,-5 13 0,3 6 0,5 4-1,4 2 0,13 0 0,14-2 0,11-7-2,20-9 0,15-10-2,20-4-2,4-23-8,29 9-8,-17-25-9,20 5-9,-17-14 2,4 9-2,-22-9 4,-7 5 39,-16 16 8,-28-12 9,3 23 10,-34-2 9,2 19 0,-27-2 2,6 13-1,-11-1-37,4 5 0,4-2-1,4 11 0,14-10-1,14 3 0,13-8-1,15 1 1,12-10-1,7 3 0,2-6 0,5-3 1,-6-2-1,-4 4 0,-8 3 0,-11 3 0,-15 9 0,-10 2-1,-13 7 1,-7 1-1,-4 8 0,-5-4-2,1 2-1,-1-3-3,17 8-10,-11-21-4,22 13-9,-8-25-7,18-5-3,0 0-1,7-11 1</inkml:trace>
  <inkml:trace contextRef="#ctx0" brushRef="#br0" timeOffset="21">17051 1760 82,'-12'-13'38,"1"10"-1,-12 0 3,13 8-35,-17 4 0,4 10 1,-5 1-2,4 15 1,-1-4-2,8 7-1,5 0 1,11-1-2,11-5 1,9-4-2,14-5 1,11-10-1,5-10 0,7-7 1,1-11-1,-3-7 2,-3-8-2,-10-5 2,-13-3-2,-16 0 1,-12 0-2,-12 5 2,-9 6-2,-9 6-1,-4 12 1,0 3-3,7 13 0,2 1-2,24 13-12,1-21-10,29 29-12,5-19 1,28 1-2,7-9 2</inkml:trace>
  <inkml:trace contextRef="#ctx0" brushRef="#br0" timeOffset="22">18165 1307 97,'0'0'42,"-29"-50"-1,-21 12 0,1 21-36,-14 17-1,-2 23 0,-3 15-2,8 23 0,-2 15-2,15 9 1,15-1-2,4-1 0,10-5-1,7-4-2,10-8-1,1-19-10,23-1-15,-17-26-11,12-2 1,-18-18-1</inkml:trace>
  <inkml:trace contextRef="#ctx0" brushRef="#br0" timeOffset="23">17464 1703 99,'-26'-17'41,"-5"-3"2,19 16-2,12 4-28,0 0-10,28 0 0,12 1-1,12 0-3,7 0-2,16 1-4,0-11-8,25 13-16,-20-10-11,13 9 0,-18-5-3</inkml:trace>
  <inkml:trace contextRef="#ctx0" brushRef="#br0" timeOffset="24">19102 1599 79,'3'-17'39,"-15"-2"0,-7 13 1,-19 1-34,2 9-1,-10 4 0,1 9-3,-2 1 1,9 4-1,3 3 0,10-1-1,11-1 1,15-5-2,14-2 1,10-1 0,12-1 0,6-2-1,0-2 0,3-1 1,-4 3-1,-7-2 0,-10 3 0,-8 2 1,-13 1-1,-8 8 1,-9-1-1,-8 3 0,-2-1 0,-1-1-1,0-3 0,2-5-3,10-2 1,12-14-5,11 1-14,-2-24-15,31 1-3,0-17 0,18 1 0</inkml:trace>
  <inkml:trace contextRef="#ctx0" brushRef="#br0" timeOffset="25">19609 1234 89,'0'0'40,"23"-80"3,-21 61-2,-20 20-27,0 30-12,-18 19-1,-3 31 1,2 5-1,10 11 0,5-14-2,3-1 0,5-10 0,1-3-4,10-1-2,-8-28-23,17 2-10,-6-17-1,10-7-1,-10-18 1</inkml:trace>
  <inkml:trace contextRef="#ctx0" brushRef="#br0" timeOffset="26">19247 1680 102,'-14'-7'41,"14"7"0,0 0-1,8 15-39,15-10 1,16 2-2,11-1 0,10 0-2,12-2 0,5-3-3,6 4 0,-6-7-4,2 6-2,-15-11 0,-4 7 4,-16-3 2,-12-1 2,-11 0 4,-21 4 2,0 0 5,-13-19 0,-3 19 3,-16-5-3,2 7-1,-9 1-2,-2 7 0,-3 5 0,1 8-2,1 6 1,4 4-2,8-2 1,7 6-1,10-3-1,13-4-1,14-4 1,12-8-2,10-15 2,10-3 0,6-8 0,3-10-1,-1-7 1,-3-5 1,-3-6-2,-7-3 2,-7-2-3,-7 2 2,-8 5-2,-4 4 1,-7 6-1,-4 13 1,-4 11 0,-13 16-1,0 12 1,1 7-1,-5 7 0,6 6-1,4-1 0,7-5-2,15-7-1,6-13-4,26 0-8,-6-33-7,24 8-7,-12-32-5,14 4-4,-7-22 2</inkml:trace>
  <inkml:trace contextRef="#ctx0" brushRef="#br0" timeOffset="27">20652 1188 115,'-29'24'41,"-8"31"1,-5 29-9,-4 17-32,16-1 1,6-13-1,6-7-2,9-6 0,3-10-6,12-7-11,-11-23-19,15-6-4,-10-28 0,17 6-1</inkml:trace>
  <inkml:trace contextRef="#ctx0" brushRef="#br0" timeOffset="28">20267 1596 120,'-11'3'42,"22"12"0,8-11-12,19 0-29,15 1-1,10-5-2,16 1-2,-3-12-14,21 8-20,-19-5-3,3 8 0,-16-5-1</inkml:trace>
  <inkml:trace contextRef="#ctx0" brushRef="#br0" timeOffset="29">20887 1657 80,'-36'13'42,"13"8"0,0-9 0,20 11-14,8-11-25,15 0-1,10-5 0,9-4-1,8-3 0,5-4 0,1-5-2,-1-5 2,-10-2-2,-10-6 1,-11-2-1,-15-3 1,-19 3 0,-14 7 0,-15 6 0,-15 11 1,-7 11 0,-3 11 0,-1 10 1,6 8-2,12 8 1,16 0-1,21-6 1,15-3-4,27-6-3,8-21-15,39 9-11,-10-25-9,22-2-1,-6-17 0</inkml:trace>
  <inkml:trace contextRef="#ctx0" brushRef="#br0" timeOffset="30">22670 1279 98,'-32'-58'39,"32"58"3,0 0-2,-54-64-35,54 64 0,-52-35-1,52 35-1,-46-14-1,-22 12 0,-2 19-2,4 22 1,-11 17-2,9 28 2,2 12 0,19 9-2,17-11 0,9 2-1,10-14-1,5-10-5,23-2-14,-8-29-18,17-9-1,-10-19 0,11-4 1</inkml:trace>
  <inkml:trace contextRef="#ctx0" brushRef="#br0" timeOffset="31">21880 1654 96,'-19'-7'40,"1"0"1,18 7 0,4 15-28,21-12-11,13-2-1,16 1 1,12-2-1,11 0 0,7-3-1,8-1 0,-3 0 0,0 0-1,-9 2 1,-10 0-1,-15 0 1,-14 1 0,-12-3 0,-17 2 0,-12 2 0,-23 2 1,-8 5 0,-6 3-1,-9 5 2,-5 6-1,-1 3 1,2 6-1,7-2 1,9 2-1,15-2 1,10-2-1,18-6-1,14-3 0,15-6 0,12-7 0,7-5 0,2-6 0,2-3 0,-4-9-1,-9-2 1,-7 0 0,-13-8-2,-13 2 2,-8 0-2,-10-2 2,-4 3-2,-2 4 2,-2 5-2,3 2 2,8 15 0,-5-10 0,5 10 0,27 9 0,-4 0 1,3 3 0,7 0 0,2 5 0,-3 1 1,0 5-2,-7-1 2,-7 6-1,-8-2 0,-7 4 0,-8-2 0,-4 3 1,-5-7-2,0-1 0,0-7 0,1-1 0,13-15 0,-11 4 0,11-4 0,11-25 0,2 5 0,7-4 0,2-2 0,7-6 0,4 0 0,5 2 0,0 3 0,4-2-3,5 8-6,-5-9-10,22 16-7,-22-11-8,24 17-5,-13-2-5,16 4 2</inkml:trace>
  <inkml:trace contextRef="#ctx0" brushRef="#br0" timeOffset="32">648 3504 62,'6'-15'37,"-9"-3"0,3 18 0,-1-23-16,1 23-14,0 0-3,0 0-1,0 0-1,-14 17 0,6 6 1,3 10 0,-2 6-1,1 9 0,-1 9 0,5 3 0,3-3-1,0-2 0,7-7-2,2-12 2,6-18-1,1-13 1,11-21-1,1-18 1,2-13 0,7-10 0,-4-6 1,4-2-2,-8 1 1,2 8-1,-9 13 0,-3 10-1,-10 11 1,-10 22-1,16-3 1,-14 18 0,-2 14 0,2 5 0,2 8 0,-1 2 1,7 3-1,-1-2 2,7-6-2,5-7 1,1-10 0,6-8 0,-1-10 0,-2-9 0,3-11 0,-2-11 0,-7-7 0,2-5-1,-6-8 0,-1-1-2,-2 0 1,-3 0-2,-1 11-1,-2 3-2,8 19-8,-15-8-11,20 26-12,-19-3-1,27 18-2,-13-6 2</inkml:trace>
  <inkml:trace contextRef="#ctx0" brushRef="#br0" timeOffset="33">1778 3516 94,'-43'2'38,"2"10"2,-11-4-2,13 11-31,-7 2-2,10 10 0,4 5-2,10 7 0,7 1-1,11 2 0,13-6-1,7-3 0,15-8-1,11-11 1,6-13 0,8-11 0,2-12-1,0-10 1,-2-9 0,-6-2-1,-9-5 1,-6-2 0,-12 3 0,-3 3-1,-8 5 0,-8 6 0,-1 13 0,-3 16 0,0 0 0,-16 18 0,8 12-1,0 5 1,6 6-2,1-2 0,10 1-2,6-12-2,14-6-2,5-28-8,25 4-11,-11-30-7,25-1-4,-8-26-1,8-1 3</inkml:trace>
  <inkml:trace contextRef="#ctx0" brushRef="#br0" timeOffset="34">2630 3029 88,'-5'-25'37,"-12"13"-1,1 33 2,-8 10-28,4 24-5,-3 10-1,7 12-3,-2 8 0,6 1-1,8 1-1,4-15-5,13 9-11,-8-26-20,13-3 0,-10-23-2,5-5 0</inkml:trace>
  <inkml:trace contextRef="#ctx0" brushRef="#br0" timeOffset="35">2337 3485 110,'0'0'40,"0"0"2,13 19-2,8-17-38,18-5-1,15-5 0,14-7-3,10-2-3,-1-12-6,22 9-23,-21-11-6,7 11-1,-20-8-1</inkml:trace>
  <inkml:trace contextRef="#ctx0" brushRef="#br0" timeOffset="36">2945 3478 82,'-25'24'42,"16"3"-2,3-18 1,20 8-21,7-16-18,12-5 0,9-7 1,10-5-2,5-6 0,-2-2-1,-1-4 0,-11 2 1,-9-3-1,-7 2 1,-13 0-1,-14 5 1,-14 6-1,-9 4 1,-8 9-1,-5 6 1,-5 10-1,1 9 0,0 8 1,8 6-1,6 0 1,16 4-1,10-3 2,10-5-2,17-4 0,9-10 1,10-6-1,7-9 0,7-3 1,0-3-1,-3-6 0,-5 3 0,-6 0 0,-11 2-1,-7 4 1,-13 3 0,-15-3-1,7 13 1,-16-1 0,-1-2 0,-3 1 1,2 0-1,-3-3 1,14-8-1,-14 11 1,14-11-1,1-14 1,8-3 1,6-8-2,5-6 1,1-5-1,6-3 0,4-1-2,-3-4 0,5 11-7,-7-11-8,19 24-5,-21-17-6,20 22-9,-12-11-5,9 11 0,0-7 1</inkml:trace>
  <inkml:trace contextRef="#ctx0" brushRef="#br0" timeOffset="37">5201 2891 97,'8'-12'38,"-10"-3"2,2 15-2,0 0-35,0 0 0,0 0 0,0 22 0,0 9-1,0 17 1,-4 8-2,2 13 0,-3 10-1,2 4 0,-1 0-1,-1-4-2,3-6 0,-2-16-2,8-4-3,-8-28-16,19-1-15,-15-24 1,23-4-1,-14-22 1</inkml:trace>
  <inkml:trace contextRef="#ctx0" brushRef="#br0" timeOffset="38">5028 3274 103,'-9'18'39,"-4"-7"0,18 8 0,-5-19-36,29 18-1,3-17 1,9-4-1,12-7 0,11-2 0,2-3-1,7-2 0,0-1-1,-7-1 0,-7 5 1,-10 3-1,-13 3 1,-10 4 0,-12 1-1,-14 3 1,0 14-1,-10 0 0,-8 6 1,-5 8-1,-1 7 0,1 2 0,-4 6 1,6 0-2,7 0 2,12-4-1,9-8 1,7-9-1,17-12 1,8-11 0,8-12-1,1-10 1,1-12 0,-4-8 0,-7-2-1,-10-2 0,-10 3-1,-18 6 0,-13 10-3,-13 6 0,-5 16-5,-19-4-9,17 25-6,-16-17-10,22 16-5,3-14-3,24 0 3</inkml:trace>
  <inkml:trace contextRef="#ctx0" brushRef="#br0" timeOffset="39">7236 3138 93,'5'-27'37,"5"13"1,-20-3-1,1 11-31,-12 5-2,-2 13 0,-9 6-1,-2 11 0,-2 6 0,2 5-1,5 3-1,6 2 0,10-4 0,14-5-3,14-6 1,17-11-3,16-7 0,10-13-3,20-2-5,-7-27-12,20 9-13,-13-15 1,-1 7 0,-17-17 16,-6 16 14,-17 1 7,-23-2 7,-14 31 14,-11-27 14,-10 29 0,-18-5 2,2 24-15,-10-11-13,6 16-4,-1-1-2,8 5-1,5 1 0,9 3-1,9-2 0,13-2-2,8-7 1,12-5 0,10-9-1,8-4 1,5-10-2,-1-9 2,2-6-2,-4-2 2,-4-7-2,-10 1 1,-7-4-1,-6 4 1,-6 1 0,-6 2 0,-1 0 0,-2 9 0,0 1 0,0 15 0,7-16 1,-7 16-1,16-1 1,-3 7-1,1 2 1,2 0-1,0 5 1,3-1-1,-4 7 1,0-1-1,-2 3 0,-3-3 1,-5 5-1,-1-2 0,-5 0 1,-2-1-2,-2-3 2,-1-2-2,2-5 1,4-10 0,0 0 0,0 0 0,13-16-1,3-5 1,4-4 0,2-3 0,6-3 0,0 1 0,-4 5 0,-3 3 0,0 6 0,-8 7 0,-13 9 0,14 8 0,-12 9 0,-2 7 0,-1 5-2,-3 1 0,7 7-2,0-6-3,13 6-6,-4-24-7,26 7-5,-7-31-7,25 4-2,-4-23-4,14-6 0</inkml:trace>
  <inkml:trace contextRef="#ctx0" brushRef="#br0" timeOffset="40">8756 2691 83,'-17'25'40,"-12"3"1,9 23-1,-9-9-17,7 23-20,6 4-1,5 2-1,4-1-1,5-2-2,4 0-3,2-11-1,8 2-7,-16-32-17,20 5-10,-16-32 0,12 12 1,-8-27 1</inkml:trace>
  <inkml:trace contextRef="#ctx0" brushRef="#br0" timeOffset="41">8601 3067 104,'-15'5'39,"16"10"1,-1-15-1,18 8-35,6-7-1,7-1 0,5-6 0,6-4-1,3-3 0,0 0-1,-3-1 0,-5 1 0,-11 1-1,-1 6 1,-8 3-1,-17 3 1,12 16-1,-17 3 0,-1 11 0,-4 1 0,0 8-2,-3 2 0,2 1-2,2-10-5,15 9-10,-6-41-6,11 28-9,-11-28-5,28-17-2,-8-14 2</inkml:trace>
  <inkml:trace contextRef="#ctx0" brushRef="#br0" timeOffset="42">9801 2958 59,'3'-14'38,"-3"14"-1,0 0 1,0 0-13,0 0-21,9 12-1,-13 0 1,3 11-1,0 1 0,-2 4-1,3 3 0,5 4 0,1-2 0,8 2-1,2-5 0,8-6 1,5-5-1,6-8-1,3-10 1,5-7 0,5-14 0,3-9 0,1-9 0,-4-6-1,3-2 1,-8-4-1,-5 5 1,-5 4-1,-9 10 1,-8 8-1,-9 8 0,-7 15 0,0 0 1,-18 19-1,6 5 0,-2 13 0,2 5 0,2 4-1,5 2-1,3-1-1,12-4-2,-1-13-10,22 12-13,-11-29-11,13 4-1,-6-17-2,11 1 3</inkml:trace>
  <inkml:trace contextRef="#ctx0" brushRef="#br0" timeOffset="43">10866 2984 69,'-11'-9'39,"-11"-7"-1,4 11 1,-14-6-20,3 13-14,-5 0 1,2 13-1,-2 4-1,2 11-1,4 2 0,6 4-1,10-5-1,8 4 1,11-8-1,9-4 0,11-8 0,8-10-1,5-10 1,4-11-1,2-5 1,0-7-1,-3-7 1,-6-2-1,-7-1 1,-5 1-1,-6 3 1,-5 6-1,-7 7 0,-7 8-1,0 13 1,-11 9-1,0 12 1,-3 11-2,2 8 0,0 4 0,5 5-3,3-3-1,18 5-13,-8-25-7,27 6-9,-4-29-4,18-3-1,-2-19 1</inkml:trace>
  <inkml:trace contextRef="#ctx0" brushRef="#br0" timeOffset="44">11508 2542 96,'-17'-7'40,"5"23"3,-13 2-4,10 23-31,-8 5-5,5 14 1,-4 5-1,6 9 0,3-1-2,5 2 0,5-8-2,6-11-1,7-5-2,2-19-3,20 0-14,-9-37-11,15 0-7,-6-24-1,15-4 0</inkml:trace>
  <inkml:trace contextRef="#ctx0" brushRef="#br0" timeOffset="45">11805 2527 101,'0'0'41,"-20"26"2,-4 12-3,7 22-34,-9-2-3,3 9 1,3-5-1,2 1-2,8-6-1,3-6-1,9-9-2,1-9-2,15 1-14,-18-34-11,31 19-10,-12-31-1,9 6-1,-5-13 1</inkml:trace>
  <inkml:trace contextRef="#ctx0" brushRef="#br0" timeOffset="46">12024 2912 96,'6'-11'39,"-12"-4"1,6 15-1,0-14-34,0 14 0,0 0 0,-13 19-2,3-1 0,3 8 0,-6 1-1,6 5-1,0 0 0,7-1 1,0-3-2,5-5 1,8-12-1,3-5 0,3-7 1,8-14-1,-1-4 1,1-8-1,6-4 0,-7-2 0,1 6 0,-4 0 0,-4 8-1,-5 10 1,-14 9 0,11 15 0,-16 12-1,-2 14 1,-6 11 0,-9 13 0,-6 6 0,-6 8 0,-6-2 0,-6 2-1,0-9 1,-1-9-3,5-7-1,-3-24-8,17 1-8,-10-33-6,21 5-8,-12-28-5,7 1-3,-11-21 1</inkml:trace>
  <inkml:trace contextRef="#ctx0" brushRef="#br0" timeOffset="47">9100 2627 68,'-9'15'38,"-5"-11"-1,8 11-5,-15-17-21,21 2 0,-9 2-3,9-2-1,0 0-3,0 0-1,0 0-2,-2-11-4,10 22-13,-8-11-21,13 0-2,-13 0 1,20 3-3</inkml:trace>
  <inkml:trace contextRef="#ctx0" brushRef="#br0" timeOffset="48">9250 2868 37,'0'0'32,"-3"-12"2,3 12-1,0 0-20,-14-11-1,14 11 1,-11 14-4,6 2-3,-4-1-1,4 7-2,-4 2 0,3 2 0,0 0-2,2 4 1,-1-3-1,4 1 0,-1-6 0,0-4 0,2-4-1,4-2 1,-4-12 0,0 0-1,15-15 1,-2-2 0,-2-6 0,7-6 1,0-2-1,1-4 0,2 2 0,1 3 0,-2 2 0,2 5-1,-2 5 0,-1 5 0,-1 6 0,0 2 0,-2 6 0,-2 0 0,1 6 0,-1-1 0,0 4 1,-2 4-1,-4 5 1,1 4-1,-6 1 1,-2 10-1,-1 0-1,-2 1-1,1 6-5,-9-19-22,17 9-10,-3-16 0,12-1-1</inkml:trace>
  <inkml:trace contextRef="#ctx0" brushRef="#br0" timeOffset="49">12983 2825 59,'13'-2'37,"-13"2"-2,10-7 0,-10 7-11,0 0-20,-10 21 0,6 4 0,-5 3-1,0 9-1,0 7 0,-3 6-1,-1 0 0,4-3 1,1-3-2,3-7 1,4-7 0,6-12 1,-5-18-1,16-9 1,-2-15 0,2-8 0,-1-4 0,-1-6 0,0-2-1,-1 2 0,-2 3 0,-3 5 0,-2 10 0,-1 4-1,-1 6 0,6 1 0,-10 13 0,23-12 0,-3 10-1,3-1-2,10 5-2,-1-9-7,17 11-24,-10-9-3,12 9 0,-7-10 0</inkml:trace>
  <inkml:trace contextRef="#ctx0" brushRef="#br0" timeOffset="50">13468 2935 88,'-1'14'36,"1"-14"0,17 13 0,2-14-32,14 1 0,-1-5 0,6-2 0,-3-5-1,2 2-1,-4-4 1,-6-2-1,-8 1 0,-6 2-1,-10-4 1,-3 2-1,-10-4 1,-4 9-1,-9-5 0,-5 10 0,-2 4-1,-7 5 1,1 7 0,0 6-1,0 9 1,6 0-1,5 7 1,9-2-1,8 0 0,9 2 0,14-4-2,13-5 0,15 2-3,3-15-6,24 12-23,-11-19-5,16 8 1,-6-21-3</inkml:trace>
  <inkml:trace contextRef="#ctx0" brushRef="#br0" timeOffset="51">14314 2789 105,'-15'-2'38,"-9"-6"1,6 18-4,-5-3-32,1 10 0,-2 2 1,1 11-1,2 0-1,1 5 0,6-1-1,4 0 1,6-2-2,10-8 0,10-5-2,9-10 0,11-6-2,5-6-1,13-2-1,-2-18-6,14 11-19,-14-17-7,3 7 1,-12-9 0</inkml:trace>
  <inkml:trace contextRef="#ctx0" brushRef="#br0" timeOffset="52">14648 2800 100,'0'0'37,"-12"-8"1,12 8-1,-18 12-31,9 5-1,-1-1-2,2 13 0,-1 2 0,1 7 0,-2 2-1,7 4-1,-1-3 0,7 2 1,4-8-2,3-9 1,6-8-1,6-9-1,7-13 1,1-10 0,6-9 0,-1-8 0,1-6 0,-1-5 0,-4-2 0,-6-2 0,-1 4 0,-5 8 0,-7 6 0,-2 7 0,-6 11 0,-4 10 0,-3 15-1,-3 11 2,-4 16-2,-2 12 2,-2 12-1,-6 8 0,-1 7 0,-1 2 0,-3 1 1,-1-3-1,-2-6 1,-1-8-1,-4-10 1,0-13-1,-1-11 0,2-10 0,7-15-2,-1-15 0,14-9-3,2-23-7,22 3-10,-7-27-16,22 3-2,1-20-1,16 6 1</inkml:trace>
  <inkml:trace contextRef="#ctx0" brushRef="#br0" timeOffset="53">15437 2783 101,'0'0'38,"-12"-29"2,12 29-2,-25-11-33,4 15 0,-7 3-1,-2 8 0,-4 4-1,2 6 0,0 3-1,6 2-1,8 0 0,9-2 0,10-4-1,14-8 0,14-4-1,12-10-2,13-5 0,8-13-3,13 3-6,-7-32-15,18 15-12,-11-21 1,6 4-1,-17-13 0</inkml:trace>
  <inkml:trace contextRef="#ctx0" brushRef="#br0" timeOffset="54">16024 2402 77,'0'0'39,"-37"5"-2,15 25 4,-15 0-15,3 21-21,1 4-2,2 5 0,4 0-1,3 1-1,11-2-2,3-6-3,14-2-5,-4-19-15,19 2-14,-8-14-1,16-2-1,-8-21 1</inkml:trace>
  <inkml:trace contextRef="#ctx0" brushRef="#br0" timeOffset="55">16018 2833 98,'0'0'39,"-3"11"0,3-11 0,20 15-33,0-12-3,10-2 1,4-7-2,6 0 1,0-6-2,3-3 1,-5-10-1,-3-1 0,-6-4-1,-11-1 2,-7 0-2,-11 0 0,-12 7 0,-10 3 2,-14 15-1,-4 9 1,-9 13 0,-2 12-1,1 9 1,3 8 1,6 3-1,16 2-2,12-4 0,21-5 0,15-5-4,19-16-1,22 1-5,11-23-7,37 11-10,-11-27-10,30 7-5,0-15-2,14 0 2</inkml:trace>
  <inkml:trace contextRef="#ctx0" brushRef="#br0" timeOffset="56">17431 2676 73,'0'-26'37,"0"26"-2,15-24 2,-1 16-30,-9-3-2,-5 11 1,0 0-1,9 20 0,-19-2-1,-1 11 1,-6 5-1,2 6-3,-2 1 2,5 1-2,2 1 0,11-11-1,8-6 0,8-5 1,10-12-1,7-7 0,6-13 1,4-4-1,3-10 1,-2-4 0,-4-8-1,-1 3 1,-8-5 0,-5 11 0,-6 1-1,-7 5 0,-5 10 0,-9 12 0,0 0 0,0 27-1,-5 1 0,3 4 0,0 7 1,5 4-1,2-1 1,6-8 0,8-2 0,6-10 1,4-9 0,6-6-1,1-16 1,2-12 0,-2-8 0,0-5 0,-9-9 0,2-4 0,-11-2-2,-1 4 1,-7 6-1,-6 7-1,2 6-1,-5 10-1,-1 16-3,0 0-6,24 17-5,-24-17-9,34 39-6,-12-22-6,15 11 1,-1-11 1</inkml:trace>
  <inkml:trace contextRef="#ctx0" brushRef="#br0" timeOffset="57">18649 2706 96,'-13'-16'39,"-19"-4"1,7 14-2,-8-6-34,-1 18 2,-3 6-3,1 5 0,4 9-1,4 5-1,6 2 1,3 4-2,15-3 1,10-4 0,10-7 0,9-5 0,8-11 0,7-6 0,4-9 0,4-9-1,-2-4 1,-3-6 0,-6-4-1,-3 1 0,-9 1 0,-5 6 1,-9 5-2,-11 18 2,5-11-2,-5 11 0,-7 23 1,2-8-2,5 6 0,4 0-1,9 2 0,6-13-4,17 3-5,-1-22-4,24 11-7,-11-32-6,21 3-9,-5-17-3,6-3 5</inkml:trace>
  <inkml:trace contextRef="#ctx0" brushRef="#br0" timeOffset="58">19466 2066 91,'-24'25'40,"-14"10"1,3 29-1,-7 4-30,6 11-6,1 3-2,13 8 1,4-4-3,9-10 0,6-5-4,-2-19-8,16 10-10,-21-34-7,23 10-5,-13-38-6,-5 16-1,5-16 3</inkml:trace>
  <inkml:trace contextRef="#ctx0" brushRef="#br0" timeOffset="59">18999 2598 107,'-12'1'42,"-2"-4"0,14 3 1,21 7-41,9-8-3,14-2 1,8-1-4,18 1-2,-1-11-8,24 21-8,-21-24-8,16 23-4,-23-15-8,0 10 4,-20-6-1</inkml:trace>
  <inkml:trace contextRef="#ctx0" brushRef="#br0" timeOffset="60">19620 2648 73,'-29'13'41,"14"11"0,-3-16 0,22 8-16,-4-16-22,32 14 0,-3-16-1,6-4 0,2-3-1,6-6 0,-6 2-1,-1-7 1,-11 2 0,-4-6-2,-10 3 1,-8-2 0,-9 1 0,-8 5-1,-9 1 1,-7 8-1,-5 6 1,-6 9 1,0 7 0,3 4 1,5 8-1,12 5 1,10-5-1,16 4 1,14-4-1,14-5 0,12-4-1,8-2 1,9-6-1,-1-7 0,-2-1 0,-5-1 1,-8-6-1,-8 6 1,-10-1-1,-11 2-1,-17-1 1,5 13-1,-17 2 1,-3 2-1,-5 10-1,-2-6 1,3 6 0,-1-2 0,8-3 0,7-5 1,5-17 0,13 8 1,6-18 0,4-11 0,5-12 1,4-6 0,-3-6-1,-3-3 0,-3 2 0,-1 2 0,-7 8-1,-5 7 0,4 11 0,-3 9-1,11 10-2,2 3 1,14 15-8,-1-12-2,20 22-5,-8-21-6,22 25-8,-14-22-7,16 10-3,-8-4 2</inkml:trace>
  <inkml:trace contextRef="#ctx0" brushRef="#br0" timeOffset="61">20923 2877 118,'-21'14'43,"-9"-14"0,14 3-4,-4-13-42,7-4-10,13 14-8,4-15-6,10 20-6,-14-16-7,0 11-3,0 0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23T00:02:21.446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13829 5014 18,'-10'-25'18,"7"8"-7,-3 1-1,3 2 0,-2 2-1,-2-3-3,7 15 4,-9-25-3,9 25 2,-9-23 0,9 23 1,-5-23-1,5 23-1,-5-18 1,5 18-3,-9-14 1,9 14 0,-22-7-3,8 9-1,-8 4-1,-2 5-1,-7 7 1,-8 9-2,-2 8 1,-7 15-1,-4 10 1,-7 13-2,0 6 2,0 11 0,3 6-2,5 1 2,9-2 1,10-4-1,11-5 0,14-10 0,10-7 1,10-15-1,11-8 0,5-6 0,5-13-2,1-6 1,-2-9 0,-2-8 0,-1-5 0,-7-5 0,-8-3 0,-15 9 0,8-13 0,-8 13 0,-22 3 0,-2 8 0,-9 12 0,-1 7 0,-8 9 0,0 10 0,1 5 0,0 6 1,7 3-1,6 1 2,8-3-2,9-1 1,8-5-1,12-5 1,11-10-2,7-7 1,13-8 0,8-11 0,8-11-1,6-11 1,7-10 0,5-5 0,-1-7-1,-1-2 1,-7 5 0,-9-1-1,-8 6 1,-12 10 0,-9 6 0,-10 8-1,-7 7 1,-9 10 1,-2 6-1,-2 7 0,1 5 0,3 7 1,4 1-1,5-1 0,12-7 0,8-4 1,13-10-1,12-8 1,11-10-1,13-11 0,11-8 0,1-8-1,9-4 1,-3-3-1,-2 0 0,-6-1 0,-6 5 1,-14 3-1,-11 9 1,-9 6-1,-12 7 2,-8 7-1,-10 11 1,-4 8 0,-5 6 0,-2 6 0,6 6 0,3 2 0,5-1 0,11 3-1,6-6 0,12-7-1,13-7 1,6-10-1,16-11 1,8-8-1,4-11 2,9-11-2,-3-6 1,-2-4 0,-4-5 1,-7 1-1,-11 2 0,-13 5 0,-14 6 0,-10 7 0,-10 8 0,-11 10 1,-7 10-1,-5 10 1,0 8 0,1 4 0,2 8-1,7 4-1,11-3 1,10 0-1,14-9 1,10-7-1,16-10 1,15-14-1,17-16 1,12-10 2,11-13-1,5-9 1,4-8-2,5-1 1,-4-3 0,-13 6 0,-16 7-1,-12 10 0,-17 12 0,-14 14 0,-16 15 0,-17 15 1,-15 14-1,-2 10 1,-7 11-1,-4 4-1,4 2 2,7 1-2,10-6 1,16-6 0,14-12 0,16-11-1,13-12 1,17-15 1,17-13-1,7-11 0,10-10-1,0-8 2,0-5-1,2-7 0,-2 4 0,-12-2 0,-12 5 0,-13 8 1,-15 8 0,-13 14-1,-16 10 0,-16 13 1,-6 14 0,-11 12 0,-7 10 0,5 7-1,-4 6 0,10-1 0,8-3 0,12-5-1,14-13 0,18-11 0,11-14 1,18-21 0,16-13-1,8-14 2,7-12-2,0-8 1,-4-4 0,-4-2 0,-7 3 0,-15 7 0,-16 7 1,-16 8-1,-17 10 0,-13 13 1,-14 9 0,-10 11 0,-12 5 0,-2 11 0,0 5 0,3 5 0,5 2-1,10-2 1,11-5-1,9-4 0,17-7 0,13-9 0,13-16 0,10-7-1,10-17 1,8-13-2,7-9 1,5-16-1,-5-5 1,-9-7-1,-7 0 2,-13-4-2,-16 2 3,-15 10-1,-19 6 1,-11 16 1,-18 9 0,-9 14-1,-7 13 1,-8 20-1,0 0 0,1 15 0,4 1-1,5-2 0,12-2 0,12-9-1,11-12 0,12-13 0,14-14 0,5-14 2,7-14-3,-4-8 2,-1-8-1,-11-4 1,-9-4-1,-8 3 1,-22 2 1,-10 8-2,-16 6 2,-7 11 0,-15 8-1,-9 15 0,-4 7 1,-5 13 0,-5 7-1,2 9 0,2 5-1,5 0 0,6 2 1,5 0-1,9-2 0,14-6 0,0 0 0,0 0 2,25-25-2,-4 3 2,-2-9-1,-2-3 1,-8-8-1,-7-4 0,-13-6 0,-14-1-1,-15 2 1,-11 4 0,-17 1 0,-10 2 0,-11 7 0,-5 8 0,-8 9 1,-5 8-1,-2 6 1,2 9 0,2 5-1,5 8 0,7 2 0,10-1 1,11-4-1,11 1-1,11-5 1,14-2-1,8-4 0,5-7 1,8-7-1,1-4 0,-3-6 1,-2-7-1,-6-3 0,-8-6 1,-13-4 0,-10 0 0,-11 3 0,-16 5 1,-9 3-1,-12 9 1,-11 7-1,-10 11 1,-6 11-1,-2 7-1,-1 7 1,-2 7-1,3 6 1,6 2-1,12 2 1,8 1-1,16-8 0,12-1 1,14-6-1,16-5 1,16-5-1,10-9 0,8-7 1,4-9-1,3-5 1,3-4-1,-4-5 1,-6-3 0,-10-2 0,-10-4-1,-13 2 1,-9 3 0,-16 0 0,-9 3 1,-13 3-1,-5 7 1,-14 5-1,-5 11 1,-3 7-1,-4 9 1,-3 11-1,-3 10-1,1 6 1,-2 8-1,8 1 0,8-4 0,7 2 0,10-5 0,11-7 1,12-4-1,8-11 1,12-4-1,4-12 1,6-7-1,2-8 1,-2-8 0,1-6 0,-4-6 0,-6-1 0,-4-3-1,-8 3 1,-7 2 0,-9 4 0,-13 8 0,-11 9 0,-5 5 1,-11 11-1,-7 6 0,-7 7 1,-1 7-1,0 4 1,7 3 0,4 2-1,10 1 0,7-2 0,9-1 1,14-3-1,12-5 0,10-6 0,12-4 0,6-7 0,6-8 1,6-6-1,0-6 0,0-6-1,-1-4 1,-10-4 0,-9-2 1,-7 0-1,-12 0-1,-14 2 2,-5 3 0,-10 4 0,-6 3 0,-5 7 0,0 6 0,-2 3-1,6 6 1,7 5 0,4 4-1,11 3 0,5-1 1,12 2-1,10-2 0,13-4 0,10-1 0,7-6 0,12-2 0,6-4 0,14-5 1,-9-13-1,11-1 0,1-5 0,-6-4 0,-4-5 1,-2-1-1,-12-2 0,-9 2 0,-15 7 0,-15 6 0,-11 8 0,-12 8 1,-12 8-2,-10 10 1,-7 2 0,-3 5 0,7 3-1,0-1-2,12 2-1,6-12-21,29 11-12,10-14 1,30 3-2,21-17-1</inkml:trace>
  <inkml:trace contextRef="#ctx0" brushRef="#br0" timeOffset="14059.8042">6745 4993 27,'-28'-3'31,"-1"-2"0,-3-2 0,-2 6-13,-6-11-14,5 4 2,-4-1-5,0 0 2,-5 0-3,-2 3 2,-7 4-3,-2 3 3,-6 3 1,-3 8-2,-8 2 3,2 5-2,-3 3 3,4 9-2,3-4 1,10 8-2,7-7 0,8 6 0,9-5-1,12-2 0,9-4-1,6-3 0,7-2 0,3-5-1,7-3 1,-1-5 0,1-3 0,-2-4 1,-10 2-1,11-14 1,-10 4-1,-5-2 1,-6-1-1,-5 2 1,-7 3 0,-7 2-1,-8 6 1,-6 8-1,-9 7 1,-2 13 0,-7 9-1,1 9 0,-3 6 0,7 11 1,3 3 0,11 0 0,7-3 1,12-4-2,12-5 2,14-5-1,9-7 0,14-9 0,12-5-2,9-8 1,9-6 0,9-3 0,3-7 0,2-5 0,-3-3 0,-3-3 0,-5 0 0,-11 2 0,-7-1 0,-13 2 0,-10 4 0,-18 0 0,10 14-1,-16 2 2,-6 9-1,-2 2 0,-5 13 0,-1 1 0,3 9 0,1 0 0,7 8-1,-1-1 3,14-1-2,5-4 1,14-2-1,11-9 2,14-8-2,16-7 1,16-13 0,13-8-1,15-9 0,8-7 0,7-5-1,1-3 1,1-2-1,-5 0 0,-11 7 1,-13 3-1,-12 6 1,-19 10-1,-13 6 1,-14 9-1,-14 10 1,-12 10 1,-9 5-1,-6 9 0,-3 3 0,6 4 1,1-1-2,12-2 2,8-5-1,15-7 0,11-6 0,17-8 1,19-10-1,14-4 0,14-10 1,7-6-1,12-5 0,4-4 0,5-6 0,-5 0 1,-9 2-1,-5-2-1,-15 5 1,-5 1 0,-18 7 0,-10 6 0,-14 4 0,-8 9 1,-11 6 0,-3 5-1,-5 7 1,3 3-1,-3 3 1,5 2-1,5-5 1,5 1-1,12-15 0,7-5 0,15-12 0,11-11 0,13-13 1,13-14-1,11-11 0,10-8 0,5-8 0,1-3 0,-2 1 0,-8 0 0,-14 5-1,-14 8 1,-17 10 0,-19 11-1,-19 10 1,-19 10 1,-14 14-1,-14 7 1,-9 7-1,-2 5 1,-2 3 0,2-1 0,10-3-1,11-6 1,13-7-1,18-9 0,21-11 0,13-11 0,16-8 0,11-12 0,8-10-1,3-7 1,0-2 0,-11-7-1,-7 2 0,-14 2 1,-18 0-1,-16 6 1,-19 7 0,-17 1-1,-17 6 2,-14 5-2,-12 4 2,-6 4-2,-6 3 3,0 2-2,2 4 0,3 1 0,8 1 0,11 1 0,7-3 0,14-1 0,4-5 0,14-3-1,6-6 2,8-5-2,2-7 2,-2-4-1,-4-5 0,-5-3 2,-12-3-4,-9 0 4,-15 0-4,-19-1 1,-12 2-1,-14 5 2,-13 5-2,-7 4 0,-8 4 2,-3 5-2,-4 5 2,11 5 0,-1 3 0,7 2 0,10 5 0,5 2 0,10 1 0,5 2 0,10 1 0,8-3 0,10 2 0,6-3 0,3-5 1,0-5-1,0-6 0,-6-1 0,0-5 1,-13-2-1,-11-3-1,-13 2 2,-16 1-3,-17 6 3,-15 2-3,-13 3 3,-10 8-3,-8 3 3,-1 2-1,-9 5 0,9 6 0,-2 3 0,13 8 1,6 2 0,8 1 1,12 4-2,11-2 1,15-1-1,8-3 2,12-7 0,9-4-2,6-6 0,8-9-1,1-4 1,1-5-1,-5-4 1,2-3-1,-8 2 0,-10 0 1,-7 6-2,-13 5 3,-7 6-1,-13 10 1,-15 6-1,-10 7 1,-7 8-1,-6 3 1,-3 0 0,2 2 0,1-1 0,6-3-1,12 0 0,10-8 1,9 0-2,9-2 1,10-3 0,9 1 0,6 1-1,8 1 2,3 0-2,2 2 2,2-1-1,-1 3 0,0-1-2,-3 3-2,-10-10-6,9 7-28,-14-6 2,7 5-1,-8-8-2</inkml:trace>
  <inkml:trace contextRef="#ctx0" brushRef="#br0" timeOffset="20856.1929">5769 6798 58,'0'0'31,"-17"-7"1,5 16-2,-8 0-23,5 14 0,-11 0 1,10 12-1,-7-3-1,9 4-1,4-6-1,10-1 0,2-8-2,14-9 1,5-9-2,10-10 1,4-8-1,0-4 1,-3-4 0,-2 0 0,-8 0 0,-7 5-1,-13 4 0,-14 8 0,-9 6 0,-8 8 0,-7 6 0,-2 1-1,0 1 1,5-2-1,9 0 0,9-5 0,15-9-2,0 0-2,30 9-10,-2-17-23,15 12 1,-4-6-2,7 9-1</inkml:trace>
  <inkml:trace contextRef="#ctx0" brushRef="#br0" timeOffset="21276.2169">5839 7193 59,'-7'-10'34,"7"10"-1,-25-1 0,14 13-25,-6 1-1,3 14-1,-6-2-2,5 7 0,-3-6-1,9 1 1,3-6-2,2-4 1,4-17-1,10 14 0,3-21-1,6-5 0,-1-7 0,2-3 0,-1 2 0,-4-3 1,-6 3-1,-1 4 0,-8 16 1,-17-9 0,2 12-1,-4 9 0,-4 1 0,3 6-1,2 2-2,3-2-1,10 10-10,-3-13-24,16 7 0,-1-7 0,12 3-3</inkml:trace>
  <inkml:trace contextRef="#ctx0" brushRef="#br0" timeOffset="21708.2416">5716 7788 85,'-12'-9'35,"12"9"0,-14-2 1,14 2-32,0 0 0,-4 17-1,4-17 0,8 17-2,-2-5 1,2-1-1,-8-11 0,19 18-1,-19-18 1,20 10 0,-9-12-1,-11 2 1,16-15 0,-11 2 0,-4 0 0,-6 1 1,-4-1 0,-2 0-1,-7 4 1,2 6-2,-1-1 0,-1 4-1,8 5-5,-5-6-24,14 15-8,-4-3 0,10 9-2</inkml:trace>
  <inkml:trace contextRef="#ctx0" brushRef="#br0" timeOffset="22211.2704">5404 8208 65,'0'0'34,"-6"25"0,-13-6 0,5 9-25,-4-4-5,7 5 1,3-5-2,9 0 0,10-7-1,9-6 0,9-10 0,4-7-1,2-7 1,4-4 0,-3-4 0,-8-1 1,-5 1-1,-11 2 1,-9 3-1,-3 16-1,-18-12 0,-5 17 0,-6 3 0,0 7 0,3 2-2,4 1 1,5 1-1,6-1-2,16 5-8,-5-23-26,23 20-1,-3-13 0,6 5-2</inkml:trace>
  <inkml:trace contextRef="#ctx0" brushRef="#br0" timeOffset="22728.3">4805 8394 62,'0'-16'34,"-5"6"1,-8-5-1,13 15-21,-24-19-6,14 13-2,-8-2-1,7 6-2,0-1-1,2 5 0,9-2-1,-17 8 0,17-8-1,-17 21 0,10-8-1,-2 0-1,6 2-3,3-15-7,-7 15-22,7-15 0,14 1-1,-4-8 2</inkml:trace>
  <inkml:trace contextRef="#ctx0" brushRef="#br0" timeOffset="24156.3817">4168 8209 45,'0'0'31,"-11"8"2,11-8-1,0 0-18,12 6-8,-12-6-1,29-8 0,-8 0-3,3 6 0,-1-1-1,5 4-1,-5 8 0,1 3 0,-4 8 2,-6 11-1,-1-1 1,-2 10 1,-1-3-1,-1 6 0,0-9 0,5 2-1,2-8 0,11-7-1,4-9 0,12-7 0,8-10 0,7-4 0,4-8 0,4-3-1,3-2 1,-5 4 0,-8 7 0,-8 9-1,-11 11 1,-13 13 0,-9 8 2,-10 15-1,-9 5 2,-3 5-2,-2-2 1,2-4-2,7-7 2,8-6-2,10-12 0,10-9-1,13-14 1,9-5 0,10-5 0,5-1 0,2 1 0,-4 2-1,-6 7 1,-5 8 1,-12 8-2,-11 12 2,-9 7-2,-7 7 2,-7 7-1,-4 6 1,-2-1-2,1-2 2,4-2-2,5-6 1,7-9 0,9-7 1,5-11-2,9-5 1,6-6 0,5-4 1,3-3-1,1-1 0,-1 0 0,2 1 0,-5 4 0,-5 1 0,-5 4 1,-2 3-1,-4 4 2,-6 5-1,-5 3 0,3 4 1,-5 1 0,-1 2-1,4-3 0,2 4 0,-2-6-1,6-5 1,7-3-1,1-8 0,6-7 1,4-2-1,2-6 1,3-6-1,-1 1 0,1-1 0,-9 1 0,2 0 0,-7 3 0,-7 4 0,-5 2 1,-2 6-1,-10 4 0,-2 6 1,-7 5-1,-4 6 1,-4 4-1,-2-1 1,-2 2 0,-2-5-1,6-5 0,5-4 0,7-13 0,12-11 0,10-10 1,9-12-2,14-7 2,8-5-2,1 0 0,2-6-6,-1 18-28,-21 2-3,-7 22 0,-23 6-1</inkml:trace>
  <inkml:trace contextRef="#ctx0" brushRef="#br0" timeOffset="29291.6754">7122 9478 63,'-24'9'35,"1"-4"-1,8-5 0,-2-15-26,8 0-5,2-11-2,5-4-1,2-3-2,0-6 0,2 2-1,-5-5 0,-3 6 1,-6 2 1,-3 4 1,-12 8 1,-3 1 3,-4 7-1,-7 4 1,-1 10 0,-4 0 0,2 9 0,-2-2 0,5 3-2,0-5 0,6 0-2,6-9 1,4-5-2,9-9 0,3-9-1,8-9 1,1-4-1,6-2 1,-2-7-1,2-2 2,-2 0-1,-3 6 0,-4 3 1,-6 5-1,-3 8 3,-11 7-3,-3 12 3,-10 5-1,-9 12 1,-5 6 1,0 5-1,-1-3 0,3 2-1,7-7 2,5-9-3,12-7-1,13-12 0,7-10-1,9-15 0,8-6 0,1-4 0,1-3 0,-3 2 1,-3 6 1,-10 3 0,-5 9 0,-11 9 1,-8 9 0,-7 5 0,-7 9 0,-3 4 0,-4 1-1,4 0 1,0-3 0,4-2-1,6-5 0,7-7-1,7-6 1,5-5-1,5-4 1,7-4 0,2-1 0,2-2 1,1 2 0,-5 3 0,-6 3 0,-5 2 1,-4 8-1,-8 8 1,-8 5-1,-5 2 0,-3 10-1,-5 2 1,-2 5 0,1 3 0,3 1-1,8-2 0,8-6 0,8-2 0,9-7 0,14 1-1,7-25 1,9 3-1,8-4 0,0 2 1,3-1 0,-1 5 0,-8 7 1,-7 9-1,-11 4 1,-9 23-1,-10 8 0,-10 10 0,-7 9 0,-5 2-1,-3 3 1,1 0-1,4-8 1,9-8-1,15-12 0,8-14 1,7-13 0,29-10-1,7-14 1,8-11-1,9-3 1,3-1 0,-4 0 0,-3 9 1,-8 6-2,-8 12 2,-18 14-2,-11 18 2,-14 9-1,-12 13 0,-6 7 0,-8 10 0,-2 1 0,6-4 0,3-6 0,14-9 0,10-11 0,14-16 0,15-12-1,18-14 1,14-13 0,10-5-1,9-5 1,-3 1 0,-1 7 0,-10 6 0,-9 9 0,-14 12 0,-19 14 0,-14 15 1,-19 11-1,-15 11 1,-12 10-1,-6 4 2,-2-1 0,1-6-1,10-11 1,12-9-2,15-18 0,11-20 0,40-7 0,4-17-1,13-10-1,11-3 2,-1-1-2,1-1 2,-5 11 0,-11 7 1,-13 8-1,-11 14 1,-14 11-1,-12 9 1,-12 11-1,-11 9 1,-6 2 1,-3 10-2,1-2 2,-1-4-2,6-4 1,8-7-1,8-10 1,11-9-2,17-16 1,9-15 0,14-12-2,9-11 2,7-3-1,7-8 1,0 5-1,-2 3 1,-10 12-1,-11 9 2,-14 18-1,-15 16 0,-19 15 2,-15 14-1,-12 12 0,-11 10 0,0 4 0,-4-1 0,5-4 0,8-7-1,15-18-1,9-9 1,16-20 0,17-16-1,18-13 1,10-11-1,9-6 1,3-3 0,2 3 0,-6 4-1,-11 8 1,-7 13 0,-18 11 0,-15 14 0,-15 16 0,-13 9 1,-8 15-1,-8 8 1,-6 3-1,5-5 0,4-6 0,10-11 0,17-14 0,12-15 0,19-20 0,12-18 0,18-13 0,7-8 0,2-1 0,4-6 0,-7 7 1,-6 10-1,-13 8 0,-10 18 0,-16 15 0,-11 16 0,-15 14 1,-11 14-1,-6 5 0,-4 5 1,-1 1-1,7-9 0,7-10 1,12-11-1,12-18 0,13-16-1,14-14 0,10-13 1,10-8 0,8-3-1,-2-3 0,-1 8 1,-11 6 0,-6 14 0,-16 12 0,-10 14 0,-11 12 0,-16 10 1,-4 7 0,-4-1-1,4-2 1,2-5-1,11-10 0,8-10 0,12-12 0,7-12-1,10-5 0,2-5 0,-1-1 1,1 1-1,-10 9 0,-6 9 2,-11 16 0,-10 11 0,-13 13-1,-5 10 2,-6 2-1,-2 4 0,2-2-1,6-12 1,9-12-2,10-26 1,12 0 0,10-28-1,15-10 0,9-15 0,5-5 0,-4-4 1,-3 7-1,-8 7 0,-11 16 0,-14 14 0,-11 18 0,-29 18 1,-6 12 0,-9 9 0,-8 8 0,-4 2 1,-1-7-1,3-6 0,9-9-2,7-16 0,9-6-1,2-18-2,16-1 1,0-11 0,5-1 1,2-1 1,-1 2 1,-3 4 3,-4 3 0,1 7 2,-9 2 0,0 5 0,-6-3 0,0 5-1,-3-3-1,3-2-1,-3-2 0,-1-1-1,-4-6 0,0 2-1,-1-2 0,-4-1 1,-2 2-1,-3-2 1,-3 3-1,3-3 1,0 0 0,-2-5 0,4-2 0,2-5 0,4-5 0,6-1 0,5-8 0,4 4 0,5-3 0,2 3 0,9-3 0,-5 6 0,1 3 0,-1 8 0,-5 4 1,-3 6-1,-8 6-1,-2 9 2,-7 5 0,-3 6-1,-7 3 0,2-1 0,-4 0 1,5-4-1,3-9 0,9-10 0,7-9-1,6-10 1,9-7-2,8-8 2,4-6-1,3-2 1,1 0-1,-2 1 1,-6 5 1,-5 8-1,-9 6 1,-9 11-1,-10 9 1,-6 10 0,-7 5-1,-1 7 1,-1 3-1,2 2 0,5-3 0,5-4 0,9-6 0,7-4-1,7-9 1,6-6 0,4-3-1,4-6 1,1 0 0,-1-2 0,0 0 0,-3 2 1,-5 4-1,-2 4 0,-4 3 1,-2 2 0,-3 5-1,3 2 1,1 4-1,3 2 0,11 0 0,0 0 0,3 12 0,13-4-1,3 7 1,7 3-1,4 6 1,5 7 0,2 6-1,5 8 1,0 2 0,5 10 0,0 0 1,4 1-1,1-5 1,4-2 0,-2-12 0,0-5-1,-4-14 1,-6-11-1,-11-10 0,-6-8 0,-16-12-2,-7-9 2,-17-5-2,-11-7 2,-14-6-1,-12-5 1,-9-3-1,-4 0 1,-3-2 1,5 3-1,-1 6 1,14 9 0,7 7-1,13 12 1,14 9-1,14 12 1,11 14-1,11 9 0,9 9 0,10 10 0,11 8 0,7 3 0,3 3-1,8-4 1,5-2 0,-2-9 0,4-4 0,-6-13 0,-5-8-1,-8-9 1,-9-7 0,-14-6 0,-16-5 0,-14-6 1,-14-10-1,-15 1 0,-16-10 1,-5-2-1,-13-9 1,-6-2-1,-1-3 0,-2-4 0,1 0 1,11 4-1,6 7 0,10 6 0,8 10 0,14 9 0,17 20 0,0 0 0,21 7 0,2 18 0,7 10-1,6 13 1,2 11 0,1 7 0,6 3 0,-1 5 0,-1-6 2,0-2-2,-2-11 1,0-10-1,-4-13 1,-4-14 0,-6-14-1,-8-11-1,-11-13 0,-7-10 1,-13-11-1,-11-6 1,-10-10-1,-13-3 1,-7-2 0,-8-3 0,-9 3 0,0 5 1,-1 11-1,6 9 0,9 9 0,10 9 0,10 9 0,12 10 0,24 0 0,3 23 0,19-2 0,12 5 0,11 5 0,6 7 0,6 4 0,1 2 0,3 5 0,-5-2 0,-4-3 0,-8-3 0,-8-7 0,-8-8 0,-9-9 1,-19-17-1,0 0 0,-9-24 0,-15-9 1,-9-13-1,-6-3 1,-10-11-1,-4-4 0,-6 2 1,0 2-1,2 12 1,5 7 0,6 14-1,5 9 0,10 16 0,12 12 0,8 12 0,18 11 0,6 6-1,18 10 0,8 3 2,11 4-2,5 0 1,11-3 0,0-1 0,3-5-1,-9-6 1,-7-9 0,-8-7 0,-12-10 1,-9-3-1,-24-12 0,0 0 0,-22-24 0,-13-1 1,-7-10-1,-14-7 0,-8-10 0,-9-6 0,1-1 1,-3-2-1,6 4 0,6 4 0,9 6 0,10 16 1,11 12-1,14 16 0,13 14 0,13 16 0,7 14 0,13 12 0,9 14-1,8 6 1,7 2-1,1 4 2,5-7 0,-2-4 0,-7-8 0,-3-13-1,-11-8 1,-12-11-2,-7-16 3,-15-12-2,-13-9-2,-9-15 1,-16-9 0,-12-6 1,-10-11-1,-9-5 1,-6 2-1,1-3 1,1 8 1,3 7-1,9 12 1,8 7-1,15 10 0,7 14 0,11 12 0,11 9 0,12 5 0,11 5 0,10 1-1,10 3 1,8 0-1,12-6 1,8-6 0,4-4 0,-3-6 0,0-1-1,-9-7 1,-10-6 1,-14-4-1,-16-1 0,-14 4 0,-31-22 0,-10 8 0,-12-4 1,-8-3-1,-8-2 0,-4-5 1,0-2-1,3-1 1,3-2-1,9 1 0,6 5 1,12 4-1,10 3 0,13 9 0,17 11 0,0 11-1,17 10 1,10 9 0,6 7 0,8 5-1,3 2 1,-1 1 0,2-3-1,0-3-1,-7-18-8,13-2-23,-18-16-6,5-3 1,-16-15-2</inkml:trace>
  <inkml:trace contextRef="#ctx0" brushRef="#br0" timeOffset="30691.7555">2607 9531 13,'0'0'26,"0"0"-1,0 0-8,11 12 2,-11-12 1,0 0 0,0 0-4,14 19-4,-14-19-2,12 11-3,-12-11-2,26 10-2,-11-6 0,9 0-2,1 0 0,3-1-1,5-2 0,-1 0 0,1 1 0,0 1 0,0 1 1,-3 3 0,-2 0-1,0 3 1,-2 2 0,-5 2 1,1 4-1,-3 1 0,0-1-1,0 3 1,4-2-1,1 0 1,9-5 0,0-3-1,10-10 1,5-5 0,7-10 0,7-3 0,3-9 0,5-1 0,2-1-1,0 0 0,-1 6 1,-8 7-1,-4 7 0,-7 9 0,-8 9 0,-5 2 0,-6 6 0,-5-1 0,1-3 0,3-3 0,4-6 0,6-7 0,6-8 1,9-5-2,12-5 2,4-2-2,7-1 2,-5 4-2,2 4 1,-2 6 0,-6 6 0,-7 6 0,-7 5 0,-10 4 0,1 1 0,-7 0 0,6-1 0,-1-3 0,12-6 0,2-3 0,4-3 0,9-6 0,4-2 0,2-3 0,3 3 0,-2-1 0,0 1 0,0 1 1,-2-2-1,-1 0 0,-4-1 0,1 1 0,-7 1 0,-3 0 0,-3 1 0,-10 2 0,-6 3 0,-6 6 0,-10 3 1,-7 5 0,-7 2 0,-7 3-1,-8 2 1,-3 1-1,-2 0-1,-3-9-6,7 5-29,-9-13-2,12 0 0,-22-18-2</inkml:trace>
  <inkml:trace contextRef="#ctx0" brushRef="#br0" timeOffset="31793.8185">3135 8835 57,'-20'7'30,"-2"-2"-1,-3-7-6,8 3-15,-6-9-2,11 2 0,-2-7 1,14 13-1,-17-18 0,17 18-2,-16-5 0,5 14-1,-10 12 0,-6 16 0,-9 12 0,-5 13 0,-6 6-1,-1 1 0,4-6-1,14-5 1,8-20-1,17-21 0,23-27 0,12-27-1,22-22 0,14-16 0,12-12 0,4-7 0,0 0 0,-5 5 0,-10 13 0,-15 19 1,-20 23-2,-21 23 2,-27 29 0,-23 21 0,-16 26 1,-12 21-1,-10 12 0,-3 9 0,8-4 1,6-4-2,19-16-2,14-18-2,28-16-17,7-33-17,27-24 1,10-25-1,20-13 0</inkml:trace>
  <inkml:trace contextRef="#ctx0" brushRef="#br0" timeOffset="33719.9287">3467 8722 101,'-38'40'39,"-5"9"-1,-12 2-1,-4 4-36,2 8-2,3-1 1,2 1-1,8-5 0,8-4-1,16-15 0,20-14-1,14-24-2,25-15-2,11-35-3,27-7-2,-5-25-1,18-4 5,-5-12 3,4 4 1,-13 4 4,-14 9 3,-10 23 5,-30 8 4,-7 34 0,-30 13-3,-12 33-1,-30 20 0,-12 28-2,-22 18-2,-7 22-1,-3 8-1,2 1 0,12-11 0,17-16-2,22-25-1,26-35-1,38-36 1,29-44-2,35-39 0,19-31-1,24-21 1,9-18 0,11-8 1,-7 5 0,-15 14 0,-20 22 3,-26 26 0,-27 36 1,-35 32 0,-37 38 1,-34 34 0,-22 35 1,-26 23 0,-10 26 0,-14 10-1,4-2-1,16-10 1,21-21-2,30-28-1,32-34 0,27-50-1,52-33-1,34-45 0,28-33 0,25-20 0,10-20 1,1-3 0,-8 5-1,-16 18 2,-21 21-1,-28 29 2,-34 29-1,-35 33 1,-31 39 0,-34 31-1,-24 28 3,-26 30-1,-15 22 0,-4 11 1,1 2-1,14-13 0,17-18 0,28-28-1,34-35-1,32-50 0,40-27-1,35-44-1,30-29 1,19-22-1,9-15 0,8-1 0,-9 6 0,-11 18 0,-23 19 1,-31 29 1,-30 28-1,-37 38 0,-20 24 2,-35 35-1,-26 24 2,-24 27-1,-17 22 1,-8 16 1,2 4 0,8-10-1,21-16 0,20-26 0,33-24-2,33-47 0,38-42 0,41-39-1,26-37 0,24-23-1,14-17 1,6-13 0,-1 0 0,-7 13-1,-17 18 1,-27 25 0,-26 26 1,-34 31-1,-24 29 1,-35 39 0,-23 24 1,-23 28 1,-15 21-1,-12 11 1,-1 6 0,10-8 0,14-16-1,23-27 1,32-29-2,30-49 1,39-22-1,37-44-2,24-32 1,24-22 0,14-14 0,3-3-1,-6 7 1,-16 14-1,-18 22 1,-28 26 1,-30 29 0,-43 39-1,-24 26 1,-37 37 0,-27 31 2,-23 26-1,-20 19 1,-7 11 0,5-4 0,12-12 0,27-17-1,27-28 1,34-32-2,34-40-1,38-38 0,32-31 0,23-32-1,24-17 0,12-15 0,5-9 0,-3 0 0,-12 11 0,-19 18 0,-21 21 0,-27 31 0,-37 33 2,-32 28-1,-37 36 2,-24 31 0,-31 30 1,-11 22 0,-13 13 1,8-3 0,9-11-1,24-18 0,26-26-1,36-36-1,38-43 1,37-46-2,35-34 0,29-32-1,24-16 0,9-17 1,6 0 0,-2 3 0,-13 19-1,-19 23 2,-32 31-1,-32 32 1,-36 30 1,-29 31 0,-29 31 0,-28 28 0,-17 13 1,-10 8 0,4-3-1,11-10 0,18-20 1,26-23-2,29-36 0,30-35 0,37-32 0,24-28-1,28-22-1,17-12 2,4-5-1,1 3 0,-14 13 0,-14 21 1,-25 26-1,-25 33 1,-33 26 2,-32 32-2,-30 23 2,-20 25-1,-19 15 0,-4 5 0,4-9 1,10-14-2,19-20 0,19-31 0,33-38 0,37-22 0,26-38-1,22-20 1,11-7-1,6-5 1,-7 9-1,-14 18 1,-20 22 1,-27 33-1,-27 26-1,-29 24-2,-17 21-1,-18-2-8,6 19-14,-6-22-13,17-9-1,5-33 0,35-14 0</inkml:trace>
  <inkml:trace contextRef="#ctx0" brushRef="#br0" timeOffset="34347.9646">6300 6904 76,'0'0'35,"0"0"-5,0 0 3,-23 10-16,10 8-8,-6-5-3,4 2-2,-2-3-1,8 1-1,9-13 0,0 0-1,0 0-1,16-6 0,1-5 0,1 0 1,3-2-1,-1 2 0,-5 0 1,-5 3-1,-10 8 0,0 0-1,0 0 0,-14 4-1,4 5-1,-4-6-3,9 14-7,-9-13-23,17 8 0,-3-12-1,9 12 0</inkml:trace>
  <inkml:trace contextRef="#ctx0" brushRef="#br0" timeOffset="34739.987">6312 7282 79,'-1'-13'36,"-4"-4"0,5 17 0,5-29-30,-5 29 0,0-17-1,0 17 0,-14 13 1,2 5-3,-9 10 0,5-2-1,-2 3 0,3-2-1,5-5-1,7-7 1,3-15 0,25-3-1,2-13 1,2-7-1,3-2 0,1-3 0,-7 3 0,-6 3-1,-12 8 1,-8 14-1,-20 5 0,-7 10-1,-2 6-1,-9 3-1,12 8-9,-9-9-24,23 3 0,2-13 0,17 1-2</inkml:trace>
  <inkml:trace contextRef="#ctx0" brushRef="#br0" timeOffset="35042.0043">6278 7717 83,'-18'15'37,"7"-1"0,-1-11 0,12-3-31,0 0-1,5-13-1,5 1-1,2 1 0,2-1-1,0 2 0,-5 4 0,-9 6-1,11 8 0,-12 5 0,-6 7 0,-4-1-1,6-1-2,-5-2-1,10 4-13,0-20-21,14-14-1,1-20-1,18-5-1</inkml:trace>
  <inkml:trace contextRef="#ctx0" brushRef="#br0" timeOffset="35385.0239">6921 7087 100,'-7'11'38,"-6"-10"0,13-1-9,0 0-24,0 0-1,-15 6 0,15-6-1,0 0-1,-10 9 1,10-9-2,-8 11 1,8-11-1,-4 11 0,4-11-1,0 0 1,19-6-1,-6-3 0,3-5 0,1 0 0,-3 1 0,0 1-1,-4 4-2,-10 8-3,0 0-14,0 0-19,-10 32 1,-13-10-1,3 12-2</inkml:trace>
  <inkml:trace contextRef="#ctx0" brushRef="#br0" timeOffset="35686.0411">6727 7636 60,'0'0'37,"0"0"-1,12-2 1,-12-26-15,12 11-16,-11-10 0,7 3-2,-3-4 1,5 7-2,-3 1-1,1 3 0,-1 6 0,-7 11-1,0 0 0,5 18 0,-12 2 0,-1 8 0,-1 3-1,-4 1 0,2-2 0,2-5 0,4-6-1,5-19-1,0 0-5,11-19-24,12-2-7,-10-16 1,8 7-3</inkml:trace>
  <inkml:trace contextRef="#ctx0" brushRef="#br0" timeOffset="36025.0605">6664 7957 83,'-12'22'36,"8"0"0,-10-16-2,14-6-30,0 0 0,0 0 0,16-21-2,-7 7 0,4-4 0,-1 5-1,0-2 1,-1 2 0,-11 13 0,10-12-1,-10 12 0,-1 28 0,-8-6 0,0 6 0,-4 6 0,-1 2-2,0 0 1,1-4-2,7-4-1,6-28-10,4 15-25,2-26 1,15-9-2,-3-19 0</inkml:trace>
  <inkml:trace contextRef="#ctx0" brushRef="#br0" timeOffset="36484.0868">7476 7435 75,'0'0'37,"0"0"-1,-12 6-1,-6 7-19,2 9-14,-4 0-2,3 0 0,4-6 1,5 0 1,8-16 0,0 0 1,21-7-1,2-9 0,0-4 0,5 2 1,-9-1-2,5 1 0,-9 6-2,-15 12-3,0 0-7,-10 3-25,-3 17-2,-16 4 1,4 12-2</inkml:trace>
  <inkml:trace contextRef="#ctx0" brushRef="#br0" timeOffset="36882.1095">7288 8109 86,'-17'-1'37,"1"1"0,4 6 0,-4-3-33,3 4 0,-1-1-1,9 4-1,-4 0 0,4 2-1,2-2 0,3 1 0,0-11-1,8 16 1,-8-16-1,20-4 0,-5-6 1,1-3 0,2-2 1,-3-1-1,-4-1 1,-4 1-1,-4 3 0,-3 13 1,-10-10-2,-1 12 0,-7 7 0,0 5-2,2 7-3,-6-5-6,16 11-26,-9-8-2,15 6 0,-7-10-1</inkml:trace>
  <inkml:trace contextRef="#ctx0" brushRef="#br0" timeOffset="37190.1272">7327 8517 74,'-11'15'38,"7"4"-1,4-19 0,-4 11-22,4-11-12,13-21 0,0 8-1,-1 3-1,1 2 0,1 4-1,-14 4 2,13 11-1,-17 9 1,-5 6 0,-8-3 2,0 6-2,0-6-1,1-4 0,6-15-2,10-4-3,10-23-16,5-21-19,18-1 1,-4-17-1,18-1-2</inkml:trace>
  <inkml:trace contextRef="#ctx0" brushRef="#br0" timeOffset="37594.1503">8007 7618 109,'-22'10'39,"7"10"0,-9-12-5,7-2-33,4 0-1,4 5 2,3-1-1,3 3 0,0 0-1,8-2 1,0 2-1,4-1 1,-2-1-1,4-4 0,1-5 1,3-4-1,-1-9 0,5-4 1,-1-5-1,-1-1 0,2-2 0,-3 2-1,-1 5 0,-15 16-1,12-2 0,-17 15 0,-8 16-1,-9 6 0,-2 16-1,-4-6-2,5 15-15,-6-21-16,11-1-1,-1-20-1,19-18 1</inkml:trace>
  <inkml:trace contextRef="#ctx0" brushRef="#br0" timeOffset="37906.1681">7902 8319 99,'-31'54'38,"1"-23"1,22-14-2,-1-15-37,25-30-2,17-10 2,3-6-1,4 1 1,-2 3 0,-5 7 0,-8 16 2,-14 17-1,-19 21 1,-15 16 0,-10 15 0,-9 2-1,-2 6 1,-4-1-2,8-8 0,6-7-3,8-26-16,17-7-20,9-11-1,9-25-1,1-7 0</inkml:trace>
  <inkml:trace contextRef="#ctx0" brushRef="#br0" timeOffset="38098.1791">7747 8876 92,'-50'55'42,"11"-2"0,-9-23-2,22-6-22,5-26-21,15-21-3,29 0-32,-9-15-2,15 4 0,-3-13-1</inkml:trace>
  <inkml:trace contextRef="#ctx0" brushRef="#br1" timeOffset="43636.4959">8487 8809 29,'0'0'26,"0"0"-1,-3-10-3,3 10-10,0 0-2,0 0-3,0 0-1,11-6-2,-11 6 1,0 0-1,0 0 0,12 8 0,-12-8-1,0 0 0,2 11-1,-2-11 0,0 0 0,0 11-1,0-11 0,0 0-1,0 0 0,0 0 1,0 0-1,11 9 0,-11-9 0,0 0 0,4 13 1,-4-13-1,-3 15 0,3-15 0,-9 17 0,9-17 0,-14 18 0,14-18 0,-15 19 0,15-19 1,-12 16-1,12-16 0,-11 16 0,11-16 0,-12 21 0,5-8 0,2-2 0,1-1 0,4-10 0,-6 19 0,6-19 0,-4 14 0,4-14 0,0 0 0,3 12 0,-3-12 0,0 0 0,0 14 0,0-14 1,-3 11-1,3-11 0,-5 18 0,3-9 0,2-9 0,-4 22 0,4-22 0,-5 18 0,5-18 0,0 16 0,0-16 0,-1 11 0,1-11 0,-3 14 0,3-14 0,-5 14 0,5-14 0,-9 17 0,9-17 0,-11 19 0,11-19 0,-14 20 0,14-20 0,-11 13 0,11-13 0,-11 13 0,11-13 0,0 0 0,-9 11 1,9-11-1,0 0 0,-8 13 0,8-13 0,-5 13 0,5-13-1,-9 18 1,9-18 1,-10 19-2,10-19 2,-13 18-1,13-18 0,-7 15 0,7-15 1,5 14-1,-5-14 1,18 16-1,-2-6 1,9-3-1,-1 0 1,3-7 0,4-1 1,-6-8 1,3-7-1,-5-12 1,-2-8-1,-8-11 1,0 0 0,-9-7-1,-2 0-1,-2 0 1,-4 7-2,-1 3 0,0 8-1,1 17-5,-7-2-9,11 21-21,0 0 1,-10 16-2,6 0 1</inkml:trace>
  <inkml:trace contextRef="#ctx0" brushRef="#br1" timeOffset="44364.5375">9017 8948 53,'5'-12'30,"-5"12"2,0 0-1,0 0-24,0 0 0,0 0-1,-11 10 0,9 5-1,-4-1-2,2 9 1,-4 2-1,2 11 0,-5 3-1,2 11 0,-6 2-2,-3 10 1,-2 0 0,-3 4 0,6-6 0,2-6 0,2-6 0,8-9 0,7-10 0,8-13 1,9-12-1,8-11 0,5-9 0,4-9 1,-1-11-2,0-9 1,-1-8-1,-6-8 1,-6-4-1,-7-1 0,-10 1 0,-5 3 0,-9 4 0,-8 7 1,-6 11-1,-3 11 0,-3 8-1,3 10-1,6 11-6,-1-7-27,21 7-1,0 0 0,41-12-2</inkml:trace>
  <inkml:trace contextRef="#ctx0" brushRef="#br1" timeOffset="45053.5769">9450 9239 63,'0'0'33,"-1"-10"-2,1 10-4,0 0-19,0 0 0,-4-13-2,4 13-1,-1 9-2,-1 5 1,-4 7-1,0 9 0,-5 8 0,-2 10 0,-3 6 0,-1 11 0,-2 5-1,-2 0 1,5-4-1,4-3 1,5-13-2,6-9 0,9-19 1,6-12-1,7-25 1,6-14-1,4-16 0,0-11 0,-2-12 0,-2-4-1,-9-3 0,-5 0-1,-10 6 1,-8 9-1,-10 7 0,-5 13 0,-3 13 0,-4 8 0,5 12-1,0 1-4,17 18-17,5-12-14,12-4 0,7-9-1,18-2-1</inkml:trace>
  <inkml:trace contextRef="#ctx0" brushRef="#br1" timeOffset="46009.6316">9832 9082 39,'21'-9'28,"-21"9"2,22-9-1,-11 12-16,-11-3-5,13 0-1,-13 0-2,0 0 0,-4 11 1,4 0-2,-9 2-1,4 2-1,-4 3 1,-1 3-1,-2 4 0,2 5-1,-1 1 1,5 5 0,-3-2-1,1 4 1,1-7 1,4 3 0,3-8-1,3 1 1,0-7 0,6-3-1,3-9 0,2-4 0,1-9-1,1-4 0,3-11 0,-1-4-1,-4-8 1,-1-4-1,-4-5 1,-3-3-1,-1 2 0,-8 2 1,-3 5-1,-2 4 0,-2 9 0,-1 3-1,5 7-1,0 0-4,20 8-29,-6-10-2,15 5-1,-1-12-1</inkml:trace>
  <inkml:trace contextRef="#ctx0" brushRef="#br1" timeOffset="47031.6901">9258 8336 62,'0'-11'34,"0"11"0,-2-19-1,2 19-24,0 0-4,0 0 0,0 0-3,0 0 1,-8 21-1,6 4 1,-5 4-1,0 11 0,-2 4-1,-2 7 1,3 2 1,0-1-2,4-5 2,4-4-2,2-13 2,4-7-2,4-16 0,5-11 1,0-14-3,1-9 2,-2-8-1,-3-7 1,-2-4-2,-4-1 2,-9 2-1,0 0 1,-4 4-1,-4 8 0,3 5 0,-1 6 0,6 7 0,1 5 0,3 10-1,17-14 0,5 12-4,-1-15-18,14 12-13,-4-12-1,10 2-2,-4-10 2</inkml:trace>
  <inkml:trace contextRef="#ctx0" brushRef="#br1" timeOffset="47879.7386">9201 10499 54,'13'-15'29,"-13"15"3,8-11 0,-11-1-26,3 12 1,4-10 0,-4 10 1,0 0-2,0 0 1,-14 17-2,9 3-1,-7 5-2,0 9 1,-3 6-2,2 7 1,-2 5-1,5 0 0,3-2-1,6-4-1,5-7 1,7-8-1,6-11 2,5-10 0,0-10 0,4-7 0,-1-14 1,-3-2 1,-3-8-2,-3-2 2,-9-4-2,-3 0-1,-5-1 0,-8 2 0,-1 4 1,-1 4-1,-3 4 0,3 7 0,0 1-1,4 4 1,7 12 0,-2-15 0,2 15 0,20-18-1,-5 11 0,1-8-2,5 10-10,-6-17-23,7 10-1,-8-12-1,7 6-2</inkml:trace>
  <inkml:trace contextRef="#ctx0" brushRef="#br1" timeOffset="48668.7837">9718 10777 50,'0'0'32,"0"0"1,0 0-2,11 15-19,-11-15-2,-7 27-1,-4-8-4,2 10-2,-8 0 1,4 9-2,-5-1 1,3 7-1,-3-3 0,7 4-1,3-7 2,4-1-1,9-6-1,4-5 0,5-8-1,7-7 1,2-7-1,3-8 0,-2-7 1,-2-6-1,-1-6 0,-3-9 1,-4-2-1,-5-4 0,-3-2 1,-6-2 1,-8 2-1,0 1 1,-7 3-1,-5 7 1,2 5-2,-7 3 2,8 7-2,3 3 0,14 11 0,-10-18 0,10 18 0,24-21-1,4 4-2,4-8-5,16 3-27,-8-7-3,10 2 0,-9-8-1</inkml:trace>
  <inkml:trace contextRef="#ctx0" brushRef="#br1" timeOffset="49569.8352">10181 10106 59,'-12'-4'31,"12"4"2,-14 16-2,9 4-20,-5-6-5,6 12-1,-6-2-1,6 10 0,-2 0-1,4 10 1,-1 0-1,2 4 1,1 0-2,5 3 1,0-2-2,4-3 0,0-5 0,4-6-1,2-7 1,2-8-1,1-9 0,-2-7 0,-1-13 1,2-7-1,-5-12 1,-1-6-1,-2-10 1,-6-5-1,-3-3 0,-3-2 0,-6 1 1,-1 4-1,-6 5 1,-2 8-2,2 6 3,1 6-4,1 7 4,1 2-3,8 3 2,7 2-1,5-1-2,6-5-1,11 6-25,-4-10-7,8 6-2,-10-4 0</inkml:trace>
  <inkml:trace contextRef="#ctx0" brushRef="#br1" timeOffset="50508.8889">10370 11051 28,'0'0'31,"0"0"3,0 0-2,0 0-11,-11 17-10,-5-7-4,6 11-1,-8 1-1,4 11-2,-5 0 1,6 8-1,-3 2-1,9 2 1,3-1-2,7 3 1,4-7-1,3 0 0,7-7 0,1-3 1,4-8-1,-4-5 1,1-6-1,-3-8 0,-2-8 0,-2-7 0,-4-10 0,-4-9-2,-1-5 2,-2-7-2,-7-3 2,1-3-1,-2-5 0,-3 7 0,0 3 0,-1 6-1,2 6 1,1 4 0,4 6-1,7 6-1,8 5-1,3-4-3,17 12-14,-3-9-16,12 5-1,-3-7-1,2 5 1</inkml:trace>
  <inkml:trace contextRef="#ctx0" brushRef="#br1" timeOffset="52018.9753">8563 10955 14,'0'0'28,"-2"15"1,2-15 2,4 16-17,-4-16-6,0 0-2,12 3-1,-3-1-2,-9-2 0,21-2 0,-10 1-2,3 5 1,-3 0-1,-1 4 1,0 3-1,0 5 0,-6 1 1,3 5-1,-4-1 1,4 3 0,-1-2 0,4 1 0,-1-2 0,6 0 0,0-4-1,7-2 1,2 0-2,1-4 1,1 0-1,3 0 0,-4-4 0,5 0 1,-5-1-1,0 1 0,-5 1 0,0 1 1,-5 2 0,1 0-1,-3 2 1,0 1 0,-3 3-1,0 4 1,0-3-1,-1 3 1,1-1-1,-3 0 1,2 0-1,0-2 1,2 0 0,-1-5 0,4-2 0,3-3 0,2-2 0,3-4 0,0 0-1,0 1 0,2-1 0,-2 4 0,-3 1 1,-4 3 0,-4 5-1,-1 3 2,-7 5-2,-2 3-1,-2 0 2,1 1-2,1-3 1,2-2-2,3-5 2,7-6-2,9-6 3,3-2-1,5-4 0,6-2 1,1-1-1,2-2 0,-2 2 0,-3 6 0,-7 5 0,-2 3 0,-5 6 0,-8 1 1,-4 4-1,-2 3 0,-2-2 0,1-3-1,5 0-2,0-11-5,16 3-28,-6-9 0,14 2-1,-6-6 1</inkml:trace>
  <inkml:trace contextRef="#ctx0" brushRef="#br1" timeOffset="53069.0354">8463 12004 38,'-3'20'33,"3"-1"1,4-4-1,5 2-19,-9-17-9,29 10-1,-9-11 0,8-3-1,0-7 0,5 0-1,2-6 0,1-1-1,1-1 0,-1 2 0,0 1-1,-4 1 1,-3 4-1,-3 6 0,-4-1 0,-5 7 1,-2 3-1,-3 0 0,-1 1 1,0-1-1,-11-4 1,18 11-1,-7-9 1,1 2 0,0-2-1,2 2 1,-1 0-1,1 2 1,2-1-1,0 0 0,4-1 0,-2-3 0,8-2 0,0-8 1,8-2-1,1-4 0,2-2 1,6-2-1,-1 3 1,3-1-1,-5 3 1,-2 5-1,-5 6 0,-2 5 0,-7 4 0,-5 9 0,-8-1 0,1 6 0,-6-2 0,2 1 1,1-5-1,2-3 0,3-3 0,4-8 0,4-3 0,4-5 0,6-2 0,-2 2 0,1 4 0,0 1 0,-4 6 0,-2 3 0,-7 6 0,-4 3 0,-5 5 0,-2 3 0,-4 0-2,-3-8-3,9 7-29,-9-22-2,9 15-1,-9-15 0</inkml:trace>
  <inkml:trace contextRef="#ctx0" brushRef="#br1" timeOffset="54460.1149">8893 12840 12,'14'12'27,"-14"-12"1,14 19 1,-11-4-18,-3-15-5,14 17-1,-14-17 1,30 5 1,-14-9-1,10 4-1,-1-8 0,10 3-2,-3-3 0,5 3-1,-2-4-1,2 6 0,2-7 0,-1 4 0,0-6 0,5-2 0,2-4-1,-1-2 1,-1 0-1,4 0 0,0 2 1,-4 5-1,-4 6 0,-4 7 1,-10 7-1,1 6 1,-10 4-1,-1 1 0,-3 2 0,-1-2 0,2-3 0,0-5 1,4-1-1,2-6 1,3-2-1,2-2 1,0-2-1,1 1 2,-2 1-2,2 1 1,0 0-1,-2 0 0,0 0 0,-1 0 1,3-2-1,4 0 0,0-3 1,5-3-1,2-1 0,0-2 0,0 6-5,-9-7-20,-2 11-9,-7 2-1,-4 6 0</inkml:trace>
  <inkml:trace contextRef="#ctx0" brushRef="#br1" timeOffset="55456.1719">10070 12038 43,'5'-15'29,"-5"15"0,0 0-11,10-19-14,-10 19 0,0-10 1,0 10 0,0 0 1,0 0 0,-12 6 0,12-6-1,0 0-1,-11 12-2,11-12-1,0 0-2,0 0-4,-10-2-2,10 2-5,0 0-5,0 0-2,-14-16-1,14 16 2,0 0 6,-10-8 6,10 8 6,-14-8 7,14 8 5,-10 0 6,10 0-1,0 0 1,-8 18-4,8-18-4,-5 14-2,5-14-3,-1 13 0,1-13-2,4 14 1,-4-14-2,14 16 0,-14-16-1,21 24 1,-9-6-1,-2 8 0,-1 0-1,1 8 1,-2 0-1,-2 5 1,-3 0-2,3-1 2,2-3-1,-1 1 0,5-2 0,0-4-1,6-2 1,4 0 0,-2-4 0,5-1-1,-3-2 1,0 0 1,-1-4 0,-2 0-1,-5 0 1,0-2 0,-5-3 0,0-1 0,-9-11-1,11 20 1,-11-20 0,9 19 0,-9-19 0,10 21-1,-8-9 1,3-1-1,-2-1 0,1 3 1,0-3-1,-4-10 0,11 16 0,-11-16 0,14 8 1,-14-8-1,18 5 0,-8-5 0,-10 0 0,20 6 1,-8 2-1,-1 3-1,2 3 1,-2 1-1,-2 5-2,-9-20-21,19 26-12,-19-26-1,24 16-1,-13-19 0</inkml:trace>
  <inkml:trace contextRef="#ctx0" brushRef="#br1" timeOffset="56542.234">10472 12738 37,'0'0'31,"0"0"3,0 0 0,0 0-24,0 0-2,0 0-1,14-7-1,-14 7 1,13 0-2,-13 0-2,14 11 0,-14-11-1,15 26 0,-9-10 0,1 5-1,-1-2 0,4 4 0,0-3 0,4 2 0,1-3 0,3-1 0,3-3 0,2-2 0,1-2 0,3 0-1,-1-3 1,-2 2-1,0 0 1,-2 0-1,-3 1 0,-3 0 1,3-1-1,-6 1 1,1-1 0,-2 1 0,1-2 0,1 0 0,0 2 0,-1-3-1,2 1 1,-1 0 0,3 2-1,-1 1 1,0 1-1,-1 0 0,0 3 1,1-1-2,-1 0 1,3 1 0,-2-2 0,1-3 0,0 2 1,2-3-2,1 1 2,2-2-1,-2 2 1,-1-1-1,5 1 1,-4 0-1,1-1 0,0 0 0,1 1 0,-1 0 0,0 0 0,-1-1 0,2 2 0,-3-1 1,1 1-1,0-2 0,-1 2 0,0-4 0,2 0 0,-2 1 0,3-4 0,3-2 1,-1-1-1,4-2 0,3 1 0,-1 2 0,4 0 0,-2 1 0,4 0-1,-7 1-1,4 4-3,-6-15-7,13 18-21,-14-21-5,9 7-1,-6-12-2</inkml:trace>
  <inkml:trace contextRef="#ctx0" brushRef="#br0" timeOffset="73179.1856">17530 5509 56,'3'-15'34,"0"2"0,-5-2-1,2 15-26,-5-23-3,5 23 2,-14-15-1,14 15 0,-28-1-2,8 9 1,-6 3-1,-3 7-1,-4 4 1,2 9-2,1-1 1,6 5 1,6-2-2,11-2 2,12-5-4,11-7 3,16-4-5,4-18-1,23 2-22,-8-23-12,17 0 2,-3-20-4,3-2 3</inkml:trace>
  <inkml:trace contextRef="#ctx0" brushRef="#br0" timeOffset="73382.1972">17997 5020 71,'-11'11'36,"-11"6"0,5 16 0,-9 3-27,8 6-7,0 4 0,3 7-1,3 4-1,1-2-1,7 7-6,-3-20-17,14 9-11,-3-13 2,12-6-4,1-17 3</inkml:trace>
  <inkml:trace contextRef="#ctx0" brushRef="#br0" timeOffset="74043.235">18192 5389 76,'-20'3'37,"-1"14"-1,-8-3 1,10 9-34,-4-1 0,6 7-1,3-4 0,8 2 0,6-5-2,7-1 1,7-11-1,6-4 1,-2-7-1,4-7 0,2-5 1,-4-10-1,1-3 0,-4-4 0,2 0 1,-6 3-1,-4-2 1,-2 4-1,-3 5 1,-1 4-1,-3 4 1,0 12-1,0 0 0,0 0 0,0 0 0,0 0 0,16-3 0,-2 4 0,4-2 0,7 0 0,3-3 0,4 0 1,-3-1-1,-1 2 0,-4 1 1,-7 4-1,-4 2 1,-13-4-1,8 23 0,-12-3 1,-8 1-1,-1 5 0,-1 2 0,3 1 0,-1-2-1,7-4 1,2-1 0,7-6 0,7-9 0,8-7 1,5-9-1,5-6 1,0-6 0,1-1 0,1-3 0,-4 1 0,-5 3 0,-5 4-1,-6 6 0,-11 11 0,0 0 0,-8 13 0,-4 4-1,-2 2-1,5 6-3,-5-4-3,19 10-28,-8-16 2,18 4-3,4-15-2</inkml:trace>
  <inkml:trace contextRef="#ctx0" brushRef="#br0" timeOffset="74408.2559">19071 5343 86,'-39'16'36,"8"11"1,-8-5-1,9 7-33,6-5 0,12 4 0,9-6-1,14-7 0,7-9 0,16-10-1,2-7 1,12-8-1,-1-14 1,3-5-1,-3-12 1,-5-3-1,-8-6 1,-5 2-1,-7 1-2,-10 4 2,-5 13-3,-10 10 2,3 29 0,-25 1 0,2 28 0,-1 17-2,1 17 0,-2-2-11,16 17-23,-3-10-2,19 5 0,3-20-1</inkml:trace>
  <inkml:trace contextRef="#ctx0" brushRef="#br0" timeOffset="75447.3153">7491 5633 58,'0'0'34,"5"-21"0,-5 21-1,-6-17-16,6 17-12,-10-13 2,10 13-4,-17-4 1,3 8-1,-1 1-1,-2 7 0,-3 5 0,2 5 1,-7 5 0,2 2-1,5 1 1,-2-1-1,11 1 1,4-3-2,9-8 1,7-2-3,11-7 0,6-8-1,10-5-1,0-11-1,13-2-6,-9-21-20,16 0-8,-8-11 1,4 2-2</inkml:trace>
  <inkml:trace contextRef="#ctx0" brushRef="#br0" timeOffset="75665.3278">7917 5193 82,'-10'10'37,"4"7"-1,-7-3 0,11 10-31,-9 5-3,4 7 1,-3 4-2,1 4 0,1 7-1,-1 0 0,7-2-3,-2-8-6,13 0-25,-4-13-1,11-2 0,-2-15-2</inkml:trace>
  <inkml:trace contextRef="#ctx0" brushRef="#br0" timeOffset="76341.3665">8087 5510 74,'0'0'37,"-21"7"-2,9 6 2,-8 6-32,6 6 2,-1 1-4,5 4 1,3-2-2,5 2 1,6-2 0,8-8-1,2-8-1,6-7-1,3-8 0,3-9 1,0-8-1,-1-7-1,-3-3-1,-2-4 0,-6 1 2,-5-1-2,-5 3 2,-4 7-2,-7 5 3,1 5-1,-2 3 0,8 11 1,-13-8-1,13 8 0,0 0 0,0 0 0,21 6 1,-4-4-1,3-1 1,3 2-1,-3-2 1,2 2 0,-2 0-1,-2-1 1,-5 0-1,-2 2 1,-11-4-1,11 10 0,-11 2 0,-5 0 0,1 6 0,-3 5 0,-1 2 0,-1 0 3,4 2-3,2-5 2,4-6-2,9-3 3,5-10-3,4-9 3,9-9-2,4-4-3,-2-7 2,3-1-2,1-3 3,-7 2-3,-4 2 3,-5 3-3,-7 6 2,-3 7 0,-8 10 0,0 0 0,0 0 0,-8 16-1,3 4-1,-1 4-1,6 8-2,-4-5-3,14 9-28,-3-12 2,9 2-2,0-12 0</inkml:trace>
  <inkml:trace contextRef="#ctx0" brushRef="#br0" timeOffset="76716.3879">8899 5476 73,'-14'13'36,"-6"-3"0,6 13 0,-9-2-29,14 9 1,-5-4-3,9 0 0,0-3-2,11-4 1,6-10-2,5-10 1,4-13-1,6-10-3,2-13 2,2-6-2,-1-9 3,-2-4-4,-3-7 4,-5 2-3,-7 7 3,-7 9-1,-6 7 0,-5 17 0,-8 19 0,-2 11 0,-3 22-1,-1 11 0,3 12 0,2 6-1,8 7-3,2-12-3,19 4-30,-6-17 0,22-3-2,-1-17 0</inkml:trace>
  <inkml:trace contextRef="#ctx0" brushRef="#br2" timeOffset="146053.3538">15506 8852 43,'4'-14'33,"-4"14"4,0 0-3,15-16-10,-6 20-15,-9-4-4,24 2 1,-6 0-2,6 3 0,5-2-1,6-1-1,3-3 1,5-3-1,-2-4-1,-1-2 1,-2-5-1,-4-2 0,-10-4-1,-7-1 1,-7 0-2,-10 2 2,-11 0-2,-7 2 2,-10 8-2,-9 7 2,-5 5 1,-4 9-2,-2 13 2,0 5-1,6 6 1,8 7-2,6 1 2,20 1-1,13-2-1,17-11 0,21-7-2,17-12-2,19-3-7,-1-21-24,20 0-4,-5-18 2,3 3-3</inkml:trace>
  <inkml:trace contextRef="#ctx0" brushRef="#br2" timeOffset="146858.3998">16330 8770 40,'-1'-14'33,"1"14"1,0-20 1,0 20-19,1-17-4,-1 17-1,6-20-5,-6 20 0,5-16-3,-5 16 0,0 0 0,5 17-2,-6 0 2,0 5-2,-3 8 1,-2 1 0,1 7 0,1 4-1,1-2-1,1-1 1,2-5 0,2-2-1,2-7 1,6-7 0,0-6 0,4-11 0,0-9 0,5-7 0,0-12 1,4-5-1,-4-6 0,5-3 0,-5-6 0,-3 0 0,-4 8-2,1 3 2,-8 5-3,0 9 2,-4 8-2,-1 14-1,0 0-2,0 0-7,14 12-25,-14-12 0,27 24 0,-12-14-2</inkml:trace>
  <inkml:trace contextRef="#ctx0" brushRef="#br2" timeOffset="147362.4286">16962 8739 74,'-19'11'36,"1"3"0,-7-8 0,6 9-27,-9-10-2,10 8-1,-9-1-1,5 7-1,-2 0-1,3 5 0,1 0-1,8 2 0,3-2-1,9-2 1,9-7-2,8-10 1,8-6 0,7-8 0,4-9-1,4-8 1,-2 0-1,-2-8 0,-6-2 1,-3 5-1,-8 1-1,-7 4 1,-5 6-1,-9 10 1,2 10 0,-16 4 0,2 15 0,-1 6-2,1 8 2,2 3-2,9 6 0,4-9-4,15 4-4,-3-15-22,24-1-5,1-18 0,14 0 0</inkml:trace>
  <inkml:trace contextRef="#ctx0" brushRef="#br2" timeOffset="147894.4591">17399 8727 91,'-23'-10'36,"3"12"-1,-8 3 2,11 18-27,-6-1-7,9 11 0,3 3-1,6 5-1,2 0 0,6-2 1,1-2-2,2-4 1,0-7 0,2-5 0,-3-10-1,-5-11 1,12-4 0,-7-8-1,1-13 1,-3-8-1,3-4 1,3-11-1,2-8-1,4 1 1,3 3-1,1 5 1,4 5-1,1 9 1,3 6-1,-2 12 1,-1 10 0,-1 9 0,-4 5 0,-1 8 0,-8 4 1,-5 5-1,-9 4 0,-4 1 0,-10 5 1,-9-3-2,-9-1 2,-3-2-1,-3-4 0,3-7 1,1-1-1,4-4 0,6-4 1,6 4-1,6 5 1,7 7-1,1 11 1,2 8-1,-4 10 0,2 6 0,0 9-3,-4-6-3,13 6-30,-15-15-1,13 0-2,-7-17 0</inkml:trace>
  <inkml:trace contextRef="#ctx0" brushRef="#br2" timeOffset="148653.5025">18023 8598 76,'-9'-19'36,"9"19"-1,-27-16-3,11 21-21,-13-7-3,5 17-1,-7-2-1,1 16-2,-2-1 1,7 9-3,3-1 2,7 3-3,4-3 2,8-2-2,6-5-1,11-6 1,2-8-1,8-5 1,3-8 0,6-6 0,-3-10-1,6-5 1,-5-11-2,2-6 2,-7-3-1,2-4 0,-8 2 0,-3 5 0,-7 3-1,-4 14 1,-6 19 0,0 0 1,-19 22 0,3 12-1,3 10 1,-1 3-2,4 5 1,6 0-3,12 1-4,1-22-25,21-1-7,3-17 1,14-5-2</inkml:trace>
  <inkml:trace contextRef="#ctx0" brushRef="#br2" timeOffset="149200.5338">18480 8679 69,'4'-22'35,"3"4"0,-6-1 1,-1 19-23,2-14-6,-2 14-1,-5 13-2,0 6 0,-9 8 0,5 6-2,-5 5 1,4 6-2,-2-4 2,5 3-2,-2-5 2,9-9-2,-1-6 0,6-9 0,-5-14 0,15-6 0,-5-11 0,-1-10 0,5-12-1,-3-4 1,1-5-2,-2-3 1,0 3-1,-2 5 2,-2 6-3,3 10 2,-4 10 0,-5 17-1,23-5 0,-8 13-2,8 4-1,0 2-1,17 7-5,-9-14-23,20 10-4,-7-11 0,12 2 1</inkml:trace>
  <inkml:trace contextRef="#ctx0" brushRef="#br2" timeOffset="149561.5544">19035 8629 81,'-12'-13'35,"12"13"0,-35-18 1,17 19-23,-15-7-5,0 10-1,-8 1-1,2 17 0,-4 1 0,6 9-2,4 2 0,8 2-2,9 1 1,15-5-2,8-4 2,16-11-3,9-8 0,11-9 0,3-10 1,2-6-1,2-11-1,-8-2 1,0-3-1,-12 1 1,-8 3-1,-5 2 1,-9 9-2,-8 17 3,0 0 0,-11 16 0,0 11 0,0 3-1,4 7 0,0-1-2,12 1 1,3-9-3,16-8-3,1-24-15,24-1-17,-1-23 0,16-5-1,-2-19 0</inkml:trace>
  <inkml:trace contextRef="#ctx0" brushRef="#br2" timeOffset="149756.5656">19650 8201 108,'-34'41'38,"4"17"2,-6 0-3,7 9-34,5 0 1,9 3-2,2-4 0,8-7-4,5-7-2,-2-18-10,9 3-22,-13-19-2,11 0-1,-5-18 0</inkml:trace>
  <inkml:trace contextRef="#ctx0" brushRef="#br2" timeOffset="150067.5834">19389 8511 98,'-1'14'39,"9"-2"1,13 4-1,6-9-33,10-1-2,3-9 0,6 1-1,2-5-1,-2-1-1,-4-1 0,-4 1 0,-9 1 0,-7 4-1,-7 5 1,-15-2-1,5 20 1,-10-1-1,-6 3 0,-6 7 1,2 1 1,0 1-3,3 2-1,-2-6-4,17 6-17,-3-20-15,19-4 0,-8-22-2,24 2-2</inkml:trace>
  <inkml:trace contextRef="#ctx0" brushRef="#br2" timeOffset="150920.6322">20039 8307 107,'0'0'39,"-23"18"2,18-1-4,-2-2-32,13-1-2,-6-14 0,23 18 0,-7-9-1,8 1 0,-1-3 0,-1 2-1,-6 0 0,-2 2 0,-5 6 0,-7 2 0,-7 5 0,-7 3-1,-2 4 1,0-2 0,-5 0 2,0 2-3,4-7 0,2-1 0,7-10 0,6-13 0,11 1 0,7-14 0,9-7 0,3-9 0,7-4-2,4-2 1,-3-1 1,-1 3-1,-7 7 1,-8 8-1,-6 11 1,-16 7-1,10 18 0,-14 3 0,2 9-2,-3 2 0,11 4 1,2 0-3,13-5 1,6-11-2,18 3-3,0-23-3,13 1 1,-9-14 4,4-3 2,-7-9 2,-4-3 2,-10-3 3,-18-8 3,-1 14 6,-18-8 0,2 11-3,-16 2-1,0 11-1,-13 7-1,2 13 0,-2 7-1,-1 7-1,4 6-1,10 4 1,5-2-2,7-1 1,11-6-1,13-8 2,4-8-3,8-9 0,6-9 0,0-9 0,3-6 0,-1-5-2,-2-2 2,-5 2-1,-6 4 1,-6 4 0,-5 13-1,-13 7 1,1 28 2,-11 12 0,-9 17-2,-5 12 0,-5 9 0,-5 11 0,-4 0 0,-1-1 0,-3-9 0,1-12 0,0-13 0,1-15 0,1-12 0,4-19 0,7-10-2,-2-23-9,19 2-10,-17-30-19,18-4-2,-5-22 0,11 0-2</inkml:trace>
  <inkml:trace contextRef="#ctx0" brushRef="#br2" timeOffset="151436.6617">21512 8163 24,'47'-39'30,"-2"2"3,-6 1 1,-3 18-14,-14-9 1,1 20-10,-23 7 0,0 0 0,-25 21-1,-2 16-2,-12 10-3,-6 18-2,-11 10-1,-1 11 2,-4 9-2,4 2-1,6-2-2,7-7-3,15-1-7,7-27-25,22-6-1,4-24-2,19-11-1</inkml:trace>
  <inkml:trace contextRef="#ctx0" brushRef="#br2" timeOffset="160008.1519">19265 9454 94,'-10'-3'37,"10"3"0,-13 4-3,13 8-28,-4 0-1,8 3-2,5-2 0,9 3 0,2-5 0,14-4-1,3-8 0,8-7 0,3-6-1,-1-6-1,-2-3 1,-6-1-1,-14-1 1,-11-2-2,-14 4 2,-15 5-1,-12 5 0,-12 6 1,-7 9-1,-5 8 0,-1 8 0,-1 13 1,6 3 0,12 7 0,12-2-1,11 3 2,17-9-2,17-5 0,16-8-1,19-12-2,22 0-5,-6-19-10,19 10-19,-8-13-1,3 8 0,-14-12-1</inkml:trace>
  <inkml:trace contextRef="#ctx0" brushRef="#br2" timeOffset="160324.17">20038 9482 79,'-5'-14'36,"-4"-4"1,9 18 0,-7-26-16,7 26-16,0 0 0,0 0 0,1 12-1,0 10-1,-4 3 0,2 9 0,-1 1-1,-1 0 0,-2-2 0,5-6-1,4-5 0,0-8 0,-4-14-1,20-1 0,0-14 0,-2-8 0,6-5 0,0-6-1,-1-3-1,-4-6-2,4 7 1,-6-5-3,7 13-3,-13-9-14,12 23-15,-11-2 1,11 15 0,-5-2-2</inkml:trace>
  <inkml:trace contextRef="#ctx0" brushRef="#br2" timeOffset="160721.1927">20784 9351 90,'7'-16'35,"-7"16"2,-27-12 0,9 17-28,-16-1-3,5 11 0,-8 3-1,5 11-1,-4 2 1,7 4-2,3-1 0,11 2 0,8-8-1,9-3 0,10-9-1,15-10 0,6-10 0,8-6 0,3-10-2,1-3 1,-2-9 0,-3 1-1,-7-2 0,-10 5 0,-7 2 0,-5 4-1,-7 8 1,-4 14-1,0 0 1,-12 13-2,5 8 1,0 3-3,4 10-1,-1-8-4,19 14-17,-7-15-10,16 0 0,-1-13 0,16-1 1</inkml:trace>
  <inkml:trace contextRef="#ctx0" brushRef="#br2" timeOffset="161255.2233">21295 9382 94,'-12'-16'36,"12"16"2,-29 9-1,19 6-28,-10 2-4,3 11 0,0 3-1,0 5-1,4 1 0,4 1 0,-1-2-1,5-4 0,3-6-2,2-8 1,0-18 0,11 7-1,0-18 0,1-11-1,1-5 1,1-10 0,0-7-1,-1-3 0,1-3 1,-1-1-1,1 3 1,1 6-1,3 4 0,4 10 1,3 6 1,0 8-1,2 9 0,-2 9 1,0 5-1,-6 6 1,-4 6-1,-9 2 0,-6 1 0,-5 4 1,-9-2-2,-6 3 2,-4-3-1,-1 3 0,-6-2 0,3 2 1,1 1-1,-2 2 1,1 8-1,-1 4 1,-1 8-1,0 3 0,1 5 0,1 1 0,6-4-1,6-5-2,9-5-3,0-25-14,23 1-16,0-23-4,20-7 2,-4-18-3</inkml:trace>
  <inkml:trace contextRef="#ctx0" brushRef="#br2" timeOffset="161931.2619">21726 9329 103,'0'0'38,"0"-21"1,0 21-1,-17-1-33,5 3-1,-3 3 0,1 8 0,-6 0-1,3 7 0,2 3 0,1 5-1,1-3 0,11 1 0,2-3 0,5-4-1,10-6 1,4-7-2,5-9 0,8-8 0,0-8-3,2-6 2,-1-5-1,-5-3 1,-3-4-1,-6 0 1,-7 0 0,-7 6 1,-8 4 0,-3 8 0,-7 7 0,2 9 0,-4 7 0,2 7 0,5 4 0,3 4 0,9-1 0,6-2 1,12-2-1,2-4 0,8-4 1,1-3-1,2-1 0,-4 0 0,-3 0 1,-7 3-1,-7 0 0,-9 7 1,-7 0-1,-6 6 1,-3 1 0,-2 6-1,-1-6 1,0 4 0,5-4-1,2-7 1,7-12 1,1 11-2,-1-11-2,22-19 2,-6 0-1,3-5 1,1-3-1,3-5 1,-1 3-1,-1 0 0,1 4 1,-6 2-2,2 8-2,1-2-1,5 16-5,-11-14-10,22 22-14,-13-11-5,14 9 0,-5-5 0</inkml:trace>
  <inkml:trace contextRef="#ctx0" brushRef="#br2" timeOffset="162299.283">22495 9268 71,'0'0'37,"-14"-2"0,14 2 2,-27-7-11,14 9-20,-6-1-1,0 9-2,-6 0 0,4 9-1,1 2-1,2 4 0,1 0-1,6 2 0,6-4 0,9-3 0,6-6-2,5-7 0,8-10 0,6-5 0,4-8 0,3-6 0,-2-3 0,2-4 0,-6 1 0,-4 4 0,-8 5-2,-4 5 2,-14 14 0,0 0 0,5 10-1,-10 9 1,1 3-1,1-3 0,8 4-1,2-7-1,10-1-3,4-19-9,23 6-10,-10-25-14,20 1 1,-5-17-3,8-3 2</inkml:trace>
  <inkml:trace contextRef="#ctx0" brushRef="#br2" timeOffset="162479.2933">23133 8865 107,'-17'25'38,"-13"5"2,3 17-2,-9 6-35,6 9 0,-3 0-3,6 1 0,3-2-1,5-12-4,14 8-23,-5-25-8,10-3-2,-7-17-2,7-12 2</inkml:trace>
  <inkml:trace contextRef="#ctx0" brushRef="#br2" timeOffset="162795.3114">22855 9073 117,'2'16'41,"-2"-16"0,18 30-6,0-23-31,8 1-1,4-8-1,5-1 0,3-4 0,-2 2-1,-3-3 0,-1 1 0,-6 2 0,-5 3 0,-9 6-1,-4 4 1,-7 9-1,-6 1 0,1 8 0,-3 1 0,-1 4-1,-2-3 0,5 1-4,-1-10-2,15 5-12,-9-26-14,0 0-7,16-4-1,9-9 0</inkml:trace>
  <inkml:trace contextRef="#ctx0" brushRef="#br2" timeOffset="162946.32">23328 8939 111,'0'0'39,"-19"-15"1,19 15-3,-14 11-37,14-11-5,18 24-24,-4-18-8,10 11-2,-1-6-1,11 6 2</inkml:trace>
  <inkml:trace contextRef="#ctx0" brushRef="#br2" timeOffset="163559.3551">23603 9084 82,'-9'6'40,"0"8"-1,-13-2 1,8 12-15,-7-2-21,3 5-1,-2 2-1,8 6 0,1-3-1,8 2 0,6-6-1,6-5 0,5-4-1,1-10 0,3-4-2,6-13 1,0-5-1,0-9 1,-1-1 0,-1-10 0,-2 1 1,-6-3 1,-2 2 1,-4 3 0,-8 3 1,0 9 1,-4 2-1,4 16 1,-1-12-1,1 12 0,14 2 0,5 4 0,0-2 0,10 4-1,-1-1 1,6 3-1,-8 0 1,0 4-1,-8 1 0,-6 2 0,-11 0-1,-4 4 2,-7-1-2,0-3 0,-3-3 0,1-1 0,12-13 0,-10 10 0,10-10 0,22-15 0,4-1 0,7-7 0,5-3 0,10 2-2,-3-1 2,-1 6 0,-6 10 2,-10 11-2,-8 11 0,-16 8 0,-5 10 0,-7 8 0,-6 3 0,4 0 0,3 1-3,2-13-3,17 7-9,-8-27-6,29 10-9,-18-25-11,19 1 0,-4-15-4,1-5 4</inkml:trace>
  <inkml:trace contextRef="#ctx0" brushRef="#br2" timeOffset="188364.7738">15144 6198 71,'0'0'35,"-7"-14"-1,7 14 2,-22-16-27,9 15-3,-9-1-1,1 6 0,-6 3-1,2 8-1,-5 1 1,5 5-1,-2 2-1,3 5 1,5-4-2,5 0 0,5 1-2,6-7-1,13 0-3,5-9-2,19 8-15,2-17-15,16 1 0,2-10-1,11 0 3</inkml:trace>
  <inkml:trace contextRef="#ctx0" brushRef="#br2" timeOffset="188988.8095">15444 6252 87,'-14'-1'36,"-7"-1"0,2 7 1,-7-1-31,6 9 0,-8 0-1,11 4-1,-4 4-2,7 5 1,9-4-2,4 2 0,10-3 0,7-5-1,9-7 0,7-8 1,6-4-2,1-9 1,-2-2 0,0-11-1,-6 1 1,-5-2 0,-7-2 0,-7 4 0,-5-2 0,-3 4 0,-4 5 0,-3 1 0,0 6 1,3 10-1,3-12 1,-3 12-1,19 5 1,-2-1 0,2 2 0,4 3 0,-1 0-1,-1 1 1,-5 1-1,0 1 1,-8 2-1,-7-1 0,-2 0 1,-7-1-1,-3 0 0,-3 2 1,-1-3-1,2-2 0,2-2 0,11-7 0,0 0 0,0 0 0,14-11 0,7-3 0,2-3 0,5 1 0,-1-1 0,-1 2 0,-7 2 1,-3 6-1,-16 7 0,13 2 0,-14 10 0,-6 1 0,0 5-1,2 1 0,3 0-1,2 0-2,14 1-5,-14-20-17,41 19-11,-14-18 0,14 5-1,-4-10 0</inkml:trace>
  <inkml:trace contextRef="#ctx0" brushRef="#br2" timeOffset="189379.8319">16243 6301 90,'0'0'37,"-15"-19"-1,15 19 3,-28-4-33,15 8 0,-6 3-1,0 7 0,-4 5-1,3 6 0,0 0-2,5 1 1,6-3-2,9-6 0,11-9 0,12-9 0,10-11-1,14-12 0,8-12 1,8-6-2,3-9 2,-4-4-2,-6-3 1,-5 0-1,-13 8 1,-9 6 0,-15 8-1,-13 14 0,-1 22 1,-30 8 0,3 22 0,-2 9 0,-1 12-1,3 3 0,7 5-1,7-7-2,22 5-9,-4-24-12,29 3-13,-2-17 0,14 1 0,-6-15-1</inkml:trace>
  <inkml:trace contextRef="#ctx0" brushRef="#br2" timeOffset="190043.8699">16717 6305 102,'-13'12'36,"13"-12"2,15 8-3,3-8-34,14-3 1,7-4 0,4-4 0,5-1-1,-4-3 1,-4-4-2,-6 0 1,-7 1 0,-13 1-1,-10 1 1,-10 1-1,-6 6 1,-8 5 0,-6 6 0,-6 5 0,-2 11 1,-4 5-1,4 3 0,4 5 1,6 0-1,9-1 0,14-5 0,11-8-1,17-7 1,14-10-1,12-7 0,9-10 0,5-4 0,0-6 1,1-1-1,-12-2 0,-8 4 1,-15 2-1,-8 7 0,-25 17 1,0 0-1,-12 0 0,-11 20 1,-9 4-1,-2 5 0,0 4 1,3-2-1,10 1 0,7-8 0,12-7 0,2-17 0,31 8 0,2-18 1,9-6-1,2-7 1,3-7-1,-2-2 1,-1 0-1,-4 2 1,-10 5-1,-7 5 0,-6 10 0,-17 10 0,10 8-1,-10 7-1,-5 9 0,0 1-2,6 10-5,-4-14-8,20 16-10,-6-21-12,17 3 1,-2-16-2,14-1 1</inkml:trace>
  <inkml:trace contextRef="#ctx0" brushRef="#br2" timeOffset="190363.8882">17984 6067 113,'-29'10'39,"-9"-3"1,6 13-3,5-2-34,3 4-1,8 0 0,8-1-1,12-1-1,6-5 0,9-2 0,4-1 0,-1-4 0,3-1 0,-6 1 0,-4-3-1,-15-5 1,9 19 0,-18-6 0,-6 2 1,-7 3-1,-3 2 0,-2-1 0,1 2-1,8-3-3,3-10-6,22 9-14,-7-17-15,33-3 2,-2-13-4,20 6 2</inkml:trace>
  <inkml:trace contextRef="#ctx0" brushRef="#br2" timeOffset="190805.9135">18426 6220 106,'-13'-9'38,"13"9"2,-34-15-7,13 17-27,-8-1 1,2 10-2,-8 0-1,1 8-1,-1 3-1,3 3 0,6-2-1,7 1 1,9-1-2,6-4 1,13-5-1,7-6 1,9-6-1,5-5 0,3-7-1,2-4 1,2-5 0,0-7-1,-1 0 1,-2-4-1,-5 0 1,0 3 0,-9 6-1,-1 2 1,-6 10 0,-13 9 0,0 0-1,-4 29 2,-6-5-2,-1 4 1,0 4-2,4-4 0,10-1-2,8-11-2,22 2-10,-1-25-7,30 3-16,-2-19 1,17 0-1,-5-16 0</inkml:trace>
  <inkml:trace contextRef="#ctx0" brushRef="#br2" timeOffset="190992.9242">19184 5833 111,'0'0'39,"-32"-4"2,5 30-2,-16 6-34,10 15-2,-2 5 0,2 8-2,4 1-1,5-2-2,7 2-1,-2-15-8,14 12-9,-13-26-20,16-1 2,-10-17-2,12-14 0</inkml:trace>
  <inkml:trace contextRef="#ctx0" brushRef="#br2" timeOffset="191328.9434">18754 6086 110,'0'13'40,"0"-13"1,21 18-2,14-13-35,8-3-1,9-5-1,9-4 0,2-3-1,-2-3 1,-4 0-1,-10 1 0,-9 0 0,-10 5 1,-14 6-1,-14 1 0,-9 21 0,-6-2 0,-8 8-1,-1 5 0,-4 4-1,3 1 0,2 0-1,5-6-2,12 0-3,1-17-8,25 5-9,-6-21-16,17 0 0,-5-20-1,12-1 2</inkml:trace>
  <inkml:trace contextRef="#ctx0" brushRef="#br2" timeOffset="191482.9522">19358 5820 123,'0'0'40,"-25"-16"0,25 16-6,-11 10-33,11-10-2,11 21-5,-11-21-13,34 20-19,-13-11-1,15 7-1,-4-5 0</inkml:trace>
  <inkml:trace contextRef="#ctx0" brushRef="#br2" timeOffset="192135.9895">19684 6034 97,'-15'11'37,"3"6"1,-11-1-1,7 2-33,-8 6-1,6 7 0,-6 0 0,7 5-1,1-4 0,7 3-1,4-5 0,5-5-1,12-5 0,6-10-1,4-7-1,6-6 1,5-9 0,0-6 0,-2-7 0,-4-4 1,-2-8 1,-6 0 0,-8-3 1,1 2 0,-4 2 0,-1 4 0,0 5 0,3 7 0,4 5-1,7 9 1,4 6 0,5 3 0,2 4 0,5 2 0,-2 2 0,0 1 0,-6 3-1,-6-2 1,-9 3 0,-7 4-2,-14 2 0,-7-1 0,-11 5 0,-2-1 0,-5 2 0,3-4 0,2-1 0,12-7 0,15-15 0,0 0 0,33 0 0,7-18 0,9-6 0,15-6 0,3-6 0,2 2 0,-3 0 0,-10 8 0,-8 6 0,-13 14 0,-17 10 0,-10 9 0,-12 11 0,-7 6 0,-3 4 0,-3 2 0,9 5 0,1-8 0,13 3-9,-1-14-5,23 9-4,-10-22-4,27 13-7,-12-22-8,16 5-2,-4-11 0,4 1 9</inkml:trace>
  <inkml:trace contextRef="#ctx0" brushRef="#br2" timeOffset="192270.9973">20851 6349 132,'7'-11'42,"-7"11"-3,-6-11 3,6 11-42,-1-12-2,1 12-5,-14-11-8,14 11-8,-14-3-11,4 0-7,-15-7 0,2 1-1</inkml:trace>
  <inkml:trace contextRef="#ctx0" brushRef="#br2" timeOffset="194296.1131">7576 6680 46,'4'-11'31,"1"0"2,0-1-3,-5 12-15,4-20-4,-4 20-2,1-14-3,-1 14-1,0 0 0,0 0-1,-12 7-1,3 10 1,-3 5-1,-4 12 0,-6 10 0,-2 10-1,-6 9-1,-7 14 0,-3 9 0,-7 3-1,-4 2 1,3 2-1,-4-4 0,9-8 0,3-11 0,11-14-1,14-12-4,6-16-2,19-5-21,-10-23-8,28-9 0,-14-11-2,6-3 2</inkml:trace>
  <inkml:trace contextRef="#ctx0" brushRef="#br2" timeOffset="194619.1316">6986 7367 83,'-14'-9'37,"14"9"-2,6-10 1,-6 10-31,17-11-1,-6 9 0,-11 2 0,19 11-1,-10 8-1,-5 13 0,-4 9 0,-1 11 1,-7 2-1,6 4 0,-2-5-1,8-8 1,7-19 0,13-19-1,18-28 2,15-23-2,17-14 0,13-15-2,7-11-2,-5-11-4,6 12-13,-20-8-7,-3 28-12,-21 7 0,-8 21-2,-19 9 2</inkml:trace>
  <inkml:trace contextRef="#ctx0" brushRef="#br2" timeOffset="195724.1948">9547 6740 60,'3'-17'33,"-3"17"0,2-16 1,-2 16-20,0 0-6,0 0-2,0 0 1,-2 25-2,3 10 0,-5 6-2,3 13 0,5 11-1,-3 9-1,-4 6 1,5 8-1,-6 3 0,-1 3-1,-1-1 1,-4-5-1,-2-9-1,0-7 0,1-11-2,1-16-1,10-7-8,-10-29-24,10-9 0,0 0-1,10-21 0</inkml:trace>
  <inkml:trace contextRef="#ctx0" brushRef="#br2" timeOffset="196040.2129">9333 7587 88,'0'0'35,"-13"21"1,5-9 1,13 6-31,-4 3-2,7 7 1,1 2-2,4 4 1,-1 6-2,6-1 0,-2-5-1,9-5 0,0-15 1,6-13 0,3-18-1,8-13 1,6-24-1,5-12 0,1-5-2,-4-9-2,1 10-11,-13-9-16,4 23-9,-19 3 1,-2 22-2</inkml:trace>
  <inkml:trace contextRef="#ctx0" brushRef="#br2" timeOffset="209726.9957">7899 6289 39,'8'23'30,"-12"-3"4,1 3-3,0 9-16,-7-5-7,11 9 0,-2-5-1,6 2-1,-3-6-3,6-1 0,-2-9-1,3-2 1,-9-15-1,17 9 0,-17-9 0,17-22 0,-11 3-1,-4-5 0,0-6 0,0-2-1,-7-4 0,3 1-1,-2 2 2,2 2-2,-2 3 1,7 3-1,1 3 1,8 2 0,3 5 0,6 0 0,0 5 0,4 2 0,1 1 0,-3 5-1,-1 3 0,-9 3 0,-1 7 0,-9 0 1,-6 7-1,-3-2 0,-9 3 1,0 0 1,-3-3-1,-3 0 1,0-3-1,3 1 2,1-5-1,3 3 0,2 0 0,4 4 1,0 5 0,4 7 1,1 8-1,-3 11 0,-1 8 0,-2 5 1,-5 2-2,1 2 0,1-7-1,0-8-2,7-8-4,-4-25-28,9-16-3,17-7 0,3-13-1</inkml:trace>
  <inkml:trace contextRef="#ctx0" brushRef="#br2" timeOffset="210185.0219">8253 6364 70,'0'0'34,"-11"-2"-1,1 4 2,8 11-28,-11-3-2,10 8 2,-4 1-3,2 5 0,1-1-1,4 5 0,-3-2-1,6-3 0,-1-5 0,0-2 0,-2-16-1,0 0 0,14 0 0,-8-15 0,-1-4 0,-2-8 0,3-3-1,-3-2 0,-3-3 1,0 1-2,3 2 2,-3 5-2,2 1 2,0 6-2,6 4 1,3 2-1,6 7-3,-2-2-5,14 9-25,-9-5-3,10 8 0,-8-4-1</inkml:trace>
  <inkml:trace contextRef="#ctx0" brushRef="#br2" timeOffset="210566.0437">8519 6330 68,'0'0'35,"10"10"0,-10-10 1,30-1-22,-11-6-9,11-2 0,-4-6 0,8 0-1,-4-6-2,-1 0 0,-6 2 0,-4-2-1,-8 4 0,-5 0 0,-9 5-1,-8 5 0,-4 2 1,-7 6 0,-3 7 0,-3 6 0,-3 7 0,3 8 1,2 0-1,3 9 0,8-1 0,7-5 1,8-2-3,9-9 1,13-5-4,7-15-2,15 6-23,-2-20-8,9 2 0,-4-10-3</inkml:trace>
  <inkml:trace contextRef="#ctx0" brushRef="#br2" timeOffset="210833.059">9063 6184 96,'-22'6'37,"-9"-4"2,6 12-1,-6-2-31,6 6-2,1-4-1,7 6-1,6-2-1,6-1-1,10-3 0,7-2-1,7-4-1,7-7 0,9-1-3,3-7-1,15 4-7,-13-18-18,10 10-8,-13-8 1,6 4-1</inkml:trace>
  <inkml:trace contextRef="#ctx0" brushRef="#br2" timeOffset="211017.0695">9314 6154 92,'0'0'37,"-13"20"-1,2-9 2,12 10-30,-7-2-3,3 4 0,1 1-2,-2 1-2,7 1 0,-1 0-3,4-2-2,-2-13-7,9 6-24,-13-17-2,21 0-1,-13-15-1</inkml:trace>
  <inkml:trace contextRef="#ctx0" brushRef="#br2" timeOffset="211178.0787">9361 6016 92,'-8'-14'37,"-7"3"0,15 11 0,-12 2-27,12-2-11,0 0-3,0 0-12,27 1-19,-18-3-1,14 9 0,-8-7-1</inkml:trace>
  <inkml:trace contextRef="#ctx0" brushRef="#br2" timeOffset="211718.1096">9515 6146 74,'-2'18'35,"6"5"0,-6-8 1,4 10-25,-6-11-4,7 7-1,-8-5-2,5 0 0,-1-2-3,1-4 1,0-10-1,0 12-1,0-12 1,0 0-1,4-19 1,-3 2-1,0-4 0,2-9 0,-3-2 1,3-9-1,-1 0 0,3-1 0,2 4 0,1 5 0,-1 5 1,5 8-1,2 6 1,3 10 0,1 7-1,3 2 0,0 6 0,4 0 0,-3 4 0,4 1-1,-9 2 1,-3 4-1,-8 3 0,-7-2 1,-6 4-1,-11-2 1,-2-1-1,-8 1 1,-1-4 0,0-3 0,3-3 0,1 0 1,3-3-1,4 0 0,5 3 1,3 5 0,3 5 0,3 7 2,-3 6-2,0 6 1,-1 1-1,1 3 0,2-2-1,0-9-1,10-2-6,-10-24-24,23-3-6,-3-20 0,13-10-2</inkml:trace>
  <inkml:trace contextRef="#ctx0" brushRef="#br2" timeOffset="211905.1203">9956 6026 108,'-1'26'39,"-13"-2"1,5 14-3,-12 1-34,8 0-1,4 1-2,1-6-2,11 8-11,-10-23-23,21 1-2,-3-17-1,11-5 0</inkml:trace>
  <inkml:trace contextRef="#ctx0" brushRef="#br2" timeOffset="212056.1289">10028 5743 93,'0'0'34,"-13"-5"-3,13 5-29,0 0-32,0 0-6,16-18-1</inkml:trace>
  <inkml:trace contextRef="#ctx0" brushRef="#br2" timeOffset="212272.1413">10360 5451 83,'-13'31'39,"4"17"2,-9 3 1,11 17-32,-6 4-3,7 11-1,-1-1-3,1 2-1,6-7-3,-3-10-7,14 1-28,-11-21-3,4-6 0,-4-22-2</inkml:trace>
  <inkml:trace contextRef="#ctx0" brushRef="#br2" timeOffset="212454.1517">10162 5957 118,'-14'-4'40,"-1"-3"2,15 7-2,0 0-36,21 2-4,13-9-4,-1-16-23,22 11-11,-2-14-2,10 9-1,-4-10-1</inkml:trace>
  <inkml:trace contextRef="#ctx0" brushRef="#br2" timeOffset="213002.183">10698 5911 97,'-19'6'38,"-10"-2"1,2 13-1,-17-2-31,12 10-3,-4-1 0,9 5-1,4 2-1,7-2-1,9-7 0,9-1 0,12-10 0,9-7 0,11-10 0,5-9-1,4-8 1,0-6 0,5-3 0,-10-2-1,-7 2 1,-5 3-1,-11 6 0,-7 9 1,-8 14-1,0 0 0,-13 15 0,3 7 0,0 3-1,5 2 0,5 0-2,5-6-1,14 1-5,-5-26-22,24-1-8,0-24 1,13-2-3</inkml:trace>
  <inkml:trace contextRef="#ctx0" brushRef="#br2" timeOffset="213196.1941">11175 5468 86,'-27'45'36,"11"19"4,-11 3 0,13 5-34,-2 5-2,8-2-1,5-2-1,0-11-2,13-6-5,-8-21-27,13-3-5,-6-19 0,3-6-2</inkml:trace>
  <inkml:trace contextRef="#ctx0" brushRef="#br2" timeOffset="213497.2113">10973 5821 101,'0'0'38,"0"0"2,19-3-2,-19 3-32,38-4-1,-7-2-3,10-1 1,-2-3-3,1 0 3,-4-2-4,-4 4 3,-7 1-3,-6 4 1,-5 4 4,-14-1-4,5 20 3,-10 0-4,0 3 4,-4 6-5,4 5 4,0-1-4,5-1 0,1-7-4,13 6-14,-14-31-18,33 9-2,-11-26 1,11-4-2</inkml:trace>
  <inkml:trace contextRef="#ctx0" brushRef="#br2" timeOffset="213654.2203">11431 5564 103,'-21'-9'39,"7"14"-2,-1-2 0,3 1-38,19 7-4,-7-11-26,30 10-7,-5-10 2,12 9-4</inkml:trace>
  <inkml:trace contextRef="#ctx0" brushRef="#br2" timeOffset="214257.2548">11717 5667 96,'-17'20'39,"2"-10"-1,3 6-1,-10-2-30,11 2-5,2 2 4,3 5-5,2-1 4,3-1-5,4-3 3,8-2-3,2-5-1,7-7-1,3-5 0,-1-10-1,4-3-1,-4-8 1,0-1-4,-11-6 4,-1-1-3,-14 2 5,-2 3-2,-3 3 4,-5 6-1,1 7 2,-3 2 2,16 7 1,-12 1-1,12-1 0,6 9 0,5-4-1,5-4 0,6 0 0,5-1-1,-1 0 0,-1 0 0,-2 1-1,-3 4 0,-4 3 0,-8 4 0,-7 1-2,-6 6 4,-1 3-3,-4-4 2,1 3-3,0-6 4,3-4-5,6-11 2,13-3 1,8-10-3,3-6 3,6-9-3,7-1 2,-1-7-1,1 7 0,-6-3 2,-1 10-2,-9 9 2,-5 11-3,-4 11 2,-4 6 3,-3 15-2,-2 4-1,2 10-1,0-1-3,13 14-11,-11-28-9,21 9-13,-5-22-5,19-6-1,3-21 3</inkml:trace>
  <inkml:trace contextRef="#ctx0" brushRef="#br1" timeOffset="230048.158">5200 9863 17,'4'-13'20,"8"5"3,-3-3-11,2-9 2,4 12-1,-7-9 1,7 12-1,-7-10-1,11 13-1,-9-11-3,7 8-3,-2-5-1,5 3-2,-1 1 1,4 2-2,0 0-1,-3 7 0,3 3 1,-5 6-1,1 4 1,-2 3-1,-2 4 1,-1 1 0,-1-2-1,2 1 0,4-2 1,0-4-1,3 1 0,5-3 0,4-1-1,3-1 1,3 0-1,2-1 1,4 0-1,-1-1 1,3 2 0,0 0-1,0-2 1,2 1 0,-3-1 1,-3 4-1,1 1 0,-1 4 1,-4-2-1,-5 8-1,1-2 0,-3 5 2,0 0-2,-2-2 2,4 1-2,-3 1 2,1-3-2,1-1 3,2 1-2,-1 0 1,2-2-1,3 2 0,0 0-1,5-2 2,2-1-2,2 3 1,4-5 0,1-1 0,2-2 0,-1 3 0,4 0 0,-1 2 0,-1 3 0,-4 7-1,-1 7-2,-3-1-4,1 10-9,-8-8-16,-1-6-2,-3-13 0,1-14 2</inkml:trace>
  <inkml:trace contextRef="#ctx0" brushRef="#br1" timeOffset="230637.1917">6998 9686 63,'-17'-8'34,"7"6"-1,-3-1 0,13 3-19,0 0-11,0 0 0,9 9-1,9 1-1,2 3 0,3 4-1,5 4 1,2 8-1,2 2 1,4 7 0,1 1-1,1 6 1,3 0 0,2 0 0,3 2-1,5 2 1,2-3-1,3-1 0,1-2-1,1 4 1,1-3-1,0 2 2,-6-1-2,1-3 2,-1 0-1,-6-3 1,2-2-1,-1-5 0,1-3 0,2-5 1,2-2-2,4-1-1,1 6-15,-5-11-18,2 3 0,-9-5-1,-3-1 0</inkml:trace>
  <inkml:trace contextRef="#ctx0" brushRef="#br1" timeOffset="231903.2641">3170 10499 58,'0'0'29,"0"0"-3,0 0 1,0 0-27,0 0 0,0 0 1,0 0 2,0 0 2,0 0 1,0 0-1,0 0 1,0 0 1,0 0-2,0 0-1,0 0-1,0 0-1,1 15 0,-1 0-1,-4 10 0,3 3 0,-6 8-1,0 6 2,-3-2-1,3-2 1,1-6-1,0-3 1,2-11 0,4-18-1,0 0 1,19-17-1,-4-13 0,5-5 0,2-11 0,3-3 0,-1-5 0,2 4 0,-4 4 0,-4 9-1,-3 8 1,-3 8 0,-7 10 0,-5 11-1,0 0 1,11 21 0,-11-1-1,3 4 1,-1 5-1,1 1 0,2-2 0,3 0 0,1-8 1,5-7-1,4-7 0,1-9 1,0-11-1,3-6 1,0-4 0,0-6-1,-2 1 1,-5 1-1,-1 3 1,-5 7-1,-1 4 0,-8 14-1,0 0 1,5 16 0,-9 11-1,-1 10 0,0 11 0,-3 6-1,3 6-3,-1-4-2,14 1-26,-7-16-3,14-8 1,-1-23-2</inkml:trace>
  <inkml:trace contextRef="#ctx0" brushRef="#br1" timeOffset="232294.2865">3764 10605 81,'-5'18'34,"5"-18"0,7 16-1,8-21-28,13 0-1,4-14 1,7 0-1,2-9 1,1 0-2,-7-4 1,-1 3-1,-12-1 0,-10 6-1,-12 5-1,-11 8 0,-8 6 0,-10 8 0,-4 7-1,0 8 1,-6 9-1,8 7 0,3 6-1,7 2 2,13 0-2,11-4 2,13-6-2,12-10 1,12-7-2,10-21-2,11-1-4,-2-27-13,17 0-15,-14-16 0,4 0-3,-12-13 0</inkml:trace>
  <inkml:trace contextRef="#ctx0" brushRef="#br1" timeOffset="232497.2981">4479 10007 98,'-19'-12'37,"12"33"1,-5 7-1,4 18-29,-4 12-5,4 14 1,-2 8-2,1 4 0,0 0-3,5-4 1,5-12-3,6-12 0,8-13-6,-1-31-23,18-9-5,-2-27-1,13-10-1</inkml:trace>
  <inkml:trace contextRef="#ctx0" brushRef="#br1" timeOffset="232706.31">4887 9891 82,'5'-24'38,"-5"24"-1,4 29 1,-7 26-18,-9 6-17,2 15 0,-5 8-3,4 10 2,-3 3-3,3-7 0,3-3-3,3-12-2,7-3-11,-3-23-20,7-10 0,-3-19-1,-3-20 0</inkml:trace>
  <inkml:trace contextRef="#ctx0" brushRef="#br1" timeOffset="233030.3286">4689 10476 101,'-26'-3'38,"15"13"1,-2-3-1,15 7-34,-2-14-1,33 9 0,-3-13-1,12-11-1,5-6 0,8-6 0,-1-1 0,-3-1 0,-6 1 0,-4 5-1,-10 7 1,-8 8 0,-5 14 0,-13 9-1,-3 11 1,-7 11-1,-1 6 0,-2 5 0,-1 3 0,3-2-1,0 0-1,3-11-2,6-7-3,-3-31-19,11 15-13,-7-31 1,15-3-2,-15-19 1</inkml:trace>
  <inkml:trace contextRef="#ctx0" brushRef="#br1" timeOffset="233451.3527">5135 10202 110,'0'-12'38,"-6"1"2,6 11-1,11 8-35,2-3-3,2-3 0,9 5-1,2 1 0,3 0 0,0 8-1,0 5 1,-8 6-1,-6 10 2,-6 8-2,-6 6 3,-11 2-2,-3 1 2,0-1-1,-1-8 1,3-8-1,4-11 1,5-26-2,0 0 1,23-18 0,0-14-1,4-15 1,3-6-1,3-4 1,-1 1-2,-3 6 2,-2 10-3,-7 11 3,-8 13-1,1 17 0,-5 14 0,-1 8-1,1 9 1,2 5-2,3 1 1,7 3-3,6-11-2,9 4-6,-3-23-17,16 5-10,-8-19 1,13 3-2,-13-18 2</inkml:trace>
  <inkml:trace contextRef="#ctx0" brushRef="#br1" timeOffset="233879.3771">6029 10355 104,'-24'-15'39,"4"15"0,-11-1 1,11 11-34,-8 9-3,6 9 1,2 6-1,6 2-1,8-1 0,7-3-1,7-7 0,6-5 0,8-12 0,3-10 0,3-12-1,5-6 1,-4-6 0,0-7-1,-5-2 0,-1-1 0,-4 1 1,-2 3-1,-2 8 0,0 8 0,-3 11-1,-1 13 0,0 20 0,0 19 0,-1 22 0,-3 14 0,-4 15 0,-4 8-1,-6 3 3,-8 0-1,-8-10 1,-5-11-1,-9-16 1,0-21-1,-3-16 0,0-21 0,4-14-2,-1-21-3,10-3-8,-11-27-6,14 5-5,-15-20-16,13 9 0,-5-7-1,5 9 1</inkml:trace>
  <inkml:trace contextRef="#ctx0" brushRef="#br1" timeOffset="241588.8181">2296 6593 91,'-13'-30'34,"-8"-3"1,7 8-3,-13-3-27,4 9-1,-7 2 0,6 13-1,-9 6 0,7 12 1,-1 8-1,2 14 0,4 12-2,5 10 1,3 13-1,5 5 0,7 12-2,3-2-1,6 3-2,-1-11-5,14 2-22,-10-19-6,4-5 0,-9-21-1</inkml:trace>
  <inkml:trace contextRef="#ctx0" brushRef="#br1" timeOffset="242024.843">1799 7234 95,'-15'-3'37,"3"-5"1,12 8-1,0 0-33,30-20-1,1 0-1,8 0 0,7-2 0,4-2 0,0 2-1,-2 0 0,-3 9 0,-6 6 0,-6 7 0,-10 12 0,-5 7-1,-8 7 1,-6 7 0,-4 2-1,-4 1 1,1-1-1,-5-4 1,3-8-1,3-9 1,2-14 0,0 0 0,5-14-1,-1-14 1,3-5 1,0-8-1,0-1 1,-3-6-1,2 5 0,0 3 0,-1 9 1,0 8-2,1 7 0,7 7-2,6 4-1,8 5-2,5-6-3,19 12-27,-10-13-4,14 10 2,-7-9-3</inkml:trace>
  <inkml:trace contextRef="#ctx0" brushRef="#br1" timeOffset="242384.8636">2666 7027 89,'-3'20'36,"3"-20"0,20 3 2,0-11-26,12-1-7,2-8 0,6-4-1,2-4-1,-1-2-1,-3-3 0,-5 6 0,-12-1-1,-11 6 0,-11 8 0,-12 6-1,-13 11 0,-9 10 1,-8 7 0,-2 6-1,0 8 0,5 5 1,8 2 0,9-2-1,16-4 0,11-7-1,16-5 0,14-12-3,12-1-2,4-22-12,17 5-18,-4-14-2,8 0 0,-9-7-2</inkml:trace>
  <inkml:trace contextRef="#ctx0" brushRef="#br1" timeOffset="242760.8851">3129 7038 104,'-14'10'36,"18"0"2,-4-10-2,35-3-32,-1-11 1,11-3-1,2-10-1,11-2-1,-1-6 0,-7-1 0,-4 0-1,-10 5-1,-9 0 1,-12 2-1,-13 8 0,-14 5 0,-8 9 1,-12 7-1,-7 5 1,-6 10 0,-3 10-1,1 8 2,4 5-1,9 4 0,11 2 0,13-5 0,16-2-1,12-10 0,19-9-1,9-13-3,16-5-2,-4-22-19,16 8-13,-12-12-2,3 5 0,-15-9-1</inkml:trace>
  <inkml:trace contextRef="#ctx0" brushRef="#br1" timeOffset="243212.911">3759 6790 109,'0'0'39,"0"0"1,-12-15-2,21 15-33,5-9-3,8 3 1,4-6-2,7 3 1,3-3-1,4 3 1,-7 0-1,0 2 0,-10 4-1,-6 3 1,-17 0 0,5 17-1,-20 0 0,-6 6 1,-7 7-1,-2 6 0,-1 2 0,-3 1 0,6-2 0,3 0 0,12-3 0,7-10 0,12-8 0,9-7 0,14-10 0,7-8-2,7-4 0,3-11-2,6-6-2,-4-16-15,11 9-17,-16-9-1,4 8 1,-17-5-2</inkml:trace>
  <inkml:trace contextRef="#ctx0" brushRef="#br1" timeOffset="243384.9208">4332 6711 104,'-11'23'37,"7"12"2,-9-3-1,9 10-31,-3-4-3,3 2-1,-2-3-1,6-3-1,3-10-2,-1-12-2,7-3-8,-4-26-26,16-1-1,-12-21 0,11-2 0</inkml:trace>
  <inkml:trace contextRef="#ctx0" brushRef="#br1" timeOffset="243789.944">4347 6453 112,'0'0'40,"0"0"0,-4 12-1,4-12-36,23 6-2,-5-2 1,7 1-1,2 0 1,0 7-1,-3 2 0,-4 9 0,-6 6 1,-5 6-1,-10 6 1,-5 1-1,-5 0 1,1-3-1,-1-7 2,4-3-3,2-10 0,5-19 0,0 0 0,21-10 0,-2-9 0,4-10 0,5-3 0,-1-2 0,4 1 0,-6 5 0,-4 4 0,-4 9 0,-3 10 0,-14 5 0,15 18-2,-10 2 0,4 7-2,0-3-1,9 8-2,-1-6-3,16 6-8,-9-17-21,18 1 0,-4-16 1,7-1 0</inkml:trace>
  <inkml:trace contextRef="#ctx0" brushRef="#br1" timeOffset="244202.9676">5146 6571 98,'-1'-28'37,"-8"0"2,1 17 0,-13 3-30,5 15-3,-6 4-1,3 18-1,1 4 0,3 4-2,1 7 1,9-4-2,1-5 0,8-5 1,8-9-2,4-10 1,0-13 0,3-8-1,0-13 0,-1-6 1,-3-5-1,-1-3 0,-4 2 0,-1 2 0,-4 9 0,-1 8 0,-4 16 0,4 14 0,-4 16 0,0 16-1,0 13 1,0 9 0,0 8 0,3 2 0,-6 0 1,-4-8-1,-1-9 0,-3-9 0,-8-11 0,-4-9-1,-7-10-2,-2-17-2,4 1-9,-17-27-17,15 3-9,-11-16-1,12 0 0,-1-11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zY5-NZSzVw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4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9Kea 23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8718022"/>
              </p:ext>
            </p:extLst>
          </p:nvPr>
        </p:nvGraphicFramePr>
        <p:xfrm>
          <a:off x="214283" y="685800"/>
          <a:ext cx="8750332" cy="5053584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Preliminaries, roll and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what molecules 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atoms form molecules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WHY atoms and molecules behave as solids, liquids and gases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“Kinetic Theory of Matter” is and how to use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“buzzwords” for the changes of state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happens to atoms and molecules when they change 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15 minutes of HRT on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pages 49 to 53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 – and the availability of “group strength”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Mother Nature uses the 3 states of matter in the water cycle to keep rain fresh and move heat energy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  <a:hlinkClick r:id="rId3"/>
                        </a:rPr>
                        <a:t>http://www.youtube.com/watch?v=ZzY5-NZSzVw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then draw a summary diagram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Mother Nature uses the 3 states of matter to keep rain fresh and to move heat energy. PLUS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buzzwords of the water 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more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time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755880" y="913680"/>
              <a:ext cx="1103040" cy="21438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42920" y="908280"/>
                <a:ext cx="1122480" cy="216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32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68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69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22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58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58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43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84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92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</a:t>
            </a:r>
            <a:r>
              <a:rPr lang="en-NZ" sz="10800" dirty="0" err="1" smtClean="0">
                <a:solidFill>
                  <a:srgbClr val="FFFF00"/>
                </a:solidFill>
              </a:rPr>
              <a:t>Maddy’s</a:t>
            </a:r>
            <a:r>
              <a:rPr lang="en-NZ" sz="10800" dirty="0" smtClean="0">
                <a:solidFill>
                  <a:srgbClr val="FFFF00"/>
                </a:solidFill>
              </a:rPr>
              <a:t> birthday and..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1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02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16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29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89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83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63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30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53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85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0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28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It is also her sister’s birthday and…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35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30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75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77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92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34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77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16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13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17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71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is </a:t>
            </a:r>
            <a:r>
              <a:rPr lang="en-NZ" sz="10800" dirty="0" err="1" smtClean="0">
                <a:solidFill>
                  <a:srgbClr val="FFFF00"/>
                </a:solidFill>
              </a:rPr>
              <a:t>Aellerie’s</a:t>
            </a:r>
            <a:r>
              <a:rPr lang="en-NZ" sz="10800" dirty="0" smtClean="0">
                <a:solidFill>
                  <a:srgbClr val="FFFF00"/>
                </a:solidFill>
              </a:rPr>
              <a:t> birthday too!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 2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10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6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60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57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29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49075"/>
              </p:ext>
            </p:extLst>
          </p:nvPr>
        </p:nvGraphicFramePr>
        <p:xfrm>
          <a:off x="533400" y="533400"/>
          <a:ext cx="8094663" cy="5791200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132 - 143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19th of April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Plants and reproduction, including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85 – 87, 91, 96, 99 - 103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 31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May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Matariki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Tetrahedron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Due: Wed 26 June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Presenting information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196 – 206 but not 200 or 201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31 July 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49 - 53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30 August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Matter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9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17480" y="363960"/>
              <a:ext cx="5551200" cy="5106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2360" y="349200"/>
                <a:ext cx="5581800" cy="513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15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65960" y="231120"/>
              <a:ext cx="8862480" cy="5389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0200" y="214920"/>
                <a:ext cx="8872200" cy="541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40320" y="838200"/>
              <a:ext cx="8314200" cy="1022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5920" y="822360"/>
                <a:ext cx="8333280" cy="10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637920" y="1495800"/>
              <a:ext cx="8499240" cy="3380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3880" y="1481400"/>
                <a:ext cx="8528040" cy="340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714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28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12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1512</TotalTime>
  <Words>270</Words>
  <Application>Microsoft Office PowerPoint</Application>
  <PresentationFormat>On-screen Show (4:3)</PresentationFormat>
  <Paragraphs>41</Paragraphs>
  <Slides>43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164</cp:revision>
  <dcterms:created xsi:type="dcterms:W3CDTF">2006-08-16T00:00:00Z</dcterms:created>
  <dcterms:modified xsi:type="dcterms:W3CDTF">2013-08-23T00:07:10Z</dcterms:modified>
</cp:coreProperties>
</file>