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46" r:id="rId4"/>
    <p:sldId id="347" r:id="rId5"/>
    <p:sldId id="34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12T00:30:56.44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10811 4180 75 0,'5'19'38'15,"-10"3"0"-15,3 22 0 16,-16 11-33-16,9 9-1 16,-2-4-2-16,8-8 2 0,12-30 0 15,22-38 1-15,29-61-2 16,43-58 0-16,45-62-4 15,42-61-31-15,43-17-6 16,15-26-2-16,1 17-2 16</inkml:trace>
  <inkml:trace contextRef="#ctx0" brushRef="#br0" timeOffset="1097.0628">10329 5632 81 0,'0'0'38'0,"11"31"0"15,-14-2 3-15,8 19-36 16,-11-4 1-16,6-1-4 16,2-14 4-16,19-24-3 15,19-46 0-15,35-54-2 16,45-63-2-16,51-55 0 15,95-38-7-15,-10-39-29 16,37 0-5-16,-7 7 1 16,-20 34-3-16</inkml:trace>
  <inkml:trace contextRef="#ctx0" brushRef="#br0" timeOffset="2868.1641">10552 7846 81 0,'1'23'40'16,"2"12"-1"-16,-9 5 1 15,3 0-33-15,-2 0-5 16,15-12-1-16,20-28 1 16,33-36 0-16,37-54 0 15,46-48-1-15,100-37-4 16,-22-34-32-16,40-9-2 15,-1-6-1-15,-10 18-2 16</inkml:trace>
  <inkml:trace contextRef="#ctx0" brushRef="#br0" timeOffset="4235.2423">11349 8825 79 0,'-19'35'40'0,"-9"-4"0"15,11 5 0-15,-3-20-34 16,20-16-1-16,37-45-3 0,34-38 2 15,42-46-1-15,51-40-1 16,48-33-6-16,29-26-26 16,40-4-9-16,-3-2 1 15,-11 20-3-15</inkml:trace>
  <inkml:trace contextRef="#ctx0" brushRef="#br0" timeOffset="6664.3812">1517 9397 47 0,'-24'-2'27'0,"6"1"-3"16,0-9 0-16,4 7-17 15,0-6-3-15,14 9-1 16,-18-15 0-16,18 15 0 15,-14-17 0-15,14 17 1 16,-20-9 0-16,20 9 0 16,-28 3 1-16,14 6 0 15,-10 1 1-15,5 9-2 16,-8 4 0-16,2 8-1 15,-2 2 0-15,2 6-2 16,-3 3 1-16,11 3-1 16,-3 2-1-16,8 3 1 15,5 1-1-15,7 2 0 0,7 0 0 16,3 0 0-16,12-1 0 15,4-2 0-15,9 2 0 16,7-4 0-16,8-1-2 16,7-5 3-16,13-1-2 15,7-3 1-15,12 0-1 16,9-2 1-16,7-4 0 15,9 0 1-15,10 1-1 16,7-5 1-16,4-1-1 16,5-5 1-16,1-6-1 15,12-7 1-15,5-11 0 16,3-7 1-16,-5-12-1 15,8-6 0-15,1-12 1 16,3-5-3-16,-6-6 3 0,-10-7-1 16,-8-4 1-16,-9-5-2 15,-12-4 2-15,-20-7-1 16,-23-6 1-16,-20-7 1 15,-30-7-2-15,-23-1 0 16,-28-5 0-16,-26 1 0 16,-27 9 1-16,-26 13-1 15,-32 15 0-15,-19 20 0 16,-17 23 0-16,-15 17 0 15,-5 20-1-15,1 14 0 16,11 5-3-16,22-11-6 16,43 6-26-16,22-20-5 15,40-7 0-15,35-17-2 16</inkml:trace>
  <inkml:trace contextRef="#ctx0" brushRef="#br0" timeOffset="7300.4176">11856 11356 70 0,'-7'16'41'0,"-1"-1"-1"15,9 8 0-15,-7-10-34 16,11 3-2-16,6-7 0 15,18-10 0-15,15-19-1 16,22-25 0-16,26-26 0 16,20-23 0-16,27-29-2 15,20-29-3-15,29-20-29 0,1-36-7 16,16-16 1-16,-8-17-5 15</inkml:trace>
  <inkml:trace contextRef="#ctx0" brushRef="#br0" timeOffset="8617.4929">12068 11920 50 0,'23'2'40'16,"-4"5"-1"-16,-19-7 2 16,9 28-22-16,-18-11-17 0,-10 14 0 15,-12 14-1-15,-9 21 2 16,-16 16-3-16,-15 17 1 15,-11 18-1-15,-7 7 1 16,-3 1-2-16,5-17-2 16,17-4-9-16,3-37-28 15,25-27 2-15,7-35-2 16,20-29 0-16</inkml:trace>
  <inkml:trace contextRef="#ctx0" brushRef="#br0" timeOffset="8789.5028">11522 12184 63 0,'18'-6'42'0,"7"24"-1"0,0 8 0 16,10 30-21-16,5-10-19 16,8 2 0-16,14 2-3 15,13-10-3-15,18-6-34 16,0-17 0-16,13-5-2 15,-2-20 0-15</inkml:trace>
  <inkml:trace contextRef="#ctx0" brushRef="#br0" timeOffset="8953.5122">13436 12484 89 0,'24'26'42'16,"-7"7"-1"-16,-16-10-2 15,-9 1-43-15,1-8-8 0,-14-19-28 16,12-1 0-16,-11-11-1 15,1 1-1-15</inkml:trace>
  <inkml:trace contextRef="#ctx0" brushRef="#br0" timeOffset="9954.5694">9793 13146 51 0,'33'-39'38'16,"-6"-4"-13"-16,2 26 10 15,-21-5-24-15,7 25 2 16,-18 11-4-16,-1 26-3 15,-20 17-1-15,-9 25-3 16,-11 14-1-16,-5 11-1 16,-8 3-1-16,-2-3-2 15,9-6-7-15,-4-26-28 0,18-20-1 16,4-27-2-16,14-24 1 15</inkml:trace>
  <inkml:trace contextRef="#ctx0" brushRef="#br0" timeOffset="10142.5802">9452 13299 79 0,'16'30'45'16,"16"16"-2"-16,0-4 1 15,19 4-40-15,15-3-2 16,14-4-1-16,14-8-2 15,9-18-6-15,15 4-33 0,-2-15-3 16,17 4 2-16,-9-12-3 16</inkml:trace>
  <inkml:trace contextRef="#ctx0" brushRef="#br0" timeOffset="11599.6635">11668 14925 63 0,'5'24'41'0,"7"25"0"15,-17 6-7-15,12 18-27 16,0-6-2-16,11-10 1 16,12-38-2-16,33-46 0 0,37-68-2 15,84-71-2-15,37-59-36 16,25-58-3-16,35-21-1 15,2-24-3-15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12T00:31:25.03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2401 884 82 0,'0'0'39'0,"0"0"0"16,0 0-6-16,0 0-26 16,-67-3-2-16,67 3-1 15,-56 28-1-15,56-28 1 16,-51 34-2-16,51-34 0 15,0 0-1-15,-60 60 0 16,60-60-1-16,0 0 1 16,-3 56-1-16,28-33 1 0,14 9-1 15,19-7 1-15,4 1-1 16,-5 4 0-16,-22 1 0 15,-18 10 0-15,-32 4 0 16,-17 1 0-16,-12-3 0 16,-3-4 1-16,-1-5-1 15,5-8-1-15,9-8-2 16,8-15-3-16,26-3-17 15,0-21-17-15,26-3 1 16,5-8-2-16,18-4 2 16</inkml:trace>
  <inkml:trace contextRef="#ctx0" brushRef="#br0" timeOffset="331.0189">3146 536 90 0,'43'-64'40'0,"-43"64"1"16,0 0-3-16,33-49-35 15,-33 49 0-15,0 0-1 16,0 0 1-16,-10 64 0 16,10-64 0-16,-26 111 0 15,-7 7-1-15,6 14-1 0,-1 1-1 16,9-1-1-16,7-18-3 15,9-24-1-15,6-21-12 16,2-32-24-16,9-10 1 16,-14-27-1-16,22 6 1 15</inkml:trace>
  <inkml:trace contextRef="#ctx0" brushRef="#br0" timeOffset="540.0309">2962 1195 96 0,'0'0'41'16,"0"0"1"-16,-67-60-1 15,67 60-33-15,0 0-2 0,-38-48-2 16,38 48-1-16,0 0-1 16,0 0-2-16,32-48-1 15,-32 48-2-15,58-12-4 16,-58 12-10-16,81-5-25 15,-34 4-1-15,4-1 3 16,1 2-3-16</inkml:trace>
  <inkml:trace contextRef="#ctx0" brushRef="#br0" timeOffset="953.0545">3515 1024 95 0,'0'0'40'16,"0"0"2"-16,0 0-2 0,0 0-34 15,0 0-1-15,0 0-1 16,53 37 0-16,-53-37-1 16,0 0-1-16,59-12 0 15,-59 12-2-15,54-13-1 16,-54 13 1-16,53-21-1 15,-53 21 0-15,49-23-1 16,-49 23 1-16,0 0 0 16,0 0-1-16,46-56 2 15,-46 56 0-15,0 0 1 16,0 0 1-16,-53-15 0 15,53 15 1-15,-34 14 0 16,-32 18 0-16,-3 9-2 16,13 11 2-16,12 2-3 0,27 6 1 15,15-5-2-15,22-9 1 16,26-21-2-16,12-10 0 15,9-8-2-15,6-17-4 16,15-2-24-16,-88 12-10 16,82-28 2-16,-82 28-3 15</inkml:trace>
  <inkml:trace contextRef="#ctx0" brushRef="#br0" timeOffset="1534.0877">4416 958 102 0,'0'0'42'16,"0"0"3"-16,0 0-3 16,0 0-36-16,-33 8-1 15,4 36-1-15,-4 8-3 16,5 8 1-16,-5-2-2 15,11 5 1-15,-1-6-2 16,12-7 1-16,6-24-2 16,10-10 2-16,-5-16 1 15,27-17-1-15,-6-12 0 16,-21 29 1-16,0 0 1 15,36-65-1-15,-36 65 2 16,28-58-5-16,-28 58 2 16,27-59-1-16,-27 59 2 15,23-56-1-15,-23 56 0 16,0 0 0-16,23-49 2 0,-23 49-2 15,22-15 0-15,-5 16 0 16,-17-1 0-16,0 0 0 16,0 0 0-16,65 11 0 15,-65-11 0-15,58 7 0 16,-58-7 0-16,72 1 0 15,-72-1 0-15,81-8 0 16,-81 8 0-16,85-24 0 16,-85 24 0-16,84-26 0 15,-84 26 0-15,71-18 0 16,-71 18 0-16,28 8 0 15,5 12 0-15,-14 20 0 16,-18 11 0-16,-1 11 0 16,-6 3 0-16,3-4-8 0,15-10-21 15,-11-33-11-15,13-7-4 16,-14-11 1-16,24-9-1 15</inkml:trace>
  <inkml:trace contextRef="#ctx0" brushRef="#br0" timeOffset="53137.0393">6541 1015 57 0,'0'0'39'0,"0"0"-3"16,0 0 3-16,0 0-12 15,0 0-20-15,0 0-1 16,0 0-1-16,0 0-1 15,62 6-1-15,-62-6-1 16,82 0-1-16,-32 1 0 16,2-2-1-16,7-2 0 15,-1 3 0-15,2 0-1 16,0 0 1-16,-2 0-1 15,-5 1 1-15,0 1-1 16,-5-1 0-16,-48-1-1 16,84 2-1-16,-84-2-3 15,54 2-8-15,-54-2-23 0,0 0 0 16,0 0-1-16,0 0 1 15</inkml:trace>
  <inkml:trace contextRef="#ctx0" brushRef="#br0" timeOffset="59871.4244">2547 2144 37 0,'13'-14'35'15,"-7"3"1"-15,-6 11 0 16,0 0-14-16,0 0-10 15,-9 21-6-15,4 12-1 16,-6 7-2-16,-2 16-1 16,-2 10-1-16,2 13 2 15,-4 5-3-15,1 8 1 16,2 1-4-16,0-10-2 15,15 10-23-15,-6-21-6 16,8 0-3-16,5-21-1 16</inkml:trace>
  <inkml:trace contextRef="#ctx0" brushRef="#br0" timeOffset="60299.4489">2803 2701 68 0,'0'16'36'16,"3"5"-2"-16,6-8 2 15,7 7-32-15,9-12 0 16,16 6 1-16,5-13 0 15,12-1-1-15,3-13 0 16,1-2-2-16,-1-5 0 16,-4 0-1-16,-15-5 0 0,-9 2 1 15,-14-3-2-15,-14 4 0 16,-19 4 0-16,-10 4-1 15,-11 1 2-15,-7 6 0 16,-9 6 0-16,0 8 0 16,-4 6 2-16,6 10 0 15,5 8-1-15,8 7 0 16,10 5 0-16,9 3-1 15,16-1-1-15,11 0-1 16,17-4 0-16,14-8-3 16,21-3-6-16,2-18-28 15,19-1-2-15,6-15 1 16,7-3-2-16</inkml:trace>
  <inkml:trace contextRef="#ctx0" brushRef="#br0" timeOffset="60705.4721">3959 2610 94 0,'-50'0'40'15,"5"11"0"-15,-10 3 0 16,4 12-37-16,2 3 0 15,11 6-1-15,1 3 0 16,10 2-1-16,12-4-1 16,13-1 1-16,12-15-1 0,13-7 1 15,15-11-1 1,8-9 1-16,9-10-1 0,5-8 1 15,1-12 0-15,-3-3 0 16,-6 0 0-16,-7 1 0 16,-12 6-1-16,-11 2 1 15,-9 9-1-15,-9 10 0 16,-4 12 0-16,-13 4 0 15,1 14 0-15,0 7-1 16,0 7 1-16,4 2-2 16,3 4 0-16,9-2-3 15,12 5-6-15,-2-16-28 16,21 0-1-16,2-17 1 15,14 1-3-15</inkml:trace>
  <inkml:trace contextRef="#ctx0" brushRef="#br0" timeOffset="61065.4927">5121 2041 77 0,'-21'-43'39'0,"-11"-4"-1"15,4 9 2-15,-13 5-32 16,8 6-3-16,-8 11 0 0,4 16 0 15,-8 16-2-15,7 18-1 16,-4 9-1-16,1 16 0 16,4 17-1-16,5 13 0 15,4 6 0-15,8 7 1 16,8-1-1-16,4-5 0 15,10-2-3-15,4-13-1 16,11-8-6-16,-10-24-26 16,16-4-3-16,-9-27-1 15,6-5-1-15</inkml:trace>
  <inkml:trace contextRef="#ctx0" brushRef="#br0" timeOffset="61239.5027">4449 2537 105 0,'-14'-7'40'0,"7"-3"1"15,23 10 0-15,15-10-38 16,22 0-1-16,20-6-3 16,13-3-2-16,17 14-30 15,-6-17-6-15,10 14-1 16,-15-5-3-16</inkml:trace>
  <inkml:trace contextRef="#ctx0" brushRef="#br0" timeOffset="63492.6316">6208 2535 82 0,'0'0'38'0,"0"0"-2"16,0 0 3-16,0 0-33 15,32 10-1-15,-2-12-2 16,16 1 0-16,14-5 0 16,16-1-1-16,11-7-1 15,14-2 0-15,2-5 0 0,1 5 0 16,-8-1-1-16,-8 2 0 15,-14 1 0-15,-16 5-1 16,-16 4 0-16,-18 4-1 16,-12 4 0-16,-12-3-2 15,0 0-2-15,-24 4-4 16,13 8-26-16,-12-9-1 15,9 4 0-15,-4-7-2 16</inkml:trace>
  <inkml:trace contextRef="#ctx0" brushRef="#br0" timeOffset="83471.7743">2505 3620 74 0,'13'-7'36'16,"-13"-4"-2"-16,10 14-2 16,-10-3-19-16,0 0-5 15,0 0-2-15,0 29-2 0,-1-5 0 16,0 14-1-16,-1 10-1 15,0 15 0-15,-5 10-2 16,-3 9 1-16,-4 6-2 16,-1-3 0-16,3 2-1 15,-1-11-2-15,6-7-2 16,-7-24-13-16,19-2-19 15,-5-21 0-15,12-7-2 16,-12-15 2-16</inkml:trace>
  <inkml:trace contextRef="#ctx0" brushRef="#br0" timeOffset="83685.7865">2169 4128 96 0,'-22'-11'41'0,"22"11"1"16,0 0-3-16,20-1-33 15,8-5-3-15,18 0 0 16,7-2-1-16,14 2-2 16,3-3-1-16,4-3-3 15,6 11-11-15,-11-13-24 16,6 11-1-16,-14-7-1 15,3 8 0-15</inkml:trace>
  <inkml:trace contextRef="#ctx0" brushRef="#br0" timeOffset="84106.8106">2923 4178 86 0,'0'0'38'16,"22"15"0"-16,-4-16 0 15,11 1-35-15,0-5 0 16,12 2 0-16,2-7 0 16,0-3-1-16,2-4 0 15,-5-2 0-15,-4-5-1 16,-6 1 1-16,-12-2-1 15,-10 0 0-15,-11 2 0 16,-11 3-1-16,-10 5 1 16,-11 6 0-16,-9 9 0 15,-5 10 0-15,-6 9 0 0,3 9 1 16,2 7-1-16,8 5 0 15,6 3 0-15,15 1-1 16,12 0 0-16,14-4-1 16,14-3 1-16,16-3-2 15,14-9 0-15,11-6-3 16,14-6-3-16,-3-22-17 15,23 8-15-15,-10-20 1 16,7 3-2-16,-11-19 2 16</inkml:trace>
  <inkml:trace contextRef="#ctx0" brushRef="#br0" timeOffset="84506.8335">3865 3974 80 0,'-33'7'42'0,"-14"1"-3"15,2 14 3-15,-16-5-26 16,2 15-10-16,1-1-2 15,7 5-1-15,3 2 0 16,10 1-1-16,6-1-1 16,13 0 1-16,14-5-2 15,15-10 0-15,13-7 0 16,12-11 0-16,16-11 0 15,4-10 0-15,8-11 0 16,1-10 1-16,-5-7 0 16,-3 1-1-16,-9-5 1 15,-10 6 0-15,-13 2-1 0,-9 8 1 16,-10 9-1-16,-5 9 0 15,0 14 0-15,-19 8 0 16,5 13-1-16,-2 10 1 16,6 5-1-16,-2 6 0 15,11 2-2-15,1-2 0 16,13 0-2-16,3-16-4 15,22 10-13-15,-8-27-18 16,15 5-1-16,-4-19 1 16,8 1 0-16</inkml:trace>
  <inkml:trace contextRef="#ctx0" brushRef="#br0" timeOffset="85045.8643">4295 3996 103 0,'-9'11'39'0,"-12"2"1"16,13 20-3-16,-18 1-32 15,3 10-2-15,0 5 0 16,-1 4-1-16,5-2 0 16,4-3-1-16,3-7-1 15,9-9 0-15,4-10 0 16,-1-22 1-16,19 3-1 15,0-22 0-15,6-11 0 16,3-13 1-16,-3-9 0 16,3-2 0-16,-2-7-1 15,-1 2 1-15,-2 3 0 16,-7 11-1-16,-2 8 1 15,-5 10-1-15,1 15 0 0,-10 12 0 16,17 3 0-16,-10 11 0 16,2 7 0-16,3-3 1 15,3 3-1-15,5-4 0 16,7-5 0-16,0-8 1 15,5-7-1-15,7-9 1 16,1-10 0-16,4-5-1 16,0-8 1-16,-1-4-1 15,-4 0 1-15,0 3-1 16,-6 4 0-16,-6 6 1 15,-7 15-1-15,-10 14 0 16,-6 17 0-16,-8 13 1 16,-3 12-1-16,-3 7 0 0,-3 6-2 15,4 2-2-15,2 2-4 16,-5-17-8-16,17 8-6 15,-14-30-8-15,20 6-11 16,-11-29-3-16,21 13 2 16,-6-24 3-16</inkml:trace>
  <inkml:trace contextRef="#ctx0" brushRef="#br0" timeOffset="86978.9749">5955 3969 83 0,'13'2'38'0,"-13"-2"-3"16,10 0-4-16,-10 0-23 15,15-5-2-15,1-1-1 16,19 2 0-16,9-2-1 16,18-7-1-16,14-6 0 15,11-1-1-15,9-6-1 0,4 1 0 16,2 0 0-16,-7 4 0 15,-14 1-1-15,-14 7 0 16,-20 5 0-16,-12 6-1 16,-14 8 0-16,-21-6-1 15,2 15-1-15,-17-7-2 16,1 10-3-16,-13-16-24 15,13 11-6-15,-8-10 1 16,9 5-2-16</inkml:trace>
  <inkml:trace contextRef="#ctx0" brushRef="#br0" timeOffset="90166.1572">7764 2446 98 0,'34'-2'40'0,"-10"-16"0"16,19 7-1-16,-1-10-35 16,12 0-2-16,10-4-2 15,6 4-2-15,1 14-5 16,-14-7-31-16,10 18-1 0,-18-5 0 15,-1 11-2-15</inkml:trace>
  <inkml:trace contextRef="#ctx0" brushRef="#br0" timeOffset="114149.529">2261 5075 62 0,'0'0'33'0,"8"-10"1"16,-8 10-5-16,0 0-22 15,0 0-2-15,0 0-1 0,0 0 0 16,16 24-2-16,-4 4 1 15,-4 11-1-15,2 13 1 16,-3 9-1-16,1 9 1 16,-6 5-2-16,-5 5 1 15,-6-3 0-15,0-2 0 16,-3-9 1-16,-1-10-2 15,3-10 1-15,1-9-1 16,2-10 1-16,3-12 0 16,4-15-2-16,0 0 1 15,14-14 1-15,-3-7-1 16,-2-14-2-16,4 0 2 15,-2-9-2-15,4-3 1 16,0 2-2-16,3 0 2 0,1 5-2 16,6 5 1-16,2 12 1 15,2 4 0-15,5 12 0 16,2 6 0-16,1 8 0 15,-3 8 0-15,2 3-1 16,-9 5 1-16,-4 6 0 16,-10 5 0-16,-9 6 2 15,-12 2-1-15,-14 1 1 16,-14 4-1-16,-13-2 1 15,-8-3-1-15,-4-7 1 16,-5-9-2-16,8-10-1 16,6-11-2-16,11-6-2 15,9-16-5-15,27 2-25 0,7-14-1 16,19 7-1-16,9-8-1 15</inkml:trace>
  <inkml:trace contextRef="#ctx0" brushRef="#br0" timeOffset="114585.5539">2988 5731 90 0,'18'4'36'16,"-18"-4"-2"-16,29-8 3 0,-6-4-36 16,9 0-1-16,4-6 0 15,7 0 1-15,2-4-1 16,-1-1 0-16,-3-4 1 15,-3 5-1-15,-9-4 1 16,-9 3 1-16,-15 1 0 16,-5 1-1-16,-15 1 2 15,-9 9-2-15,-14 3 2 16,-5 7-1-16,-10 7 0 15,-2 9 0-15,0 9-1 16,3 7 1-16,8 3-1 16,8 8 0-16,15 2 2 15,14-1-2-15,16-3 1 16,17-7-3-16,20-2 1 0,13-8-3 15,16 0-1-15,5-18-6 16,22 9-22-16,-10-19-7 16,11 3 0-16,-11-12 0 15</inkml:trace>
  <inkml:trace contextRef="#ctx0" brushRef="#br0" timeOffset="114982.5766">3975 5536 78 0,'-34'-6'40'16,"-14"1"-2"-16,3 12 2 15,-13-2-32-15,7 15-3 16,-2 1 0-16,6 13-1 16,3 2 1-16,8 4-2 15,9 1 1-15,9-1-2 0,14-5 1 16,11-5-1-16,15-8 0 15,11-15-1-15,10-11-1 16,12-11 0-16,4-15-1 16,4-7-1-16,-2-9 1 15,-6-5 0-15,-6 0 0 16,-9 2 0-16,-12 2-1 15,-12 10 2-15,-8 9 0 16,-9 14 0-16,1 14 0 16,-25 12-1-16,6 13 1 15,3 11 0-15,2 8 2 16,4 0-1-16,10 2-1 0,7-7-1 15,18-6 0-15,5-18-7 16,27 0-19-16,-3-28-12 16,18-7-2-16,-6-20 0 15,13-3 0-15</inkml:trace>
  <inkml:trace contextRef="#ctx0" brushRef="#br0" timeOffset="115198.589">4646 4897 89 0,'-18'5'39'15,"-13"10"1"-15,7 25-1 16,1 11-35-16,-1 13-2 16,2 13 1-16,3 7-2 15,0 5 1-15,8 4-2 0,-1 1-1 16,5-9-1-16,4-2-5 15,-8-20-29-15,16-4-1 16,-7-23 0-16,6-10-2 16</inkml:trace>
  <inkml:trace contextRef="#ctx0" brushRef="#br0" timeOffset="115398.6004">4307 5423 99 0,'-12'-15'41'16,"12"15"1"-16,12-4-2 15,20 5-35-15,11-1-2 16,18-5-2-16,15 1-1 0,6-10-3 16,13 10-9-16,-9-16-27 15,7 9-2-15,-17-5-1 16,-6 4-2-16</inkml:trace>
  <inkml:trace contextRef="#ctx0" brushRef="#br0" timeOffset="117431.7167">6013 5474 62 0,'0'0'38'0,"0"0"0"16,15-1 1-16,-3-12-29 15,19 9-4-15,9-9-1 16,18-2-1-16,12-7 0 16,14 2-1-16,10-3-1 15,5-1-1-15,-2 2-1 16,-5 4 0-16,-14 4 0 15,-16 3 0-15,-14 8-1 0,-18 5 0 16,-14 4-1-16,-16-6 0 16,-7 22-1-16,-10-13-2 15,6 11-8-15,-11-17-24 16,11 9 0-16,-1-14-2 15,12 2 2-15</inkml:trace>
  <inkml:trace contextRef="#ctx0" brushRef="#br0" timeOffset="124968.1478">2491 6782 48 0,'6'-23'34'15,"-2"-2"2"-15,0 12-1 16,-4-14-22-16,0 27 8 15,-2-21-14-15,2 21 0 16,-7-14-2-16,7 14 0 16,0 0-2-16,5 12 0 15,-2 9-1-15,3 12 0 16,1 12 0-16,-2 13 0 15,-1 11-1-15,-2 9-1 16,-4 4 1-16,-2-2-1 16,0-3-1-16,1-11-2 0,3-4-4 15,0-23-18-15,15-3-13 16,0-18 1-16,12-8-2 15,1-17 1-15</inkml:trace>
  <inkml:trace contextRef="#ctx0" brushRef="#br0" timeOffset="125185.1602">3010 6979 95 0,'12'4'36'15,"-11"16"1"-15,-9 3-1 16,-1 12-33-16,-2 3-2 15,6 7 1-15,-2 1 0 0,1-1-2 16,6-1-1-16,0-10-5 16,13 10-13-16,-9-24-17 15,12-5 0-15,-3-16-1 16,8-8 0-16</inkml:trace>
  <inkml:trace contextRef="#ctx0" brushRef="#br0" timeOffset="125337.1689">3173 6727 90 0,'-10'-47'35'0,"3"15"0"16,0 10 1-16,9 12-35 16,-2 10-5-16,13 4-28 15,15 1-2-15,5-3-1 0,12 2-2 16</inkml:trace>
  <inkml:trace contextRef="#ctx0" brushRef="#br0" timeOffset="125718.1907">4303 6405 66 0,'-42'-29'38'0,"-3"11"-2"15,-9 8 2-15,-1 12-22 16,-4 5-9-16,11 15-3 15,-2 11 2-15,9 10-2 16,4 12-1-16,11 10 0 16,6 8-2-16,9 5 1 15,7 5-1-15,3 4 1 16,4-4-3-16,5-7 0 15,4-9-1-15,-2-12-2 16,9-9-2-16,-6-18-4 16,11-4-27-16,-24-24-2 15,24 4 3-15,-23-18-3 16</inkml:trace>
  <inkml:trace contextRef="#ctx0" brushRef="#br0" timeOffset="125902.2012">3698 6958 102 0,'-30'-21'37'16,"16"13"2"-16,3-1-3 15,11 9-32-15,18 0-2 16,15 1 0-16,10 0-1 16,11-1-2-16,12 4-4 15,4-11-8-15,7 11-24 16,-3-5-1-16,1 6 0 15,-14-4-1-15</inkml:trace>
  <inkml:trace contextRef="#ctx0" brushRef="#br0" timeOffset="126269.2222">4343 7033 85 0,'20'8'36'15,"5"-6"1"-15,9 3 0 16,0-7-32-16,15 2 0 15,-1-7-1-15,3 1-2 16,-2-7 1-16,-6 2-2 16,-5-5 1-16,-10-4-1 15,-13-3 0-15,-10 1 0 16,-18 0 1-16,-9 3 1 15,-16 2-1-15,-5 11 1 16,-12 4-1-16,1 13 2 0,-6 8-1 16,6 12 0-16,7 5-1 15,13 8 0-15,11 1-1 16,18-5 0-16,19-2-1 15,22-12-2-15,23-9-2 16,12-17-9-16,18 5-26 16,0-19-2-16,13 0 0 15,-11-9-2-15</inkml:trace>
  <inkml:trace contextRef="#ctx0" brushRef="#br0" timeOffset="127123.271">5650 6966 59 0,'0'0'39'15,"0"0"-1"-15,0 0 2 16,0 0-11-16,22-23-20 16,7 13-2-16,6-9-2 15,13 2-1-15,7-1-1 16,8 4-2-16,3 1 0 15,3 1-1-15,-2 9-1 16,-5 1-3-16,-1 12-8 16,-13-10-26-16,2 8-1 15,-12-11-1-15,5 2-2 16</inkml:trace>
  <inkml:trace contextRef="#ctx0" brushRef="#br0" timeOffset="127655.3015">6084 6626 92 0,'0'0'37'0,"-14"-22"1"15,14 22 1-15,0 0-35 16,0 0-1-16,0 0 0 0,4 34 0 16,-4-3-1-16,0 14 0 15,-4 8-1-15,-1 7 1 16,0 3-2-16,1-3-1 15,5 0-2-15,4-14-5 16,20-6-28-16,-1-16-3 16,22-11 0-16,2-16-2 15</inkml:trace>
  <inkml:trace contextRef="#ctx0" brushRef="#br0" timeOffset="128025.3226">6967 6783 111 0,'28'3'42'0,"5"-10"0"16,11 4-1-16,2-9-38 16,6 0-1-16,5 0 1 0,0 2-3 15,-5-1-1-15,-5 4-1 16,-1 6-4-16,-9-7-31 15,8 11-3-15,-13-8 0 16,5 5-3-16</inkml:trace>
  <inkml:trace contextRef="#ctx0" brushRef="#br0" timeOffset="134760.7079">2516 8190 55 0,'6'-19'33'0,"2"3"0"15,-5-1 1-15,3 5-28 0,-7-2 1 16,1 14 2-16,4-13-1 15,-4 13 0-15,0 0-3 16,6 25 0-16,-9-1-2 16,5 12 1-16,-4 8-2 15,2 11-1-15,-1 6 0 16,-3 6 0-16,2-1-2 15,-2-4 1-15,3-1-3 16,-4-17-4-16,18 1-29 16,-8-19 0-16,11-8-1 15,-3-12-1-15</inkml:trace>
  <inkml:trace contextRef="#ctx0" brushRef="#br0" timeOffset="135001.7217">3020 8393 86 0,'-4'16'36'0,"3"11"0"15,-12 2 1-15,3 12-33 16,-5-2-2-16,6 7 2 15,-1 1-1-15,3-4-3 16,4-2-3-16,2-20-6 16,11 1-26-16,1-22-2 15,14-7 1-15,-3-16-3 16</inkml:trace>
  <inkml:trace contextRef="#ctx0" brushRef="#br0" timeOffset="135143.7298">3105 8086 85 0,'-33'-5'32'0,"8"12"-13"16,7 0-18-16,6 3-35 16,12-10-1-16,27 12-1 15</inkml:trace>
  <inkml:trace contextRef="#ctx0" brushRef="#br0" timeOffset="135857.7706">3468 8525 62 0,'10'-24'33'16,"5"-4"1"-16,3-5-2 15,7 4-27-15,-3-4 3 16,11 11-2-16,-11-3 0 16,3 14-2-16,-6 1 0 15,0 12-1-15,-9 7-1 16,-1 12 0-16,-7 5 0 15,-2 9 1-15,-3 5-2 0,-2 6 1 16,2 1-1-16,4-1 1 16,1-4 0-16,7-7 0 15,8-8-2-15,6-10 0 16,9-13 1-16,10-11-1 15,1-10 0-15,5-8 0 16,-3-7-1-16,-4-8 1 16,-6-5 1-16,-8-1 0 15,-5 0 0-15,-11 2-1 16,-5 5 1-16,-3 2-1 15,-3 7 0-15,4 7-1 16,4 7-1-16,-2 1-4 0,17 15-29 16,-9-6-3-16,10 12 0 15,-5-5-1-15</inkml:trace>
  <inkml:trace contextRef="#ctx0" brushRef="#br0" timeOffset="136270.7942">4441 8355 89 0,'0'0'39'0,"0"0"-1"16,28 0 2-16,-4-15-36 15,12 1-1-15,3-1-1 0,9 0 0 16,-1-1-1-16,0-2 0 16,-7 1-1-16,-4 1 1 15,-11-3-1-15,-8 1 0 16,-15 0 0-16,-11 1 1 15,-12 5 0-15,-11 0 0 16,-8 6 0-16,-7 11 1 16,-5 7 0-16,-3 11 1 15,2 10-1-15,5 11 1 16,11 7-1-16,8-1 0 15,16 2-1-15,14-3 0 16,14-8 0-16,18-13-1 16,22-12-2-16,12-15-1 15,19-5-9-15,-4-25-28 0,13 2-1 16,-7-14-1-16,-2-1-2 15</inkml:trace>
  <inkml:trace contextRef="#ctx0" brushRef="#br0" timeOffset="137840.884">5921 7960 64 0,'7'-14'35'0,"-7"14"-1"16,-2-15-7-16,2 15-20 15,0 12 1-15,0 9-2 16,-5 2 0-16,8 11-1 15,-8 6-2-15,5 9-1 16,-5 5-1-16,5 6 0 16,-2-6-1-16,2-1 0 15,0-2-4-15,0-15-5 16,12-3-26-16,-9-14-1 15,9-8-1-15,-12-11 0 16</inkml:trace>
  <inkml:trace contextRef="#ctx0" brushRef="#br0" timeOffset="138042.8956">5854 8183 83 0,'-24'-5'40'16,"14"10"-1"-16,0-6 0 15,10 1-33-15,12 3-2 16,11-4-2-16,11-3 0 15,11 1-1-15,12 0-3 16,0-7-3-16,19 14-23 16,-9-12-11-16,12 8 2 15,-9-5-3-15</inkml:trace>
  <inkml:trace contextRef="#ctx0" brushRef="#br0" timeOffset="138261.9081">6854 8153 95 0,'0'0'40'0,"34"2"1"15,-3-9-2-15,4 0-37 16,21-1-1-16,6-1-1 15,13 3-3-15,-7-9-7 16,10 13-28-16,-12-7 0 16,0 6-1-16,-7-2-2 15</inkml:trace>
  <inkml:trace contextRef="#ctx0" brushRef="#br0" timeOffset="154126.8155">2556 9523 91 0,'-14'19'36'16,"14"-19"-1"-16,2 34-3 16,-1-10-29-16,8 12 0 15,1 11 0-15,2 13 0 16,-4 9-1-16,-2 7 0 15,-4 4-2-15,-2-3 0 16,-4-3-1-16,-2-8-1 16,2-9-7-16,-5-22-10 15,16-4-18-15,-7-31 2 16,20 12-3-16,-2-32 0 15</inkml:trace>
  <inkml:trace contextRef="#ctx0" brushRef="#br0" timeOffset="154449.834">2995 9674 86 0,'-26'30'36'0,"-13"1"1"15,4 9 1-15,-13-3-33 16,6 2 1-16,6-5-2 15,5 0 1-15,6-7-2 16,11-2-1-16,7-6 0 16,9-5-1-16,7-2 0 15,8-5-1-15,7 2 0 16,6-3 0-16,1 2 0 0,2 0 0 15,3 4 0-15,-4-1 0 16,-2 7-2-16,-2-3 0 16,0 8-2-16,-8-8-5 15,8 11-13-15,-12-15-16 16,13 1 2-16,-9-14-4 15,12-1 4-15</inkml:trace>
  <inkml:trace contextRef="#ctx0" brushRef="#br0" timeOffset="154660.8461">3393 9825 79 0,'0'0'36'16,"0"0"1"-16,-18 21 1 0,2 2-28 15,8 16-3-15,-4 0-1 16,5 7-2-16,-2 0-2 15,8 0 0-15,2-6-2 16,3-10-5-16,10-6-2 16,-14-24-31-16,28-4 2 15,-6-21-2-15,9-8-1 16</inkml:trace>
  <inkml:trace contextRef="#ctx0" brushRef="#br0" timeOffset="154811.8547">3394 9290 91 0,'-27'-13'33'0,"9"12"-1"16,18 1-9-16,0 0-57 16,2 15 0-16,20-15-1 15,14 0 0-15</inkml:trace>
  <inkml:trace contextRef="#ctx0" brushRef="#br0" timeOffset="155090.8707">3950 9211 96 0,'0'0'38'16,"-12"5"1"-16,15 13-2 15,-8 1-32-15,7 15-1 0,-2 11 0 16,3 15-1-16,-2 10-1 15,-2 11 0-15,-3 6 0 16,-1 2-1-16,1 2 0 16,-2-9-2-16,0-7-1 15,4-12-2-15,10-6-5 16,-10-31-16-16,20-2-14 15,-7-24 1-15,10-5-1 16,-8-20 0-16</inkml:trace>
  <inkml:trace contextRef="#ctx0" brushRef="#br0" timeOffset="155276.8813">3831 9736 101 0,'-33'-18'39'0,"-2"-3"0"0,17 15 0 16,3-2-31-16,15 8-4 15,23-6-1-15,10 0-1 16,16-2-2-16,9 0-1 16,9 4-1-16,6-6-3 15,6 14-6-15,-13-8-26 16,4 14-2-16,-18-3-1 15,-5 9 0-15</inkml:trace>
  <inkml:trace contextRef="#ctx0" brushRef="#br0" timeOffset="155621.9011">4332 9797 97 0,'0'0'37'0,"20"5"2"16,3-18-1-16,20 4-34 0,1-10-1 15,15 3 0-15,2-5 0 16,8 3-1-16,-7-2 0 15,-4 3 0-15,-7 0-2 16,-14 2 1-16,-14 2 0 16,-16 2-1-16,-7 11 0 15,-29-10 1-15,-5 13 0 16,-10 6 0-16,-6 9 0 15,-5 11 1-15,-1 8 0 16,3 8 0-16,8 4 0 16,10 5 0-16,11-2-1 15,17-3 1-15,19-6-2 0,20-10 1 16,19-13-2-1,18-14-2-15,21-3-7 0,0-22-25 16,27-1-6-16,-6-16 0 16,8-1-2-16</inkml:trace>
  <inkml:trace contextRef="#ctx0" brushRef="#br0" timeOffset="159587.1279">6150 9396 58 0,'0'0'34'16,"9"-2"1"-16,-9 2-7 15,0 20-19-15,-7 1 1 16,9 19-2-16,-12 4 0 15,10 14-2-15,-6 5-2 16,5 10 0-16,-3-5-1 16,2-1 0-16,2-6-3 15,4-11-1-15,3-8-3 16,-3-14-3-16,11-2-18 15,-15-26-13-15,23 7 1 16,-13-20-1-16,4-6 1 16</inkml:trace>
  <inkml:trace contextRef="#ctx0" brushRef="#br0" timeOffset="159774.1386">6003 9621 96 0,'-12'1'40'0,"26"10"0"16,3-8 0-16,20 2-35 15,14-6-2-15,13-3-1 16,11-3-2-16,3-11-5 16,16 8-30-16,-14-11-4 15,4 9-1-15,-17-8-1 16</inkml:trace>
  <inkml:trace contextRef="#ctx0" brushRef="#br0" timeOffset="165354.4577">2802 10927 57 0,'10'-21'36'16,"-2"1"-2"-16,2 8 2 15,-9 2-29-15,-1 10-2 16,0 0 1-16,14 17 0 15,-14 7-1-15,7 16-3 16,-5 7 1-16,1 12-2 0,0 6 1 16,-1 9-2-16,0 3-1 15,2 0-2-15,1-7-2 16,-1-15-4-16,14-2-28 15,-7-16 1-15,12-6-1 16,0-21-1-16</inkml:trace>
  <inkml:trace contextRef="#ctx0" brushRef="#br0" timeOffset="165572.4702">3378 11245 75 0,'-17'28'38'0,"3"9"-1"15,-9 0 0-15,4 6-33 16,4-1-2-16,5-1-1 16,7-4-1-16,9-7-2 15,9-2-6-15,-1-17-24 16,12 0-4-16,3-14-2 15,8-4 2-15</inkml:trace>
  <inkml:trace contextRef="#ctx0" brushRef="#br0" timeOffset="165738.4797">3517 10958 67 0,'-29'-19'37'0,"4"7"-4"15,3 2-3-15,6 11-46 16,16-1-16-16,-9-16 0 15,19 4-1-15,9-4 0 16</inkml:trace>
  <inkml:trace contextRef="#ctx0" brushRef="#br0" timeOffset="165978.4934">3802 10713 81 0,'0'19'38'0,"-6"2"-1"16,7 15 1-16,-7 1-33 0,10 12-3 15,-1 7 2-15,6 12-2 16,-2 2-1-16,4 5-1 16,-4 0 0-16,2-4-1 15,4-2-1-15,-2-14-1 16,9-2-6-16,-7-23-22 15,17-4-5-15,0-19-2 16,9-4-1-16</inkml:trace>
  <inkml:trace contextRef="#ctx0" brushRef="#br0" timeOffset="166261.5096">4227 11060 76 0,'-27'3'39'0,"-15"3"-1"16,4 15 0-16,-7-4-31 15,8 6-1-15,1-4-1 16,9 4-2-16,11-8 0 16,11 2 0-16,5-17-2 15,34 16 1-15,-2-16-2 16,7 0 1-16,5-1 0 15,2-1-2-15,-3 1 0 16,-6 1-1-16,-1 6-3 16,-14-2-4-16,6 13-26 15,-17-9-4-15,4 11 1 16,-15-19-3-16</inkml:trace>
  <inkml:trace contextRef="#ctx0" brushRef="#br0" timeOffset="166623.5303">4488 11164 61 0,'0'0'38'0,"16"22"-1"15,-16-22 1-15,18 21-24 16,-2-14-9-16,14 0-1 15,9-7 0-15,8-3-1 16,4-6-2-16,1-4 0 16,2-3 0-16,-9-3-2 15,-7 2 1-15,-14 0-1 16,-16 1 1-16,-15 3 0 0,-12 3 0 15,-14 5 1-15,-11 6 0 16,-3 8 2-16,-9 5-1 16,5 9 1-16,4 5-1 15,7 5 1-15,15 3-1 16,13 1 0-16,17-6-2 15,22-8-1-15,21-3-4 16,9-26-24-16,30 4-11 16,1-17 0-16,21 0-1 15</inkml:trace>
  <inkml:trace contextRef="#ctx0" brushRef="#br0" timeOffset="167248.5661">5971 10808 65 0,'-12'-11'36'0,"12"11"1"15,-14 11 0-15,11 9-26 16,-12 2-2-16,8 13-4 16,-4 3 0-16,1 9-4 15,0 4 1-15,1 3-2 16,5-2 0-16,0-4-4 15,12-4-2-15,-7-19-13 16,14 3-19-16,-3-16 1 16,6-6-3-16,-5-14 2 15</inkml:trace>
  <inkml:trace contextRef="#ctx0" brushRef="#br0" timeOffset="167447.5774">5733 11036 90 0,'-19'-11'39'16,"19"11"0"-16,4-11 0 15,16 3-35-15,19-3-1 16,9-1 0-16,15-1-4 16,4-3-2-16,13 11-15 15,-6-9-22-15,4 12 2 16,-11-4-3-16,-2 11 0 15</inkml:trace>
  <inkml:trace contextRef="#ctx0" brushRef="#br0" timeOffset="167645.5888">6585 11004 94 0,'19'-5'42'0,"15"1"-1"16,2-8 0-16,18-2-37 15,7-1-4-15,9 3 1 16,3 2-7-16,-9-4-31 16,13 7-2-16,-9-2 1 15,-5 8-3-15</inkml:trace>
  <inkml:trace contextRef="#ctx0" brushRef="#br0" timeOffset="226381.9483">2893 12502 62 0,'-9'12'36'15,"1"11"-1"-15,-7-3-5 16,7 17-22-16,-10 1-4 16,6 10 1-16,1 2-1 15,1 4 0-15,1-5-2 16,5-2 0-16,-2-8 0 15,9-9-1-15,1-14 0 16,8-12-1-16,3-15 0 16,3-12 1-16,7-12-1 15,0-9 0-15,1-5 0 0,0-4 0 16,0 0 0-16,-6 5 0 15,-2 9 0-15,-4 8 0 16,-5 14 0-16,-9 17 0 16,0 0 0-16,3 19 1 15,-8 5-1-15,3 3 1 16,-1 1-1-16,8-4 1 15,2-7 0-15,10-5-1 16,8-11 1-16,8-8-1 16,5-7 1-16,8-5-1 15,-1-1 1-15,0 0-1 16,-3 2 0-16,-6 4 0 15,-6 8 1-15,-7 12-1 16,-10 13 0-16,-6 13 0 16,-9 13 0-16,-3 10 0 0,-7 5 0 15,-1 4-1-15,4-3-1 16,0-10-1-16,10-8-3 15,2-25-4-15,23-9-26 16,-4-25-1-16,18-11-2 16,-3-15 2-16</inkml:trace>
  <inkml:trace contextRef="#ctx0" brushRef="#br0" timeOffset="226558.9584">3786 12605 68 0,'-6'19'38'0,"-12"9"0"15,3 23 1-15,-13-1-30 0,11 10-3 16,-2-6-2-1,10-2-2-15,6-10-3 0,4-14-2 16,16-4-11-16,-3-26-24 16,20-10 0-16,-5-16-1 15,9-7 0-15</inkml:trace>
  <inkml:trace contextRef="#ctx0" brushRef="#br0" timeOffset="226682.9655">3795 12308 58 0,'-31'-25'31'0,"0"0"-11"15,15 13-19-15,16 12-34 16,-6-10 2-16,18 0-2 16</inkml:trace>
  <inkml:trace contextRef="#ctx0" brushRef="#br0" timeOffset="226926.9795">4243 11895 75 0,'15'5'39'0,"-12"6"-1"16,2 20 2-16,-14 11-34 15,5 13-1-15,0 12-2 16,0 18 1-16,-3 10-2 16,1 12 1-16,-3 1-2 15,0 3 0-15,1-4-3 16,2-12-2-16,7-3-17 15,-4-30-19-15,14-12 1 0,1-33-2 16,12-16 0-16</inkml:trace>
  <inkml:trace contextRef="#ctx0" brushRef="#br0" timeOffset="227311.0014">4517 12610 77 0,'-4'25'41'16,"0"-16"-1"-16,22-1 1 16,-3-18-35-16,22-3-2 15,8-7-1-15,7-6-1 0,4-4-1 16,-2-1 1-16,-5-2-2 15,-4 1 0-15,-14 1 1 16,-12 8-1-16,-15 1 0 16,-15 6 1-16,-16 12-1 15,-12 8 1-15,-11 15 0 16,-4 9 0-16,-7 12 0 15,1 12 1-15,6 6 0 16,9 6 0-16,16-2 0 16,15-7-1-16,18-12 0 15,23-14-1-15,24-14-3 16,16-29-10-16,32 0-11 15,-8-25-14-15,21-5-5 0,2-18-1 16,9 4 0-16</inkml:trace>
  <inkml:trace contextRef="#ctx0" brushRef="#br0" timeOffset="227945.0377">5928 12174 74 0,'0'0'38'0,"4"9"-1"16,-8 8 1-16,9 12-35 16,-10 14-2-16,1 10 0 15,-1 9 1-15,-1 7-1 16,-2 0 1-16,2-2-3 15,2-2-2-15,-1-18-4 0,12-1-21 16,-5-25-9-16,10-9-1 16,-12-12 0-16</inkml:trace>
  <inkml:trace contextRef="#ctx0" brushRef="#br0" timeOffset="228133.0485">5815 12445 62 0,'-14'10'40'0,"5"-3"-1"16,9 10 0-16,0-17-18 15,33 11-16-15,9-16-2 16,15-10-1-16,9-6-2 16,7-7-2-16,10 3-6 15,-10-8-29-15,13 8-1 16,-14-4-1-16,-3 8 0 0</inkml:trace>
  <inkml:trace contextRef="#ctx0" brushRef="#br0" timeOffset="228362.0616">6608 12192 82 0,'0'0'41'16,"-5"18"-3"-16,8 3 3 15,-5 5-37-15,3 11-1 16,-2 9 0-16,1 8-2 15,-1 6-2-15,-3 3-1 0,4 5-5 16,-9-19-15 0,13 10-17-16,-7-20 0 0,6-5-1 15,-6-21 1-15</inkml:trace>
  <inkml:trace contextRef="#ctx0" brushRef="#br0" timeOffset="228529.0711">6447 12534 85 0,'-10'-9'43'0,"3"-8"0"15,24 9 0-15,4-11-36 16,26 4-2-16,13-9-2 16,19-2-2-16,14 9-15 15,-2-24-24-15,15 11-3 16,-11-9-1-16,1 4-2 15</inkml:trace>
  <inkml:trace contextRef="#ctx0" brushRef="#br0" timeOffset="253253.4853">2974 13778 56 0,'0'0'32'0,"11"-6"-4"16,-11-4-8-16,0 10-13 0,0 0-2 16,0 0 1-16,8-11-1 15,-8 11-1-15,1 18 0 16,1 0 1-16,-2 7-3 15,5 12 1-15,-1 6-1 16,0 11-1-16,0 6 0 16,0 7-1-16,-1 3 0 15,-3 3 0-15,-3-3 0 16,3-7 0-16,-5-9 1 15,2-12-1-15,-1-9 1 16,1-17 0-16,3-16 0 16,0-13 0-16,4-13 0 15,-1-11 0-15,0-8-1 0,2-8 1 16,0-8-1-16,-2-4 1 15,2-2 0-15,3 3 0 16,-2-1-1-16,7 6 1 16,1 5 0-16,6 6 0 15,7 5-1-15,6 5 0 16,2 9 0-16,5 6 0 15,-1 5 1-15,-1 4-1 16,0 8 0-16,-5 6 0 16,-4 6 0-16,-8 9 0 15,-5 5 0-15,-10 9 0 16,-10 7 0-16,-5 3 0 15,-11 5-1-15,-7 2 0 16,-8-1 0-16,-7-1 0 0,-1-5 1 16,-1-8-2-16,4-8 0 15,2-10-1-15,5-5 1 16,8-12-4-16,15 2-9 15,-2-15-19-15,20 2-2 16,1-7-1-16,12 1 2 16</inkml:trace>
  <inkml:trace contextRef="#ctx0" brushRef="#br0" timeOffset="253760.5143">4005 13863 44 0,'-8'-11'35'15,"-6"-1"1"-15,5 11-2 16,-24-7-21-16,8 16-4 16,-12-2-1-16,5 11-2 15,-6 4-2-15,4 10 0 16,0 1-1-16,4 5-2 15,8 0-1-15,7 1 0 16,11-5 0-16,10-4 0 16,13-10 0-16,17-13-1 15,10-12 1-15,9-12 0 0,6-10 1 16,0-6 0-16,-1-8 0 15,-6-1 1-15,-12 0-1 16,-11 6 0-16,-14 5 0 16,-7 9 1-16,-13 9-2 15,3 14 0-15,-18 6 0 16,4 15 0-16,-1 10-1 15,3 7 0-15,3 7 0 16,3-1-2-16,12 1 0 16,3-13-4-16,20 0-23 15,-1-28-8-15,17-7-1 16,0-24 0-16</inkml:trace>
  <inkml:trace contextRef="#ctx0" brushRef="#br0" timeOffset="253966.526">4578 13390 73 0,'0'0'38'16,"-15"14"0"-16,12 20 0 16,-7 4-33-16,8 14-2 15,0 10-2-15,5 6 2 16,0 2-3-16,4 3 1 15,0 0-5-15,-1-10-2 16,4 4-26-16,-5-20-6 16,4-3-2-16,-5-18 0 15</inkml:trace>
  <inkml:trace contextRef="#ctx0" brushRef="#br0" timeOffset="254335.5472">4676 13876 57 0,'-10'-8'39'15,"16"19"-1"-15,-6-11 0 16,32 19-19-16,-1-19-17 16,9-4-1-16,7-6 1 15,11-4-1-15,6-6 0 16,-1-4 0-16,-2-3 0 15,-8-1 0-15,-8-2 0 16,-12 0-1-16,-11 2 1 0,-18 4 0 16,-12 3 0-16,-7 6 1 15,-9 7-1-15,-8 11 1 16,-5 10-1-16,-3 13 2 15,-3 12-1-15,2 10 0 16,3 5-2-16,8 7 2 16,10-3-2-16,10-8-1 15,18-6 0-15,18-14-1 16,23-12-5-16,9-25-29 15,36 2-6-15,6-20-1 16,20-2 1-16</inkml:trace>
  <inkml:trace contextRef="#ctx0" brushRef="#br0" timeOffset="254861.5772">6300 13573 66 0,'0'0'37'15,"-12"6"-11"-15,9 20 7 16,-14-5-24-16,6 20-3 15,-6 2-1-15,5 9-2 16,2 4-1-16,2 1-2 0,4-1-2 16,0-7-3-16,13-1-5 15,-12-18-27-15,15-3 0 16,-12-27-1-16,0 0 0 15</inkml:trace>
  <inkml:trace contextRef="#ctx0" brushRef="#br0" timeOffset="255034.5871">6079 13805 57 0,'-10'-10'39'16,"10"10"1"-16,15-7-2 16,22 14-16-16,2-18-19 15,13-4-3-15,19-4-3 16,2-14-9-16,14 5-26 0,-3-10-1 15,2 3-1-15,-12-7 0 16</inkml:trace>
  <inkml:trace contextRef="#ctx0" brushRef="#br0" timeOffset="255227.5982">6950 13409 60 0,'-11'41'39'15,"-6"8"-1"-15,8 11 1 16,-8 7-31-16,2 1-5 15,4 1-1-15,5 1-3 16,5-4-2-16,-1-20-12 0,5 1-24 16,-3-17 1-16,11-10-2 15,-11-20 1-15</inkml:trace>
  <inkml:trace contextRef="#ctx0" brushRef="#br0" timeOffset="255413.6088">6688 13696 85 0,'-12'-6'41'15,"24"12"3"-15,7-8-3 16,29-4-37-16,13-2-2 16,13-5-2-16,20 2-5 15,-2-14-34-15,20 3-3 16,-9-9-1-16,6 5-1 15</inkml:trace>
  <inkml:trace contextRef="#ctx0" brushRef="#br0" timeOffset="272611.5925">3176 14677 18 0,'9'-8'35'0,"-9"8"1"15,0 0-2-15,10 19-23 16,-24 0-6-16,9 18 1 15,-8 5 0-15,9 19-1 16,-8 8-2-16,7 14 1 16,-4 1-1-16,6 6 1 15,-3-6-2-15,5-5-1 16,1-14 0-16,4-9-1 15,3-19 0-15,10-15 0 16,1-19 0-16,6-13 0 16,7-15 1-16,1-7 1 15,4-9-2-15,-3-9 2 0,2-1-1 16,-7 1 0-16,-1 5-1 15,-4 4 0-15,-5 11 1 16,-3 12-2-16,-2 10 1 16,-2 15 1-16,-4 10-1 15,1 13 0-15,-4 5 0 16,-1 6-1-16,5 5-1 15,-4-4-3-15,16 10-15 16,-6-24-18-16,11 6-1 16,0-20-1-16,12-2 3 15</inkml:trace>
  <inkml:trace contextRef="#ctx0" brushRef="#br0" timeOffset="272963.6126">4109 15124 40 0,'0'0'38'15,"-22"3"0"-15,5 15-1 16,-10 4-30-16,2 12-2 16,-3-3 1-16,10 10-2 15,0 0-1-15,6 0 0 16,9 1-1-16,9-5-2 15,7-5 1-15,9-8-2 16,8-10 1-16,5-6 1 16,2-10-1-16,1-12 0 15,-2-8 0-15,-10-3 2 16,-4-6-2-16,-12-2 2 0,-10-1-3 15,-10 1-1-15,-8 5 0 16,-6 5-1-16,-4 5-1 16,-3 1-2-16,11 18-8 15,-8-7-23-15,28 6 0 16,-22 5 0-16,22-5 0 15</inkml:trace>
  <inkml:trace contextRef="#ctx0" brushRef="#br0" timeOffset="273212.6269">4630 14622 39 0,'0'0'42'0,"-18"24"-5"0,5 12 1 16,-13 2-20-16,11 17-12 15,-8 8-2-15,8 12-1 16,3 2-1-16,5 6-1 16,4-2 1-16,3 3-1 15,4-9-2-15,3-11-3 16,5-3-3-16,-5-26-24 15,16 2-7-15,-10-26-3 16,10-4 2-16</inkml:trace>
  <inkml:trace contextRef="#ctx0" brushRef="#br0" timeOffset="273564.647">4677 15192 62 0,'-4'17'39'0,"-6"1"-1"15,17 13-5-15,-1-10-29 16,9 3-1-16,10-11 0 15,13-6 0-15,8-12-2 16,12-7 1-16,1-16 0 16,3-1-1-16,-6-10 0 15,-4 1 0-15,-13 0-1 16,-13 1 1-16,-11 6 0 15,-15 7-1-15,-11 9 0 16,-14 7 0-16,-7 10 1 16,-7 14 0-16,-5 8 0 15,0 12 0-15,-2 7 0 16,9 4 0-16,10 1 0 0,10-1 0 15,13-8 0-15,14-12-2 16,17-6-2-16,10-15-3 16,25 3-24-16,-4-20-11 15,19-1-1-15,-7-11 0 16</inkml:trace>
  <inkml:trace contextRef="#ctx0" brushRef="#br0" timeOffset="274082.6766">6218 14978 42 0,'0'0'37'0,"0"0"2"15,0 0-4-15,-5 11-28 16,0 1-2-16,1 10 0 16,-2 1-2-16,1 7-1 15,1 7-2-15,3 1 0 16,4 6-3-16,-6-7-4 15,17 10-17-15,-15-12-14 16,8 1 0-16,-7-13 0 16</inkml:trace>
  <inkml:trace contextRef="#ctx0" brushRef="#br0" timeOffset="274271.6874">6111 15238 48 0,'0'0'40'0,"-24"-22"-2"15,24 22 2-15,-11-6-32 16,11 6-3-16,20-6-1 15,5 3-2-15,7-5-1 16,8-5-2-16,10-1-1 16,4-8-4-16,14 8-24 15,-9-11-8-15,10 9-1 16,-15-5 1-16</inkml:trace>
  <inkml:trace contextRef="#ctx0" brushRef="#br0" timeOffset="274511.7012">6839 14951 55 0,'10'-5'39'16,"-10"5"0"-16,14 7-4 15,-14-7-28-15,1 32-2 16,-6-1-2-16,-2 11 0 15,-4 6-1-15,4 4 0 16,-2-1-2-16,0 0-1 16,9-6-2-16,-3-15-7 15,23 1-28-15,-12-19-2 0,10 0 1 16,-6-16-1-16</inkml:trace>
  <inkml:trace contextRef="#ctx0" brushRef="#br0" timeOffset="274700.712">6740 15265 56 0,'-29'-8'40'15,"12"8"1"-15,1-8 0 16,16 8-32-16,14-11-5 16,9 1-1-16,8-1-1 15,9-4-2-15,8 1-2 16,3-8-4-16,9 12-11 15,-10-16-23-15,11 11 0 16,-19-12 0-16,12 6 0 0</inkml:trace>
  <inkml:trace contextRef="#ctx0" brushRef="#br0" timeOffset="274903.7236">7397 14934 60 0,'-9'29'40'0,"4"13"0"16,-9-1 0-16,8 15-35 15,-5-3-1-15,6 3-1 16,0 0-3-16,0-6 0 16,5-5-4-16,-1-15-4 15,11-1-32-15,-10-29 1 16,11 17 0-16,-8-28 0 0</inkml:trace>
  <inkml:trace contextRef="#ctx0" brushRef="#br0" timeOffset="275083.7339">7227 15195 76 0,'-14'5'42'0,"1"-9"-1"16,28 10-1-16,-1-12-35 16,18-2-1-16,8-8-2 15,15-6-1-15,8 1-4 16,0-16-20-16,13 14-18 15,-13-4-1-15,-2 13-2 16,-13-6 1-16</inkml:trace>
  <inkml:trace contextRef="#ctx0" brushRef="#br0" timeOffset="279453.9838">7964 15060 38 0,'10'-14'35'0,"2"2"2"16,-10-7-4-16,12 9-28 15,-11-4-1-15,10 8 1 16,-13 6-1-16,20-1 0 15,-13 10 1-15,4 17-1 0,-4 6-1 16,0 12 0-16,-4 6-1 16,-5 8-1-16,-1 1-1 15,-3 0 0-15,7-4-4 16,-9-17-12-16,8 1-21 15,-2-18-2-15,7-2 0 16,-5-19 0-16</inkml:trace>
  <inkml:trace contextRef="#ctx0" brushRef="#br0" timeOffset="279642.9947">7941 15293 53 0,'-19'-16'40'16,"9"10"0"-16,-4-3 0 15,14 9-32-15,0 0-2 0,14-7-2 16,9-2 0-16,15-3-3 15,9-4-1-15,13-8-5 16,24 4-33-16,-9-9-1 16,9 11-2-16,-9-4 0 15</inkml:trace>
  <inkml:trace contextRef="#ctx0" brushRef="#br0" timeOffset="280044.0176">8817 15112 60 0,'2'18'39'0,"-4"0"-2"16,6 13-1-16,-2-9-30 16,5 8-1-16,2-12 1 15,13 0 0-15,3-21-1 0,17-12 0 16,14-29 0-16,22-21-2 15,23-26 1-15,23-25-2 16,17-24-2-16,10-20-3 16,21-6-28-16,-9-26-10 15,1 8-1-15,-11 1-2 16</inkml:trace>
  <inkml:trace contextRef="#ctx0" brushRef="#br0" timeOffset="304543.4189">10504 4263 63 0,'-9'-18'40'0,"-28"4"-1"16,-12 23-1-16,-26-2-24 16,-5 24-11-16,-6 8 0 15,5 9-2-15,9 0 0 16,18 2 0-16,21-2-1 15,29-4 1-15,35-4-1 16,27-6 0-16,31-8 0 16,23 1 0-16,12-1 0 0,2 1 0 15,-7 2 1-15,-15 8 0 16,-23 9 1-16,-27 8-1 15,-36 12 2-15,-34 7-2 16,-29 0 2-16,-17 3-2 16,-13-5 2-16,0-9-3 15,4-9-1-15,12-19-1 16,22-15-3-16,19-35-11 15,42-12-22-15,20-30 0 16,27-14-3-16,16-27 2 16</inkml:trace>
  <inkml:trace contextRef="#ctx0" brushRef="#br0" timeOffset="304776.4322">11445 3703 96 0,'-5'21'38'0,"-10"17"0"16,3 33-3-16,-1 13-33 15,1 21-1-15,0 22 0 16,0 11-1-16,-2 13 2 16,-1 3-2-16,-3-4 1 15,-1-7-2-15,-3-8-1 16,-3-20-4-16,14-9-13 15,-11-31-19-15,12-14 0 16,0-27-2-16,10-17 1 16</inkml:trace>
  <inkml:trace contextRef="#ctx0" brushRef="#br0" timeOffset="305287.4614">11102 4699 88 0,'-26'-31'40'15,"0"4"-1"-15,14 23 2 16,12 4-35-16,0 0-4 15,36 1-1-15,17-7-1 16,23 0 0-16,9-2-1 16,18-3-1-16,3-1-1 15,7 3-2-15,-6-2-2 16,-2 11-2-16,-19-9 0 15,-5 16 1-15,-19-5 1 16,-14 4 4-16,-13 1 2 0,-18 0 3 16,-9 4 4-16,-19-9 2 15,-1 13 0-15,-20-8 1 16,3 11-1-16,-10 0-2 15,3 8-1-15,-1 4-1 16,3 9-1-16,3 5-1 16,6 2 0-16,11 3 1 15,10-1-1-15,11-5 1 16,16-6-3-16,11-13 2 15,11-14-2-15,9-11 0 16,4-12 1-16,-1-13-3 16,-5-13 1-16,-5-6-1 15,-13-9 0-15,-13-1-1 16,-19-1 2-16,-11 3 0 0,-11 6-1 15,-8 7 1-15,-4 10-1 16,-3 12 0-16,2 3-3 16,15 24-11-16,3-11-21 15,29 15-1-15,1-12-1 16,27 9 1-16</inkml:trace>
  <inkml:trace contextRef="#ctx0" brushRef="#br0" timeOffset="305813.4915">12754 4663 96 0,'-28'19'40'0,"5"14"1"16,-9-5-2-16,14 8-35 0,-5 3 1 15,1 5-3-15,8 1 1 16,3 2-2-16,6-6 1 15,5-3-1-15,4-9 0 16,1-11-1-16,6-14 0 16,1-14-1-16,7-12-1 15,-5-15 2-15,-4-8-2 16,4-10 2-16,-5-9-2 15,-3-3 2-15,2 5-2 16,-6 7 2-16,1 10 0 16,-2 13 1-16,-2 11-1 15,1 21 0-15,0 0 0 16,12 21 1-16,2-3-1 15,7 6 0-15,10-3 0 0,9-3 0 16,7-5 0-16,5-8 0 16,8-5 0-16,-4-7 0 15,1-2 1-15,-3-8 0 16,-6-2 0-16,-6 0-1 15,-9 3 1-15,-10 1 0 16,-3 5 0-16,-7 10 0 16,-13 0-1-16,6 28 0 15,-11 0 1-15,-4 9-2 16,-2 7 0-16,3 6 0 15,4 4 0-15,4-7-4 16,13 6-3-16,1-18-31 16,23-1 0-16,6-17 0 0,23-4-1 15</inkml:trace>
  <inkml:trace contextRef="#ctx0" brushRef="#br0" timeOffset="306212.5143">13968 4649 104 0,'-23'-24'39'15,"3"19"1"-15,-15-1-6 16,2 15-31-16,-7 9 1 16,-4 12-2-16,-1 6 1 15,0 10 0-15,2 3-1 16,5 0 0-16,10 0 0 15,9-3 0-15,14-9 0 16,15-8-2-16,13-14 2 0,14-12-1 16,10-12-1-16,5-13 0 15,3-13-1-15,8-9 1 16,-6-7-1-16,-5-2 1 15,-8 1-1-15,-11 4 1 16,-6 13 0-16,-12 13 0 16,-15 22 1-16,0 0-2 15,-3 23 1-15,-4 8 0 16,-3 8-1-16,6 4 0 15,8 1-2-15,9-11 0 16,16-6-3-16,9-19-3 16,27-3-30-16,-6-23-2 15,21-4 1-15,-5-29 0 16</inkml:trace>
  <inkml:trace contextRef="#ctx0" brushRef="#br0" timeOffset="306443.5276">15047 3704 108 0,'-45'49'41'16,"0"29"1"-16,-9 5-3 16,5 17-36-16,4 9-2 15,5 7 0-15,7 3-1 16,4-6 0-16,6-4-3 15,-2-11-1-15,10-4-2 16,-7-26-8-16,14 0-24 16,-10-28-2-16,11-9 1 0,-7-26 0 15</inkml:trace>
  <inkml:trace contextRef="#ctx0" brushRef="#br0" timeOffset="306643.539">14477 4467 103 0,'-18'-56'41'0,"10"20"1"16,-6 6-1-16,16 20-35 15,9 7-2-15,13 8-2 16,15 4-1-16,17 3-1 16,12 5-1-16,11 1-2 15,16 7-1-15,0-6-3 16,14 12-19-16,-15-16-15 0,9 7 2 15,-16-14-2 1,2 6 2-16</inkml:trace>
  <inkml:trace contextRef="#ctx0" brushRef="#br0" timeOffset="307038.5616">15657 4459 106 0,'-30'-6'42'16,"-3"17"1"-16,-18-7-2 16,-6 15-34-16,-3 6-2 15,0 11-2-15,-1 3 0 16,7 7-1-16,6 2-1 15,15 0 1-15,18-2-2 16,15-3 0-16,24-7 0 16,13-8 0-16,20-10 0 15,12-9 0-15,8-11 0 16,4-11-2-16,0-11 2 0,-2-12 0 15,-7-11-1-15,-5-9 0 16,-7-7 1-16,-7-3 0 16,-9 0 0-16,-13 10 1 15,-8 10-1-15,-14 14 1 16,-9 32-1-16,-28 3 2 15,-6 33-2-15,-11 16 0 16,-5 11 0-16,0 6 0 16,6 4 0-16,8-4-2 15,15-7 1-15,14-11-5 16,26-2-7-16,-3-29-15 15,27 3-14-15,-3-18 1 16,18 1-3-16,-4-15 2 0</inkml:trace>
  <inkml:trace contextRef="#ctx0" brushRef="#br0" timeOffset="307181.5698">16405 4964 113 0,'0'0'41'0,"0"0"-5"16,-10-17-33-16,20 1-41 15,-15 0-3-15,5 16-2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1-12T00:36:50.44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1821 2860 78 0,'0'0'37'0,"14"4"-2"15,-14-4 1-15,23-1-33 16,-2-5 0-16,10 4-1 0,2-6 1 16,13 2-1-16,1-3 0 15,11 0 0-15,3 1 0 16,15-1 0-16,0-3 0 15,9 2 0-15,2-3-1 16,5 3 0-16,2 0-1 16,1 2 1-16,1 1-1 15,0 3-2-15,-2 4-1 16,-7-4-5-16,2 14-15 15,-13-13-15-15,-5 8 0 16,-10-11-1-16,-3 6 0 16</inkml:trace>
  <inkml:trace contextRef="#ctx0" brushRef="#br0" timeOffset="345.0197">4206 2742 85 0,'10'9'37'16,"-10"-9"1"-16,13 5-2 15,-13-5-33-15,28-10-1 16,-7-1 1-16,8-1 0 0,4-5-1 16,10 4 0-16,6-4-1 15,5 4 1-15,2 2-2 16,3 2 1-16,-1 7-2 15,-1 2 0-15,0 5-4 16,-6-10-2-16,12 17-16 16,-9-21-14-16,9 5-1 15,-3-13-1-15,11 2 4 16</inkml:trace>
  <inkml:trace contextRef="#ctx0" brushRef="#br0" timeOffset="700.04">6219 2788 88 0,'0'0'37'0,"13"5"1"16,-3-13 1-16,17 8-33 15,1-14-1-15,12-1-1 16,10-5-1-16,8-1-1 16,7-5-1-16,1 5 0 15,2 3-3-15,3 2 0 0,1 13-3 16,-12 0-5-16,7 25-18 15,-15-8-10-15,3 12 0 16,-12-4 0-16</inkml:trace>
  <inkml:trace contextRef="#ctx0" brushRef="#br0" timeOffset="1031.0589">8016 2922 99 0,'23'16'40'15,"-11"-19"1"-15,14 6-2 16,2-12-35-16,7 0-1 16,8-5 0-16,9-2-1 15,3-3-2-15,7-4-2 16,3 7-2-16,-2-5-2 15,6 11-3-15,-17-8-11 16,12 18-20-16,-12-5 1 16,0 12-1-16,-6-3 2 15</inkml:trace>
  <inkml:trace contextRef="#ctx0" brushRef="#br0" timeOffset="1399.08">9963 2894 88 0,'0'0'39'0,"12"14"1"16,-1-16 0-16,18-3-34 15,4 0-2-15,13 0-1 16,10-4 0-16,10-1-1 16,5-2-1-16,5-1-1 15,5 2-2-15,-1 0-1 16,0 9-5-16,-14-8-23 15,3 14-9-15,-17-5 1 16,-3 9-2-16</inkml:trace>
  <inkml:trace contextRef="#ctx0" brushRef="#br0" timeOffset="3907.2234">11887 2901 92 0,'21'-1'40'0,"12"2"0"16,7-11-1-16,6 4-36 16,18-9 0-16,11 1-1 15,7-4-1-15,6-1-1 16,7 0-2-16,-5-8-4 15,12 19-12-15,-14-15-21 16,1 9-1-16,-10-5 1 0,-3 12-1 16</inkml:trace>
  <inkml:trace contextRef="#ctx0" brushRef="#br0" timeOffset="4169.2384">13813 2859 101 0,'24'7'44'16,"21"6"0"-16,12-15-1 15,31-9-38-15,21-9-2 0,31-5-1 16,29-10-5-16,16-23-12 16,24 13-26-16,-5-11-4 15,3 14 2-15,-23 2-3 16</inkml:trace>
  <inkml:trace contextRef="#ctx0" brushRef="#br0" timeOffset="12506.7153">2165 4154 79 0,'16'-18'36'0,"-9"7"-1"16,-7 21-9-16,-12 3-21 15,3 16-1-15,-11 10 1 16,2 17-1-16,-5 15-1 15,-2 13 0-15,0 10-1 0,1 5 0 16,-3-3 0-16,3 2-1 16,0-11 1-16,4-13-2 15,2-17 1-15,4-13-1 16,5-21 3-16,9-23-3 15,2-11 0-15,9-23 1 16,4-16 0-16,6-16 0 16,5-21-1-16,2-11 1 15,5-9-1-15,0-1 2 16,2 3-1-16,4 11 0 15,-4 12-1-15,0 18 2 16,-3 20-2-16,-2 24 2 16,0 24-2-16,-3 20 0 15,0 21 0-15,-4 16 0 16,2 16 0-16,-3 16-1 0,2 7 0 15,-4 4-1-15,0 4 0 16,-5-7-6-16,9 2-27 16,-15-25-4-16,3-9 1 15,-7-27-2-15</inkml:trace>
  <inkml:trace contextRef="#ctx0" brushRef="#br0" timeOffset="12665.7244">2186 4660 103 0,'-9'-21'40'0,"20"-5"0"16,33 13-5-16,27-2-40 16,13-14-33-16,34 7-1 0,14-9 0 15,19 2-3-15</inkml:trace>
  <inkml:trace contextRef="#ctx0" brushRef="#br0" timeOffset="13085.7484">4183 3891 82 0,'0'0'37'0,"-15"23"-1"0,5 15 1 16,3 23-37-16,4 24 2 15,3 27 1-15,3 24 1 16,7 25-1-16,-3 26 1 15,4 29-1-15,-4 29 2 16,5 26-2-16,-5 21 1 16,-3 20-1-16,-4 14-2 15,-3 5 3-15,-3-5-3 16,-1-6 1-16,1-18-2 15,1-14 2-15,0-31-1 16,5-26 0-16,2-29-1 16,4-27-2-16,4-28-1 15,4-34-2-15,7-21-10 16,-8-43-24-16,10-17-2 0,-23-32 0 15,17-17 0-15</inkml:trace>
  <inkml:trace contextRef="#ctx0" brushRef="#br0" timeOffset="16837.963">2224 5632 88 0,'8'-28'37'0,"4"11"-1"15,-11-1 1-15,-1 18-36 16,0 0 0-16,4 33 0 15,-8 12 3-15,-7 20-1 16,-4 15 0-16,-2 13-1 16,1 8 1-16,-1-3-2 15,6-3-1-15,4-22-4 16,18-5-23-16,3-32-11 0,15-17 1 15,1-27-2-15,14-14 1 16</inkml:trace>
  <inkml:trace contextRef="#ctx0" brushRef="#br0" timeOffset="17032.9742">2308 5632 94 0,'-3'-18'38'0,"11"-3"2"16,23 2-2-16,12-1-36 15,20-10-1-15,14 0-3 16,6-3-3-16,10 19-11 16,-14-4-22-16,-5 21 0 15,-23 2-1-15,-15 18 0 0</inkml:trace>
  <inkml:trace contextRef="#ctx0" brushRef="#br0" timeOffset="17205.9841">2496 5889 106 0,'-13'11'39'16,"13"-11"0"-16,19-5-3 15,17-11-33-15,14-4-3 16,14-2-1-16,-1-2-5 15,16 9-29-15,-19-2-3 16,-2 14-1-16,-23 5 0 0</inkml:trace>
  <inkml:trace contextRef="#ctx0" brushRef="#br0" timeOffset="17363.9931">2540 6194 103 0,'-57'31'39'16,"27"0"1"-16,10-18-1 15,36-7-35-15,11-12-1 16,30-7-2-16,21-1-6 15,10-10-31-15,25 4-3 16,3-6 0-16,22 6-3 16</inkml:trace>
  <inkml:trace contextRef="#ctx0" brushRef="#br0" timeOffset="17994.0292">2054 9560 80 0,'30'-22'37'16,"23"7"-1"-16,18-6-2 15,31 11-27-15,21-7 0 16,34 10 0-16,27-5-2 0,29 1-1 16,33-2-1-16,27-7-1 15,23-8 0-15,27-5-2 16,15-6 0-16,11-4-1 15,3 1 1-15,-7 0-1 16,-15 6 1-16,-16 5 0 16,-30 7 0-16,-34 8-1 15,-37 9 1-15,-38 4-2 16,-40 7 0-16,-36 0-4 15,-23 14-21-15,-44-15-11 16,-17 6-1-16,-29-10-1 16,-7-3 0-16</inkml:trace>
  <inkml:trace contextRef="#ctx0" brushRef="#br0" timeOffset="23205.3272">1323 7251 83 0,'7'-37'37'15,"2"11"-2"-15,-9 4 2 16,0 22-32-16,0 0-2 15,0 17-1-15,-4 22 0 16,11 22-1-16,-6 10 0 16,4 15 0-16,2 8-1 15,2 1-1-15,3 3-4 16,-8-18-13-16,12-1-19 15,-8-22 1-15,4-9-2 16,0-20 1-16</inkml:trace>
  <inkml:trace contextRef="#ctx0" brushRef="#br0" timeOffset="23482.3431">1292 7166 95 0,'-13'-44'38'16,"7"2"2"-16,21 19-2 15,5 5-35-15,22 11 0 16,22 7-2-16,11 14 1 16,6 6 0-16,-1 15-2 15,-11 12 1-15,-12 10 0 16,-24 9 0-16,-22 6-1 15,-30 3 1-15,-18-4 0 16,-20-10-1-16,-4-8-1 16,-1-8-7-16,1-26-29 0,22-13-2 15,12-28-1-15,32-16-2 16</inkml:trace>
  <inkml:trace contextRef="#ctx0" brushRef="#br0" timeOffset="24287.3891">4314 8375 68 0,'-15'-44'37'0,"4"10"-1"16,2 6 1-16,9 28-29 15,7-12-1-15,11 32-1 16,8 15-2-16,10 18-1 16,7 12 1-16,13 14-1 15,8 10 0-15,7 8-1 16,2-4 1-16,4 2-1 15,0-7 0-15,0-4-1 16,-2-10-2-16,-11-9 0 16,-1-10-1-16,-14-10 0 15,-8-4-4-15,-12-25-10 0,-6 3-21 16,-23-19-2-16,10-5-1 15,-20-16 1-15</inkml:trace>
  <inkml:trace contextRef="#ctx0" brushRef="#br0" timeOffset="29485.6864">4831 1491 81 0,'12'-16'38'0,"-11"0"-3"16,-1 16 0-16,-5-12-29 15,-13 16-2-15,-16 11 0 16,-4 13 0-16,-16 9 0 15,-4 7-2-15,-1 3 0 16,2 3 0-16,9-5-1 16,13 0-1-16,23-9 2 15,21-10-3-15,28-6 1 16,18-5 0-16,15 0 0 15,10 4 1-15,4 1-1 0,-3 0 0 16,-11 2 1-16,-12 3-1 16,-26 1 2-16,-22 9-2 15,-20 0 1-15,-17 2 0 16,-22-2 0-16,-10 5 0 15,-2-7 0-15,-2-1-2 16,11-5-1-16,5-12-4 16,27 8-24-16,0-25-10 15,20 2 0-15,30-25-2 16</inkml:trace>
  <inkml:trace contextRef="#ctx0" brushRef="#br0" timeOffset="32220.8429">10925 1507 80 0,'0'0'38'0,"-28"-2"-2"15,3 15 0-15,-24 4-30 16,-6 5-1-16,-14 5 0 15,-2 8-2-15,-5 3 1 16,3 2-2-16,5 2 0 0,15-5-1 16,18-5 1-16,20-3-2 15,21-7 0-15,24-4 0 16,19-3 0-16,15 1 0 15,12 2 0-15,-1-1-1 16,-2 3 2-16,-7 2-2 16,-11 2 2-16,-19 7-1 15,-21 1 0-15,-15 4 1 16,-25 1 0-16,-13 7 0 15,-12-3 0-15,-3 3-1 16,-5-2 0-16,3-9-2 16,9 0-5-16,-1-19-30 15,33-2-2-15,4-26-1 16,27-5-1-16</inkml:trace>
  <inkml:trace contextRef="#ctx0" brushRef="#br0" timeOffset="34294.9615">14948 1364 37 0,'2'-13'33'0,"2"0"3"15,-4 13-13-15,-2-26 10 16,2 16-21-16,-17 1-2 15,3 4-2-15,-21 6-1 16,-5 10-1-16,-19 6 0 16,-7 12-2-16,-12 4 0 15,-3 12-1-15,5 0-1 0,10 6-1 16,17 0 0-16,18-1-2 15,25-4 1-15,20-4-2 16,23-1 2-16,11-7-2 16,9-3 2-16,1-3 1 15,-2-5-1-15,-4 4 0 16,-10 0 1-16,-11 2 0 15,-17 2 0-15,-10 5 0 16,-13 1 1-16,-8 3-1 16,-16 1 0-16,-7 4 0 15,-12-1 0-15,-2 1-1 16,-1-3-1-16,1-8-3 0,3 7-7 15,-3-25-26-15,17 5-4 16,-1-21 0-16,12-2-2 16</inkml:trace>
  <inkml:trace contextRef="#ctx0" brushRef="#br1" timeOffset="62162.5555">2820 1664 79 0,'3'-24'36'0,"-1"4"0"15,-22-5-9-15,10 6-21 16,-13 2 0-16,3 10 0 16,-11 1 0-16,1 10 0 15,-7 4-2-15,2 10-1 16,-5 8 0-16,3 6-2 0,0 10 1 15,4 2-1-15,4 12 0 16,6 6-2-16,6 6 2 16,15 5-1-16,11-1 0 15,11 5 0-15,18-12 1 16,17-7-2-16,7-19 1 15,14-20 1-15,12-19-1 16,0-18 0-16,0-17 0 16,-7-17-1-16,-11-12 0 15,-12-8 1-15,-16-1-1 16,-25 0 0-16,-20 4-2 15,-24-1 3-15,-18 3-2 0,-19 7 2 16,-10 14-1 0,-10 19 1-16,-4 16-1 0,3 14-1 15,13 27-13-15,6 7-22 16,23 23 0-16,20 0-4 15,28 1 2-15</inkml:trace>
  <inkml:trace contextRef="#ctx0" brushRef="#br1" timeOffset="63214.6156">6142 1702 58 0,'4'-21'37'16,"-4"21"-2"-16,2-12 2 16,-2 12-10-16,-6 11-23 15,0 3 1-15,-8 4-1 16,3 9 1-16,-7 8-1 15,-1 10-1-15,-3 3-1 16,3 6 0-16,-2-1 0 16,3-2-1-16,5-8 0 15,0-4-2-15,6-10 2 16,6-17-1-16,1-12 0 15,14-11 1-15,-3-16 0 16,8-8 0-16,0-9 0 16,1-8 1-16,-1-6-1 15,-1-4 1-15,1-3-2 16,-4 5 2-16,-1 11-2 0,-5 5 1 15,-3 9-1-15,-2 10 1 16,1 11-2-16,-5 14 1 16,15 11 1-16,-3 9-2 15,2 8 1-15,5 4 0 16,6 5 0-16,7 0 0 15,4-4 1-15,3-4-2 16,9-8 2-16,4-13 0 16,3-10 0-16,2-13-1 15,1-9 1-15,1-8 0 16,-5-8 0-16,-2 2 0 15,-11 1-1-15,-6 5 2 16,-11 8-2-16,-5 9 1 16,-19 15 0-16,13 18-2 0,-19 14 2 15,-8 11-2-15,-1 10 2 16,-6 8-2-16,7 4-2 15,4-3-4-15,16 2-19 16,-1-21-14-16,21-3-2 16,7-20 0-16,17-5-2 15</inkml:trace>
  <inkml:trace contextRef="#ctx0" brushRef="#br1" timeOffset="63943.6573">8560 1631 81 0,'0'0'38'0,"-24"-14"-1"16,7 14 2-16,-9-4-34 16,2 7 0-16,-9 1 0 15,2 8-2-15,-8 5 2 16,5 12-2-16,-4 4 0 15,3 15 0-15,4 5 0 0,4 11-3 16,6 3 3-16,10 10-2 16,8 2-1-16,16 0 1 15,12-7-1-15,10-12-1 16,16-14 1-16,11-16 1 15,10-23-2-15,8-21 1 16,-2-18 0-16,-2-18 0 16,-6-17 0-16,-13-8 0 15,-9-5 0-15,-20-6-1 16,-16 3-1-16,-19-3 1 15,-13 11-2-15,-13 3 2 16,-11 20-2-16,-18 10 0 16,-5 16-2-16,-8 14-2 15,17 21-28-15,-13 8-3 16,19 12 0-16,7 0-1 0</inkml:trace>
  <inkml:trace contextRef="#ctx0" brushRef="#br1" timeOffset="68652.9267">12592 1539 52 0,'0'0'31'16,"11"-8"0"-16,-11 8-1 15,0 0-25-15,14-5 0 16,-14 5-1-16,0 0 1 16,0 0 0-16,0 0 0 15,0 0-1-15,0 0-1 16,0 0-1-16,0 0 0 0,0 0-1 15,0 0 0-15,0 0 0 16,0 0 1-16,0 0-1 16,13 15 0-16,-13-15 0 15,1 10 0-15,-1-10 0 16,1 21 0-16,0-10 0 15,0 3 0-15,-1 2 0 16,3 0 0-16,-3 3 0 16,1-2-1-16,-2 0 1 15,1 2-1-15,-3-2 1 16,3 0-1-16,-1 1 1 15,1-2-2-15,-1-1 1 16,1 1 1-16,0-1-1 16,0-1 1-16,1-1-1 15,0-1 0-15,-1 2 1 0,3-1-1 16,-2-1 0-16,0 5 0 15,-1 0 1-15,0-1-2 16,-1 3 1-16,-3-1 0 16,3 0 0-16,-1 2 0 15,0-2 0-15,-3-3-1 16,2 2 1-16,1-2 1 15,-2 1-1-15,1-1 0 16,2-1 0-16,0-1 0 16,1 0 0-16,0 2 0 15,1-2 0-15,-1-1 1 16,1 2-1-16,2-1 0 15,-3 1 1-15,0 1-1 16,0 1 0-16,0 0 0 0,0 1 1 16,-1 3-1-16,1 1 0 15,-2-3 1-15,1 3-1 16,0-3 0-16,1 0 0 15,0-2 1-15,0 1-1 16,0-1 1-16,0-2-1 16,-2 1 0-16,1 1 0 15,2-2 1-15,-2-1-1 16,-1-2 1-16,2 0-1 15,0-11 0-15,-2 14 0 16,2-14 0-16,0 0-1 16,0 0-1-16,0 0 1 15,0 0-1-15,4 11 0 16,-4-11-3-16,0 0-3 0,0 0-29 15,3 9 2-15,-3-9-3 16,0 0 3-16</inkml:trace>
  <inkml:trace contextRef="#ctx0" brushRef="#br1" timeOffset="71777.1054">14015 980 56 0,'0'0'35'0,"15"-53"-2"15,-15 53 0-15,0 0-30 0,0 0-1 16,-47-59 0-16,47 59 0 15,-52-32 2-15,52 32-2 16,-74-29 1-16,74 29-1 16,-97-21 0-16,42 12-1 15,-7 5 0-15,-4 1 1 16,-1 3-1-16,-8 1 0 15,-3 6-1-15,-3 3 1 16,-3 1 2-16,-2 5-2 16,0 6 1-16,-4 1-1 15,-46 22 0-15,-29 21-1 16,15 10 1-16,17 4-2 15,23 5 1-15,17 3-1 16,19 3 0-16,16-5 1 0,16-3-2 16,4 6 3-16,6-3-3 15,2 2 3-15,7 0-2 16,-1 6 3-16,9 4-2 15,6-1 0-15,8 5 2 16,11-4-1-16,10 0 1 16,12 3-1-16,11 1 1 15,14-7-2-15,9-1 1 16,9-2-1-16,11-1 0 15,7-2-1-15,6-5 1 16,11-3-1-16,12-7 0 16,8-5 1-16,5-6 0 15,16-9 0-15,5-4 0 0,13-7 0 16,1-4 0-16,5-9 0 15,2-6 0-15,2-9 0 16,-1-7 0-16,-1-14 1 16,-1-6-1-16,-6-14 0 15,-3-8 0-15,-6-14 1 16,-8-8-1-16,-8-6 0 15,-10-11 1-15,-11-8-1 16,-11-6 1-16,-17-4 0 16,-9-5 0-16,-17-4 0 15,-8-3-1-15,-14-5 1 16,-8-3 0-16,-16 0-1 15,-7-2 0-15,-12-5 2 16,-10 3-1-16,-17-1 0 0,-8-7 2 16,-15 1-1-16,-11-2 1 15,27 60-1-15,-8-7 2 16,-9 2-1-16,-5-6-1 15,-7 2 0-15,-11-1-1 16,-12 2 1-16,-10-1-2 16,-11 8 2-16,-15 0-2 15,-12 9-1-15,-15 0 0 16,-8 10-1-16,-12-1-6 15,-5 8-32-15,-13-3-2 16,-3 7 0-16,0 6-1 16</inkml:trace>
  <inkml:trace contextRef="#ctx0" brushRef="#br1" timeOffset="74039.2348">7131 4272 59 0,'9'-11'34'0,"-9"11"-1"15,0 0-9-15,0 0-18 16,0 0 0-16,0 34 0 15,2 13 2-15,-7 11-2 16,2 19-2-16,-1 15 0 16,3 15-2-16,-9 7 0 15,6 5-2-15,-1-3 1 16,-1-8-5-16,11-7-4 15,-10-26-28-15,17-13 0 16,-2-25-2-16,12-16 2 16</inkml:trace>
  <inkml:trace contextRef="#ctx0" brushRef="#br1" timeOffset="74220.2451">7142 5029 81 0,'-24'-9'38'15,"2"-2"-1"-15,22 11 0 16,0 0-33-16,36-16-1 15,11 3-4-15,18-3 1 16,22 0-8-16,-1-17-23 16,22 4-5-16,-5-14 0 15,2 1-3-15</inkml:trace>
  <inkml:trace contextRef="#ctx0" brushRef="#br1" timeOffset="74442.2578">8033 4158 90 0,'-13'19'37'0,"-4"11"0"16,6 26 1-16,-3 12-35 16,4 16-1-16,2 14-1 15,2 11-1-15,-3 4 1 16,0 3-2-16,3-2-1 15,-1-10-4-15,12-9-1 16,-2-27-30-16,23-7 0 16,2-26-1-16,11-12 0 15</inkml:trace>
  <inkml:trace contextRef="#ctx0" brushRef="#br1" timeOffset="74910.2846">8310 4869 87 0,'0'0'38'15,"-21"15"1"-15,17 8-2 16,2 2-32-16,8 6-2 16,5 3 1-16,4 2-2 15,2 1 1-15,6-3-2 16,6-8 0-16,1-6 1 15,4-11-1-15,2-13-1 16,2-14 1-16,4-9 0 16,-2-11-1-16,0-11 1 15,-4-4-1-15,-3 0 0 16,-4 2-1-16,-5 7 1 15,-10 11-1-15,-2 16 1 0,-12 17-1 16,-2 27 1-16,-8 23 1 16,-8 25-1-16,-3 25 1 15,-8 21-1-15,-1 14 3 16,-7 14-1-16,-1 0 1 15,-5-3 0-15,0-11-1 16,1-16 0-16,-1-21 1 16,0-23-1-16,4-23-1 15,-1-23-1-15,6-22 0 16,4-22-2-16,4-22-1 15,3-19-3-15,19-7-9 16,-5-33-24-16,22-2-3 0,5-16 2 16,17 7-3-16</inkml:trace>
  <inkml:trace contextRef="#ctx0" brushRef="#br1" timeOffset="75533.3202">9256 4861 85 0,'-13'2'38'0,"-1"16"1"15,-9 0 2-15,4 10-38 16,-5 9 2-16,5 11-2 15,2-1 1-15,6 6-2 0,0-2 1 16,3-3-2-16,6-8 0 16,2-4-1-16,0-10 0 15,2-8 1-15,-2-18-1 16,0 0 0-16,10-12 0 15,-5-7 0-15,-3-13 0 16,5-8 0-16,1-12-2 16,6-6 4-16,3-3-4 15,4-2 2-15,7 3-2 16,0 6 2-16,7 6-1 15,3 10 1-15,0 9 0 16,1 15-2-16,-4 9 2 16,-1 12 0-16,-5 11 0 15,-8 5 0-15,-8 7 1 0,-9 8-1 16,-10 5 1-16,-12 4-1 15,-11 1 1-15,-8 0-1 16,-12 0 1-16,-1-7-1 16,-2-4 0-16,0-5 0 15,3-6 0-15,7-7 1 16,8 0-1-16,7-2 0 15,11 3 1-15,5 5-1 16,6 10 1-16,-1 13-1 16,-1 12 1-16,-4 9 1 15,-4 11 1-15,-3 5-1 16,-2-1-1-16,-5-2-1 15,6-7-2-15,1-24-9 16,19-11-25-16,3-28-4 0,25-16 0 16,12-28-1-16</inkml:trace>
  <inkml:trace contextRef="#ctx0" brushRef="#br1" timeOffset="75886.3404">10084 4775 92 0,'-33'-1'40'16,"2"14"2"-16,-13 1-2 16,8 14-37-16,-5 6 2 15,9 7-3-15,1 8 2 16,10 6-3-16,6-1 2 15,9-3-1-15,14-5 0 0,12-10-1 16,12-12-1-16,10-13 1 16,7-16-1-16,3-16 1 15,3-9-1-15,-1-10 0 16,-13-7-2-16,-11-5 2 15,-11-4-4-15,-13 1 2 16,-12 4-3-16,-11 4 2 16,-3 11-3-16,-9 6-1 15,12 22-9-15,-8-8-23 16,25 16 1-16,-11 1 0 15,26 6 0-15</inkml:trace>
  <inkml:trace contextRef="#ctx0" brushRef="#br1" timeOffset="76134.3546">10991 3962 98 0,'-39'39'40'0,"-7"8"1"15,8 25-3-15,-6 9-36 16,10 12 0-16,8 10-1 16,5 4 0-16,2 2 0 15,2-6-5-15,3-2 2 16,-2-18-7-16,11 1-27 15,-18-24-4-15,8-6 2 0,-8-24-2 16</inkml:trace>
  <inkml:trace contextRef="#ctx0" brushRef="#br1" timeOffset="76314.3649">10448 4832 113 0,'19'-3'40'15,"1"-4"1"-15,18 13-11 16,6-15-28-16,12-6-3 15,8-5-3-15,1-15-22 16,14 7-13-16,-6-16-1 16,7 0-1-16,-7-14 1 15</inkml:trace>
  <inkml:trace contextRef="#ctx0" brushRef="#br1" timeOffset="76707.3874">11506 3966 105 0,'-29'25'42'0,"-17"5"-2"15,8 25-3-15,-13 2-33 16,4 16 0-16,-3 8-2 16,6 12 0-16,2 1-1 15,8 2 0-15,6-4 0 16,9-9 0-16,7-11 0 15,12-13 0-15,10-18-1 16,10-17 1-16,9-20-1 16,7-12 0-16,7-17 1 0,0-7-1 15,2-9-2-15,-3-4 2 16,-5 0 1-16,-3 5-3 15,-7 10 2-15,-5 7 0 16,-9 18 0-16,-13 5 0 16,10 26-1-16,-8 4 1 15,-2 9-2-15,-1 3 0 16,4 5 0-16,0-8-6 15,12 10-10-15,-11-25-22 16,21 3 0-16,-7-17 0 16,13-3-1-16</inkml:trace>
  <inkml:trace contextRef="#ctx0" brushRef="#br1" timeOffset="77043.4066">11755 4744 63 0,'0'0'40'15,"1"25"0"-15,-1-25 1 16,28 33-13-16,-5-26-23 16,16 1-2-16,0-7 0 15,8-5-1-15,1-5-1 16,3-6 0-16,-8-7-1 15,2-3 0-15,-11-6 0 16,-10-4 0-16,-11 3-1 16,-10 0 1-16,-15 7 0 15,-8 7 0-15,-14 12 1 0,-8 12 0 16,-3 16 0-16,-1 10 0 15,3 7 0-15,9 5 0 16,10 1-1-16,10-2-2 16,20-3-7-16,2-21-25 15,24-3-6-15,1-19-1 16,17-5-1-16</inkml:trace>
  <inkml:trace contextRef="#ctx0" brushRef="#br1" timeOffset="77606.4388">12704 4485 90 0,'0'0'38'16,"-24"-3"0"-16,5 23-4 16,-17-6-28-16,0 9-2 15,-2 2-1-15,1 6 0 16,3-1-1-16,9 0 1 15,7-2-2-15,17-5 0 16,15-8 0-16,11-2-1 16,8-5 1-16,8-4-1 15,-1-1 1-15,2 1-1 16,-6 2 1-16,-11 6-1 15,-7 4 0-15,-14 7 0 16,-12 4 0-16,-6 1 1 16,-2 2 0-16,-5 1-3 0,5-2 1 15,2-14-7-15,27 5-26 16,-3-23-5-16,23-1 0 15,6-17-1-15</inkml:trace>
  <inkml:trace contextRef="#ctx0" brushRef="#br1" timeOffset="77817.4509">13208 4549 105 0,'-22'31'41'0,"-18"6"1"15,9 20-6-15,-1-7-33 16,3 7 0-16,7 1-1 15,7-4-2-15,9-5-1 0,8-9-2 16,16-5-4-16,-3-25-18 16,22 2-14-16,-11-20 0 15,14-5-3-15,-11-18 3 16</inkml:trace>
  <inkml:trace contextRef="#ctx0" brushRef="#br1" timeOffset="77937.4577">13209 4261 73 0,'1'-12'2'0,"8"12"-1"16,9 6-1-16,7 0-36 16</inkml:trace>
  <inkml:trace contextRef="#ctx0" brushRef="#br1" timeOffset="78244.4753">13738 4411 107 0,'-39'16'40'0,"-13"-5"2"15,11 14-8-15,-4-6-29 16,12 9-2-16,8 1-1 16,12 3-1-16,20 0 0 15,14-3-1-15,14 2-1 16,9-3 1-16,4 1 0 15,-1-3 0-15,-5-1 0 0,-12 0 0 16,-12-2 0-16,-18 2 0 16,-16 2-1-16,-15-2-1 15,-7 1-1-15,-19-13-13 16,9 12-22-16,-13-13-3 15,11 5 2-15,-7-15-4 16</inkml:trace>
  <inkml:trace contextRef="#ctx0" brushRef="#br1" timeOffset="78861.5106">11954 4822 49 0,'0'0'34'15,"0"0"1"-15,0 0 0 16,-22-4-25-16,22 4-1 16,-11 14-1-16,9-4-2 15,2-10-1-15,0 28 0 16,8-18-1-16,7 7 2 15,4-6-3-15,9 4 0 0,-1-4 0 16,5 0-2-16,-3-1 0 16,-1-6-3-16,-4 4-1 15,-10-16-20-15,6 13-15 16,-20-5 1-16,23-9-3 15,-16-4 1-15</inkml:trace>
  <inkml:trace contextRef="#ctx0" brushRef="#br2" timeOffset="115863.627">7189 6581 81 0,'9'-16'37'15,"-8"4"0"-15,-1 12 0 16,-4 18-30-16,2 10-2 0,-6 17-1 15,8 14-1-15,-6 14-2 16,3 15-1-16,0 6 1 16,1 6-1-16,0 4 0 15,0-2-1-15,3-9-1 16,-1-13-4-16,9-2-15 15,-7-28-15-15,12-10-1 16,-6-20-2-16,10-13 2 16</inkml:trace>
  <inkml:trace contextRef="#ctx0" brushRef="#br2" timeOffset="116048.6376">7220 7229 77 0,'-15'-25'39'16,"-7"2"-2"-16,13 10 2 15,2 3-27-15,7 10-6 16,21-13-2-16,10 7-2 15,9-4-1-15,11-8-4 16,19 6-7-16,-6-17-26 16,14 1 0-16,-4-12-1 15,4 1-1-15</inkml:trace>
  <inkml:trace contextRef="#ctx0" brushRef="#br2" timeOffset="116249.6491">7898 6482 75 0,'-12'-20'36'16,"-6"16"0"-16,3 22 0 0,-6 12-28 15,9 31 0-15,-5 10-3 16,4 16-1-16,0 7-2 16,4 8-1-16,3-3-1 15,6-6-1-15,13-5-4 16,-3-24-14-16,17-3-18 15,0-22 0-15,14-10-1 16,4-22 2-16</inkml:trace>
  <inkml:trace contextRef="#ctx0" brushRef="#br2" timeOffset="116783.6796">8243 6905 98 0,'-23'-1'38'0,"9"16"2"16,-6 1-2-16,11 14-33 15,-3-1-2-15,8 5 1 16,2 1-2-16,8 3-1 16,2-3 1-16,11-5-2 15,4-8 2-15,6-7-2 16,5-14 0-16,4-8 1 15,4-11-1-15,0-10 2 16,-1-9-2-16,-4-4 1 16,-1-5-2-16,-5 4 2 15,-6 4-1-15,-5 9 0 16,-8 9 0-16,-12 20 0 15,14 6 0-15,-18 20 0 16,-3 24 0-16,-5 15-1 0,-4 21 1 16,-6 19 0-16,-3 14 0 15,-4 9-1-15,-3 2 0 16,4-5-1-16,-1-11 1 15,1-14 1-15,7-20-1 16,4-24 0-16,8-22 0 16,9-34 1-16,0 0 0 15,-7-37 1-15,9-12 0 16,0-12-1-16,2-16 1 15,-1-15-1-15,4-8 1 16,1-1-1-16,6-3-1 16,0 13 0-16,8 8-1 15,1 5-3-15,17 26-19 16,-5 2-14-16,11 20 0 0,-2 4 0 15,8 12-2-15</inkml:trace>
  <inkml:trace contextRef="#ctx0" brushRef="#br2" timeOffset="117396.7147">9170 6877 107 0,'-12'-9'39'0,"12"9"1"15,-28 14-1-15,14 8-33 16,-1 4-2-16,1 14-2 15,0 8 1-15,2 11-2 16,-3 3 1-16,1 3-2 16,2-1 2-16,3 0-2 0,0-10 0 15,3-7 2-15,2-11-2 16,4-11 0-16,0-25 0 15,0 0 0-15,15-12 0 16,-1-17 0-16,5-13 1 16,-4-10-1-16,-1-9 1 15,4-8 0-15,6-1-1 16,-5 2 1-16,1 5-1 15,2 6 1-15,-1 8-1 16,5 10 0-16,3 11 0 16,4 11-1-16,0 8 2 15,2 9-2-15,-1 6 1 16,3 6 0-16,-6 5 0 15,-3 3-1-15,-11 8 1 16,-7 0-1-16,-13 3 1 0,-7 0 0 16,-12 1-1-16,-8 3-1 15,-6-4 2-15,-7 1-2 16,0 1 3-16,-1-6-2 15,3 3 1-15,1-2 0 16,4 0 0-16,8 1 1 16,2 5 0-16,5 1 0 15,5 10-1-15,-1 9 0 16,2 8 0-16,-3 12 0 15,-1 4-1-15,-3 4 1 16,0 0-1-16,-1-1-1 16,3-8-3-16,-3-23-9 0,23 2-13 15,-8-31-12 1,20-12-3-16,3-24 0 0,18-12-1 15</inkml:trace>
  <inkml:trace contextRef="#ctx0" brushRef="#br2" timeOffset="117968.7474">10055 6923 96 0,'-7'-16'36'0,"7"16"2"15,-35-19-6-15,12 16-24 16,-11 6-2-16,3 15 0 16,-10 6-1-16,5 12 0 15,-2 6-1-15,10 10-3 16,4-4 1-16,14 3-1 0,11-6 1 15,10-6-2-15,21-11 1 16,12-10-1-16,11-13 0 16,8-12 1-16,-1-11 0 15,2-7 1-15,-8-10-1 16,-6-4 1-16,-19-1-2 15,-13-4 1-15,-18 1-1 16,-12 2 0-16,-14 4-2 16,-5 6 0-16,-4 10-1 15,-2 3-1-15,7 17-3 16,-1-8-15-16,21 19-15 15,10-10-4-15,8 24 2 16,8-14-2-16</inkml:trace>
  <inkml:trace contextRef="#ctx0" brushRef="#br2" timeOffset="118503.778">10678 6248 65 0,'-1'-16'38'0,"-6"2"-2"16,7 14 1-16,-19 3-20 15,11 19-9-15,-12 12-2 0,8 12 0 16,-2 13-2-16,2 14 0 15,3 11-2-15,8 11 2 16,1 2-3-16,3 2-1 16,7-3-2-16,3-11-2 15,8-5-4-15,-7-21-20 16,15-9-11-16,-12-21 0 15,9-8-1-15,-7-26 3 16</inkml:trace>
  <inkml:trace contextRef="#ctx0" brushRef="#br2" timeOffset="118687.7885">10512 6839 108 0,'-17'-11'38'16,"17"11"2"-16,0 0-2 15,17-11-34-15,21 1-2 16,11-4-3-16,12-4-3 15,3-17-21-15,16 6-13 16,-2-12 1-16,3 3-1 16,-6-12-2-16</inkml:trace>
  <inkml:trace contextRef="#ctx0" brushRef="#br2" timeOffset="119063.81">11327 6102 99 0,'-31'21'39'16,"8"16"2"-16,-9 7-1 0,9 11-33 15,-9 8-2-15,13 15 2 16,-3 3-4-16,3 7 2 16,1 4-2-16,3 0 1 15,5-8-2-15,2-8-2 16,8-11 0-16,5-13 0 15,10-19 0-15,8-15 0 16,6-16 0-16,8-12 0 16,1-15 0-16,5-6 0 15,-1-7 0-15,0 2 0 16,-9 2 0-16,-6 5 0 15,-6 11 0-15,-7 11 0 16,-14 7 0-16,9 25 0 16,-13 5 0-16,0 3 0 15,3 6 0-15,-1-3 0 0,9 2 0 16,5-11-7-16,18 3-16 15,-8-25-15-15,19-3-3 16,-1-19 0-16,10 0-1 16</inkml:trace>
  <inkml:trace contextRef="#ctx0" brushRef="#br2" timeOffset="119404.8295">11769 6837 129 0,'-13'15'41'16,"21"8"-1"-16,-8-23-9 15,28 10-28-15,4-11-1 16,13-7-1-16,-1-3 0 0,6-7 0 16,-2-5 0-16,-7-1 0 15,-9-1 0-15,-11-2-1 16,-12 2 1-16,-15 3-1 15,-9 2 2-15,-12 4-2 16,-7 9 0-16,-7 7 0 16,1 11 0-16,-1 8 0 15,1 10 0-15,6 8 0 16,9 4 0-16,7 4 0 15,10-2 0-15,12-4 0 16,9 1-7-16,3-22-13 16,27 7-15-16,-11-17-7 15,25-2 0-15,-3-12-2 16</inkml:trace>
  <inkml:trace contextRef="#ctx0" brushRef="#br2" timeOffset="119964.8616">12821 6560 80 0,'-15'-15'40'0,"-1"12"-2"16,-13-2 2-16,-3 20-20 15,-13-1-12-15,5 8-2 16,-3 3-1-16,5 5-2 16,3-1 0-16,9 1 0 15,8-3-2-15,11-2 1 16,13-8-1-16,6-3 0 0,10-2-1 15,5-5 0-15,4-1 0 16,1 6 0-16,-3-2 1 16,-5 7-1-16,-9 6 0 15,-6 4 0-15,-9 7 1 16,-7 3-1-16,-5 1 0 15,-4 2-2-15,1-1 2 16,0-5-3-16,7-5-1 16,7-12-1-16,16 1-13 15,-15-18-18-15,41-16-5 16,-12-10 2-16,12-3-3 15</inkml:trace>
  <inkml:trace contextRef="#ctx0" brushRef="#br2" timeOffset="121310.9385">14074 6554 110 0,'-16'-15'38'16,"5"9"1"-16,-14-7-9 15,4 11-26-15,-6 4 0 16,-4 9-1-16,-3 7 0 16,2 6-1-16,5 4-1 15,3 4 1-15,11-1-1 16,13-1 0-16,9-6-1 15,14-4 0-15,13-4 1 16,11-4 0-16,8-4-1 16,3-3 1-16,-6 2 0 15,0 7 0-15,-13 2 0 16,-11 10 0-16,-14 1 0 15,-12 9 0-15,-14 1-1 16,-12 1 1-16,-4-1 0 0,-5 1 0 16,3-9-2-16,2-4-2 15,7 1-6-15,-3-24-22 16,24-2-10-16,-10-2 0 15,10 2-1-15,13-29-1 16</inkml:trace>
  <inkml:trace contextRef="#ctx0" brushRef="#br3" timeOffset="125001.1496">13056 6835 93 0,'0'0'35'0,"-18"7"1"16,16 11-9-16,2-18-20 16,10 12-1-16,9-10-2 15,15 5-1-15,4-12 0 0,14 1 0 16,3-10-1-16,3-5 0 15,-2-6 0-15,-1-4-1 16,-11-2 0-16,-12-1 0 16,-13 1 0-16,-16 3 0 15,-15 4 0-15,-14 8 0 16,-17 9 1-16,-8 10-1 15,-15 14 2-15,-2 14-1 16,-9 14 1-16,8 9 0 16,6 5-1-16,19 0 0 15,21-3 0-15,26-8-1 16,30-11 0-16,27-15-2 15,28-12-4-15,15-21-22 16,21 4-12-16,-10-14-3 0,-1 5 1 16,-13-13-3-16</inkml:trace>
  <inkml:trace contextRef="#ctx0" brushRef="#br3" timeOffset="127123.271">7322 9658 71 0,'0'0'39'0,"0"11"-1"16,5 11 1-16,-8-5-18 15,1 27-17-15,-3 13-1 16,10 21 1-16,-10 13-2 16,0 19 1-16,-7 11-2 15,-1 1 1-15,-4 5-2 16,-1-7 1-16,3-11-1 15,-3-12-1-15,9-15-1 16,3-22-4-16,7-13-4 16,-3-26-28-16,12-7-3 15,-10-14 0-15,13-15 0 0</inkml:trace>
  <inkml:trace contextRef="#ctx0" brushRef="#br3" timeOffset="127542.295">7256 10787 87 0,'15'5'38'16,"-15"-5"-1"-16,23 4 2 15,-23-4-35-15,0 0-1 16,4 15 0-16,-8-3 0 15,-3 0 0-15,-2 4 0 16,0-2-1-16,-1-1 0 0,10-13 0 16,-9 15 1-16,9-15-2 15,14-17 1-15,5-9 0 16,11-13-1-16,7-12 1 15,10-9 0-15,7-8-1 16,7-3 0-16,1 1 0 16,-5 7 0-16,-5 13-1 15,-6 16 1-15,-9 18-1 16,-10 20 0-16,-12 22 0 15,-8 17 0-15,-4 14 0 16,-2 10 1-16,1 5-2 16,-1 5 0-16,7-4-2 15,3-10-4-15,16 0-10 0,-9-25-19 16,23 1-6-16,-9-18-1 15,16-3 0-15</inkml:trace>
  <inkml:trace contextRef="#ctx0" brushRef="#br3" timeOffset="128175.3312">8327 10551 94 0,'21'-12'37'0,"-9"-7"-7"16,3 20 5-16,-15-1-27 16,0 0-1-16,0 15-2 15,-6 7 0-15,-11 7-2 16,2 8 1-16,-1 8-2 15,-1 7 1-15,1 1-1 16,8 5-2-16,9-8 1 16,11-1-1-16,10-12 0 15,11-12-1-15,10-16 2 16,8-17-1-16,7-17 1 15,2-18 1-15,2-13-2 0,-3-12 2 16,-2-12-1-16,-8-2 0 16,-5-2-1-16,-7 8-1 15,-6 12 1-15,-7 15-1 16,-10 23 1-16,-14 26-1 15,9 34 1-15,-16 27 0 16,-4 30 0-16,-6 22-1 16,-6 21 0-16,-5 19 1 15,-6 11 0-15,-2 1 1 16,-6-5-1-16,-1-9-1 15,-4-16 1-15,3-18 1 16,-6-22-2-16,5-29 1 16,2-26-2-16,2-30-3 15,5-21-1-15,5-33-4 0,17-6-12 16,-13-33-15-16,24-8-3 15,-2-25-2-15,18-3 1 16</inkml:trace>
  <inkml:trace contextRef="#ctx0" brushRef="#br3" timeOffset="128923.374">9531 10559 70 0,'0'0'40'16,"-18"15"-2"-16,18 7 2 15,-10-4-15-15,1 20-21 16,2 5 0-16,0 20-1 15,-3 2 0-15,-4 10-1 16,1-2 0-16,3-5-1 16,-1-9 1-16,3-10-2 15,2-14 1-15,4-15-1 0,2-20 0 16,13-12 1-16,-1-18 0 15,3-11-2-15,-1-9 2 16,5-10 0-16,-4-13 0 16,4-5 1-16,-1-7-2 15,-1 2 2-15,4 4-1 16,2 11 1-16,1 6-2 15,-1 12 0-15,10 16 0 16,-3 14 0-16,6 19 0 16,5 11 0-16,-1 12 0 15,0 5 0-15,-2 7 0 16,-5 8 0-16,-13 4-1 15,-7 4 1-15,-13 0 0 16,-13 1 0-16,-17-1-1 16,-6-5 1-16,-10-3 0 0,-4-6-2 15,-4-5 2-15,4-2-2 16,1-2 2-16,8-1-2 15,7 2 2-15,4 10-2 16,3 6 2-16,8 13 0 16,0 14 0-16,-4 8 2 15,4 3-2-15,-5 7 2 16,3-6-3-16,0-10-2 15,10-13-1-15,4-33-5 16,28-12-17-16,-3-40-17 16,27-19 3-16,6-31-5 15,22-11 3-15</inkml:trace>
  <inkml:trace contextRef="#ctx0" brushRef="#br3" timeOffset="129307.3959">10349 10474 102 0,'0'0'41'0,"0"0"1"16,0 13-3-16,-13-4-34 15,3 11 0-15,-4 7-1 16,-1 15-1-16,-10 8 0 15,2 13 0-15,0 2-2 16,3-1 0-16,6-4-1 16,10-8 0-16,8-12 0 15,15-16-1-15,12-19 2 0,10-17-1 16,10-16 0-16,3-14 2 15,1-12-1-15,-3-6 0 16,-13 0 1-16,-8-1-2 16,-18 2 0-16,-16 9-2 15,-11 12 1-15,-14 18-1 16,-7 14 0-16,-13 14-2 15,4 14-1-15,-3-1-4 16,23 17-12-16,-2-15-20 16,21 1 1-16,5-24-2 15,39 0-1-15</inkml:trace>
  <inkml:trace contextRef="#ctx0" brushRef="#br3" timeOffset="129721.4196">11312 9527 89 0,'-7'42'39'16,"-7"9"0"-16,7 21 2 15,-8 12-31-15,3 10-7 16,5 15-3-16,-2 17 2 15,-5 7-2-15,0-1 2 16,0-1-2-16,-1-13 0 16,2-13-4-16,3-19-1 15,11-15-9-15,-2-31-25 16,14-15-1-16,-13-25-3 15,27-19 5-15</inkml:trace>
  <inkml:trace contextRef="#ctx0" brushRef="#br3" timeOffset="129891.4293">11057 10497 89 0,'-24'-3'40'0,"0"-2"-1"16,24 5 2-16,0 0-26 16,36-1-13-16,21-13-5 15,14-21-18-15,26 7-17 16,4-17-3-16,10-4 3 15,-2-14-4-15</inkml:trace>
  <inkml:trace contextRef="#ctx0" brushRef="#br3" timeOffset="130285.4519">12020 9478 102 0,'-23'52'42'15,"-8"4"0"-15,11 27-2 16,-10 0-34-16,7 14-1 15,-1 8-3-15,1 6 3 16,-1-1-4-16,7-4 2 16,1-10-3-16,5-14 1 15,7-16-1-15,6-15 1 16,8-20-1-16,9-16 1 15,9-21-1-15,5-11 0 16,9-15 0-16,-4-4 0 16,2-6 0-16,1-3 0 15,-6 6 0-15,-4 7 0 0,-6 10 1 16,-6 14-1-16,-6 14 0 15,-5 18 0-15,-2 8 0 16,-5 8-1-16,5 9 0 16,-4-1-2-16,10 2-1 15,0-12-3-15,14-1-8 16,-7-32-17-16,22 5-10 15,-9-24 1-15,14-5-1 16,-8-18 2-16</inkml:trace>
  <inkml:trace contextRef="#ctx0" brushRef="#br3" timeOffset="130616.4708">12542 10271 76 0,'-12'0'41'0,"14"14"-1"16,-2-1 1-16,13 11-12 15,7-11-26-15,9-1 1 16,9-4-2-16,10-2 0 15,-2-7-1-15,4-6 0 16,-5-6 0-16,-6-6 0 16,-5-6 0-16,-13-3-2 15,-10-5 1-15,-11-2 0 16,-8-1 0-16,-8 4-1 15,-7 8 2-15,-10 12-2 16,-4 16 1-16,-4 16 1 16,-5 19-1-16,2 15 1 15,-1 13 0-15,6 4 0 0,13-1-2 16,12-5 0-16,16-7-6 15,12-25-9-15,35 2-24 16,8-27-3-16,22-3 1 16,11-16-2-16</inkml:trace>
  <inkml:trace contextRef="#ctx0" brushRef="#br3" timeOffset="131111.4991">13536 10188 92 0,'-34'19'40'16,"-12"-8"-1"-16,7 11 1 15,-15-7-32-15,14-2-5 16,8-5-1-16,8 4 0 16,9-1-1-16,11 1 1 15,9 1-1-15,9 1 1 16,10-1-1-16,9 4 0 15,1 1 0-15,3 2 0 0,1 2 0 16,-6 2 0-16,-3 0 0 16,-6 3 0-16,-11 2-1 15,-5-2 1-15,-11 3 0 16,-5-2-1-16,-3-1 0 15,-4-6 0-15,5-2-2 16,1-6-1-16,10-13-4 16,0 0-12-16,33-15-19 15,-8-11-4-15,22-3 0 16,-3-13 1-16</inkml:trace>
  <inkml:trace contextRef="#ctx0" brushRef="#br3" timeOffset="131315.5108">14084 10194 105 0,'0'0'42'0,"9"13"2"15,-24 6-5-15,4 18-33 16,-12 10-5-16,-2 13 2 16,-2 9-3-16,3 3 3 15,2-1-4-15,8-4 1 16,10-7-3-16,7-18-1 15,20-5-11-15,-3-33-25 16,20-7-2-16,-5-27 1 16,16-5-2-16</inkml:trace>
  <inkml:trace contextRef="#ctx0" brushRef="#br3" timeOffset="131450.5185">14153 9858 82 0,'-13'-25'37'0,"13"25"-15"16,0 0-21-16,10-5-20 15,14 12-19-15,18 9-1 16</inkml:trace>
  <inkml:trace contextRef="#ctx0" brushRef="#br3" timeOffset="131781.5374">14848 10029 91 0,'-35'25'42'0,"-17"-4"1"16,2 14-2-16,-10-9-22 15,7 8-14-15,7-4-2 0,11 3 0 16,14-2-2-16,15-4 0 16,21-4-1-16,17-6 1 15,14-2-1-15,8 2 0 16,2-1 0-16,-4 10 0 15,-4-2 0-15,-15 10 1 16,-14 2-1-16,-19 7 0 16,-12 0 1-16,-13-2-1 15,-6-3 0-15,0-9-1 16,1-6-2-16,2-9-3 15,11-2-10-15,-9-23-18 16,26 11-9-16,-20-33 0 16,15 9-2-16</inkml:trace>
  <inkml:trace contextRef="#ctx0" brushRef="#br1" timeOffset="156409.9461">15216 10461 80 0,'11'12'37'16,"-11"-12"0"-16,27 13-2 15,-16-12-31-15,18 3 0 16,1-4 0-16,14-1-1 16,4-3-1-16,7-5 0 15,2-5-1-15,1-5 0 16,-6-3 0-16,0-1 0 15,-10-2-1-15,-8-1 1 16,-10 3 0-16,-8 3-1 16,-9-5 2-16,-7 3-1 15,-6 3 1-15,-6 0-2 16,-4 1 2-16,-7-1-1 0,4 1 2 15,-7 2-2-15,-1 2 0 16,0-1 0-16,-1-1 0 16,0 1-1-16,0 3 1 15,3 3 0-15,-2 6-1 16,1 6 1-16,-6 10 0 15,2 10-1-15,-3 8 0 16,-5 9 1-16,-1 9-1 16,0 6 1-16,-4 5-1 15,2 0 1-15,7 1-1 16,7-5 2-16,5-3-1 15,14-4 0-15,14-2 0 16,12-6-1-16,15-4 1 0,9-6 0 16,14-5-1-16,10-8 1 15,13-11-1-15,9-14-1 16,15-12-1-16,2-17-2 15,7-3-2-15,-11-22-18 16,7 13-17-16,-20-13 0 16,-8 10-1-16,-23-2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755860"/>
              </p:ext>
            </p:extLst>
          </p:nvPr>
        </p:nvGraphicFramePr>
        <p:xfrm>
          <a:off x="214283" y="838200"/>
          <a:ext cx="8750332" cy="48158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Plants and Water (NOS p100 and 101)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use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5 questions on leaves and water (NOS p102 and 103)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plants CONTROL their use of water.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Note to bring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next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will need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Plan for two practical tests on plants (glucose, starch, carbon dioxide, light and photosynthesis)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Scientific Method to test ideas fairly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Discussion on our research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“wisdom of the crowd”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some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prepare for tests using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a game of word mastermind to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practice logic, teamwork and strategy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7440" y="1071000"/>
              <a:ext cx="4455000" cy="4426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4120" y="1064880"/>
                <a:ext cx="4482360" cy="444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Food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72920" y="152280"/>
              <a:ext cx="5133240" cy="5438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8160" y="137520"/>
                <a:ext cx="5160960" cy="546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706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58280" y="255240"/>
              <a:ext cx="5392440" cy="4075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6040" y="249840"/>
                <a:ext cx="5409360" cy="409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023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93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2778</TotalTime>
  <Words>219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231</cp:revision>
  <dcterms:created xsi:type="dcterms:W3CDTF">2006-08-16T00:00:00Z</dcterms:created>
  <dcterms:modified xsi:type="dcterms:W3CDTF">2013-11-12T00:42:54Z</dcterms:modified>
</cp:coreProperties>
</file>