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  <p:sldId id="345" r:id="rId5"/>
    <p:sldId id="346" r:id="rId6"/>
    <p:sldId id="347" r:id="rId7"/>
    <p:sldId id="34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0T22:33:33.9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10658 4369 51 0,'16'-10'34'0,"-2"-2"0"15,7 12-2-15,-21 0-24 16,15 22 0-16,-15-4-1 16,4 14 0-16,-9-3-1 15,9 4 1-15,4-17-1 0,19-16-1 16,27-39 0-16,45-38 1 15,46-42-3-15,42-35-5 16,52-18-31-16,7-28-5 16,8 3-1-16,-30 9-3 15</inkml:trace>
  <inkml:trace contextRef="#ctx0" brushRef="#br0" timeOffset="24980.4288">10692 5735 83 0,'18'13'39'0,"-14"8"1"16,9 18-5-16,-23 5-24 15,8 15-5-15,-5-1 2 16,9 4-3-16,9-11-1 16,15-16 0-16,23-32-1 15,27-39-1-15,41-48-5 16,33-60-7-16,42-36-29 15,18-47-2-15,24-29-1 16,-8-29-2-16</inkml:trace>
  <inkml:trace contextRef="#ctx0" brushRef="#br0" timeOffset="27609.5792">7175 11440 40 0,'18'-3'32'15,"-18"3"3"-15,15 3-3 16,-1 3-24-16,-3-5-4 15,7 5 0-15,1-4-2 16,5 4 1-16,4-6-1 16,9 1 1-16,5-6-1 15,9 0 2-15,2-3-1 16,13-1-1-16,4-1 0 15,5 2-1-15,2 0 0 16,8 2 0-16,1 3-1 16,-1 3 0-16,7 5 0 15,2-2 1-15,1 2-1 16,3-1 0-16,9-3 1 0,2-1-1 15,5-5 1 1,8 0 1-16,3-6-1 0,3-1 1 16,-1-2-1-16,3 2 0 15,5-1 1-15,0-1-1 16,-7 2-1-16,-2 1 1 15,-9 2-1-15,-4-1 0 16,-8 5 0-16,-10-1-2 16,-13 5-2-16,-15-11-10 15,-1 12-23-15,-24-7 0 16,-9 4-2-16,-20-3 2 15</inkml:trace>
  <inkml:trace contextRef="#ctx0" brushRef="#br0" timeOffset="28286.6179">7862 11233 0 0,'45'-16'22'0,"-8"-4"2"16,0-1-11-16,2 12-2 15,-13-7 2-15,5 14 1 16,-16-10 0-16,10 14 0 16,-25-2-2-16,17-1-2 15,-17 1-2-15,0 0-2 16,-17 5-1-16,0 3-1 15,-6-1-2-15,-5 1-1 16,-10 1 0-16,-6 4 0 16,-10 0 0-16,-5-1 0 15,-10 6 1-15,2-2 0 16,-8 2 0-16,2 1 0 0,-4 2 1 15,9 3-1-15,3-3 0 16,8-1 0-16,10-3 0 16,9 2-1-16,10-5 0 15,8-5-1-15,11 1 0 16,9-10 0-16,9 20 1 15,13-10 0-15,13 3 0 16,10 1 1-16,15 1-1 16,20 3 1-16,12 1-1 15,11 0 1-15,7 0-2 16,0 1 1-16,-1 1-2 15,-6-2 0-15,-8 6-4 16,-25-12-16-16,-3 12-18 16,-20-10-1-16,-9 4-1 0,-14-14-1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0T22:42:40.1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1-10T22:44:11.796"/>
    </inkml:context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1289 882 72 0,'0'0'38'0,"0"0"-1"15,0 0-2-15,20-43-24 16,-20 43-3-16,0 0-4 16,0 0-2-16,0 0 1 15,0 0-2-15,11 60 0 0,-5 8-1 16,-5 14 2-16,-2 7-3 15,2 11 1-15,-1 8 1 16,0-6-2-16,0-13 2 16,4-23-2-16,-2-18 2 15,4-15-1-15,-2-18 1 16,-4-15 1-16,14-32-2 15,-4-7 2-15,-5-13-1 16,-2-18 1-16,-3 70-1 16,0-82 1-16,0 35 0 15,-3-7-1-15,3-1 1 16,3-1-2-16,-3-1 2 15,2-1-2-15,4 6 1 0,4-4-2 16,-2 6 2 0,5 1-1-16,-13 49-1 0,35-82 2 15,-35 82-2-15,43-60 1 16,-43 60 0-16,50-25-1 15,-50 25 1-15,0 0 1 16,59 32 0-16,-59-32 0 16,1 79 0-16,-5 0 0 15,-19 4-2-15,-16-2 2 16,-11-9-4-16,-9-17-5 15,21-25-30-15,38-30-1 16,0 0-1-16,0 0 0 16</inkml:trace>
  <inkml:trace contextRef="#ctx0" brushRef="#br0" timeOffset="443.0254">1836 816 95 0,'77'-53'38'16,"-77"53"2"-16,61-32-2 15,-61 32-34-15,0 0 0 16,45 7 0-16,-45-7 0 16,9 46-1-16,-11-18 1 15,-1 54-1-15,-8 11-1 16,4 10 1-16,-7-2-2 15,5 0 0-15,-1-13-2 16,3-13 1-16,5-36-1 16,2-13 1-16,6-16 1 0,6-17-1 15,7-8 0-15,3-12 1 16,1-9 0-16,4-6 0 15,-3-1 0-15,1-5 0 16,-3 7-1-16,-6 6 1 16,-2 9-1-16,0 11 1 15,-5 12-1-15,0 14 0 16,-3 13-1-16,-2 8 0 15,-2 9-1-15,6 1 0 16,2 4-2-16,5-3 0 16,13-4-2-16,7-12-2 15,18-6-7-15,-5-19-24 16,20-4 1-16,-1-17-1 15,7-4 0-15</inkml:trace>
  <inkml:trace contextRef="#ctx0" brushRef="#br0" timeOffset="750.0429">2879 1243 80 0,'0'0'40'0,"0"0"1"15,-3-66 0-15,-25 51-16 16,-1 19-18-16,-15 10-3 16,3 18-1-16,-4 11-1 15,14 5-1-15,8-1 0 16,23-4 0-16,13-11 0 15,15-6-1-15,13-13 0 16,13-9 0-16,8-14 1 16,4-9-1-16,-3-7 1 15,-2-9-1-15,-12-5 0 0,-16-1 0 16,-33 41 0-16,0 0-1 15,12-56 1-15,-21 41-2 16,-23-9-1-16,-10 7-1 16,0 7-2-16,42 10-7 15,0 0-24-15,-56-14-5 16,56 14 2-16,0 0 0 15</inkml:trace>
  <inkml:trace contextRef="#ctx0" brushRef="#br0" timeOffset="994.0569">3584 691 106 0,'0'0'41'0,"50"-38"1"15,-50 38 1-15,0 0-40 16,0 0 1-16,11 38-2 15,-32 42 1-15,-12 21-2 16,4 16 1-16,-1 8-2 16,10 5-1-16,5-6-3 15,7-19-6-15,23-36-30 16,-9-25-2-16,10-13 0 15,-16-31-1-15</inkml:trace>
  <inkml:trace contextRef="#ctx0" brushRef="#br0" timeOffset="1456.0833">3463 1245 119 0,'-30'-45'41'16,"30"45"3"-16,0 0-4 15,-24-49-37-15,24 49-1 16,0 0 0-16,0 0-1 15,43-32 0-15,-43 32 1 16,52 2-2-16,20 7 0 16,5-3 0-16,8 0 0 15,-85-6 0-15,79 4 0 16,-79-4 0-16,61 0 0 15,-26-1 0-15,-12 7 0 16,-23-6 0-16,-9 23 0 16,-9 0 0-16,-3 6 0 0,-6 9 0 15,9 6 0-15,-4-2 0 16,7 4 0-16,15-4 0 15,11-2 0-15,19-9 0 16,11-10 0-16,16-14 0 16,10-11 0-16,4-10 0 15,1-14 0-15,-5-4 0 16,-10-13 0-16,-14 0 0 15,-18-5 0-15,-25 50 0 16,2-49 0-16,-2 49 0 16,-28-49-7-16,28 49-4 15,0 0-15-15,-65-63-15 16,65 63-1-16,-49-35 2 15,49 35-1-15</inkml:trace>
  <inkml:trace contextRef="#ctx0" brushRef="#br0" timeOffset="1975.113">4875 1114 105 0,'0'0'40'0,"0"0"2"15,0 0-2-15,0 0-35 16,0 0-1-16,-27-29-1 15,-23 36-2-15,-9 6 0 16,-5 12 0-16,-8-3 0 16,7 8 1-16,11-7-2 15,28-2 2-15,40-17-2 16,22-1 1-16,13-4-1 15,6 1 0-15,3 3 1 0,-1 5 0 16,-7 7-1-16,-12 6 1 16,-15 9-1-16,-22 4 0 15,-17 9 0-15,-12 0 1 16,-4-3-2-16,-2-5 0 15,5-6-3-15,10-17-2 16,19-12-11-16,15-10-23 16,25-16-2-16,8-13 1 15,25-2-1-15</inkml:trace>
  <inkml:trace contextRef="#ctx0" brushRef="#br0" timeOffset="2501.1431">5277 1138 112 0,'0'0'42'16,"0"0"0"-16,22-19-1 15,-22 19-37-15,-8 12-1 16,-3 12 0-16,-9 5-1 16,8 4 1-16,0 2-2 15,11-1 1-15,6-5-2 16,6-8 0-16,6-6 0 15,3-8 0-15,8-11 0 16,4-12 0-16,-32 16 0 16,0 0 0-16,66-50 0 15,-66 50 0-15,50-48 0 16,-50 48 0-16,52-51 0 15,-52 51 0-15,47-46 0 16,-47 46 0-16,0 0 0 16,40-26 0-16,-19 44 0 0,-13 22 0 15,-14 29 0-15,-11 29 0 16,-22 18 0-16,5 28 0 15,-14-1 0-15,6-20-2 16,4-18 2-16,2-9-2 16,10-28 2-16,0-12 0 15,11-23 1-15,0-21-1 16,2-19 0-16,4-19 1 15,0-16 1-15,4-21-2 16,-1-11 0-16,5-16 0 16,4-1 0-16,5-1 0 15,7 5 0-15,4 3 0 16,13 13 0-16,4 6 0 15,15 21-17-15,-7 0-23 0,22 12-1 16,-5 2-1-16,21 8-1 16</inkml:trace>
  <inkml:trace contextRef="#ctx0" brushRef="#br0" timeOffset="2931.1677">6221 1145 114 0,'0'0'41'0,"0"0"2"16,0-47-2-16,-12 50-34 16,-10 8-1-16,-5 6-3 15,9 13-3-15,-16 5 0 0,20 8 0 16,-4 1 0-16,6 3 0 15,0-9 0-15,1-5 0 16,7-10 0-16,7-12 0 16,11-13 0-16,9-13 0 15,6-9 0-15,7-13 0 16,-36 37 0-16,0 0 0 15,61-66 0-15,-61 66 0 16,44-47 0-16,-44 47 0 16,0 0 0-16,57-51 0 15,-20 36 0-15,-8 13 0 16,-5 15 0-16,-5 13 0 15,-7 11 0-15,2 13 0 16,-4 3 0-16,-10-12 0 16,17-4-29-16,-17-13-12 0,15-4-2 15,-5-12-1-15,14-8 0 16</inkml:trace>
  <inkml:trace contextRef="#ctx0" brushRef="#br0" timeOffset="3447.1972">7122 693 116 0,'4'-45'42'0,"-4"45"0"15,0 0-1-15,0 0-40 0,11-46 1 16,-11 46-1-16,0 0 0 15,0 0-1-15,5 53 2 16,-5-53 0-16,0 59-1 16,0 25 1-16,-11 9-2 15,2 12 0-15,-9 5-1 16,10 1 1-16,-5-16-5 15,9-14 0-15,22-35-21 16,-4-19-13-16,17-11-2 16,-12-15 1-16,9-8-1 15</inkml:trace>
  <inkml:trace contextRef="#ctx0" brushRef="#br0" timeOffset="3652.2089">7003 1183 124 0,'0'0'43'0,"-54"-29"0"15,54 29 0-15,0 0-41 16,-50-35-2-16,50 35 0 16,0 0 0-16,0 0 0 15,56-49-2-15,-56 49-12 16,90-25-27-16,-38 6-4 15,19-3 2-15,-3-2-2 16</inkml:trace>
  <inkml:trace contextRef="#ctx0" brushRef="#br0" timeOffset="4085.2337">7942 452 118 0,'0'0'41'16,"0"0"3"-16,-65-15-5 15,65 15-35-15,0 0 1 16,-65 63-3-16,65-63 0 16,-43 77-2-16,22-32 0 15,5 3 0-15,18-17 0 16,-28 75 0-16,5-3 0 15,10-12 0-15,0-17 0 16,13-13 0-16,-1-24 0 16,10-15 0-16,-11-22 0 0,0 0 0 15,0 0 0-15,0 0 0 16,52-30 0-16,-52 30 0 15,0 0 0-15,0 0 0 16,57-52 0-16,-57 52 0 16,0 0 0-16,47-31 0 15,-47 31 0-15,0 0 0 16,37-10 0-16,-1 22 0 15,-7 12 0-15,0 8 0 16,-2 5-7-16,-6-9-12 16,9 0-22-16,-6-6-1 15,3-13-1-15,-7-8 0 16</inkml:trace>
  <inkml:trace contextRef="#ctx0" brushRef="#br0" timeOffset="4517.2584">8300 1023 105 0,'0'0'42'15,"0"0"1"-15,0 0-3 16,0 0-34-16,0 0-1 15,0 0-1-15,0 0-2 16,62 10 0-16,-62-10-1 16,0 0 0-16,60 7 0 0,-60-7-1 15,50-15-1-15,-50 15 0 16,58-28 0-16,-58 28 0 15,50-38 1-15,-50 38-1 16,0 0 1-16,42-50 0 16,-42 50 2-16,0 0 0 15,0 0 2-15,-50-14-4 16,-10 31 0-16,3 19 0 15,-6 12 0-15,8 15 0 16,7 2 0-16,29 1 0 16,27-15 0-16,30-19 0 15,24-17-8-15,1-20-20 16,25-6-13-16,-88 11-2 15,92-25 1-15,-40 11-1 0</inkml:trace>
  <inkml:trace contextRef="#ctx0" brushRef="#br0" timeOffset="4836.2766">9143 972 104 0,'0'0'44'0,"0"0"0"15,0 0-1-15,-50-34-36 16,50 34 0-16,-58 16-3 15,58-16-2-15,-57 24-2 16,57-24 0-16,0 0 0 16,-56 38 0-16,56-38 0 15,0 0 0-15,0 0 0 16,0 0 0-16,8 51 0 0,-8-51 0 15,33 13 0-15,2 13 0 16,-12-3 0-16,-1 5 0 16,-18 4 0-16,-12 6 0 15,-12-2 0-15,-1-5-3 16,17-10-6-16,4-21-19 15,20-5-12-15,7-12-3 16,-27 17 1-16,50-27-2 16</inkml:trace>
  <inkml:trace contextRef="#ctx0" brushRef="#br0" timeOffset="5035.288">9321 1075 94 0,'0'0'43'16,"50"-36"2"-16,-50 36-2 0,13-14-18 15,-14 29-20-15,-20 14-5 16,-3 16 0-16,-4 16 0 15,16-10 0-15,3-4-3 16,12-8-2-16,14-13-9 16,-17-26-27-16,34 5-1 15,-15-22 0-15,-19 17 0 16</inkml:trace>
  <inkml:trace contextRef="#ctx0" brushRef="#br0" timeOffset="5159.2951">9414 1038 100 0,'-8'-82'40'16,"8"82"0"-16,-14-72-1 15,14 72-36-15,-12-61-12 0,12 61-30 16,-2-50-1-16,2 50-1 16,0 0 0-16</inkml:trace>
  <inkml:trace contextRef="#ctx0" brushRef="#br0" timeOffset="5469.3128">9696 822 117 0,'0'0'44'0,"57"37"2"16,-57-37-2-16,0 0-40 15,0 0-4-15,-2 57 0 16,2-57 0-16,0 0 0 16,-43 45 0-16,43-45 0 15,0 0 0-15,-34 49 0 16,12-23 0-16,35 7 0 0,7 0 0 15,22 0 0-15,-3-1 0 16,-4 0 0-16,-18-3 0 16,-12 5 0-16,-24-6 0 15,-4 0 0-15,-7 1 0 16,-8-3 0-16,3 0-15 15,-12-14-20-15,13 6-8 16,-6-8-1-16,7-1-1 16</inkml:trace>
  <inkml:trace contextRef="#ctx0" brushRef="#br1" timeOffset="10027.5736">1675 1753 59 0,'0'0'34'15,"0"0"0"-15,0 0-5 16,0 0-14-16,0 0-5 16,0 0-4-16,19 7-2 15,-19-7-2-15,20 3 0 16,-6-2 0-16,0 4-1 15,0-2 0-15,4 3 1 16,1 0-1-16,3 0 1 16,3-2 0-16,4-1 1 15,10-6-1-15,5 1 0 0,4-6 0 16,9 0-1-16,4-5 0 15,7 3-1-15,2-3-1 16,3 2 1-16,-1 1 1 16,-1 1-1-16,-1 3-1 15,-1-1 1-15,1 1-1 16,1-3 2-16,3 1-1 15,1-3 1-15,7-4-2 16,-1 2 2-16,3-4 0 16,1 3-1-16,-3 2 1 15,1 3-1-15,-3 2 1 16,-3 4-1-16,-1 3 0 15,1 2 0-15,0 4 1 16,1-4-1-16,-2 1 0 0,4 0 0 16,3-2 0-16,-5-1 1 15,8-3-1-15,1-3 0 16,1 0 1-16,4 2-1 15,0-2 1-15,3 1-1 16,0 3 1-16,2 1-1 16,-2 3 1-16,0 2-1 15,0 1 0-15,0 0 1 16,0 1-1-16,3-3 0 15,1 1 1-15,2-2-1 16,2-4 1-16,1 3-1 16,3-2 1-16,-2 2-1 15,3-1 1-15,-4 2-1 0,1 1 1 16,-2 4-1-16,-2 0 0 15,-4 0-1-15,3 0 1 16,-4-1 0-16,-2 0 0 16,-1-3-1-16,5 2 1 15,-3-1 0-15,-3-2 0 16,1-1-1-16,-4-1 1 15,0 2 0-15,-3-1-1 16,0 1 1-16,-3 2 0 16,-2 1-1-16,0-4 1 15,-1 0 0-15,3 0-1 16,-1-3 1-16,2-1 0 15,1-4 0-15,-3-1 0 16,6-2 0-16,-6-3 0 0,3 4 0 16,-2 0 0-16,0-2 1 15,-3 3-1-15,-4 4 0 16,-1-1 0-16,-4 4 0 15,-1 2 0-15,-8 2 1 16,-5-1-1-16,0-1 0 16,-1 5 0-16,-3-4 0 15,2 0 0-15,1-2 1 16,-2 0-1-16,2 0-1 15,-2-1 1-15,-2 0 1 16,-5 0-1-16,-8 0 0 16,-8 0 0-16,-9-2 0 15,-4 7 0-15,-18-4-1 16,14 5-1-16,-14-5-4 0,1 11-26 15,-1-11-8-15,-11 14 1 16,11-14-3-16</inkml:trace>
  <inkml:trace contextRef="#ctx0" brushRef="#br2" timeOffset="15508.8871">603 2588 29 0,'0'0'31'16,"-13"12"4"-16,13-12-2 15,0 0-10-15,0 0-10 16,0 0-3-16,0 0-6 15,0 0-1-15,-6 19 0 16,4 0-1-16,-6 8-1 16,7 9 1-16,-7 9 0 15,2 9 0-15,-3 5 1 16,1 6-1-16,0-1-1 15,3-5 1-15,3-5-1 16,5-7 0-16,4-12 0 16,11-11 0-16,2-15 0 15,7-12-1-15,5-17 1 0,3-5 0 16,1-13-1-16,1-3 1 15,-6-4 0-15,-3 4-1 16,-5 4 1-16,-4 7-1 16,-6 8 0-16,-5 10 0 15,-8 12 0-15,2 12 0 16,-6 13 0-16,1 11 0 15,-1 11 0-15,5 8 1 16,1 1-1-16,6 1 0 16,11-7 1-16,6-1 0 15,9-17 0-15,9-11 0 16,2-20 1-16,2-15 0 15,4-17 1-15,1-15-2 16,-4-9 1-16,-6-8-1 16,-9-4 1-16,-8-1-2 0,-7 3 0 15,-9 0-2-15,-4 14 0 16,-7 12-2-16,-5 15 0 15,-4 7-4-15,11 17-13 16,0 0-17-16,6 20 0 16,2-2 0-16,13 6 2 15</inkml:trace>
  <inkml:trace contextRef="#ctx0" brushRef="#br2" timeOffset="15938.9117">1905 2872 100 0,'-24'-9'38'16,"-14"-6"0"-16,1 26-7 15,-14-8-24-15,8 20-1 16,-5 1-2-16,7 17 0 15,1 1-1-15,11 7-1 16,8-2 0-16,17-3-1 16,12-8 0-16,10-11 0 15,19-12-1-15,7-16 1 16,12-16-1-16,5-11 1 15,2-8 0-15,1-9-1 16,-6-4 0-16,-3-1 0 16,-13 3 0-16,-6 8 0 0,-13 11-1 15,-6 8 1-15,-17 22-1 16,0 0 2-16,0 21-2 15,-8 6 1-15,-3 8 0 16,6 4-1-16,2 0-2 16,3-5-1-16,14-8-3 15,-2-22-30-15,27-6-2 16,3-26 0-16,24-8-1 15</inkml:trace>
  <inkml:trace contextRef="#ctx0" brushRef="#br2" timeOffset="16122.9222">2721 2103 91 0,'-22'31'37'0,"3"29"0"16,-10 10 2-16,10 21-35 15,-1 3-2-15,7 7 0 16,3 1-3-16,2-7-2 15,12 4-31-15,-4-19-2 16,5-4-1-16,-4-23-1 16</inkml:trace>
  <inkml:trace contextRef="#ctx0" brushRef="#br2" timeOffset="16341.9347">2334 2703 112 0,'-12'17'40'0,"12"-17"1"16,3 22-3-16,16-22-35 16,20-7-1-16,13-3-2 15,11-10-2-15,14-2-2 16,-1-15-16-16,17 16-19 15,-11-12-2-15,2 17 1 16,-20-8-2-16</inkml:trace>
  <inkml:trace contextRef="#ctx0" brushRef="#br2" timeOffset="16913.9674">2897 2756 100 0,'-12'24'37'15,"12"-24"2"-15,-1 23-1 16,21-23-34-16,9-2 0 15,6-11-2-15,11-3 1 16,2-7 0-16,5-1-1 16,-5-5-1-16,-5 0 0 15,-10-1 0-15,-11 0-1 16,-13 6 0-16,-11 2-1 15,-15 7 0-15,-12 7 1 16,-7 10 0-16,-3 8 0 16,-3 9 1-16,1 14 0 15,6 5 0-15,11 3 0 16,12 3 0-16,14-6 0 15,18-5-1-15,17-10 0 0,11-8 1 16,13-13-1-16,2-7 1 16,4-2-1-16,-4-6 0 15,-6 0 0-15,-12 2 0 16,-10 0 0-16,-11 9 0 15,-11 6-1-15,-11 9 1 16,-7 7 0-16,-7 8 1 16,-1 5-1-16,-1 2 0 15,1 3 0-15,2-2 0 16,2-3 0-16,8-12 0 15,2-11 1-15,-1-10 0 16,15-15-1-16,-7-5 1 16,6-14 0-16,-2-1 0 15,-1-12 0-15,1 0 0 0,-1 1-1 16,4 3 0-16,-1 3-1 15,5 8-2-15,-2-1-3 16,23 17-32-16,-11-9-4 16,15 18 0-16,3-3-2 15</inkml:trace>
  <inkml:trace contextRef="#ctx0" brushRef="#br2" timeOffset="17408.9958">4711 2469 96 0,'0'0'39'16,"6"-15"0"-16,-6 15-2 16,3 14-33-16,-2 1 0 15,-3 7-2-15,3 12 1 16,-4 9-2-16,-2 6 0 15,-1 9-1-15,3 0 0 16,0 1-2-16,3-10-3 16,7-2-3-16,-4-26-21 15,15 1-9-15,-3-23 1 16,9-1-1-16,-12-20 2 15</inkml:trace>
  <inkml:trace contextRef="#ctx0" brushRef="#br2" timeOffset="17559.0043">4674 2769 105 0,'-30'-4'38'0,"-4"-3"2"16,18 12-2-16,4-7-31 15,23-1-2-15,14-5-3 16,17-7-3-16,24 3-11 16,3-20-26-16,21 13-2 15,-7-13-1-15,13 7 1 16</inkml:trace>
  <inkml:trace contextRef="#ctx0" brushRef="#br2" timeOffset="18859.0787">6362 2118 79 0,'-14'-17'35'16,"-1"12"0"-16,-11-5 0 16,0 15-28-16,-15-1 0 15,5 12-1-15,-14 6 0 16,-1 19 0-16,-2 1-2 15,1 15 0-15,4-1-1 16,7 8 1-16,11-3-3 16,11 2 2-16,13-2-3 15,14-12 1-15,12-4-2 16,17-11-1-16,13-6-2 15,10-13-3-15,17 1-8 16,-8-28-22-16,18 1-1 16,-9-15-1-16,5 1 1 15</inkml:trace>
  <inkml:trace contextRef="#ctx0" brushRef="#br2" timeOffset="19562.1189">6640 2419 101 0,'-20'6'38'16,"-10"-5"-1"-16,6 17 0 15,-8 1-33-15,0 9 2 16,-4 8-3-16,0 7 1 16,1 7-1-16,3 2 0 15,6-4-2-15,8-3 1 16,9-7 0-16,12-9-2 15,11-13 1-15,11-12-2 16,15-13 2-16,4-10-1 16,6-10 1-16,1-8-1 0,-3-3 1 15,-4-5-2-15,-3 0 2 16,-11 7-2-16,-10 3 2 15,-7 9-2-15,-7 11 1 16,-6 15-1-16,0 0 1 16,-18 17 1-16,6 7-1 15,-1 10 1-15,4 0-1 16,0 4 0-16,9-1 0 15,5-8 1-15,13-8-1 16,8-12 0-16,9-11 1 16,12-11-1-16,3-11 0 15,3-7-1-15,-1-4 1 16,-3 1 0-16,-9 0 0 0,-6 5 0 15,-10 9 0-15,-9 6-1 16,-15 14 1-16,0 0 1 16,-2 23-1-16,-10 8 1 15,3 7-1-15,-1 4 1 16,-1 4-2-16,5-1 2 15,3-5 0-15,2-5-2 16,3-10 2-16,5-10-1 16,-7-15 0-16,22 0 1 15,-8-20 0-15,0-7 0 16,0-11 0-16,0-5-1 15,0-9 1-15,-2-4-1 16,0 1 2-16,-3 6-4 16,2 4 4-16,-6 11-5 0,2 6 3 15,4 10-1-15,1 9-1 16,0 1-1-16,12 9-4 15,-2-7-3-15,21 16-24 16,-9-22-6-16,18 11 1 16,-7-21-2-16</inkml:trace>
  <inkml:trace contextRef="#ctx0" brushRef="#br2" timeOffset="20016.1449">7884 2003 103 0,'0'0'38'0,"-19"-6"1"16,12 26-1-16,-15-1-31 15,8 17-1-15,-2 13-2 0,2 13-2 16,-3 5 0-16,3 8 1 16,-1 0-2-16,6 2 2 15,-2-3-3-15,7-9 2 16,-1-9-2-16,3-13 1 15,3-11-1-15,2-14 0 16,-3-18 0-16,15 3 0 16,-5-18 0-16,2-12 1 15,0-6-1-15,2-7-1 16,2-5 1-16,4-1-1 15,-3 6 0-15,1 2 0 16,2 9 1-16,-1 11-2 16,-1 4 2-16,3 11 0 15,-6 10 0-15,4 10 0 0,-6 3-1 16,-2 3 2-16,-5 10-1 15,-7 2 2-15,-8 6-2 16,-13-1 1-16,-4 3-1 16,-12-6 1-16,0-2-1 15,-5-9-2-15,6-4-3 16,4-20-3-16,33-2-17 15,-17-15-13-15,33-8-2 16,4-14-1-16,24 4 1 16</inkml:trace>
  <inkml:trace contextRef="#ctx0" brushRef="#br2" timeOffset="20647.181">8200 2471 71 0,'17'5'39'0,"-17"-5"-1"0,0 12 1 15,0-12-15-15,-11 12-17 16,0 0-2-16,4 8 0 15,-6 1-1-15,0 9 0 16,-2 0-2-16,0 2 1 16,3-1-1-16,3-1 0 15,4-3-1-15,8-9 0 16,-3-18-1-16,26 7 0 15,-4-17-1-15,7-11 0 16,-2-6 0-16,3-6-1 16,-6-4 1-16,-4 0-1 15,-5 2 1-15,-8 1 0 16,-5 9 1-16,-3 4-1 0,-4 7 1 15,5 14 1-15,-5-12-1 16,5 12 1-16,0 0-1 16,16 13 1-16,-2-7-1 15,4 6 1-15,4-1 0 16,1 4 0-16,-1-3 0 15,-1 4 1-15,-3 0-1 16,-4 7 1-16,-7-1-1 16,-5 7 1-16,-8 2-1 15,-3-1 2-15,-4 1-3 16,0-3 0-16,1-5 0 15,6-2 0-15,2-10 0 16,4-11 0-16,19-8 0 16,-1-8 0-16,8-8 0 0,-1-4 0 15,7-10 0-15,-2-1 0 16,1-3 0-16,-1 3 0 15,-3 7 0-15,-5 6-3 16,-1 9 3-16,-5 11-2 16,-6 13 2-16,-2 13 1 15,-5 9-2-15,-1 10-1 16,0 7-3-16,-3-4-6 15,15 15-11-15,-17-20-16 16,14 9-4-16,0-19 1 16,4 4-2-16</inkml:trace>
  <inkml:trace contextRef="#ctx0" brushRef="#br2" timeOffset="21284.2174">6272 3381 89 0,'6'-21'38'16,"5"14"0"-16,-8-6-1 15,-3 13-30-15,0 0-2 16,13 16-2-16,-12 4-1 16,-1 14-1-16,-3 12 0 15,-2 8 0-15,-2 7 0 16,-2 8-1-16,-1 3-1 15,1-6-1-15,3-3-3 16,-2-17-7-16,18-2-25 16,-9-22 1-16,17-7 0 15,-5-27-3-15</inkml:trace>
  <inkml:trace contextRef="#ctx0" brushRef="#br2" timeOffset="21583.2345">6264 3469 96 0,'-16'-25'37'0,"14"14"1"15,4-4-1-15,21 3-31 16,4-1-2-16,18 2 0 16,8 1-2-16,6 2 1 15,5 3-1-15,-2 6 0 16,-6 8 0-16,-13 13-2 15,-15 12 1-15,-22 12-1 16,-21 10 0-16,-15 11 0 16,-18 6 0-16,-13 0 0 0,-9-3 0 15,0-9-1-15,6-7-1 16,9-20-2-16,25-10-8 15,8-29-25-15,34-8-2 16,5-26 1-16,32-1-1 16</inkml:trace>
  <inkml:trace contextRef="#ctx0" brushRef="#br2" timeOffset="21789.2463">6906 3489 96 0,'0'23'37'0,"-9"-6"2"16,4 14-3-16,-9-2-32 15,8 11 0-15,2 5-2 0,-1 7 0 16,-1 1 0-16,3-1-1 16,3-5-2-16,0-12-3 15,10 0-11-15,-10-35-22 16,32 6 0-16,-11-30-1 15,14-4-1-15</inkml:trace>
  <inkml:trace contextRef="#ctx0" brushRef="#br2" timeOffset="21947.2553">6986 3229 104 0,'-22'-6'36'16,"0"6"-1"-16,14 14-2 15,8 1-36-15,0-15-11 16,38 25-22-16,-9-11 1 0,14 7 0 15,-1-8-2-15</inkml:trace>
  <inkml:trace contextRef="#ctx0" brushRef="#br2" timeOffset="22254.2729">7504 3476 94 0,'-11'24'37'0,"-9"-16"2"16,1 13-2-16,-11-3-30 15,8 10 0-15,-1-2-3 16,8 7 0-16,4-1-2 15,8 4 1-15,7-9-2 16,11 1 1-16,10-8-2 16,10-10 1-16,2-12-1 0,5-9 1 15,0-12-1-15,0-3 0 16,-6-9 0-16,-7-5-1 15,-8-1-1-15,-12-1 0 16,-5 5-2-16,-13-1-1 16,-2 11 0-16,-9 4-3 15,6 20-5-15,-15-4-23 16,29 7 0-16,-24 12 1 15,28 3 0-15</inkml:trace>
  <inkml:trace contextRef="#ctx0" brushRef="#br2" timeOffset="22487.2862">8104 3447 94 0,'3'11'37'0,"-23"2"3"15,3 19-3-15,-16 2-31 16,4 11-1-16,-6 7-2 15,0 5 0-15,2 0-1 16,5 3-2-16,6-10-1 16,8-8-2-16,7-9-1 15,3-18-5-15,18-3-26 16,-8-29-3-16,13 0 2 15,-10-19-2-15</inkml:trace>
  <inkml:trace contextRef="#ctx0" brushRef="#br2" timeOffset="22651.2956">7884 3634 86 0,'-14'-34'36'0,"3"19"1"16,-2-1 0-16,13 16-22 15,-5 15-6-15,18 7-4 16,3 0-2-16,9 2-1 16,10 1-2-16,6-2-1 15,10-3-3-15,0-14-8 16,10 8-25-16,-9-18-2 15,11 1 0-15,-10-18-1 16</inkml:trace>
  <inkml:trace contextRef="#ctx0" brushRef="#br2" timeOffset="22852.3071">8558 3401 112 0,'-28'9'40'16,"7"20"1"-16,-10-6-2 15,3 16-37-15,5 2 1 16,7 7-2-16,3 2-1 15,5 1-1-15,11 2-3 16,1-11-3-16,21 4-30 16,-8-22-3-16,12-1 1 15,-4-22-3-15</inkml:trace>
  <inkml:trace contextRef="#ctx0" brushRef="#br2" timeOffset="23019.3167">8597 3140 99 0,'-10'-12'37'16,"-4"8"-2"-16,14 4-9 16,-6 30-60-16,7-14-1 15,10 12-2-15,3-5-1 16</inkml:trace>
  <inkml:trace contextRef="#ctx0" brushRef="#br2" timeOffset="23447.3411">8969 3466 107 0,'-19'7'41'0,"0"14"0"0,-11-11-5 15,2 15-30-15,-3 2-1 16,1 9-2-16,0 3-1 15,8 6 0-15,1-1-1 16,16-4 0-16,10-8-1 16,9-11 0-16,15-16 0 15,8-21 1-15,11-16-1 16,8-19 0-16,2-15 1 15,1-15-1-15,-5-12 1 16,-4-10 0-16,-7-4-1 16,-6 2 0-16,-13 11 0 15,-5 9 0-15,-14 21 0 16,-10 21 0-16,-11 33 0 0,-10 28 0 15,-3 32 0 1,-3 24 0-16,-1 15 0 0,2 11-1 16,8 4 1-16,9-1-1 15,14-6-1-15,10-14-3 16,17-2-10-16,-11-31-11 15,25-2-15-15,-8-25 0 16,13-3-1-16,-10-26 1 16</inkml:trace>
  <inkml:trace contextRef="#ctx0" brushRef="#br2" timeOffset="23810.3619">9400 3545 103 0,'-10'19'39'16,"-3"-7"2"-16,16 6-1 0,-3-18-37 15,29 14 1-15,-2-14-2 16,9-7 0-16,5-7 0 16,5-3-1-16,-3-6 0 15,0-2 0-15,-6-6-1 16,-12-3 1-16,-5-2-1 15,-12-1 1-15,-13 4-1 16,-10 4 1-16,-13 12-1 16,-6 11 1-16,-10 18 0 15,-6 17 0-15,-2 14 0 16,3 16 1-16,5 10-1 15,13 3 0-15,13-4 0 16,17-8 0-16,22-14-2 0,17-21-2 16,26-6-11-16,2-35-10 15,35-4-18-15,-3-23 0 16,26-2-3-16,3-19-1 15</inkml:trace>
  <inkml:trace contextRef="#ctx0" brushRef="#br2" timeOffset="91552.2365">9968 2540 54 0,'0'0'37'0,"-21"0"-2"16,21 0 1-16,-16-9-18 16,16 9-10-16,0 0-1 15,11-7-1-15,5-3-1 16,11 2-1-16,2-4-1 15,8 4-1-15,6-1 0 16,7 7 0-16,1 1-1 16,3 6 0-16,4 2-1 0,-1 7 1 15,3 2-1-15,3 0 0 16,3-3 1-16,1-5-1 15,4-1 0-15,2-7 0 16,3-3 0-16,4-8 1 16,5 1-1-16,1-4 0 15,-2 1 0-15,-3 1 0 16,-6 2 0-16,-8 6 0 15,-6 4 0-15,-10 1 0 16,-9 1-1-16,-7 2 1 16,-6-1 0-16,-3 1 0 15,-4-4 0-15,3-4 0 16,-1-2 1-16,0-1-1 15,-5-1 0-15,0 0 0 0,-5 1 0 16,0 2 0-16,-14 5 1 16,14-11-1-16,-14 11 0 15,0 0 0-15,-9-12 0 16,9 12 0-16,-19-14 0 15,6 3 0-15,1 0 0 16,-4-7 0-16,1-3 0 16,-2-4 0-16,1 0 0 15,-3-3 1-15,1 2-1 16,-2-3 0-16,-5 5 1 15,0 2-1-15,-7 6 1 16,-7 1 0-16,-1 4 0 16,-4 3 1-16,0 2-1 15,4 3 0-15,2 0 0 16,9 0-1-16,7 0 1 0,22 3-1 15,0 0 0-15,18-4-1 16,15 7 1-16,15 2 0 16,6 6 0-16,10 6 0 15,4 4-1-15,3 7 1 16,-3 2 0-16,-8 5 0 15,-3 1 0-15,-7 0 0 16,-6-2 0-16,-12 0 0 16,-4-2 0-16,-8-1 0 15,-11 0 0-15,-13 0 1 16,-13 3-1-16,-14 2 1 15,-16 3 0-15,-14 2 1 0,-8-4-1 16,-6 0 1-16,-2-5-1 16,5-3 0-16,10-4-2 15,10-10 1-15,18-5-3 16,15-10-5-16,36 9-25 15,-2-18-6-15,19 10-1 16,2-14-2-16</inkml:trace>
  <inkml:trace contextRef="#ctx1" brushRef="#br2">14216 8343 0</inkml:trace>
  <inkml:trace contextRef="#ctx0" brushRef="#br2" timeOffset="98938.659">13139 1852 50 0,'9'-12'32'0,"-8"-4"3"0,-1 16-5 15,-14-22-13-15,14 22-5 16,-30-10-4-16,10 10-2 16,-16 3-1-16,4 10 0 15,-16 13-2-15,0 12 0 16,-7 7 0-16,-1 16-1 15,0 7 1-15,2 12-1 16,8 2 0-16,11 1-1 16,16-9 1-16,11-5 0 15,14-10-1-15,18-12 1 16,13-18-2-16,15-11 0 15,13-20 0-15,2-7 0 16,4-9 1-16,-2-5-3 16,-3-4 2-16,-11 2 0 15,-9 3 0-15,-14 5 0 0,-12 7 1 16,-6 9-1-16,-14 1 0 15,1 24 1-15,-8-2-1 16,-1 2 0-16,6 1-2 16,-2-7-2-16,17 6-13 15,-13-24-21-15,37-5 1 16,-10-22-3-16,18-3 1 15</inkml:trace>
  <inkml:trace contextRef="#ctx0" brushRef="#br2" timeOffset="99162.6718">13714 1753 108 0,'0'0'39'0,"-10"6"0"16,-5 18-10-16,-2 20-25 15,5 7-2-15,1 15-1 16,1 11 0-16,-3 15-1 15,-2 1 0-15,3 6-1 16,1-4-1-16,2-13-4 16,10 6-15-16,-1-28-14 15,14-8-3-15,2-32 0 16,15-9 0-16</inkml:trace>
  <inkml:trace contextRef="#ctx0" brushRef="#br2" timeOffset="99553.6942">13986 2276 96 0,'-12'-15'37'16,"12"15"2"-16,-21 13-2 16,17 8-33-16,-6 1-1 15,4 5 0-15,3 8-1 16,1 6 1-16,2 6-1 15,2-5 1-15,1-1-1 16,11-9 0-16,0-8-1 16,5-11 0-16,10-18 0 15,6-12-1-15,6-21 0 16,4-8 0-16,4-12 1 15,-1-4-2-15,-4-2 2 16,-4 3-1-16,-4 8 0 16,-11 11 1-16,-5 12-1 0,-11 16 0 15,-9 14 0-15,-9 26 0 16,-6 12 0-16,-3 11 0 15,2 3-2-15,2 3 0 16,10 4-3-16,8-7-1 16,20 2-14-16,0-30-16 15,23-2-4-15,1-15-1 16,15 0 1-16</inkml:trace>
  <inkml:trace contextRef="#ctx0" brushRef="#br2" timeOffset="99793.7079">14983 2189 102 0,'-20'-6'40'0,"-11"-2"1"16,6 25-7-16,-7-2-30 15,-2 14 1-15,-1 2-2 16,6 11-1-16,4 0 0 15,6 4 0-15,8-2-2 16,14-5 1-16,12-2-4 16,12-17-1-16,17 4-9 15,-1-25-25-15,28 3-2 16,-7-18 0-16,14 0 0 15</inkml:trace>
  <inkml:trace contextRef="#ctx0" brushRef="#br2" timeOffset="100094.7251">15408 2221 81 0,'-18'-22'40'0,"4"17"0"15,-12-3 1-15,5 28-19 16,-6-2-18-16,-4 10-1 16,1 7-1-16,5 10 0 15,3 2-1-15,11 4 2 16,7-1-2-16,14-5 2 15,9-10-3-15,9-11 2 16,10-10-1-16,5-10-1 16,4-14 0-16,0-12-2 15,1-13 1-15,-7-13-1 16,-2 0-1-16,-13-6 0 15,-6 1-1-15,-13-2 0 16,-6 12 0-16,-15 2-2 0,-2 27-3 16,-19-3-21-16,14 26-8 15,-7-6 0-15,15 11-1 16</inkml:trace>
  <inkml:trace contextRef="#ctx0" brushRef="#br2" timeOffset="100417.7436">15991 2131 107 0,'-9'2'41'0,"-22"1"2"16,-2 16-2-16,-17 4-38 15,7-5 0-15,3 0-1 16,7 5-1-16,10-3 0 0,12 4-1 15,17-4 0-15,16-3 0 16,13-4 0-16,11 2 0 16,-2-3 0-16,2 4 0 15,-5 0 0-15,-9 4 1 16,-17 8-1-16,-10 2 2 15,-22 7-2-15,-9-3 1 16,-6 3-1-16,-3-7-1 16,4-1-3-16,-3-16-6 15,32-1-25-15,-5-23-9 16,29-5 3-16,3-19-4 15</inkml:trace>
  <inkml:trace contextRef="#ctx0" brushRef="#br2" timeOffset="100765.7635">16223 2320 112 0,'-24'19'41'16,"15"7"-1"-16,-9-20-9 16,23 4-28-16,13-11-1 15,11-4 0-15,12-10-1 16,3-1 0-16,8-7 0 15,-2-6 0-15,-3 3-1 16,-11-2 1-16,-9 3 0 16,-12 2 0-16,-12 8-1 15,-8 1 1-15,-14 7 1 16,-6 13-1-16,-9 4 0 0,-1 16 1 15,-3 6-1 1,4 8 1-16,3 5-1 0,11 2-1 16,9-3-1-16,12-8-2 15,15-7-4-15,11-22-5 16,30 4-12-16,-1-30-18 15,29 3-1-15,1-24-1 16,23 3 1-16</inkml:trace>
  <inkml:trace contextRef="#ctx0" brushRef="#br2" timeOffset="101221.7896">17723 2031 51 0,'11'4'38'15,"-11"-4"-1"-15,17 27 0 16,-17-9-17-16,7 21-12 16,-12 2-4-16,4 12 0 15,-8 6-3-15,0 0-3 16,-1 6-12-16,-3-17-22 15,7 0 1-15,-8-19-3 16,9-6 1-16</inkml:trace>
  <inkml:trace contextRef="#ctx0" brushRef="#br2" timeOffset="101387.7991">17610 2284 108 0,'-20'-13'41'16,"20"13"0"-16,-16 0-5 15,25 6-32-15,19-7-3 16,14-10-5-16,35 6-24 15,7-25-14-15,20 6 0 16,7-14-2-16,19 2 0 16</inkml:trace>
  <inkml:trace contextRef="#ctx0" brushRef="#br2" timeOffset="102017.8351">19739 1808 94 0,'-11'-19'39'15,"2"5"0"-15,-20-1-3 16,-1 9-32-16,-6 1-1 16,-3 11 0-16,-9 11-1 15,1 15 1-15,-4 12-1 16,5 15 0-16,3 7 0 15,13 17-1-15,9 0 1 16,14 6-2-16,13-8 1 16,20-10-1-16,22-17 1 15,19-14 0-15,13-24 0 16,9-24 0-16,4-25 0 15,-3-17 0-15,-8-16 0 0,-12-16 0 16,-26 0 0-16,-21-4-1 16,-26 3-1-16,-24 3 1 15,-22 12-1-15,-14 11 0 16,-13 22 0-16,-4 13 1 15,3 17-2-15,7 12 0 16,18 13-1-16,15 5-5 16,42 19-20-16,10-15-14 15,34 6 2-15,13-8-2 16,26-3 1-16</inkml:trace>
  <inkml:trace contextRef="#ctx0" brushRef="#br2" timeOffset="102369.8552">20411 2008 97 0,'-19'23'38'0,"-12"-4"0"16,-1 19-2-16,-8 2-36 16,-7 9 0-16,0 6-1 15,0 3 1-15,-2 3-1 16,4-3 0-16,13-3-5 15,-3-28-16-15,20 4-14 16,1-28-1-16,14-3 0 16,14-35 1-16,11 8 18 15,-4-22 13-15,3-7 7 16,7 11 18-16,-13-12 14 15,5 13 4-15,-10 1 0 16,1 21 0-16,-14-3-17 16,0 25-13-16,5 10-3 0,0 10-1 15,3 4-1-15,9 5-2 16,10 1-3-16,6-6-5 15,24 9-29-15,-9-19-2 16,18 5 0-16,-4-17-2 16</inkml:trace>
  <inkml:trace contextRef="#ctx0" brushRef="#br2" timeOffset="102866.8837">20836 2088 98 0,'-23'7'39'0,"-13"0"1"16,10 22-5-16,-6-6-29 15,9 14-1-15,5-6-2 16,9 7-1-16,11-6 0 16,12 1 0-16,10-12 0 15,9-10-1-15,9-12 1 16,5-12-2-16,1-12 1 15,6-9 0-15,-2-4-1 16,-3-5 0-16,-6-6 0 16,-5 6 1-16,-3 5-2 15,-12 11 1-15,-4 8-1 16,-7 11 0-16,-12 8 0 15,-3 37 1-15,-10 18-1 16,-8 22 0-16,-3 24 1 16,0 13 0-16,-3 12 1 0,-3 8 0 15,0-2 0-15,1-4 0 16,3-14 0-16,1-18 0 15,-2-26-1-15,4-12 1 16,1-22 0-16,-1-22-1 16,7-24 1-16,2-22-1 15,7-17 1-15,4-19-2 16,13-21 1-16,8-15-3 15,11-6 1-15,7 2-1 16,8 10-2-16,-1 0-10 16,16 30-18-16,-11 0-8 15,8 31 1-15,-9 8-1 16</inkml:trace>
  <inkml:trace contextRef="#ctx0" brushRef="#br2" timeOffset="103406.9146">21867 2132 88 0,'-29'-8'40'0,"-14"-8"0"15,5 17 2-15,-19-6-23 16,11 15-13-16,-6 1-2 15,9 13 0-15,3 5-2 16,9 9 0-16,11 0 0 16,15 5-1-16,14-6-1 15,12-4 0-15,13-8 0 0,12-12 0 16,8-10 1-16,3-12-1 15,2-13 0-15,-3-12 0 16,-8-6 0-16,-4-4 0 16,-9-3 0-16,-10-1 0 15,-6 5 0-15,-9 6 0 16,-6 14 0-16,-9 11 0 15,-7 19-1-15,-5 18 1 16,-5 26-1-16,-2 22 3 16,-6 20-2-16,0 11 0 15,0 12 0-15,0 8 2 16,2 0-2-16,-2-3 2 15,4-12-2-15,2-13 0 16,3-13 0-16,-5-18 0 16,7-13 0-16,-4-16 0 0,-2-20-2 15,1-16 2-15,2-15-2 16,-1-19 0-16,1-16-1 15,1-19-4-15,12-6-5 16,-2-24-5-16,26 12-17 16,-5-14-8-16,21 12 2 15,2-5-3-15</inkml:trace>
  <inkml:trace contextRef="#ctx0" brushRef="#br2" timeOffset="104305.966">22150 2245 105 0,'0'19'40'16,"0"-19"1"-16,13 15-2 16,6-13-34-16,18-9-2 15,6-3-1-15,10-9 0 16,3 2-1-16,-3-8 0 15,-2-1 0-15,-8-2-1 16,-8 1 0-16,-9-2 0 16,-11-3 0-16,-10-2 1 15,-11 7-1-15,-12 6 1 16,-7 7 0-16,-12 17 0 15,-6 10 0-15,-6 12 1 16,-6 18-1-16,5 10-1 16,6 3 1-16,11 4 0 15,13-4 0-15,21-9-1 0,20-14 1 16,24-12-2-16,17-15 1 15,13-17-1-15,13-12 0 16,7-13 0-16,0-6 0 16,-5-5 0-16,-10 4 0 15,-14 2 1-15,-14 9 1 16,-13 3 0-16,-20 10 1 15,-19 19 0-15,0 0-1 16,-19 13 2-16,-10 14-3 16,-5 12 0-16,-3 5 0 15,5 6 0-15,1-1 0 16,7 3 0-16,11-12 0 15,9-8 0-15,12-14 0 0,15-17 0 16,6-19 0 0,10-12 0-16,2-9 0 0,3-13 0 15,8 2 0-15,0-7 0 16,-3 3 0-16,-5 9 0 15,-6 12 0-15,-4 12 0 16,-5 13 0-16,-5 12 0 16,-9 14 0-16,-7 15 0 15,-7 17 0-15,-2 5 0 16,0 6 0-16,-7 1 0 15,8-1 0-15,-2-6 0 16,15-6-5-16,-1-25-7 16,24-3-3-16,-6-33-3 15,27 15-8-15,-10-33-15 0,12 6 2 16,-10-13 1-16,1 13 28 15,-8 1 19-15,-19-4 5 16,0 27 4-16,-32-18 9 16,9 18 16-16,-25 3 2 15,11 9-2-15,-10-23-38 16,9 8-5-16,2-5 0 15,13-7 0-15,18 4 0 16,-6-7-14-16,20 20-3 16,-14-19-6-16,20 37-15 15,-12-9-8-15</inkml:trace>
  <inkml:trace contextRef="#ctx0" brushRef="#br3" timeOffset="109632.2706">1276 5718 81 0,'9'-12'36'16,"-7"-7"-1"-16,2 8 1 16,-5-5-28-16,1 16-4 0,0 0 1 15,0 0-2-15,6 30 1 16,-4 16 0-16,-1 15 0 15,-1 17-2-15,0 16 1 16,-2 14-2-16,0-1 1 16,-1 5 0-16,0-6-2 15,-2-9 0-15,8-13-2 16,-3-21-1-16,16-12-7 15,-8-29-23-15,15-5-6 16,0-27 2-16,6-4-2 16</inkml:trace>
  <inkml:trace contextRef="#ctx0" brushRef="#br3" timeOffset="109816.2812">1361 6385 100 0,'-20'-6'37'0,"20"6"2"15,0 0-2-15,0 0-30 16,36-3-3-16,14-19-1 15,16-17-2-15,14-12-1 16,12-13-2-16,7-15-2 16,11 5-16-16,-10-18-18 15,4 11 0-15,-21 0-2 16,-5 12 0-16</inkml:trace>
  <inkml:trace contextRef="#ctx0" brushRef="#br3" timeOffset="110019.2928">2201 5423 98 0,'-30'24'38'15,"10"21"1"-15,-1 6-2 16,9 23-34-16,4 15 1 16,5 12-1-16,0 18-1 15,2 6 0-15,1 4 1 16,0-1-2-16,4-5-3 15,-2-18-4-15,19-7-29 16,-8-25-2-16,13-16-1 16,0-26 0-16</inkml:trace>
  <inkml:trace contextRef="#ctx0" brushRef="#br3" timeOffset="110367.3127">2493 6388 108 0,'0'0'38'0,"17"7"2"16,-2-20-4-16,12 2-34 15,-1-3 2-15,6-1-2 16,0 3 0-16,-7 4 0 15,-1 5-1-15,-9 4 0 16,-8 12-1-16,-7 9 0 16,-13 7 1-16,-11 11 0 15,-4 7 0-15,-10 5 1 16,0 4-1-16,0-3 1 0,8-5-2 15,7-9 2-15,14-9-2 16,15-16 0-16,18-16-3 16,12-26-6-16,27-1-29 15,-1-21-2-15,18-5 1 16,-1-14-4-16</inkml:trace>
  <inkml:trace contextRef="#ctx0" brushRef="#br3" timeOffset="110726.3332">3294 5804 103 0,'-45'-3'40'0,"7"17"0"15,-10 5 0-15,9 18-32 16,-6 13-4-16,11 17 0 15,5 11-1-15,15 10-1 16,8 3 0-16,17 4 1 16,19-15-2-16,23-17 2 15,16-24-1-15,16-20-2 16,10-26 0-16,5-24 0 15,-5-26 0-15,-5-16 0 16,-19-16 0-16,-15-5-2 16,-27-4 2-16,-24 6-1 15,-19 3-1-15,-20 11 0 16,-21 19-1-16,-12 21-1 0,-5 25 0 15,-12 8-11-15,14 31-24 16,3 4-2-16,22 19 1 16,16 0-1-16</inkml:trace>
  <inkml:trace contextRef="#ctx0" brushRef="#br3" timeOffset="112762.4497">5098 5717 77 0,'0'-14'34'0,"0"14"0"16,-14 14 2-16,3 15-32 15,-7 6 1-15,1 10-4 16,-2 12 2-16,3 6-2 15,-3 1 0-15,5 0-4 16,9-3-5-16,-7-13-25 0,17-7-1 16,-4-17-2-16,7-10 1 15</inkml:trace>
  <inkml:trace contextRef="#ctx0" brushRef="#br3" timeOffset="112939.4598">4837 6046 96 0,'-28'-9'38'16,"19"10"1"-16,9-1-1 15,14-13-33-15,20 1-2 16,14-3-1-16,17-2-2 16,6-5-9-16,15 12-26 0,-7-1-4 15,7 15 0-15,-9 2-1 16</inkml:trace>
  <inkml:trace contextRef="#ctx0" brushRef="#br3" timeOffset="114241.5343">7929 5341 55 0,'3'-30'34'16,"-3"5"-1"-16,-7-1 1 15,2 6-29-15,-14 0 1 16,-2 19 1-16,-18-1-1 16,-3 16 1-16,-17 4-2 15,-5 18 0-15,-12 2 0 16,-2 16-1-16,-6 10 0 15,0 11 1-15,4 5-1 16,11 8 0-16,10 4-1 0,18 0 0 16,22 1 0-16,16-5-1 15,22-11 0-15,24-12-3 16,25-11-2-16,13-15-2 15,27-11-7-15,-4-23-26 16,21-6-1-16,-9-20 0 16,7-4 0-16</inkml:trace>
  <inkml:trace contextRef="#ctx0" brushRef="#br3" timeOffset="114617.5558">8494 5366 94 0,'-24'-13'39'0,"-14"5"0"16,1 25-3-16,-9 5-32 16,1 22 0-16,-2 9-2 15,3 13 3-15,1 10-1 16,7 7 0-16,12 3-1 15,10 1 1-15,15-7-1 16,20-10-1-16,15-12 1 16,20-13-3-16,19-16 0 15,10-18 1-15,9-22-1 16,1-18 0-16,-1-18 1 15,-7-17 0-15,-5-14-3 16,-19-6 0-16,-20-6 0 16,-16-1-1-16,-20 1 0 15,-16 7-2-15,-10 10 0 0,-15 14-1 16,-9 24 1-16,-13 5-11 15,11 31-22-15,-7 5-1 16,16 22 1-16,6 2-2 16</inkml:trace>
  <inkml:trace contextRef="#ctx0" brushRef="#br3" timeOffset="115193.5887">9064 6190 103 0,'0'0'38'0,"18"6"0"15,-8-13-1-15,12 1-37 16,1 3 1-16,5 0 0 16,2 6-1-16,-2 2 1 15,-5 6 1-15,-6 4-1 16,-8 6 0-16,-8 3 1 15,-14 5 0-15,-7 4 0 16,-6 1-1-16,-4-1 3 16,-2-1-3-16,2-3 2 15,6-6-2-15,10-2 2 16,7-7-2-16,7-14 1 15,28 10 0-15,4-12-2 16,12-5-1-16,7-7-4 0,21 6-30 16,-6-14-5-16,10 6 0 15,-3-7-3-15</inkml:trace>
  <inkml:trace contextRef="#ctx0" brushRef="#br3" timeOffset="116683.6739">10420 5715 47 0,'0'0'32'16,"0"0"1"-16,16 5 0 15,10-13-14-15,20 3-10 16,6-7-3-16,15-1-1 16,11-5-1-16,8 0-4 15,0-1 2-15,2 3-3 16,-7 0 3-16,-9 2-4 0,-15 3 3 15,-10 6-3-15,-14-1 3 16,-12 4-1-16,-21 2 1 16,0 0-1-16,-18-9 1 15,-8 4 1-15,-9-2 0 16,-6 1 0-16,-6-3 0 15,-1 1 1-15,7-2-1 16,5 1 0-16,7-2-1 16,10-1 0-16,16-1-1 15,14 1 0-15,17 0 1 16,13-1-1-16,7 3 0 15,9 3 0-15,9 3 0 16,-2 8 0-16,-3 4 1 16,-9 6-1-16,-11 5 1 15,-13 7-1-15,-20 8 1 0,-17 4 3 16,-19 5-4-16,-16 3 3 15,-13 1 0-15,-6-1 0 16,-1-3-1-16,3-5-1 16,13-6-4-16,2-13-33 15,33-1 0-15,13-18-2 16,17-3-3-16</inkml:trace>
  <inkml:trace contextRef="#ctx0" brushRef="#br3" timeOffset="117494.7203">13221 4886 69 0,'-17'-43'37'16,"0"14"-1"-16,-17-6 2 15,-2 16-29-15,-18-3-1 16,-6 15-1-16,-19 13-3 15,-10 18-1-15,-13 19 1 16,-6 20-2-16,-7 16 2 16,4 17-2-16,10 12 0 15,12 11 0-15,14 2 2 16,18 2-2-16,22-5 0 0,18-6 0 15,21-10 0-15,20-12-1 16,19-12 0-16,18-23-1 16,16-19-2-16,20-23-1 15,23-19-1-15,15-19-1 16,15-10-4-16,-8-17-28 15,14 3-1-15,-18-4 1 16,-7 13-2-16</inkml:trace>
  <inkml:trace contextRef="#ctx0" brushRef="#br3" timeOffset="118012.75">13409 5768 85 0,'0'0'35'0,"-19"0"2"16,4 10-1-16,-17 3-29 15,7 12-1-15,-11 5 2 16,2 12-5-16,-4 8 3 0,5 6-3 16,0 3 0-16,10 3 0 15,8-2-1-15,10-5 0 16,15-6-2-16,6-12 1 15,15-12-1-15,6-8 0 16,5-11 0-16,2-9 0 16,-4-8 0-16,-3-6 0 15,-6-6 0-15,-12-1 0 16,-14 0-1-16,-14 1 0 15,-11 4 0-15,-13 4 0 16,-6 8 0-16,-7 4 0 16,2 8-2-16,-1-2-3 15,17 12-27-15,-2-8-6 16,30-7 2-16,0 0-3 15</inkml:trace>
  <inkml:trace contextRef="#ctx0" brushRef="#br3" timeOffset="118682.7883">14074 5048 56 0,'10'-27'33'15,"-1"8"1"-15,-9 2 1 16,0 17-23-16,0 0-2 15,3 13-2-15,-11 11-1 16,4 20-3-16,-3 8 1 16,0 16-3-16,0 11 0 15,1 12 0-15,0 3 0 0,-2 0 0 16,6 0-1-16,-3-12-2 15,9-4-3-15,-7-23-23 16,16-3-9-16,-3-22 1 16,9-9-4-16</inkml:trace>
  <inkml:trace contextRef="#ctx0" brushRef="#br3" timeOffset="118866.7988">14118 5661 99 0,'-16'-17'36'16,"-2"-5"1"-16,18 22-3 15,-9-23-30-15,22 13-4 16,10 2 1-16,12-9-2 0,16 4-6 16,2-14-28-16,22 4-1 15,-2-14 0-15,10 1-2 16</inkml:trace>
  <inkml:trace contextRef="#ctx0" brushRef="#br3" timeOffset="119083.8112">14840 4939 96 0,'-28'31'38'16,"6"29"0"-16,-10 7-2 16,6 19-32-16,3 11 0 15,2 9-1-15,7-3-1 16,6 1-1-16,7-10-2 15,1-13-4-15,19 1-17 0,-4-27-14 16,12-10-1-16,1-16-2 16,8-7 0-16</inkml:trace>
  <inkml:trace contextRef="#ctx0" brushRef="#br3" timeOffset="119283.8227">15113 5718 97 0,'-5'21'36'16,"-9"0"2"-16,4 11-3 16,-8 1-32-16,11 7-2 0,0-4 0 15,6 2-1-15,2 6-10 16,-3-13-25-16,12-1-1 15,4-11-1-15,9-6-1 16</inkml:trace>
  <inkml:trace contextRef="#ctx0" brushRef="#br3" timeOffset="119634.8427">15349 5815 89 0,'0'0'36'0,"0"0"0"16,22-14 1-16,-12 2-35 0,12 5 2 16,0-6-1-16,3 9 1 15,-4-1 0-15,-1 7-1 16,-11 4 0-16,-4 9-1 15,-10 3 0-15,-5 7 0 16,-11 5 0-16,-6 7-1 16,-4 3 0-16,-4 1 0 15,4 1 0-15,3-3 0 16,7-1 0-16,10-8 0 15,14-10-1-15,10-9 0 16,18-9-2-16,9-17-3 16,21 3-30-16,-4-18-4 15,14 1 0-15,-5-10-2 0</inkml:trace>
  <inkml:trace contextRef="#ctx0" brushRef="#br3" timeOffset="120252.8781">16307 4949 96 0,'-27'-5'37'0,"6"10"0"15,-11 1 0-15,-2 15-34 16,-2 7 3-16,-1 12-5 15,-2 12 3-15,2 9-3 16,-2 8 3-16,12 8-1 16,-1 6-1-16,13 0 0 15,5-2 0-15,19-1 0 16,9-9-1-16,11-7 1 15,14-14-1-15,11-9 0 0,9-15 0 16,8-14-1-16,7-15 1 16,5-12-1-16,-2-15-1 15,-1-13 3-15,-3-12-2 16,-7-7-1-16,-11-9 1 15,-9-5-1-15,-14-9 1 16,-13-6 0-16,-15-4 0 16,-9 7 0-16,-23 6-1 15,-11 13 1-15,-18 15-1 16,-10 18-1-16,-9 24 0 15,-12 22-2-15,8 33-16 16,-10 1-20-16,19 20 0 16,8-4-1-16,17 7 0 15</inkml:trace>
  <inkml:trace contextRef="#ctx0" brushRef="#br3" timeOffset="120896.9149">17066 5669 90 0,'0'0'35'16,"-16"24"3"-16,-1 8-1 16,-18 6-31-16,3 17-2 15,-10 3 1-15,7 12-2 16,-2-3 2-16,13-1-2 15,6-3-1-15,13-9 0 16,14-10-1-16,12-10 0 16,11-15-1-16,6-8 1 15,2-11-1-15,-2-4 1 16,-4-8-1-16,-10-3 1 15,-11-2-1-15,-14-2-1 16,-13 7 0-16,-11-1-1 0,-5 5-1 16,-5-5-5-16,12 13-28 15,-9-6-3-15,16 6 0 16,2-5-1-16</inkml:trace>
  <inkml:trace contextRef="#ctx0" brushRef="#br3" timeOffset="121655.9583">17927 5175 77 0,'4'-10'39'0,"-4"10"-3"16,-2 11 2-16,0 18-31 15,-7 1-3-15,0 9-1 16,-1 10-3-16,-2 2 0 15,0 9-3-15,-1-7-1 16,11 4-14-16,-4-15-16 16,10-6-2-16,-2-20 1 15,7-2 0-15</inkml:trace>
  <inkml:trace contextRef="#ctx0" brushRef="#br3" timeOffset="121799.9666">17874 5481 94 0,'-13'-13'36'0,"-5"-2"2"15,6 13-1-15,2-5-31 16,10 7-3-16,18-6-1 15,13-2-5-15,28 4-32 16,2-11-3-16,17 5-1 16,4-5-1-16</inkml:trace>
  <inkml:trace contextRef="#ctx0" brushRef="#br3" timeOffset="122776.0224">21823 4782 75 0,'3'-25'36'0,"2"5"0"15,-8-11 0-15,-2 10-31 16,-6-6 2-16,-1 10-2 16,-9 0 1-16,-7 15-1 15,-17 4-1-15,-3 15 0 16,-15 8-1-16,-7 9-1 15,-5 11 0-15,4 8 0 16,-1 7 0-16,9 8-1 0,9 5 2 16,13 1-2-16,13 5 1 15,20 0-2-15,19 3 2 16,13-1-2-16,14 2 0 15,12-6 2-15,13-8 0 16,10-7-1-16,11-8 1 16,7-13 0-16,6-15 0 15,8-16 0-15,4-19-1 16,4-20 1-16,-4-14-2 15,1-16-2-15,-7-15 1 16,-9-8 1-16,-15-9-1 16,-13-6 0-16,-28-1 0 15,-15 1 0-15,-23 2 0 16,-26 1 1-16,-21 5-1 0,-22 14 0 15,-20 15-1-15,-16 19 2 16,-2 17-2-16,-2 13 0 16,7 19-3-16,9-1-14 15,29 23-19-15,15-12-4 16,36 6 1-16,13-24-2 15</inkml:trace>
  <inkml:trace contextRef="#ctx0" brushRef="#br3" timeOffset="123595.0693">22679 5737 98 0,'0'0'39'0,"0"0"-1"15,24-5-1-15,-10 3-29 16,8-1-7-16,4 0 0 15,3 2-1-15,-2 2 1 16,-3 3-1-16,-5 3 1 16,-5 2-1-16,-9 4 3 15,-6 4-3-15,-10 2 3 16,-7 4-3-16,-9 5 4 15,-2 2-3-15,-6-2 2 16,3 5-1-16,3-6 0 16,10 3 0-16,8-7 0 0,17-2-1 15,13-6 0-15,15-4-1 16,18-5-2-16,5-5-1 15,13 8-7-15,-8-13-27 16,13 9-4-16,-9-8 1 16,5 8-1-16</inkml:trace>
  <inkml:trace contextRef="#ctx0" brushRef="#br4" timeOffset="170864.7729">842 5409 60 0,'20'-31'35'15,"5"5"1"-15,-8-4-1 16,7 9-25-16,-17-6-3 15,5 15 0-15,-14-2 0 16,2 14-2-16,-17 2 0 16,-7 17-1-16,-5 7-1 15,-8 15 0-15,-10 8-1 16,-5 16 1-16,-5 11 0 15,-2 17 0-15,-5 16-1 16,4 12 1-16,-5 13-1 16,8 13 1-16,5 8-1 15,8 5 0-15,9 4-1 16,17-9 0-16,17-13 1 15,19-15 0-15,18-29-1 0,17-25 0 16,22-34-1-16,9-25 0 16,11-33 1-16,1-22-1 15,-7-23 0-15,1-15 0 16,-18-10 0-16,-16-4 0 15,-29-1-1-15,-26 0 1 16,-30 7 0-16,-28 17-1 16,-25 19 1-16,-23 25-1 15,-25 19 1-15,-6 16-1 16,11 19-5-16,7-5-23 15,49 13-11-15,29-12-4 16,43-12-1-16,36-16 2 0</inkml:trace>
  <inkml:trace contextRef="#ctx0" brushRef="#br4" timeOffset="179951.2926">6837 4877 42 0,'-13'-8'35'16,"-18"3"0"-16,-12 15 0 15,-21 2-12-15,-2 24-16 16,-24 11 1-16,-1 30-2 0,-13 19 1 15,-5 31-1-15,-1 24 2 16,6 25-3-16,10 18 0 16,16 10 0-16,24 0-2 15,32-12 1-15,23-21-2 16,36-29 0-16,36-39-2 15,28-36 1-15,22-42-1 16,12-38 0-16,3-29 1 16,0-27-2-16,-14-20 2 15,-26-12-2-15,-41-2 1 16,-40-3-1-16,-44 8 1 15,-42 15-3-15,-40 23 3 16,-32 26-3-16,-19 32-1 16,-15 12-9-16,15 36-24 0,10 7-2 15,35 10-1-15,35-5-1 16</inkml:trace>
  <inkml:trace contextRef="#ctx0" brushRef="#br4" timeOffset="201925.5495">20560 4144 31 0,'3'-24'34'15,"-3"8"2"-15,-11-2 0 16,0 15-11-16,-24-8-9 16,7 22-4-16,-25 3-3 15,-8 30-2-15,-20 14-1 16,-14 32-2-16,-22 26 0 15,-10 28-2-15,-12 26 1 16,3 20-2-16,3 9 3 16,20 2-3-16,21-4 2 15,31-16-1-15,41-22-1 0,36-26 1 16,43-29 0-16,34-35 0 15,30-29-2-15,19-30 1 16,12-29-1-16,-2-15 1 16,-11-18 0-16,-26-11 0 15,-38-3-3-15,-40-1 3 16,-47 7-3-16,-50 9 3 15,-48 9-3-15,-35 19 3 16,-30 14-1-16,-11 13-1 16,8 13-2-16,10-6-23 15,52 14-11-15,30-8-4 16,68 0 2-16,46-12-4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0T23:03:22.79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14157 8795 58 0,'-14'-6'32'15,"-7"10"0"-15,-6 12 1 16,-6 8-29-16,-6 14 2 16,-8 11 2-16,5 20-1 0,-8 1 0 15,9 14 1-15,-1-3-1 16,18 6 0-16,10-9-2 15,14-2 0-15,18-17-2 16,17-15 0-16,15-19-1 16,12-18-2-16,15-19-3 15,6-20-4-15,17-9-26 16,-11-23-7-16,3-4 2 15,-14-10-3-15</inkml:trace>
  <inkml:trace contextRef="#ctx0" brushRef="#br0" timeOffset="417.0239">14609 8529 81 0,'-10'-5'38'0,"10"20"-1"16,-8 6 3-16,1 16-36 15,-1 10 2-15,2 16-2 16,-4 11 0-16,0 17 0 16,-3 7 0-16,2 3-1 15,2-3-1-15,4-6 0 16,6-11-1-16,7-16 1 15,8-17 0-15,4-22 0 16,9-24-2-16,5-15 1 16,2-22 0-16,3-13-1 15,1-9 1-15,-3-3-1 0,-4 1 0 16,-1 4-1-16,-7 10 2 15,-6 15-1-15,-8 14 1 16,-11 16-1-16,12 23 0 16,-15 10 0-16,1 12 0 15,-1 4 0-15,4 3-2 16,2-7 0-16,9-2-3 15,3-22-4-15,20-5-24 16,-5-29-7-16,17-9 1 16,-4-23-2-16</inkml:trace>
  <inkml:trace contextRef="#ctx0" brushRef="#br0" timeOffset="668.0382">15314 8333 97 0,'-15'-7'38'0,"4"30"2"15,-8 8-2-15,4 20-34 16,-3 12 0-16,4 14-2 16,3 8 1-16,1 10-2 15,3 6 1-15,4-1-1 16,4-1-1-16,4-10-3 15,9-12-2-15,2-22-5 16,19-7-26-16,-8-29-3 16,16-11 1-16,-2-27-1 15</inkml:trace>
  <inkml:trace contextRef="#ctx0" brushRef="#br0" timeOffset="1302.0745">15596 8963 90 0,'-6'-15'36'0,"-17"3"1"15,5 13 2-15,-9 5-33 16,9 10 0-16,-5 2-1 15,8 13 0-15,2 5-2 16,5 8 0-16,5 2 0 16,7 1-1-16,7-3-1 15,7-5 0-15,4-6 0 16,4-14-1-16,7-11 0 15,-2-15 0-15,4-11-1 16,-4-13 0-16,-4-7 0 16,-6-7-1-16,-6-4 1 0,-6-5-1 15,-8 1 0-15,-3 2 0 16,-5 8 1-16,-2 2 0 15,1 9 1-15,-2 7 0 16,4 7 0-16,6 18 1 16,0 0 0-16,0 0 0 15,9 15 1-15,3 0 0 16,5-2-1-16,5 3 1 15,4-2 0-15,5-1-1 16,2-5 1-16,3 0-1 16,-1-2 0-16,-2 2 0 15,-4 0 0-15,-1 5 0 16,-8 6-1-16,-8 5 1 15,-7 6-1-15,-3 7 0 0,-9 1 0 16,-1 2 1-16,-2 0-1 16,-2-8 0-16,3-4 0 15,3-8 0-15,6-20 0 16,0 0 0-16,0 0 0 15,18-32 1-15,-7 2-1 16,4-9 1-16,0-4 0 16,-1-5 0-16,0 2 0 15,-3 3 0-15,0 4-1 16,-3 9 1-16,1 3-2 15,1 5-2-15,5 7-4 16,-2-7-12-16,21 16-9 16,-5-12-13-16,11 6-1 15,0-6 0-15,16 1 1 0</inkml:trace>
  <inkml:trace contextRef="#ctx0" brushRef="#br0" timeOffset="1813.1037">16620 8827 78 0,'0'0'36'0,"0"0"-1"16,-11 1-8-16,-11 2 1 16,2 13-23-16,-5 2-1 15,0 12 0-15,-4 4-1 16,2 8 1-16,-1 2-1 15,8 6 1-15,0-3 0 16,15-1 0-16,5-9-1 16,15-8 0-16,8-14-1 15,19-12-1-15,5-15 0 16,10-12 1-16,-2-9-2 0,0-7 1 15,-5-5-2-15,-12 0 1 16,-14 2-1-16,-13 4-2 16,-17 8 0-16,-17 4-1 15,-6 12-1-15,-11 3 0 16,4 9-1-16,-4-3-6 15,19 9-25-15,-1-4-1 16,22 1 1-16,0 0 0 16</inkml:trace>
  <inkml:trace contextRef="#ctx0" brushRef="#br0" timeOffset="2377.136">16975 8772 105 0,'-1'14'38'15,"-8"0"1"-15,-9-3-1 16,9 9-32-16,-6-3-2 15,9 10 0-15,-3 0-1 16,5 6 0-16,3 3-1 16,1 3 0-16,1-4-1 15,3 0 0-15,-4-5 0 16,4-6-1-16,-4-10 0 15,0-14 1-15,0 0-1 16,13-10 0-16,-8-15 1 16,2-10-1-16,-3-7 0 15,4-10 0-15,3-7 0 16,-1 1 0-16,4 1 0 15,0 6 0-15,1 7 0 0,4 9 1 16,-2 7-1-16,2 14 0 16,0 12-1-16,-2 7 1 15,1 8 1-15,-6 6-3 16,0 5 2-16,-5 5-1 15,-4 1 1-15,-4 2 0 16,-5 0 0-16,-4 0 0 16,-5-5 0-16,-2-3 0 15,-2 2 0-15,3-8 0 16,-2 2 0-16,0-2 0 15,2 1 0-15,1 3 1 16,1 4-1-16,0 10 0 16,-3 8 0-16,1 11-2 15,-3 7 1-15,-2 6 2 16,0 2-2-16,4-5 1 0,2-6-3 15,6-15-1-15,15-13-12 16,-6-31-19-16,31-21-2 16,-3-25-3-16,14-13 0 15</inkml:trace>
  <inkml:trace contextRef="#ctx0" brushRef="#br0" timeOffset="2805.1605">17384 8202 118 0,'-12'-2'40'16,"10"17"1"-16,-10-1-1 16,15 10-31-16,-11 8-6 0,6 11-1 15,-2 10 0-15,0 13-2 16,-1 6 0-16,-4 11 0 15,0 3 0-15,-2-1 0 16,-2-4 0-16,6-8 0 16,-1-12 0-16,10-15 0 15,0-15 0-15,12-21 0 16,11-19 0-16,2-16 0 15,7-15 0-15,4-6 0 16,-1-7 0-16,0 4 0 16,-2-1 0-16,-7 14 0 15,-8 12 0-15,-6 15 0 16,-14 9 0-16,9 24 0 15,-9 5 0-15,0 6 0 0,-1 5 0 16,5-5 0-16,6-2 0 16,2-12-7-16,16-3-11 15,-7-24-14-15,16 1-8 16,-8-21 1-16,14 0-2 15,-7-19 4-15</inkml:trace>
  <inkml:trace contextRef="#ctx0" brushRef="#br0" timeOffset="3278.1875">17993 8553 124 0,'0'0'39'0,"-18"9"1"16,8 18 0-16,0 1-34 16,-2 7-2-16,2 0-2 15,4 0-2-15,2-2 0 16,4-8 0-16,4-8 0 0,11-14 0 15,7-15 0-15,3-9 0 16,4-7 0-16,3-7 0 16,0-2 0-16,-4 4 0 15,-6 6 0-15,-4 11 0 16,-18 16 0-16,5 22 0 15,-15 19 0-15,-9 18 0 16,0 16 0-16,-4 14 0 16,-4 14 0-16,1 0 0 15,3 0 0-15,4-8 0 16,2-12 0-16,6-17 0 15,4-13 0-15,0-21 0 0,7-21 0 16,0-11 0-16,4-31 0 16,-1-7 0-16,1-16 0 15,3-10 0-15,0-4 0 16,5-2 0-16,0 1 0 15,5 3 0-15,-2 4 0 16,8 8 0-16,5 6 0 16,3 3 0-16,9 5-9 15,-13-11-10-15,23 13-13 16,-13-16-9-16,13 4-1 15,-11-12 0-15,8 3 2 16</inkml:trace>
  <inkml:trace contextRef="#ctx0" brushRef="#br0" timeOffset="3534.2022">18609 8019 118 0,'2'-12'42'16,"-10"-5"-2"-16,8 17 2 16,-19 16-36-16,11 0-3 15,-4 12 1-15,4 16-4 16,-2 15 0-16,-1 9 0 15,-1 13 0-15,2 3 0 16,1 3 0-16,1 0 0 16,1-5 0-16,4-12 0 15,6-13 0-15,2-16 0 16,11-11-8-16,-5-35-12 15,23-3-14-15,-11-25-6 16,15-11-1-16,-4-24 0 16,8-15 1-16</inkml:trace>
  <inkml:trace contextRef="#ctx0" brushRef="#br0" timeOffset="3743.2141">18999 7780 119 0,'-10'36'44'0,"-17"15"0"15,2 21-2-15,-8 18-36 16,7 1-6-16,1 4 0 15,0 3 0-15,5-7 0 16,3-6 0-16,13-8 0 16,-1-21 0-16,14-3-17 15,-9-31-7-15,17 2-6 16,-17-24-12-16,19-11-2 15,-7-18 0-15,4-10 1 0</inkml:trace>
  <inkml:trace contextRef="#ctx0" brushRef="#br0" timeOffset="4804.2748">13565 10010 93 0,'0'0'37'0,"0"0"0"16,-24 3-6-16,23 9-26 15,-3 3 0-15,2 6-2 16,-1 3-1-16,3 6-1 0,-1-1-2 15,-1 2 0-15,6 1-6 16,-10-15-16-16,12 6-16 16,-6-23 3-16,8 16-3 15,-8-16-1-15</inkml:trace>
  <inkml:trace contextRef="#ctx0" brushRef="#br0" timeOffset="4992.2856">13441 9825 98 0,'-15'-6'38'0,"-4"0"0"16,19 6-1-16,-14-1-35 16,14 1-2-16,0 0-2 0,21-17-5 15,5 17-9-15,-8-7-21 16,16 7 1-16,-5-1-2 15,12 5 2-15</inkml:trace>
  <inkml:trace contextRef="#ctx0" brushRef="#br0" timeOffset="5321.3044">13806 9879 60 0,'0'0'35'0,"11"12"0"16,-11-12 1-16,4 20-21 16,-4-20-4-16,0 30-2 15,-2-8-3-15,2 7 0 16,-4 0-2-16,4 1 0 15,-1-4-1-15,3-1 0 0,-2-9-1 16,0-16 0 0,17 1 0-16,-2-15-1 0,5-11 0 15,2-5 0-15,1-3 0 16,3-1 0-16,-3 4-1 15,-3 4 1-15,-2 13 0 16,-4 13-1-16,-2 9 0 16,-5 12 1-16,-2 7-1 15,0 6-1-15,3 4-1 16,-3-6-6-16,16 9-14 15,-12-20-18-15,16-1 0 16,-5-18-3-16,16-2 2 16</inkml:trace>
  <inkml:trace contextRef="#ctx0" brushRef="#br0" timeOffset="5911.3381">15052 9788 80 0,'0'-13'35'0,"-3"-4"0"15,6 5-6-15,-25-7-18 16,7 12-6-16,-8-1 0 15,2 15 0-15,-10 3-1 16,3 18 0-16,-3 5 1 0,3 17-1 16,-1 2-1-16,10 9 1 15,5 1-3-15,5-2 2 16,11-2-3-16,10-12 1 15,11-9-1-15,11-14-1 16,14-13-1-16,8-19-4 16,15-7-6-16,-8-22-24 15,13-5-2-15,-8-17-1 16,4 0 0-16</inkml:trace>
  <inkml:trace contextRef="#ctx0" brushRef="#br0" timeOffset="6297.3602">15434 9462 99 0,'-3'17'37'0,"-6"1"3"16,7 19-2-16,-6 2-33 15,6 16 0-15,-6 3-1 16,3 13 1-16,-3 0-2 15,1 7-1-15,-1-7-2 16,2-3 2-16,4-9-3 16,2-13 2-16,2-11-1 15,8-17 0-15,3-17 1 16,8-15 1-16,6-10 0 15,2-12-1-15,4-7 1 16,-1-4-1-16,1 1 1 16,-4 6-1-16,-2 9-1 0,-7 9 0 15,-5 15 0-15,-15 7 0 16,9 28 0-16,-10 1 0 15,-3 9-2-15,0 2-2 16,1 4-2-16,2-6 0 16,9-1-8-16,-3-25-22 15,20 0-3-15,0-22 0 16,12-5-1-16</inkml:trace>
  <inkml:trace contextRef="#ctx0" brushRef="#br0" timeOffset="6516.3728">16082 9395 111 0,'-15'-12'38'16,"1"31"0"-16,-9 11-1 16,1 21-33-16,-4 12-1 15,8 12-1-15,-2 7-1 16,5 3 0-16,8 0-2 15,7-5-2-15,15-6-4 16,-1-25-17-16,20 2-17 16,-3-21 1-16,15-13 1 15,-3-20 0-15</inkml:trace>
  <inkml:trace contextRef="#ctx0" brushRef="#br0" timeOffset="7416.4242">16326 9812 106 0,'-17'-4'38'16,"-9"2"1"-16,3 23-2 15,-5-1-32-15,8 15 0 16,0 4-1-16,8 4 0 16,3 1-1-16,8 6-2 15,7-9-1-15,8-4 1 16,6-11 0-16,6-11-2 15,3-11 1-15,4-12 0 16,1-10-1-16,-3-15 2 16,-1-6-1-16,-6-6-1 15,-7-2-1-15,-7-4 1 16,-4 7 0-16,-10 3-1 15,-6 7 1-15,-2 10 1 16,-5 8 0-16,3 10 1 0,2 7 0 16,12-1 0-16,-14 15 0 15,16 0 0-15,7-1 0 16,10-1 0-16,3-5 0 15,9-1 0-15,4-3 0 16,2 2 0-16,1-2 0 16,-4 3-1-16,-4 4 1 15,-3 3 0-15,-12 10-1 16,-5 6 1-16,-9 5-1 15,-7 5-1-15,-4 4-1 16,-3 0 1-16,-2-4-1 16,1-2 1-16,3-10-2 15,1-7 2-15,6-11-1 0,4-10 3 16,10-18 2-16,3-9-2 15,3-10 2-15,4-9-2 16,3-8 2-16,0-5-2 16,-3 1 2-16,-3 4-1 15,-5 8-2-15,-1 9 0 16,-5 6 0-16,-2 11 0 15,0 11 0-15,-4 9 0 16,12-1 0-16,0 4 0 16,4 3 0-16,6-1 0 15,4 1 0-15,9-4 0 16,0-2 0-16,1 0 0 15,0-2 0-15,-6 0 0 16,-3 4 0-16,-8-2 0 0,-10 5 0 16,-9-5 0-16,-4 23 0 15,-10-4 0-15,-6 3 0 16,1 7 0-16,-3 4 0 15,1 6 0-15,4 2 0 16,6 2 0-16,11-1 0 16,5-2 0-16,8-9 0 15,11-6-2-15,5-14 2 16,4-10 0-16,0-11 0 15,-1-13 2-15,-2-7-2 16,-8-8 0-16,-4-4 0 16,-13-4 0-16,-6 7-5 15,-14-14-11-15,8 21-5 16,-21-17-9-16,13 20-12 0,-8-3 1 15,9 15-1-15,-2 0 1 16</inkml:trace>
  <inkml:trace contextRef="#ctx0" brushRef="#br0" timeOffset="8432.4823">17522 9867 63 0,'9'-21'34'0,"-9"21"0"15,13-22 1-15,-13 22-11 16,0 0-16-16,0 0-3 16,0 0 1-16,1 22 0 15,-7 1-1-15,1 14 0 16,-5-1-2-16,3 12-2 0,-1 1-1 15,3 1 2-15,3-6-3 16,2-4 1-16,0-6-2 16,5-10 1-16,-1-10 0 15,-4-14 2-15,15-6 2 16,-7-11-2-16,-3-8 2 15,1-7-1-15,-5-10 1 16,-1-2-2-16,-1-8 1 16,0-1-1-16,0-2-1 15,3 2-1-15,3 7 1 16,1 5 0-16,7 7 0 15,6 7 0-15,0 10 0 16,8 9 0-16,-1 8 0 16,0 8 0-16,0 5 0 0,-3 6 0 15,-3 4 0-15,-8 5 0 16,-5 7 0-16,-9 1 0 15,-7 3 1-15,-6-1-1 16,-4 2 0-16,-4-4 1 16,-3 3-1-16,1-2-2 15,2 0 0-15,2 2 2 16,4 4-3-16,1 4 3 15,7 8-2-15,-1 6 1 16,3 4-1-16,1 1 4 16,0 0-2-16,-2-3 0 15,4-7-3-15,-2-14-1 16,10-4-13-16,-4-38-18 0,10 10-3 15,-1-35-1-15,12-9-1 16</inkml:trace>
  <inkml:trace contextRef="#ctx0" brushRef="#br0" timeOffset="8687.4969">17845 9306 118 0,'0'0'38'0,"0"0"1"15,-9 17-2-15,5 6-34 16,2 11-1-16,1 8 1 16,3 14-1-16,0 7 0 0,3 10-1 15,0 5-1-15,-1 3 1 16,2-3-3-16,1-2-4 15,8 5-19-15,-10-21-12 16,13-3-6-16,-6-18 3 16,13-11-3-16</inkml:trace>
  <inkml:trace contextRef="#ctx0" brushRef="#br0" timeOffset="9166.5243">18379 9617 89 0,'-8'-14'37'16,"8"14"1"-16,-23-3-12 15,9 23 5-15,-16-2-24 16,2 13-1-16,-9 3-2 16,0 8 0-16,3 1-1 15,2 4 1-15,5-5-2 16,10-3 0-16,6-3 0 15,12-10-2-15,14-9 0 16,9-10 0-16,5-9 0 16,9-11 0-16,1-10 0 15,2-8 0-15,-1-3 0 16,-6-4 0-16,-6-2 0 0,-5 3 0 15,-8 5 0-15,-6 4 0 16,-5 10 0-16,-4 18 0 16,0 0 0-16,-13 10 0 15,4 17 0-15,-1 4 0 16,2 7 0-16,1-2-3 15,11 7-4-15,-3-19-8 16,22 10-11-16,-6-23-13 16,19-5-1-16,-2-20 1 15,11-6-1-15</inkml:trace>
  <inkml:trace contextRef="#ctx0" brushRef="#br0" timeOffset="9483.5425">18808 9547 113 0,'-17'-4'39'0,"-12"4"1"16,4 17-1-16,-10 5-34 15,7 1 0-15,4 1-1 16,7 3-2-16,6-2 1 16,11-2-2-16,8-8 0 15,11-4 0-15,5-5-1 16,9-3 0-16,-4 0 0 15,1-2 0-15,-6 4 0 16,-3 3 2-16,-8 5-2 16,-13 8 0-16,-4 7 0 15,-5 1 0-15,-2-2 0 16,2-2 0-16,3-6-2 0,6-19-2 15,11 11-4-15,4-37-9 16,24 3-11-16,-5-25-12 16,17-4 1-16,-8-16-1 15,8-4 3-15</inkml:trace>
  <inkml:trace contextRef="#ctx0" brushRef="#br0" timeOffset="9662.5527">19184 9124 87 0,'6'-58'37'16,"-15"11"1"-16,4 26 1 15,-11 16-12-15,2 31-18 16,-2 14-4-16,3 15-1 15,-1 8-3-15,5 9 0 16,4 2-2-16,5 0 0 16,4-3-3-16,-1-9-3 15,9 3-13-15,-12-24-15 0,10 0-5 16,-7-19 1-16,6-5-2 15</inkml:trace>
  <inkml:trace contextRef="#ctx0" brushRef="#br0" timeOffset="10144.5803">19040 9375 111 0,'-3'12'37'0,"3"-12"1"15,17 17 1-15,4-15-35 16,16-3-1-16,8-8 0 15,9 0-1-15,-1-8 1 16,4 4 0-16,-12-2 0 0,-6 2 0 16,-10 0-1-16,-10 3 0 15,-19 10 0-15,11-10-2 16,-11 10 0-16,-20 4 0 15,1 8 0-15,-1 5 0 16,-1 6 0-16,-3 7 0 16,8 3 0-16,-1 2 0 15,7-3 0-15,8-2 0 16,8-8 0-16,9-8 0 15,9-6 0-15,4-8 0 16,6-7 0-16,1 3 0 16,-2-2 0-16,-3 2 0 15,-7 8 0-15,-8 10 0 16,-9 6 0-16,-9 13 0 0,-14 5 0 15,-4 3 0-15,-5 3 0 16,-2-1 0-16,4-5 0 16,-1-13-6-16,17 1-9 15,-3-31-5-15,28 6-9 16,-4-24-11-16,27-5-2 15,6-14 0-15,17 0 2 16</inkml:trace>
  <inkml:trace contextRef="#ctx0" brushRef="#br0" timeOffset="10289.5886">19931 9640 129 0,'-18'26'43'0,"-10"-17"-4"16,8-7-8-16,3 5-48 15,4-28-11-15,21 9-15 0,-3-7 1 16,6 4-2-16,0-3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2241165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plants’ 3 uses of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photosynthesis, cooling and transport all need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models of the photosynthesis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think about atoms and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Note to bring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next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will need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7960" y="1206360"/>
              <a:ext cx="1818000" cy="302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4640" y="1200240"/>
                <a:ext cx="1837440" cy="303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1" y="381000"/>
            <a:ext cx="8644877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23" y="228600"/>
            <a:ext cx="8687553" cy="542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080" y="157320"/>
              <a:ext cx="8532000" cy="284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" y="140760"/>
                <a:ext cx="8550720" cy="287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70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" y="88392"/>
            <a:ext cx="8759952" cy="668121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821480" y="2800800"/>
              <a:ext cx="2354040" cy="1077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07080" y="2791800"/>
                <a:ext cx="2378160" cy="109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1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67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2929</TotalTime>
  <Words>206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231</cp:revision>
  <dcterms:created xsi:type="dcterms:W3CDTF">2006-08-16T00:00:00Z</dcterms:created>
  <dcterms:modified xsi:type="dcterms:W3CDTF">2013-11-11T00:38:07Z</dcterms:modified>
</cp:coreProperties>
</file>