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  <p:sldId id="345" r:id="rId5"/>
    <p:sldId id="346" r:id="rId6"/>
    <p:sldId id="347" r:id="rId7"/>
    <p:sldId id="34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0:41:40.3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10883 4189 70 0,'0'0'38'0,"8"18"-2"16,-16 5 1-16,7 18-28 16,-13 1-3-16,9 4-1 15,1-6-2-15,12-11 0 16,13-30 0-16,25-35-1 0,37-50 1 15,37-41-1-15,35-33-3 16,27-35-24-16,27-4-12 16,-6-2 0-16,-7 22-5 15,-28 29 2-15</inkml:trace>
  <inkml:trace contextRef="#ctx0" brushRef="#br0" timeOffset="2011.1151">12471 5128 82 0,'11'14'38'16,"-15"1"-1"-16,4 14 0 15,-5 4-32-15,1 11 0 16,-6 8-1-16,0 8-1 16,1-9 0-16,6-10 0 15,13-27-1-15,20-35 1 16,37-46-3-16,41-41 1 15,39-40-2-15,38-40-15 16,37-3-23-16,5-19 0 0,2 13-2 16,-16 17-1-16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1:07:19.467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5348 5638 69 0,'-7'-11'36'0,"-10"0"-1"16,-2 10 1-16,-9-2-33 15,1 0-1-15,-2-3-1 16,3-2 0-16,1-3 0 15,0-7 0-15,-4-1-1 16,2-2 1-16,-8-2 0 16,-3 3 0-16,-8 4 0 15,-6 6 1-15,-8 5 0 16,-7 5 0-16,-4 5 0 15,-9 9 0-15,0 2 0 16,0 3 0-16,-2 2-1 16,2 1 1-16,0 2-1 15,2 5 0-15,5-1 2 16,-2 5-1-16,5 4 1 0,3 5-2 15,6 2 2-15,5 6-2 16,10 5 1-16,9 2-1 16,6 2-1-16,12 0 0 15,7 3-1-15,5-3 1 16,7 4-1-16,0 0 3 15,4 3-2-15,0 5 2 16,2 0-2-16,-1 4 1 16,4 5 0-16,-4 0 0 15,5 2 0-15,1 1-1 16,4-2 0-16,4-3-1 15,5-3 1-15,6-1 0 16,8-8-1-16,5-3 1 16,9-5-1-16,8-7 1 0,6-6 0 15,9-8 0-15,4-5-1 16,11-10 1-16,5-7 0 15,5-6 0-15,4-8 0 16,5-7 0-16,3-4 0 16,1-6 0-16,1-6 1 15,0-7-1-15,4-1 0 16,-7-7 0-16,3-3 0 15,-7-5 0-15,-2-4-1 16,-5-4 1-16,-5-2 0 16,-9-6 0-16,-11-5 0 15,-3-5 0-15,-12-4 1 16,-7-6-1-16,-12-1 0 15,-11-3 1-15,-6-4 0 16,-8 1-2-16,-9-2 2 0,-6 2-2 16,-7-3 2-16,-10-1-1 15,-6 1 1-15,-8 1 0 16,-7-1-2-16,-8 2 0 15,-11 4 0-15,-14 4 1 16,-11 9-1-16,-14 12 0 16,-21 9 0-16,-11 14-2 15,-13 13 3-15,-12 8-2 16,-1 10-4-16,-5-12-28 15,28 0-6-15,15-17-1 16,37-8-2-16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1:13:34.10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5599 7666 65 0,'-18'-7'35'16,"-3"3"-1"-16,-8-7 0 16,-1 4-29-16,-5-5-2 15,5 1 0-15,-6-3-1 16,1 3 0-16,-6-4 1 15,4 8 0-15,-6-3-1 16,-5 7 1-16,-3 2 0 16,-1 5 0-16,-7 2 0 15,-1 6 0-15,-6 0-1 16,0 4 0-16,-5 3-1 15,5-1 0-15,1 1 0 0,4 2 0 16,2 1-1-16,4 1 1 16,7 1 0-16,1 4-1 15,4 1 1-15,6 6-1 16,-1 6 0-16,3 4 0 15,-2 3 0-15,0 8-1 16,4 2 1-16,-2 6-1 16,0 3 1-16,0-3 0 15,8 2-1-15,-1-3 2 16,9 0-2-16,9-5 2 15,8 1 1-15,10-3-2 16,10-5 1-16,7-1-1 16,10-3 2-16,8-1-2 15,8-2 1-15,6 0-2 0,7-8 1 16,6-3-1-16,10-6 1 15,10-4-1-15,9-8 1 16,8-6 0-16,5-7-1 16,10-6 1-16,11-9 0 15,2-5-1-15,2-11 1 16,-5-8 0-16,-4-14-2 15,-6-11 2-15,-3-15 0 16,-12-16 0-16,-13-12-1 16,-19-5 2-16,-14-9-1 15,-18-4 1-15,-25 2 1 16,-19 4 0-16,-21 8-1 15,-22 12 1-15,-20 14-1 16,-24 17 1-16,-27 21-1 0,-24 22-1 16,-15 19-1-16,-16 17 0 15,-5 14-4-15,-7-7-25 16,32 5-9-16,19-22-1 15,44-20-3-15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0:52:31.7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15018 1016 32 0,'0'0'33'15,"0"0"1"-15,0 0-2 16,0 0-18-16,0 0-4 15,0 0-2-15,0 0 9 16,0 0-13-16,0 0 0 0,0 0-1 16,-22-9-1-16,22 43 1 15,-3 11 0-15,-3 7-1 16,-4 9 1-16,-1 5-2 15,-1 3 1-15,-2-7-2 16,3-5 1-16,5-13-1 16,3-7 0-16,1-12 0 15,4-13 1-15,-2-12-1 16,18-10 0-16,-2-16 1 15,1-13 0-15,0-11 0 16,-17 50 0-16,19-62 1 16,-19 62-1-16,16-72 1 15,-16 72-1-15,15-75 0 0,-15 75 1 16,9-68-1-16,-9 68 1 15,7-56-2-15,-7 56 2 16,0 0-2-16,12-50 1 16,-12 50-1-16,24-12 0 15,-8 20-1-15,11 13 1 16,3 12 0-16,11-2 0 15,4-7 0-15,5-9 1 16,-50-15 0-16,60 0 0 16,-60 0 1-16,53-15-1 15,-53 15 0-15,56-21 1 16,-56 21 0-16,0 0-2 15,62-31 1-15,-62 31 0 16,27-11-1-16,-13 27 0 16,-15 9-1-16,-3 16 1 15,-11 12-2-15,-1 11 1 0,4 3-3 16,10-5-1-16,17-11-5 15,5-24-14-15,18-1-14 16,0-17 0-16,19-5 0 16,-2-11 0-16</inkml:trace>
  <inkml:trace contextRef="#ctx0" brushRef="#br0" timeOffset="628.0359">16086 1290 97 0,'-13'3'38'0,"-12"4"0"16,3 16 0-16,-10-1-34 0,6 5-2 15,0 6 1-15,5 5-1 16,9 1 0-16,10-3-3 16,9-4 2-16,8-8-2 15,9-9 2-15,10-8-1 16,6-9 0-16,3-12 0 15,-1-8 0-15,-2-13 2 16,-2-4-2-16,-1-8 1 16,-13-2 0-16,-8 1-1 15,-16 48 0-15,9-46 1 16,-9 46 1-16,0 0-1 15,-1-60 0-15,1 60 1 16,0 0-1-16,-6-47 0 16,6 47 0-16,0 0 1 15,0 0-2-15,0 0 1 0,0 0-1 16,0 0 0-16,47-48 0 15,-7 59 1-15,0-3-1 16,4 10 0-16,-5 4-1 16,-3 10 2-16,-21 9-2 15,-10 4 2-15,-10-3-1 16,-9 1 0-16,-1-3-1 15,0-3 1-15,2-10 0 16,8-12 0-16,5-15 0 16,10-12 1-16,13-13-1 15,11-13 1-15,7-4 0 16,7-7 0-16,-48 49 1 15,49-49-2-15,-49 49 1 16,45-43 0-16,-6 9-1 0,-5 17 1 16,-10 16-2-16,-10 12 1 15,-7 13-2-15,-5 11 0 16,1 4-2-16,-1 2-2 15,15-2-9-15,-3-16-25 16,23-2 0-16,3-16-1 16,20 0 1-16</inkml:trace>
  <inkml:trace contextRef="#ctx0" brushRef="#br0" timeOffset="995.0569">17484 1183 103 0,'-28'6'40'16,"-20"5"1"-16,5 18-1 0,-3 5-36 15,-1 5 0-15,4 4-1 16,4-3-1-16,10-1-1 16,11-5 1-16,14-9-1 15,18-12 0-15,11-15 0 16,16-13 0-16,12-16 0 15,8-14 0-15,-61 45 0 16,71-57 1-16,-71 57 0 16,67-79-4-16,-67 79 3 15,74-82-2-15,-74 82 1 16,60-80-2-16,-60 80 1 15,45-59 1-15,-45 59-3 16,0 0 3-16,17-36-3 16,-22 55 1-16,-2 19-3 15,-7 23 1-15,0 14-5 0,3-5-6 16,20 2-25-16,14-29 1 15,20-16 1-15,1-21-1 16</inkml:trace>
  <inkml:trace contextRef="#ctx0" brushRef="#br0" timeOffset="1774.1015">18094 1158 103 0,'-34'-15'42'15,"-2"24"0"-15,-13 13-2 16,-8 12-37-16,2 18 1 0,1 5-2 15,22-2 0-15,22-20-2 16,20-10 1-16,8-12-1 16,11-10 1-16,12-11-1 15,3-9 0-15,3-8 1 16,1-12-1-16,-48 37 1 15,46-43-1-15,-46 43 2 16,38-47-2-16,-38 47 1 16,0 0-2-16,35-66 2 15,-27 52-2-15,-8 14 1 16,-10 3-1-16,-7 14 0 15,8 12 1-15,-1 8-1 16,7 2 2-16,12-12-1 16,7-6 1-16,8-10-1 15,4-11 1-15,5-13-1 0,6-7 1 16,-39 20-1-16,0 0 1 15,58-54 0-15,-58 54-1 16,0 0 2-16,53-60-3 16,-53 60 2-16,10-25-1 15,-3 14-1-15,-7 11 1 16,-2 14-1-16,-5 9 1 15,0 13-2-15,2 9 2 16,1-4-1-16,13-7 2 16,6-13-1-16,8-14 0 15,5-12 1-15,5-12 0 16,-1-11 1-16,2-4-2 15,-34 32 2-15,0 0-2 16,47-60 2-16,-47 60-3 0,35-49 2 16,-18 37-1-16,-17 12-1 15,1 32 0-15,-15 16-1 16,-10 23-1-16,-8 16 0 15,2 19 2-15,-12-3-1 16,1-4-1-16,4-8 2 16,5-10-1-16,6-18 3 15,7-16-2-15,6-21 2 16,13-26-2-16,0 0 2 15,3-33 1-15,9-10-2 16,4-16 2-16,4-12-2 16,5-9 2-16,5-4-3 15,2-6 0-15,2 10-5 16,-34 80-17-16,38-93-15 15,-38 93-3-15,56-80 1 0,-56 80-3 16</inkml:trace>
  <inkml:trace contextRef="#ctx0" brushRef="#br0" timeOffset="2197.1257">19594 1012 91 0,'0'0'40'0,"0"0"2"15,22-56 1-15,-22 56-39 16,0 0 0-16,0 0 0 15,15 5 1-15,-24 33-1 16,-6 18-1-16,-14 2 0 16,10 6-1-16,3-7-1 15,27-6 1-15,27-25-1 16,32-26-1-16,-70 0-1 15,98-16-1-15,-43 1-2 0,4-7-8 16,12-6-28-16,-4 2-4 16,-3-9 2-16,-5 0-2 15</inkml:trace>
  <inkml:trace contextRef="#ctx0" brushRef="#br0" timeOffset="2367.1354">20338 849 107 0,'-86'41'44'0,"6"21"2"15,1 19-4-15,17 17-38 16,14 1-4-16,23 4-2 16,20-11-5-16,5-18-33 15,23-17-3-15,-4-17 2 0,15-7-3 16</inkml:trace>
  <inkml:trace contextRef="#ctx0" brushRef="#br0" timeOffset="6512.3725">21048 963 64 0,'0'0'40'16,"0"0"-2"-16,0 0 2 16,43-46-20-16,-43 46-16 15,0 0-1-15,0 0 0 16,0 0 1-16,-1 27-1 15,-12 22 0-15,-10 7-1 16,-7 12 1-16,-3 2-2 16,1 2 0-16,-1-7-1 15,15-11 1-15,11-30 0 16,7-24 0-16,0 0-1 15,11-27 1-15,-11 27 0 0,0 0 0 16,35-78 0-16,-35 78-2 16,31-76 1-16,-31 76 0 15,32-81 0-15,-32 81-1 16,34-79 1-16,-34 79-1 15,33-72 1-15,-33 72 2 16,28-50-1-16,-28 50 1 16,0 0-1-16,25-13 0 15,6 36 0-15,1 34 0 16,-3 15-1-16,9 15 1 15,0-3-2-15,11 1 1 16,2-19 0-16,-8-33 1 16,-1-16 0-16,-4-19 1 15,-5-16-1-15,-4-21 1 0,-29 39 0 16,23-53-1-16,-23 53-1 15,8-74-2-15,-8 74 1 16,3-76-2-16,-3 76 0 16,-6-80-3-16,6 80-3 15,-7-66-27-15,7 66-5 16,-7-51 1-16,7 51 0 15</inkml:trace>
  <inkml:trace contextRef="#ctx0" brushRef="#br0" timeOffset="7188.4112">21892 1072 114 0,'55'28'41'0,"-55"-28"0"15,8 17-5-15,-28 2-32 16,-19-1-1-16,-5 10 0 15,-9 7-2-15,17 3 1 16,10 0-1-16,23 4-1 16,17-13 0-16,10-6 0 15,13-8 1-15,8-10-1 16,5-9 0-16,2-9 1 15,-1-13-1-15,-3-10 0 16,-48 36 0-16,0 0 0 16,53-69 1-16,-53 69-1 15,22-53 1-15,-22 53-1 0,5-49 1 16,-5 49-1-16,0 0 2 15,-16-59-2-15,16 59 0 16,0 0 0-16,0 0 2 16,0 0-2-16,0 0 0 15,-33-51 0-15,33 51 0 16,0 0 0-16,7 23 0 15,29 2 0-15,5-1 0 16,16 1 0-16,-5-4 0 16,-2 5 0-16,-15-2 0 15,-10 6 0-15,-19 2 0 16,-9 3 0-16,-3 3 0 15,-3-1 0-15,-2-1 0 16,2-7 0-16,-2-5 0 16,8-10 0-16,3-14 0 0,17-1 0 15,3-15 0-15,8-14 0 16,2-10 0-16,-30 40 0 15,32-50 0-15,-32 50 0 16,35-63 0-16,-35 63 0 16,30-63 0-16,-30 63 0 15,28-60 0-15,-28 60 0 16,17-54 0-16,-17 54 0 15,0 0 0-15,27-66 0 16,-27 66-31-16,0 0-12 16,42-53-2-16,-42 53 2 15,0 0-1-15</inkml:trace>
  <inkml:trace contextRef="#ctx0" brushRef="#br0" timeOffset="7374.4218">22945 1322 129 0,'-16'21'44'0,"-8"-10"-2"16,15-2-2-16,-3-10-40 16,3-11-4-16,16-3-26 15,-13-5-11-15,6 6-2 16,-9-2 1-16,9 16-3 15</inkml:trace>
  <inkml:trace contextRef="#ctx0" brushRef="#br0" timeOffset="11205.641">15285 2941 80 0,'2'-21'36'16,"0"8"-1"-16,-13-9-1 16,11 22-29-16,-27-22 0 15,6 21 0-15,-11 3-1 16,-6 17 1-16,-10 5-1 15,-3 19 0-15,-3 10-1 16,-4 15 0-16,5 4 0 16,11 10-1-16,11 0 0 15,16 0-1-15,16-7 0 16,20-10 0-16,20-16-1 15,23-19 1-15,18-16-1 16,12-23 1-16,8-20-1 16,2-18 1-16,-2-17-1 15,-7-13 1-15,-17-6-1 0,-19-3 1 16,-21 1-1-16,-23 8 0 15,-21 7 0-15,-23 11-1 16,-17 10 1-16,-15 15-1 16,-11 12 0-16,-1 7 0 15,5 12-3-15,7-1-3 16,34 16-30-16,11-11-2 15,30 11 0-15,19-7-2 16</inkml:trace>
  <inkml:trace contextRef="#ctx0" brushRef="#br0" timeOffset="11568.6617">16214 3108 102 0,'-20'30'39'0,"-17"-14"1"16,6 7-1-16,-12-13-34 15,4 3-3-15,0-1 0 16,8 1 0-16,6-1 0 16,8 1 0-16,13-3-1 15,4-10 0-15,28 13-1 16,3-10 0-16,11 3 0 15,-2-2 0-15,5 2 1 16,-2 6-1-16,-8 2 1 16,-10 8-1-16,-10 9 1 15,-13 1-1-15,-11 8 1 16,-8 4-1-16,-7 3 1 0,-8-4-1 15,4-3-2-15,-1-11-1 16,10-5-4-16,1-24-15 16,18 0-16-16,12-27 0 15,14 0-1-15,3-18-3 16</inkml:trace>
  <inkml:trace contextRef="#ctx0" brushRef="#br0" timeOffset="12117.6931">16510 3156 95 0,'0'0'37'16,"0"0"-1"-16,11 9 1 16,-11-9-32-16,-5 27 1 0,-1-4-1 15,-1 10-1-15,-3 4 1 16,0 9-3-16,-4 2 1 15,4-2-1-15,-5-5 0 16,6-4-1-16,2-7 1 16,4-8-3-16,3-22 1 15,10 4 0-15,6-23-1 16,4-11 1-16,4-11-1 15,2-4 1-15,2-11 0 16,2 2 1-16,-4 1-1 16,-7 10 0-16,-4 9 1 15,-5 11 0-15,-5 12-1 16,-5 11 1-16,0 14 0 15,-5 7-1-15,5 3 0 0,5 3 1 16,4-2-1-16,6-2 0 16,11-8 0-16,4-8 1 15,8-9-1-15,4-10 1 16,3-12-1-16,-1-4 1 15,-1-4-1-15,-1-4 0 16,-9 7 0-16,-7 2 0 16,-8 6 1-16,-18 21-2 15,0 0 1-15,-2 28 0 16,-17 9 0-16,-1 12 0 15,-2 4-2-15,0 4-1 16,9 4-1-16,1-14-5 16,26 3-18-16,-2-31-10 0,23 0-2 15,-2-31-1 1,19 1 0-16</inkml:trace>
  <inkml:trace contextRef="#ctx0" brushRef="#br0" timeOffset="12416.7102">17474 3077 105 0,'0'0'39'0,"-32"-5"1"15,10 32-2-15,-16 4-33 16,10 6-1-16,-2 6 0 16,5 10-1-16,7 5 0 15,9-5-1-15,7-2 0 16,10-11-1-16,9-9 0 15,6-9-1-15,10-15 1 16,5-14-2-16,0-12 0 16,1-10 0-16,-3-9-1 0,-2-8 1 15,-7-6-2-15,-5 1 1 16,-9 4-2-16,-9 4 1 15,-7 17-1-15,-8 0-3 16,11 26-7-16,-25-17-17 16,25 17-7-16,0 0 1 15,11 23-1-15</inkml:trace>
  <inkml:trace contextRef="#ctx0" brushRef="#br0" timeOffset="12754.7296">18062 3050 107 0,'0'0'39'0,"-16"2"0"0,-22 0-7 15,-2 18-26-15,-10 3-2 16,0 8 0-16,-3 2-1 16,8 5 0-16,5-2-1 15,18-4-1-15,15-7 0 16,20-6 0-16,16-12-1 15,14-9-1-15,9-4 1 16,5-1 0-16,-5 0 0 16,5 0 0-16,-16 6 1 15,-9 8-1-15,-17 11 1 16,-16 7 0-16,-15 9 0 15,-6 2-1-15,-7 3 1 16,-2-6-2-16,3-1-1 16,8-13-2-16,15-6-3 0,7-25-8 15,35 3-17-15,-3-30-5 16,28 3-2-16,-2-19-1 15</inkml:trace>
  <inkml:trace contextRef="#ctx0" brushRef="#br0" timeOffset="12957.7412">18534 3049 113 0,'0'-19'38'0,"0"19"-5"15,0 0 0-15,-15 21-25 16,-2 1-4-16,1 9 0 16,-3 8-2-16,-1 8-1 15,2 1 1-15,3 4-1 16,1-2 0-16,6-7-2 15,9-6-1-15,3-14-4 0,17 2-17 16,-4-31-14-16,18-3-3 16,0-24 0-16,13 1-3 15</inkml:trace>
  <inkml:trace contextRef="#ctx0" brushRef="#br0" timeOffset="13117.7503">18827 2780 103 0,'-9'-15'41'16,"9"15"-1"-16,-22 4-1 15,19 7-38-15,-9 3-6 16,-10-12-24-16,14 18-10 16,-10-11 0-16,10 6-2 15</inkml:trace>
  <inkml:trace contextRef="#ctx0" brushRef="#br0" timeOffset="13693.7833">19000 2938 52 0,'0'0'39'16,"0"0"0"-16,-15 8 2 15,-1 17-17-15,-19-11-6 16,4 16-11-16,-10 0-1 16,3 7 0-16,1-2-2 15,4-2-1-15,10-3-1 16,13-4 0-16,9-7-2 0,11-11 0 15,14-6 0-15,13-5 0 16,2-1 0-16,2 0 0 16,-3 1 0-16,3 0 0 15,-11 8 0-15,-6 5 1 16,-11 8-1-16,-13 5 0 15,-11 3 1-15,-8 4-1 16,-6 3 1-16,-2-5-2 16,-3 2-1-16,-5-8-3 15,17 6-16-15,-15-27-20 16,22-1 0-16,-1-22-2 15,17-2-2-15</inkml:trace>
  <inkml:trace contextRef="#ctx0" brushRef="#br0" timeOffset="16698.9552">19808 3057 65 0,'5'-15'35'15,"-5"15"0"-15,6-23-2 16,-6 23-22-16,0 0-5 16,9 14 0-16,-18 1-1 15,5 18 1-15,-6 4-2 16,1 13 0-16,-4 7-1 15,1 7-1-15,0-3 0 16,2 3 0-16,1-5 0 16,3-10-2-16,3-10 1 15,3-13 0-15,1-12 0 16,-1-14 0-16,16-15-1 15,-4-11 1-15,-1-13-1 16,3-5 1-16,1-14-1 0,0-5 1 16,0-7-1-16,4 0 0 15,-2-1 0-15,3 6 1 16,2 7-1-16,4 5 0 15,-2 13 0-15,1 11 0 16,2 13 0-16,-2 11 0 16,1 12 1-16,-2 13-1 15,-5 5-1-15,-4 12 1 16,-6 6 0-16,-4 5 0 15,-5 4-1-15,-9 1 1 16,-5 0-1-16,-6-4 1 16,-8-4 0-16,-2-6-1 15,-4-11 1-15,1-5 0 16,0-10-1-16,3-2 1 0,4-7 0 15,4-2-1-15,5-2 1 16,6 4 1-16,3 9-1 16,3 8 0-16,0 17 1 15,0 7-1-15,-2 16-1 16,-5 6 0-16,-3 11-1 15,-3-5-1-15,4 2-6 16,-6-25-21-16,18 0-7 16,-5-28-1-16,18-11-1 15</inkml:trace>
  <inkml:trace contextRef="#ctx0" brushRef="#br0" timeOffset="17427.9969">20333 3011 105 0,'-6'40'39'16,"-9"-3"0"-16,5 25-8 16,-9-6-28-16,5 8-1 15,-1 2 0-15,5 0 0 16,1-5-1-16,4-8 0 15,0-10 0-15,5-10-1 16,4-9 0-16,-4-24 1 16,14-3-1-16,-3-19 0 15,4-17 0-15,2-12 1 16,4-14 0-16,-1-12-1 15,5-2 1-15,-3 1-1 16,1 7 0-16,0 10 1 0,-3 11-1 16,2 13 1-16,-1 16-1 15,2 12 1-15,5 12 0 16,1 5-1-16,4 2 1 15,10 4 0-15,4 0-1 16,7-4 0-16,0-2 1 16,3-2-1-16,-3-4 0 15,-5-2 0-15,-7-3 0 16,-12-4 1-16,-12-1-1 15,-18 8 0-15,5-15 0 16,-19 8 0-16,-9 4 1 16,-7 8 0-16,-7 5-1 15,-1 8 1-15,-6 12 0 16,-2 8 0-16,6 6 0 0,5 6-1 15,6 1 1-15,13 1-1 16,9-8 1-16,16-5 0 16,12-15-1-16,14-12 0 15,10-16 1-15,6-11-1 16,5-11 1-16,4-12 0 15,-7-5-1-15,-1-5 0 16,-11 3 1-16,-9 4-1 16,-9 6 1-16,-10 6-1 15,-14 14 0-15,-8 12 0 16,-12 17 0-16,-5 9-1 15,3 13 0-15,-6 7-1 16,10 6 0-16,0 4-2 16,19 2-3-16,6-21-8 15,31 9-18-15,-7-27-7 0,22 0 0 16,-1-22-1-16</inkml:trace>
  <inkml:trace contextRef="#ctx0" brushRef="#br0" timeOffset="17637.0088">21584 3084 113 0,'-16'-3'41'0,"-16"1"0"16,3 24 0-16,-11 4-37 16,9 7-1-16,2 5-1 15,6 7-1-15,9 5 1 16,9-2-3-16,17-7 1 15,11-9-3-15,16-10-4 16,5-31-20-16,29 3-12 0,-3-31-2 16,16-5 0-16,-1-23-1 15</inkml:trace>
  <inkml:trace contextRef="#ctx0" brushRef="#br0" timeOffset="17832.02">22284 2471 107 0,'-20'23'42'16,"-19"16"-1"-16,5 30 0 15,-13 8-37-15,6 8-1 16,4 6-1-16,6 4-1 16,4-3-1-16,8-7-3 15,9-5-3-15,-1-27-23 16,16 8-8-16,-8-31-4 0,11-7 1 15,-8-23-1-15</inkml:trace>
  <inkml:trace contextRef="#ctx0" brushRef="#br0" timeOffset="18156.0385">21980 2942 91 0,'-15'-1'40'16,"15"16"2"-16,0-15-1 15,12 27-20-15,10-20-18 16,3-2 1-16,7-6-1 15,5 1 0-15,5-4 0 16,-1-2-1-16,2-1 0 0,-5 1-2 16,-5 0 0-16,-8 3 0 15,-3 6 0-15,-11 5 0 16,-3 7 0-16,-7 7 0 15,-7 7 0-15,-2 5 0 16,-2 8 0-16,-1 0 0 16,-2 3 0-16,4-7 0 15,9-3-6-15,-2-19-7 16,22 4-14-16,-14-31-14 15,20-5 0-15,-9-21 0 16,15-8 0-16</inkml:trace>
  <inkml:trace contextRef="#ctx0" brushRef="#br0" timeOffset="18284.0458">22445 2616 123 0,'-20'-21'38'16,"6"22"0"-16,-9 1-11 16,8-1-54-16,23 21-11 15,0-7 1-15,18 15-4 16,2-5 3-16</inkml:trace>
  <inkml:trace contextRef="#ctx0" brushRef="#br0" timeOffset="18545.0607">23146 2945 112 0,'-6'27'40'0,"-22"-20"1"16,0 13-7-16,-24-8-26 15,8 11 0-15,-13 1-3 0,4 7 0 16,-1-1-3-16,10 4-2 15,8-2 0-15,13 3 0 16,15-4 0-16,14-6 0 16,19-8 0-16,12-4 0 15,20-1-9-15,-3-24-10 16,28 16-14-16,-12-22-9 15,14 6 0-15,-7-17-1 16</inkml:trace>
  <inkml:trace contextRef="#ctx0" brushRef="#br0" timeOffset="18945.0836">23571 3006 90 0,'0'0'42'0,"-31"-14"1"16,17 18-2-16,-13-12-10 15,3 16-28-15,-6 3 0 16,0 10-1-16,-4 8-2 16,-2 7 0-16,4 1 0 15,5 1 0-15,3-3 0 16,14-2 0-16,10-8 0 15,12-9 0-15,10-13 0 16,10-12 0-16,9-12 0 16,1-6 0-16,5-5 0 15,-5-2 0-15,-6-1 0 0,-6 5 0 16,-7 8 0-16,-8 6 0 15,-15 16 0-15,6 13 0 16,-12 9 0-16,-2 8 0 16,0 5 0-16,3 1 0 15,5-1 0-15,5-6-4 16,18-2-6-16,-4-30-11 15,27 5-16-15,-4-30-5 16,17 0 1-16,-1-23-1 16</inkml:trace>
  <inkml:trace contextRef="#ctx0" brushRef="#br0" timeOffset="19132.0943">24265 2385 116 0,'-19'26'44'0,"-17"16"1"15,5 35-1-15,-19 7-38 16,16 5-6-16,-4 8 0 15,14-1 0-15,6-4 0 16,7-7 0-16,19 0-15 16,-8-31-22-16,22-1-6 15,-7-21 0-15,10-2-2 16</inkml:trace>
  <inkml:trace contextRef="#ctx0" brushRef="#br0" timeOffset="20281.16">14802 4571 82 0,'0'0'38'15,"0"0"-1"-15,15 17-4 16,-28 3-22-16,10 21-5 16,-5 6-3-16,4 9 0 15,2 8 1-15,1 7-3 16,-2 3 3-16,6 1-3 15,-2-3 2-15,0-6-2 16,4-9 1-16,-4-8-1 16,0-14-1-16,-2-13 0 15,1-22 1-15,0 0-1 16,1-39 0-16,-1-5 1 0,-2-15-2 15,2-14 3-15,-2-17-2 16,4-9 0-16,2-5 0 16,1 2 0-16,5 5-1 15,4 9 2-15,5 11 0 16,5 12-2-16,8 20 2 15,-1 17-1-15,3 16 1 16,5 11 0-16,-5 10-1 16,2 13 1-16,-7 6-1 15,-6 11 1-15,-9 6-1 16,-8 6 0-16,-11 5 0 15,-10 2 0-15,-10 1 0 16,-6-4 0-16,-2-7-1 0,0-6 2 16,7-11-1-1,3-9-1-15,9-12 1 0,14-10-1 16,3-10 1-16,16-6 0 15,8-1 0-15,5 0-1 16,6 5 1-16,3 2 0 16,-3 7 0-16,-3 10 0 15,-6 8 0-15,-10 9 0 16,-9 10 1-16,-11 5-1 15,-13 8 1-15,-10 7-1 16,-11 3 1-16,-9 5-1 16,-5 1 2-16,-3-3-2 15,4-3-1-15,3-10 0 16,13-11-3-16,6-22-4 0,26-14-12 15,3-16-14-15,31-18-6 16,7-28 1-16,25-5-2 16</inkml:trace>
  <inkml:trace contextRef="#ctx0" brushRef="#br0" timeOffset="20485.1717">15608 4543 76 0,'10'-10'40'0,"-10"10"-1"15,-13 12 0-15,-12 6-10 16,6 18-27-16,-5 9 0 15,1 12-1-15,0 10 1 16,2 9-1-16,1 2 0 16,4-2-3-16,8-2 1 15,2-14-6-15,14 3-14 0,-6-30-17 16,16-6-1-16,-2-28 0 15,13-11-2-15</inkml:trace>
  <inkml:trace contextRef="#ctx0" brushRef="#br0" timeOffset="20673.1825">15585 4611 79 0,'-16'-35'41'0,"12"15"-1"16,1 4 0-16,14 24-12 15,6-10-26-15,11-5 0 16,14-5-2-16,11-7-1 15,13 4-4-15,1-10-7 16,9 15-25-16,-16-11-2 0,0 16 0 16,-21-1-2-16</inkml:trace>
  <inkml:trace contextRef="#ctx0" brushRef="#br0" timeOffset="20883.1945">15653 4874 88 0,'-43'44'38'0,"3"-15"2"16,22 0 0-16,8-25-22 15,10-4-17-15,28-3-1 16,15-13 4-16,13-4-5 16,12-3 2-16,3-1-4 15,-2 1 1-15,-2 7-5 16,-11-6-11-16,-8 23-19 0,-27 1-2 15,-14 18 1-15,-27 2-1 16</inkml:trace>
  <inkml:trace contextRef="#ctx0" brushRef="#br0" timeOffset="21048.2039">15521 5281 107 0,'-37'43'39'16,"7"-15"1"-16,23-2-3 16,17-19-35-16,16-8-1 15,18-12-1-15,15-11-1 16,21-2-5-16,1-25-20 15,23 12-11-15,-9-20-1 16,8 5-3-16,-9-10 4 0</inkml:trace>
  <inkml:trace contextRef="#ctx0" brushRef="#br0" timeOffset="21236.2147">16544 4652 105 0,'-25'4'39'16,"6"23"0"-16,-11-1-3 15,4 21-35-15,0 11 2 16,-1 16-2-16,7 6 1 15,3 2-2-15,5-4-1 16,7-5-3-16,9-2-7 16,-6-26-24-16,17-9-5 15,-5-26 1-15,9-11-1 16</inkml:trace>
  <inkml:trace contextRef="#ctx0" brushRef="#br0" timeOffset="21431.2258">16506 4584 112 0,'-5'-26'41'0,"5"26"1"16,0 0-1-16,27-10-39 16,-9 10-1-16,10-5-1 15,9 0-1-15,10-6-2 16,6 9-7-16,-9-14-25 15,14 11-6-15,-15-4 1 16,-2 10-2-16</inkml:trace>
  <inkml:trace contextRef="#ctx0" brushRef="#br0" timeOffset="21627.237">16505 4916 87 0,'-43'34'41'15,"20"0"1"-15,4-19-1 16,28-2-18-16,19-21-23 15,16-12 3-15,16-4-6 16,5-9 1-16,11 5-8 16,-13-16-19-16,18 14-9 15,-17-8-1-15,2 15-2 16</inkml:trace>
  <inkml:trace contextRef="#ctx0" brushRef="#br0" timeOffset="22551.2899">17203 4613 103 0,'-10'5'39'16,"-15"-2"1"-16,10 19-3 15,-18 2-32-15,-2 9-1 16,-6 10 2-16,3 15-2 16,-3 5 0-16,2 5-1 15,7 0 0-15,10-2-1 16,11-5 1-16,16-13-3 15,12-12 0-15,14-17 2 16,10-17-2-16,14-16-2 16,3-18 2-16,4-14 2 15,3-13-5-15,-4-9 2 16,-6-10-2-16,-11 0 2 15,-9 1-2-15,-13 0 1 0,-8 9 0 16,-14 12-1-16,-11 13 3 16,-5 15 0-16,-4 17 0 15,-4 18 1-15,1 13 1 16,2 10-1-16,6 7 0 15,4 0 1-15,11 1-1 16,7-7 0-16,8-8-1 16,9-7 0-16,5-9 0 15,5-7 0-15,-1-7 1 16,0-2-1-16,-5 1 0 15,-1 1 0-15,-9 6 0 16,-6 5 0-16,-6 12 1 16,-4 10-1-16,-8 12 1 15,-3 13-1-15,-5 12 1 0,1 10-1 16,-3 4 1-16,3 2-1 15,-1-4 1-15,5-7-2 16,3-9 1-16,3-14 0 16,4-18-1-16,-1-27 1 15,9-1 0-15,-1-22 0 16,3-18 0-16,-2-12 0 15,3-16-1-15,3-14 1 16,2-14-1-16,3-7 1 16,2 0-1-16,7 5 2 15,4 8-2-15,3 12 1 16,4 14 0-16,0 17 1 15,1 20-1-15,2 16 0 0,-4 14 0 16,-2 10 0-16,-3 8 0 16,-6 5 0-16,-9 6-1 15,-11 7 1-15,-10 6-1 16,-12 7 0-16,-8 4 1 15,-10 1-1-15,-10 0 2 16,-2 0-1-16,1-5 1 16,5-3-1-16,5-11 2 15,13-5-2-15,6-8 2 16,14-8-1-16,10-3 0 15,9-4 0-15,8-4 1 16,6 2-2-16,0 1 0 16,3 2 0-16,-1 3 0 15,-5 5 0-15,-5 5 0 0,-5 3 0 16,-1 6-4-16,-6-8-8 15,6 10-3-15,-19-34-8 16,25 30-10-16,-16-29-10 16,15-4-1-16,-1-16 0 15</inkml:trace>
  <inkml:trace contextRef="#ctx0" brushRef="#br0" timeOffset="22986.3148">18365 4633 88 0,'9'-18'40'0,"-10"1"-1"16,1 17 2-16,-9 16-33 15,1 2-4-15,-6 11-2 16,3 11 0-16,0 12 2 15,0 12-3-15,0 5 2 0,4 5-2 16,2 1 0-16,1-5-3 16,8-4 0-16,-4-12-5 15,15 2-16-15,-15-28-14 16,14-3-3-16,-14-25-2 15,23-6 2-15</inkml:trace>
  <inkml:trace contextRef="#ctx0" brushRef="#br0" timeOffset="23152.3243">18321 4683 113 0,'9'-17'39'16,"-2"-1"1"-16,15 18-8 0,5-7-31 15,4-6-1-15,12-2-2 16,2-4-5-16,18 15-25 15,-13-13-6-15,3 15-2 16,-14-6-1-16</inkml:trace>
  <inkml:trace contextRef="#ctx0" brushRef="#br0" timeOffset="23332.3346">18360 4967 89 0,'-20'33'38'0,"8"-17"1"16,21-1 0-16,6-11-31 15,28-15-8-15,14-5-3 0,9-8-3 16,15 11-26-16,-15-8-4 16,0 11-2-16,-16-1 0 15</inkml:trace>
  <inkml:trace contextRef="#ctx0" brushRef="#br0" timeOffset="23497.344">18322 5347 107 0,'-36'32'40'0,"22"-5"2"15,14-27-3-15,25 3-38 16,14-15-4-16,11-21-16 16,28 8-18-16,-1-11-3 15,18 5-1-15,1-7-1 0</inkml:trace>
  <inkml:trace contextRef="#ctx0" brushRef="#br0" timeOffset="23918.3681">19761 4912 81 0,'5'-11'39'15,"-5"-3"-2"-15,0 14 2 16,0 0-33-16,-14 0-3 15,3 17 2-15,1 18-2 16,-9 8 0-16,3 10-1 16,-2 4 0-16,2 2-2 15,8-1-1-15,1-14-6 16,24 2-26-16,-10-28-6 15,17-12 0-15,-4-23-1 0</inkml:trace>
  <inkml:trace contextRef="#ctx0" brushRef="#br0" timeOffset="24107.3789">19798 4530 75 0,'-16'-13'41'0,"-4"9"-2"15,12 23 1-15,-5-2-20 16,10 5-21-16,12 8-3 15,4-9-4-15,22 12-19 16,-12-13-11-16,22 6 2 0,-7-7-3 16,11 6 1-16</inkml:trace>
  <inkml:trace contextRef="#ctx0" brushRef="#br0" timeOffset="24639.4093">20137 4940 58 0,'-4'27'40'15,"-10"-5"0"-15,7 12-1 16,-8-13-12-16,10 18-16 15,-6-8-6-15,3 4 0 16,2-6-2-16,6-4 0 16,3-7-2-16,-3-18 1 15,23 6-2-15,-5-16 1 16,4-13-1-16,3-7 1 15,1-7-3-15,0-8 3 16,-1-4-2-16,-6-5 1 0,-4 4-2 16,-5 1 2-16,-3 5-1 15,-7 13 0-15,-4 10 1 16,-7 16-1-16,-1 13 1 15,-5 15 1-15,2 11 0 16,1 9 0-16,2 4 0 16,5-2 0-16,9-3 1 15,10-11-2-15,14-10 2 16,9-14-2-16,13-17-1 15,8-10 2-15,0-10-2 16,1-7 1-16,-5-6 0 16,-4 0 0-16,-10 2-1 15,-8 7 1-15,-14 4 1 0,-9 12-1 16,-7 18 0-16,0 0 1 15,-19 16-1-15,1 14 1 16,0 8 0-16,-1 12 0 16,2 4 0-16,4 1-3 15,7 2 1-15,6-11-4 16,18 1-4-16,-8-31-13 15,29 5-18-15,-6-24 1 16,13-3-3-16,-5-21 3 16</inkml:trace>
  <inkml:trace contextRef="#ctx0" brushRef="#br0" timeOffset="25190.4408">20974 4889 101 0,'-25'-7'38'16,"12"19"2"-16,-8-3-3 15,3 15-34-15,3 6 2 16,3 10-1-16,1 2 0 15,4 4-1-15,3-2 0 16,2-3-2-16,2-8 0 16,4-6 0-16,0-12 0 15,-4-15-1-15,20-9 0 16,-5-15 1-16,1-8-1 15,3-6 0-15,-3-7-1 16,4-6 2-16,-3 2-2 16,-1 1 1-16,-3 6-2 15,-4 11 2-15,0 5-1 16,-6 12 1-16,-3 14 0 15,0 0-1-15,7 19 2 0,-5 3 0 16,3 2 1-16,1 2-2 16,3 3 2-16,3-6-1 15,2-3 0-15,4-6 0 16,2-9 1-16,4-5-1 15,3-8-3-15,-1-9 4 16,4-5-3-16,-1-3 1 16,-2-4-1-16,-4 2 1 15,-2 3-1-15,-5 4 1 16,-5 7 0-16,-11 13-1 15,0 0 2-15,-4 29-1 16,-5 2 2-16,-1 5-2 16,-2 10 0-16,0 3-2 15,7 5 0-15,0-12-7 0,19 10-7 16,-11-31-10-16,17 6-16 15,-5-19 1-15,18-1-2 16,-6-18 3-16</inkml:trace>
  <inkml:trace contextRef="#ctx0" brushRef="#br0" timeOffset="26148.4956">21529 4993 111 0,'-4'25'40'0,"-2"-10"1"15,20 4-5-15,-1-10-32 16,8-7-1-16,9-10-1 16,5-7-1-16,2-4-1 0,1-8 1 15,-6-2-2-15,-5 1 1 16,-7-4-1-16,-13 6 1 15,-8 3-2-15,-13 4 2 16,-7 7 1-16,-3 8-2 16,-7 8 2-16,2 7 0 15,0 12 2-15,3 10-2 16,4 0 2-16,7 7-1 15,8 1 1-15,8-4-2 16,8-6 2-16,13-6-3 16,6-11 2-16,10-12-2 15,6-7 0-15,7-12 0 16,-1-7-2-16,2-3 4 0,-4-1-5 15,-9 1 4-15,-4 3-2 16,-8 6 1-16,-9 5-1 16,-18 13 1-16,6 13 1 15,-12 6-1-15,-3 10 3 16,-3 9-5-16,-2 4 4 15,2 0-2-15,2 0 0 16,3-6 0-16,2-5 0 16,5-10 0-16,0-21 0 15,12 2 0-15,1-18 0 16,2-11 0-16,1-12 0 15,2-6 0-15,-3-3 0 16,1-2 0-16,0 0-3 16,-3 7 3-16,-4 7-1 0,0 9 1 15,-2 9-1-15,-7 18 1 16,15-7 0-16,-4 14 0 15,0 7 0-15,6-2 1 16,4 1-1-16,6-4 2 16,7-1-2-16,8-7 0 15,2-3 2-15,1-7-2 16,-1-3 0-16,-7 0 0 15,-3 0 0-15,-11 1 0 16,-11 1 0-16,-12 10 0 16,0 0 0-16,-23-2 0 15,-2 11 0-15,-4 8 0 16,-2 4 0-16,-1 6 0 15,3 1 0-15,10 3 0 0,6-2 0 16,12-3 0-16,11-6 0 16,11-4 0-16,13-8 0 15,6-6 0-15,5-3 0 16,0-1 0-16,-1 2 0 15,-6 0 0-15,-11 3 0 16,-12 5 0-16,-10 5 0 16,-11 5 0-16,-10 6 0 15,-9 1 0-15,-3 3 0 16,-2-4-2-16,3 6-6 15,0-18-5-15,20 14-3 16,-9-29-6-16,28 14-5 16,-9-30-8-16,25 1-5 15,1-18 1-15,14-4 2 0</inkml:trace>
  <inkml:trace contextRef="#ctx0" brushRef="#br0" timeOffset="26359.5077">23037 4836 87 0,'0'0'41'0,"2"13"-1"16,-25 3 3-16,3 16-17 15,-9 2-20-15,-4 7-3 16,-1 4 1-16,5 5-3 16,3 1 1-16,5-2-2 15,7-6-2-15,12-8-2 16,11-3-8-16,-9-32-10 15,36 3-12-15,-18-27-7 0,20-1 0 16,-4-21-1-16</inkml:trace>
  <inkml:trace contextRef="#ctx0" brushRef="#br0" timeOffset="26479.5146">23055 4614 114 0,'-32'-22'37'16,"3"16"-2"-16,6 19-21 15,1-18-52-15,6 19-2 16,16-14-1-16,3 21 1 15</inkml:trace>
  <inkml:trace contextRef="#ctx0" brushRef="#br0" timeOffset="27294.5612">23408 4882 79 0,'-17'-13'40'0,"17"13"0"16,-17-12 0-16,17 12-14 15,-31 19-18-15,8-2-3 16,-10 4 0-16,0 10-2 15,-2 3 1-15,6 10-1 16,6-5-1-16,11 3-2 16,9-5 0-16,12-7 0 0,16-12 0 15,15-9 0-15,8-10 0 16,7-8 0-16,7-13 0 15,-1-11 0-15,-5-2 0 16,-5-11-2-16,-10 3-2 16,-13-2 2-16,-13 4-2 15,-12 4 3-15,-11 7-2 16,-6 7 3-16,-4 9 0 15,-2 7-1-15,1 7 2 16,9 9 0-16,7 3 0 16,7 3 0-16,12 1 0 15,6-1 1-15,6-4-1 16,8-1 1-16,-1-3-1 15,1-2 0-15,-5 1 0 0,-5 0 0 16,-8 0 2-16,-7 8-3 16,-9 1 0-16,-7 8 0 15,-6 1 0-15,-3 7 0 16,-1 0 0-16,-2 3 0 15,5-6 0-15,2-1 0 16,8-6 0-16,4-8 0 16,-2-13 0-16,25-3 0 15,-4-13 0-15,6-8 0 16,4-9 0-16,2-4 0 15,5-3 0-15,2-3 0 16,0 4 0-16,1 3 0 16,-6 9 0-16,-9 10 0 15,-3 7 0-15,-9 17 0 0,-4 10 0 16,-10 12 0-16,-9 14 0 15,-2 10 0-15,-4 2 0 16,1 0 0-16,7 0 0 16,3-11 0-16,15 2-10 15,-5-28-9-15,25 5-6 16,-11-34-5-16,28 6-14 15,-5-19 3-15,9 2-2 16,-4-6 5-16</inkml:trace>
  <inkml:trace contextRef="#ctx0" brushRef="#br0" timeOffset="27402.5674">24454 5156 105 0,'-14'7'42'0,"-16"-11"1"16,8 3-5-16,1 0-20 16,-1-23-37-16,26 12-18 0,-11-13-6 15,12 10-1-15,-4-6-1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0:54:22.90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16133 1582 93 0,'10'-13'38'0,"2"13"-2"16,-10 11 1-16,7 6-37 15,-9 20 0-15,0 11-1 16,-4 17 2-16,-1 16-2 16,-5 9 2-16,-4 15-2 15,-2-2 1-15,-1 1 0 16,2-7-3-16,-3-17-9 15,13-11-24-15,1-25 0 16,13-13-1-16,-9-31-1 16</inkml:trace>
  <inkml:trace contextRef="#ctx0" brushRef="#br0" timeOffset="203.0116">15764 1708 98 0,'-42'-26'39'0,"9"5"2"16,28 8-1-16,24 2-37 15,33-12 0-15,30-10-1 16,25-4 0-16,12-2-3 16,8 0-1-16,9 11-12 15,-18 10-24-15,-12 20 0 16,-34 14-2-16,-19 24-2 15</inkml:trace>
  <inkml:trace contextRef="#ctx0" brushRef="#br0" timeOffset="594.034">16573 1970 96 0,'14'2'40'16,"-14"-2"-1"-16,15 11-1 15,-16 7-36-15,3 8-1 16,-4 9 1-16,-2 11 0 15,-6 7 0-15,4-1-1 16,1 0 0-16,5-4 0 16,16-15 0-16,8-14 0 15,18-20-1-15,10-19 0 16,15-11 1-16,2-14-1 15,2-10 1-15,0-9 0 16,-10 3-1-16,-11 0 2 16,-10 14-2-16,-11 5 1 15,-14 15-1-15,-12 12 2 0,-3 15-3 16,-18 31 0-16,-2 4 1 15,-1 13-2-15,-1 10 1 16,4 6-2-16,9 4-1 16,6-7-4-16,23 3-18 15,-1-27-13-15,27 1 0 16,-3-24-2-16,19-3 1 15</inkml:trace>
  <inkml:trace contextRef="#ctx0" brushRef="#br0" timeOffset="963.0551">17406 2033 93 0,'-7'21'40'0,"-1"-4"0"0,23 7-1 15,-2-3-37-15,24-9-2 16,11-9 1-16,16-8 1 15,3-5 0-15,4-7-1 16,-3-12 0-16,-3-3 1 16,-9-5-1-16,-15-2 0 15,-12-3 0-15,-16 2 1 16,-11 3-1-16,-11 4 0 15,-12 14 0-15,-6 11-1 16,-11 14 0-16,-4 20 0 16,-4 13 0-16,0 15-1 15,2 6 1-15,7 8-1 0,9-2 0 16,13-5-2-16,22-12 0 15,16-19-4-15,29-4-11 16,11-32-21-16,27-3 0 16,1-25-2-16,15-4 1 15</inkml:trace>
  <inkml:trace contextRef="#ctx0" brushRef="#br0" timeOffset="1233.0706">18428 1767 102 0,'-46'13'40'0,"-16"2"2"16,9 12-2-16,6-6-37 15,6 1 0-15,14-2-1 16,22-2 0-16,19-6-1 16,15-4 0-16,20-2-1 0,9 0 0 15,4 1 0-15,1 3 0 16,-9 3 0-16,-10 3-1 15,-15 6 2-15,-13 6-3 16,-18 1 2-16,-12 6-1 16,-10 0-1-16,-5-6-2 15,3 1-3-15,-9-19-20 16,21 15-13-16,0-21-1 15,14-5-1-15,25 1 1 16</inkml:trace>
  <inkml:trace contextRef="#ctx0" brushRef="#br0" timeOffset="1645.0941">19150 1891 83 0,'-1'-11'40'0,"-15"-6"-1"16,1 17 2-16,-14 4-36 15,-6 14 0-15,-12 9 1 16,-5 12-3-16,-2 1 1 16,6 8-1-16,4-4-1 15,12 2 0-15,14-12-1 16,19-13 0-16,22-15 0 15,19-18 0-15,16-19 0 16,11-14 1-16,9-16-1 16,3-16 2-16,-1-10-3 15,-2-13 2-15,-8 3-1 0,-13 4 1 16,-9 18-2-16,-21 13 1 15,-13 23-2-15,-17 26 0 16,-12 30 1-16,-14 29-2 16,-9 23 1-16,-7 15-1 15,6 9-1-15,1 1-2 16,12 1 0-16,17-10-5 15,24 0-8-15,3-27-23 16,33-7 2-16,-1-27-2 16,22-8 2-16</inkml:trace>
  <inkml:trace contextRef="#ctx0" brushRef="#br0" timeOffset="2416.1382">19921 1828 96 0,'-11'-22'40'0,"-21"10"1"15,2 24-1-15,-22 11-34 16,2 11-1-16,-2 7-1 15,4 7-2-15,3 1 1 16,11 4-2-16,14-7 0 16,16-6 0-16,18-11 0 15,18-16-2-15,15-14 2 16,7-14-1-16,11-15 0 15,3-11 1-15,1-9-1 16,-8-10 1-16,-6 2-2 16,-10-1 2-16,-12 10-2 15,-11 6 2-15,-9 14-2 0,-13 15 1 16,0 14-1-1,-22 20 1-15,1 7 0 0,5 13 1 16,0 5-1-16,8 3-1 16,7-2 1-16,9-7 0 15,10-7-1-15,9-12 0 16,11-9 0-16,5-17-1 15,1-13 1-15,6-8 1 16,-5-10-1-16,-2-7 0 16,-7-1 0-16,-5 0 1 15,-10 4-1-15,-7 8 3 16,-13 13-1-16,-1 20 0 15,-19-2 1-15,2 22 0 16,-1 7-1-16,-1 15 1 16,3 0 0-16,9 2-1 0,7-5 0 15,13-8-1-15,9-13 0 16,10-10 0-16,9-13 1 15,6-16 0-15,2-9-1 16,-1-10 2-16,2-4-3 16,-8-1 2-16,-7 0-2 15,-9 9 1-15,-11 18-1 16,-15 18-1-16,-10 17 1 15,-18 26 0-15,-10 25 1 16,-6 26-2-16,-9 20 2 16,-2 10 0-16,2 1 0 15,8-2 0-15,11-13 0 16,10-17 1-16,5-20-1 15,13-31 2-15,9-28-1 0,9-25-1 16,4-24 0-16,1-17-2 16,7-22 1-16,-4-18-2 15,9-12-2-15,-5-23-9 16,18 7-10-16,-14-14-17 15,11 14 1-15,-5 2-1 16,10 16 0-16</inkml:trace>
  <inkml:trace contextRef="#ctx0" brushRef="#br0" timeOffset="2998.1715">16832 3013 85 0,'6'-25'38'0,"5"13"0"16,-11-8 0-16,0 20-30 15,-3-12-2-15,-8 25-1 16,-14 12 0-16,-2 19-1 16,-8 4-2-16,1 8 0 15,3 2-1-15,11 0 1 16,15-4-1-16,14-8 0 15,20-13 0-15,22-11-1 16,9-9-1-16,6-1 1 16,0-3 2-16,-8 3-2 15,-11 4 1-15,-13 5-1 0,-20 10 1 16,-23 2-2-16,-16 5 2 15,-13 0-2-15,-4 0-2 16,-7-15-2-16,8 2-13 16,-4-32-18-16,23-9-4 15,9-32-1-15,21-12 0 16</inkml:trace>
  <inkml:trace contextRef="#ctx0" brushRef="#br0" timeOffset="3167.1812">17004 2826 104 0,'-14'7'41'0,"-8"3"1"15,13 13-2-15,2-5-28 16,28-13-13-16,22-5-2 16,23-11-1-16,25 3-5 0,4-21-21 15,30 17-10-15,-6-16 2 16,12 13-4-16</inkml:trace>
  <inkml:trace contextRef="#ctx0" brushRef="#br0" timeOffset="3652.2089">18063 2890 73 0,'-30'21'39'0,"8"19"-1"16,-10-3 2-16,6 19-18 16,-4 5-18-16,-3 13 1 15,-5 5 0-15,0 5-1 16,-1-5 0-16,6-3-2 15,2-13 0-15,6-14 0 0,11-16-1 16,13-22 0-16,15-20-1 16,10-22-1-16,12-21 1 15,5-18-1-15,2-20 1 16,3-12-1-16,-3-6 1 15,-8 2-1-15,-6 8 1 16,-10 16 1-16,-5 17-1 16,-7 27 1-16,-3 27 0 15,-3 26-1-15,-1 20 0 16,3 26 0-16,7 16 0 15,2 9-1-15,11 3 2 16,10-2-1-16,9-6 1 16,7-12-1-16,8-16 1 15,1-18 1-15,1-22-1 0,-3-20 0 16,-5-20-1-16,-8-22 1 15,-11-16-1-15,-2-11 0 16,-11-8-1-16,-10-3-2 16,0 7-1-16,-8 6-3 15,10 23-9-15,-16 0-16 16,18 35-8-16,-8 6 1 15,15 23-2-15,1 3 1 16</inkml:trace>
  <inkml:trace contextRef="#ctx0" brushRef="#br0" timeOffset="4286.2452">19112 3081 91 0,'-22'12'39'0,"-3"6"2"0,-25-2-1 15,7 15-30-15,-10 6-5 16,6 13 0-16,1 2-1 15,11 2-1-15,17-3 0 16,13-3-2-16,17-9 1 16,19-12-2-16,15-12 1 15,11-16-1-15,7-14-1 16,1-11 2-16,0-14-2 15,-10-8 1-15,-12-9-1 16,-14-4 1-16,-10 1-1 16,-9 5 1-16,-10 7 0 15,-6 7 0-15,-2 7-1 0,0 13 1 16,2 10-1-16,6 11 1 15,14 0 1-15,0 5-1 16,10 3 1-16,5 3-1 16,7-3 2-16,5 4-1 15,-1-5 0-15,3 2 0 16,-5-8-1-16,-1 4 1 15,-4-5 0-15,-5 0-1 16,-7 0 0-16,-8 1 1 16,-13-1-1-16,5 20 0 15,-12-1 0-15,-7 8 0 16,-3 5 0-16,2 4 0 15,4 6 0-15,1 1 0 16,8-2 1-16,14-7-1 16,13-10 0-16,11-9 1 0,10-10-1 15,8-13 1-15,4-12 1 16,3-13-2-16,-2-11 0 15,-10-9 0-15,-3-2 0 16,-11-1 0-16,-8 2 0 16,-12 2-2-16,0 16-8 15,-15-6-7-15,15 31-7 16,-16-12-14-16,16 23-4 15,-4-3-2-15,15 14 1 16</inkml:trace>
  <inkml:trace contextRef="#ctx0" brushRef="#br0" timeOffset="4419.2528">20546 3269 124 0,'-29'-3'41'0,"6"-8"-7"15,9-3-26-15,-24-19-49 16,36 4-3-16,2-11-2 15</inkml:trace>
  <inkml:trace contextRef="#ctx0" brushRef="#br0" timeOffset="8548.489">20768 3712 63 0,'9'-10'34'0,"-7"-5"0"16,-2 15-1-16,-7-23-25 15,7 23-2-15,-32-4 0 16,10 17 0-16,-14 4 0 15,-2 19 0-15,-14 10-1 16,4 20 1-16,-1 10-2 16,8 10-2-16,5 1 1 15,15 2-2-15,19-11 0 16,17-15-1-16,25-20 1 15,20-21-1-15,15-30 2 16,11-20 0-16,4-23-1 0,3-14 1 16,-8-15-1-16,-14-4 0 15,-18-1-2-15,-26 5 1 16,-25 7-1-16,-22 12-1 15,-16 15 0-15,-20 13-1 16,-2 15 1-16,-5 9-2 16,13 13-2-16,9-5-8 15,34 17-24-15,7-16 1 16,34 16-1-16,19-14 0 15</inkml:trace>
  <inkml:trace contextRef="#ctx0" brushRef="#br0" timeOffset="8909.5096">21698 3653 96 0,'-14'-2'37'0,"-16"-6"1"16,1 11-1-16,-14-2-33 15,1 12 0-15,-5 6 0 16,2 12 1-16,-4 1-1 15,14 6-1-15,7-5 0 16,16 1 0-16,15-11-1 16,18-12 0-16,17-13 0 15,20-13-1-15,13-11 0 16,9-7 1-16,-2-2-1 15,1-2 0-15,-8 3-1 16,-12 8 1-16,-16 7-1 16,-17 15-1-16,-19 18 1 0,-19 17-1 15,-17 17 0-15,-12 17 0 16,-7 11-1-16,-3 8-2 15,3 7-2-15,-1-13-9 16,32 8-23-16,0-24-4 16,26-9 1-16,11-26-1 15</inkml:trace>
  <inkml:trace contextRef="#ctx0" brushRef="#br0" timeOffset="9223.5276">22305 3690 101 0,'0'0'40'16,"-26"7"0"-16,9 18-1 0,-11 4-28 16,8 6-10-16,2 2 0 15,9 3 0-15,7-3 1 16,12-2-1-16,11-5 0 15,6-3 1-15,10-1-1 16,4-2-1-16,0-3 1 16,-6 3 0-16,-7 6-1 15,-17 2-1-15,-9 4 1 16,-14 2-2-16,-7 1 1 15,-11-4-2-15,-4-1-2 16,-2-14-3-16,16 3-24 16,-9-25-8-16,29 2 0 15,-12-33 0-15</inkml:trace>
  <inkml:trace contextRef="#ctx0" brushRef="#br0" timeOffset="9645.5517">22443 3684 113 0,'-2'-19'41'0,"2"19"-1"15,9-13 0-15,1 10-37 16,11-2-2-16,14 1 1 16,9-1-1-16,9 0-1 15,8-1 1-15,9-1 0 16,-3 2 0-16,-2-2 0 15,-8 3-1-15,-10 3 2 16,-19 6-1-16,-14 7 1 0,-19 6-1 16,-17 11 0-16,-13 7-1 15,-7 13 3-15,-6 9-3 16,2 2 0-16,6 2 0 15,10-1 0-15,18-6 0 16,16-9 0-16,23-12 0 16,16-17 0-16,15-15 0 15,9-12 0-15,0-15 0 16,2-11 0-16,-7-11 0 15,-10-6 0-15,-16-5 0 16,-19-4 0-16,-10-1-5 16,-15-3-2-16,-5 9-2 15,-13-11-13-15,12 21-17 16,-9-9-1-16,19 21 0 0,3-5 0 15</inkml:trace>
  <inkml:trace contextRef="#ctx0" brushRef="#br0" timeOffset="10629.608">23730 3201 116 0,'0'0'42'16,"-27"0"0"-16,5 21-1 15,-15 3-37-15,6 13-2 16,-5 13 2-16,1 10-2 15,-6 12 0-15,6 9-2 16,-1 4 0-16,2 3 0 16,5-4 0-16,6-7 0 0,3-9 0 15,5-8 0-15,10-16 0 16,12-17 0-16,5-18 0 15,14-16 0-15,4-13 0 16,3-11 0-16,5-8 0 16,2-6 0-16,-3 2 0 15,-6 3 0-15,-6 9 0 16,-7 7 0-16,-6 12 0 15,-12 12 0-15,4 12 0 16,-6 11 0-16,-5 4 0 16,2 5 0-16,2 2 0 15,2 2 0-15,5-6 0 16,8-5 0-16,10-9 0 15,3-8 0-15,9-9 0 16,4-10 0-16,3-8 0 0,2-5 0 16,-4-6 0-16,-5 0-2 15,-7 1 2-15,-8 4 0 16,-7 8 0-16,-12 17 2 15,0 0-2-15,-12 12 0 16,-7 17 0-16,1 5 0 16,-2 8 0-16,2 2 0 15,-1 0 0-15,5-3 0 16,7-7 0-16,2-8 0 15,6-12 0-15,-1-14 0 16,19-6 0-16,-2-13 0 16,3-15 0-16,6-6 0 0,2-10 0 15,1-1 0 1,-4 1 0-16,4 3 0 0,-2 9 0 15,-4 5 0-15,1 9 0 16,1 10 0-16,1 9 0 16,3 3 0-16,1 5 0 15,-1 1 0-15,0 3 0 16,-1-2 0-16,-5 3 0 15,-3-6 0-15,-9 1 0 16,-11-3 0-16,0 0 0 16,0 0 0-16,-22 5 0 15,2 1 0-15,-4 0 0 16,-2 7 0-16,5-1 0 15,2 8 0-15,10-2 0 16,7 1 0-16,13-2 0 16,9-4 0-16,9-2 0 0,6-2 0 15,3-3 0-15,4-3 0 16,-7-2 0-16,-2 0 0 15,-9 2 0-15,-10 7 0 16,-10 5 0-16,-15 3 0 16,-14 7 0-16,-8 3 0 15,-5 2 0-15,-1 5 0 16,-3-3 0-16,9-8-3 15,16 6-13-15,0-24-5 16,32 15-6-16,-1-29-8 16,24 9-9-16,10-16 1 15,17 5 2-15</inkml:trace>
  <inkml:trace contextRef="#ctx0" brushRef="#br0" timeOffset="10781.6167">24729 4128 126 0,'-14'-8'46'0,"-12"-4"-2"15,7 5-5-15,-11-5-39 16,5-6 0-16,11 10-9 15,-19-14-18-15,14 18-15 16,-17-5-2-16,2 16-1 16,-15-1-2-16</inkml:trace>
  <inkml:trace contextRef="#ctx0" brushRef="#br0" timeOffset="16625.951">15731 5957 86 0,'16'-46'36'15,"-9"-1"-2"-15,-4 17 0 16,-11 0-31-16,-3 12 1 16,-12 10 0-16,-2 21 1 15,-13 11 0-15,0 26-2 16,-15 11 2-16,5 17-3 15,-5 12 2-15,4 8 1 16,7 4-3-16,12-2 2 16,15-6-3-16,16-15 2 15,24-20-3-15,21-20 2 16,25-26-1-16,19-22-1 15,14-24 0-15,8-22-1 16,-2-16 1-16,-3-18-1 16,-13-8 2-16,-20-5-2 0,-23-4 0 15,-28 5 1-15,-23 0-1 16,-24 10 0-16,-20 16-1 15,-16 14 1-15,-10 28-2 16,0 11 3-16,2 23-5 16,9 6-8-16,25 28-23 15,8-2-2-15,38 6 0 16,18-5-1-16</inkml:trace>
  <inkml:trace contextRef="#ctx0" brushRef="#br0" timeOffset="16937.9688">16642 6001 109 0,'-34'25'39'16,"-20"-3"1"-16,6 13-3 16,-16-13-33-16,7 3 0 15,9-2-1-15,8-2 0 16,14-1-1-16,20-8-1 15,6-12 0-15,35 16-1 16,6-13 0-16,9-1-1 16,3 5 1-16,-2-1 0 15,-5 8 0-15,-9 5 1 16,-17 6-1-16,-14 10 0 15,-16 1 0-15,-11 1 1 16,-8 0-2-16,0-7-1 16,5-3-3-16,2-15-4 0,26-1-22 15,1-23-8-15,26-7 0 16,8-14-4-16</inkml:trace>
  <inkml:trace contextRef="#ctx0" brushRef="#br0" timeOffset="17487.0002">17014 6030 114 0,'8'-11'38'0,"-13"0"1"16,5 11-9-16,-17 16-25 16,5 2-1-16,-8 10 0 15,0 9-1-15,-5 8-1 16,-1 5 0-16,0 0 0 15,1 2 0-15,5-4-1 16,1-9 0-16,6-6-1 16,9-11 1-16,4-22-1 0,15 1-1 15,7-19 1-15,2-12 0 16,6-11 0-16,1-2 0 15,2-8 0-15,-4 0 0 16,-6 5 1-16,-4 8-1 16,-6 7 0-16,-3 10 1 15,-5 7-1-15,-5 14 1 16,0 0-1-16,5 24 0 15,-1-4 0-15,1 4 0 16,6 2 0-16,4-3 0 16,6 0 0-16,4-7 0 15,8-7 0-15,4-7 0 0,3-10 1 16,5-5-1-16,3-12 1 15,-2-2 0-15,1-6-1 16,-7 3 2-16,-9 0-2 16,-2 7 0-16,-10 7 0 15,-19 16 0-15,0 0 0 16,-1 20 0-16,-20 11 0 15,-5 6 0-15,-1 12-2 16,-4 1-2-16,7 8-2 16,-1-13-6-16,27 10-13 15,-8-27-7-15,28-1-9 16,7-20 1-16,23-7-1 15</inkml:trace>
  <inkml:trace contextRef="#ctx0" brushRef="#br0" timeOffset="17772.0165">17986 6070 114 0,'-7'-13'41'15,"-21"3"0"-15,3 24-1 16,-24 6-36-16,10 8-1 16,1 12-1-16,1 6 0 15,10 3-1-15,6 7 0 16,11-4 0-16,11-7 2 15,12-5-3-15,9-12 2 16,8-12-2-16,3-13 0 16,4-11 0-16,4-15 0 15,0-8-3-15,-3-12-2 16,-1-6 1-16,0-11-5 15,1 8-1-15,-14-10-11 0,15 25-10 16,-22-7-7-16,5 17 0 16,-12 4-1-16,7 16 3 15</inkml:trace>
  <inkml:trace contextRef="#ctx0" brushRef="#br0" timeOffset="18129.037">18432 6036 80 0,'25'-3'38'0,"-14"-9"0"16,0 10-13-16,-21-11 6 15,10 13-24-15,-31-2-2 16,4 13-1-16,-7 3-1 16,-5 8 0-16,0 4-1 15,5 4 0-15,5 0 0 0,13-2-1 16,12-5 0-16,18-5-1 15,10-6 1-15,13-8-1 16,7-2 0-16,3-2 0 16,-1-3 0-16,-4 1 1 15,-8 4-1-15,-10 4 0 16,-11 8 1-16,-9 3-1 15,-18 7 0-15,-3 2 1 16,-6 3-1-16,0 2 0 16,3-4-1-16,3-2-2 15,11-4-3-15,6-21-14 16,25 11-12-16,-2-24-8 15,23 0 0-15,-1-20-2 16</inkml:trace>
  <inkml:trace contextRef="#ctx0" brushRef="#br0" timeOffset="18306.0471">18985 5961 118 0,'0'0'41'0,"-19"-6"2"16,-2 36-3-16,-21 10-36 16,6 10-2-16,0 9-1 15,2 6 0-15,7 5-3 16,7-7 1-16,13-2-9 15,-1-22-15-15,25 0-15 16,-1-22-2-16,14-13 1 16,3-22-1-16</inkml:trace>
  <inkml:trace contextRef="#ctx0" brushRef="#br0" timeOffset="18449.0553">19137 5668 76 0,'-21'-3'36'0,"2"17"-1"16,-2 13-2-16,5 2-42 15,23 1-26-15,2-12-1 16,21 5-2-16</inkml:trace>
  <inkml:trace contextRef="#ctx0" brushRef="#br0" timeOffset="18733.0715">19484 5894 110 0,'-34'26'39'0,"-14"-6"2"15,14 11-6-15,-10-4-30 16,13 4-2-16,8-1 0 15,13-2-1-15,15-2-1 16,15-5-1-16,15-5 0 16,4-7 0-16,6-1 0 15,-3-3 1-15,-9 2 0 16,-4 1 1-16,-17 7-1 15,-15 2 1-15,-16 7-1 16,-13 4-1-16,-8 4-2 16,-9-10-11-16,14 18-18 15,-14-15-10-15,16 1 0 16,2-12-2-16,14-3 1 15</inkml:trace>
  <inkml:trace contextRef="#ctx0" brushRef="#br0" timeOffset="19718.1278">20393 6104 92 0,'27'-28'36'15,"-7"1"1"-15,1 11 1 16,-18 1-33-16,-3 15 0 16,0 0-1-16,9 12 1 15,-20 10 1-15,4 12-1 16,-11 9-2-16,2 10 0 15,-1 8-1-15,-3 5 2 16,2-2-3-16,1-4 2 16,8-7-3-16,0-9 2 15,7-10-2-15,4-16 2 0,-2-18-2 16,24-6-2-1,-2-19 2-15,3-12-2 0,1-12 2 16,1-7-1-16,4-15 1 16,-2-3-1-16,-2-3 1 15,-1 4 0-15,-1 10 1 16,-1 5-1-16,-1 11 1 15,3 13-1-15,1 15 0 16,1 11 1-16,-2 14-1 16,0 8 0-16,-4 12 0 15,-3 2 1-15,-5 12-2 16,-11 0 1-16,-7 7 0 15,-15 5 0-15,-10 1-1 16,-8 1 1-16,-12 2 0 16,-5-4 1-16,-7-4-1 0,3-1 2 15,1-5-3-15,9-4 3 16,6 1-2-16,7-4 2 15,9 3-2-15,8 1-2 16,7 4 2-16,-1 5 0 16,-1 3-1-16,-4 3 0 15,-3 5-1-15,-5-6-1 16,2-1-2-16,-6-15-6 15,19 4-12-15,-13-29-8 16,23-12-8-16,0 0 0 16,31-37 0-16,3-13 1 15</inkml:trace>
  <inkml:trace contextRef="#ctx0" brushRef="#br0" timeOffset="20461.1703">21002 6070 94 0,'23'-4'39'0,"-23"4"2"15,12 15-2-15,-12-15-19 16,-19 40-16-16,6-5-1 16,0 11 0-16,-4 4-1 15,-4 6 1-15,3-1-2 16,1-4 2-16,0-6-3 15,5-8 3-15,1-8-3 16,4-11 0-16,7-18 0 16,0 0 0-16,18-30 0 15,4-5 0-15,2-13 0 0,7-10 0 16,1-7 0-16,5-5-2 15,-1 0 4-15,-2 4-4 16,-4 12 4-16,-5 10-2 16,-5 9 0-16,0 15 0 15,-2 12 0-15,-1 10 0 16,1 9 0-16,3 1 0 15,8 6 0-15,6-1 0 16,5-2 0-16,3-2 0 16,2-4 0-16,0-2 0 15,2-5 0-15,-8-6 0 16,-4 2 0-16,-11-4 0 15,-9-2 0-15,-15 8 0 16,1-11 0-16,-12 11 0 16,-11 4 0-16,-6 9 0 0,-6 9 0 15,-3 9 0-15,-2 6 0 16,1 6 0-16,1 1 0 15,8 1 0-15,6-3 0 16,9-4 0-16,14-11 0 16,14-13 0-16,9-12 0 15,15-12 0-15,8-12 0 16,8-11 0-16,2-9 0 15,0-7 0-15,-5-2 0 16,-7 8 0-16,-10 3 0 16,-12 10 0-16,-15 13 0 15,-7 17 0-15,-21 13 0 16,-3 12 0-16,0 10 0 15,-4 8 0-15,8 7 0 0,8-1 0 16,14 1-3-16,10-15-9 16,34 7-9-16,-6-29-5 15,28 10-5-15,-9-25-6 16,20-2-1-16,-6-21 0 15,2 0 3-15</inkml:trace>
  <inkml:trace contextRef="#ctx0" brushRef="#br0" timeOffset="20853.1928">22328 6114 109 0,'-8'-27'39'16,"-21"0"3"-16,0 18-2 15,-14 2-21-15,-3 19-13 16,-1 9-6-16,9 10 0 16,1 8 0-16,10 4 0 0,14 3 0 15,11-3 0-15,17-5 0 16,18-14 0-16,20-9 0 15,10-15-2-15,21-8-7 16,-4-24-9-16,23 4-9 16,-20-32-7-16,7 4-5 15,-16-19 0-15,-3-1 2 16,-15-11 35-16,-13-4 6 15,-7 16 9-15,-28-6 11 16,7 32 7-16,-23 5 6 16,0 34 1-16,-17 13 0 15,-4 33-32-15,-8 18-1 16,-3 20-1-16,-4 11-2 15,1 11 1-15,2 1-1 0,7 1-2 16,7-6 0-16,5-11-2 16,11-8-4-16,-2-22-5 15,20-4-14-15,-13-29-12 16,17-9-3-16,-7-26 0 15,11-9 0-15</inkml:trace>
  <inkml:trace contextRef="#ctx0" brushRef="#br0" timeOffset="21311.219">22578 5909 132 0,'0'0'43'16,"-18"7"-2"-16,22 17-2 16,1-2-39-16,16 0 0 15,9 1 0-15,7-4 0 16,7-1 0-16,3-2 0 0,1-6 0 15,3-3 0-15,-11-3 0 16,-4-3 0-16,-7-2 0 16,-5-1 0-16,-8 1 0 15,-5 4 0-15,-11-3 0 16,3 19 0-16,-10 3 0 15,-4 5 0-15,-5 6 0 16,2 5 0-16,-1 4 0 16,0 1 0-16,1-3 0 15,6-10 0-15,6-6 0 16,2-24 0-16,23 11-9 15,-10-35-12-15,21 5-5 16,-14-36-7-16,18 7-7 16,-11-26 1-16,8-1 0 0,-21-6 8 15,-1 4 40-15,3 22 9 16,-27-7 5-16,15 29 8 15,-22 2 9-15,18 31 0 16,-26-10 0-16,28 28-8 16,-4 3-35-16,0-10-19 15,26 18-16-15,-1-8-3 16,20 9-1-16,4-7-1 15</inkml:trace>
  <inkml:trace contextRef="#ctx0" brushRef="#br0" timeOffset="21874.2512">23629 6031 117 0,'-38'2'42'16,"-2"11"1"-16,-13-2-2 16,17 9-29-16,-16 2-12 15,7 11 0-15,3 1 0 16,11 3 0-16,16 0 0 15,12-4 0-15,22-4 0 16,12-8 0-16,24 2-14 16,-7-27-10-16,32 11-9 15,-10-22-8-15,11 0 0 16,-11-9-1-16,-2 1 4 15,-16-16 16-15,-9 2 27 16,-6 21 15-16,-34-11 9 16,1 17 10-16,-24-3 1 0,-4 19 2 15,-19-1-1 1,2 24-13-16,-13 0-20 0,7 6-5 15,3-2-3-15,6 7 0 16,13-4 0-16,13-3 0 16,12-8 0-16,14-9 0 15,10-13 0-15,13-15 0 16,6-6 0-16,4-11 0 15,-2-7 0-15,0-2 0 16,-1-4 0-16,-10 6 0 16,-5 6 0-16,-7 10 0 15,-11 13 0-15,-11 7 0 16,-1 25 0-16,-9 8 0 15,-5 8 0-15,-2 5 0 0,3-1 0 16,5-4 0-16,17-7 0 16,0-23-16-16,35-3-5 15,-7-36-6-15,36 2-7 16,-8-28-6-16,16-5-1 15,-6-20 2-15,2-4 2 16</inkml:trace>
  <inkml:trace contextRef="#ctx0" brushRef="#br0" timeOffset="22019.2595">24609 5716 129 0,'-33'4'44'15,"0"35"-2"-15,-19 6-2 16,5 23-40-16,0 11 0 16,-3-5 0-16,13 18-16 15,-20-24-15-15,21 13-12 16,-9-16 1-16,3-1-3 0,-17-7 2 15</inkml:trace>
  <inkml:trace contextRef="#ctx0" brushRef="#br0" timeOffset="22704.2986">16096 7879 99 0,'0'0'37'16,"-15"-13"2"-16,-5 0-4 15,4 7-31-15,-14 0 0 0,-2 9 0 16,-13 4 0-16,-2 15 1 16,-4 10-1-16,0 10-1 15,3 7 0-15,5 9-1 16,18-1 1-16,11-4-2 15,21-8 1-15,17-12-3 16,16-17 2-16,14-13 0 16,9-16 0-16,6-13 0 15,2-13 0-15,-3 1 1 16,-9-7-2-16,-11 1 0 15,-11 5 0-15,-12 4 0 16,-7 9 0-16,-11 8 0 16,-7 18 0-16,0 0 0 15,-12 16 0-15,4 9 0 16,7 10 0-16,5 2-5 0,10 7 0 15,6-8-7-15,25 9-7 16,-4-32-10-16,38 5-6 16,-4-27-4-16,22-7-2 15,-1-19 2-15</inkml:trace>
  <inkml:trace contextRef="#ctx0" brushRef="#br0" timeOffset="22917.3108">17276 7236 107 0,'-38'-46'38'15,"1"31"1"-15,-25 17-2 0,6 33-31 16,-7 26-1-16,3 25-1 16,1 15-1-16,9 16 0 15,7 4-1-15,11 0-2 16,13-3-2-16,9-11-2 15,14-6-5-15,-8-32-15 16,23-5-14-16,-10-28-3 16,6-7 1-16,-15-29 0 15</inkml:trace>
  <inkml:trace contextRef="#ctx0" brushRef="#br0" timeOffset="23091.3208">16735 7965 86 0,'-7'-34'39'15,"-2"0"0"-15,11 15 1 16,-2 0-15-16,26 13-21 0,10 0-3 15,18-4-1-15,12 1-3 16,7-11-6-16,29 8-20 16,-8-18-9-16,10 2 0 15,-8-15-2-15,3 3 1 16</inkml:trace>
  <inkml:trace contextRef="#ctx0" brushRef="#br0" timeOffset="23293.3323">17814 7125 82 0,'-19'-29'40'16,"-4"28"1"-16,-11 14-2 15,7 35-10-15,-12 11-26 16,0 19-2-16,-3 13 0 16,4 10-1-16,6 9 1 0,4-3-2 15,9-3-1-15,5-11-1 16,17-5-4-16,-6-27-18 15,17-5-13-15,-2-22 0 16,6-13-2-16,-5-20 1 16</inkml:trace>
  <inkml:trace contextRef="#ctx0" brushRef="#br0" timeOffset="23474.3427">17365 7779 116 0,'-25'-9'40'0,"25"9"2"16,0 0-3-16,39 1-36 15,6-4-2-15,18-3-2 0,13 2-4 16,1-11-15-16,17 15-18 16,-17-8-2-16,-1 9 0 15,-20-3-2-15</inkml:trace>
  <inkml:trace contextRef="#ctx0" brushRef="#br0" timeOffset="24051.3757">17882 7890 108 0,'-21'26'41'0,"-2"-11"0"15,18 6 1-15,5-21-31 16,10 10-10-16,20-13 0 16,10-6 0-16,3 1 0 0,5-11-1 15,3 2 0-15,-4-8 0 16,-9 4 0-16,-5-3 1 15,-11-2 0-15,-11 3-1 16,-8-4 1-16,-10 6-1 16,-10 1 0-16,-8 10 0 15,-7 7 0-15,-7 12 0 16,0 10 1-16,1 10-1 15,1 9 0-15,8 9 2 16,8 1 0-16,16-5-2 16,17-6 0-16,17-9 0 15,14-13 0-15,12-9 0 16,10-13 0-16,5-12 0 15,-1-5 0-15,-3 1 0 0,-9 1 0 16,-11 1 0-16,-8 6 0 16,-13 11 0-16,-16 14 0 15,-10 10 0-15,-11 10 0 16,-5 9 0-16,-6 3 0 15,1 5 0-15,1-2 0 16,2-3 0-16,5-9 0 16,10-8 0-16,5-13 0 15,-1-12 0-15,17-7 0 16,-2-12 0-16,2-7 0 15,5-8 0-15,4-6 0 16,3-7 0-16,6-2 0 16,2-5-3-16,16 7-13 15,-14-16-6-15,25 23-7 16,-13-11-12-16,25 13-1 0,-3 1-2 15,15 9 3-15</inkml:trace>
  <inkml:trace contextRef="#ctx0" brushRef="#br0" timeOffset="24420.3968">20326 7397 95 0,'0'0'40'0,"-19"-10"2"16,19 10-1-16,-9 13-22 15,5 10-15-15,-3 10-2 16,-4 16 0-16,-2 9-1 15,-5 16 0-15,-3 9-2 16,0 2-2-16,8 4-4 16,-1-17-18-16,28 1-14 15,5-20-4-15,29-8 1 16,8-22-2-16</inkml:trace>
  <inkml:trace contextRef="#ctx0" brushRef="#br0" timeOffset="24874.4228">21215 7863 101 0,'-1'-26'40'16,"-18"-4"2"-16,9 18-6 15,-31 3-26-15,7 16-4 16,-12 6 0-16,1 15-2 16,-6 7-1-16,5 4-2 15,7 3 1-15,13-3-2 16,17-8 1-16,19-10-1 0,20-13 0 15,20-22-1-15,16-11 2 16,9-13 2-16,6-10-3 16,6-9 0-16,-8-11 0 15,-10-3 0-15,-9-4 0 16,-16 9 0-16,-12 6 0 15,-12 9 0-15,-12 19 0 16,-13 18 0-16,-11 25 0 16,-8 23 0-16,-9 22 0 15,3 16 0-15,-2 12 0 16,3 2-6-16,10 7-3 15,4-17-7-15,29 7-6 16,-12-30-7-16,34 0-10 16,-3-25-2-16,16-9 0 0,0-19 4 15</inkml:trace>
  <inkml:trace contextRef="#ctx0" brushRef="#br0" timeOffset="25659.4677">21843 7755 114 0,'-43'5'40'0,"4"16"1"15,-7 4-5-15,8 14-31 16,4 1-1-16,10 5-1 16,7-3-1-16,12-2-1 15,11-9 0-15,12-5-1 16,12-17 1-16,6-8-1 0,7-7-1 15,6-12 1-15,0-10 0 16,-2-4 0-16,-4-7-1 16,-8 3 2-16,-6 0-1 15,-10 5 0-15,-8 8 1 16,-8 8 0-16,-3 15-1 15,-13 2 1-15,2 13-1 16,-2 8 0-16,0 8 0 16,5 1 0-16,6 1-1 15,8-4 0-15,6-3 1 16,7-5-1-16,7-8 0 15,8-10 0-15,3-6 1 16,3-8 0-16,1-9 1 16,-1-8 0-16,-3-3 0 0,-4-3 0 15,1 2 0-15,-11 1 0 16,-3 4-1-16,-8 7 2 15,-12 20-2-15,0 0 0 16,-11 8 0-16,-3 15 2 16,-2 4-4-16,2 7 2 15,4-1 0-15,5-3-1 16,8-5 1-16,13-8-1 15,8-15 1-15,13-11 1 16,9-12 0-16,9-4 1 16,5-7-2-16,3-2 0 15,-3 1 0-15,-7 4 0 16,-11 9 0-16,-12 14 0 15,-19 11 0-15,-12 17 0 16,-16 16 0-16,-17 13 0 0,-12 13 0 16,-7 11 0-16,-2 7 0 15,-2 1 0-15,4-2 0 16,6-12 0-16,7-8 0 15,10-15 0-15,9-13 0 16,12-17 0-16,9-16 0 16,12-22 0-16,10-14 0 15,8-9 0-15,7-13 0 16,10-8 0-16,10-4-5 15,2-14-6-15,12 20-6 16,-14-14-5-16,19 29-4 16,-23-11-5-16,20 25-9 15,-17 6-1-15,5 16 3 16</inkml:trace>
  <inkml:trace contextRef="#ctx0" brushRef="#br0" timeOffset="25776.4744">23101 8001 108 0,'-53'-14'21'16,"6"-2"-17"-16,-4-4-3 15,4 0-40-15,-4-10-3 16</inkml:trace>
  <inkml:trace contextRef="#ctx0" brushRef="#br0" timeOffset="26463.5137">15514 9534 88 0,'-16'11'40'15,"17"1"-1"-15,-4 3 1 16,7 23-22-16,4 0-15 15,-3 18-2-15,1 13 0 16,-6 13-2-16,-6 14-1 16,-3 4-1-16,-3 5-5 15,-10-20-15-15,12 0-17 16,-6-26 1-16,9-17-2 15,1-28 4-15</inkml:trace>
  <inkml:trace contextRef="#ctx0" brushRef="#br0" timeOffset="27012.5451">15308 9577 113 0,'-28'-20'41'0,"28"20"1"15,-13-2-1-15,35 2-36 16,10-1-2-16,16-1 1 15,11-5-2-15,11 4 0 16,6-6 0-16,2 2-2 16,0-3 0-16,-8 6 0 15,-12 3 0-15,-9 7 0 16,-12 8 0-16,-14 7 0 0,-14 13 0 15,-12 13 0-15,-17 12 0 16,-3 12 0-16,-7 8 0 16,-5 6 0-16,-2 5 0 15,0-5 0-15,8-10 0 16,6-12 0-16,13-16 0 15,5-12 0-15,14-20 0 16,12-21 0-16,9-18 0 16,11-13 0-16,6-15 0 15,4-6 0-15,1-8 0 16,-1 0 0-16,-6 6 0 15,-4 8 0-15,-6 15 0 16,-14 16 0-16,-8 20 0 16,-8 21 0-16,-8 17 0 0,-4 12 0 15,-1 11 0-15,-3 6 0 16,3 3 0-16,3-4 0 15,9-8 0-15,4-14-8 16,15-2-9-16,-8-34-4 16,23 5-4-16,-14-33-7 15,23 4-4-15,-11-21-7 16,6 1 7-16,-11-11 3 15</inkml:trace>
  <inkml:trace contextRef="#ctx0" brushRef="#br0" timeOffset="27304.5618">16491 10047 120 0,'0'0'39'16,"2"12"3"-16,11 1-1 15,-13-13-36-15,33 7-2 16,0-10-1-16,10-3 1 0,4-7-3 16,2-6 0-16,1-10 0 15,-4-1 0-15,-7-4 0 16,-11-4 0-16,-12-2 0 15,-10 6 0-15,-17 6 0 16,-14 11 0-16,-14 13 0 16,-9 16 0-16,-6 15 0 15,-3 9 0-15,2 15 0 16,7 8 0-16,11 3 0 15,13-4 0-15,21-5 0 16,14-18-12-16,22 6-10 16,0-32-6-16,28 10-7 0,-4-24-7 15,23 2-2-15,6-12 0 16</inkml:trace>
  <inkml:trace contextRef="#ctx0" brushRef="#br0" timeOffset="27930.5976">17972 9340 110 0,'0'0'39'0,"-14"-4"-1"16,14 26-9-16,-13 0-20 15,3 18-3-15,-5 8-2 16,2 16 0-16,-5 11-1 16,-1 11 0-16,-1 5-1 15,-1 11-1-15,0-6-1 16,0-1 1-16,0-8-1 15,5-13 0-15,-1-14-1 16,6-17 1-16,4-17-1 16,7-26 3-16,0 0-2 15,19-23-1-15,4-15 3 16,5-10-2-16,4-7 3 0,8-6-3 15,4-1 2-15,-3 3-2 16,1 7 0-16,0 10 0 16,0 14 0-16,-7 13 0 15,-2 15 0-15,-8 12 0 16,-6 15 0-16,-8 11 0 15,-8 9 0-15,-15 6 0 16,-7 4 0-16,-11 0 0 16,-9-4 0-16,-6-4 0 15,0-8-3-15,-2-13 0 16,13-10-3-16,2-16 0 15,20-7-6-15,2-28-7 16,33 4-2-16,-2-25-9 16,29 6-6-16,3-8-2 0,15 6 2 15,0 1 0-15</inkml:trace>
  <inkml:trace contextRef="#ctx0" brushRef="#br0" timeOffset="28782.6463">18730 9954 76 0,'0'0'39'0,"0"0"-1"15,0 0 1-15,-35-22-10 16,12 21-21-16,-18 0-2 16,-1 11 0-16,-9 3-1 15,2 14-1-15,-5 6 1 16,5 5-5-16,4 2 0 15,12 1 0-15,12-5 0 0,16-2 0 16,14-10 0-16,16-8 0 16,17-10 0-16,10-12 0 15,8-5 0-15,6-9 0 16,-1-4 0-16,-2-5 0 15,-11-3 0-15,-6 0 0 16,-12-1 0-16,-9 7 0 16,-12 5 0-16,-7 6 0 15,-6 15 0-15,0 0 0 16,-20 24 0-16,8 3-2 15,6 11-3-15,5 0 1 16,11 2-2-16,4-5 0 16,20-3-2-16,3-19-5 15,24 3-7-15,-7-30-4 0,15 5 0 16,-9-29-5-16,7 3-5 15,-17-14 15-15,0 1 11 16,-13 8 16-16,-23-13 8 16,0 22 8-16,-25-8 2 15,3 25 5-15,-20-1 7 16,3 23-14-16,-18-1-8 15,6 18-10-15,0 9-2 16,6 7-1-16,3 5 0 16,12-1 0-16,9-1-3 15,11-7 0-15,12-9 0 16,9-15 0-16,12-11 0 15,6-16 0-15,4-12 0 16,1-11 0-16,-1-8 0 0,-3-4 0 16,-3-5 0-16,-8 1 0 15,-5 9 0-15,-9 8 0 16,-7 15 0-16,-12 21 0 15,-1 20 0-15,-14 24 0 16,-4 24 0-16,-14 22-2 16,0 20 1-16,-10 13 1 15,-5 8-2-15,-3-4 2 16,6-12-3-16,8-13 2 15,3-20 0-15,5-21 0 16,10-28 2-16,7-21-4 16,7-24 4-16,7-14 0 15,2-17 1-15,8-12 0 16,5-13-1-16,4-10-1 0,7-7-4 15,1-3-3-15,13 15-6 16,-13-12-9-16,15 27-4 16,-16-10-7-16,25 26-4 15,-8 6-4-15,22 13 4 16</inkml:trace>
  <inkml:trace contextRef="#ctx0" brushRef="#br0" timeOffset="29065.6625">20510 9789 129 0,'-24'51'41'0,"9"16"-1"16,-12-8-9-16,12 10-29 15,-1 1-3-15,7-7-2 16,7-3-6-16,-5-25-16 15,22-2-16-15,-1-24 2 16,13-9-1-16,0-22-3 16</inkml:trace>
  <inkml:trace contextRef="#ctx0" brushRef="#br0" timeOffset="29190.6696">20537 9470 106 0,'-17'-21'5'0,"17"21"-4"16,0 0-8-16,34 0-30 15</inkml:trace>
  <inkml:trace contextRef="#ctx0" brushRef="#br0" timeOffset="29516.6883">21151 9641 101 0,'-37'19'39'16,"-1"10"1"-16,-9-10-2 15,13 7-24-15,-7-3-9 0,11 4-2 16,11-1 0-16,15-1-1 15,15-1 0-15,15-2-1 16,14-3-1-16,8-1 0 16,5 0 0-16,-1-1 1 15,-4 0-1-15,-10 3 0 16,-15 3 0-16,-15 7 1 15,-18 1-1-15,-18 6 0 16,-10-1-1-16,-11 2 1 16,-1-4-4-16,-1-4 0 15,13 2-11-15,-5-26-7 16,29 6-19-16,5-17-2 15,18-4 3-15,8-13-3 16</inkml:trace>
  <inkml:trace contextRef="#ctx0" brushRef="#br0" timeOffset="30017.7169">22735 9165 102 0,'-10'-53'38'16,"-19"-2"0"-16,-3 21-6 16,-16 2-23-16,-3 22-3 15,-9 20 0-15,-1 29-2 16,-5 20 0-16,-1 25 0 15,4 15-1-15,4 16 1 16,5 3-2-16,9 7 1 16,8-6-3-16,11-14-2 15,13-8-1-15,11-23-5 0,11-5-3 16,-3-29-5-16,24-1-3 15,-21-33-6-15,20 0-9 16,-15-23-4-16,1-6 1 16,-13-11 4-16</inkml:trace>
  <inkml:trace contextRef="#ctx0" brushRef="#br0" timeOffset="30512.7453">22044 9753 116 0,'-11'-27'39'0,"-6"1"2"16,17 26-6-16,0 0-26 15,14-3-3-15,14 6-2 16,10 2-2-16,9 0 1 15,9-2-3-15,6-1 0 16,0-1 0-16,-1-1 0 0,-5 0 0 16,-10 0 0-16,-8 3 0 15,-12-3 0-15,-7 3 0 16,-19-3 0-16,8 9 0 15,-14 5 0-15,-7 4 0 16,-4 3 0-16,-3 8 0 16,-2 7 0-16,3 2 0 15,0 0 0-15,9 3 0 16,9-7 0-16,8-3 0 15,11-9 0-15,10-11 0 16,10-9 0-16,10-11 0 16,4-11 0-16,2-10 0 15,-4-5 0-15,2-6 0 16,-8-3 0-16,-9-1 0 0,-11 6 0 15,-5 7 0-15,-11 10 0 16,-8 22 0-16,0 0 0 16,-22 19 0-16,2 17 0 15,3 9 0-15,5 7 0 16,-1 4 0-16,15-5 0 15,3-4 0-15,19-11-3 16,1-22-10-16,26-4-7 16,-8-36-4-16,26 5-5 15,-10-37-3-15,18 2-6 16,-8-27-1-16,3-4 4 15</inkml:trace>
  <inkml:trace contextRef="#ctx0" brushRef="#br0" timeOffset="30722.7573">23695 9061 94 0,'3'-16'40'16,"-19"24"2"-16,-6 37-1 15,-20 12-19-15,-4 33-16 16,-6 15-3-16,-1 12 2 16,1 0-3-16,4-3-2 15,12-14 0-15,15-11 0 16,18-21 0-16,13-25-8 15,26-12-7-15,-1-45-8 16,30-1-5-16,-7-32-12 16,15-10 0-16,-12-25-2 15,6-9 4-15</inkml:trace>
  <inkml:trace contextRef="#ctx0" brushRef="#br0" timeOffset="30872.7659">23983 9161 92 0,'0'0'40'16,"-17"34"2"-16,-15 20-1 15,-1 32-20-15,-13 3-16 16,-2 13-2-16,5 4-5 15,-6-12-11-15,13 12-17 16,-12-21-12-16,10-3-1 16,-11-15 1-16,2-3-2 15</inkml:trace>
  <inkml:trace contextRef="#ctx0" brushRef="#br0" timeOffset="31616.8084">15966 11910 42 0,'17'18'35'0,"-4"-4"2"16,4 3-17-16,-17-17 11 15,18 4-20-15,-22-16-2 16,4 12-1-16,-9-27-2 15,-5 6-3-15,-11-8 0 16,-5-7 0-16,-7-8-3 16,-3-5 1-16,-3-11-2 15,0-9 2-15,2-10-1 0,3-1 0 16,6-4 0-16,3 5-2 15,11 4 2-15,4 8 0 16,7 13 0-16,5 14 0 16,10 11-1-16,3 15 1 15,4 9 0-15,4 12 0 16,-1 9 0-16,-1 13 1 15,-5 12-1-15,-8 10 2 16,-11 12-1-16,-9 7 1 16,-12 7 0-16,-6 7 2 15,-9-3-2-15,4-4 0 16,2-9 0-16,9-9-1 15,19-14 1-15,17-14-2 16,24-16 0-16,26-16-3 0,22-14 1 16,14-12-1-16,20 1-13 15,-8-22-10-15,15 10-14 16,-10-8 1-16,-3 5-3 15,-18-6 3-15</inkml:trace>
  <inkml:trace contextRef="#ctx0" brushRef="#br0" timeOffset="31870.8229">16851 10978 90 0,'-7'11'39'0,"-10"10"0"0,-2 18 1 15,-10 16-36-15,-3 8-2 16,-3 10 0-16,-1 10 3 16,-3 3-4-16,5 0 2 15,4-2-4-15,5-12-5 16,18-1-11-16,-6-26-21 15,20-7 0-15,-1-20-5 16,12-6 3-16</inkml:trace>
  <inkml:trace contextRef="#ctx0" brushRef="#br0" timeOffset="32205.8421">16497 11511 68 0,'-31'-19'40'0,"14"14"1"15,0-2-1-15,17 7-11 0,0 0-24 16,25 9-1-16,8-9-1 15,13-2-1-15,6-4 0 16,12 2 0-16,2-3-1 16,4 2 0-16,-4 2-1 15,-8 2 0-15,-8 5 1 16,-13 5-1-16,-12 1 0 15,-9 4 0-15,-14 3 1 16,-11 4 0-16,-7 1-1 16,-6 2 2-16,-2 2-1 15,1 1 1-15,0-5-2 16,6 2 0-16,6-3-3 15,4-9-3-15,16 0-6 16,-6-24-11-16,27 4-8 0,-7-24-11 16,14-2 1-16,-8-21-3 15</inkml:trace>
  <inkml:trace contextRef="#ctx0" brushRef="#br0" timeOffset="32338.8497">17068 11098 63 0,'-28'-27'37'0,"5"20"-2"15,4 9 0-15,12 17-23 16,11 9-33-16,3-6-13 15,13 8-1-15,7-6-1 16,16 3 0-16</inkml:trace>
  <inkml:trace contextRef="#ctx0" brushRef="#br0" timeOffset="33277.9034">17550 11394 67 0,'-13'13'40'16,"-1"7"-1"-16,-14-9 1 15,4 13-13-15,-8-6-22 16,1 5 0-16,-2 1-1 15,4 5 1-15,2 0-1 16,10 4 0-16,6-8-2 16,14 0 1-16,12-14-1 15,12-9-2-15,13-12 1 16,11-12-3-16,4-8 2 15,3-9-2-15,0-4 2 16,-7-2-2-16,-7 4 2 16,-8 6-1-16,-13 10 1 15,-12 11-1-15,-11 14 1 0,-8 18 1 16,-11 15-1-16,-6 20 2 15,-9 16-2-15,-8 17 0 16,-2 16 0-16,-4 5 0 16,1 3 0-16,4-5 0 15,5-10 0-15,5-14-2 16,8-15 2-16,8-20 1 15,8-22-1-15,9-24 0 16,2-10 0-16,5-19-1 16,2-11 2-16,2-11-1 15,-1-9 1-15,2-6-2 16,0 2 1-16,0 5 0 15,-1 3 0-15,3 3 0 0,6 6 0 16,4 3 3-16,12 3-3 16,7 2 1-16,9-3-1 15,5-3 0-15,9-2-2 16,4-7 0-16,4 3-2 15,0-7-4-15,2 5 0 16,-10-8-3-16,4 13-7 16,-18-14-4-16,6 19 2 15,-16-5 12-15,-8 8 6 16,-9 9 3-16,-14 2 4 15,0 15 4-15,-18-3 7 16,7 17 6-16,-25 9-2 16,8 13-11-16,-13 9-3 15,-1 14-2-15,-6 9 0 0,0 11-1 16,-3 6-1-16,0 4 1 15,3-1-2-15,1 0 3 16,8-11-3-16,5-7 3 16,9-16-4-16,8-10 0 15,11-17 0-15,7-13 0 16,10-13 0-16,8-11 0 15,4-6 0-15,2-6 0 16,0-2 0-16,-3 1-3 16,-1 7 3-16,-11 11 0 15,-3 7 0-15,-9 11 0 16,-9 1 1-16,13 23-1 15,-12-2 0-15,5 1-1 16,2 1 1-16,1-8-2 0,11-3-1 16,8-13-2-16,8-5-4 15,-1-20-5-15,17 2-4 16,-9-28-5-16,18 10-5 15,-16-26-1-15,14 6-9 16,-12-12 1-16,2 3 6 16</inkml:trace>
  <inkml:trace contextRef="#ctx0" brushRef="#br0" timeOffset="33426.9119">18919 10924 19 0,'19'-13'28'0,"-19"13"8"15,-18 17 4-15,-12 19-4 16,0 25 3-16,-19 4-12 16,2 14-26-16,-2 8-1 15,3-2 0-15,3 2-4 0,-2-16-8 16,21 6-14-16,-8-24-14 15,18-11 0-15,1-26-3 16,13-16 4-16</inkml:trace>
  <inkml:trace contextRef="#ctx0" brushRef="#br0" timeOffset="33577.9206">18607 11289 104 0,'0'0'41'16,"14"-10"1"-16,6 21-2 15,3-4-37-15,11 0-5 16,16 12-13-16,-7-17-17 15,22 12-8-15,-7-8-1 16,13 5-1-16</inkml:trace>
  <inkml:trace contextRef="#ctx0" brushRef="#br0" timeOffset="33705.9279">19384 11462 117 0,'-1'18'40'0,"1"-18"-6"16,-17 0-22-16,17 0-50 15,3-25-3-15,3 10-2 16,-2-5-1-16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04T21:02:48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1397 12004 28 0,'-14'5'30'0,"14"-5"2"15,0 0-2-15,0-12-19 16,18 8-2-16,-6-10 0 15,11 6-2-15,-2-7-1 16,14 4-2-16,1 0 0 16,6 3-2-16,11 0 0 15,2 0-1-15,10-3-1 16,3 2 0-16,8-6 0 15,8-6 0-15,7-4 0 0,9-6 2 16,9-3-2-16,3 1 1 16,6 1-1-16,4-1 1 15,5 9-1-15,0 6 1 16,1 6-1-16,-11 6-1 15,-4 4 0-15,-5 4 1 16,0 1 0-16,-1-2 0 16,2-6 0-16,-1-4 0 15,2-6 0-15,3-5 1 16,6-3-1-16,3-1 1 15,8 3-1-15,-1 1 1 16,-2 5-1-16,-1 5 1 16,-2 5 0-16,4 4-1 15,0-1 0-15,-2 4 0 0,-3-4 1 16,-1-1-1-16,0-2 1 15,-2-2-1-15,3 0 0 16,-5-1 1-16,-7 3 0 16,1 3-1-16,-8 4 1 15,-2 2 0-15,-1 4-1 16,-3 0 1-16,2 2-1 15,2-5 1-15,-2-3-1 16,3-6 0-16,1-6 0 16,1-4-1-16,4 0-4 15,-12-8-29-15,6 3-2 16,-12-8-1-16,-1 4 1 15</inkml:trace>
  <inkml:trace contextRef="#ctx0" brushRef="#br0" timeOffset="1089.0623">9413 11365 72 0,'33'-5'36'15,"10"2"1"-15,1-7-2 16,14 3-32-16,5-2-1 0,7 3-1 16,9 0 1-1,4 2-1-15,0-1-1 0,6 5 1 16,-1 4-1-16,3 2 0 15,-2 1 0-15,-2 3 0 16,2 0 0-16,1 3 0 16,-3-3 0-16,-1 3 1 15,-1-2-1-15,0 0 0 16,1-1 0-16,-3-3 0 15,-3 3 0-15,3 0 0 16,0-1 0-16,-3-1 0 16,5-4 1-16,1 2-1 15,2-3 0-15,6-3 0 16,1-4 0-16,1-2 0 15,1 2 0-15,3-4 0 0,-3 2 0 16,-2 0 0-16,-1 4 0 16,-5 1 0-16,-1 3 0 15,2 3 0-15,0-1 0 16,-1 2 0-16,7-3 1 15,7 0-1-15,10-4 0 16,10-3 0-16,4-3 0 16,7-1 0-16,9 0 0 15,5-4 0-15,3 4 0 16,0-1 0-16,-3 2 0 15,-5 3 0-15,2 2 0 16,0 4 1-16,0 0-1 16,-6 4 0-16,-3 3 0 15,3 1 1-15,3 4-1 0,4 1 1 16,-3-2-1-16,1 4 1 15,-3-1-1-15,10 0 1 16,-3 1-1-16,3-2 1 16,-7-3-1-16,1 1 0 15,2-2 1-15,3 1 0 16,-1-4-1-16,-3-1 1 15,6-6-1-15,8-1 1 16,6-3 0-16,8-4-1 16,9-6 1-16,10-3-1 15,6-3 1-15,8 0-1 16,6-1 1-16,-3 3-1 15,2 2 1-15,-1 2-1 16,-5 6 0-16,-3 2 0 0,-3 3-1 16,0-3-4-16,5 10-29 15,-8-14-3-15,5 3 0 16,1-9-3-16</inkml:trace>
  <inkml:trace contextRef="#ctx0" brushRef="#br1" timeOffset="6243.3571">13349 13666 26 0,'0'0'29'0,"0"0"2"16,-10-7-11-16,10 7-7 15,-14 2-3-15,14-2 0 16,-14 0-3-16,14 0-1 16,-21-3 0-16,21 3-2 15,-24-5 0-15,11 5 0 16,-2-2-2-16,-2 3 0 15,-2-2-1-15,3 2 0 16,-5 0-1-16,-1 0 0 16,-1-2 0-16,-4-1 0 15,3-1 1-15,-6-6-1 16,-2 0 0-16,-1 0 0 15,-2-3 0-15,-1 1 0 16,-3 2 0-16,-2 1 0 16,0 2 0-16,-2-1 0 0,1 3 0 15,0 0 0-15,-2-3 0 16,3-2 1-16,-2-3-1 15,2-4-1-15,-1-6 1 16,-2 0 1-16,-1-2-1 16,2-3-1-16,-1 2 2 15,-5 2-1-15,-1-1 0 16,-1 2 0-16,-4 0 1 15,2 1-1-15,1-3 0 16,1 0 1-16,-4-4-1 16,2 0 1-16,0-4-1 15,1 0 1-15,-3-2-1 16,-4-1 1-16,1 2-1 15,-1 2 1-15,-2 0-1 0,-3 1 0 16,0 6 0-16,2-1 0 16,-3-1 0-16,4 0 0 15,-1-3 0-15,5 0 0 16,-3-3 0-16,2-5-1 15,-2-1 1-15,2-1 0 16,1-3 0-16,-1 4 0 16,1-1 0-16,0 4 1 15,1-1-1-15,5 4 1 16,0 0-1-16,3 0 0 15,4-3 1-15,-2-2-1 16,8-3 0-16,1-3-1 16,0-4 1-16,3-4 0 15,3 0 0-15,1 2 0 0,-1-2 0 16,5 5-1-16,-4 2 2 15,1 1-2-15,-1 5 2 16,5-1 0-16,-3 2-1 16,3-2 1-16,1 1-1 15,2-1 1-15,2-4-1 16,0 2 2-16,1-2-2 15,-1 0 0-15,3 2 0 16,1 0 0-16,-5 0 0 16,1 3 0-16,-1 0 0 15,3 1 0-15,-1-2 0 16,0 2 0-16,1 0 0 15,-1-1 0-15,3-3 0 0,3 1 2 16,-2-1-1-16,2-1 1 16,0-3-2-16,-1-1 2 15,5-1-1-15,-3-3 1 16,3-4-2-16,1-4 0 16,0-2 1-16,2-3-2 15,0 1 3-15,0-3-4 16,2-1 3-16,-3 4 0 15,0 3 0-15,-2 2-1 16,-2 2 2-16,-3 2-2 16,4-1 0-16,-4 1 2 15,-1-2-2-15,1-4-1 16,1-2 1-16,2-4 0 15,1-4-1-15,1-2 1 0,3-2-1 16,1 1 1-16,-2 0-1 16,0-1 1-16,1 3 0 15,-2 2-1-15,2 3 0 16,-3-2 1-16,-2 4-1 15,2-3 1-15,-1 3-1 16,1-4 1-16,0-2-1 16,1-4 2-16,5-4-2 15,-2-3 2-15,5-1-1 16,0-2 0-16,2-1 2 15,1-1-1-15,-3 1 1 16,2-1-1-16,-1 1 0 16,-1 1 0-16,-1 3 1 15,1-2-1-15,-5 6-1 16,4-2 0-16,-2 3 0 0,-2 3 0 15,-1 3-2-15,2-5 0 16,1 3-1-16,-1-6 0 16,6 1 0-16,0-4-1 15,6 2 2-15,-1-5-1 16,4 7 2-16,-3 2-5 15,6 11-25-15,-15 8-2 16,-4 12 1-16,-8 10-4 16</inkml:trace>
  <inkml:trace contextRef="#ctx0" brushRef="#br1" timeOffset="8543.4886">4441 13505 8 0,'0'0'27'0,"13"10"1"0,-13-10 1 15,11 7-20-15,8 2 0 16,-5-12 1-16,9 8-1 15,-3-9-2-15,7 7-1 16,2-6-2-16,6 2 0 16,1-6-2-16,6 0 0 15,1-4 0-15,2 0-1 16,2-5 1-16,4 2-1 15,1-6 1-15,2 4-1 16,-1-4 1-16,3 3-1 16,3 0-1-16,1 1 1 15,4-3-1-15,-1 0 0 16,1-4 0-16,0 0 1 15,-1-4-1-15,0 1 2 16,-2-3-2-16,-2 0 1 0,-4-2 0 16,1 0 0-16,-4 1 0 15,0 1-1-15,1-2 1 16,-3-2-1-16,2-2 1 15,-2 1-1-15,0-2 0 16,-5 0 0-16,-1-3 0 16,-2 4 0-16,-2-3 0 15,-5 3 0-15,0-1 1 16,-3 4-1-16,-1 1 0 15,2 0 0-15,-3 0 0 16,-2 3 2-16,3-3-2 16,-4 2 1-16,-1 1-1 0,0 2 1 15,-1-2 0 1,-1 4 0-16,1-1 0 0,0-2-1 15,-3-2 0-15,1 0 1 16,4-3-1-16,-1 0-1 16,-3-2 2-16,2 0-2 15,3 1 2-15,-2 1-2 16,-3 2 2-16,1 4-2 15,-4 0 2-15,-2 3-1 16,1 2 0-16,-4-2-1 16,1 0 1-16,-2-1 0 15,5-6 0-15,-2 0 2 16,1-3-2-16,2-3 1 15,2 1-1-15,1 0 1 16,-1 0-1-16,0 3 1 0,-5 2-1 16,-1 0 0-16,-1 3 0 15,-1-3 0-15,0 3 1 16,-4-7-1-16,3-2 1 15,1-3-1-15,4-3 0 16,0-5 1-16,2 0 0 16,2 0-1-16,-1-4 1 15,2 4 1-15,-3-3-1 16,3 4 1-16,1 0-2 15,-5 1 2-15,-1-2-1 16,-3-4 1-16,4 0-1 16,-4-4-2-16,4-4 2 15,-1-1-2-15,-2-4 3 16,1 0-4-16,1-3 4 0,2 2-1 15,-4-2 0-15,2-1 0 16,-3 1 0-16,1 1 0 16,-2-2-1-16,0-2 2 15,1-4-2-15,0-3 0 16,-1-2 0-16,2-5-1 15,3-2 1-15,1-2 0 16,0 0 0-16,3 2-1 16,-2 0 1-16,-2 6-1 15,-1 0 0-15,-3 5 1 16,-1 4-1-16,-2-1 1 15,-4 3-1-15,1 1 2 16,0-2-2-16,-1-2 1 16,1 3 0-16,-1-3 0 0,0 2 1 15,1-1-1-15,0-1 1 16,4 1 0-16,-5 0 0 15,0 2 0-15,2-4 0 16,-2 2-1-16,1-3 1 16,0-2 0-16,2 2-1 15,-2-1 0-15,1-3 0 16,4-1 1-16,1 1-1 15,-1 2 0-15,6 0-2 16,-5 1-1-16,3 11-11 16,-8-11-21-16,5 13-1 15,-12-1-1-15,4 9-3 16</inkml:trace>
  <inkml:trace contextRef="#ctx0" brushRef="#br1" timeOffset="10390.5943">7709 12233 1 0,'-5'12'24'0,"-9"-7"1"0,10 5-2 16,-14 3-16-16,-1-2-2 15,0 8-3-15,-8 5 0 16,1 7 1-16,-12 2 2 15,5 9 1-15,-14 0 2 16,4 11 0-16,-10-9 1 16,6 13-1-16,-13-13 1 15,5 8-2-15,-8-7-3 16,1 2 0-16,-4-4-2 15,0 2 0-15,-1-1-1 16,0-3 0-16,-4 6-1 16,2-3-1-16,2 1 1 15,-4-2-1-15,3-3 1 16,-1-2-1-16,-5-4 1 0,6-4-1 15,-2-8 1-15,1-2 1 16,2-3-1-16,-1-6 1 16,3 2-1-16,3-1 1 15,-3 0-1-15,4 2 1 16,-7 2-1-16,1 4 0 15,-1 3-1-15,0-1 1 16,-2 3-1-16,1-3 0 16,1-1 0-16,-1-6-1 15,10-5 1-15,-4-7-1 16,7-4 1-16,-4-6 0 15,4-3-1-15,-3-10-16 16,9 4-14-16,-5-2-2 16,6 1 1-16,1-1-2 0</inkml:trace>
  <inkml:trace contextRef="#ctx0" brushRef="#br1" timeOffset="11402.6522">7745 12301 24 0,'-9'-21'29'16,"9"21"3"-16,-9-15-3 15,9 15-20-15,-4-12-4 16,4 12-1-16,0 0-2 15,0 0-1-15,-7 18 0 16,3-5 1-16,4 12 0 16,-3 2-1-16,3 8 0 15,-1 2 1-15,2 6 0 16,-1-1-1-16,0 7-1 15,-6 0 1-15,3 3-1 16,-3 1 0-16,-5 0 0 16,-3 3 0-16,-3 0 1 15,-3 2 0-15,-4 4 1 16,-4-3 0-16,2 4 0 0,-9-1 0 15,4 4 0-15,-5-1 0 16,4 2 0-16,0-4 0 16,1-1-1-16,1-2 0 15,1-3 1-15,1-3-2 16,0-7 0-16,1-2 0 15,0-2 0-15,-2 1 0 16,-1-5-2-16,-2 0 2 16,-3-1 0-16,1-2 0 15,-1 3 0-15,1-3 2 16,4 0-1-16,4-3-1 15,2-2 0-15,7 4-4 16,-5-13-23-16,16 7-8 16,-5-6-2-16,6-1 0 15</inkml:trace>
  <inkml:trace contextRef="#ctx0" brushRef="#br1" timeOffset="12531.7167">8389 12521 26 0,'13'1'27'15,"-13"-1"-2"-15,0 0 0 16,-11-8-29-16,1 11 0 15,-8 1 2-15,-1 2 3 16,-2 5 2-16,-6 0 1 16,9 6 3-16,-11-9 1 15,12 14 1-15,-9-6-1 16,12 10-1-16,-8 2-3 0,7 8-1 15,-6 8-1-15,2 6-1 16,-7 8 0-16,0 12 0 16,-3 4 0-16,-1 7-1 15,-6 0 1-15,4 3 1 16,-6-5 0-16,6 0-1 15,-4-10 1-15,4-3 0 16,-5-11 0-16,2-3 0 16,-5-8 1-16,3 0-1 15,-6-6 0-15,1 1 0 16,-2-2-1-16,-2 4-1 15,2-3 1-15,-7 5-1 16,8 0-1-16,-2 1 0 16,5-3-1-16,1-2-1 15,3-2-2-15,1-8 0 0,9-1 0 16,1-14 0-16,7-3 0 15,3-10 1-15,1-2 2 16,0-10 1-16,5-3 1 16,1-4 1-16,3 0-3 15,-2-6-20-15,8 4-9 16,3 2-2-16,1 0 0 15</inkml:trace>
  <inkml:trace contextRef="#ctx0" brushRef="#br1" timeOffset="13519.7733">8206 12692 17 0,'9'-18'26'16,"-5"0"-4"-16,3-10-13 16,8 13 2-16,-5-7 0 15,6 16-1-15,-16 6 0 16,26-3-2-16,-26 3 0 15,21 29-3-15,-16-8 0 16,8 9-1-16,-6 2-2 16,2 7 1-16,2 0-1 15,0 4 0-15,0 1 0 16,1 4 0-16,-1-1 0 15,4 8 1-15,-1-3-1 16,4 6-1-16,-5-1 2 16,7 5-2-16,-2-3 0 0,0 3 0 15,-1 0-1-15,1 1 0 16,-1-1 1-16,0-2 0 15,-2-1 0-15,4-3 0 16,-4 1 0-16,5-2-1 16,-5-4 1-16,3-3-1 15,-3 0 1-15,5-3-2 16,1 0 2-16,-2-2-1 15,-2-2 0-15,1-4 0 16,0-2 1-16,-2-1-1 16,1-5 0-16,2-4 1 15,-1-2-1-15,2-4 1 16,3-6-1-16,5 4 1 0,2-2-1 15,5-3 1-15,3 0-1 16,3 2 1-16,-1-1-1 16,3 5 0-16,-2 0 0 15,-6 5 0-15,0 4 0 16,-6 3 0-16,-2 2 0 15,-4 3-1-15,-3-3 1 16,-3 0 0-16,2-3 0 16,-6-1 0-16,1-5 0 15,3-5 0-15,0-1 1 16,-2-2-1-16,4-1 0 15,-4 0 1-15,1-1-1 16,-1 0 0-16,0-2 0 16,-5-1 0-16,3-1 0 15,-2-3 0-15,-11-6 0 0,15 10 0 16,-15-10 0-16,0 0 0 15,10-6-1-15,-10 6-4 16,0 0-22-16,-8-22-10 16,8 22-3-16,-15-24 2 15</inkml:trace>
  <inkml:trace contextRef="#ctx0" brushRef="#br1" timeOffset="14745.8434">9187 12621 12 0,'0'0'27'16,"-14"-3"1"-16,14 3-12 0,0 0-3 15,-15-18-1 1,15 18-2-16,0 0 0 0,10 3-2 16,-10-3-1-16,7 16-2 15,-2-2-1-15,2 9-2 16,0 4 1-16,0 7-2 15,-2 6-1-15,3 5 1 16,-1 1 0-16,2 7 0 16,0-1 0-16,4 5 0 15,1-5 1-15,1 5-1 16,3-4 1-16,6 4 1 15,-5-4-2-15,6 3 0 16,-1 3 0-16,0-1 0 16,1 1 0-16,-2 2 0 15,0 1 0-15,-1 3 0 0,-6-2 0 16,1-1-1-16,-3-2 1 15,0 0 0-15,-1-1 0 16,-3 1-1-16,0-2 0 16,-1-2 0-16,-2-2 1 15,1 2-1-15,0-2 0 16,-1-1 1-16,0-3-1 15,-3-1-1-15,-1 0 1 16,-2-3-1-16,-2-5 1 16,0-2-1-16,1-2 1 15,-2-1-1-15,2-4 1 16,0-2-1-16,2-2 1 15,0-1 0-15,3 0 0 16,-2 1 0-16,5-2 0 0,-2 1 0 16,2-2 0-16,-2 3 0 15,-1-3 0-15,0-2 0 16,2-1-2-16,-7-22-9 15,19 10-25-15,-12-27-2 16,10-16-1-16,0-23 0 16</inkml:trace>
  <inkml:trace contextRef="#ctx0" brushRef="#br1" timeOffset="16225.928">9380 12687 48 0,'0'0'33'16,"9"-13"1"-16,-9 13-1 15,0 0-29-15,11-4-1 16,-11 4-1-16,14 10 0 15,-5 2 1-15,3 6-1 16,-2 3-1-16,2 4 1 16,5 0 1-16,-1 7-1 15,4-5-1-15,1 4 0 16,0-1 0-16,2 2 1 15,3-1-1-15,4 3 0 16,-3 2 0-16,6-1-1 0,3-1 1 16,2 1-1-16,5-1 1 15,4-2-2-15,1 0 2 16,1-7-1-16,3-3 0 15,0-5 1-15,5-6-1 16,-5-3 1-16,4-7 0 16,5-4-1-16,0-3 1 15,2-1 0-15,4-2-1 16,-1 1 1-16,-1 4-1 15,-4 6 0-15,-1 6 0 16,-8 7 0-16,-7 9 0 16,-5 7 0-16,-9 6 0 15,-1 1 0-15,-4 2 0 16,-4 0 1-16,-1-4-1 15,0 0 1-15,1-7-1 0,0 0 0 16,2-5 0-16,-2 1 0 16,2 0 0-16,2 1 0 15,4-2 0-15,1 3 0 16,0-1-1-16,7-1 0 15,0-4 0-15,5-2 0 16,4-7 0-16,1-2 0 16,4-12 1-16,3 0 1 15,4-7 0-15,1-1 1 16,3-1-2-16,1 2 2 15,1 2-1-15,-3 4 0 16,2 7-1-16,-5 8-1 0,-3 3 1 16,-4 2-2-16,-3 0 2 15,-4 2-1-15,-2-3 1 16,-4-5-1-16,0-1 2 15,2-5-2-15,-3-2 2 16,2-2-1-16,-2-2 0 16,-1 1 0-16,1 0 1 15,-1 0-1-15,0 0 0 16,-3 0 0-16,2-1 1 15,1-2-1-15,1-3 0 16,0-2 1-16,-1-4-1 16,1 0 2-16,-3-2-1 15,2 2 0-15,-7-2 0 16,-1 3 0-16,-2 1 0 15,-4 1 0-15,3 3 0 0,-4-2-1 16,1 1 0-16,4 0 0 16,-3-3 0-16,0 1 1 15,-1-2-1-15,2 2 0 16,-6 1 0-16,2 1 0 15,-5 3 0-15,-2 3 1 16,-1 2-1-16,-1 2 0 16,-1 0 0-16,0 1 0 15,-1-2 0-15,2 0 1 16,-1-1-1-16,3-2 0 15,0 0 0-15,1-2 0 16,-1-2 0-16,-1 2 0 16,-2 1 0-16,-11 2 0 15,19 0 0-15,-19 0 0 0,13 11 0 16,-13-11 0-16,9 19-1 15,-1-7 1-15,2 0-1 16,4-4 1-16,3-3-1 16,6-2 1-16,1-3 0 15,4-4 0-15,1-2 0 16,-4 0 0-16,1 4-5 15,-17-7-27-15,5 21-6 16,-14-12 1-16,-12 25-3 16</inkml:trace>
  <inkml:trace contextRef="#ctx0" brushRef="#br1" timeOffset="16715.9561">13430 13734 51 0,'0'0'36'0,"-14"-14"-1"16,14 14 0-16,-8-16-26 15,8 16-2-15,0 0-1 16,0 0-2-16,0 0-1 15,13 16-2-15,-3-4-2 16,1-7-8-16,17 8-26 0,-5-11-1 16,15 4-1-16,-4-8 0 15</inkml:trace>
  <inkml:trace contextRef="#ctx0" brushRef="#br1" timeOffset="19842.1349">9174 6356 40 0,'0'0'28'0,"0"0"0"16,-7 14 2-16,7-14-14 15,0 0-11-15,-11 13-1 16,11-13 0-16,0 0 0 15,-3 11 1-15,3-11-1 16,12-11 0-16,1-5 0 16,8 2-1-16,3-8 2 15,8 0-2-15,3-6 0 0,4 3 0 16,2-2-1-16,2 4 1 15,-3-3-1-15,2 2 0 16,-1-4 0-16,2-1-1 16,1-7 1-16,4-3-1 15,9-7 0-15,4-4 1 16,7-5-4-16,3 0 4 15,4-6-4-15,1 3 1 16,-2 3 0-16,-6 8-1 16,-3 6 1-16,-11 10-2 15,-12 4 4-15,-3 8-4 16,-13 8 4-16,-7 3-1 15,-8 7-1-15,-11 1 0 16,0 0-5-16,0 0-11 16,-16 5-18-16,1-5 0 0,2 5-1 15,-2-5-1-15</inkml:trace>
  <inkml:trace contextRef="#ctx0" brushRef="#br1" timeOffset="21981.2572">10381 5143 20 0,'0'0'27'16,"0"0"2"-16,-14 13-1 16,1-12-13-16,4 9-4 15,-7-5-2-15,2 9-3 16,-8-6-2-16,4 4 0 15,-7 0-1-15,1 3-1 16,-7 1 1-16,2 6-1 16,-9 0 0-16,1 8 1 15,-6-2 0-15,1 5-1 16,-6-4 0-16,6 2 1 15,-2-7-1-15,2 2 0 16,4-7 0-16,1 3-1 16,3-1 0-16,0-2 3 0,-3 2-3 15,-1 0 2-15,-1 6-3 16,-3 0 2-16,-4 3 0 15,-2 0-1-15,-4-1 1 16,5 0-3-16,1-6 3 16,6-4-4-16,7-7 3 15,4-10-4-15,16 3-10 16,-5-18-21-16,18 2-1 15,-2-5-1-15,9 3 0 16</inkml:trace>
  <inkml:trace contextRef="#ctx0" brushRef="#br1" timeOffset="23131.323">8400 6704 55 0,'0'0'34'16,"0"0"-1"-16,0 0-1 15,0 0-20-15,-4-13-3 16,4 13-4-16,-8-30-2 15,4 13-1-15,-4-6-1 16,0-2 0-16,-5 1-1 16,-3-3 1-16,-4 0-1 15,-2 2 0-15,-4-2 1 16,-8 1-2-16,-3-1 1 15,-4 1-1-15,-5-1 1 16,-5 0-1-16,-2-1 2 16,-6-2-2-16,-7 0 1 0,-5 0 0 15,-2-2 1-15,-1 0-1 16,-4-6 0-16,0 0 0 15,-5-3 1-15,1 0-1 16,0-2 0-16,0 2 0 16,-3 0 1-16,2 2 0 15,-2 2-3-15,3 2 4 16,0 0-4-16,2-1 2 15,4 0-1-15,1-2 1 16,3 0-1-16,0-3 1 16,1-4 2-16,2-1-2 15,2-5 3-15,2 1-2 16,5-2 2-16,3-2-2 15,3 1 1-15,4 0-2 0,4 4 0 16,4-2-1-16,4 6-4 16,-2-6-4-16,16 13-27 15,-7-7 1-15,14 8-3 16,2-5 2-16</inkml:trace>
  <inkml:trace contextRef="#ctx0" brushRef="#br1" timeOffset="24507.4017">6638 4749 31 0,'11'16'25'16,"-6"-4"2"-16,6 1 0 0,1 7-20 15,0-8 0-15,7 12-1 16,-5-7 3-16,6 9-2 16,0-7 0-16,6 10-2 15,3-11 0-15,7 5-3 16,1-1 0-16,6 2 1 15,1-2-1-15,3 6-1 16,0-2 0-16,4 8 0 16,-4-1 1-16,-2 3-1 15,0 3 0-15,-2-2 1 16,-1-2-1-16,0 0 1 15,-3-3-1-15,5-4 1 16,-7-3-1-16,5-3 1 16,-3-4-1-16,3 2 0 15,-2-8 1-15,-1 3-1 16,-5-4 0-16,0-2-1 0,-2-1 1 15,-6 1-1-15,-2-2 1 16,-5 0-1-16,-4-2 0 16,-1 2 0-16,-5-1 0 15,3 0 3-15,-12-6-3 16,22 13 2-16,-12-6-2 15,7 1 2-15,2 3-2 16,1-2 2-16,-2 1-2 16,5-2 0-16,-3 1 0 15,1 0 0-15,-3 1 0 16,-5-2-4-16,5 7-4 15,-18-15-9-15,20 17-11 0,-20-17-8 16,20 16 1-16,-20-16-1 16</inkml:trace>
  <inkml:trace contextRef="#ctx0" brushRef="#br2" timeOffset="30312.7338">10749 6092 35 0,'41'2'28'0,"-4"-2"2"15,-2 4 0-15,2 9-18 16,-8-10-3-16,10 14 0 0,-10-9-2 15,10 11-1-15,-3-9 0 16,11 5-2-16,5-6-2 16,12-3 0-16,7-9-1 15,11-11-1-15,8-10 1 16,6-13 0-16,11-16 0 15,4-12 1-15,3-9-4 16,0-12 4-16,-6-5-3 16,-3-7 1-16,-7 2-2 15,-8 5 2-15,-13 6-2 16,-8 10 0-16,-16 7 3 15,-10 15-3-15,-9 13 2 16,-11 15 1-16,-9 10-1 16,-14 15 0-16,0 0 1 0,5 23 0 15,-10 0 0-15,4 0 1 16,0 5-1-16,8 2 0 15,4-5 0-15,12-2 0 16,9-9-1-16,9-8 1 16,7-13 0-16,4-12 0 15,5-14 0-15,3-14 1 16,0-17-2-16,0-11 1 15,-9-11-1-15,-2-6 1 16,-6-10-2-16,-6-2 2 16,0-1-2-16,-12 4 1 15,-4 4 1-15,-8 9 0 16,-8 14-1-16,-8 10 1 15,-7 18 0-15,-7 14 0 16,-9 13 0-16,-5 15 0 0,-7 7-1 16,2 6 1-16,1 3-1 15,6 1 1-15,6-8-2 16,8-5 1-16,9-12 0 15,16-14 0-15,12-14 0 16,10-13 0-16,9-15 1 16,3-15-1-16,3-9 0 15,0-11 0-15,-10-10 1 16,-10-4 0-16,-16-3-1 15,-12-2 0-15,-14-1-1 16,-17 5 1-16,-16 3-1 16,-12 8 0-16,-14 11 0 0,-11 13 0 15,-5 14 1-15,-10 18 0 16,-2 11 1-16,-1 19 0 15,1 14 1-15,3 10-1 16,7 7 0-16,9 4 0 16,11-4-1-16,11-2 1 15,11-6-1-15,12-10-1 16,9-11 1-16,8-13-1 15,7-6 2-15,2-9-2 16,2-9 2-16,-4-7 0 16,-8-1 0-16,-8-3 0 15,-9 1-1-15,-14-2 3 16,-10 2-2-16,-13 1 1 15,-13 9-1-15,-6 6 0 16,-4 9-1-16,-8 7 2 0,-2 6-1 16,0 14 0-16,-1 9-1 15,1 14 1-15,5 8-1 16,0 9 0-16,3 11 0 15,5 2-1-15,7 4 1 16,8-2-1-16,10-9 1 16,9-10-1-16,13-13 1 15,8-18 1-15,6-19-1 16,5-10 1-16,1-14-1 15,-2-11 1-15,-8-8 0 16,39 71 1-16,-56-76-1 16,56 76 0-16,-72-74 0 15,25 39-1-15,-10 2 1 16,-3 9 0-16,4 10 0 15,-96-10 0-15,-8 17-1 0,-4 19 0 16,-3 15 0-16,3 16 1 16,10 12-2-16,27 2 1 15,46-16 0-15,15-8 0 16,14-10-1-16,9-9 0 15,10-13 1-15,7-13-1 16,6-9 1-16,-3-8-1 16,2-6 2-16,-14-7-1 15,-9 0 1-15,-19 1 0 16,63 41 0-16,-87-40 0 15,27 24 0-15,-11-3 0 16,-6 7 0-16,-9-1 0 16,-10 3 0-16,9 5-1 0,-129 6 1 15,-1 14 0-15,-6 15-2 16,2 9 2-16,9 18-1 15,35 13-2-15,21 11 1 16,52 1 0-16,6-6 0 16,11-3-1-16,7-16 1 15,9-13-1-15,5-21 1 16,5-17 0-16,-1-19 1 15,-1-14-1-15,-6-14 1 16,-7-10 1-16,-9 5-1 16,-13-2 1-16,-9 3-1 15,-11 8 1-15,-6 15 0 16,-3 13 0-16,-5 20-1 15,0 16-1-15,-3 16 1 16,10 20-1-16,7 13 1 0,8 16-3 16,7 8 3-16,13 11-2 15,10 8 1-15,12 2 1 16,12-3 0-16,14-4-1 15,13-4 0-15,6-10 2 16,10-9-2-16,11-19 1 16,4-14-2-16,7-16 1 15,2-14 1-15,-1-10-1 16,-10-18 0-16,15 3 1 15,-15-3 0-15,-4-16 0 16,-7 12 0-16,-5 5 1 16,-5 13 0-16,-3 14-1 15,-1 20 2-15,2 21-2 16,-2 21 1-16,6 18-1 0,4 20 1 15,1 15-1-15,9 13 0 16,0 2 0-16,6 5-1 16,8-8 1-16,9-3-1 15,6-9 1-15,13-10 0 16,14-14-1-16,12-12 1 15,14-14 0-15,17-14 0 16,14-18-1-16,8-11 1 16,5-16-1-16,7-11 0 15,-1-11 1-15,-5-11 0 16,-4-3-1-16,-14-6 1 15,-13 3 0-15,-15 5 0 16,-10 6 0-16,-16 9 0 16,-11 9 1-16,-11 13-1 0,-9 10 1 15,-1 18 1-15,-4 14-1 16,1 11 1-16,6 12-1 15,2 4 0-15,7-7-1 16,18-5 1-16,15-16-3 16,24-26-3-16,20-51-15 15,42-31-19-15,23-44 0 16,37-32-4-16,21-28 1 15</inkml:trace>
  <inkml:trace contextRef="#ctx0" brushRef="#br3" timeOffset="43663.4974">12685 2110 35 0,'0'0'28'0,"0"0"0"15,-14-15 1-15,14 15-23 16,0 0 0-16,-13-5 0 16,13 5 1-16,-13 11 0 15,11 4 0-15,-12-3 0 16,7 11 0-16,-5-4-1 15,3 5-1-15,0-5-1 16,4 3-1-16,0-6-1 16,8-2-1-16,-3-14 0 0,15 12-1 15,-4-12 0-15,4-3 0 16,0-5 1-16,0-1-1 15,-1-3 1-15,-1 1 0 16,-6-3-1-16,-5 3 1 16,-2 0 0-16,0 11-1 15,-8-14 1-15,8 14-1 16,-21-2 1-16,11 4-1 15,-3 5 1-15,-1 3-1 16,4 5 1-16,-1 4 0 16,3 0-1-16,3 2 1 15,3-1-1-15,6-3 1 16,2-3-1-16,4-5 1 0,5-7 0 15,4-5-1-15,-1-6 1 16,2-6 0-16,-2 0 0 16,0-5 0-16,-5 1 0 15,-4-1-1-15,-5 2 1 16,-4 0-1-16,-4 7 1 15,-3 0-1-15,7 11 1 16,-20-16-1-16,9 10 1 16,11 6-1-16,-15-4 1 15,15 4-1-15,-12 6 1 16,12-6-1-16,-7 15-1 15,7-15-2-15,3 24-8 16,-3-24-23-16,12 15-5 16,-12-15 1-16,30 0-3 0</inkml:trace>
  <inkml:trace contextRef="#ctx0" brushRef="#br3" timeOffset="44927.5697">12673 2179 48 0,'0'0'33'15,"8"-15"0"-15,-5 2 0 16,-3 13-19-16,12-27-7 15,-2 11-1-15,3-9-4 16,2-3 0-16,2-6-1 16,4-1 0-16,1 0-1 15,1-4 1-15,-3 3-1 16,-1 2 1-16,-8 1 0 0,-6 7 0 15,-9 5 0-15,-4 3 0 16,-10-1 0-16,0 4 2 16,-7-1-2-16,6 1 2 15,0-5-3-15,4 2 3 16,2-3-3-16,2 0 1 15,3 0 0-15,7 0-1 16,1 1 1-16,5-4-1 16,1 1 0-16,3-1 1 15,4-4-1-15,3-1 1 16,2-2-1-16,-3-4 0 15,0-3 1-15,-15 38-1 16,0 0 1-16,22-53 0 16,-22 53 1-16,0 0-1 0,11-55-1 15,-11 55 1-15,0 0 0 16,1-51 0-16,-1 51-1 15,0 0 1-15,-12-47-1 16,12 47 1-16,0 0 1 16,0 0-1-16,-25-54-1 15,25 54 0-15,0 0 0 16,0 0-1-16,-27-53 1 15,27 53 0-15,0 0-1 16,0 0 1-16,-19-54-1 16,19 54 2-16,0 0 0 15,0 0 0-15,-6-45-1 16,6 45-1-16,0 0 2 15,0 0-1-15,-2-51 1 16,2 51 0-16,0 0 0 0,0 0-1 16,9-53 1-16,-9 53 1 15,0 0-1-15,0 0-1 16,0 0 1-16,6-49 0 15,-6 49 0-15,0 0 0 16,0 0 0-16,0 0-1 16,0 0 0-16,0 0 0 15,0 0 0-15,0 0 0 16,0 0 0-16,0 0 0 15,0 0-1-15,0 0 1 16,0 0 0-16,0 0 1 16,0 0-1-16,-48-8 0 15,48 8 0-15,0 0 0 16,0 0 0-16,0 0 0 0,-44 46 0 15,44-46 0-15,0 0-1 16,0 0 2-16,0 0-2 16,0 0 0-16,-47 47 0 15,47-47 1-15,0 0 1 16,0 0-1-16,0 0 0 15,0 0 0-15,44-62 1 16,-44 62 0-16,0 0 0 16,58-52-1-16,-58 52 0 15,0 0 1-15,49-28-1 16,-49 28 0-16,0 0 0 15,0 0 0-15,56 14-1 16,-56-14-5-16,0 0-14 0,0 0-18 16,63 61-2-16,-63-61-2 15,0 0 1-15</inkml:trace>
  <inkml:trace contextRef="#ctx0" brushRef="#br3" timeOffset="46242.6449">9641 1188 63 0,'-11'3'34'0,"11"-3"-2"15,-20 7-2-15,20-7-23 16,-14 0 0-16,14 0-2 0,0 0-1 16,0 0-2-16,0 0 0 15,0 0 0-15,0 0 0 16,23-49-1-16,-23 49 2 15,0 0-3-15,0 0 3 16,45-65-3-16,-45 65 1 16,32-48-2-16,-32 48 1 15,28-55-1-15,-28 55 1 16,29-61-1-16,-29 61 1 15,19-63 0-15,-19 63 1 16,9-66 1-16,-9 66-2 16,3-61 1-16,-3 61 0 0,-6-58 0 15,6 58 0-15,-13-52 0 16,13 52-1-16,0 0 0 15,-25-57 1-15,25 57-1 16,0 0 1-16,0 0 0 16,-24-58 0-16,24 58-1 15,0 0 0-15,8-48 1 16,-8 48 0-16,0 0-1 15,21-46 1-15,-21 46 0 16,0 0 0-16,0 0 1 16,26-47-1-16,-26 47 1 15,0 0-1-15,0 0 1 16,0 0-2-16,0 0 0 15,0 0 0-15,0 0 1 16,0 0-2-16,0 0 1 0,0 0 0 16,0 0 0-16,0 0-1 15,0 0 2-15,0 0 0 16,0 0-1-16,0 0 1 15,0 0-1-15,0 0 0 16,0 0 1-16,0 0-1 16,0 0 1-16,0 0-2 15,0 0 2-15,-49 43 0 16,49-43-1-16,0 0 0 15,0 0 0-15,-48 58 0 16,48-58 0-16,0 0 0 16,0 0-1-16,0 0 2 15,0 0-1-15,0 0 1 16,0 0 0-16,0 0 0 0,0 0 0 15,0 0 0-15,27-54 0 16,-27 54-1-16,0 0 1 16,52-32-2-16,-52 32 0 15,0 0 0-15,54 2-1 16,-54-2-1-16,0 0-2 15,48 51-3-15,-48-51-19 16,24 56-12-16,-24-56 0 16,23 62-1-16,-23-62 1 15</inkml:trace>
  <inkml:trace contextRef="#ctx0" brushRef="#br3" timeOffset="47464.7148">6810 1147 39 0,'28'-19'29'0,"-42"22"3"15,-5 5-5-15,0 4-7 16,-1-2-4-16,3-2-2 16,-2 5-5-16,4-5-1 15,15-8-2-15,0 0-1 16,0 0-2-16,0 0-1 15,0 0 0-15,0 0-1 16,0 0 0-16,31-54 0 16,-31 54 0-16,0 0-1 15,23-53-1-15,-23 53 1 16,17-46-1-16,-17 46 1 15,19-51 0-15,-19 51 0 16,15-57 0-16,-15 57 1 16,14-56-1-16,-14 56 1 15,7-51 0-15,-7 51 0 0,1-48 0 16,-1 48 0-16,-2-48 0 15,2 48 0-15,-2-47 0 16,2 47-1-16,-1-47 2 16,1 47-2-16,4-50 0 15,-4 50 1-15,9-47-2 16,-9 47 1-16,0 0 0 15,14-60 1-15,-14 60-1 16,0 0 1-16,0 0-1 16,13-48 0-16,-13 48 0 15,0 0 0-15,0 0 1 16,0 0-2-16,0 0 0 0,0 0 1 15,0 0 0-15,0 0 0 16,0 0 1-16,0 0-1 16,0 0 0-16,0 0 1 15,0 0 0-15,0 0 0 16,0 0 0-16,0 0-2 15,0 0 2-15,0 0-1 16,0 0 1-16,0 0-2 16,0 0 1-16,-50 14 0 15,50-14 0-15,0 0 1 16,0 0-2-16,-48 44 1 15,48-44 0-15,0 0 0 16,0 0-1-16,0 0 2 16,0 0-2-16,0 0 2 15,0 0-1-15,7-44 1 0,-7 44 0 16,0 0 0-16,56-63-1 15,-56 63 0-15,48-32 2 16,-48 32-2-16,51-16 0 16,-51 16 1-16,50 2-1 15,-50-2-1-15,0 0-1 16,66 57-6-16,-66-57-23 15,32 57-8-15,-32-57 0 16,31 64-3-16</inkml:trace>
  <inkml:trace contextRef="#ctx0" brushRef="#br3" timeOffset="48914.7977">3937 1795 63 0,'0'0'33'0,"-6"-12"-1"15,6 12 0-15,7-16-29 16,9 1-1-16,1-6 1 16,6-1 3-16,1-8-3 15,7-6 1-15,0 0-1 16,0-5 1-16,-1 1-1 0,-1-3 0 15,-8 8-1-15,-4 1-1 16,-5 7 0-16,-8 0 0 16,-7 3 0-16,-6 4 0 15,-6-3 0-15,-4 1 0 16,-4 0 0-16,23 22-1 15,0 0 1-15,0 0 0 16,-56-49 1-16,56 49-2 16,0 0 2-16,-54-41-2 15,54 41 2-15,0 0-1 16,-64-43 0-16,64 43-4 15,0 0 3-15,-50-55-1 16,50 55 0-16,-26-51-1 16,26 51 1-16,-15-60 0 15,15 60 0-15,-5-63 3 0,5 63-1 16,3-64-2-16,-3 64 1 15,5-60 1-15,-5 60 0 16,6-54 0-16,-6 54 0 16,2-45 0-16,-2 45 0 15,0 0 1-15,-3-49-2 16,3 49 1-16,0 0-1 15,0 0 1-15,0 0-1 16,0 0 1-16,-42-44-1 16,42 44 1-16,0 0-1 15,0 0 2-15,0 0-2 16,0 0 1-16,0 0-1 15,0 0 0-15,0 0 0 16,0 0-1-16,-49-45 1 0,49 45-1 16,0 0 2-16,0 0-1 15,0 0 0-15,0 0 1 16,0 0-1-16,0 0 1 15,0 0 0-15,0 0 0 16,0 0-1-16,0 0-1 16,0 0 1-16,0 0 0 15,0 0-1-15,0 0 0 16,0 0 1-16,0 0 0 15,0 0 0-15,-45 57 1 16,45-57-1-16,0 0 0 16,-35 62 0-16,35-62 1 15,0 0-2-15,-23 43 2 16,23-43-1-16,0 0 0 0,0 0 1 15,0 0 1-15,0 0-1 16,14-54 0-16,-14 54 0 16,28-56 1-16,-28 56-1 15,29-59 0-15,-29 59 1 16,32-52-2-16,-32 52 0 15,0 0 0-15,49-45 0 16,-49 45-2-16,0 0-1 16,46 6-9-16,-46-6-23 15,0 0-5-15,64 42-1 16,-64-42-2-16</inkml:trace>
  <inkml:trace contextRef="#ctx0" brushRef="#br3" timeOffset="50140.8679">14382 1332 62 0,'0'0'38'0,"-19"-17"-1"16,19 17 1-16,-20 1-19 16,20-1-11-16,-18 16-3 15,9 0 0-15,-2 8-2 16,2 6 0-16,-5 9-2 15,1 6-1-15,2 5 1 16,2-2-2-16,5-1 1 0,4-7-1 16,9-9 2-1,4-8-3-15,6-17 3 0,10-12 2 16,7-13-3-16,-1-9 2 15,8-8-1-15,-5-3 2 16,-1-4-2-16,-6 1 1 16,-5 5-2-16,-4 4 1 15,-6 11-1-15,-6 9 0 16,-10 13 0-16,0 0 0 15,-1 15 0-15,-6 9 0 16,3 8 0-16,0 5-2 16,3 3 2-16,2 2-1 15,4-4 1-15,3-5-1 16,7-7 2-16,4-8-2 0,3-12 2 15,3-11 1-15,-1-14-1 16,3-15 1-16,0-3-1 16,-2-11 1-16,1-4-3 15,-8-8 1-15,3 5-2 16,-7 2 0-16,1 10-4 15,-7 3-5-15,15 12-18 16,-15 7-11-16,7 19 1 16,-15 2 0-16,28 18 0 15</inkml:trace>
  <inkml:trace contextRef="#ctx0" brushRef="#br3" timeOffset="50561.8919">15328 1318 79 0,'-14'-15'38'0,"-7"10"-1"16,-16 8 2-16,2 15-26 16,-20 6-4-16,1 8-2 15,-7 7-2-15,4 8-3 16,5-1 1-16,11 5-2 15,12-8 1-15,20-5-1 16,10-14 0-16,21-7-1 16,18-15 1-16,15-12 2 15,13-12-1-15,6-6 1 16,-4-6-2-16,2-5 2 15,-7-2-2-15,-13 2 1 16,-9 5 0-16,-15 7-2 0,-13 5 0 16,-10 8 0-16,-5 14 0 15,-20 6 0-15,4 14 0 16,-4 7-2-16,3 3 1 15,0 5-1-15,13-1-1 16,4-4 0-16,16-9-4 16,5-28-12-16,29-2-12 15,-6-22-9-15,18-11-1 16,-62 42 0-16,70-66 3 15</inkml:trace>
  <inkml:trace contextRef="#ctx0" brushRef="#br3" timeOffset="50763.9035">15937 929 106 0,'0'0'42'0,"15"-53"1"0,-15 53-2 16,0 0-38-16,-28-13 1 16,-10 60-3-16,-1 30 2 15,-8 25-3-15,8 9 0 16,7-2-4-16,13-15-4 15,22-15-15-15,2-35-5 16,14-6-12-16,-5-20-1 16,9-10-1-16,-5-16 1 15</inkml:trace>
  <inkml:trace contextRef="#ctx0" brushRef="#br3" timeOffset="50946.914">15674 1213 112 0,'-22'7'41'16,"16"14"0"-16,3-6-2 15,16-4-38-15,12-4-1 16,18-7-2-16,12-3-4 16,-55 3-6-16,68-18-19 15,-68 18-8-15,82-20 1 16,-82 20-3-16</inkml:trace>
  <inkml:trace contextRef="#ctx0" brushRef="#br3" timeOffset="51560.9491">16053 1294 107 0,'-5'31'40'16,"-1"-10"1"-16,22-2-1 16,7-9-37-16,6-6 0 15,5-5-1-15,7-7 1 16,-3-4-2-16,-3-5 0 15,-7-2-1-15,-4-1 1 16,-10-3-2-16,-5 2 1 16,-11 0-1-16,-10 6 0 15,-4 4 1-15,-7 6-1 16,-6 7 1-16,-2 10-1 15,-4 10 1-15,2 9 1 16,2 4 0-16,10 3 0 16,9 1 0-16,10-4 0 15,14-3 0-15,14-10 0 0,12-5 0 16,8-8-1-16,7-9 0 15,4-6 1-15,0-4-1 16,-3-1 1-16,-6-6-1 16,-11 6 0-16,-6-2 0 15,-9 3 1-15,-7 4-1 16,-15 6 0-16,0 0 0 15,-9 19 0-15,-6 4-1 16,-4 8 0-16,1 3 0 16,-1 4-1-16,4 4 2 15,6-5-1-15,7-6 0 16,4-7 1-16,7-13 0 15,5-14 0-15,6-11 1 16,0-9 1-16,-3-7 0 0,1-5 0 16,0-7-1-16,-2-3 0 15,-2 0 0-15,2 2 1 16,2 5-2-16,0 4-2 15,5 6-2-15,2-1-4 16,16 11-9-16,-11-6-7 16,27 14-11-16,-9 3-5 15,20 10-3-15,0-1 1 16</inkml:trace>
  <inkml:trace contextRef="#ctx0" brushRef="#br3" timeOffset="52093.9796">17422 1460 99 0,'24'0'40'0,"-3"-10"0"0,11-1-1 16,-6-5-38-16,11-8-1 15,8-6 0-15,2-1 1 16,-4-3 0-16,-4 1 0 15,-39 33 1-15,0 0 0 16,46-51 1-16,-46 51-1 16,0 0-1-16,0 0 0 15,17-53 0-15,-28 51 0 16,-25 6-1-16,-10 17 1 15,-14 10-2-15,-2 13 2 16,0 7-1-16,7 6 2 16,10 3-3-16,31-9 2 15,25-15 0-15,19-13-1 16,20-15-1-16,13-11-1 15,14-14-1-15,4-9-3 16,9-8-10-16,-10-17-16 0,5 3-9 16,-19-1 1-16,-3 5-2 15</inkml:trace>
  <inkml:trace contextRef="#ctx0" brushRef="#br3" timeOffset="52409.9977">18182 1195 101 0,'-3'12'41'15,"6"2"1"-15,-10 5-2 16,-2 0-37-16,6 5-1 16,0 8 0-16,2 2 0 15,0 3-1-15,0-1 0 0,3 3 1 16,2-7-2-16,7-5 0 15,3-10 1-15,4-11-1 16,7-8 1-16,5-15-1 16,1-7 0-16,2-13 0 15,0-10 1-15,0-6-2 16,-33 53 1-16,33-59-2 15,-33 59 0-15,24-60-4 16,-24 60-13-16,25-55-14 16,-25 55-7-16,0 0 0 15,33-57-2-15</inkml:trace>
  <inkml:trace contextRef="#ctx0" brushRef="#br3" timeOffset="52845.0225">18819 1200 73 0,'0'0'37'0,"0"0"2"15,0 0 0-15,0 0-27 16,0 0-4-16,0 0 0 16,23-50-2-16,-62 52-1 15,4 12 1-15,-17 10-3 16,5 11 1-16,-6 8-2 15,12 8 0-15,7 1-2 16,21-5 1-16,11-12-1 16,11-9 1-16,12-12-1 15,13-9 0-15,11-12 1 16,4-15-1-16,3-7 1 15,0-6 0-15,-2-5-1 0,-11-1 1 16,-2 2-1-16,-16 2 0 16,-8 12 0-16,-13 9 0 15,-11 13 0-15,-5 11-1 16,-4 10 1-16,0 12-1 15,2 3 0-15,4 5 0 16,7-3 0-16,7 4-1 16,17-12-2-16,6-6 0 15,14-8-5-15,-1-21-11 16,23 0-7-16,-16-18-7 15,16-2-5-15,-11-8-2 16,0-2 3-16</inkml:trace>
  <inkml:trace contextRef="#ctx0" brushRef="#br3" timeOffset="53350.0514">19298 1199 99 0,'0'0'39'0,"-27"11"2"15,10 15-1-15,-9 10-35 16,6 5 0-16,3 9-2 16,3 2-1-16,1 3 0 15,8-4-2-15,-2-7 1 16,5-7-1-16,2-8 1 15,5-10-2-15,-5-19 1 16,19 0 1-16,-8-17-1 16,5-14 2-16,1-12-1 15,-3-11 1-15,-14 54-1 16,20-68 1-16,-20 68 0 15,15-81-2-15,-15 81 2 16,20-69-2-16,-20 69 1 0,15-64-1 16,-15 64 1-16,29-51-1 15,-29 51 0-15,0 0 0 16,46-52 0-16,-46 52 0 15,41-20 0-15,3 27 0 16,-8 13-1-16,3 3 1 16,-14 0 0-16,-8 1 0 15,-20-6 0-15,-16 1 0 16,-5-4 1-16,-8 4-2 15,0 1 1-15,-4 9 0 16,0 7-1-16,1 4 1 16,3 7 0-16,0 10-2 15,3 4 2-15,3 2-1 0,4-2 0 16,2-5-2-16,7-2-1 15,2-6-5-15,11 2-8 16,-14-26-9-16,21 15-5 16,-17-18-9-16,10 5-4 15,-7-11 1-15</inkml:trace>
  <inkml:trace contextRef="#ctx0" brushRef="#br3" timeOffset="54701.1287">19964 1174 82 0,'0'0'39'0,"0"0"0"16,-29 3 1-16,9 7-32 15,-12 2-2-15,-2 12 0 16,-7 2-1-16,4 4 0 15,-6 1-2-15,12 5 0 0,3-1-1 16,11 0 0-16,11-5-2 16,14-1 1-16,13-8-1 15,8-10 0-15,13-2 0 16,1-9 0-16,4-10 0 15,0-10 0-15,1-10 0 16,-6-10-1-16,-5-5 1 16,-37 45 0-16,23-53 1 15,-23 53-2-15,19-53 2 16,-19 53-1-16,1-51 1 15,-1 51-1-15,0 0 1 16,-7-49-1-16,12 35 0 16,-10 1 1-16,5 13 0 15,0 0-1-15,-5 12 0 0,21 7 1 16,5 0-1-16,14-2 2 15,1-7-2-15,-5 1 0 16,-3 3 0-16,-2 1 1 16,-9 7-1-16,-5 1 0 15,-9 5 0-15,-4 2 0 16,-5 4 0-16,-2-3 0 15,-2-1-1-15,0-6 1 16,3-3 0-16,3-10-1 16,4-11 2-16,0 0-2 15,22-26 2-15,-6-4-1 16,1-7 1-16,6-10-1 15,-23 47 2-15,28-51-2 16,-28 51 1-16,23-54 0 0,-23 54 1 16,0 0-2-16,31-65 0 15,-31 65 0-15,0 0 0 16,0 0 0-16,57-54 0 15,-57 54-2-15,0 0 0 16,75-20 0-16,-75 20 1 16,53-2-1-16,-53 2 0 15,54 4 1-15,-54-4 1 16,55 7 1-16,-38-2 0 15,32-1 0-15,-49-4-1 16,26 7 2-16,-22 3-1 16,-16 7 1-16,-22 4-1 15,-1 7 0-15,-9-1-1 0,13 9 2 16,-7-2-2-16,22 1 0 15,9-7 0-15,12-4 0 16,10-11 0-16,12-10 0 16,7-6 0-16,3-12 0 15,5-7 0-15,-2-6 0 16,-3 0 0-16,-3-8 0 15,-7 10 0-15,-10 2 0 16,-4 6 0-16,-13 18 0 16,0 0 0-16,0 0 0 15,-6 27 0-15,2 3 0 16,4-2 0-16,7 1 0 15,7-4 0-15,10-6-6 16,18-10-2-16,3-22-5 16,24-5-5-16,-69 18-3 0,66-44-6 15,-66 44-3-15,78-61 0 16,-78 61-8-16,75-90 3 15,-40 39 38-15,2 2 10 16,-6 0 5-16,-31 49 6 16,47-86 5-16,-47 86 2 15,27-64 8-15,-27 64 2 16,0 0-32-16,0 0-5 15,0 0-2-15,-33-40 0 16,13 80 0-16,-12 28-5 16,-5 29 0-16,7-2-12 15,-1-17-6-15,31-9-12 16,0-21-8-16,24-29 0 15,-11-15-2-15</inkml:trace>
  <inkml:trace contextRef="#ctx0" brushRef="#br3" timeOffset="54919.1412">21347 1130 92 0,'0'0'45'0,"0"0"0"16,-41-58-1-16,41 58-15 15,0 0-29-15,0 0 0 16,0 0 0-16,0 0 0 15,0 0 0-15,0 0-3 16,63-24-11-16,-63 24-7 16,69 4-5-16,-69-4-8 15,78-6-7-15,-78 6 0 0,80-9-1 16</inkml:trace>
  <inkml:trace contextRef="#ctx0" brushRef="#br3" timeOffset="55258.1606">21679 1154 123 0,'-30'40'41'0,"1"-5"1"15,15 1-6-15,15-18-33 16,11-5 0-16,4-9 0 16,12-12-2-16,2-3 2 15,-30 11-3-15,0 0 0 16,71-40 0-16,-71 40 0 15,57-39 0-15,-57 39 0 0,53-44 0 16,-53 44 0 0,0 0 0-16,53-60 0 0,-53 60 0 15,0 0 0-15,0 0 0 16,13-24 0-16,-33 34 0 15,-16 6 0-15,-8 19 0 16,-6 9 0-16,8 2-4 16,17-4-5-16,22-21-7 15,51-20-5-15,-48-1-6 16,57-18-11-16,-57 18-1 15,84-33-1-15,-37 9-1 16</inkml:trace>
  <inkml:trace contextRef="#ctx0" brushRef="#br3" timeOffset="55551.1773">22271 1023 110 0,'57'-30'44'0,"-57"30"1"0,0 0-2 16,0 0-36-16,0 0-4 16,0 0 0-16,0 0-3 15,0 0 0-15,0 0 0 16,0 0 0-16,0 0 0 15,-42 53 0-15,42-53 0 16,16 33 0-16,-13-5 0 16,19-1 0-16,-1-6 0 15,-4 5 0-15,-15-2 0 16,-6 0 0-16,-17 2 0 15,-2-2 0-15,-2 1-3 16,-8-7-7-16,12 3-8 16,-14-15-3-16,21 8-8 0,-18-8-11 15,17 2-1-15,-12-7-2 16,3-4 2-16</inkml:trace>
  <inkml:trace contextRef="#ctx0" brushRef="#br4" timeOffset="67446.8577">13800 13378 5 0,'-22'2'23'16,"22"-2"2"-16,-23 2-6 15,8-6-10-15,1 4-1 16,-5-5-2-16,4 9 0 16,-9-2 0-16,5 8-1 15,-7 1-1-15,2 6 0 16,-5-1-1-16,6 2 1 0,-6-4 0 15,6 2 0-15,-2-10-1 16,6 1 0-16,-3-10 0 16,6-3 0-16,-2-7-1 15,7 1 0-15,-2-8-1 16,0 1 0-16,3-1 0 15,0-1-1-15,-2 0 1 16,-2 0-1-16,-1 3 1 16,-1-3-1-16,-3 3 0 15,-3 1 0-15,-2-1 0 16,-6 4 1-16,-3 5 0 15,-1 5-1-15,-10 2 1 16,-2 7 0-16,-9 1-1 16,0 5 1-16,-4 0 0 0,0 1 0 15,-1-5-1-15,0 2 1 16,4-4-1-16,1 0 0 15,1-3 1-15,2 0-2 16,0 1 1-16,3-3 0 16,-3 0 0-16,6-2 0 15,0-1 0-15,-2-4 0 16,2-6 0-16,4-2 0 15,4-5 1-15,1-5 0 16,2 0-1-16,3-1 1 16,0-3 0-16,3 1 1 15,-3 4-1-15,-1 5 0 16,-2 3 0-16,0 5-1 15,-3-1 1-15,-3 6-1 16,-2-3 0-16,-3 3 1 0,1-4-1 16,-1 2 0-16,-1-2 0 15,-3-5 0-15,4 1 1 16,-1-4-1-16,1 1 0 15,6 0 0-15,0 0 1 16,-2-1-1-16,4 3 0 16,5 3-1-16,-4-5 1 15,3 2 0-15,-1-2 0 16,2 2 0-16,-4-3 0 15,4-4 0-15,-4 0 0 16,-1 1 0-16,1-2 0 16,-4 1 1-16,2 1-1 0,-2 1 0 15,0 0 1-15,1 2-1 16,0 0 0-16,0 0 0 15,0 2 0-15,-2-2 0 16,3 0 0-16,-1-2 1 16,-3-2-1-16,3-1 0 15,-2-2 0-15,0-5 1 16,0 0-1-16,0-3 1 15,-1-2-1-15,1-5-1 16,4 0 1-16,-4-1 0 16,5-6 0-16,1 1 0 15,1-4 0-15,4 0-1 16,0-3 1-16,4 3 2 15,2-3-2-15,0-2 1 16,1 5-1-16,-1 1 1 0,1 2-1 16,-2 3 1-16,3 4-1 15,-4 4-1-15,2 1 2 16,-3 4-1-16,4 5 0 15,-1 3 1-15,-1-3-1 16,-3 4 0-16,6 0 0 16,-2-2 0-16,1-1 0 15,-2-2 0-15,6-4 0 16,-2-1 0-16,4-3 0 15,1 1 0-15,3-3 0 16,-2-1 2-16,4-1-2 16,2-4 2-16,-2-2-1 15,5-5 0-15,0-4 0 16,1-3 0-16,1-7 0 0,1-2-1 15,3 1 0-15,-4-1 0 16,0 5 0-16,-5 5-1 16,1 8 2-16,-5 3-2 15,0 8 3-15,-2 4-2 16,-4 2 2-16,2-1-1 15,-3-1 1-15,6-2 0 16,-3-2-1-16,5-2 0 16,2 0 0-16,0-4-1 15,0 0 0-15,4 0 0 16,-2-2 0-16,0 1 0 15,-1-1 0-15,1-1 0 16,0-6-1-16,2-1 1 16,5-6-1-16,0-2 1 0,5-5 0 15,1 0-1-15,4-4 1 16,-1 2 0-16,3 4 0 15,-5 3 0-15,0 5 0 16,-1 7 0-16,-2 3 1 16,-3 2-1-16,-3 2-1 15,2 5 2-15,0-2-2 16,-2-2 1-16,3-2 0 15,-2-2 0-15,1 0-1 16,2-1 0-16,0 2 2 16,0 0-1-16,0 2 0 15,-4 2 1-15,-1 3-1 16,2 5 0-16,-2-2 0 15,3 0 0-15,-2-2 1 16,4-2-1-16,4-10 0 0,1-3 1 16,4-4 0-16,1-4 0 15,3-7 0-15,-3 4 1 16,-1-4-1-16,2 5 0 15,-3 5 0-15,-2 5-1 16,-4 4 1-16,0 6-1 16,-4 4 1-16,0 3-1 15,-2 3 0-15,-2 1 0 16,1-3 0-16,-3 1 1 15,-2-3-1-15,3-1 0 16,-2 1 0-16,3-1 1 16,-4-1-1-16,1 3 0 15,-1 0 1-15,3 3-2 16,-1-3 2-16,0 1-2 0,4-2 2 15,-2-2-2-15,5-4 2 16,-1-3-2-16,4-2 2 16,1-1-1-16,2-4 0 15,2-3-1-15,0 2 1 16,-2 2-1-16,2 3 1 15,-4-1-1-15,2 4 2 16,0 1-2-16,-3 2 1 16,0 2 0-16,1 0 0 15,-1-1 0-15,1 1 0 16,0 3 0-16,1-1 1 15,0 4-2-15,1 2 2 16,0 4-1-16,-2 1 0 16,2 2 0-16,-1 3-2 0,1 0 3 15,1 0-3-15,1 1 4 16,2-1-4-16,1-3 3 15,2-2-2-15,-1-1-1 16,3-2 3-16,4 2-4 16,-2 3 3-16,-2 2-4 15,2 5 4-15,-3 2-4 16,-4 7 3-16,-9 8 0 15,19-7 1-15,-19 7-1 16,14 0 1-16,-14 0 0 16,19-1 0-16,-7 0 0 15,3-4 0-15,2 1 1 16,3 0-1-16,1-1 0 0,4 2 0 15,0-1 0-15,-1 1 0 16,1-1 0-16,3 1 0 16,0-1 0-16,0 0 1 15,1-2-1-15,-1-3 0 16,4-4 0-16,0-2 1 15,3-6-1-15,1-3 1 16,2-3-1-16,-1-2 1 16,2-7-1-16,2 0 1 15,-6-3 0-15,3-3-1 16,2 3 0-16,-1-3-1 15,2 0 4-15,-1-3-4 16,-2 4 1-16,2-6-1 16,-2 4 2-16,0 0-3 15,-5-1 3-15,-2 4-1 0,-3-1-1 16,-3 6 1-16,1-1 0 15,-3 4 0-15,-1 5 1 16,-1 1-1-16,-2 1 0 16,0 0 0-16,-2 2 1 15,2 0-1-15,-1-1 0 16,-1-2 0-16,7 0 0 15,-4-3 0-15,3 0 0 16,4-1 0-16,-3-4 1 16,0-2-1-16,5 0 1 15,4-3 0-15,-1-1 0 16,-1-2-1-16,3 1 1 15,-1 1 0-15,1 5-1 16,-2 1 0-16,-3 2-1 0,-3 5 2 16,1 3-2-16,-7 2 1 15,1 4 0-15,-3 0 0 16,0-1 0-16,1 2 0 15,-2-1 1-15,3-4-1 16,-2 0 0-16,3-1 0 16,5-1 0-16,-1-1 1 15,2 1-2-15,2-1 2 16,2 2-2-16,-1 3 1 15,0-4 0-15,0 5 1 16,-1-2-1-16,-1-3 0 16,-2 1 1-16,0-5-1 15,0 0 1-15,-1-3-1 16,0 1 1-16,0-2-1 0,-3 2 0 15,0 2 0-15,-6 4 0 16,1 3 0-16,-6 4 1 16,-2 2-1-16,3 2 0 15,-12 13 0-15,16-21 0 16,-5 8 0-16,2-8 0 15,1-2 1-15,5-6-1 16,1-2 0-16,3-4 1 16,-1 1 0-16,0 2-1 15,-4 0 1-15,1 11 0 16,-5 2 0-16,-5 10 1 15,-9 9-1-15,0 0 0 16,0 0-1-16,0 0 1 0,0 0-1 16,0 0 0-16,5-13 0 15,-5 13 0-15,8-18 0 16,-1 6-1-16,0 1 1 15,0-2 0-15,-7 13 1 16,15-18-1-16,-15 18 0 16,0 0 1-16,8-12-1 15,-8 12 0-15,-14 2 0 16,0 2 0-16,-5 2 0 15,0 3 0-15,-9 0-1 16,5 1 1-16,-2-3 0 16,0 4 0-16,3-6 0 15,3 5 0-15,8-7 0 16,11-3 0-16,-13-1 0 0,13 1-1 15,9-17 1-15,6 1 0 16,7-4 0-16,4-4-1 16,6-3 1-16,2 2-1 15,-2 3 1-15,-3 2-1 16,-1 8 1-16,-7 6 0 15,-7 8 2-15,-7 10-1 16,-6 11 0-16,-6 8 0 16,-4 8 0-16,-1 6 0 15,-3 8-1-15,1 5 0 16,0 1-2-16,-3-4-2 15,10 13-18-15,-5-28-15 16,7 6-1-16,-1-20-1 16,7-5-3-16</inkml:trace>
  <inkml:trace contextRef="#ctx0" brushRef="#br4" timeOffset="68874.9394">15100 12838 67 0,'-7'-12'36'16,"7"12"0"-16,0 0-1 16,0 0-30-16,4 15-2 15,1 9 0-15,-3 4-1 16,0 12 1-16,-3 1-1 15,0 9 1-15,-2-4-1 16,0 2 0-16,-1-12 0 0,8-6 0 16,3-19 0-16,8-9 0 15,5-19-1-15,9-13 0 16,5-12 0-16,3-12-1 15,6-2 1-15,-6 1-1 16,-3 3 0-16,-6 6 0 16,-1 14 0-16,-11 11 0 15,-2 14 0-15,-14 7 0 16,9 31-1-16,-9 0 2 15,2 11-2-15,-2 3 2 16,3-1-1-16,1 0 0 16,6-4 1-16,0-6 0 15,3-12-1-15,3-10 1 0,3-12 0 16,3-8 0-1,0-11-1-15,0-8 1 0,-1-8-1 16,-2-4 0-16,2-3-1 16,-4-2-1-16,1 8-2 15,-4-8-6-15,8 16-28 16,-13-2 0-16,12 13-3 15,-8 1 2-15</inkml:trace>
  <inkml:trace contextRef="#ctx0" brushRef="#br4" timeOffset="69267.9619">16056 12765 66 0,'0'0'37'0,"0"0"-1"0,-9 15 3 15,-9-9-30-15,2 18-3 16,-11 1 0-16,1 15-1 15,-6-1 0-15,3 10 0 16,0-6-2-16,7-1 1 16,6-6-2-16,12-11 0 15,15-16 0-15,12-13-1 16,15-16-1-16,9-15 0 15,7-10 1-15,6-5-2 16,-2-8 2-16,-5 2-2 16,-6 4 1-16,-12 7 0 15,-8 11 0-15,-11 13 0 16,-16 21 0-16,0 0 0 15,-9 27 1-15,-8 11-1 0,2 8 0 16,1 5 1-16,1 4-2 16,7-2 0-16,10-4-2 15,6-16-1-15,18-7-6 16,-3-33-21-16,26-6-9 15,0-25 0-15,13-7-2 16</inkml:trace>
  <inkml:trace contextRef="#ctx0" brushRef="#br4" timeOffset="69456.9727">16731 12297 97 0,'-27'1'39'16,"7"29"1"-16,-8 6-12 15,6 25-25-15,-3 12-1 0,5 12 0 16,2 6-2-16,0 1 0 15,10-2-3-15,4-15-6 16,14-1-28-16,-7-23 1 16,11-6-4-16,0-28 1 15</inkml:trace>
  <inkml:trace contextRef="#ctx0" brushRef="#br4" timeOffset="69643.9834">16558 12632 93 0,'-14'1'39'0,"14"11"1"16,0-12-3-16,17 13-35 0,11-9-2 16,8-4-2-16,13 2-4 15,-6-13-30-15,19 5-2 16,0-11-1-16,5 6-1 15</inkml:trace>
  <inkml:trace contextRef="#ctx0" brushRef="#br4" timeOffset="70244.0177">16987 12703 86 0,'-17'28'39'0,"5"-14"0"15,19 1 0-15,6-15-35 16,15-4 0-16,1-7-1 15,9-3-1-15,1-7 0 0,-1-1-1 16,-6-2 1-16,-9 0-2 16,-4 1 1-16,-7 2-1 15,-12 1 0-15,-4 5 0 16,-7 6 0-16,-8 7 0 15,0 6 0-15,-5 9 0 16,-1 14 0-16,-2 5 0 16,6 6 1-16,3 7 0 15,4 0 0-15,9-1 0 16,14-11 0-16,11-8 0 15,8-10 0-15,15-12 0 16,9-11 0-16,7-11 0 16,0-4-1-16,-1-7 0 15,-4 1 1-15,-6 2-1 0,-10 5 0 16,-9 4 0-16,-12 10 0 15,-17 8 0-15,5 13 0 16,-14 7 0-16,-6 10 0 16,-3 5 0-16,1 6 0 15,-2 1 0-15,4-5 0 16,4-1 0-16,4-9 1 15,6-11-1-15,1-16 1 16,15-9 0-16,0-12 0 16,2-12 0-16,5-7 0 15,3-4-1-15,-2-3 1 16,1-1-2-16,-1 4 0 15,2 7-2-15,0 9-2 16,-4-3-11-16,16 23-17 16,-12-8-9-16,18 11 0 0,-1-3-1 15</inkml:trace>
  <inkml:trace contextRef="#ctx0" brushRef="#br4" timeOffset="71350.081">18561 12748 76 0,'0'0'37'15,"0"0"-1"-15,10-13 0 16,3 3-34-16,11 1-1 16,9-4 0-16,-1 2 0 15,4 2 0-15,1 1 0 16,-6 1 0-16,-2 4 0 15,-10 0 0-15,-5-1 1 16,-14 4-1-16,0 0 0 16,-13-10 0-16,0 5 0 15,-5-2 0-15,-2 1 0 16,-1 0 1-16,-2 3-1 15,0 4 1-15,3 10 0 0,-4 5-1 16,2 8 2-16,0 5-1 16,2 7 0-16,5-1-1 15,9 5 0-15,3-8 0 16,10-3 0-16,8-7-1 15,9-12 0-15,10-4-2 16,12-17-2-16,11 0-2 16,1-21-8-16,12 6-24 15,-6-16 0-15,9 5-1 16,-10-7 1-16</inkml:trace>
  <inkml:trace contextRef="#ctx0" brushRef="#br4" timeOffset="71664.0989">19269 12607 81 0,'-14'29'38'16,"-11"-2"0"-16,9 8 1 15,-9-2-31-15,10 2-3 16,1-6-1-16,8-1 0 16,1-10 0-16,11-4-2 15,-6-14 1-15,23-5-2 16,-3-14 1-16,4-7-1 15,3-6 0-15,2-2-1 16,0 0 0-16,-6 2 0 16,-3 6 1-16,-2 9-1 15,-5 15 0-15,-13 2 0 16,10 32 0-16,-7-2 0 15,-2 7 0-15,0 5-1 16,8 0 0-16,5-6-2 16,7-6-2-16,9-23-6 0,20-5-26 15,-3-25-3-15,17-8 0 16,-8-22-1-16</inkml:trace>
  <inkml:trace contextRef="#ctx0" brushRef="#br4" timeOffset="71853.1097">20029 12116 102 0,'-14'28'41'0,"-14"12"-1"16,6 22 0-16,-9-2-36 16,7 11-2-16,2 1-1 15,3 2 0-15,7-3-3 16,3-6-1-16,5-2-3 15,-3-17-31-15,19-3-2 0,-7-19-1 16,9-11-1-16</inkml:trace>
  <inkml:trace contextRef="#ctx0" brushRef="#br4" timeOffset="72057.1214">19735 12536 101 0,'-4'14'39'16,"4"-14"2"-16,15 17-4 15,9-17-35-15,16-3-1 16,9-4-1-16,2-4-3 16,7 4-1-16,-2-12-9 15,9 12-27-15,-17-5 2 0,5 8-3 16,-19-6 2-16</inkml:trace>
  <inkml:trace contextRef="#ctx0" brushRef="#br4" timeOffset="72926.1711">20121 12577 102 0,'-32'25'40'15,"13"2"1"-15,3-13-4 16,15 6-34-16,10-11-1 16,14-2 0-16,6-7-1 15,9-5 0-15,3-3 0 16,2-6 0-16,-3-4-1 15,-1 1 1-15,-10-3-1 16,-9-1 0-16,-8 4-1 16,-7-2 1-16,-10 7-1 0,-7-2 1 15,-7 8-1-15,-2 7 1 16,-7 9 0-16,0 5 0 15,3 3 0-15,2 6 1 16,3 4 0-16,8 1 1 16,10-3-1-16,10-4 0 15,12-5 0-15,11-7 0 16,10-6-1-16,4-4 1 15,5-4-1-15,-2-4 0 16,-4 1 0-16,-3 0 0 16,-9 2 0-16,-10 5 0 15,-10 7 0-15,-10 5 0 16,-6 4 0-16,-9 3 0 15,-2 3 0-15,2 1 0 0,-1-1 0 16,4-2 0-16,2-9 0 16,8-11-1-16,0 0 1 15,18-7 0-15,-2-10 1 16,3-12-1-16,5-2 0 15,2-7 0-15,-5 2 0 16,-1-3 0-16,-7 7 1 16,0 1-1-16,-7 7 0 15,-2 6-1-15,1 6 1 16,-5 12 0-16,14-12 0 15,-3 10 0-15,8-1 0 16,5 1 0-16,4-2-1 16,8-1 3-16,-2-2-2 0,-1 4 1 15,-3-6-1-15,-1 6 2 16,-7-3-2-16,-7 4 2 15,-15 2-2-15,0 0 0 16,0 0 0-16,-15 14-1 16,-2 0 1-16,-3 1-1 15,4 2 1-15,-4 0-2 16,10 3 2-16,4-5-1 15,12-5 1-15,9-1 0 16,8-3 0-16,7-4 1 16,3 0-1-16,0 0 0 15,0 4 1-15,-8 4-1 16,-11 5 1-16,-9 7 0 15,-15 4-1-15,-9 8 0 0,-10 1 0 16,-8 1-1-16,3 4-2 16,-4-8-2-16,14 6-9 15,-8-23-9-15,30 9-14 16,2-24-5-16,0 0-1 15,12-7 1-15</inkml:trace>
  <inkml:trace contextRef="#ctx0" brushRef="#br4" timeOffset="73310.1931">22286 12129 92 0,'-11'9'38'15,"-11"1"0"-15,3 23 0 16,-10 0-33-16,3 18 0 15,-5 9-3-15,0 9-1 16,0 6 0-16,4 2-1 0,6 1-1 16,9-8-2-16,10 7-12 15,4-27-24-15,13-2 1 16,0-24-1-16,11-3-1 15</inkml:trace>
  <inkml:trace contextRef="#ctx0" brushRef="#br4" timeOffset="73520.2051">21980 12594 96 0,'0'0'39'15,"11"17"2"-15,3-19-2 16,15 0-36-16,5-5 0 0,12-5-3 15,5-11-1-15,4-6-2 16,11 5-16-16,-8-21-20 16,14 4 1-16,-14-11-2 15,9 5 1-15</inkml:trace>
  <inkml:trace contextRef="#ctx0" brushRef="#br4" timeOffset="73873.2253">22753 12097 96 0,'-23'21'40'0,"-1"19"2"16,-13 0-2-16,6 15-31 15,-9 2-4-15,2 6-2 16,-2 2 0-16,4-1-1 16,4-4 0-16,8-4-1 0,5-8 0 15,11-11-2-15,9-9 2 16,13-12-1-16,9-11 1 15,8-14-1-15,4-6 0 16,6-8 1-16,-2-4-1 16,-3-2 0-16,-5 0 0 15,-3 6 0-15,-8 7 1 16,-10 9-1-16,-10 7 0 15,-1 16 0-15,-4 3-1 16,1 6 1-16,1 5-2 16,5-1-1-16,6 2-1 15,2-9-3-15,19 4-9 16,-10-25-10-16,21 10-14 15,-10-20 0-15,9 0-1 0,-13-14 1 16</inkml:trace>
  <inkml:trace contextRef="#ctx0" brushRef="#br4" timeOffset="74218.245">23007 12560 101 0,'4'12'40'0,"9"8"0"15,-13-20-3-15,28 21-32 16,-10-15-1-16,8-1 0 15,-1-10-2-15,1-3 0 16,1-7 0-16,-2-7-1 16,-4-3-1-16,-7-3 2 15,-6-2-1-15,-9 3 0 0,-10 3 0 16,-8 7 1-16,-8 9-2 15,-5 15 2-15,-7 10-1 16,1 13-1-16,1 9 1 16,6 8-2-16,6 2 2 15,14-3-1-15,10-6 0 16,12-11-2-16,15-11-2 15,9-17-4-15,26 3-11 16,-14-30-12-16,22 6-13 16,-8-14 1-16,8 1-2 15,-14-5 1-15</inkml:trace>
  <inkml:trace contextRef="#ctx0" brushRef="#br4" timeOffset="75309.3074">14927 13886 79 0,'0'0'38'16,"11"-4"1"-16,-11 4-1 0,0 0-36 15,-1 15 0-15,1 9-1 16,-3 7 1-16,-2 10 0 16,-4 2 0-16,1 6 0 15,-1-6-1-15,2-3 0 16,2-10 0-16,3-7 0 15,2-23 0-15,11 0 0 16,1-22 0-16,3-8 0 16,2-11 0-16,3-7 1 15,-1-3-1-15,0-1 0 16,-3 4 0-16,-3 8 1 15,-4 6-1-15,-2 11 0 0,-2 9-1 16,-5 14 0-16,0 0 0 16,20 5 1-16,-3 5-1 15,7 4 0-15,5-2 1 16,11-2-1-16,5-3 1 15,4-4-1-15,5-5 1 16,-2-6-1-16,-1 0 0 16,-7-5 0-16,-7 2 0 15,-7-2 0-15,-8 3 1 16,-8 3-1-16,-14 7 0 15,0 0 0-15,-10 10 1 16,-8 11 0-16,-4 6-1 16,-1 7 0-16,-2 9 0 15,2 0 0-15,2 3 0 16,7-1 0-16,7-6 0 0,8-9-1 15,13-11 1-15,10-11 1 16,6-14-1-16,7-10 0 16,9-10 0-16,-1-10 2 15,-2-9-2-15,-4 0 0 16,-11-1 1-16,-7 3-1 15,-12 5 0-15,-11 7-1 16,-10 10 1-16,-8 6-2 16,-2 13 1-16,-2 5-1 15,1 4 0-15,6 4-1 16,11 5-1-16,6-16 0 15,18 21-4-15,2-26-9 16,29 13-9-16,-8-18-12 16,20 6 0-16,-6-14-2 0,8 9 3 15</inkml:trace>
  <inkml:trace contextRef="#ctx0" brushRef="#br4" timeOffset="75600.3241">16128 13789 88 0,'-20'14'38'16,"3"5"1"-16,-13-8-1 15,6 16-31-15,-3 0-4 16,8 4 0-16,1 3 0 15,10 1 0-15,4-3-1 16,14 0 0-16,7-5-1 16,10-11 0-16,7-6 0 15,8-5-1-15,0-9 1 16,-2-6-1-16,-4-7 0 15,-3-5-1-15,-8-5 1 0,-9-3-2 16,-10-2 0-16,-10 1 0 16,-3 0-2-16,-7 4 1 15,3 5-2-15,-3-1-2 16,14 23-6-16,-11-32-11 15,26 23-13-15,-4-10-1 16,17 5 0-16,1-13 1 16</inkml:trace>
  <inkml:trace contextRef="#ctx0" brushRef="#br4" timeOffset="75790.3349">16630 13420 66 0,'-14'-7'37'0,"-1"28"1"15,-14 8 1-15,10 25-30 0,-7 2-4 16,11 10 1-16,0 8-4 15,9 3-1-15,2 2-2 16,5-8-1-16,9 1-7 16,-8-25-28-16,13-1-1 15,-6-19-2-15,8-12 2 16</inkml:trace>
  <inkml:trace contextRef="#ctx0" brushRef="#br4" timeOffset="76221.3596">16405 13757 88 0,'-15'-6'40'0,"-1"-1"0"0,16 7 2 16,4 14-37-16,21-13-1 16,7-3-2-16,12-3 1 15,7-1-1-15,6-1-1 16,0-1 0-16,-4-2 0 15,-6 5 0-15,-6 2-1 16,-13 4 0-16,-14 6 0 16,-14 5 0-16,-12 2 0 15,-9 3 0-15,-5 4 1 16,-6 1-1-16,5-5 0 15,1 4 0-15,10-5 1 16,11-3-1-16,5-13 0 16,30 15 0-16,0-11 1 15,5 3-1-15,2 1 1 16,1 4-2-16,-9 3 2 0,-7 8-1 15,-10 3 0-15,-15 8-1 16,-10 1 1-16,-12 1 0 16,-2-5-2-16,-6 3 0 15,0-15-4-15,8 7-9 16,-7-29-8-16,32 3-14 15,-19-8-5-15,26-8-2 16,-1-14 1-16</inkml:trace>
  <inkml:trace contextRef="#ctx0" brushRef="#br4" timeOffset="76871.3968">17641 13351 76 0,'-2'-24'40'0,"4"15"-1"0,-7-2 0 16,5 11-35-16,-9 14-1 16,5 8 0-16,-6 10 0 15,2 11 0-15,0 8-1 16,3 10 0-16,4 2 0 15,5 2-1-15,5-3 0 16,3-2 1-16,1-11-1 16,8-6 0-16,0-11-1 15,-1-8 2-15,-3-10-2 16,1-9 1-16,-2-7 0 15,-2-7-1-15,0-3 2 16,-4-5-2-16,-1 0 1 16,2 1-1-16,0-1 0 0,2 6 0 15,3 3 1 1,-1 4-1-16,0 9 0 0,0 3 0 15,-1 8 0-15,-6 4 1 16,-5 3-1-16,-9 4 0 16,-9 2 0-16,-11 5 0 15,-7-3 0-15,-5 1-1 16,-4-6 0-16,-1-8-2 15,6-5-2-15,7-14-3 16,30 1-12-16,-22-29-12 16,45 3-7-16,3-19-3 15,24 4 2-15</inkml:trace>
  <inkml:trace contextRef="#ctx0" brushRef="#br4" timeOffset="77435.429">18212 13815 73 0,'-6'11'38'15,"6"4"1"-15,0-15 0 16,0 0-31-16,0 0-1 16,0 0-1-16,0 0-1 15,-14 1-1-15,14-1 0 16,-17 8-1-16,4 1 0 15,3 6-2-15,-4-2 0 16,8 5 0-16,2-1-1 16,8-1 0-16,9-8 0 15,8-2 0-15,10-7 0 16,5-8 0-16,8-8 1 0,0-4-1 15,1-6 1-15,-2-2-1 16,-6-1 1-16,-8-1-1 16,-6 5 1-16,-8 2-1 15,-4 7 0-15,-10 6 0 16,-1 11-1-16,-11 15 1 15,-2 11-1-15,-1 19 1 16,-5 17-1-16,1 16 0 16,-4 12 0-16,1 13 0 15,3 0 0-15,-2-3 1 16,2-4-1-16,3-14 0 15,4-15 1-15,1-16 0 16,4-21 0-16,2-21 0 16,4-9 1-16,-3-31-1 0,7-9 1 15,-2-7-1-15,5-12 1 16,1-10-1-16,2-5 0 15,5 2-1-15,2 4-2 16,-1-5-5-16,16 19-9 16,-9-12-6-16,20 22-16 15,-11 0-3-15,17 13 0 16,-3 0 0-16</inkml:trace>
  <inkml:trace contextRef="#ctx0" brushRef="#br4" timeOffset="77892.4552">19295 13747 83 0,'11'-30'39'0,"7"8"1"16,-9-1-1-16,2 12-34 15,-11 11-1-15,0 0-2 16,-14 18 1-16,-1 10 0 15,-8 6-1-15,0 9 0 16,-3 2-1-16,9 3 0 16,2-2-1-16,14-4 1 15,11-11-1-15,10-9-1 16,16-12 2-16,6-13-2 0,6-11 3 15,-2-8-1-15,3-9 0 16,-10-4 1-16,-10-4-1 16,-10 0 0-16,-13 1-1 15,-10 2 1-15,-10 5-2 16,-3 4-1-16,-2 10-1 15,-2 4-1-15,21 13-2 16,-17-9-6-16,31 26-11 16,-14-17-14-16,38 16-2 15,-5-13-2-15,14 5 3 16</inkml:trace>
  <inkml:trace contextRef="#ctx0" brushRef="#br4" timeOffset="78216.4737">19953 13633 76 0,'0'0'38'16,"-18"-17"-1"-16,4 21 2 15,-15-2-31-15,8 9-3 16,-3 1 0-16,6 7-1 16,0 3-1-16,6-1 0 15,5 1 0-15,8-2-1 16,5-7-1-16,8-3 0 15,6-5-1-15,5-3 1 16,-2-3-1-16,2 1 1 16,-3 1-1-16,-4 4 1 15,-8 5 0-15,-9 6-1 16,-7 11 0-16,-10 3 0 0,-5 2 0 15,-1-1-1-15,-1 0-2 16,-1-3-2-16,11-3-4 16,-7-17-13-16,25 8-16 15,-5-16-3-15,0 0-2 16,9-9 2-16</inkml:trace>
  <inkml:trace contextRef="#ctx0" brushRef="#br4" timeOffset="78910.5134">20203 13672 66 0,'14'-1'39'16,"-14"1"-1"-16,18 1 2 15,-18-1-24-15,-3 20-11 16,-6 1-1-16,2 7-1 16,-7 3 0-16,-3 5 0 15,2 1-2-15,1-4 1 16,5-6-2-16,4-3 0 15,5-13 0-15,0-11 1 16,21-8 0-16,-4-10-1 0,6-10 1 16,-2-5 0-16,1-5 1 15,0-3-1-15,-8 2 1 16,-1 3-2-16,-6 3 0 15,-1 8 0-15,-5 4 0 16,2 8 0-16,-3 13 0 16,0 0 0-16,18 1 0 15,-7 9 1-15,8 3-1 16,3-1 1-16,9-3-1 15,2-2 1-15,1-2 0 16,1-4-1-16,-1-2 1 16,-4-4 0-16,-7 0-1 0,-1-4 1 15,-6 1-1-15,-4 0 0 16,-12 8 1-16,10-18-1 15,-10 18 0-15,0 0 0 16,0 0 0-16,-4 9 0 16,-5 14 0-16,0 6-1 15,2 5-1-15,-1 1-2 16,8 8-2-16,-2-13 0 15,13 3-4-15,3-24-7 16,22 10-9-16,-10-30-8 16,18 3-4-16,-4-17 0 15,10 2 3-15</inkml:trace>
  <inkml:trace contextRef="#ctx0" brushRef="#br4" timeOffset="79215.5308">20997 13615 91 0,'1'-12'39'0,"-14"-3"1"16,13 15-1-16,-31 10-31 15,13 8-3-15,-1 7-1 16,-2 3-1-16,3 9-1 15,4 0 0-15,1 1-1 16,5 0 0-16,6-5-1 16,6-9 1-16,10-13-1 15,6-5 0-15,10-15 0 16,6-7 0-16,2-13 0 15,4-7-1-15,1-8 1 16,-6 1-2-16,-8 0 1 16,-6 5-1-16,-13 4 0 15,-10 9 0-15,-6 11-1 16,-11 3 0-16,2 9-2 0,-4 4 0 15,15 8-4-15,-7-11-9 16,26 16-7-16,-15-15-8 16,38 0-4-16,-9-5-2 15,11 5 3-15</inkml:trace>
  <inkml:trace contextRef="#ctx0" brushRef="#br4" timeOffset="79546.5498">21404 13521 94 0,'0'0'39'15,"-5"-14"1"-15,5 14-1 16,-16 10-34-16,2-3-2 15,-4 2 0-15,2 7-1 16,-1 3 0-16,3 3-1 16,0-5 0-16,9 4 0 0,5-5 0 15,5-4-1-15,10-6 0 16,7-2 1-16,0-5-1 15,4-3 0-15,0 1 0 16,0 1 0-16,-3-1 0 16,-3 6 0-16,-9 5-1 15,-4 4 1-15,-7 8 0 16,-5 4-1-16,-3 5 0 15,-6 1-1-15,2 6-2 16,-3-5-1-16,5 2-3 16,-4-19-10-16,26 9-9 15,-12-23-11-15,23-11-1 16,0-15-1-16,16-7 2 15</inkml:trace>
  <inkml:trace contextRef="#ctx0" brushRef="#br4" timeOffset="79718.5596">21885 13325 68 0,'-24'19'41'0,"-4"22"-1"16,-10 4 0-16,4 20-17 16,-4-11-22-16,9 3-1 15,5 1-6-15,-2-18-18 16,21 4-15-16,0-16 0 15,13-4-1-15,1-20-1 16</inkml:trace>
  <inkml:trace contextRef="#ctx0" brushRef="#br4" timeOffset="80229.5888">22321 13336 86 0,'-14'4'40'15,"-16"-8"1"-15,1 15 0 16,-10-2-32-16,3 3-5 15,1 3-3-15,4 4 0 16,5 0-1-16,11 1 1 16,13-5-1-16,12-3 1 15,13-4 0-15,11-6 0 16,4-1-1-16,4 0 2 15,0 0-1-15,-6 4 0 16,-9 4 0-16,-10 7 0 16,-16 7 0-16,-13 7-1 15,-12 5 1-15,-6 0-1 16,-6 0 0-16,0-1 0 0,3-5-2 15,6-10-3-15,13 2-6 16,-1-31-11-16,33 10-13 16,-5-25-6-16,15 4-2 15,0-15 1-15</inkml:trace>
  <inkml:trace contextRef="#ctx0" brushRef="#br4" timeOffset="80433.6005">22074 13152 104 0,'-29'-5'40'0,"-3"-6"1"0,12 7-4 16,-8 3-48-16,9-13-27 15,19 14-3-15,1-15 0 16,14 16-1-16</inkml:trace>
  <inkml:trace contextRef="#ctx0" brushRef="#br2" timeOffset="85060.8652">14309 2058 75 0,'12'-19'37'15,"-10"1"-1"-15,-2 18 1 16,-18 2-32-16,-2 18-3 16,-11 16-1-16,-3 23 1 15,-6 14-1-15,-4 22 2 16,-1 7-2-16,7 7 2 15,13 3-2-15,10-6-1 16,22-3-11-16,4-27-24 16,25-10-1-16,8-25-1 15,15-10-2-15</inkml:trace>
  <inkml:trace contextRef="#ctx0" brushRef="#br2" timeOffset="85610.8966">14698 2092 89 0,'-25'4'38'15,"15"16"0"-15,-4-2 1 16,5 21-36-16,-1 6-1 16,6 11 0-16,-3 9 1 15,3 8 0-15,1 10-1 16,-1 5 1-16,-1-1-1 0,0-2 1 15,-1-8-2-15,3-8 1 16,-3-12-2-16,2-10 1 16,2-18-1-16,4-14 0 15,-2-15 1-15,19-16-1 16,-2-12 0-16,2-9 0 15,2-7 1-15,6-9 0 16,-2-4 0-16,4 4-1 16,-3 0 1-16,-1 10-1 15,-1 7 0-15,-1 12 0 16,-3 15 0-16,-2 10 1 15,-4 12-1-15,-4 13 1 16,-6 9-1-16,-4 6 0 16,-4 4 1-16,-6 7-1 15,-5 1 0-15,-8-1 0 0,-4 0 0 16,0-9-1-16,-2-5 0 15,0-12-3-15,6-6-2 16,-2-24-6-16,25 4-23 16,-4-32-5-16,22 5 0 15,1-19 0-15</inkml:trace>
  <inkml:trace contextRef="#ctx0" brushRef="#br2" timeOffset="86142.9271">15116 2688 93 0,'0'0'40'15,"11"2"0"-15,-11-2-1 16,0 0-31-16,0 0-4 0,0 11 1 16,-4 1-2-16,1 6 0 15,-4 4-1-15,3 4 0 16,-2 3-1-16,4-3 0 15,3 2 0-15,3-5 0 16,7-7 0-16,4-10 0 16,10-11 0-16,7-10-1 15,4-12 1-15,3-10 0 16,6-6-1-16,-4-4 0 15,-2 2 0-15,-3 2-1 16,-7 5 0-16,-6 13 1 16,-7 13-1-16,-16 12 0 15,7 32 1-15,-14 12-1 0,-8 23 1 16,-7 24 0-16,-2 17 1 15,-7 17-1-15,-1 9 0 16,-1 1-1-16,2-8 2 16,0-7-2-16,7-15 2 15,4-24-1-15,5-22 0 16,5-18 0-16,-2-23 0 15,12-18 1-15,-17-16-1 16,9-17 0-16,1-16 1 16,2-14-1-16,4-16 0 15,6-11 0-15,6-10-1 16,4-2 0-16,12 2-4 15,1-2-4-15,15 27-15 16,-16-6-11-16,22 27-7 16,-7 8 1-16,10 20-2 15</inkml:trace>
  <inkml:trace contextRef="#ctx0" brushRef="#br2" timeOffset="86555.9507">16285 2113 88 0,'16'-15'37'0,"-7"1"1"16,6 15-1-16,-15-1-34 16,13 30 1-16,-10 2-1 15,1 19 0-15,-4 12-1 16,-4 11 2-16,-3 14-1 15,0 3-1-15,-4 2-2 16,0-4 1-16,7-2-5 16,-4-19-6-16,13-4-26 15,-5-22-3-15,13-12 1 0,-13-30-2 16</inkml:trace>
  <inkml:trace contextRef="#ctx0" brushRef="#br2" timeOffset="87411.9997">16237 2588 103 0,'-16'0'38'16,"1"-1"2"-16,16 12 2 16,-1-11-38-16,30 8 1 15,-2-10-3-15,12 1 1 16,7-7-1-16,8 0-2 15,2-3 1-15,2 2-2 16,-6 1 1-16,-3 2-1 0,-9 5 1 16,-9 6 0-16,-5 6 1 15,-12 9 2-15,-9 5-2 16,-9 11 1-16,-7 4 0 15,-3 3-1-15,-5-2 0 16,-1 4-2-16,0-6 1 16,1-5 0-16,2-8 0 15,4-11-1-15,12-15 1 16,0 0 0-16,8-16 1 15,6-8-1-15,5-13 0 16,4-8 1-16,4-6-1 16,0-3-1-16,4-1 0 15,-7 3 0-15,-1 6 0 16,-2 7 0-16,-3 11-1 15,-2 7 0-15,2 12 2 0,2 7 0 16,-1 5 0-16,8 4 0 16,2 1-1-16,5 1 1 15,4-2-1-15,4-1 1 16,0-4 0-16,4 0-1 15,-6-4 1-15,-7 0 0 16,-6 0 0-16,-7-1 0 16,-7 0 0-16,-13 3 0 15,0 0 0-15,-23 0 0 16,0 7 0-16,-6 4 2 15,-7 9-1-15,-1 4 1 16,-5 10-1-16,1 11 2 16,3-1-1-16,5 1 0 0,9 1-1 15,9-6-1-15,11-5 1 16,14-10-1-16,11-12 0 15,11-17-1-15,10-13 1 16,6-12 1-16,4-9-2 16,2-7 0-16,-4-6 0 15,-5-1 0-15,-11 1 0 16,-4 8 0-16,-15 8 1 15,-8 11-3-15,-12 15 3 16,-9 11 0-16,-4 10 1 16,-1 12 1-16,0 9-1 15,-1 9 1-15,11 5-2 16,3-4 0-16,10 1-2 15,10-11-1-15,12-4-4 0,2-15-6 16,19 2-7-16,-13-30-6 16,19 12-6-16,-16-27-3 15,11 8-5-15,-18-15 2 16</inkml:trace>
  <inkml:trace contextRef="#ctx0" brushRef="#br2" timeOffset="87774.0204">17678 2663 3 0,'8'-36'14'0,"7"21"6"16,-21-15 5-16,6 30 8 16,-5-21 4-16,5 21 5 15,-20 0-6-15,8 13-29 16,0 3-2-16,1 14 0 15,-1 1-1-15,0 6 0 16,2 0-1-16,3 1-2 16,1-6 2-16,6-2-2 15,1-9 0-15,-1-21 0 0,16 8 0 16,-3-19 0-16,4-11 0 15,2-8 0-15,0-10-1 16,3-6-1-16,0-7 1 16,3 1-2-16,-4-1 2 15,1 7-2-15,-4 10 2 16,-2 10-2-16,1 11 2 15,-6 14 0-15,-3 16 0 16,-2 11 2-16,-1 11-2 16,-5 7 1-16,4 6-3 15,3-7-2-15,5 7-3 16,-3-19-6-16,20 12-9 15,-10-34-8-15,27 11-3 16,-10-34-5-16,14 5-2 0,-12-18 4 16</inkml:trace>
  <inkml:trace contextRef="#ctx0" brushRef="#br2" timeOffset="88075.0376">18255 2530 80 0,'-9'-14'36'16,"-17"1"1"-16,5 16 2 16,-11-2-31-16,5 12-1 15,-2 0-2-15,11 8 1 16,0-1-2-16,9 2 2 15,7-4-3-15,13-4 1 16,7-4-1-16,5-3-2 16,6-1 1-16,3-5 0 15,1 0-2-15,0 1 1 16,-2 2-1-16,-8 3 1 15,-5 2-1-15,-5 9 0 0,-8-1 0 16,-5 4-1-16,-5 2 1 16,-4-3-3-16,1 5 0 15,-3-10-3-15,10 10-8 16,-9-26-10-16,21 17-7 15,-11-16-7-15,25-8-4 16,-7-9 1-16</inkml:trace>
  <inkml:trace contextRef="#ctx0" brushRef="#br2" timeOffset="88676.072">18676 2498 101 0,'0'0'42'0,"-28"14"-1"0,16 12-2 16,-3-6-35-16,6 13 1 15,-3 3-2-15,2 7 0 16,2 2-1-16,0-1 1 16,2 0-1-16,1 0-3 15,3-6 2-15,-2-9-1 16,2-9 0-16,4-9 0 15,-2-11 0-15,7-15 0 16,1-10 0-16,3-12 0 16,0-8-1-16,2-10 0 15,5-8 1-15,-2-1-2 16,2 0 2-16,1 5-2 15,2 8 2-15,-2 10-2 16,2 8 2-16,4 13 0 0,-2 10 0 16,1 12 0-16,3 10 0 15,-3 3 0-15,5 5 0 16,-4 3 0-16,-1 4 0 15,-8-2 1-15,-8 3 0 16,-10-1 1-16,-9-1-2 16,-10-3 2-16,-8-2-1 15,-7 2 1-15,-3-5-1 16,1 2-1-16,3-5-1 15,2 5 2-15,0 2-2 16,9 2 1-16,4 8 0 16,2 5 0-16,2 10 0 15,0 6 0-15,-1 13 0 0,1 0 0 16,-3 1 0-16,4-4 0 15,1-8-2-15,6-9-1 16,10-13-2-16,-2-33-7 16,35 9-7-16,-15-47-8 15,32 7-3-15,-9-36-7 16,23 2-4-16,-6-23 2 15</inkml:trace>
  <inkml:trace contextRef="#ctx0" brushRef="#br2" timeOffset="88857.0823">19141 2580 83 0,'20'-8'42'16,"-20"8"0"-16,3 20 3 15,-21 1-23-15,3 14-19 16,-3 7-1-16,1 4 1 0,-2 4-3 16,3-5-1-16,8 1-2 15,0-16-3-15,16 0-7 16,-8-30-11-16,28 7-9 15,-12-31-7-15,19-5-3 16,-5-23 0-16</inkml:trace>
  <inkml:trace contextRef="#ctx0" brushRef="#br2" timeOffset="89013.0912">19317 2166 86 0,'-15'15'40'0,"-9"-2"-2"15,12 6 0-15,2-4-31 16,10-15-21-16,15 7-25 15,-3-12 0-15,16 7-1 0,1-8 2 16</inkml:trace>
  <inkml:trace contextRef="#ctx0" brushRef="#br2" timeOffset="89714.1313">19598 2265 93 0,'-7'30'41'0,"2"19"1"16,-17-4 0-16,5 19-35 16,-7-2-1-16,0 6 0 15,1-3-2-15,3-5 0 16,3-9-2-16,4-8 1 15,3-11-2-15,10-18-1 16,0-14 1-16,10-7-1 16,1-17 1-16,6-10-1 15,-1-13 0-15,6-4-1 0,4-9 1 16,-4 3-1-16,-4 2 1 15,2 7-2-15,-9 10 2 16,7 10-1-16,-2 8 1 16,-1 10-1-16,4 7 1 15,4 6-1-15,9 5-1 16,4-4-1-16,8 3-1 15,4-5-1-15,7 3 0 16,-3-10-1-16,2 4 1 16,-7-4 1-16,-5-1 0 15,-6-1 1-15,-11 0 1 16,-5 0 3-16,-20 7 1 15,10-8 0-15,-10 8 1 16,-18 3 0-16,-3 7 1 0,-7 6 0 16,-10 7 1-16,-6 10 1 15,-8 4-2-15,1 10 1 16,-4-3-1-16,10 7 0 15,4-5-2-15,12-7 1 16,16-6-3-16,15-13 0 16,17-14 0-16,12-14 0 15,10-9 0-15,5-15 0 16,5-8 0-16,1-7 0 15,-3-5 0-15,-3 0 0 16,-10 7 0-16,-8 5 0 16,-10 12 0-16,-4 13-2 15,-14 15 2-15,5 14-1 16,-9 10 1-16,-2 12 0 0,0 4-1 15,-1 0 1-15,7 1-3 16,4-11-1-16,14-5-5 16,1-21-4-16,24 2-5 15,-8-35-6-15,27 8-4 16,-14-39-2-16,25 11 1 15,-21-33-4-15,13-1 2 16</inkml:trace>
  <inkml:trace contextRef="#ctx0" brushRef="#br2" timeOffset="89885.1411">20780 1893 111 0,'-33'70'41'0,"-17"2"2"0,11 17-4 16,-7-5-36-16,7 6 0 15,7-6-2-15,6-9-3 16,9 0-6-16,-3-26-8 15,25 5-12-15,-18-38-5 16,21-2-9-16,-8-14-3 16,14-24 4-16</inkml:trace>
  <inkml:trace contextRef="#ctx0" brushRef="#br2" timeOffset="90231.1609">20444 2235 108 0,'-19'8'44'0,"11"16"0"16,8-24-1-16,8 21-38 15,16-19-3-15,10-6-1 0,12-3 1 16,7-6-2-16,6-2 1 16,3-1-1-16,-3-1-1 15,0 2 1-15,-10 3-1 16,-3 5 1-16,-13 8 0 15,-11 8 0-15,-10 5 1 16,-12 15-1-16,-6 7 0 16,-10 8 1-16,-5 8-1 15,-2 1 1-15,0 7-1 16,2-4 0-16,2-4-2 15,6-9 0-15,6-10-3 16,2-20-4-16,20-1-9 16,-11-33-8-16,27 8-4 15,-21-41-4-15,26 1-6 0,-14-27-1 16,9-1 3-16</inkml:trace>
  <inkml:trace contextRef="#ctx0" brushRef="#br2" timeOffset="90344.1674">20960 1938 120 0,'-38'-12'40'0,"2"24"0"16,1 9-12-16,-1-17-51 15,35 19-11-15,4-11-10 16,26 7 0-16,11-10 1 16</inkml:trace>
  <inkml:trace contextRef="#ctx0" brushRef="#br2" timeOffset="91251.2192">21499 2220 120 0,'-22'12'41'16,"-16"-8"-7"-16,12 22-1 16,-8-8-28-16,11 8 0 15,-1 2-3-15,5 3 0 16,10 1-1-16,9 1 1 15,9 0-2-15,10-4 2 16,9 0-1-16,5-7 0 16,9-5 0-16,3-7-1 15,4-7 0-15,-3-9 0 16,-3-11 0-16,-5-9-2 15,-8-8 1-15,-11-6-1 16,-11-5 1-16,-8-1 0 16,-8 3 0-16,-11 2 1 0,1 10-1 15,-7 8 1-15,-1 14 0 16,1 10 0-16,5 9 1 15,6 10 0-15,7-1 0 16,10 6 0-16,11-6 0 16,14-1 0-16,10-6 0 15,10-2 0-15,4-7 0 16,4-1-1-16,-2-3 1 15,-9 1 0-15,-7 0-1 16,-8 1 1-16,-14 6-1 16,-16-7 2-16,-2 21-2 15,-13-5 0-15,-3 5 0 16,0 1 0-16,1 3 0 15,3-1 0-15,6-2 0 0,8-6 0 16,14-5 0-16,10-10 0 16,10-13 0-16,6-4 0 15,4-11 0-15,0-5 0 16,0-4 0-16,0-5 0 15,-10 4 0-15,-4 5 0 16,-10 7 0-16,-9 14 0 16,-11 11 0-16,5 16 0 15,-12 14 0-15,-5 7 0 16,5 11 0-16,4 2 0 15,8 4 0-15,2-9-10 16,23 3-4-16,-6-30-3 16,32 12-6-16,-14-38-6 15,26 12 0-15,-22-37-3 0,20 9 0 16,-21-29 1-16,1-8 1 15</inkml:trace>
  <inkml:trace contextRef="#ctx0" brushRef="#br2" timeOffset="91617.2402">22546 1575 120 0,'-1'9'43'0,"1"-9"1"15,25 27-1-15,10-11-41 16,7 6 1-16,7 8-3 16,3 6 0-16,-1 10 0 0,0 9 0 15,-10 9 0-15,-11 11 0 16,-18 8 0-16,-12 5 0 15,-19 1 0-15,-12 5 0 16,-13-8 0-16,-8-4 0 16,0-13 0-16,1-7 0 15,12-10 0-15,2-25-5 16,28 3-11-16,-5-32-6 15,38 13-6-15,-10-37-6 16,29 21 0-16,-12-29-7 16,22 8 3-16,-2 4 2 15</inkml:trace>
  <inkml:trace contextRef="#ctx0" brushRef="#br2" timeOffset="91784.2497">23023 2596 116 0,'-15'6'45'16,"7"10"3"-16,-13-16-4 15,15 11-42-15,-5-13-2 16,11 2 0-16,-9-11 0 15,0-5-2-15,9 16-13 16,-3-24-7-16,3 24-5 16,-6-23-7-16,6 23 0 15,-17-22-6-15,7 7 1 16,3 2 2-16</inkml:trace>
  <inkml:trace contextRef="#ctx0" brushRef="#br4" timeOffset="96870.5407">8908 9055 82 0,'0'0'38'0,"-3"-21"-2"16,9 9 2-16,-5-9-32 15,16 1-2-15,5-10-1 16,15-4-1-16,13-6-2 16,14-7 1-16,16-6-2 0,14-6 2 15,15-8-2-15,16-5 1 16,5-4 0-16,3-2 1 15,-2 3-1-15,-4 3 1 16,-11 7-1-16,-4 5 0 16,-19 6 0-16,-17 6-3 15,-9 19-5-15,-29-1-27 16,-1 14-2-16,-22-3 0 15,-1 13-2-15</inkml:trace>
  <inkml:trace contextRef="#ctx0" brushRef="#br4" timeOffset="97879.5984">11184 7947 66 0,'9'-21'38'0,"-2"0"-1"16,-7 21 1-16,0-13-25 15,-7 26-10-15,-4 1-1 16,-1 5 0-16,-2 1 0 16,0 6-1-16,-1 1 1 15,5 3-1-15,-3 1 1 16,7-3 0-16,2-4-1 15,1 1 0-15,3-5 0 16,4-3 0-16,1-4-1 16,-5-13 0-16,20-4 1 15,-7-12-1-15,1-10 1 16,1-12 0-16,-1-4 0 0,1-7 1 15,-2-1 0-15,-4 4 0 16,0 2 0-16,-4 11 0 16,0 6 0-16,-5 12 0 15,0 15 0-15,0 0-1 16,0 0 0-16,18 7 0 15,-9 6-1-15,6 1 1 16,9-1-1-16,8-2 1 16,6-7-1-16,7-5 0 15,5-8 1-15,6-8-1 16,-1-8 1-16,-1 0-1 15,-2-5 1-15,-9 1-1 16,-11 4 1-16,-5 5-1 16,-11 9 1-16,-16 11-1 0,0 0 1 15,-5 31-1-15,-8 0 0 16,-5 9-1-16,1 7-1 15,-1-2-2-15,6 1 0 16,5-8-3-16,12 0-4 16,2-28-18-16,20 6-11 15,1-25 1-15,14-1 0 16,-4-16 1-16</inkml:trace>
  <inkml:trace contextRef="#ctx0" brushRef="#br4" timeOffset="98513.6346">12086 7678 82 0,'-20'8'38'15,"-12"6"-1"1,8 16 1-16,-8 1-31 0,5 18-1 16,3-3-2-16,10 9 0 15,3-4 0-15,12 0-2 16,5-8 0-16,12-7-2 15,7-13 2-15,10-14-2 16,5-13 0-16,4-11 0 16,-1-10 1-16,-1-13-1 15,-3-3 0-15,-10-4 1 16,-8-2-1-16,-10 6 1 15,-14 2 0-15,-5 8 0 16,-10 10-1-16,-4 7 1 16,1 5-1-16,-1 5 1 15,8 4-1-15,14 0 1 0,0 0 0 16,9 8-1-16,14-8 1 15,6 2 0-15,7-2 0 16,-1 2-1-16,2 2 1 16,-3 1 0-16,-5 8 0 15,-6 3-1-15,-7 6 1 16,-6 10-1-16,-5 3 0 15,-5 5-1-15,-3-2 1 16,-4 2-1-16,0-5 0 16,-1-4 0-16,2-8 0 15,3-10 1-15,3-13-1 16,0 0 1-16,13-28 1 15,0-4 0-15,0-7-1 16,4-7 2-16,-2-5-1 0,1-1 0 16,-3 4 0-16,2 4 0 15,-7 11 0-15,-1 7-1 16,-2 10 0-16,-5 16 0 15,14-13-1-15,-14 13 0 16,25 6-3-16,-5-4-1 16,16 12-9-16,-8-17-13 15,20 13-14-15,-7-10-1 16,13 6 1-16,-4-12 0 15</inkml:trace>
  <inkml:trace contextRef="#ctx0" brushRef="#br4" timeOffset="98847.6537">12949 7703 103 0,'0'0'39'15,"4"16"0"-15,-4-16-4 16,36-14-32-16,-3 2 0 15,2-3-1-15,5-6 0 16,-3-1-1-16,-4-3 0 16,-8-1 1-16,-11 3-1 15,-10 6 0-15,-4 17 0 16,-25-12-1-16,-2 20 1 15,-7 10 0-15,-6 9 0 16,-1 9-1-16,2 8 1 16,7 1 0-16,6 1-1 0,14-2 1 15,12-7-1-15,14-8-2 16,16-6-4-16,3-23-17 15,22 5-15-15,-1-14-4 16,11-2 1-16,1-11-2 16</inkml:trace>
  <inkml:trace contextRef="#ctx0" brushRef="#br4" timeOffset="99499.691">14050 7536 61 0,'14'-16'40'0,"-7"0"-1"15,3 12 0-15,-10 4-12 16,0 0-20-16,-1 19-3 15,-6 12-1-15,-7 8-1 16,-2 9 0-16,1 6-1 16,0 4 1-16,1-1 0 15,9-1 0-15,1-12-1 16,13-8 0-16,6-18 0 0,13-12-1 15,7-18 1-15,9-13 0 16,2-12-1-16,4-12 0 16,0-1 1-16,-4-11-1 15,-6 10 1-15,-6 5 0 16,-7 11-1-16,-12 15 1 15,-6 8-1-15,-9 12 0 16,5 20 0-16,-5 3 0 16,0 9 0-16,3 2 0 15,3 1-1-15,4 1 2 16,7-5-1-16,-1-7 0 16,7-9 0-16,6-7 1 15,-1-10-1-15,-3-7 0 0,2-12 1 16,-4-4 0-16,-3-12-1 15,-3-2 0-15,-5-9 1 16,0 1-2-16,-5 2-1 16,4-1-1-16,2 10-3 15,-4-2-9-15,14 24-12 16,-13-4-12-16,9 21-2 15,-9 1 1-15,9 15 1 16</inkml:trace>
  <inkml:trace contextRef="#ctx0" brushRef="#br4" timeOffset="99912.7147">15086 7519 83 0,'-6'-25'38'0,"6"25"1"16,-33 0-1-16,14 19-20 15,-13-3-13-15,7 12 0 16,-3 5-1-16,5 4-1 16,2 3 0-16,8-1-1 15,8-2-1-15,5-5 0 16,8-11 0-16,7-7 0 15,8-9 0-15,1-12-1 16,5-7 0-16,0-8 1 16,0-8-1-16,0-4 1 15,-6-1-1-15,0 3 0 16,-9 1 0-16,-3 5 0 0,-3 10 0 15,-8 16 0-15,0 0-1 16,1 19 1-16,-2 7 0 16,1 8 0-16,2 1-2 15,5 1 0-15,8-4-1 16,1-16-3-16,20-1-11 15,-9-31-11-15,17-4-12 16,-2-24 0-16,14-8 0 16,-8-17 1-16</inkml:trace>
  <inkml:trace contextRef="#ctx0" brushRef="#br4" timeOffset="100094.7251">15700 6985 114 0,'-25'31'39'15,"3"23"0"-15,-13 9-1 0,11 16-36 16,-6 7 0-16,5 7-2 15,5 1-1-15,1-2-2 16,10-6-3-16,-5-21-22 16,18 6-11-16,-6-26-1 15,9-11 0-15,-2-21-1 16</inkml:trace>
  <inkml:trace contextRef="#ctx0" brushRef="#br4" timeOffset="100283.7359">15430 7499 98 0,'-6'11'39'0,"6"-11"0"16,1 24-1-16,9-18-34 16,16 1-2-16,9-3-2 15,6-6-3-15,15 6-15 16,-3-20-18-16,13 3-2 15,-2-10 0-15,0 4-2 16</inkml:trace>
  <inkml:trace contextRef="#ctx0" brushRef="#br4" timeOffset="100882.7701">15905 7555 112 0,'-32'36'40'15,"16"2"1"-15,0-15-3 0,16-2-35 16,14-12-1-16,11-5 0 15,7-12 0-15,5-7 0 16,5-7-2-16,1-7 1 16,-1-3-1-16,-8-5 1 15,-11 3-1-15,-5 0 0 16,-10 4-1-16,-8 8 2 15,-8 3-1-15,-6 12-1 16,-9 6 1-16,0 8 0 16,-7 11 0-16,2 7 0 15,4 6 0-15,4 5 0 16,7 1 0-16,10 0 1 15,10-5-1-15,9-6 1 16,12-7-1-16,7-10 0 0,6-7 1 16,6-9-1-16,-2-6 0 15,1-5 1-15,-4-2-1 16,-6 2 0-16,-5 3 0 15,-7 8 0-15,-9 8 0 16,-5 10 0-16,-10 11 0 16,-6 7-1-16,-3 6 1 15,-2 3-1-15,0 0 1 16,-1-1 0-16,4-7 0 15,3-7 1-15,5-12 0 16,0-11 1-16,13-8-1 16,0-14 1-16,0-6-1 15,4-12 1-15,-2-4-2 16,1-6 0-16,-1 2 0 0,0 2 0 15,0 8-2-15,2 3-1 16,8 14-3-16,2-5-9 16,27 26-9-16,-5-9-17 15,27 11 0-15,9-6-1 16,28 6 1-16</inkml:trace>
  <inkml:trace contextRef="#ctx0" brushRef="#br4" timeOffset="101384.7989">18240 6866 75 0,'-12'-52'39'0,"-18"4"-2"0,-1 13 2 16,-20-2-15-16,1 29-18 15,-7 8-1-15,5 22 0 16,-6 15 0-16,9 17-2 15,3 15 0-15,8 18-2 16,9 6 0-16,7 12-1 16,8 6 1-16,4 2-2 15,9-4-2-15,-2-7-2 16,10-1-4-16,-14-27-21 15,20 2-9-15,-12-24-1 16,9-10 0-16,-6-30 0 16</inkml:trace>
  <inkml:trace contextRef="#ctx0" brushRef="#br4" timeOffset="101589.8106">17649 7621 94 0,'-25'-29'39'16,"10"17"1"-16,-4 2-1 15,13 21-21-15,6-11-14 16,0 16-2-16,21-13-1 15,14-4-1-15,15-9 0 16,10-9-1-16,19-6 0 16,5-10-2-16,14-4-4 15,-10-20-24-15,8 6-7 16,-11-13 0-16,-5 2-1 15</inkml:trace>
  <inkml:trace contextRef="#ctx0" brushRef="#br4" timeOffset="101798.8225">18488 6824 114 0,'-36'79'40'0,"6"12"-1"16,-11-4-3-16,4 8-34 15,1-2 0-15,7 0-1 16,6-8-1-16,8-8-1 15,14-10-2-15,11-15-2 16,22-8-6-16,-2-22-25 16,24-10-3-16,2-22 1 15,8-8-1-15</inkml:trace>
  <inkml:trace contextRef="#ctx0" brushRef="#br4" timeOffset="102653.8714">18709 7364 109 0,'-29'15'40'16,"6"16"0"-16,-7-3-3 15,3 17-31-15,-2-1-1 16,13 5-2-16,2-3 0 16,11 2-1-16,5-9-1 15,12-7 0-15,7-10 0 16,13-9 0-16,7-12-2 15,5-12 1-15,2-10-1 16,3-12 0-16,-4-7 0 16,-6-10 0-16,-5-2-1 15,-12-3 1-15,-5 2 0 0,-9 1 0 16,-3 11 1-16,-5 4 0 15,-3 10 0-15,-1 11 0 16,2 16 1-16,0 0 0 16,0 0-1-16,-6 21 1 15,10-2 0-15,0 6 0 16,5-1 0-16,6-1 0 15,4-3-1-15,4-3 1 16,7-7-1-16,5-4 1 16,1-6-1-16,-2-6 1 15,3-4-1-15,-6-5 1 16,-3-2-1-16,-4-1 0 15,-8 1 1-15,-3 3-1 16,-13 14 0-16,9-15 0 0,-9 15 0 16,-10 19 0-16,-3 7 0 15,-1 10 0-15,-1 6 0 16,0 7 0-16,2 3 0 15,6-3 0-15,5-4 1 16,9-9-1-16,8-9 0 16,5-17 1-16,6-15-1 15,8-13 2-15,4-14-2 16,0-12 0-16,1-7 0 15,-1-7 0-15,-4 2 0 16,-6 2 0-16,-6 9 0 16,-8 9 0-16,-8 13 0 15,-6 11 0-15,0 12 0 0,-15 25 0 16,2 6 0-16,4 11 0 15,-1 7 0-15,5 5 0 16,5 3 0-16,5-6 0 16,9-3 0-16,4-10 0 15,8-12 0-15,4-12 0 16,1-15 0-16,4-13 0 15,0-15 0-15,-2-10 0 16,-2-9 0-16,-5-6 0 16,-4-4 0-16,-2 0 0 15,-2 7 0-15,-3 3 0 16,-2 12-5-16,-6 4-3 15,11 19-8-15,-13-6-7 16,18 21-6-16,-9-8-13 0,15 13 2 16,-1-6 0-16,17 5 1 15</inkml:trace>
  <inkml:trace contextRef="#ctx0" brushRef="#br4" timeOffset="102979.8901">20468 7223 92 0,'-10'-8'40'0,"-18"2"1"16,4 13 0-16,-22 1-21 15,8 6-16-15,-1 1-1 16,5 11 1-16,2 1-2 16,14 3 1-16,4-1-2 15,19-1 0-15,8-5 0 16,15-5-1-16,6-4 0 15,3-3 0-15,1-3 0 0,-2-1 0 16,-8 1 2-16,-11 5-2 16,-12 8 0-16,-16 5 0 15,-13 6 0-15,-11 1 0 16,-5 3 0-16,-3 0 0 15,2-2 0-15,2-6-7 16,17 4-11-16,-7-24-9 16,27 7-14-16,2-15-2 15,0 0-1-15,15-8 1 16</inkml:trace>
  <inkml:trace contextRef="#ctx0" brushRef="#br4" timeOffset="103908.9432">11217 8868 96 0,'18'-22'39'16,"3"9"0"-16,-7-10-11 15,-14 23-23-15,10-3-1 16,-10 3 0-16,-1 26-1 0,-7 3 0 16,-4 4-1-1,2 9 0-15,-3 3 0 0,9 4-1 16,4-4 1-16,7 0 0 15,8-10-1-15,14-8 0 16,8-16 0-16,8-11-1 16,6-11 1-16,3-13 0 15,1-8-1-15,-6-7 0 16,-5-5 1-16,-10 3-1 15,-8 0 1-15,-10 8-1 16,-7 5 1-16,-8 9-1 16,-1 19 1-16,-11-2-1 15,-2 22 0-15,2 9-1 16,1 8 0-16,3 5-2 15,7 9-1-15,4-5-1 0,15 2-3 16,0-21-7-16,22 7-17 16,-6-27-7-16,14-4 0 15,-4-19 0-15</inkml:trace>
  <inkml:trace contextRef="#ctx0" brushRef="#br4" timeOffset="104472.9755">12139 8834 102 0,'-11'-17'38'16,"11"17"1"-16,-23-7-10 15,14 21-23-15,-5 7-2 16,0 11-1-16,1 8 0 16,2 9-1-16,3 7-1 15,3 1 1-15,1 0-1 0,2-1 1 16,2-9-2-16,4-8 1 15,-2-9-1-15,1-10 1 16,-3-20-1-16,0 0 0 16,19-32 0-16,-9-4 0 15,1-9 0-15,1-8 0 16,4-7 1-16,-3-5-1 15,4-1 0-15,-1 7 0 16,0 4-1-16,0 9 1 16,3 9-2-16,-2 12 2 15,3 6 0-15,0 16 1 16,2 9-1-16,-2 10 0 15,0 7 2-15,-2 5-2 16,-5 6 1-16,-1 1-1 0,-8 9 0 16,-7-3 0-16,-7 4 0 15,-6 0 0-15,-10-2 0 16,-6 2 0-16,-2-11 0 15,-4 0 0-15,2-8 0 16,2-4 0-16,6-6 0 16,3 1 0-16,3 2 0 15,3 9 0-15,1 11 1 16,1 15 1-16,-2 14-1 15,-4 15 0-15,-1 10 0 16,0 1-1-16,5-2-3 16,5-14-4-16,18 1-12 15,-13-36-14-15,30-10-7 16,0-30-1-16,18-16-1 15</inkml:trace>
  <inkml:trace contextRef="#ctx0" brushRef="#br4" timeOffset="105143.0138">12794 8790 102 0,'4'-15'39'15,"-4"15"0"-15,-11 12-5 16,0 5-30-16,-1 7-1 16,-2 13 0-16,-2 6-1 15,2 9 1-15,-2 4-2 16,5 3 1-16,3-1-1 15,5-7 1-15,8-8-2 16,5-10 1-16,12-15 0 16,3-19-1-16,13-17 0 15,6-15 0-15,1-10 1 16,-1-11-1-16,0-2 1 15,-7-3-1-15,-7 5 1 0,-5 7-1 16,-10 11 1-16,-8 12-1 16,-3 9 0-16,-4 15 1 15,-4 10-1-15,0 13 0 16,1 8 0-16,0 6 1 15,4 6-2-15,4 0 1 16,4-2 0-16,3-4 1 16,4-8-1-16,5-11 0 15,1-14 1-15,1-11-1 16,1-12 1-16,2-13-1 15,-2-8 1-15,2-12-1 16,-7-5 1-16,1-2-1 16,2 4-2-16,-8 6 0 15,3 6-2-15,-9 11-1 0,5 14-3 16,-8 3-7-16,16 33-6 15,-21-18-8-15,22 26-9 16,-6-6 0-16,17 7-1 16,3-9 2-16</inkml:trace>
  <inkml:trace contextRef="#ctx0" brushRef="#br4" timeOffset="106185.0734">13897 8764 109 0,'-32'-6'39'16,"-3"14"0"-16,-14-4-8 15,-3 11-26-15,2 2-1 16,4 12 0-16,1 1-1 0,8 6 0 16,9 0-1-16,13 0 0 15,13-5-2-15,13-4 1 16,15-2-1-16,8-11 0 15,9-4 0-15,6-5 0 16,1-10 0-16,-2-1 0 16,-5-11 0-16,-6-7 0 15,-7-5 0-15,-8-4 0 16,-7-4 0-16,-2-3 0 15,-7 0 1-15,1 2-1 16,-2 6-1-16,-1 7 1 16,1 9 0-16,-5 16 0 15,0 0 0-15,7 19 1 16,-6 8-1-16,-1 5 0 15,0 6 1-15,3-1-1 0,3 0 0 16,3-10 0-16,4-5 0 16,3-9 0-16,8-9 0 15,5-10 0-15,-2-6 0 16,6-6 1-16,-1-2-1 15,-3-1 0-15,-1 4 0 16,-7 0 0-16,-4 6 1 16,-8 6-1-16,-9 5 0 15,0 0 0-15,-3 19 0 16,-4 0 0-16,-1-2 0 15,0 2 0-15,1-2 0 16,1-2 0-16,6-15 0 16,4 10 0-16,-4-10 0 15,18-21 0-15,-1 1 0 0,-1-7 0 16,7-7 1-16,0-3-1 15,0 0-1-15,1 3 1 16,0 2-2-16,-1 5 2 16,1 3-1-16,-1 9 1 15,2 4-2-15,-2 6 2 16,1 4 0-16,-1 3 0 15,4 2 0-15,-2 0 0 16,-3 1 0-16,-1 0 0 16,-2-2 0-16,-7-1 0 15,-1-2 1-15,-11 0-1 16,0 0 0-16,0 0 1 15,0 0 1-15,-17 26-2 16,0-7 2-16,-1 8-2 16,-4 6 2-16,3 4-2 0,-2 2 2 15,10-1-2-15,4-2 0 16,10-12 1-16,8-9-1 15,7-13 1-15,10-16-1 16,9-15 0-16,6-15 0 16,3-11 0-16,4-14-1 15,1-10 1-15,-3-4-1 16,-6 4 1-16,-3 7 0 15,-11 12 0-15,-15 20 0 16,-8 18 1-16,-5 22-1 16,-23 25 0-16,2 19 0 15,-6 14-1-15,1 11 0 0,0 3-2 16,9 3 0-16,6-8-3 15,20 0-4-15,6-25-6 16,27 2-3-16,1-32-6 16,33 6-2-16,-8-28-2 15,27 1-9-15,2-16 2 16,6-4 5-16</inkml:trace>
  <inkml:trace contextRef="#ctx0" brushRef="#br4" timeOffset="106646.0998">15425 8591 59 0,'-5'-13'39'0,"-3"-3"-2"16,8 16 2-16,-16-29-14 15,16 29-19-15,-22-8-1 16,8 14-1-16,-10 3 0 15,5 9 0-15,-2-1-2 16,4 1 0-16,5 2 0 16,9 2-1-16,8-7 2 15,7 0-2-15,9-5 1 16,5-2-1-16,5 0 2 15,1 3-2-15,0-4 2 0,-5 4-2 16,-6 5 1-16,-6 5-1 16,-11 6 1-16,-8 1-1 15,-7 8 0-15,-8-4 0 16,-3 5-2-16,1-7 0 15,3 0-2-15,2-12-4 16,17 6-10-16,-1-24-7 16,10 1-14-16,4-16-2 15,15 0-3-15,0-15 2 16</inkml:trace>
  <inkml:trace contextRef="#ctx0" brushRef="#br4" timeOffset="116072.6389">11091 10128 111 0,'0'0'41'0,"9"-17"0"0,-9 17-10 15,10 6-28-15,-8 4 0 16,-2 4-2-16,-2 12 2 16,1 5-2-16,-4 7 1 15,-3 2-1-15,2 1 1 16,5-5-2-16,2-4 2 15,6-9-1-15,7-9-1 16,9-13 1-16,9-10-1 16,3-8 1-16,9-11-1 15,2-4 1-15,-1-5-3 16,-3-2 4-16,-5 3-2 15,-11 6 1-15,-5 6 0 16,-10 9 0-16,-11 15-2 16,0 0 0-16,-6 16 3 0,-5 9-3 15,3 5 1-15,4 9-1 16,1 2 1-16,6-1-1 15,8-1 2-15,5-7 0 16,8-6 0-16,6-13 0 16,2-11 0-16,2-12 0 15,3-15 0-15,-4-6 1 16,0-10-2-16,-9-9 0 15,-1-1 0-15,-9-2 0 16,-3 8 0-16,-7 5 0 16,-4 8 0-16,0 10-3 15,0 6 0-15,0 16-2 16,14 2-3-16,8 12-1 15,-1-6-3-15,21 15-4 16,-10-16-5-16,28 15-5 0,-11-19-4 16,17 10 18-16,-9-11 7 15,-3-3 7-15,-4 3 5 16,-16-12 4-16,-2 12 8 15,-27-18 4-15,9 17 9 16,-29-13-18-16,2 13-5 16,-16-1-3-16,-1 8-2 15,-5 7-2-15,-1 6 2 16,-1 8-2-16,-1 5 1 15,2 6-2-15,6 3 2 16,7-4-2-16,11-1 1 16,9-8 0-16,12-9-1 0,12-13-1 15,15-12 2 1,8-8-2-16,7-11 0 0,1-7 0 15,-5-6 0-15,-2-2 0 16,-8 0 0-16,-10 4 0 16,-13 4 0-16,-6 7 0 15,-10 5 0-15,2 18 0 16,-19-4 0-16,6 16 0 15,3 9 0-15,0 10 0 16,0 5 0-16,10 7-4 16,2-2 2-16,10-2-3 15,7-14 0-15,18-5-6 16,0-27-1-16,17-1-4 15,-6-33-6-15,25 2-1 16,-16-35-3-16,14 6-4 0,-14-21-5 16,-5-6 4-16,-8-1 2 15</inkml:trace>
  <inkml:trace contextRef="#ctx0" brushRef="#br4" timeOffset="116252.6492">12930 9455 91 0,'-27'-12'40'0,"4"37"0"16,-12 20 0-16,9 34-24 15,-6 6-12-15,7 12 0 16,2 6-3-16,5 3 1 15,9-1-4-15,4-13 0 16,12-9-6-16,-1-25-5 16,18 0-8-16,-15-39-7 15,18-4-12-15,-8-25-1 16,6-10 1-16,-10-17 0 0</inkml:trace>
  <inkml:trace contextRef="#ctx0" brushRef="#br4" timeOffset="116433.6596">12676 10055 101 0,'-25'9'41'15,"18"7"1"-15,7-16-1 16,16 19-29-16,13-20-10 16,14-6-2-16,13 1-4 15,1-12-5-15,17 10-8 16,-13-20-6-16,19 19-11 15,-20-14-6-15,0 11-2 16,-18-4 1-16</inkml:trace>
  <inkml:trace contextRef="#ctx0" brushRef="#br4" timeOffset="117054.6951">13101 10156 101 0,'-18'25'38'0,"15"1"3"15,3-26-1-15,21 13-37 16,4-20 1-16,12-4-2 15,2-10 1-15,5-5-2 16,-2-8 1-16,-4-2-2 16,-7-3 1-16,-8 1 0 15,-9 2-1-15,-14 4 0 16,-7 8 0-16,-7 8 0 15,-9 9 0-15,-4 11 0 0,-5 13 1 16,3 8 0-16,0 12 0 16,7 4 0-16,7 3-1 15,8 0 1-15,11-6 0 16,11-2 0-16,9-12-1 15,7-10 1-15,11-9-1 16,4-9 2-16,3-10-1 16,3-4-1-16,-1-6 2 15,-4-1-2-15,-8 6 1 16,-3-1 0-16,-11 10-1 15,-7 5 0-15,-9 16 0 16,-11 8 0-16,-6 11-1 16,-9 9 1-16,-1 3-1 15,2 4 1-15,-3-1-1 16,5-5 1-16,4-7 0 0,2-12 0 15,8-21 1-15,0 0 0 16,23-13 1-16,-6-15 0 16,-1-10-2-16,8-6 0 15,-1-6 0-15,1 0 0 16,0 0 0-16,0 3 0 15,0 7 0-15,-1 3 0 16,11 15-8-16,-2-2-3 16,19 14-2-16,0-10-2 15,30 21-3-15,-4-21-5 16,37 24-2-16,-6-23-4 15,26 8-2-15,3-4-2 16,-3-9 2-16</inkml:trace>
  <inkml:trace contextRef="#ctx0" brushRef="#br4" timeOffset="117505.7209">14665 9452 98 0,'21'-1'39'16,"-21"1"2"-16,9 32-1 16,-18 3-35-16,4 10-1 15,-4 10-2-15,-4 15 1 16,-4 9-1-16,0 11 0 15,-4 4-3-15,6-2 1 16,3 0-3-16,5-12 0 16,14-4-6-16,-1-28-5 15,30 1-9-15,-7-38-9 0,24-7-8 16,3-24-2-16,11-12 6 15</inkml:trace>
  <inkml:trace contextRef="#ctx0" brushRef="#br4" timeOffset="118166.7587">15138 9953 109 0,'-13'-8'40'0,"-18"7"1"15,3 20-1-15,-13 10-34 16,2 14-3-16,1 2-2 16,4 9 2-16,5-2-3 15,11 0 2-15,10-9-1 16,11-2 0-16,12-15-1 15,14-10 2-15,9-13-2 16,9-11 1-16,5-12 0 0,-2-8-2 16,-4-8 2-16,-7-7-1 15,-11-2 1-15,-8-1-2 16,-14 3 1-16,-13 4-2 15,-6 7 0-15,-2 3 0 16,0 15-4-16,-1-1-1 16,16 15-4-16,0 0-3 15,13 7-3-15,0-12-5 16,29 20-5-16,-12-14-10 15,17 4 1-15,0-6 3 16,0-1 34-16,0 3 6 16,-16-14 7-16,8 18 5 15,-25-21 7-15,6 13 11 16,-20 3 1-16,0 0 1 0,-20-8-31 15,7 17-3-15,-9 2-1 16,3 6 0-16,-4 6-1 16,2 6 0-16,2-4 0 15,5 8-3-15,9-10 2 16,6-1-1-16,9-10 0 15,12-6 0-15,7-11-1 16,9-2 1-16,4-2-1 16,-3-2 3-16,1 1-3 15,-7 10 0-15,-9 10-2 16,-13 9 1-16,-10 11 0 15,-11 7 0-15,-8 7 0 16,-6 1 0-16,-1 0-1 0,2-7 2 16,5-8-2-1,9-18-3-15,9-12-5 0,20-19-2 16,12-6-4-16,-1-31-4 15,27 4-4-15,-15-28-5 16,20 1-7-16,-9-11-2 16,-2-1 8-16</inkml:trace>
  <inkml:trace contextRef="#ctx0" brushRef="#br4" timeOffset="118346.769">16085 9592 123 0,'-9'17'40'0,"1"24"1"16,-13 1-7-16,3 18-31 15,-3 9-1-15,3 10-2 16,-1 5-2-16,0-2 1 0,6-1-5 15,-4-15-4-15,15 1-6 16,-15-29-4-16,27 0-10 16,-10-38-3-16,0 0-6 15,-1-10 0-15,6-13 2 16</inkml:trace>
  <inkml:trace contextRef="#ctx0" brushRef="#br4" timeOffset="118505.7781">15862 10127 104 0,'-12'-16'42'0,"-4"-4"4"15,16 20-2-15,-7-31-25 16,22 25-19-16,8-3 0 15,10-12-8-15,18 9-5 16,-3-21-4-16,30 17-5 16,-3-24-5-16,33 18-6 15,-5-13-9-15,20 4 1 0,5 1 7 16</inkml:trace>
  <inkml:trace contextRef="#ctx0" brushRef="#br4" timeOffset="119465.833">17172 9615 88 0,'-16'-12'40'16,"16"12"0"-16,-10-11 1 15,10 11-17-15,0 0-20 16,0 0-1-16,-4-10 0 16,4 10 0-16,-5 21-1 15,-2 6 0-15,-1 9 0 16,-4 10 1-16,1 8-3 15,0 7 0-15,1 0 0 16,1 2 0-16,4-9 0 16,4-8 0-16,2-12 0 15,7-8 0-15,2-10 0 16,0-10 0-16,2-3 0 0,-1-4 0 15,-11 1 0-15,16 6 0 16,-11 4 0-16,-5 6 0 16,-3 4 0-16,-6 5 0 15,1 2 0-15,-2 3 0 16,-2-4 0-16,1-3 0 15,1-6 0-15,3-5 0 16,7-12 0-16,-9 13 0 16,9-13 0-16,0 0 0 15,0 0 0-15,-4-15 0 16,4 15 0-16,1-13 0 15,-1 13 0-15,0-12 0 16,0 12 0-16,1-12 0 16,-1 12 0-16,0-13 0 0,0 13 0 15,-1-12 0-15,1 12 0 16,-1-13 0-16,1 13 0 15,-3-19 0-15,7 6 0 16,0-6 0-16,6-3 0 16,7-3 0-16,3-5 0 15,8 0 0-15,3-2 0 16,2 3 0-16,2 1 0 15,2 4 0-15,-7 8 0 16,-1 4 0-16,-8 8 0 16,-5 7 0-16,-5 11 0 15,-7 9 0-15,0 9 0 16,-9 11 0-16,1 4 0 0,-7 5 0 15,1 1 0-15,-5-3 0 16,-2-5-2-16,-3-7 2 16,-2-11 2-16,-3-6-2 15,0-13 0-15,-4-9 0 16,1-8 0-16,1-11-2 15,5-5 0-15,4-10-2 16,13 1-2-16,-1-15-6 16,24 15-4-16,-7-16-7 15,33 21-3-15,-10-18-3 16,30 23 1-16,-9-12-3 15,18 13-4-15,4 6 4 16</inkml:trace>
  <inkml:trace contextRef="#ctx0" brushRef="#br4" timeOffset="120204.8753">17682 10095 90 0,'0'0'39'0,"0"0"-1"16,0 0 1-16,0 0-22 15,13 5-13-15,-13-5-1 16,-1 17-2-16,1-17 1 15,-3 17-2-15,3-17 2 16,-6 14 0-16,6-14 0 0,0 0 0 16,0 0-1-16,0 0 0 15,9-19 1-15,-3 9 1 16,-1-4-2-16,1 3 0 15,-3 0 1-15,-3 11-1 16,0 0 1-16,0 0-2 16,-12 19 0-16,1 4 0 15,0 7-2-15,0 3 4 16,3 3-4-16,1 0 2 15,8-8-1-15,7-2 1 16,6-12 1-16,8-17 1 16,8-11-2-16,7-12 0 15,3-9 0-15,4-7 0 0,0-3 0 16,-6-5 0-16,-2 2 0 15,-7 10 0-15,-8 9 0 16,-9 10 0-16,-12 19 0 16,0 0 0-16,-4 43 0 15,-10 9 0-15,-6 21 0 16,-5 14 0-16,-3 16 0 15,-2 4 0-15,-4 6 0 16,2-6-3-16,5-11 1 16,4-15 0-16,2-16 1 15,7-17-1-15,-1-19 1 16,9-16-2-16,6-13 5 15,-7-18-2-15,6-11 2 16,1-10 0-16,4-11-1 0,0-8 0 16,3-13-2-1,2-6 0-15,15-3-5 0,-7-5-2 16,18 19-5-16,-10-6-5 15,18 30-5-15,-13-9-13 16,27 28 7-16,-14-9-2 16,23 21-2-16,4 0 1 15</inkml:trace>
  <inkml:trace contextRef="#ctx0" brushRef="#br4" timeOffset="123446.0607">19139 9577 75 0,'6'-12'39'0,"-6"12"-1"15,-4 12 1-15,3 13-11 16,-13 2-23-16,-1 11-3 15,1 8 0-15,3 15-1 0,-2 6 0 16,2 7-2-16,7 3-1 16,-1 3 1-16,3 1-3 15,-3-9-2-15,10 6-19 16,-12-23-12-16,8-2-2 15,-9-25 1-15,10-8 0 16</inkml:trace>
  <inkml:trace contextRef="#ctx0" brushRef="#br4" timeOffset="124649.1295">18915 10050 115 0,'-28'-3'39'0,"10"15"1"15,2-10-2-15,16-2-34 16,0 0-1-16,30 3-1 15,8-16 0-15,10-2 0 16,8-6-1-16,7 1-1 16,-1 0 1-16,-1 0-1 15,-7 6 0-15,-6 7 0 16,-11 7 1-16,-8 8-1 15,-12 7 0-15,-8 7 1 16,-8 6-1-16,-6 7 1 16,-6 3-1-16,-3 0 0 15,-4 4-1-15,2-4 1 16,-1-2-1-16,3-7 1 15,5-6-2-15,3-10 2 0,6-13-1 16,0 0 1-16,19-26 2 16,-4-1-2-16,4-9 2 15,5-6-1-15,3-3 1 16,-2-2-2-16,4 1 3 15,-5 6-3-15,-2 6 0 16,-2 9 0-16,0 6 0 16,1 9 0-16,-3 5 0 15,2 8 0-15,1 3 0 16,3 3 0-16,6 1 0 15,-1 1 0-15,5 2 0 16,2-2 0-16,-3-1 0 16,0-2 0-16,-8-2 0 15,-2-4 0-15,-4 1 0 0,-10-5 0 16,-9 2 0-16,0 0 0 15,-9-11 0-15,-10 10-2 16,-4 4 2-16,-7 5 0 16,-7 6 0-16,-6 13 0 15,-2 6 0-15,2 5 2 16,2 2-4-16,5 2 4 15,13-4-4-15,12-2 4 16,14-12-4-16,19-10 2 16,12-14 2-16,10-15-4 15,10-7 4-15,8-10-2 16,-1-11 0-16,-4-2 0 15,-5-2 0-15,-9 3 0 16,-11 5 0-16,-12 9 0 0,-11 10 0 16,-9 20 0-16,-14-7 0 15,-2 23 0-15,-8 9 0 16,-2 10 0-16,2 3 0 15,3 4 0-15,8-3 0 16,9-5 0-16,14-3-7 16,8-13 1-16,15-1-7 15,-2-24-7-15,23 11-7 16,-16-28-4-16,21 9 2 15,-14-13-8-15,3 2 2 16,-15-7 25-16,-4 4 15 16,-6 11 7-16,-19-9 10 15,-4 27 5-15,-7-19 0 16,7 19 11-16,-30 6-2 15,14 14-22-15,-9-3-7 0,7 10-3 16,-2 4-2-16,4 7 2 16,-4 3-2-16,5-2 1 15,5-4-2-15,3-3 1 16,3-8-2-16,9-10 3 15,5-13-2-15,8-12-1 16,5-13 2-16,5-10-2 16,3-8 3-16,1-6-3 15,0-4 0-15,-1 2 0 16,-2 4 0-16,-7 8 0 15,-4 12 0-15,-5 12 0 16,-13 14 0-16,16 9 0 16,-11 14 0-16,1 7 0 15,2 6 0-15,0 0-3 0,11 3-5 16,-2-13-7-16,20 10-6 15,-14-28-7-15,27 12-4 16,-15-28-5-16,15 1-2 16,-8-14 2-16,2-3 4 15</inkml:trace>
  <inkml:trace contextRef="#ctx0" brushRef="#br4" timeOffset="124951.1468">20858 10009 121 0,'-31'10'39'15,"5"15"2"-15,-10-8-3 16,7 10-33-16,6-2-1 15,8-3-3-15,8-1 1 16,11-4-3-16,13-7 2 0,6-6-2 16,12-1 1-16,1-1-1 15,0 0 1-15,-7 1 2 16,-6 7-3-16,-9 5 3 15,-10 3-3-15,-9 3 3 16,-12 3-4-16,1 0 4 16,-6 0-4-16,4-6-1 15,3-1 0-15,4-14-5 16,11-3-7-16,0 0-8 15,33-10-6-15,-17-16-7 16,25 6-1-16,0-14-6 16,8 8 8-16</inkml:trace>
  <inkml:trace contextRef="#ctx0" brushRef="#br4" timeOffset="125512.1789">21172 10119 111 0,'-4'-17'39'16,"4"17"4"-16,-17-3-4 16,17 3-32-16,-17 16-4 15,12 2-1-15,-4 6 0 16,1 8 0-16,-4 6-1 15,3 6 1-15,-4 1-2 16,0 0 1-16,1-2-1 16,-1-9 1-16,6-6-1 15,0-12 2-15,7-16-2 16,0 0 0-16,13-17 0 15,1-12 0-15,1-6 0 16,7-7-3-16,-2-6 6 0,6-2-5 16,-3 4 4-16,-1 1-2 15,0 5 0-15,-4 8 0 16,1 4 0-16,1 11 0 15,0 6 0-15,-3 6 0 16,-1 8 0-16,-1 4 0 16,-1 3 0-16,0 1 0 15,-8 6 0-15,-3 2 0 16,-7 0 0-16,-6 0 0 15,-7 1 0-15,-4 0 0 16,-2-2 0-16,-4-1 0 16,2-1 0-16,1 1 0 15,0 2 0-15,6 3 0 16,2 2-2-16,3 7 2 15,-1 7-2-15,0 5 2 0,1 6 1 16,-5 7-1-16,-2-2 0 16,-3 0 1-16,2-3-1 15,0-9-1-15,7-8-1 16,6-14-2-16,16-10-7 15,3-29-4-15,29 1-8 16,-5-36-6-16,31 3-1 16,-9-30-8-16,18-4 0 15,-3-7 0-15</inkml:trace>
  <inkml:trace contextRef="#ctx0" brushRef="#br4" timeOffset="125680.1885">21597 10119 125 0,'-24'37'40'15,"1"14"3"-15,-10-8-5 0,13 1-35 16,3 0-5-16,10-6 1 15,4-5-3-15,3-18-7 16,18 9-10-16,-18-24-5 16,43-12-10-16,-19-16-4 15,16 1 1-15,-10-23-3 16</inkml:trace>
  <inkml:trace contextRef="#ctx0" brushRef="#br4" timeOffset="125801.1954">21704 9817 88 0,'-15'-15'37'16,"-3"11"-3"-16,3 8-8 15,12 13-37-15,-3-3-25 0,20 4 0 16,2-4-3-16</inkml:trace>
  <inkml:trace contextRef="#ctx0" brushRef="#br4" timeOffset="126504.2356">21866 10023 115 0,'-1'32'40'0,"-13"-2"0"16,4 10 1-16,-13 2-37 15,9-2 0-15,0-2-3 16,4 1 2-16,-4-3-2 15,9-7 1-15,1-4-2 16,4-7 2-16,0-18 0 16,9 8-2-16,4-15 0 15,2-12 0-15,3-7 0 0,6-6 0 16,1-9 0-16,2-3 0 15,-2-2 0-15,3 4 0 16,-4 6 0-16,-5 4 0 16,1 10 0-16,-2 7 0 15,2 13-3-15,-3 3-2 16,6 9-1-16,-3-4-3 15,16 17-6-15,-11-22-9 16,17 22-3-16,-15-19 9 16,11 12 7-16,-12-11 3 15,-1 2 7-15,-5 2 4 16,-20-9 6-16,23 2 12 15,-31-16 3-15,8 14-6 16,-13-8-5-16,3 7-2 16,-10-4-3-16,3 9-3 0,-9-1 0 15,-1 10-1-15,2 4-1 16,1 8 0-16,2-1-3 15,2 6 0-15,3 0 0 16,7-5 0-16,6 2 0 16,8-9 0-16,6-5 0 15,6-9 0-15,6-6 0 16,6-9 0-16,6-9 0 15,5-7 0-15,0-6 0 16,0-4 0-16,-2 4 0 16,-4 1 0-16,-7 9 0 15,-7 12 0-15,-19 11 0 16,0 0 0-16,0 29 0 15,-13-2 0-15,-3 5 0 0,2 1 0 16,1-2 0-16,8-9-3 16,10-6-4-16,6-19-5 15,26 0-3-15,-4-28-8 16,29 5-2-16,-13-31-4 15,28 5 1-15,-15-24-4 16,10 0-2-16,-4-7 5 16</inkml:trace>
  <inkml:trace contextRef="#ctx0" brushRef="#br4" timeOffset="126654.2442">23032 9628 114 0,'-23'38'38'16,"-15"10"2"-16,0 18-2 16,-10-5-35-16,9 9-1 15,6 2-3-15,2-6-2 0,11-1-7 16,-7-21-11-16,22 5-13 15,-7-21-4-15,16-7-2 16,-4-21-2-16</inkml:trace>
  <inkml:trace contextRef="#ctx0" brushRef="#br4" timeOffset="126971.2623">22768 9978 89 0,'0'0'39'15,"12"7"1"-15,-12-7-5 16,29 20-4-16,-14-12-26 15,10 2-1-15,-3-2 0 0,5 0 0 16,-5-2 0 0,1 1-4-16,-3 0 0 0,-7 1 0 15,-1 2 0-15,-8 7 0 16,-3 2 0-16,-5 0 0 15,2 6 0-15,-4 0 0 16,2 0 0-16,-2 0 0 16,2-2-5-16,3-9-1 15,8 3-8-15,-7-17-6 16,23 0-7-16,-17-21-5 15,21 6 1-15,-6-19-11 16,6-1 4-16,-2-17 2 16</inkml:trace>
  <inkml:trace contextRef="#ctx0" brushRef="#br4" timeOffset="127077.2684">23259 9701 86 0,'0'-10'34'16,"0"10"-10"-16,0 0-23 16,-18 35-19-16,12-12-18 15,0-6-1-15</inkml:trace>
  <inkml:trace contextRef="#ctx0" brushRef="#br4" timeOffset="127767.3078">23387 9987 94 0,'-34'26'41'0,"5"11"1"15,-7-7-1-15,12 13-18 16,-4-9-18-16,8-2-2 15,9-3-2-15,9-2-1 16,11-8-1-16,11-12 0 16,10-6-1-16,3-9-1 15,7-9 1-15,-1-8 0 16,-3-4 1-16,-4-4-2 15,-5-1 2-15,-8 2-1 16,-9 0 1-16,-5 9 2 16,-4 5-2-16,-2 6 2 15,1 12-1-15,0 0 1 16,0 0 1-16,0 0 0 15,4 20 0-15,1-9 0 0,-5-11-1 16,22 15 1-16,-11-11 0 16,8-1 0-16,-2-1 0 15,3 0-1-15,-4 2 1 16,2 2 0-16,-6 3-2 15,-4 6 0-15,-3 3 0 16,-7 4 0-16,-3 1 0 16,-5 2 0-16,-4-2 0 15,2 1 0-15,1-3 0 16,3-7 0-16,5-3 0 15,3-11 0-15,15 7 0 16,4-14 0-16,7-4 0 16,7-2 0-16,2-6 0 15,3 3 0-15,-2-2 0 0,-8 9 0 16,-8 6 0-16,-2 4 0 15,-18-1 0-15,9 23 0 16,-12 2 0-16,-3 0 0 16,-1 9 0-16,1-5 0 15,5 3-4-15,1-8-1 16,14 2-8-16,-14-26-7 15,33 15-6-15,-17-32-4 16,24 12-3-16,-20-26-4 16,20 3-4-16,-11-7 2 15</inkml:trace>
  <inkml:trace contextRef="#ctx0" brushRef="#br4" timeOffset="127896.3152">24059 10142 107 0,'-17'-7'41'0,"3"-6"-11"15,1-9-8-15,17 2-36 16,-18-6-28-16,36 11-3 15,10-8-1-15,10 4 1 16</inkml:trace>
  <inkml:trace contextRef="#ctx0" brushRef="#br4" timeOffset="437257.0096">16178 8598 86 0,'2'-15'37'0,"-2"15"1"15,4-15-1-15,-4 15-30 16,-6 17-3-16,1 6-1 16,-3 7 0-16,0 7-1 15,-3 7 0-15,-1 6-2 16,5-3-1-16,-2-6-7 15,16-4-26-15,-5-18-3 0,13-10-1 16,1-21-1-16</inkml:trace>
  <inkml:trace contextRef="#ctx0" brushRef="#br4" timeOffset="437438.02">16181 8370 102 0,'-20'3'37'16,"6"6"-1"-16,14-9-6 15,0 0-33-15,0 0-6 16,24-1-14-16,4 3-12 0,1-4 0 16,8 10-1-1,-5-2 1-15</inkml:trace>
  <inkml:trace contextRef="#ctx0" brushRef="#br4" timeOffset="437721.0362">16449 8525 50 0,'5'24'33'0,"2"4"2"16,-10-5 0-16,7 7-14 15,-15-14-6-15,15 11-5 16,-11-10-1-16,10 4-3 15,-6-10 0-15,3-11-2 16,13 7-1-16,1-15 0 16,2-9-2-16,6-10 0 15,3-5 0-15,7-8 0 16,0-5-1-16,3 1 1 15,-5 4-1-15,-1 7 0 16,-6 10 1-16,-2 11-1 0,-7 13 1 16,-5 16-1-16,-7 13 0 15,-5 9-2-15,2 13-1 16,-5-7-13-16,16 12-19 15,-5-15-5-15,12-1 1 16,4-18-2-16</inkml:trace>
  <inkml:trace contextRef="#ctx0" brushRef="#br4" timeOffset="438231.0654">17722 8457 95 0,'0'0'38'0,"-7"-11"-1"16,7 11 0-16,-26 19-33 15,5 5-2-15,-6 9 1 16,-5 12-1-16,-5 0 0 15,-4 9-2-15,-2-3 1 16,3-4-3-16,9-6-1 16,4-18-8-16,26-3-23 15,1-20-3-15,13-16 1 16,4-15-1-16</inkml:trace>
  <inkml:trace contextRef="#ctx0" brushRef="#br4" timeOffset="438396.0748">17561 8521 97 0,'-1'-14'37'15,"-13"7"0"-15,14 7 0 16,-29 16-29-16,21 4-3 15,3 0-2-15,8 3-1 16,8 0-2-16,9-3-1 16,11-1-2-16,4-13-5 15,19 7-21-15,-6-14-9 16,10 0 2-16,-1-12-3 15</inkml:trace>
  <inkml:trace contextRef="#ctx0" brushRef="#br4" timeOffset="438900.1036">18107 8464 81 0,'-18'8'38'0,"-5"0"0"16,5 12 1-16,-8-7-15 16,8 8-20-16,4 0-1 15,4 1 0-15,9-3 0 16,7-2-1-16,9-2 0 15,8-6-1-15,9-7 0 16,5-3 0-16,3-8-1 16,2-6 1-16,1-5-1 15,-3-4 0-15,-3-5-1 16,-5-2 1-16,-9 1 0 15,-3 1-1-15,-5 6 1 16,-8 12 0-16,-7 11-1 0,-10 14 1 16,-5 17-1-16,-2 18 1 15,-7 19 2-15,-5 15-2 16,-5 11 1-16,-2 6-1 15,0 0 1-15,1-1-1 16,3-11 2-16,4-13-2 16,4-12 0-16,5-17 1 15,5-20 0-15,14-26 0 16,0 0-1-16,-5-42 1 15,13-8-1-15,7-15 1 16,0-10-1-16,7-6 0 16,1-3-2-16,1 4 2 15,-1 12-3-15,2 8 1 0,1 15-3 16,-5 1-6-16,16 21-19 15,-13-6-9-15,9 14 0 16,2-9-2-16,10 2 2 16</inkml:trace>
  <inkml:trace contextRef="#ctx0" brushRef="#br4" timeOffset="439103.1152">18856 8133 110 0,'0'0'39'0,"-23"12"2"16,10 11-2-16,-6 4-36 15,-3 15-1-15,-3 9 0 16,0 6 0-16,0 9-2 0,-1 7 0 16,7-1-2-16,1-9-8 15,18 4-24-15,-5-19-5 16,17-5 0-16,2-20-2 15</inkml:trace>
  <inkml:trace contextRef="#ctx0" brushRef="#br4" timeOffset="439475.1365">18865 8568 102 0,'19'16'38'16,"-3"-16"1"-16,19 5-2 15,6-13-33-15,1-1-1 0,1-5 0 16,4-4-1-16,-9-1-1 16,-7 0 1-16,-10-4-2 15,-7 3 1-15,-10 3 0 16,-12 3 0-16,-7 4-1 15,-10 9 1-15,-10 3 0 16,0 10 0-16,-2 4 0 16,4 8 1-16,0 7-1 15,9 0 0-15,7 3 0 16,12-3 0-16,13-2-2 15,11-6-1-15,12-4-1 16,4-14-11-16,21 3-19 16,-7-16-7-16,8 0 0 15,-6-12-2-15</inkml:trace>
  <inkml:trace contextRef="#ctx0" brushRef="#br4" timeOffset="439959.1642">19444 8415 105 0,'-20'21'39'16,"-9"6"1"-16,6 18-5 15,-3-9-29-15,7 5 0 16,2-2-1-16,6 1-2 16,4-13 0-16,8-4-1 15,-1-23-2-15,22 6 1 16,-4-17-1-16,7-9-1 15,-2-8 0-15,4-6 0 16,-2-2-1-16,-1 0 2 0,-5 5 0 16,-2 7 0-16,-5 4 0 15,-5 11 0-15,-7 9 0 16,0 0 0-16,6 13 0 15,-5-1 0-15,2 3 1 16,3 0-1-16,3-1 0 16,4-1 1-16,3-6-1 15,3-5 1-15,4-4 0 16,3-6-1-16,0-8 1 15,2-4 0-15,1-5 0 16,0-5-1-16,-1-1 0 16,-4 1 1-16,-2 3-1 15,-5 6 0-15,-5 11 1 0,-12 10-1 16,3 15 0-1,-8 8 1-15,-7 10-1 0,-1 2-1 16,4 5-2-16,1-6-4 16,13 6-9-16,-10-26-11 15,23 6-14-15,-4-17-1 16,19-3-1-16,-2-13 0 15</inkml:trace>
  <inkml:trace contextRef="#ctx0" brushRef="#br4" timeOffset="440498.195">20872 7945 74 0,'0'0'39'16,"0"0"-1"-16,0 16 1 15,-12-3-15-15,4 23-23 16,-3 11 0-16,0 14 0 15,-6 11 0-15,1 6 0 16,-6 3-2-16,2-2 2 16,0-3-3-16,3-12-3 15,16-3-26-15,-7-26-6 0,12-11 0 16,-4-24-2-16</inkml:trace>
  <inkml:trace contextRef="#ctx0" brushRef="#br4" timeOffset="440894.2177">20646 8349 100 0,'-8'11'39'0,"8"-11"1"16,4 21-1-16,10-17-34 15,15-3-1-15,10-7-1 16,8-3-1-16,4-6 1 15,3-3-2-15,0 0 0 16,-7 2 0-16,-6 2 0 16,-8 4-1-16,-12 4 1 0,-21 6-1 15,5 13 0-15,-20 6 0 16,-5 10 0-16,-8 6 1 15,3 5-1-15,-2 5 0 16,10 0 0-16,5-2 1 16,11-9 0-16,15-9-1 15,15-11 1-15,13-11 0 16,5-13-1-16,8-8 1 15,-6-7-1-15,2-9-1 16,-9-2-1-16,-13-3-3 16,-6 9-9-16,-30-14-16 15,5 22-9-15,-19-3-2 16,7 11-2-16,-8 4 2 15</inkml:trace>
  <inkml:trace contextRef="#ctx0" brushRef="#br4" timeOffset="441412.2473">21804 8310 79 0,'7'21'38'16,"-11"1"-1"-16,1 16 0 15,-13-4-28-15,8 12-1 16,-8-3-2-16,1 4-1 15,2-9 0-15,1-3-1 16,3-11-2-16,7-7 1 16,2-17-1-16,11-3-1 15,3-18 0-15,11-9-1 16,0-12 0-16,1-5 0 15,-1-5 1-15,2-1-2 0,-9 1 3 16,-3 10-2-16,-5 7 1 16,-6 6-1-16,-3 12 1 15,-1 17-2-15,0 0-1 16,20-5-1-16,2 15-3 15,1-9-8-15,22 16-20 16,-7-11-5-16,12 5-1 16,-8-6-1-16</inkml:trace>
  <inkml:trace contextRef="#ctx0" brushRef="#br4" timeOffset="441754.2669">22194 8457 97 0,'-13'6'39'0,"13"-6"1"15,0 0-2-15,30 6-33 16,-7-14-2-16,14-2 0 16,0-5-1-16,3-2 0 15,-2-2-1-15,-6-2 0 16,-6 2-1-16,-8 0 1 15,-10 1-1-15,-12 5 0 16,-10 5 1-16,-6 3-1 16,-9 7 1-16,-7 7 0 15,-1 8-1-15,-2 8 1 16,0 3 0-16,7 4-1 15,6 0 1-15,9 2 0 16,13-6-2-16,13-7 0 16,15-3-2-16,11-18-6 0,26 6-19 15,-6-17-12-15,13 1 1 16,-4-14-2-16,8 5 1 15</inkml:trace>
  <inkml:trace contextRef="#ctx0" brushRef="#br4" timeOffset="442303.2983">22744 8321 100 0,'-16'16'39'0,"-11"3"1"16,8 11-1-16,-1 1-34 16,2 7-1-16,0 3-1 15,4 1 1-15,0-2-1 16,5 3-1-16,-1-7 1 15,5-5-3-15,-1-7 2 0,3-11-1 16,3-13-1-16,0 0-1 16,21-20-1-16,-7-10 1 15,4-7-1-15,-1-10 1 16,7-7-1-16,-3-5 2 15,6 1 0-15,-5 4-1 16,0 5 1-16,-1 6 0 16,-2 11 0-16,1 7 0 15,0 10 0-15,-3 13 0 16,-2 7 0-16,0 7 0 15,-1 3 0-15,0 7 0 16,-6 5 0-16,-1 0 0 16,-6 3 0-16,-4 3 0 0,-3-2 0 15,-7-1 0-15,-3-4 0 16,-5-3 1-16,-2-4-1 15,-3-5 0-15,3-3 0 16,0-4 1-16,-1 1-1 16,2-1 1-16,1 6-1 15,2 1 1-15,1 5 2 16,1 12-2-16,0 1 1 15,-1 7-1-15,3 0 0 16,1 0-1-16,5-3 1 16,3-5-5-16,10-6-2 15,-4-25-12-15,36 13-15 16,-13-26-7-16,19-7-1 15,-4-20-1-15</inkml:trace>
  <inkml:trace contextRef="#ctx0" brushRef="#br4" timeOffset="442505.3098">23225 7831 113 0,'-2'17'41'16,"-20"11"-2"-16,4 22-1 15,-8 7-36-15,2 11-1 16,0 7-1-16,-1 6 0 15,6 1-1-15,-1-12-3 16,12 6-5-16,-7-20-22 16,18 0-8-16,-4-17-1 15,14-8 0-15</inkml:trace>
  <inkml:trace contextRef="#ctx0" brushRef="#br4" timeOffset="442948.3352">23470 8335 75 0,'0'0'40'0,"-21"-10"0"16,5 12 2-16,-12-10-13 15,4 15-24-15,-11 3-2 16,-1 9-1-16,2 0 0 0,0 8 1 15,5-2-2-15,8 3 1 16,8-3 0-16,11-4-1 16,8-4 0-16,11-8 0 15,8-5-1-15,5-4 1 16,3-5-1-16,3-5 0 15,-1-2 1-15,-4 1-1 16,-5-3 0-16,-4 1 0 16,-7 3 0-16,-15 10 0 15,13-11-1-15,-13 11 0 16,0 0 0-16,-7 13-2 15,5 0-1-15,2-13-6 16,6 30-10-16,-6-30-10 16,16 15-11-16,6-17 0 0,21 0-1 15,-1-10 2-15</inkml:trace>
  <inkml:trace contextRef="#ctx0" brushRef="#br4" timeOffset="443174.3481">23975 8305 93 0,'-21'0'40'0,"-15"-5"1"15,4 12-1-15,-14 1-26 16,10 5-10-16,2 5-1 16,9 4-1-16,5 4 0 15,12 4 0-15,3-4 0 16,13 0-2-16,10-2 0 15,4-8-2-15,10-1-3 0,-3-17-9 16,21 11-17-16,-18-19-10 16,14 3 0-16,-11-14-2 15</inkml:trace>
  <inkml:trace contextRef="#ctx0" brushRef="#br4" timeOffset="443527.3683">24070 8383 93 0,'-18'19'41'16,"-6"-11"1"-16,14 10-2 15,10-18-25-15,0 0-12 16,10 6-1-16,13-6 0 16,7-4 0-16,7-3-1 15,1-7 0-15,4-1 0 16,-4-5-1-16,-6-1 0 0,-9-3 0 15,-4 0 0-15,-11 1 1 16,-11 3-1-16,-17 10 1 16,-9 5 1-16,-9 12 0 15,-6 11-1-15,-7 9 1 16,2 9 1-16,6 5-3 15,10 3 0-15,11-5 0 16,17-3 0-16,20-7 0 16,15-13-4-16,27-2-8 15,2-27-4-15,28 11-9 16,-12-30-12-16,27 5-6 15,-1-14-3-15,5-2 2 0</inkml:trace>
  <inkml:trace contextRef="#ctx0" brushRef="#br5" timeOffset="448369.6453">5613 1991 61 0,'0'0'34'16,"-4"-17"0"-16,4 17-1 15,-17-7-22-15,17 7-3 16,-15 15-3-16,8-1-2 15,-3-2 0-15,0 3-1 16,0 0-1-16,5 0 1 16,1 0-1-16,5-3 1 15,7-1 0-15,5-1-1 16,3-4 0-16,9-4 0 15,-2-1 0-15,1-4-1 16,-1-5 1-16,0-4-1 16,-7-4 1-16,-3-5-1 0,-8 3 1 15,-5-4 0-15,-9-2 0 16,0 8 0-16,-12-1 1 15,1 8 0-15,-7 7-1 16,3 8 1-16,-3 2-1 16,8 3 1-16,4 9-1 15,4-5-1-15,11 4 1 16,2-4-2-16,12-3 2 15,4-3-1-15,3-2 1 16,2-3-1-16,3-4 0 16,-5-3 1-16,-2-2 0 15,-1-5 0-15,-7 0-1 16,-2-4 1-16,-9-7 0 15,0 6 0-15,-6-3 0 16,-2 5 1-16,-7 5-1 0,1 2-1 16,-1 9 1-16,-2 5-1 15,5 4 1-15,-1 0-2 16,5 5 1-16,4-3 0 15,7-2 0-15,-3-12 0 16,19 11 0-16,-2-11 1 16,-1-6 0-16,3-3 0 15,-5-8 0-15,3 3 1 16,-8-2-1-16,-3 4 1 15,-9 0-2-15,3 12 2 16,-19 3-2-16,1 12 0 16,-1 8 0-16,-2-1-3 15,4 9-1-15,3-10-4 16,22 12-18-16,-8-33-15 0,29 17 1 15,-1-23-2-15,15 0 0 16</inkml:trace>
  <inkml:trace contextRef="#ctx0" brushRef="#br5" timeOffset="449240.6951">6387 2030 90 0,'0'-36'37'0,"5"5"1"16,-11-15 0-16,5 10-29 16,-11-8-3-16,5 6 0 15,-7 7-3-15,-3 12 0 16,-4 15-1-16,-5 14 0 15,-7 24 0-15,-2 20-1 16,-6 15 0-16,-1 21-1 0,-1 11 0 16,9 5 1-16,7 1-1 15,10-4-1-15,13-10-2 16,10-16-1-16,18-8-6 15,-9-32-21-15,27-1-9 16,-15-29 2-16,9-5-3 16</inkml:trace>
  <inkml:trace contextRef="#ctx0" brushRef="#br5" timeOffset="450020.7397">6027 2422 109 0,'-28'-21'39'15,"16"15"2"-15,2-9-4 16,20 10-33-16,6-10-3 0,16-3 0 15,9 0-1-15,12-7-1 16,11 2-1-16,3-3-1 16,8 6-3-16,-6-5-3 15,7 13-2-15,-18-4-1 16,-2 12 3-16,-17-5 4 15,-9 6 3-15,-12 3 3 16,-18 0 2-16,0 0 4 16,-18 10 3-16,0 8 2 15,-15-4-2-15,6 13-3 16,-6 0-2-16,8 11-1 15,-3-2 0-15,10 4-1 16,4-3-1-16,13 0 0 16,7-10 0-16,8-5-2 15,10-11 1-15,8-10-1 0,5-13 0 16,6-8 0-16,1-12 0 15,-3-6-1-15,-3-3 1 16,-8-4-1-16,-8 1 0 16,-8 4 1-16,-14 4 0 15,-6 5 0-15,-8 10 0 16,-3 4 1-16,-4 7-1 15,-1 4 1-15,6 4-1 16,2 6 0-16,14-4 1 16,0 0-1-16,16 4 0 15,12-7 0-15,10-3 0 16,11-4 0-16,4 0 1 0,5-4-1 15,-1 0 1 1,-5 0-1-16,-9 5 0 0,-5 3 1 16,-15 5 0-16,-9 4-1 15,-14 8 1-15,-9 11-1 16,-7 3 1-16,-4 10-1 15,-1 3 0-15,5 8 1 16,4-1-2-16,8 2 1 16,10-8 0-16,11-4 0 15,8-11 0-15,10-11 0 16,1-9 0-16,-1-14 0 15,-4-10 0-15,-5-11 0 16,-7-7 0-16,-8-6-1 16,-8 0 0-16,-9-2-1 15,-3 5 0-15,-5 3-2 0,1 12-2 16,-2 0-3-16,15 26-14 15,-9-15-12-15,23 21-2 16,-14-6-1-16,41 10-1 16</inkml:trace>
  <inkml:trace contextRef="#ctx0" brushRef="#br5" timeOffset="450360.7591">7770 1994 93 0,'-3'-16'39'15,"3"16"1"-15,-35-7-1 16,16 15-23-16,-8 0-11 15,2 10-1-15,5 3-1 16,6 7-1-16,7 1 0 0,14-1-1 16,9-6 0-16,10-6 0 15,7-11 0-15,5-12 0 16,0-10 0-16,1-15 0 15,-6-10 0-15,-3-9 1 16,-7-2 0-16,-4 0-2 16,-6 6 0-16,-4 4 0 15,-8 11 0-15,-1 15 0 16,0 17 0-16,-18 30 0 15,3 11 0-15,0 11-3 16,5 14-7-16,-7-11-13 16,23 20-15-16,-6-17-4 15,25-4 0-15,4-22-3 16</inkml:trace>
  <inkml:trace contextRef="#ctx0" brushRef="#br5" timeOffset="450715.7794">8577 2039 110 0,'10'-8'39'16,"-10"-6"1"-16,0 14-11 15,2 14-26-15,-9 3 0 16,0 5-2-16,-2 9 1 16,0 4-2-16,2 6-1 15,5 1-1-15,-2-4 0 16,11-5-6-16,-7-33-23 15,21 16-7-15,-6-32-1 16,12-3 0-16</inkml:trace>
  <inkml:trace contextRef="#ctx0" brushRef="#br5" timeOffset="450871.7884">8604 1744 107 0,'-21'-18'40'0,"-3"4"1"16,10 17-3-16,0-2-34 15,14-1-5-15,14 6-4 16,2-19-20-16,27 13-16 15,1-3 3-15,14 6-3 16,-2-5 3-16</inkml:trace>
  <inkml:trace contextRef="#ctx0" brushRef="#br5" timeOffset="451149.8043">8989 1850 93 0,'-34'19'41'16,"9"14"-1"-16,-16-12 1 16,12 6-25-16,-3-6-12 15,9 2-1-15,8-4 0 16,5-2-2-16,20-5 0 0,5-6 0 15,17-5-1-15,9-1 0 16,4-2 0-16,1 0 1 16,-3 0-1-16,-5 4 0 15,-10 7 0-15,-14 8 1 16,-14 8-1-16,-14 9 0 15,-15 5-1-15,-4 3-1 16,-6 4-2-16,-7-15-10 16,18 14-15-16,-11-23-13 15,13 3 0-15,-3-21-1 16,15 1 1-16</inkml:trace>
  <inkml:trace contextRef="#ctx0" brushRef="#br5" timeOffset="451966.851">5985 3004 99 0,'12'5'37'15,"-12"-5"1"-15,4 19-1 16,-15 3-33-16,3 6-1 16,-6 3 0-16,5 10 1 15,-5 1-1-15,2 5-1 0,-1-3 0 16,5-6-1-16,2-10 0 15,9-10 0-15,-3-18-1 16,17-2 0-16,2-18 1 16,3-11 0-16,1-7-1 15,2-5 1-15,0-2 0 16,-5 2 0-16,0 5 0 15,-6 6 0-15,-5 9 0 16,-4 6-1-16,-5 17 1 16,0 0 0-16,0 0 0 15,12 9-1-15,-12-9 1 16,22 19-1-16,-2-12 1 15,4 1-1-15,7-9 1 16,4-2 0-16,2-5 0 0,1-3 0 16,0-5 0-16,-5-2 1 15,-2 0-2-15,-5 3 0 16,-6 2 0-16,-6 6 0 15,-14 7 0-15,10 11 0 16,-12 10 0-16,-4 9 0 16,2 6-3-16,-2 3 0 15,7 5-2-15,0-8-2 16,18 4-7-16,-6-29-14 15,26 7-9-15,-5-27-2 16,15 0 1-16,-6-26 0 16</inkml:trace>
  <inkml:trace contextRef="#ctx0" brushRef="#br5" timeOffset="452297.8699">6899 2890 108 0,'0'0'37'0,"-25"-21"1"16,12 28-1-16,-13 1-31 15,8 8-1-15,-3 10-2 16,3 8 1-16,1 4-2 15,3 4 1-15,7 0-1 16,5-2 0-16,7-7-1 16,7-6 0-16,7-14 0 15,4-14 0-15,4-14-1 16,5-7 1-16,-4-9-1 15,5-5 1-15,-7-4-1 16,-4 3 0-16,-3 3 2 0,-9 8-2 16,-3 8 0-16,-5 7-2 15,-2 11 1-15,0 0-2 16,-4 17-1-16,0 0-2 15,10 7-3-15,-4-9-11 16,24 20-12-16,-10-22-8 16,17 12 2-16,-6-18-1 15</inkml:trace>
  <inkml:trace contextRef="#ctx0" brushRef="#br5" timeOffset="452658.8906">7347 2917 97 0,'-2'-16'38'16,"-16"-6"2"-16,4 18-2 15,-14-3-26-15,6 18-5 0,-4 6-2 16,4 9-1-16,3 4-1 16,8 3 0-16,5-1-1 15,13-6-1-15,11-10 0 16,5-10-1-16,11-12 1 15,-1-11-1-15,7-11 1 16,-3-12-1-16,-4-8 2 16,-4-9-2-16,-2 1 0 15,-7-1 0-15,-5 6 0 16,-3 9 0-16,-7 10 0 15,-4 20 0-15,-1 12 0 16,-16 30-2-16,5 7 1 16,0 10-2-16,3 7-1 15,1-1-3-15,13 13-10 0,-8-29-11 16,29 7-8-16,-11-24-4 15,18 1 0-15,-7-24 1 16</inkml:trace>
  <inkml:trace contextRef="#ctx0" brushRef="#br5" timeOffset="452981.9091">7716 2857 88 0,'-15'12'40'0,"11"9"-1"15,4-21 1-15,4 26-12 16,-4-26-25-16,26 7 0 15,-1-9-2-15,0-7 1 16,3-3-1-16,1-5 0 0,-5-5 0 16,-5-3-1-16,-8-1 1 15,-4 3 0-15,-10-2-1 16,-4 11 0-16,-8 4 1 15,-8 11-1-15,-4 10 0 16,-2 10 1-16,-1 17 0 16,2-2-1-16,4 9 0 15,6-1 0-15,14-3-2 16,4-11-5-16,26 6-14 15,-6-33-17-15,32-3-4 16,0-19 0-16,20-4-2 16</inkml:trace>
  <inkml:trace contextRef="#ctx0" brushRef="#br5" timeOffset="453367.9311">8658 2796 104 0,'0'0'40'0,"0"0"1"16,0 15-2-16,-18-5-32 15,8 8-4-15,-4 3-1 16,0 4-1-16,4 4-1 16,3 1-2-16,2 1-1 15,5-9-2-15,12 7-5 16,-12-29-22-16,24 16-8 15,-9-25 2-15,10 0-3 16</inkml:trace>
  <inkml:trace contextRef="#ctx0" brushRef="#br5" timeOffset="453769.9541">8638 2653 104 0,'-16'-3'39'0,"16"3"0"15,0 0 1-15,18 13-35 16,-3-11-1-16,8 6 0 15,2-5-1-15,1 9 0 16,-1 2-1-16,-1 2 0 16,-5 5-1-16,-2-1 0 15,-5 9-1-15,-8-1 0 16,-1 4 1-16,-3 2-1 15,-3-7 0-15,1 1 0 16,2-5 0-16,1-9 0 16,-1-14 0-16,13-2 0 15,-2-13 0-15,6-10 0 0,-5-7 1 16,7-2-1-16,-5-7 1 15,3 7-1-15,-3-1 0 16,0 11 1-16,-5 5-2 16,3 12 1-16,1 13-2 15,-2 5-1-15,5 16-2 16,-6-8-9-16,19 26-13 15,-20-20-13-15,19 14 0 16,-10-19-2-16,16 4 1 16</inkml:trace>
  <inkml:trace contextRef="#ctx0" brushRef="#br5" timeOffset="454169.977">9662 2438 87 0,'16'-44'37'0,"5"14"2"15,-16-3-6-15,6 26-25 0,-11 7-2 16,-8 26-2-16,-5 12 0 16,-1 15-1-16,-2 7-2 15,-1 8 1-15,1 4-3 16,2-4 2-16,4-3-3 15,6-10 0-15,10-2-8 16,-8-28-26-16,21 3-3 16,-9-26 1-16,12 0-2 15</inkml:trace>
  <inkml:trace contextRef="#ctx0" brushRef="#br5" timeOffset="454333.9864">9592 2705 116 0,'-13'-12'41'0,"13"12"-1"16,-4-15-5-16,17 3-33 15,11 1-2-15,10-15-5 16,13 11-6-16,-7-21-26 16,26 10-3-16,-11-13-1 15,15 5 1-15</inkml:trace>
  <inkml:trace contextRef="#ctx0" brushRef="#br5" timeOffset="454710.0079">10186 2111 103 0,'-25'5'40'0,"11"18"1"15,-11 2-1-15,5 18-36 0,-3 9-1 16,6 7 1-16,-5 5-2 16,7 7 2-16,3 0-3 15,3-5 1-15,5-8-2 16,5-9 2-16,6-7-2 15,3-11 0-15,5-10 0 16,2-14 0-16,5-12 1 16,0-4-1-16,2-14 1 15,-2-3 0-15,-1-4-1 16,-1 0 1-16,-2-1-1 15,-5 3 1-15,-2 12-1 16,-3 3 0-16,-8 13 0 16,0 0-1-16,11 21 0 15,-6 0-2-15,0 9 0 0,-3-3-2 16,9 5-3-16,-8-17-12 15,16 16-9-15,-19-31-9 16,24 17-2-16,-13-32 0 16,11 7 2-16</inkml:trace>
  <inkml:trace contextRef="#ctx0" brushRef="#br5" timeOffset="455033.0264">10448 2542 74 0,'19'13'41'16,"-19"-13"-2"-16,17 23 2 15,-17-23-14-15,13 12-21 16,1-11-2-16,3-3-1 0,2-10-1 16,1-5-1-16,-1-10 0 15,-1-1-1-15,-6-8 0 16,-3 4-1-16,-11 2 1 15,-5 10 0-15,-8 11-1 16,-8 12 1-16,-5 16 0 16,-1 11 1-16,3 9-1 15,3 7 2-15,8-1-2 16,10 1 2-16,15-9-3 15,5-6-1-15,19-4-9 16,-4-27-16-16,20 11-10 16,-14-21-4-16,6 5-1 15,-18-13 1-15</inkml:trace>
  <inkml:trace contextRef="#ctx0" brushRef="#br5" timeOffset="455489.0525">7188 3417 78 0,'15'-28'39'16,"5"11"-1"-16,-11-2 0 15,5 24-22-15,-14-5-11 16,-5 31-1-16,0-2 0 16,-1 15-2-16,-2 6 0 15,-1 12-2-15,3 4 1 16,3 1-2-16,4 1-2 15,2-11-5-15,22 2-27 16,-8-19-4-16,12-4 2 0,-3-21-2 16</inkml:trace>
  <inkml:trace contextRef="#ctx0" brushRef="#br5" timeOffset="455844.0728">7543 3660 106 0,'-14'13'38'0,"14"8"2"15,-7-6-3-15,15 1-32 16,-3 0-2-16,9-7 0 16,6-3-1-16,7-11 0 15,5-5-1-15,1-5 0 0,0-11 0 16,0-1 0-16,-8-4 0 15,-7 2 0-15,-5 2 0 16,-12 4-1-16,-8 7 1 16,-6 5 0-16,-7 11-1 15,-4 9 0-15,2 10 1 16,-5 8-1-16,8 7-1 15,3 5 1-15,2-1 0 16,12-1-2-16,13-1-1 16,7-13-1-16,18-1-7 15,-3-25-16-15,27 3-12 16,-5-20-1-16,12 2 0 15,-8-17 1-15</inkml:trace>
  <inkml:trace contextRef="#ctx0" brushRef="#br5" timeOffset="456190.0926">8170 3530 100 0,'-19'6'40'15,"-12"-4"1"-15,6 17-1 16,-17-4-25-16,9 13-11 16,3 3 0-16,4 3-1 15,5 1-1-15,6 1-1 16,10-2 0-16,11-6 0 15,8-9 0-15,8-13-1 16,8-11 0-16,7-11 0 16,2-6 0-16,2-10 0 15,-2-3 0-15,-4-4 0 16,-8 7 0-16,-8 2 0 15,-5 8 0-15,-8 6 0 0,-6 16-1 16,0 0 0-16,-20 18 0 16,11 5 0-16,3 7-3 15,-2 0 0-15,11 5-3 16,-1-10-4-16,21 10-12 15,-12-26-6-15,23 5-9 16,-9-22 0-16,9 2 0 16,-6-18 2-16</inkml:trace>
  <inkml:trace contextRef="#ctx0" brushRef="#br5" timeOffset="456467.1084">8493 3537 97 0,'8'-16'38'0,"-11"-6"2"16,3 22-2-16,0 0-29 15,0 0-2-15,-7 13-2 0,7 12-1 16,-1 8 0-16,1 3-2 15,0 3 0-15,4 3 1 16,0-4-2-16,4-4 1 16,1-11-1-16,5-9 1 15,0-13-2-15,4-12 0 16,2-11 0-16,-1-12 0 15,4-6 0-15,-3-8-2 16,-1-1 0-16,-1-2-3 16,2 10-3-16,-10-6-8 15,15 28-11-15,-21-13-6 16,13 28-5-16,-17 4-1 15,14 4-2-15</inkml:trace>
  <inkml:trace contextRef="#ctx0" brushRef="#br5" timeOffset="456791.1269">8894 3548 107 0,'0'0'39'16,"22"-9"0"-16,-13-8-7 15,14 5-25-15,-2-7-3 16,9-2-1-16,-3-2-1 15,5 1 0-15,-3-2-2 16,-3 3 2-16,-9 2-2 16,-4 4 1-16,-13 15 0 15,-9-12 0-15,-8 15 0 0,-6 5-1 16,-2 7 1-16,-3 9 0 15,4 2 0-15,1 5-2 16,9 2 1-16,6 0-1 16,10-2-2-16,11-7-3 15,16 3-10-15,-6-30-11 16,25 8-13-16,-7-21 0 15,13-3-1-15,-6-15 1 16</inkml:trace>
  <inkml:trace contextRef="#ctx0" brushRef="#br5" timeOffset="457046.1415">9378 3268 117 0,'-16'8'41'16,"-13"-9"1"-16,15 14-1 16,-14-2-38-16,17 2-1 0,3-2-1 15,8 1 0-15,8 1-1 16,3 3 0-16,4-1 0 15,0 4 0-15,-1 3 0 16,-1 0 0-16,-7 5 0 16,-4 0 0-16,-9 6 0 15,-4-3-2-15,-8 7-1 16,-12-9-6-16,3 21-11 15,-25-23-10-15,12 16-10 16,-11-18 0-16,6 7-2 16,-8-17 1-16</inkml:trace>
  <inkml:trace contextRef="#ctx0" brushRef="#br5" timeOffset="459616.2885">5636 1892 45 0,'0'0'33'15,"-15"14"1"-15,5 1-4 16,-10-7-14-16,12 15 2 15,-9-5-17-15,3 5-1 16,-2 2 0-16,-2 3 0 16,0-2 2-16,2 8 0 15,-3-2 1-15,4 9 1 0,-2-2-1 16,0 9 0-1,1-1 0-15,0 5-1 0,2-3-2 16,1 1 2-16,3 1-3 16,1 0 2-16,0-4-1 15,4-1 1-15,4-5-1 16,1 0 1-16,0-5 0 15,4 0-1-15,3-4 1 16,2-3-1-16,2-2 0 16,0 0 1-16,-1 2-1 15,-1 1 1-15,-1 3-1 16,-3 2 0-16,-2 3 0 15,2-1 1-15,-4 0 0 16,2 1 0-16,2-2-1 16,1-1 1-16,2-5 0 0,4 1-1 15,-1-2 2-15,4 0-3 16,-1 1 2-16,0-1-2 15,0 3 2-15,-3 1-1 16,2 1 0-16,-2 0 1 16,0 2 0-16,0 1 0 15,-2-2 0-15,1 2 0 16,0-3 1-16,-1 4-1 15,5-1-1-15,-5-1 1 16,4 2-1-16,-3 0 1 16,2 2-1-16,-4 2 0 15,3-1-1-15,-1-3 1 16,-1 0-1-16,1-4 0 15,1-2 1-15,4-3-1 0,0-6 2 16,4-3-2-16,-1-4 1 16,2-1 0-16,2 0 0 15,0-1 1-15,1 0-1 16,-3 2 0-16,2-3 0 15,0 7 0-15,0 1 0 16,-3 1 0-16,0-3 0 16,2 4 0-16,1 3 0 15,-4-3 0-15,1 3 0 16,3 0 0-16,-2 0 0 15,0 5 0-15,0-1-1 16,1 3 1-16,-3-2 0 16,2 2 0-16,-1 1 1 15,-3 0-2-15,4 0 2 0,-4-2-2 16,1 0 2-16,2-4-1 15,-1-1 1-15,1-2-2 16,2-3 2-16,1-1-1 16,1-2-1-16,6-2 2 15,-1 2-1-15,-1 0 0 16,1 1 0-16,1-1 0 15,0 0 1-15,0 1-1 16,1 2 0-16,-5 0 0 16,0 1 0-16,3-3 0 15,-2 1 0-15,2 0 0 16,1-1 0-16,1 0 0 15,0 0 0-15,3-1 0 16,-2 1 0-16,3 0 0 16,-3 4-1-16,-1 2 1 0,-2 1 0 15,-4 5 1-15,-2-3-1 16,-2 2 1-16,1-3 1 15,-3-2-1-15,1 1 1 16,4-7-1-16,1-2 1 16,2-2-2-16,-1-3 1 15,1 1-1-15,3-1 1 16,1 2-1-16,-1 3 0 15,-6 0 0-15,4 2 0 16,-2 4 0-16,1 1 0 16,1-2 0-16,1 3 0 15,2-2 0-15,3-1 0 16,2 0 0-16,2 0 0 15,-1-3 0-15,2 3 0 0,-1-2 0 16,-1 4 0-16,-4-1 0 16,-2 4 0-16,-5 1 0 15,-2 3 0-15,-2-1 1 16,-2 1-1-16,-2 2 2 15,1-1-2-15,-5 0 1 16,2-1-1-16,-1-4 2 16,-1 0-2-16,-2 2 0 15,3-1 0-15,-1 0 0 16,-2 0 0-16,4-1 0 15,-1-1-1-15,1 2 1 16,2 1 0-16,-5-2 0 16,2 1 0-16,0-3 0 0,1 1 0 15,-1 0 0-15,0-1 0 16,2-1 0-16,0-1 0 15,-2 2 0-15,0-2 0 16,0 2-2-16,2 2 2 16,-2 3 0-16,2-1 0 15,-2 4-1-15,1-1 1 16,1 4 0-16,0 2 0 15,-2-1 1-15,-4 4-1 16,0 0 0-16,4 2 0 16,-7 3 0-16,5 3 0 15,-3-3 0-15,0 3-1 16,0-2 0-16,-2 5 1 15,-1 0-1-15,0 0 0 0,-2 1 0 16,-2-1 0-16,0 1 0 16,-3 0 0-16,0 2 1 15,0-2 0-15,1 1 0 16,-5 4 0-16,1-5 0 15,-1 5 0-15,-1-3 0 16,3 1 1-16,-3 3-1 16,2-4 1-16,0-2-1 15,0 2 1-15,3-3-1 16,-3 3 1-16,0-2-1 15,-1-1 0-15,0 1 1 16,0 0-1-16,0 0 0 16,-4-2 1-16,3-1-1 15,-1-1 0-15,2-2 1 0,0 0 0 16,0-2-1-16,1-2 1 15,0 0-1-15,0-3 1 16,2 1-1-16,-1-3 0 16,2 0 1-16,-4 3-1 15,2-4 0-15,-5-2 0 16,3-2 1-16,-3 0-1 15,0-2 1-15,1 0-1 16,0-4 0-16,1-2 0 16,0 2 0-16,4 0 0 15,-4 1-1-15,6 2 0 16,-1 1 1-16,0 5-1 15,1 2 0-15,-3 8 0 16,-1 4 1-16,-2-2-1 16,0 0 2-16,-2-6-3 0,-2-7 0 15,4-11-5-15,-7-27-11 16,13 2-8-16,-6-29-4 15,17 2-3-15,-11-21-8 16,14 1 4-16,0-8-4 16</inkml:trace>
  <inkml:trace contextRef="#ctx0" brushRef="#br5" timeOffset="459963.3084">8273 10163 87 0,'-5'-12'37'16,"5"12"1"-16,-2-16-7 15,2 16-26-15,0 0 0 16,-12 14 1-16,3 1-3 15,1 15 3-15,-5 10-3 16,6 10 0-16,-4 5-1 16,6 4 1-16,3-6-2 15,8-8 1-15,8-16-1 16,10-22 0-16,8-26 0 15,15-25-2-15,5-21 0 16,0-18-4-16,9-3-12 16,-18-26-11-16,9 14-8 0,-18-4-4 15,-2 10-1-15,-18-2 0 16</inkml:trace>
  <inkml:trace contextRef="#ctx0" brushRef="#br5" timeOffset="460900.362">2012 5836 100 0,'-16'-50'37'0,"-15"-1"0"0,4 18-1 16,-16 6-35-16,1 19-1 16,-3 13 1-16,0 20 0 15,-3 26 1-15,4 22-1 16,5 22 1-16,4 12-2 15,6 17 2-15,11 7 0 16,4 4-4-16,6-7-1 16,15-3-19-16,-5-25-15 15,9-16 0-15,-2-25 1 16,4-20-3-16</inkml:trace>
  <inkml:trace contextRef="#ctx0" brushRef="#br5" timeOffset="461395.3903">1396 6544 112 0,'-22'4'40'0,"3"-6"0"16,19 2-1-16,0 0-35 15,32-3-1-15,10-11-1 16,18-2-1-16,12-8 0 15,10-5 0-15,5-1 0 16,6-1-2-16,-6 4 2 16,-6 4-2-16,-10 5 1 15,-19 4-1-15,-11 8 1 16,-13 6 0-16,-16 6 0 15,-13 11 0-15,-9 10 0 0,-14 10 1 16,-6 9-1-16,0 11 2 16,0 5-2-16,2 0 2 15,6 0-1-15,12-9 2 16,10-9-2-16,13-14-1 15,12-16 1-15,11-19 1 16,5-14-2-16,5-15 0 16,3-13 0-16,-6-11 0 15,-6-4 0-15,-10-4 0 16,-10-1 0-16,-14 4-3 15,-8 8 1-15,-15 8-2 16,-3 13 1-16,-2 8-2 16,1 16-1-16,1 10 0 15,14 13-3-15,9-13-5 16,14 40-12-16,1-23-7 0,22 8-3 15,5-13-1-15,15 0 3 16</inkml:trace>
  <inkml:trace contextRef="#ctx0" brushRef="#br5" timeOffset="461680.4066">2780 6239 105 0,'0'0'37'16,"-20"33"2"-16,-11-5-1 16,2 20-29-16,-8-1-3 15,8 10 0-15,0-3-2 16,10-1 0-16,9-6-1 15,10-11 1-15,13-14-4 16,8-15 0-16,11-15 0 16,6-11 0-16,3-9 0 0,-2-12 0 15,-4-3 0-15,-6-7 0 16,-8 5 0-16,-7 0-6 15,-9 9 2-15,-9 3-3 16,4 14-2-16,-11-2-10 16,11 21-8-16,0 0-8 15,15 4-3-15,-3 1-1 16,15 9 2-16</inkml:trace>
  <inkml:trace contextRef="#ctx0" brushRef="#br5" timeOffset="462034.4268">3237 6308 102 0,'0'-16'38'0,"0"16"1"15,-23-17-1-15,0 23-30 0,-12 3-1 16,2 12-3-16,-4 9 0 16,8 6 1-16,1 5-3 15,13 0 2-15,7-4-2 16,12-8 0-16,14-12-2 15,7-17 0-15,10-19 0 16,10-13 0-16,3-18 0 16,1-14 0-16,-1-10 0 15,-5-7 0-15,-4-2 0 16,-10 6 0-16,-2 13 0 15,-12 12 0-15,-10 18 0 16,-9 23 0-16,-6 26 0 16,-4 19 0-16,-5 19 0 0,-1 10 0 15,11 10-6-15,-7-8-8 16,28 18-12-16,-12-30-3 15,31 8-5-15,-11-24 0 16,27-2-8-16,1-16 4 16</inkml:trace>
  <inkml:trace contextRef="#ctx0" brushRef="#br5" timeOffset="463777.5265">4370 6204 69 0,'0'0'33'16,"0"0"-1"-16,0 0-6 0,-14-6-18 15,14 6-2-15,0 0-2 16,0 0-1-16,0 0 1 16,0 0-1-16,0 0 0 15,0 0 0-15,0 0 0 16,0 0-1-16,0 0 1 15,0 0 0-15,0 0-2 16,0 0 1-16,0 0-1 16,0 0 0-16,0 0 0 15,10 7-1-15,-10-7 1 16,0 0 0-16,0 0 0 15,0 0 0-15,0 0 0 16,0 0 0-16,0 0 0 16,0 0 0-16,0 0-1 0,0 0 1 15,0 0-1-15,-8-13 1 16,8 13-1-16,0 0 0 15,0 0 0-15,0 0 1 16,0 0-1-16,0 0 1 16,0 0 0-16,0 0 0 15,0 0 0-15,0 0 1 16,0 0-1-16,0 0-1 15,0 0 1-15,0 0-1 16,0 0 1-16,8 21-1 16,-8-1 0-16,-1 5 0 15,-5 5 0-15,0 5 1 16,-2 0-1-16,0 1 2 0,-3-7-2 15,6-4 2-15,-4-8-2 16,9-17 2-16,0 0-1 16,0 0-2-16,12-34 2 15,1 2-2-15,4-6 2 16,-2-6-2-16,5-1 2 15,-3 1-2-15,-1 5 2 16,-2 9-1-16,-4 7 1 16,-1 9-1-16,-9 14 0 15,15-1 0-15,-9 11 0 16,1 5 1-16,1 0-1 15,3 0 0-15,7-2 1 16,5-7 0-16,7-10-1 16,11-6 1-16,0-9 0 0,8-2 0 15,-2-8 0-15,1 6-1 16,-8 0 1-16,-4 6-1 15,-8 10 1-15,-12 16-1 16,-7 10 0-16,-11 12 0 16,-5 9-1-16,-4 3 1 15,-2 5-2-15,-1 0-1 16,4-2 0-16,2-10-1 15,11-6-5-15,-3-30-5 16,36 25-12-16,-15-36-2 16,21 5-4-16,-9-22-3 15,14 3-2-15,-9-14 0 16</inkml:trace>
  <inkml:trace contextRef="#ctx0" brushRef="#br5" timeOffset="464355.5596">5195 6124 101 0,'-10'-18'37'0,"10"18"2"0,-28-1-1 15,19 16-32-15,-15 7-1 16,6 9-2-16,-1 8 0 15,7 5-1-15,4 3 0 16,5-2 1-16,8-6-3 16,6-5 3-16,10-14-2 15,5-9 1-15,6-15-2 16,4-11 1-16,0-9 0 15,1-10-2-15,-8-4 2 16,-3-4-2-16,-7-2 2 16,-8 4-2-16,-7 4 2 15,-7 6-1-15,-3 6 1 16,-3 5-1-16,-1 6 0 0,10 13 0 15,0 0 0-15,0 0 1 16,0 0-1-16,19-4 0 16,1 6 0-16,6 1 0 15,3-1 1-15,-1 3-1 16,1-2 0-16,-2 4 1 15,-4 5-1-15,-5 7 1 16,-7 8-1-16,-7 5 0 16,-4 7 0-16,-2 5 1 15,-5 2-1-15,3 0 2 16,-1-3-2-16,1-10 0 15,6-7 0-15,3-11 0 16,12-15 0-16,-1-16 0 0,7-10 0 16,3-8 0-16,-1-14 0 15,0-1 0-15,-2-7 0 16,-5 5 0-16,-4 3 0 15,-2 8 0-15,-7 10-4 16,-4 3-2-16,10 15-4 16,-12-8-7-16,19 29-8 15,-18-9-3-15,27 7-2 16,-27-7 0-16,31 16-2 15,-18-8 0-15,3 7 1 16</inkml:trace>
  <inkml:trace contextRef="#ctx0" brushRef="#br5" timeOffset="464670.5776">5869 6244 104 0,'0'19'38'15,"0"-19"1"-15,7 12 0 16,-7-12-34-16,26-10 0 16,-1-6-2-16,7 0 0 15,2-10-1-15,1 1 0 16,-4-3-1-16,-3 4 0 15,-8-2 0-15,-7 7 0 16,-11 4 0-16,-2 15 0 16,-21-6-1-16,0 17 1 15,-3 8-1-15,-4 9 1 16,3 8-1-16,1 8 0 15,5-2 0-15,7 6 0 16,9-7-1-16,8-6 0 16,15-9-3-16,11-15-1 0,17-4-9 15,-3-31-9-15,25 9-6 16,-19-28-3-16,22 2-3 15,-17-15-5-15,2 5 4 16</inkml:trace>
  <inkml:trace contextRef="#ctx0" brushRef="#br5" timeOffset="464939.593">6487 5966 109 0,'0'0'38'0,"-37"6"2"15,20 17-1-15,-9-1-30 16,11 2-5-16,2 5-2 16,10-3 0-16,4-5-1 15,9-2 0-15,10-8 0 16,9-6 0-16,0-3 0 15,1-2 0-15,-4 0 0 16,-2 4 1-16,-8 7-2 0,-9 11 1 16,-13 9 1-16,-11 11-2 15,-10 5 0-15,-3 5 0 16,-5 3-4-16,-2-5-1 15,13 2-10-15,-10-27-7 16,21 6-7-16,-11-31-2 16,24 0-6-16,-23-12-4 15,8-7 2-15</inkml:trace>
  <inkml:trace contextRef="#ctx0" brushRef="#br5" timeOffset="465655.634">1414 7749 83 0,'-29'1'38'0,"6"13"0"15,-12-1 0-15,10 23-17 16,-12-5-17-16,8 4-1 16,1 4 0-16,12-1-2 15,6-6 1-15,14-3-1 16,10-13 1-16,15-13-1 15,10-15 1-15,7-14 1 16,7-11-1-16,5-11 0 0,-4-10 0 16,-5-5-1-16,-8-8 1 15,-12 6 0-15,-11 4-2 16,-11 9 1-16,-10 9-1 15,-9 12 0-15,-7 19 0 16,-4 17 0-16,-1 22 0 16,0 12-1-16,0 15 1 15,4 11 0-15,6 7-2 16,5 1-1-16,11-3-1 15,10-12-1-15,12-7-3 16,12-20-7-16,27 1-10 16,-9-32-5-16,22 2 0 0,-12-24-5 15,13-3 0-15,-10-13 0 16</inkml:trace>
  <inkml:trace contextRef="#ctx0" brushRef="#br5" timeOffset="466804.6997">2080 7768 108 0,'-20'8'38'15,"-17"-1"0"-15,5 18 1 16,-12-2-33-16,10 8-2 15,3 0 0-15,8 5-2 16,6-3 0-16,8 0-1 16,14-4 0-16,10-10 0 15,11-6-1-15,8-7 1 16,8-11 0-16,1-8-1 15,3-10 0-15,-4-8 0 16,0-7 0-16,-9-3 0 0,-5-1 0 16,-13-3 0-16,-4 2 0 15,-9 5 0-15,-4 6 0 16,-5 8 0-16,-3 5 0 15,1 9 0-15,-1 9 0 16,10 1 1-16,-14 20-1 16,13-4 1-16,3 1 0 15,6 1 0-15,6-4 0 16,7-3 0-16,7-10 0 15,7-6 1-15,5-8-2 16,4 0 0-16,-1-6 0 16,-3 1 0-16,-5 2 0 15,-6 3 0-15,-8 5 0 16,-8 9 0-16,-13-1 0 0,-7 28 0 15,-6-3 0-15,-4 11 0 16,-2 6 0-16,3 1 0 16,1 3 0-16,8-4 0 15,7-5 0-15,9-9 0 16,14-7 0-16,4-16-2 15,6-13 2-15,8-11 2 16,-2-11-2-16,3-7 0 16,-3-6 0-16,-1-6 0 15,-7 1 0-15,-3 2 0 16,-10 8 0-16,-2 6 0 15,-6 8 0-15,-5 7 0 16,-5 17 0-16,0 0 0 16,-3 21 0-16,-1 3 0 0,1 8 0 15,2 6 0-15,1 0 0 16,1 3 0-16,7-3 0 15,1-9 0-15,6-13 0 16,4-8 0-16,2-12 0 16,1-10 0-16,2-10 0 15,-2-9 0-15,-1-8 0 16,-2-1 0-16,-3 3 0 15,-4-3 0-15,-1 4 0 16,-2 3 0-16,2 8 0 16,-2 1-4-16,7 14-6 15,-5-9-5-15,16 22-6 16,-15-15-5-16,24 22-2 15,-19-18 1-15,21 19-1 16,-18-15 1-16,13 4 28 0,-6 11 8 16,-16-13 9-16,12 18 5 15,-23-14 2-15,12 9 2 16,-12-9 2-16,-5 18 1 15,-14-4-23-15,10 7-2 16,-4 1-2-16,4 8 0 16,-5 5-1-16,3 0 2 15,2 0-4-15,4-5 0 16,1-5 0-16,9-7 0 15,-5-18 0-15,23-2 0 16,-1-20 0-16,4-10 0 16,2-8 0-16,3-5 0 0,0-5 0 15,-7 3 0-15,1 6 0 16,-8 11 0-16,-3 13 0 15,-14 17 0-15,14 9 0 16,-12 14 0-16,0 11 0 16,1 2 0-16,5 7 0 15,-4-2-4-15,11 4-11 16,-10-16-5-16,19 6-6 15,-14-22-4-15,24 10 0 16,-14-25-1-16,31 4-1 16,-7-17 4-16,23-6 3 15</inkml:trace>
  <inkml:trace contextRef="#ctx0" brushRef="#br5" timeOffset="467262.7259">4588 7117 73 0,'6'-32'39'15,"1"12"-1"-15,-9 9 0 16,10 26-18-16,-19 4-13 15,-2 23-2-15,1 10-1 16,-1 16-2-16,-3 7 0 16,3 9-2-16,1 1 0 15,7-7-1-15,5-3-2 16,1-18-2-16,13 3-15 15,-10-29-8-15,15-7-10 16,-5-14-1-16,0-6 1 16,-14-4 1-16</inkml:trace>
  <inkml:trace contextRef="#ctx0" brushRef="#br5" timeOffset="467435.7358">4455 7656 120 0,'-19'-7'39'0,"19"7"1"15,-14-9-8-15,14 9-30 16,25-12-2-16,7-8-2 15,16-3-1-15,4-15-5 16,23 5-14-16,-9-16-13 16,13 1-3-16,-8-12-1 15,2 7 1-15</inkml:trace>
  <inkml:trace contextRef="#ctx0" brushRef="#br5" timeOffset="467781.7556">5105 7011 108 0,'-15'4'38'0,"-11"5"2"15,8 20-1-15,-4 3-35 16,-3 14 1-16,7 7-2 15,0 12 1-15,2 0-2 16,5 6 0-16,3-4 0 16,3-6 0-16,7-8-1 15,5-11 1-15,6-10-1 16,8-17-1-16,7-15 2 15,1-13-2-15,3-9 0 16,2-8 0-16,-2-6 0 16,-2-1 0-16,-3 2 0 0,-9 3 0 15,-3 7 0 1,-2 8 0-16,-13 17 0 0,0 0 0 15,11 9-2-15,-16 16-2 16,5 7-2-16,0-5-5 16,14 17-9-16,-10-19-5 15,25 13-4-15,-12-25-1 16,22 8-1-16,-10-22-4 15,16 0 0-15</inkml:trace>
  <inkml:trace contextRef="#ctx0" brushRef="#br5" timeOffset="469667.8634">5621 7341 79 0,'0'0'38'15,"-4"24"-2"-15,-1-11 2 16,12 16-24-16,-14-9-4 16,7 12-3-16,-4 0-2 15,1 2-1-15,-4 2-1 16,6-1 0-16,-4-6 0 15,2-3-1-15,2-11 0 16,1-15 0-16,0 0-1 16,15-15 1-16,-1-16-1 15,0-9-1-15,5-8 1 16,0-2-1-16,-1-2 1 0,-2 3-1 15,-6 10 0-15,-2 7 0 16,-4 13 0-16,-3 9 0 16,-1 10-1-16,0 0 0 15,4 13-2-15,10-4 0 16,2-2 0-16,6 0-1 15,11-4 0-15,-2-5-1 16,10-2 1-16,-4-4 1 16,2-3 0-16,-5-1 1 15,-6 0 1-15,-6 2 0 16,-7 1 1-16,-15 9 2 15,0 0 0-15,0 0 1 16,-19 11 0-16,4 8 1 16,-7 4 0-16,1 11 1 15,-2 1-1-15,6 7-1 0,0-3 0 16,7 0-1-16,6-5 0 15,8-9-1-15,9-10 0 16,8-10-1-16,4-15 0 16,5-9 0-16,3-9 0 15,-4-5-1-15,-4-5 1 16,-2-3 0-16,-10 4-1 15,-5 4 1-15,-6 5 0 16,-2 4 0-16,-1 7-1 16,-2 1 1-16,3 16 0 15,2-18-1-15,-2 18 1 16,22-9 0-16,-8 8 0 15,5 1 0-15,-1 0 1 16,2 2-1-16,1 3 1 0,-4-2-1 16,0 2 1-16,-2 0-1 15,-1-1 1-15,-1 1-1 16,-1-2 2-16,-2 1-2 15,2-1 0-15,-12-3 0 16,11 16 0-16,-11-2 0 16,-3 5 0-16,-4 3 0 15,-2 2 0-15,-1 6 0 16,2-3 0-16,4 1 0 15,4-6 0-15,8-7 0 16,6-8 0-16,9-11 0 16,4-11 0-16,6-8 0 15,1-7 0-15,0-4 0 0,-1 0 0 16,-5 2 0-16,-6 6 0 15,-6 5 0-15,-6 9 0 16,-10 12 0-16,0 0 0 16,-9 23 0-16,4-1 0 15,-2 5 0-15,3 5-4 16,1 0-2-16,9 1-3 15,0-13-4-15,17 5-3 16,-7-25-4-16,25 7-3 16,-17-26-1-16,19 9 0 15,-14-24 1-15,7 5 23 16,-6 1 4-16,-16-10 7 15,4 18 4-15,-22-12 6 16,12 19 2-16,-27-10 4 0,19 23-1 16,-27-2-18-16,12 10-1 15,-6 7-2-15,2 9-2 16,-1 4 0-16,4 5-1 15,2 2 0-15,6 3-1 16,6-5 0-16,3-3 0 16,5-8 1-16,7-13-2 15,5-11 0-15,7-12 0 16,-2-10 0-16,3-6 0 15,2-6 0-15,-2-2 0 16,-1 2 0-16,-4 6 0 16,-6 10 0-16,-7 8 0 15,-8 12-2-15,-1 19 2 16,-11 13-1-16,-3 15 1 0,-2 14-1 15,0 8 0-15,-3 10 1 16,2 4-1-16,8-9 1 16,-3-2-1-16,9-12 1 15,3-15 0-15,2-18 0 16,-1-27 0-16,0 0 1 15,17-19 0-15,-9-11 0 16,4-11 1-16,-3-12 0 16,1-5-2-16,1 0 0 15,2 3 0-15,-2 4 0 16,2 4 0-16,4 8 0 15,1 2-3-15,6 10-2 16,-2-1-6-16,10 10-2 16,-10-15-5-16,17 13-5 15,-20-24-3-15,21 10 0 0,-22-20 0 16,17 12 1-16,-15-17 5 15,5 13 3-15,-7 5 27 16,-9-8 9-16,14 28 4 16,-28-8 2-16,18 27 2 15,-28-2 1-15,17 29 1 16,-25-5 1-16,15 20-23 15,-13 6-3-15,3 6-1 16,0 3 0-16,3 2-1 16,3-6 1-16,7-7-3 15,5-10 0-15,7-12 0 16,4-10 0-16,6-9 0 15,4-8 0-15,-1-2 0 16,2-2 0-16,-1 3 0 0,-1 3 0 16,-3 4 0-16,-3 7 0 15,-2 6 0-15,-2 2 0 16,-2 5 0-16,2 0 0 15,-6-3 0-15,3 3-4 16,-7-21-9-16,4 23-3 16,-17-28-6-16,13 5-3 15,-31-5-4-15,7 5 0 16,-28-22 1-16,0 11 2 15,-33-11 5-15,-10 7 1 16,-21 2 5-16</inkml:trace>
  <inkml:trace contextRef="#ctx0" brushRef="#br5" timeOffset="470936.936">1181 8803 71 0,'-1'-14'38'0,"-7"-8"-1"15,6 11 1-15,-15-10-14 16,10 11-18-16,7 10-2 0,-13-7 0 16,8 22-1-16,5 14 0 15,-4 12-1-15,8 16-1 16,-3 11 1-16,4 10-2 15,-2 3 2-15,2 1-2 16,1-5 0-16,2-8 1 16,0-15 0-16,-2-9-1 15,2-19 0-15,-2-12 0 16,-6-14 0-16,10-22 1 15,-8-11 0-15,-2-9-1 16,-3-11 0-16,-5-9 1 16,1-6-1-16,-4-7 0 15,2-3 0-15,3 1 0 16,0 8 0-16,4 5 0 0,7 8-1 15,4 7 1-15,7 12-1 16,7 10 2-16,3 12-2 16,6 8 1-16,2 10 0 15,-3 11 0-15,-1 10 1 16,-5 12-2-16,-8 9 2 15,-10 12-2-15,-10 8 2 16,-14 7 0-16,-7 0-1 16,-1-2-1-16,-8-10 0 15,4-12-1-15,2-13-2 16,9-27-3-16,18-8-11 15,-5-34-7-15,33 2-3 16,-8-26-2-16,20 6-5 16,-7-12-1-16,10 8 1 15</inkml:trace>
  <inkml:trace contextRef="#ctx0" brushRef="#br5" timeOffset="471168.9493">1567 8688 92 0,'8'-20'35'0,"-8"20"2"15,0 0-1-15,11-1-29 16,-8 14-1-16,6 11-2 15,-4 9 0-15,1 19-1 16,-3 7 0-16,-2 16-1 16,-2 3 0-16,-3 8-2 15,-5-4 0-15,4-5 0 16,5-9-3-16,1-21-4 0,16-1-13 15,-17-46-6-15,38 19-8 16,-20-40-2-16,12-2-3 16,-10-19 2-16</inkml:trace>
  <inkml:trace contextRef="#ctx0" brushRef="#br5" timeOffset="471368.9607">1675 9073 115 0,'-25'-15'39'16,"25"15"2"-16,-22-7-3 15,22 7-33-15,13-1-2 16,11-6-1-16,14-6-2 15,4-7-1-15,12-4-2 16,2-9-2-16,13 1-9 16,-16-24-12-16,17 16-5 15,-26-15-5-15,2 11-2 0,-17-8-1 16,-1 9 2-16</inkml:trace>
  <inkml:trace contextRef="#ctx0" brushRef="#br5" timeOffset="471521.9695">2158 8504 105 0,'-16'25'38'15,"-9"8"2"-15,9 20-1 16,-8 15-34-16,7 6-2 15,0 6 0-15,7 4-2 16,4-1 0-16,4-6-3 16,10-8-2-16,-1-19-5 15,22-3-15-15,-9-33-8 16,19-5-6-16,-2-30-1 15,10-3 0-15</inkml:trace>
  <inkml:trace contextRef="#ctx0" brushRef="#br5" timeOffset="471844.988">2505 8665 91 0,'0'0'40'0,"-18"-12"1"16,13 23 0-16,-11-4-18 15,0 18-18-15,1 3-1 16,4 10-1-16,-3 7 0 15,2 6-1-15,0 7 0 16,-1 4-2-16,3 0 0 16,5-7 0-16,2-2 0 15,9-8 0-15,6-12 0 16,9-6 0-16,7-14 0 0,8-12 0 15,2-6 0-15,6-6 0 16,1-4 0-16,0-5-4 16,8 10-11-16,-16-19-7 15,14 25-5-15,-18-19-4 16,17 20-1-16,-16-25-2 15,13 18-2-15,-10-12 0 16</inkml:trace>
  <inkml:trace contextRef="#ctx0" brushRef="#br5" timeOffset="472471.0238">3246 8707 58 0,'-12'-19'37'0,"12"19"0"16,-21-14-2-16,21 14-8 15,-28 5-14-15,13 10-4 16,-8 1-2-16,2 13-3 15,-2 9 1-15,1 10-2 16,2 4 1-16,3 7-2 16,7-4 1-16,10-3-1 15,6-9-1-15,13-8 1 16,12-16-1-16,11-16 0 15,4-11 0-15,4-13-1 16,1-10 1-16,-6-9-1 16,-8-8 0-16,-8-4 0 15,-12 0-1-15,-14 2 1 0,-12 5-2 16,-11 6 1-16,-9 8-2 15,-6 9 2-15,2 9-3 16,-4 6 0-16,3 12 0 16,10-3-6-16,25 17-8 15,-1-19-7-15,28 15-2 16,-4-21-3-16,27 9-1 15,-3-14-4-15,13 4 0 16</inkml:trace>
  <inkml:trace contextRef="#ctx0" brushRef="#br5" timeOffset="472679.0357">3670 8646 105 0,'0'0'38'15,"0"0"1"-15,0 0-1 16,-13 25-32-16,1-2-1 0,2 10-2 16,-3 9 1-16,-1 8-2 15,1 7 0-15,4 3-1 16,4-3 0-16,2-6-3 15,6-6-2-15,3-16-3 16,19-1-12-16,-13-32-8 16,28 2-4-16,-16-28-5 15,17 0-4-15,-12-19 3 16,3 4-1-16</inkml:trace>
  <inkml:trace contextRef="#ctx0" brushRef="#br5" timeOffset="472860.046">3727 8694 111 0,'-17'-2'40'16,"-1"-4"0"-16,18 6 0 15,0 0-35-15,12-9-4 0,13-2 0 16,12-5-2-16,6 1-1 16,2-3-3-16,6 12-3 15,-12-12-13-15,10 25-7 16,-30-9-8-16,2 16-3 15,-16-3-1-15,-3 13 3 16</inkml:trace>
  <inkml:trace contextRef="#ctx0" brushRef="#br5" timeOffset="473055.0572">3703 8981 115 0,'-18'12'41'16,"18"5"0"-16,0-17-2 15,23-17-35-15,8-2-2 0,16-8-1 16,6 0-1-16,3-5-3 15,5 7-1-15,-14-11-11 16,11 26-12-16,-31-7-7 16,-1 18-6-16,-26-1-1 15,4 22 2-15</inkml:trace>
  <inkml:trace contextRef="#ctx0" brushRef="#br5" timeOffset="473227.067">3736 9225 116 0,'-32'24'40'0,"21"1"2"16,11-25-2-16,4-20-37 15,23-7-1-15,19-12-2 0,10-5-3 16,5-11-5-16,16 10-16 16,-12-18-6-16,11 14-11 15,-10-8 1-15,4 10-2 16,-16-2 1-16</inkml:trace>
  <inkml:trace contextRef="#ctx0" brushRef="#br5" timeOffset="473746.0967">4470 8658 102 0,'-34'34'41'15,"7"16"1"-15,-13 0-2 16,14 8-34-16,-9 0 0 16,13 2-3-16,0-5 0 15,10-7-1-15,8-16-1 0,9-14 0 16,9-18 0-16,6-18 0 15,4-13 0-15,3-12-1 16,1-10 0-16,0-9 1 16,-2 1-2-16,-6 3 0 15,-4 5 0-15,-7 11 1 16,-2 9-1-16,-4 13 0 15,-3 20 0-15,0 0 1 16,0 0 1-16,1 24 1 16,3-4-1-16,6 4 0 15,2-6 0-15,9-2 0 16,2-10 2-16,9-6-3 15,1-8 0-15,2-11 0 16,1-2-2-16,-4-7 2 0,0 2 0 16,-7 0-1-16,-3 5 1 15,-8 2-1-15,-2 10 2 16,-12 9 0-16,7 18 1 15,-7 15-2-15,-6 10 0 16,-2 10 0-16,-2 9 0 16,3 3 0-16,3-1 0 15,2-5 0-15,10-7-12 16,-3-27-3-16,21 2-8 15,-11-40-5-15,23 5-3 16,-10-32-1-16,24 3-4 16,-15-28 0-16,16-6 3 15</inkml:trace>
  <inkml:trace contextRef="#ctx0" brushRef="#br5" timeOffset="474291.1279">5608 8388 91 0,'6'-22'38'15,"-6"22"1"-15,7-16 0 16,-7 16-34-16,-2 24-1 16,-3 4-2-16,-1 10 0 0,0 8 0 15,-1 11 0-15,1 6-1 16,5 2 0-16,-3-2-1 15,7-2 0-15,-4-8-3 16,4-7-2-16,-3-23-15 16,19 0-15-16,-19-23-3 15,16 0 0-15,-14-17-1 16</inkml:trace>
  <inkml:trace contextRef="#ctx0" brushRef="#br5" timeOffset="474714.1521">5541 8710 96 0,'-27'-15'38'0,"12"11"2"16,-5-3-1-16,20 7-31 15,0 0-3-15,0 0-1 0,15 15-1 16,7-8 0-16,5 0-1 16,7 4 0-16,2-6-1 15,6 5 0-15,1-7 1 16,-1-2-1-16,0-3-1 15,1-3 1-15,-3-3-1 16,-9-1 0-16,-3 1 1 16,-5-6-1-16,-13 4-1 15,-10 10 1-15,8-11 0 16,-8 11 0-16,-18 6 1 15,-1 8-1-15,3 5 0 16,-1 5 0-16,1 6 1 16,2 2-1-16,6 1 0 15,6 0 0-15,9-6 0 0,7-7 0 16,11-7 0-16,5-10 0 15,1-8 0-15,1-6 1 16,-3-5-2-16,-2-5 0 16,-7-2-2-16,-10-7-2 15,3 7-10-15,-21-15-7 16,17 16-6-16,-18-17-2 15,26 12-3-15,-16-14-2 16,26 12-3-16,1-2 1 16</inkml:trace>
  <inkml:trace contextRef="#ctx0" brushRef="#br5" timeOffset="475128.1758">6754 8299 62 0,'6'-16'38'0,"-6"0"0"15,0 16 1-15,-2-12-12 0,4 26-22 16,-3 8-1-16,2 10-1 16,-4 13-1-16,-1 11 0 15,-2 6-1-15,-1 10 0 16,2 1 0-16,-3-4-2 15,3-3 0-15,0-14-4 16,15 1-12-16,-14-29-17 16,17-1-4-16,-13-23-1 15,19-1 0-15</inkml:trace>
  <inkml:trace contextRef="#ctx0" brushRef="#br5" timeOffset="475301.1856">6689 8736 102 0,'-19'-11'40'0,"19"11"0"0,-20-10-1 16,20 10-33-16,11-12-4 15,7 0-1-15,14-2-4 16,7-10-2-16,22 5-14 16,-9-26-9-16,24 4-13 15,-10-11 2-15,10 5-1 16,-15-8 1-16</inkml:trace>
  <inkml:trace contextRef="#ctx0" brushRef="#br5" timeOffset="475653.2058">7227 8152 92 0,'-29'19'38'15,"6"22"2"-15,-7-1 0 0,10 14-35 16,-5 7 0-16,6 8-1 16,-3 5 1-16,9 5-2 15,3-7 1-15,4-4-3 16,1-11 2-16,10-9-2 15,4-17 1-15,5-11-2 16,8-20 0-16,5-15 0 16,2-13-1-16,0-7 1 15,2-10-1-15,-5 2 1 16,-3 0 0-16,-5 9 0 15,-6 6-1-15,-4 16 1 16,-8 12 0-16,0 12 0 16,-1 10 1-16,-3 7-3 15,10 8 0-15,2-5-4 0,13 8-6 16,-8-24-11-16,27 10-5 15,-13-28-2-15,25 4-5 16,-10-23-4-16,3-2 1 16</inkml:trace>
  <inkml:trace contextRef="#ctx0" brushRef="#br5" timeOffset="475984.2247">7506 8576 98 0,'-16'26'40'0,"-1"-6"2"16,15 5-3-16,6-11-35 15,14 0 0-15,7-10-2 16,8-4 1-16,1-8-2 16,3-7 0-16,-3-5-3 0,-7-4 2 15,-9 1 0-15,-11-2 0 16,-13 4 0-16,-13 4 0 15,-7 9 0-15,-9 8 0 16,0 10 0-16,-4 8 1 16,5 11 0-16,5 8 0 15,12 4 1-15,11 1-1 16,18-7 0-16,13-6-4 15,22-2-3-15,3-26-13 16,32 9-8-16,-14-29-6 16,15 0-6-16,-10-8-4 15,-2 1 2-15</inkml:trace>
  <inkml:trace contextRef="#ctx0" brushRef="#br5" timeOffset="476840.2737">865 10134 95 0,'0'0'37'0,"2"14"-2"15,-6 8 2-15,-11 0-34 16,1 10-1-16,-1 9-1 16,1 7 1-16,-4 1-1 15,4 2 2-15,4-7-1 16,5-4 0-16,5-11 1 0,5-9-1 15,-5-20 0-15,19-9-1 16,-4-15 1-16,3-8-1 16,-3-8 1-16,3-7-1 15,-8 0 2-15,2-2-3 16,-5 5 2-16,0 7-1 15,-5 6 1-15,2 10-2 16,-4 4 1-16,0 17-1 16,14-10 0-16,1 13 1 15,9 0-1-15,3 0-1 16,10-2-1-16,2-7-3 15,15 2-3-15,-11-17-13 16,23 16-6-16,-22-19-6 16,8 13-4-16,-18-6-3 0,2 12 2 15</inkml:trace>
  <inkml:trace contextRef="#ctx0" brushRef="#br5" timeOffset="477178.293">1211 10290 100 0,'-19'38'38'0,"-2"-14"2"16,19 2-2-16,2-26-33 15,22 7-2-15,11-18 0 16,11-8-2-16,8-6 2 16,5-10-3-16,0-3 3 15,-2-3-2-15,-12 2 1 16,-5 2-2-16,-13 5 3 15,-12 7-2-15,-18 7-1 0,-10 11 2 16,-13 8-1-16,-4 13-1 16,-7 9-1-16,-3 8 1 15,0 7-1-15,4 7 1 16,10 2-1-16,8-2 1 15,12-6-1-15,17-9-1 16,19-8-3-16,10-18-4 16,28-2-12-16,-2-27-6 15,28 5-4-15,-11-25-7 16,16 4 0-16,-16-14 0 15</inkml:trace>
  <inkml:trace contextRef="#ctx0" brushRef="#br5" timeOffset="477471.3098">2079 9978 107 0,'-42'6'38'0,"3"16"2"0,-12-6-1 15,12 13-31-15,1-6-5 16,8 2 0-16,13-4-1 16,11-3 0-16,14-7 0 15,12-3-1-15,11-5 0 16,8-1 0-16,0-1 1 15,1 3-2-15,-4 4 1 16,-4 5-1-16,-15 8-2 16,-5 3 3-16,-14 9-3 15,-3 0 2-15,-9 0-2 16,-2-6 0-16,4-5-2 15,-1-14-1-15,13-8-7 0,5-23-11 16,23 1-3 0,-6-30-7-16,21 2-2 0,-5-21-4 15,15 0 3-15</inkml:trace>
  <inkml:trace contextRef="#ctx0" brushRef="#br5" timeOffset="477651.3201">2458 9662 113 0,'0'19'38'15,"-20"10"2"-15,5 22-2 16,-2 5-36-16,-3 8 0 15,3 8-1-15,3 3-1 16,4-1-2-16,2-6-1 16,13-5-4-16,-4-19-11 15,21 3-9-15,-16-27-8 16,14-6-5-16,-8-18 1 0,5-6 0 15</inkml:trace>
  <inkml:trace contextRef="#ctx0" brushRef="#br5" timeOffset="477802.3287">2294 10120 117 0,'-22'-18'41'15,"22"18"2"-15,-12-15-3 16,31-5-37-16,9 7-5 16,10-13-11-16,31 10-12 15,-10-22-8-15,27 8-8 16,-1-11 0-16,13 7-1 15</inkml:trace>
  <inkml:trace contextRef="#ctx0" brushRef="#br5" timeOffset="478281.3561">3437 9985 72 0,'4'-34'37'0,"6"5"0"15,-13-5-4-15,3 34-5 16,-18-21-22-16,0 28 0 15,-12 13-1-15,-1 15-1 0,-6 8 0 16,6 12-1-16,-1 1-1 16,11-1 0-16,10-5-1 15,13-6 0-15,10-15-1 16,14-12 1-16,8-14-1 15,9-14 0-15,0-10 2 16,0-9-1-16,-5-6 0 16,-6-5 0-16,-12 1 1 15,-8 0-1-15,-11 1-1 16,-9 7 2-16,-6 7-3 15,-1 6-1-15,-5 8-1 16,3 5-2-16,17 6-3 16,-15 3-8-16,30 16-9 15,-15-19-7-15,41 8 0 16,-12-15-5-16,19 0-2 0,7-15 2 15</inkml:trace>
  <inkml:trace contextRef="#ctx0" brushRef="#br5" timeOffset="478492.3682">4078 9493 115 0,'-19'-4'39'16,"-18"4"1"-16,3 27-9 16,-8 10-27-16,4 21 0 15,1 13 0-15,3 12-1 16,10 3-2-16,8 3 0 15,12-4-4-15,9-14 0 16,9-10-4-16,1-25-10 16,22-3-11-16,-20-31-7 0,16-2-4 15,-16-19-1-15,2 0 3 16</inkml:trace>
  <inkml:trace contextRef="#ctx0" brushRef="#br5" timeOffset="478629.376">3799 10060 122 0,'-38'-10'41'15,"19"6"1"-15,2-12-3 16,22 0-36-16,17-7-5 15,16-13-10-15,28 11-13 16,-8-21-8-16,21 12-9 16,4-6 0-16,12 8-1 15</inkml:trace>
  <inkml:trace contextRef="#ctx0" brushRef="#br5" timeOffset="479011.3979">4932 9599 108 0,'13'-16'39'0,"-17"4"2"16,4 12-3-16,-1 29-35 15,-7 4-1-15,-2 12-1 16,-1 12 0-16,1 9-1 16,-1 6 0-16,6 7 0 15,4-7-1-15,4-1-2 16,4-16-2-16,11 5-10 15,-11-31-11-15,19 1-12 16,-10-18 0-16,5-5-3 16,-12-14 1-16</inkml:trace>
  <inkml:trace contextRef="#ctx0" brushRef="#br5" timeOffset="479186.4079">4882 10080 111 0,'-16'-10'42'16,"-4"-5"-1"-16,20 15-1 15,-15-15-36-15,15 15-1 16,20-16-2-16,0 5-3 15,13-1-3-15,-1-15-12 16,21 15-10-16,-11-20-10 16,13 8-3-16,-6-15-1 15,11 5 0-15</inkml:trace>
  <inkml:trace contextRef="#ctx0" brushRef="#br5" timeOffset="479560.4293">5450 9366 95 0,'-23'21'41'0,"-11"4"-1"15,8 22 0-15,-7 2-32 16,6 18 0-16,1 2-2 16,7 6-1-16,4-5-2 15,5-2-1-15,10-6 0 16,6-9-1-16,3-11 0 15,9-12-1-15,6-12 1 16,3-14-1-16,5-9 0 16,5-10 0-16,-4-8 0 15,0-2 0-15,-4-4 0 16,-6 0 0-16,-3 5 2 15,-7 5-2-15,-6 10 0 0,-7 9 0 16,4 9 0-16,-4 12-2 16,1 8 1-16,3 1-2 15,5 8-3-15,0-8-3 16,20 12-11-16,-12-27-7 15,24 9-4-15,-12-27-2 16,18 2-4-16,-8-16-3 16,4-4 4-16</inkml:trace>
  <inkml:trace contextRef="#ctx0" brushRef="#br5" timeOffset="479896.4485">5858 9843 95 0,'-23'8'39'0,"12"15"2"16,-3-10-2-16,19 9-23 15,9-17-12-15,7-10-2 0,11-9 0 16,10-4-1-16,-1-8 0 16,3-1-1-16,-4-3 0 15,-8 1 0-15,-10 3 0 16,-15 6-1-16,-14 5 1 15,-14 10 0-15,-7 10 0 16,-12 10 1-16,-3 11 0 16,-2 15 0-16,2 7 0 15,6 10 1-15,11-1-1 16,19-1 1-16,10-8-1 15,20-12-1-15,22-12-3 16,10-19-4-16,24 0-12 16,-16-30-7-16,17 12-6 0,-22-22-7 15,1 8-4-15,-21-11 2 16</inkml:trace>
  <inkml:trace contextRef="#ctx0" brushRef="#br5" timeOffset="480452.4803">2162 10837 18 0,'12'-19'33'0,"-6"-7"3"0,8 11 0 15,-12-7-17-15,10 24 4 16,-12-2 0-16,0 18-11 16,-5 9-4-16,5 19-2 15,-5 9-3-15,6 12-3 16,-2 6 2-16,2 6-3 15,-1 0 1-15,4-2-2 16,1-6 0-16,-3-12-4 16,8-4-5-16,-13-26-14 15,14 1-12-15,-11-30-1 16,7 15-1-16,-8-27 1 15</inkml:trace>
  <inkml:trace contextRef="#ctx0" brushRef="#br5" timeOffset="480649.4916">2072 11363 93 0,'-34'-11'40'16,"16"12"2"-16,-3-8-2 15,21 7-31-15,0 0-4 16,0 0-2-16,33-5-1 16,0-11-1-16,8-4-1 15,11-6-2-15,9-3-1 16,8-7-3-16,7 5-6 15,-8-15-12-15,11 22-7 16,-19-13-4-16,6 14-7 16,-14-5 2-16</inkml:trace>
  <inkml:trace contextRef="#ctx0" brushRef="#br5" timeOffset="481068.5155">2778 11082 86 0,'0'0'38'0,"0"0"0"16,-13-7 2-16,13 18-33 15,-9 7-2-15,9 8-1 16,-7 4-1-16,2 11-1 15,-1 1 0-15,2 5 0 16,1-3-1-16,1-2 0 16,0-9 0-16,4-7 0 0,0-14 0 15,-2-12-1-15,13-16 1 16,-5-7-1-16,1-13 1 15,1-3-1-15,-2-1 1 16,-4-3-1-16,-1 5 0 16,-1 5 1-16,-2 6-1 15,-1 7 0-15,2 7 0 16,6 0-2-16,6 8-1 15,5-3-2-15,9 5-3 16,-2-11-11-16,23 15-7 16,-18-16-4-16,22 15-2 15,-20-14-4-15,9 10-1 16,-9-4 1-16</inkml:trace>
  <inkml:trace contextRef="#ctx0" brushRef="#br5" timeOffset="481429.5362">3102 11236 96 0,'-13'16'40'0,"15"3"0"16,-2-19-1-16,17-9-36 16,13-9 0-16,10-4-2 15,6-5 1-15,1-4-2 16,2-4 1-16,-8 0-1 15,-5 3 1-15,-9 3 1 16,-14 3 0-16,-10 6 0 16,-12 6-1-16,-11 12 2 15,-10 9-3-15,-6 11 1 16,-2 11 0-16,-5 12-1 0,1 5 0 15,10 6 0-15,5 1 1 16,15-4-1-16,15-10 0 16,18-9 1-16,16-13-3 15,12-15-1-15,15-9-4 16,1-23-8-16,20 9-10 15,-16-25-5-15,11 14-2 16,-21-17-4-16,0 12-5 16,-19-5 3-16</inkml:trace>
  <inkml:trace contextRef="#ctx0" brushRef="#br5" timeOffset="481789.5568">3716 11084 94 0,'-22'17'41'0,"20"3"-1"15,2-20 0-15,11 6-35 16,12-13-1-16,15-5-2 15,5-6 0-15,5-5-2 16,2-5 2-16,-4-1 1 16,-5-1-2-16,-9 0 2 15,-15 4-2-15,-10-2 2 16,-11 5-2-16,-15 3 1 15,-6 8-2-15,-10 11 0 16,-9 13-1-16,-5 14-1 16,1 13 1-16,-2 10-1 15,8 13 2-15,6 2-2 16,13 1 3-16,9-5-2 0,25-18 2 15,15-14-2-15,23-18 0 16,15-18-2-16,20-7-5 16,-3-24-9-16,22 8-8 15,-17-22-5-15,15 18-3 16,-26-7-5-16,2 16-1 15,-23 4 2-15</inkml:trace>
  <inkml:trace contextRef="#ctx0" brushRef="#br5" timeOffset="481903.5633">4573 11103 114 0,'-23'17'41'16,"9"7"1"-16,-10-14-1 15,2-3-42-15,22-7-9 16,-20-17-22-16,20 17-7 16,-5-24-2-16,5 10-5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2659900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(&amp; take pics of) our “sugar bag”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expt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behaves with membranes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what phloem and xylem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gets from the ground to the leaves of tall trees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Look at the three things that plants use water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photosynthesis, cooling and transport all need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09240" y="1113840"/>
              <a:ext cx="1086120" cy="85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5200" y="1109520"/>
                <a:ext cx="1105200" cy="87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98160" y="1897200"/>
              <a:ext cx="979920" cy="849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83040" y="1891800"/>
                <a:ext cx="1010160" cy="86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410840" y="2719080"/>
              <a:ext cx="822960" cy="548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96080" y="2705760"/>
                <a:ext cx="852120" cy="5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12800" y="838200"/>
            <a:ext cx="6705600" cy="5029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321880" y="305640"/>
              <a:ext cx="3481920" cy="1645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07120" y="297360"/>
                <a:ext cx="3504960" cy="166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8900"/>
            <a:ext cx="5105400" cy="6807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496120" y="503280"/>
              <a:ext cx="3406680" cy="3951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80280" y="487080"/>
                <a:ext cx="3431880" cy="398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86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2880" y="118800"/>
              <a:ext cx="8588160" cy="5318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120" y="102960"/>
                <a:ext cx="8606880" cy="534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569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581775" cy="658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8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12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2813</TotalTime>
  <Words>218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229</cp:revision>
  <dcterms:created xsi:type="dcterms:W3CDTF">2006-08-16T00:00:00Z</dcterms:created>
  <dcterms:modified xsi:type="dcterms:W3CDTF">2013-11-04T21:17:42Z</dcterms:modified>
</cp:coreProperties>
</file>