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2" r:id="rId2"/>
    <p:sldId id="343" r:id="rId3"/>
    <p:sldId id="34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4T00:07:30.47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10737 4137 28 0,'0'0'29'0,"0"0"3"15,-12-3 0-15,12 3-17 16,0 0-4-16,0 0 0 15,0 0-1-15,0 0 0 16,-5 18-2-16,7 10-3 16,-7 2 1-16,5 9-2 15,-2-5 0-15,8 2-1 16,3-12 1-16,11-16-2 15,9-25 0-15,17-25 1 16,20-32-1-16,15-26-3 0,23-15-8 16,6-38-27-1,27-9-3-15,-6-18 1 0,10 1-3 16</inkml:trace>
  <inkml:trace contextRef="#ctx0" brushRef="#br0" timeOffset="880.0503">11068 4851 74 0,'1'22'39'0,"4"14"-1"16,-8-1 1-16,-2 11-33 15,3-6 0-15,5-3-2 0,4-19 2 16,15-22-3-16,24-38-2 16,29-37 1-16,29-39-2 15,29-33-1-15,34-16-33 16,5-28-2-16,15 9-3 15,-13 6-1-15</inkml:trace>
  <inkml:trace contextRef="#ctx0" brushRef="#br0" timeOffset="2569.1469">9969 6775 63 0,'0'0'33'0,"0"0"1"16,0 0 0-16,0 0-23 15,0 0-1-15,-13 9 0 16,14 14-1-16,-6-2-2 16,6 8-1-16,-1-1-2 15,7 1 0-15,4-8-1 16,8-7 0-16,10-19-1 15,12-16 0-15,13-21 0 16,14-19-2-16,17-20-3 16,6-22-34-16,30-13-1 15,-3-21-3-15,10-1-2 16</inkml:trace>
  <inkml:trace contextRef="#ctx0" brushRef="#br0" timeOffset="9820.5617">13367 7843 39 0,'-109'-2'31'16,"2"1"1"-16,-2-5 0 15,6-4-29-15,-1 3 1 16,0-5-1-16,6 3 1 16,-1-3-1-16,4 5 1 15,-5-2-2-15,3 3 0 16,-2 4 0-16,-2 0-1 15,-2 6-1-15,-4-3 1 16,-7-1 1-16,1 2 0 16,-3-4 1-16,-2-1 0 0,-8-8 1 15,-1 2-1-15,-6-7 1 16,-2 0 0-16,-2-4-1 15,-1 2-1-15,-11-1 1 16,2 3-2-16,-6 2 0 16,2-1 0-16,0 1-1 15,-6 4 0-15,-2-4 0 16,-2 1 0-16,1-3 0 15,-3-2 0-15,-6-4 0 16,-4-1 0-16,-2-1 0 16,-5-3 0-16,-3 2 1 15,-3-2-1-15,-4 3 0 16,1 1 0-16,-1 3 1 15,2 4-1-15,0 2 0 0,1 3 0 16,5 2 0-16,3 2 0 16,2 2 0-16,3 2 0 15,1-1 0-15,1 1 0 16,-3-2 0-16,4 3 0 15,1-2 1-15,1 3-1 16,-1 0 1-16,1 3 0 16,3 2-1-16,1 0 1 15,3 4-1-15,-1 3 1 16,6 2-1-16,5-1 0 15,-3 6 1-15,4-2-1 16,1 3 0-16,7 1 0 16,-1 1 0-16,4-1 0 0,0 3 0 15,2 2 0 1,6-3 1-16,7 2-1 0,-2 0 0 15,6 3 0-15,0 0 0 16,10 3 0-16,2 2 0 16,5 2 0-16,4 3 0 15,2 1 0-15,4 7 0 16,5 2-2-16,2 0 2 15,1 1-1-15,3-1 0 16,3 0-1-16,3 1 2 16,-3 0-1-16,10-4 1 15,3 0 1-15,6-1-1 16,5 2 1-16,4-1-1 15,4 0 1-15,2-1 0 16,5 0-2-16,2 1 1 0,5-3-1 16,5 0 2-16,6 2-1 15,7-3 0-15,4 3 0 16,11-2 0-16,5 4 0 15,6-1 1-15,6 1-1 16,6 2 0-16,5 0 0 16,4-1 0-16,6 3 0 15,4-4 0-15,6-1 0 16,5-5 0-16,11-5-1 15,9-4 1-15,12-6 0 16,8-8 0-16,11-3 0 16,8-3-1-16,5-4 2 15,7-2-1-15,8 0 1 16,5-2-1-16,0-1 0 0,-2 2 0 15,10-1 0-15,4 0 0 16,2-2 1-16,0 0-1 16,-2-1 0-16,5-1 0 15,6 1 0-15,0-2 0 16,1 0 0-16,2 2 0 15,3 1 0-15,3 2 0 16,3 2 0-16,-3 2-1 16,2 0 1-16,5 3-1 15,3 1 1-15,-3-2-1 16,9-4 1-16,5 0-1 15,4-3 1-15,2-2-1 16,3-1 1-16,4-4 0 16,-3 1 0-16,4 1 0 0,-3 0 0 15,2-1 0-15,-2 3 0 16,2 0 1-16,1 0-1 15,-2-2 0-15,3-2 1 16,0-1-1-16,3-2 1 16,-4-1-1-16,3-3 0 15,-2 2 0-15,-6-1 0 16,0-1 0-16,-1 4 1 15,0 1-1-15,-3 2-1 16,-4 3 1-16,1 3 0 16,-1 3-1-16,-4 0 1 15,1 2-1-15,-3 1 0 16,-2 2 1-16,3-2 0 15,-3-1-1-15,1-2 1 16,0-1 0-16,1 0 0 0,-3-4 0 16,1-1 0-16,2 1 0 15,2-2 0-15,-5 1 0 16,3-1 0-16,0 3 0 15,0 2 0-15,0 2 0 16,-1 1 1-16,-4 0-1 16,1-1 1-16,-1 2-1 15,-5 0 1-15,-1-1-1 16,-1-1 1-16,0 0 0 15,-3-1 0-15,-1-1 0 16,5 0-1-16,0 2 1 16,-2-2 0-16,-1 2-1 15,5 2 1-15,0 1-1 16,-3-2 0-16,3 3 1 0,1-1-1 15,-1 0 0-15,2-2 0 16,0 0 0-16,-1-3 0 16,1-3 0-16,1-3 0 15,2-2 0-15,-1-2 0 16,0-4 0-16,7 0 1 15,0-2-1-15,2 2 0 16,5-1 0-16,-1 1-1 16,0 3 1-16,1 0 0 15,-5 4-1-15,4-1 1 16,-5-3 0-16,1 1-1 15,-4-2 1-15,1-7 0 16,0-1 0-16,-4-4 0 16,4-3 1-16,-1-4-1 0,-5 0 0 15,-3-2 1-15,-1 0-1 16,0-4 0-16,-3 0 1 15,-5-5-1-15,-4 4-1 16,4-2 1-16,-6-2-2 16,-4 1 2-16,-3 2-1 15,-3-2 1-15,-3 0-3 16,-9 3 3-16,-7-2 0 15,-9 1-1-15,-13-1 1 16,-10-1-1-16,-22 0 1 16,-10 0 0-16,-22 0 0 15,-15-3 1-15,-19 0-1 16,-18 2 0-16,-16-3 2 15,-18-1-2-15,-18 0 1 16,-14 1 0-16,-21 3-1 0,-15 0 1 16,-14 2-1-16,-19 2 0 15,-18 0 0-15,-13 6 0 16,-17 2 0-16,-16 4 0 15,-15 0 0-15,-8 3 0 16,-15 2 0-16,-9 3 0 16,0 0 0-16,-5 0 0 15,-4 5 0-15,-2-4 0 16,-3 2 1-16,-4-4-1 15,-1 2 0-15,-5-1 1 16,-3 1-1-16,-4 3 1 16,-5-3-1-16,-4 4 1 0,1 3-1 15,0 1 0-15,-3 4 0 16,-4 2 0-16,-4 4 0 15,2 1-1-15,-2 4 1 16,4 2 0-16,0 2-1 16,3 2 1-16,6-1-1 15,10 3 1-15,6-1-1 16,11-2 1-16,8-2-1 15,12-2 1-15,-1-4 0 16,15 0 1-16,8-2-1 16,1 3 1-16,11-3 0 15,11 3-1-15,6 3 1 16,9 1 0-16,12 2 0 15,12 4-1-15,14-2 0 16,19-1-2-16,25 4-9 0,8-17-26 16,28-3-1-16,9-18-1 15,22-4-2-15</inkml:trace>
  <inkml:trace contextRef="#ctx0" brushRef="#br0" timeOffset="14632.8369">12288 10390 83 0,'12'-5'37'16,"-12"5"0"-16,0 0 1 15,-7 11-35-15,-3 12 0 16,-9 10-2-16,-3 9 0 16,-8 12 0-16,-6 6 0 15,-4 3-1-15,-4 2 0 0,8-4-3 16,-3-15-4-16,18-3-8 15,-3-24-24-15,24-19 3 16,0 0-1-16,7-26 1 16</inkml:trace>
  <inkml:trace contextRef="#ctx0" brushRef="#br0" timeOffset="14790.846">12073 10588 91 0,'-9'-19'38'16,"9"19"1"-16,-16 7 1 16,13 16-32-16,2 3-3 15,12 3-2-15,14 0-1 16,14-2-2-16,13 1-4 15,9-14-25-15,21 7-10 16,-3-7-1-16,13 6-2 0,-10-1 2 16</inkml:trace>
  <inkml:trace contextRef="#ctx0" brushRef="#br0" timeOffset="15764.9017">12173 12131 45 0,'13'-14'36'0,"-13"14"1"15,-7 12-1-15,-6 19-15 16,-14-2-17-16,-2 12-2 15,-6 8 0-15,-6 7-1 16,-2 3-1-16,-1-4-3 16,6 1-3-16,-7-21-17 15,17-3-12-15,7-15-2 16,10-12 0-16,5-19 2 15</inkml:trace>
  <inkml:trace contextRef="#ctx0" brushRef="#br0" timeOffset="15922.9107">11945 12344 77 0,'16'-4'41'16,"5"8"0"-16,-10 8-2 15,7 17-31-15,-4-3-4 16,12 10-1-16,-1-1-2 16,6-1-3-16,13 10-13 15,-5-10-25-15,10 5 1 16,-6-7-3-16,9 7 1 15</inkml:trace>
  <inkml:trace contextRef="#ctx0" brushRef="#br0" timeOffset="23593.3494">11666 13493 60 0,'-13'2'39'16,"13"-2"-1"-16,4-17 1 16,6 3-35-16,23-1-1 15,5-4 1-15,13 0-1 16,11-2 1-16,10 5-2 15,9 0 0-15,5 0-1 16,0 2-1-16,4 3 1 16,-2 0-1-16,-7 3 0 15,-4 2-1-15,-10 2-1 0,-8 4-1 16,-14-10-5-16,5 17-20 15,-25-14-9-15,0 9-2 16,-25-2 1-16</inkml:trace>
  <inkml:trace contextRef="#ctx0" brushRef="#br0" timeOffset="24088.3778">12054 13064 49 0,'38'-22'37'16,"-4"-2"-2"-16,2 4 1 16,-13 0-30-16,1 9 1 15,-14 0-1-15,-10 11-1 16,-10 15-1-16,-14 5-1 15,-17 11-1-15,-7 13 0 16,-18 9-1-16,-6 8 0 16,-5 6 0-16,-1 3 0 15,4-2 1-15,8 2-2 16,9-8 1-16,16-8 0 15,19-10 0-15,14-7 0 0,17-10 0 16,24-12 0-16,13-8 0 16,16-13 0-16,14-7 0 15,15-3 0-15,6-5 0 16,1-3-1-16,-2 7 1 15,-8 2-2-15,-7 7 0 16,-12 3-5-16,-2 18-32 16,-25-1-1-16,-9 14 0 15,-15-3-3-15</inkml:trace>
  <inkml:trace contextRef="#ctx0" brushRef="#br0" timeOffset="24241.3865">12691 13865 82 0,'-11'24'41'15,"-2"-19"-4"-15,4-4-4 16,9-1-70-16,-18-4-2 16,18 4-1-16,-8-16 1 15</inkml:trace>
  <inkml:trace contextRef="#ctx0" brushRef="#br0" timeOffset="25968.4853">12025 14788 31 0,'0'0'37'16,"-5"-16"2"-16,5 16-1 15,0 0-24-15,-4 32-3 16,-5 4-4-16,3 20 1 16,-8 9-3-16,0 10 0 15,0-1-3-15,8-11 2 16,17-34-1-16,28-39-1 15,38-52 0-15,43-52 0 16,54-51-2-16,38-51-9 16,44-20-27-16,8-25-1 15,17 7-3-15,-13 5-2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4T00:07:51.11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11740 13431 68 0,'-18'10'39'15,"-4"-8"0"-15,9 5 1 16,2-7-35-16,11 0-2 15,28-7 0-15,9-4 0 16,15-8 0-16,20 0-2 16,12-7 1-16,16 0-1 15,8-1 0-15,6 2 0 16,-3 8-2-16,-6 4-3 15,5 17-34-15,-26-1 0 0,-4 10-2 16,-19-8-1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4005686"/>
              </p:ext>
            </p:extLst>
          </p:nvPr>
        </p:nvGraphicFramePr>
        <p:xfrm>
          <a:off x="214283" y="838200"/>
          <a:ext cx="8750332" cy="48158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Discuss and note the importance of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link between water and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Extend water and life to water and plants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water gets from the ground to the leaves of tall trees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Look at the three things that plants use water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photosynthesis, cooling and transport all need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5 questions on Plants and Water (NOS p100 and 101)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use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5 questions on leaves and water (NOS p102 and 103)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CONTROL their use of water.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Discussion on our research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“wisdom of the crowd”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a game of word mastermind to close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practice logic, teamwork and strategy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000" y="1198440"/>
              <a:ext cx="8795520" cy="4274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320" y="1193040"/>
                <a:ext cx="8822880" cy="429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369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149, 150, 153-157, 163-168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25 October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Food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24 Oct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203360" y="4773600"/>
              <a:ext cx="412920" cy="68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90040" y="4759920"/>
                <a:ext cx="431280" cy="9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3868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0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2824</TotalTime>
  <Words>216</Words>
  <Application>Microsoft Office PowerPoint</Application>
  <PresentationFormat>On-screen Show (4:3)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227</cp:revision>
  <dcterms:created xsi:type="dcterms:W3CDTF">2006-08-16T00:00:00Z</dcterms:created>
  <dcterms:modified xsi:type="dcterms:W3CDTF">2013-11-04T01:10:56Z</dcterms:modified>
</cp:coreProperties>
</file>