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30T21:00:26.8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10967 6795 75 0,'-99'-2'35'0,"-10"1"-1"16,1 0-1-16,-9 0-31 16,-1 0-1-16,-1 1 0 15,-1-6 1-15,-1 0-1 16,-2-5-1-16,-3-7 0 15,-1 3 0-15,-7-4 0 16,-4-3 0-16,-1 1 0 16,-2 5-1-16,-7 1 1 15,-9 3 0-15,-5 5 0 0,-6 4 0 16,-7-1 0-16,-7 4 1 15,-5 0-1-15,-4 0 2 16,-4-1-1-16,1 0 0 16,-1-3 0-16,2-2 0 15,1-1 0-15,2 1 0 16,2-1 1-16,7 1-1 15,-4 2 0-15,5 3-1 16,-2 1 1-16,0 3 0 16,1 5-1-16,1 1 1 15,-1 1 0-15,0 2-1 16,3-1 0-16,2 0 1 15,0 0 0-15,1-3 0 16,8 0 0-16,-1 0 0 0,3 1 0 16,4-1 0-16,5 4 0 15,8 1 0-15,-2 1-1 16,9 2 1-16,0 6-2 15,5 1 1-15,6 2-1 16,8 3 1-16,-1 0-1 16,0 2 1-16,5 2-1 15,4 2 1-15,5-2 0 16,2 5 1-16,7 2-1 15,-2 3-1-15,9 0 1 16,2 5 0-16,4 0 0 16,4 6-1-16,6 0 1 15,6 1-1-15,5 1 0 16,0 1 2-16,10-2-1 15,9 1 1-15,4 3-1 0,10 2 0 16,-1 0 0-16,10 2 0 16,3 2 0-16,7 1-1 15,5 3 0-15,4 3 0 16,3 3 1-16,9-5 0 15,0 1 0-15,7-1 0 16,8 0 0-16,6 0 0 16,6-8 0-16,10-1-1 15,11-4 1-15,11-3 0 16,11-3 0-16,11-3 0 15,10-3 0-15,8-5 0 16,13-1 0-16,10-2 1 16,13-2-1-16,2-1 0 0,13-3 0 15,7-5 0-15,16-1 0 16,9-6 0-16,15-6 0 15,9-7 0-15,11-6 0 16,16-6 0-16,13-8 0 16,6-4 0-16,17-3 0 15,8 2-1-15,15 2 0 16,4 2 0-16,17 5 1 15,-3 1-1-15,17 7 1 16,1 2 0-16,11 1 0 16,6-1 0-16,5-3 1 15,7 1 0-15,4-3 0 16,9-3-1-16,1 1 1 15,9 0 0-15,-1-2-1 0,4 5 0 16,1 1 0-16,4 2 0 16,-3 1 0-16,49-2-1 15,-45 0 1-15,8 0 0 16,-2-4 0-16,6-3 0 15,-5 5 1-15,2-6-1 16,0 4 1-16,-44 2 0 16,34 5 0-16,-6 5 0 15,-10 5 0-15,-7 5 0 16,-9 0-1-16,-14 6 1 15,-8 3-1-15,-10-1 0 16,-9 1 0-16,-2-3 0 16,-8-3-1-16,-7-2 1 15,1-2 0-15,-5-5 0 0,-6-1-1 16,-6-5 1-16,-8-1 0 15,-11-3 0-15,-11-2 0 16,-4-1-1-16,-16-7 1 16,-3-1 0-16,-8-7 0 15,-3-3 0-15,-5-5 0 16,-3-9 0-16,-4-2 1 15,-11-2-1-15,-1-8 0 16,-9 1 1-16,-15-4-2 16,-6-1 1-16,-15 2-1 15,-14-1 2-15,-9-1-2 16,-12-1 2-16,-11-1-3 15,-4-2 2-15,-7-2 0 16,-8-1 0-16,-9-2 1 16,-8 0-2-16,-8-5 2 0,-15 0 0 15,-14 0-1-15,-16-1 1 16,-16-1 0-16,-18-3-1 15,-16-3 1-15,-15-3 1 16,-16 0-2-16,-11-1 0 16,-14-4 0-16,-8-1 1 15,-16 5-1-15,-5-3 1 16,-13 6-1-16,-9-1 1 15,-17 7-2-15,-11 1 1 16,-17 7 0-16,-22 6-1 16,-13 4 0-16,-21 6 0 15,-17 6 1-15,-20 4-1 16,-19 3 0-16,-14 3 0 15,-20 5 2-15,-17 3-2 0,-19 0 2 16,-10 4-2-16,-19 3 2 16,-11 5-2-16,-8 2 2 15,-7 6-1-15,-6 2 1 16,-4 5-1-16,-2 4 0 15,1 4 2-15,-4 0-1 16,3 7 1-16,-7-2-1 16,5 4 1-16,-1-2-2 15,6 1 2-15,2 2-1 16,10-1 0-16,8 1-1 15,9 2 1-15,9-3 0 16,14-2-1-16,14-2 0 16,24-4-1-16,25-2-4 15,15-20-22-15,36 3-12 0,22-12 1 16,30-9-3-16,20-10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249949"/>
              </p:ext>
            </p:extLst>
          </p:nvPr>
        </p:nvGraphicFramePr>
        <p:xfrm>
          <a:off x="214283" y="838200"/>
          <a:ext cx="8750332" cy="48463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000" strike="no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Topic Test on Food and Digestion for those who missed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Objectives of the new unit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“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Ng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cs typeface="Times New Roman" panose="02020603050405020304" pitchFamily="18" charset="0"/>
                        </a:rPr>
                        <a:t>ā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mahi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ora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ng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cs typeface="Times New Roman" panose="02020603050405020304" pitchFamily="18" charset="0"/>
                        </a:rPr>
                        <a:t>ā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rakau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(for those who missed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 unit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9200" y="2319840"/>
              <a:ext cx="8816040" cy="100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520" y="2305440"/>
                <a:ext cx="8843760" cy="102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2688</TotalTime>
  <Words>191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222</cp:revision>
  <dcterms:created xsi:type="dcterms:W3CDTF">2006-08-16T00:00:00Z</dcterms:created>
  <dcterms:modified xsi:type="dcterms:W3CDTF">2013-10-30T21:41:02Z</dcterms:modified>
</cp:coreProperties>
</file>