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2" r:id="rId2"/>
    <p:sldId id="343" r:id="rId3"/>
    <p:sldId id="34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3956591"/>
              </p:ext>
            </p:extLst>
          </p:nvPr>
        </p:nvGraphicFramePr>
        <p:xfrm>
          <a:off x="214283" y="838200"/>
          <a:ext cx="8750332" cy="41452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HRT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</a:t>
                      </a:r>
                      <a:r>
                        <a:rPr lang="en-NZ" sz="2000" strike="noStrike" dirty="0" smtClean="0">
                          <a:effectLst/>
                          <a:latin typeface="TheSansBold-Plain"/>
                        </a:rPr>
                        <a:t>149, 150, 153-157, 163 - 168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EARN a good report comment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Topic Test on Food and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Digestion for those who missed it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about 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Objectives of the new unit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“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Ng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cs typeface="Times New Roman" panose="02020603050405020304" pitchFamily="18" charset="0"/>
                        </a:rPr>
                        <a:t>ā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mahi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ora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ng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cs typeface="Times New Roman" panose="02020603050405020304" pitchFamily="18" charset="0"/>
                        </a:rPr>
                        <a:t>ā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rakau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”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be learning next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Marking of: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Exercise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our work stacks up compared to that of others.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369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Matter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Pd2,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17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149, 150, 153-157, 163-168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25 October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Food and Digestion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End of Topic Test on Food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24 Oct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Food and Digestion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868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0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2635</TotalTime>
  <Words>171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219</cp:revision>
  <dcterms:created xsi:type="dcterms:W3CDTF">2006-08-16T00:00:00Z</dcterms:created>
  <dcterms:modified xsi:type="dcterms:W3CDTF">2013-10-24T02:53:26Z</dcterms:modified>
</cp:coreProperties>
</file>