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2" r:id="rId2"/>
    <p:sldId id="343" r:id="rId3"/>
    <p:sldId id="344" r:id="rId4"/>
    <p:sldId id="34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4T00:02:55.77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985 2577 75 0,'-13'-4'35'0,"13"4"0"16,-18-4-1-16,18 4-28 15,0 0-2-15,0 0-1 16,14 0-1-16,7-1 0 15,7-2 0-15,10-1 0 16,4-2 0-16,10-1 0 0,1 1-1 16,4 1 0-16,-3 0 0 15,2 3 0-15,-6 1-1 16,0 3 0-16,-4 2 0 15,-2 0 0-15,-1 2 0 16,-3-4 0-16,2-1-1 16,-5-2-2-16,1 6-5 15,-15-11-28-15,11 7 2 16,-17-6-3-16,-2 9 0 15</inkml:trace>
  <inkml:trace contextRef="#ctx0" brushRef="#br0" timeOffset="594.034">2678 2580 62 0,'6'-17'31'0,"1"1"1"16,3 4 1-16,-5-2-29 15,6 7 2-15,-6-5 0 16,12 11-1-16,-3-3 0 15,7 7 0-15,3-5-1 16,11 2-1-16,9-6 0 16,13-1-1-16,9-4 0 15,6-4 0-15,8-5-1 16,0 3 0-16,-4-1-1 15,-3 6 1-15,-14 0-1 0,-7 6 1 16,-15 4-1-16,-10 4 1 16,-11 5-1-16,-7 0 0 15,-9-7 0-15,5 12 0 16,-5-12-1-16,-10 11-1 15,10-11-2-15,-13 3-5 16,15 7-21-16,-2-10-7 16,0 0 1-16,-11 3-1 15</inkml:trace>
  <inkml:trace contextRef="#ctx0" brushRef="#br0" timeOffset="1081.0619">4286 2569 68 0,'-1'-11'35'16,"12"8"0"-16,2-6 1 0,11 7-30 15,1-7 0-15,15 5-2 16,0-4 0-16,9 7-1 15,3-4-1-15,5 4 0 16,0 0 0-16,0 1-1 16,-3 0 1-16,-3 0-1 15,-4 0 0-15,-7 0 0 16,-8 0 0-16,-1-1 0 15,-13 0-1-15,-5-3 0 16,-13 4-2-16,0 0-4 16,14-1-19-16,-14 1-12 15,-12-2 2-15,-2-4-4 0,14 6 2 16</inkml:trace>
  <inkml:trace contextRef="#ctx0" brushRef="#br0" timeOffset="1608.092">6257 1356 29 0,'36'-37'30'16,"-14"10"2"-16,-5 9 0 15,-17 18-13-15,-9 12-1 16,-17 14-2-16,0 22-5 15,-18 17-4-15,1 18-2 0,-10 28-1 16,-2 24-2-16,-12 18 0 16,1 19 0-16,-2 7-1 15,1 5 0-15,2-4-2 16,-1-6 1-16,8-19-2 15,6-28-2-15,23-14-18 16,9-42-16-16,21-19 3 16,12-32-3-16,22-20 2 15</inkml:trace>
  <inkml:trace contextRef="#ctx0" brushRef="#br0" timeOffset="2051.1174">6567 2512 87 0,'10'-2'34'0,"5"9"1"16,-15-7 0-16,28 4-29 0,-7-7 0 15,16 6-2-15,2-7 0 16,11 2-2-16,3-6 0 15,4 1-1-15,0 0 0 16,2 1-1-16,-3 3 0 16,-3-5-2-16,0 3-1 15,-8-3-2-15,4 6-4 16,-15-17-15-16,6 17-13 15,-10-11 0-15,0 12 1 16,-11-3-1-16</inkml:trace>
  <inkml:trace contextRef="#ctx0" brushRef="#br0" timeOffset="2493.1426">8112 2513 78 0,'-15'1'35'0,"15"-1"0"0,-14 1 1 16,14-1-32-16,16-12 0 15,5 6 0-15,9-7-1 16,8 4 0-16,6-5-1 16,10 3 0-16,3-2 0 15,2 1-1-15,-3 3 0 16,-2 1-1-16,-6 2 1 15,-6 1-1-15,-6 1 0 16,-9-1-1-16,-5 4-1 16,-10-6-2-16,3 13-6 15,-15-6-26-15,0 0 1 16,0 0-2-16,0 0 0 15</inkml:trace>
  <inkml:trace contextRef="#ctx0" brushRef="#br0" timeOffset="2959.1693">9312 2463 76 0,'-14'4'36'16,"14"-4"0"-16,0 0 0 15,19 8-31-15,3-14-1 16,12 0 0-16,9-7-2 15,9 2 1-15,3-6-1 16,6 2 0-16,0-3-1 16,-2 6 0-16,-5 2 0 15,-5 6 0-15,-11 1 0 16,-4 5-1-16,-11 1 0 15,-8 2-1-15,-4 2 0 16,-11-7-2-16,7 10-2 16,-7-10-5-16,-3 12-15 0,-8-15-12 15,11 3 1-15,0 0-2 16,0 0 3-16</inkml:trace>
  <inkml:trace contextRef="#ctx0" brushRef="#br0" timeOffset="3494.1999">10496 2450 68 0,'0'0'37'16,"19"13"-1"-16,-3-15 1 15,17 6-28-15,0-9-1 0,14 6-2 16,1-9-1-16,4 4-2 15,0-1-1-15,2-1 0 16,-3 1-1-16,-5 3 0 16,-6-2 0-16,0 1-1 15,-7 1 1-15,-2 0-1 16,-6 0-1-16,-7-2 0 15,0 1-1-15,-8-3-1 16,1 6-4-16,-11-13-9 16,0 13-21-16,0 0 0 15,0 0-1-15,8-15 1 16</inkml:trace>
  <inkml:trace contextRef="#ctx0" brushRef="#br0" timeOffset="4071.2329">12332 1227 61 0,'7'-10'35'15,"-7"10"-1"-15,-5 13-1 16,-13 13-17-16,6 14-5 16,-12 19-5-16,-7 18-2 0,-9 21 1 15,-6 16-3-15,-9 16 1 16,-2 14-3-16,-9 4 3 15,3 5-2-15,0-12 0 16,7-6 0-16,5-15-2 16,8-12-1-16,10-14-2 15,4-25-3-15,25 2-21 16,-7-26-9-16,21-4 1 15,-6-19-2-15</inkml:trace>
  <inkml:trace contextRef="#ctx0" brushRef="#br0" timeOffset="4521.2586">12691 2499 80 0,'0'0'36'16,"0"0"0"-16,0 0 0 16,0 0-30-16,15 4-1 15,10 0-2-15,5-8 0 16,15 6-1-16,5-6-1 15,9 2 0-15,1 1 0 16,1 2-1-16,0 1-1 16,-5 2-1-16,-6 12-11 15,-14-10-24-15,0 10 2 16,-15-11-2-16,2 5 0 15</inkml:trace>
  <inkml:trace contextRef="#ctx0" brushRef="#br0" timeOffset="5003.2862">14085 2535 81 0,'-18'-10'36'16,"18"10"1"-16,-7-12-1 15,7 12-30-15,21-18-1 16,2 14-1-16,8-5-1 16,9 3 0-16,8 0 0 15,7 1-2-15,2 4 1 16,4 1-1-16,-4 5 0 15,-1-2-1-15,-5 3 0 16,-8-2 0-16,-5 1-1 16,-2 1 0-16,-5 0-3 0,-3-5-1 15,1 13-13-15,-8-15-20 16,4 6 2-16,-11-6-3 15,6 6 2-15</inkml:trace>
  <inkml:trace contextRef="#ctx0" brushRef="#br0" timeOffset="5491.3141">15640 2491 79 0,'0'0'37'0,"-18"4"-1"15,18-4 1-15,0 0-29 16,5 19-3-16,12-17 0 16,14 2-2-16,10-4 0 15,10 0 0-15,8-2-1 16,6 0 0-16,2-5-1 0,2 1 0 15,-5 0 0-15,-3 0-1 16,-5 1 0-16,-7 3 0 16,-10 1-1-16,-4 1 1 15,-11 1-2-15,-4-1 0 16,-4 2-2-16,-16-2-3 15,16 5-24-15,-16-5-7 16,0 0 1-16,-15-9-2 16</inkml:trace>
  <inkml:trace contextRef="#ctx0" brushRef="#br0" timeOffset="6348.3632">17348 1315 18 0,'0'0'24'16,"0"0"-1"-16,0 0 0 16,0 0-8-16,0 0-4 15,0 0-4-15,0 0-2 16,0 0-1-16,0 0 0 15,0 0 0-15,0 0 1 16,0 0 0-16,0 0 0 16,0 0 1-16,0 0-1 15,-1 10 2-15,1-10-3 16,0 0 1-16,0 0-1 15,-4 22-1-15,3-1 0 0,0 14 0 16,-12 17 1-16,-1 19-2 16,-11 19 1-16,-10 20-1 15,-12 19 0-15,-9 20 0 16,-11 3 1-16,-4 8-1 15,-1-13-1-15,5-3 1 16,6-13-2-16,5-10 2 16,10-19-2-16,8-19 1 15,9-8-3-15,9-18-2 16,7-5-2-16,3-21-5 15,19 0-25-15,-9-31 0 16,15 17 0-16,-4-26-2 16</inkml:trace>
  <inkml:trace contextRef="#ctx0" brushRef="#br0" timeOffset="8633.4939">18170 2401 39 0,'-11'-7'33'0,"11"7"0"15,0 0 0-15,-7-19-18 16,7 19-7-16,0 0-3 0,21 0 0 15,-12-1-1-15,11 7-1 16,2-2-1-16,8 1 0 16,2-1 0-16,11 2-1 15,-1-5 1-15,10 1-1 16,0-4 0-16,0-2 0 15,5 0 0-15,-4 0-1 16,-3 2 0-16,-8-3-1 16,-3 8-3-16,-14-6-2 15,7 19-15-15,-23-10-14 16,5 8 0-16,-14-14-2 15,5 18 2-15</inkml:trace>
  <inkml:trace contextRef="#ctx0" brushRef="#br0" timeOffset="9340.5343">20261 1281 50 0,'-1'-15'32'0,"-5"6"1"15,6 9-1-15,-22 5-24 16,14 18-1-16,-11 10-1 16,7 22 1-16,-13 23-1 15,1 22-2-15,-15 13 0 16,0 27-2-16,-12 11 0 15,-4 5 0-15,-7 5 1 16,3-13-2-16,1-11-1 16,7-19 0-16,11-10-2 15,10-31-5-15,26-9-18 0,1-27-11 16,25-11 0-16,1-17-1 15,11-7 0-15</inkml:trace>
  <inkml:trace contextRef="#ctx0" brushRef="#br0" timeOffset="9874.5648">20567 2515 68 0,'0'0'35'16,"23"0"0"-16,-9-5 0 0,18 9-29 15,-2-9-1-15,13 5 0 16,4-4-1-16,10 1-1 16,1-1 0-16,7-1-1 15,-3 0 0-15,-3 1 0 16,-6-3 0-16,-6 4-1 15,-9-1 0-15,-8 3-1 16,-3 0-1-16,-13-2-2 16,0 7-3-16,-14-4-7 15,0 0-23-15,0 0-1 16,0 0 0-16,0 0 0 15</inkml:trace>
  <inkml:trace contextRef="#ctx0" brushRef="#br0" timeOffset="10365.5929">22052 2554 73 0,'-11'6'36'15,"11"-6"-3"-15,0 0 4 16,0 0-31-16,22-3 0 15,5-2-2-15,16 5 0 16,5-5 0-16,9 3-1 16,-1-1-1-16,6 1 0 15,-4-1 0-15,-2 3-1 16,-6 0 0-16,-7 5 0 15,-5-4 0-15,-9 1-1 16,-4 0 0-16,-5-1 0 16,-4 2 0-16,-16-3-1 15,16 4-2-15,-16-4-1 0,0 0-5 16,0 0-26-16,0 0 0 15,0 0-2-15,0 0 0 16</inkml:trace>
  <inkml:trace contextRef="#ctx0" brushRef="#br0" timeOffset="10864.6215">23335 2608 79 0,'0'0'37'15,"-21"5"-3"-15,21-5 3 16,17 1-31-16,12-1-2 16,9-3 0-16,12 3-1 15,9-3 1-15,7 1-1 16,5-2-1-16,1 0 0 0,-7-2 0 15,-3 3 0-15,-11-2 0 16,-8 2-1-16,-9-2 1 16,-10 3-1-16,-3 0 0 15,-9 0-1-15,-12 2 0 16,13-1-1-16,-13 1-1 15,0 0-1-15,0 0-4 16,-21 4-17-16,21-4-14 16,-18 10-1-16,6 0 1 15,-5-7-1-15</inkml:trace>
  <inkml:trace contextRef="#ctx0" brushRef="#br0" timeOffset="12127.6937">25146 1441 46 0,'-5'-12'31'16,"5"12"3"-16,-14 2-2 15,7 22-22-15,-11 12-1 16,9 16-1-16,-15 12-1 16,-2 22-2-16,-15 15 1 15,-10 25-3-15,-12 14 2 16,-8 11-1-16,-10-5 0 15,3 3-1-15,-4-10-1 16,11-8-1-16,10-14-3 16,13-23-2-16,25-15-28 15,4-27-5-15,22-8 0 16,6-22-2-16</inkml:trace>
  <inkml:trace contextRef="#ctx0" brushRef="#br0" timeOffset="13268.759">6742 4812 48 0,'0'0'30'0,"12"1"3"16,2-3-1-16,11 3-25 16,4-4-2-16,16 5 0 15,3-4 0-15,14 4-2 16,4-2 1-16,6 5-1 15,2-2-1-15,2 5 0 0,-2 1 0 16,-2-1-1-16,-1 3 1 16,1-7-1-16,-2 1-1 15,0-4 2-15,-5-3-2 16,-3-3 0-16,-4 1-3 15,-10-6-2-15,-2 12-23 16,-22-9-6-16,-1 10-1 16,-23-3-1-16</inkml:trace>
  <inkml:trace contextRef="#ctx0" brushRef="#br0" timeOffset="13788.7887">9009 4968 61 0,'0'0'36'0,"-11"-18"-2"16,11 18-1-16,-3-11-22 15,13 10-2-15,2-8-5 16,11 6 0-16,8-4-1 15,10 2-2-15,5-1 0 16,11 0-1-16,1 0 1 16,7 0-2-16,-3 3 1 15,6 0 1-15,-3 3-1 16,1-2 0-16,0 0 1 15,3-1-1-15,-2-1 0 16,-2-2 0-16,-3 2 0 16,-3-3 0-16,-6 0-2 15,-11 0-1-15,-2 8-5 16,-22-8-24-16,1 17-3 15,-19-10-2-15,6 18 1 0</inkml:trace>
  <inkml:trace contextRef="#ctx0" brushRef="#br0" timeOffset="14306.8184">11225 4994 61 0,'-15'-4'35'15,"15"4"0"-15,-6-10-2 16,19 6-23-16,4-10-5 16,19 4 0-16,6-9-3 15,13 5 0-15,7-4 0 16,4 3 0-16,3-5 0 15,2 3-1-15,2 1 1 0,-5 1 0 16,-1 2-1-16,-3 0 0 16,-4 2 0-16,-1 2-1 15,-9 3 0-15,-5 2-1 16,-8 6 0-16,-9-1-2 15,-6 9-2-15,-22-10-3 16,24 23-16-16,-24-23-12 16,0 22 0-16,0-22-1 15,0 20 2-15</inkml:trace>
  <inkml:trace contextRef="#ctx0" brushRef="#br0" timeOffset="14845.8492">13400 4854 70 0,'-24'3'37'16,"3"-4"-2"-16,21 1 2 16,-12-1-29-16,26 1-4 15,11-5 0-15,15 4-2 16,9-5 1-16,11 4-1 15,3-2 0-15,3 3 0 16,0 0-1-16,0 1 0 16,-5 1 0-16,-5 0 0 15,-9 2 0-15,-4-3 0 16,-6 2-2-16,-4 0 1 15,-9 4-2-15,-4-4-1 0,-3 5-3 16,-17-7-3-16,20 10-27 16,-20-10-1-16,0 0 0 15,0 0 0-15</inkml:trace>
  <inkml:trace contextRef="#ctx0" brushRef="#br0" timeOffset="15357.8785">15314 4910 74 0,'-12'2'35'16,"-1"-4"-1"-16,13 2 1 15,0 0-29-15,13-3-1 16,9-8-1-16,20 4-2 15,5-6 2-15,16-1-1 16,8-4 0-16,10 1-1 0,2-1 0 16,2 0 0-16,-3 1-1 15,-6 8 0-15,-6-2 0 16,-4 7-1-16,-9 3 0 15,-12 1 0-15,-8 1-1 16,-7 1 1-16,-9 3-1 16,-5-4 0-16,-5 2-1 15,-11-3-2-15,0 0-2 16,0 0-8-16,-12 0-23 15,-4-3 0-15,3 7-1 16,-6-6 1-16</inkml:trace>
  <inkml:trace contextRef="#ctx0" brushRef="#br0" timeOffset="15975.9138">18153 3405 72 0,'-8'-9'38'0,"-5"-7"-3"0,13 16 2 16,-16-11-34-16,16 11-2 16,-14 25 2-16,5 12-2 15,-10 23 2-15,-6 25-2 16,-17 21 1-16,-12 24-1 15,-12 17 1-15,-7 12-1 16,-14 1-1-16,3-3 0 16,4-9 2-16,9-17-3 15,10-14-1-15,13-26-14 16,19-4-19-16,8-24-1 15,20-9-1-15,3-15 0 16</inkml:trace>
  <inkml:trace contextRef="#ctx0" brushRef="#br0" timeOffset="17002.9726">570 7557 73 0,'0'0'35'15,"-19"-5"-1"-15,19 5 1 16,7-15-27-16,9 9-2 15,4-5-2-15,8 4-2 0,5-8 1 16,11 7-1-16,2-3-1 16,9 6-1-16,-2-4 2 15,8 6-1-15,1 2 0 16,3 2 0-16,-2 1-1 15,6 3 1-15,2-3-1 16,1-3 1-16,2-1-1 16,2-2 1-16,4-3-1 15,1-1 0-15,-5 4-1 16,-12-7-3-16,-2 14-5 15,-22-5-25-15,1 13-1 16,-21-5 0-16,-5 7-2 16</inkml:trace>
  <inkml:trace contextRef="#ctx0" brushRef="#br0" timeOffset="17565.0047">2790 7499 68 0,'-14'-5'34'0,"14"5"-1"16,0 0 2-16,0-18-24 15,17 13-2-15,-2-7-3 16,11 1-2-16,4-4 0 16,12 0-1-16,4-2-1 15,11 2 0-15,0 2-1 16,4 1 0-16,3 1-1 15,-1 5 1-15,-1 3 0 0,-3-1-1 16,-2 6 0-16,-6 1 1 16,-6 1-1-16,-5 0 0 15,-6 1-1-15,-2-2 1 16,-9 2-1-16,-5-3-2 15,-5 4-2-15,-13-6-8 16,16-2-23-16,-16 2 1 16,0 0-1-16,-4-14 0 15</inkml:trace>
  <inkml:trace contextRef="#ctx0" brushRef="#br0" timeOffset="18116.0362">4697 7452 75 0,'0'0'36'0,"0"0"-2"15,19-19 2-15,8 12-28 16,-2-5-2-16,15 4-1 16,0-4-2-16,9 3-1 15,-3-2 0-15,1 8 0 16,-2-2-1-16,2 3 0 15,-8 4 0-15,-1 4-1 16,-1-2 0-16,-8 2 1 16,1 1-1-16,-5-1 0 15,-4 0 0-15,-3-4 0 0,-2-2 0 16,-3-2 0-16,-13 2-1 15,17-14-3-15,-6 13-7 16,-11-9-25-16,0 10 1 16,4-14-1-16,-4 14-2 15</inkml:trace>
  <inkml:trace contextRef="#ctx0" brushRef="#br0" timeOffset="18663.0675">6372 7472 64 0,'0'0'36'15,"5"-10"-1"-15,5 8 2 0,-2-10-18 16,10 9-14-16,0-5 0 15,11 3-2-15,2-2 0 16,8 3 0-16,2 1-1 16,4 0-1-16,8-1 0 15,3 3 0-15,6-1 0 16,-1 1 0-16,6-2 0 15,2 0-1-15,-2-1 1 16,-1-1 0-16,-1-1 0 16,-8 1 0-16,-10 1 0 15,-6-1-1-15,-9 5 0 16,-10-1-1-16,-6 3-1 15,-16-2-3-15,5 13-4 16,-21-13-17-16,9 11-12 16,-11-7 0-16,8 5 0 0,-5-5 1 15</inkml:trace>
  <inkml:trace contextRef="#ctx0" brushRef="#br0" timeOffset="19188.0975">8215 7477 61 0,'-14'-9'34'16,"14"9"0"-16,-15-16 0 15,15 16-19-15,4-14-6 16,12 10-2-16,1-4-2 15,12 6 0-15,5-3-1 16,7 5 0-16,7-1-1 16,2 2 0-16,0 2-1 15,2 0 0-15,0-2-1 0,0 0 0 16,-1-2 0-16,-1-3 0 15,-2-3 0-15,-1-2-1 16,-3-1 1-16,-5-2-1 16,-8 2 1-16,-4 2-2 15,-7 3 0-15,-20 5-1 16,14-2-3-16,-14 2-5 15,0 0-26-15,-24 15-2 16,24-15 1-16,-19 14-2 16</inkml:trace>
  <inkml:trace contextRef="#ctx0" brushRef="#br0" timeOffset="19753.1299">10739 6009 61 0,'18'-26'32'16,"-11"5"0"-16,0 3 0 15,-14-2-24-15,7 20 0 16,-6-19-2-16,6 19-1 16,-21 14-1-16,7 18 0 15,-10 15 0-15,-2 19 0 16,-7 20-1-16,-6 22 2 15,-10 18-2-15,-7 15 1 16,-7 12-2-16,-7 3 1 16,-6 3-1-16,-1 0 0 15,-2-6-2-15,3-9 0 0,0-17-1 16,16-9-1-16,10-19-1 15,14-22-2-15,20-12-7 16,6-33-25-16,27-17 1 16,7-22-2-16,18-11 0 15</inkml:trace>
  <inkml:trace contextRef="#ctx0" brushRef="#br0" timeOffset="20278.1599">10868 7238 63 0,'0'0'36'0,"0"0"-2"15,1-16 3-15,9 22-19 0,-10-6-12 16,27 0 1-16,-7-1-2 15,12 3 0-15,2-5-1 16,10 4-2-16,3-7 1 16,7 5-2-16,4-4 1 15,1 3-2-15,0-2 1 16,-4 6-1-16,0 2 0 15,-7-1 2-15,-5 2-3 16,-3-1 2-16,-6 2-1 16,-4-5 0-16,-3 1-1 15,-4-4 0-15,-2-3-2 16,-6-6-2-16,6 12-14 15,-12-14-18-15,8 6 0 16,-7-4-1-16,0 1 1 16</inkml:trace>
  <inkml:trace contextRef="#ctx0" brushRef="#br0" timeOffset="20849.1926">12493 7261 69 0,'-10'-15'36'16,"10"15"-1"-16,1-12 2 15,-1 12-27-15,16-8-3 16,1 6 0-16,2-2-2 16,9 3 0-16,5-2-1 0,8 2 0 15,2 0-2-15,8 2 0 16,2-2 0-16,3 2-2 15,-3 0 1-15,-1 2-1 16,-3-2 1-16,-6 2-2 16,-3 1 1-16,-9-3-1 15,-5 0 1-15,-3 3 0 16,-4-2-1-16,-6-1 0 15,-2 1-2-15,-11-2-2 16,14 6-9-16,-14-6-23 16,0 0-1-16,-12-1 0 15,12 1-2-15</inkml:trace>
  <inkml:trace contextRef="#ctx0" brushRef="#br0" timeOffset="21396.2238">13938 7372 74 0,'0'0'36'16,"0"0"0"-16,0 0 0 15,8-11-29-15,15 8-2 16,5-5 0-16,11 2-1 16,6-3 0-16,11 2-1 15,4-1 0-15,7 1 0 16,-3-1-1-16,2 2 0 15,-2 1-1-15,-5 1 0 16,-6 0 0-16,-4 1 0 16,-6 1-1-16,-6 0 0 0,-4-2 1 15,-3 1-1-15,-6-1 0 16,-5 2 0-16,-5 1 0 15,-14 1-2-15,13-1-2 16,-13 1-5-16,0 0-22 16,-17 8-7-16,17-8-1 15,-21 8 0-15</inkml:trace>
  <inkml:trace contextRef="#ctx0" brushRef="#br0" timeOffset="21907.2531">15681 7367 86 0,'-20'-3'37'0,"20"3"-1"16,-14-7 1-16,28 4-31 0,7-7-2 15,16 1 0-15,10-1-2 16,9-1 1-16,3-1 0 16,5 1 0-16,-4 1-1 15,2 2 0-15,-10 2-1 16,-5 3 1-16,-8 0-1 15,-7 2 0-15,-8 2 0 16,-4 2-2-16,-6-1 1 16,-14-2-2-16,19 8 0 15,-19-8-2-15,0 0-4 16,0 0-18-16,0 13-13 15,0-13 2-15,0 0-3 0,0 0 2 16</inkml:trace>
  <inkml:trace contextRef="#ctx0" brushRef="#br0" timeOffset="22455.2844">17177 7376 72 0,'-12'-5'36'16,"12"5"-1"-16,0 0 2 16,12 2-26-16,-12-2-3 15,24-2 0-15,-2-3-2 16,14 2-1-16,5-2-1 15,13 2 0-15,0-4-1 16,8 5-1-16,-2-3 0 16,0 3-1-16,-3-3 0 0,-7 5 0 15,-6-1 0-15,-5 1 0 16,-8 0-1-16,-4 0 0 15,-5-1 0-15,-7 1 0 16,-5 0 0-16,-10 0-1 16,12 0-2-16,-12 0-1 15,0 0-5-15,0 0-19 16,0 0-11-16,-15 3 1 15,15-3-2-15,0 0 1 16</inkml:trace>
  <inkml:trace contextRef="#ctx0" brushRef="#br0" timeOffset="22939.3121">18695 7385 89 0,'-10'1'34'0,"10"-1"2"0,0 0 0 15,0 0-30-15,24-10-1 16,4 3-1-16,12 3 0 16,8-4-1-16,9 2 1 15,4-3-1-15,3 2-1 16,1 1 0-16,-3 1 0 15,-6 0 0-15,-8 3-2 16,-6-1 1-16,-9 3-2 16,-7 2 1-16,-7-2-2 15,-8 3 0-15,-11-3-1 16,0 0-3-16,0 0-3 15,10 10-26-15,-10-10-2 0,-11 6-1 16,11-6 0-16</inkml:trace>
  <inkml:trace contextRef="#ctx0" brushRef="#br0" timeOffset="23424.3398">20166 7457 85 0,'-15'0'35'0,"15"0"0"16,0 0 0-16,20-7-30 15,7-2 0-15,16 5-1 16,5-4-2-16,12 2 1 15,6-2 0-15,5 2-1 16,1 0 0-16,1 2 0 16,-2 0-1-16,-7 3 0 0,-3 1 0 15,-9 2-1-15,-6 1 0 16,-12 0-1-16,-5 4-2 15,-15-6-3-15,-1 12-9 16,-13-13-21-16,-10 6-1 16,-7-8 0-16,3 5-1 15</inkml:trace>
  <inkml:trace contextRef="#ctx0" brushRef="#br0" timeOffset="23927.3686">22255 7387 77 0,'-21'4'38'0,"0"-6"0"15,10 6 0 1,-4-8-28-16,15 4-2 0,0 0-3 15,29 0-1-15,-5-2-2 16,13 1 0-16,6-3 0 16,8-1 0-16,6-1-1 15,2 0 0-15,0-1-1 16,-2 0 0-16,-8 2 1 15,-7-1-1-15,-8 0 0 16,-9 1-1-16,-5 5 0 16,-20 0-2-16,18-2-2 15,-18 2-2-15,0 0-10 16,0 0-20-16,-4 16-1 15,4-16-1-15,0 0 1 0</inkml:trace>
  <inkml:trace contextRef="#ctx0" brushRef="#br0" timeOffset="24387.3949">23579 7421 73 0,'0'0'37'0,"-13"2"0"16,13-2 1-16,22-7-28 15,12 10-3-15,-1-5-1 16,15 3-2-16,4-3 0 15,8 2-1-15,-3-5 0 16,6 1-1-16,-4-1 0 16,-4-2 0-16,1-3-1 15,-5 2 0-15,-4-4 0 16,-4 2-1-16,-6-2 0 15,-8 5 0-15,-6-1 0 16,-9 4-1-16,-14 4-1 16,12-3-1-16,-12 3-2 0,-16 11-4 15,16 5-25-15,-16-7-4 16,7 6-1-16,-4-6 0 15</inkml:trace>
  <inkml:trace contextRef="#ctx0" brushRef="#br1" timeOffset="60046.4345">4488 1860 57 0,'-13'36'34'16,"-7"1"1"-16,5 1-1 15,-13-6-16-15,15 7-11 16,-6-11-2-16,9 2-1 16,1-16 0-16,4 1 0 0,5-15-1 15,0 0 0-15,0 0 0 16,14-13-1-16,-3-3 1 15,0-8-1-15,3-9 1 16,2-7 0-16,0-6-1 16,4-8 0-16,0-6 0 15,0-9 0-15,3 2-1 16,6-1 2-16,-1 7-2 15,5 4 0-15,-1 5-1 16,-1 12 2-16,1 12-2 16,1 6 0-16,-3 12 1 15,-4 9-1-15,-2 10 0 16,0 9 0-16,-4 12 0 15,-2 14-1-15,-2 11 1 16,-3 11 0-16,-4 3-1 0,-3 7 1 16,-3-3 0-16,-3 1-2 15,0-9 2-15,0-8-2 16,-5-7 1-16,5-8-3 15,0-8 0-15,-2-15-6 16,12 2-26-16,-10-21-4 16,0 0 2-16,0 0-3 15</inkml:trace>
  <inkml:trace contextRef="#ctx0" brushRef="#br1" timeOffset="60249.4461">4668 1794 99 0,'-28'-3'38'0,"-1"-3"2"15,14 7-2-15,-2-5-34 16,17 4-1-16,32-14 0 16,9 1-2-16,9-2-2 15,11-6 0-15,14 5-9 16,-7-5-25-16,7 12-4 15,-16 0 2-15,-6 12-4 16</inkml:trace>
  <inkml:trace contextRef="#ctx0" brushRef="#br1" timeOffset="60804.4779">4492 962 90 0,'0'0'38'0,"0"0"1"16,0 0 1-16,0 0-31 15,0 0-3-15,51-19-2 16,-51 19 0-16,67-9-1 15,-67 9-2-15,84-6 0 16,-38 3 0-16,-46 3-1 16,91-2 0-16,-45 2-1 0,1 1-3 15,-47-1 1-15,86 1-3 16,-86-1-18-16,69 2-15 15,-69-2 0-15,0 0-1 16,55 5 2-16</inkml:trace>
  <inkml:trace contextRef="#ctx0" brushRef="#br1" timeOffset="62525.5763">8206 1575 72 0,'0'0'33'0,"-7"26"2"15,-6-6 0-15,4 10-30 16,-5 8 0-16,0 7-2 0,-1 10 2 15,6 2-3-15,-6 2 2 16,5 1-3-16,1-8 0 16,5-4 1-16,1-10-1 15,1-5 1-15,2-14 0 16,5-8 0-16,-5-11 1 15,12-18-1-15,-4-7 1 16,5-10 0-16,2-8-1 16,1-11 0-16,3-7-1 15,2-7 2-15,1-4-3 16,3-3 2-16,-2 3-1 15,5 1 0-15,-3 6-1 16,0 6 1-16,1 13 0 16,-2 8 0-16,-3 14-1 0,1 10 1 15,-1 12-1-15,-3 12 0 16,1 11 0-16,-1 10 0 15,0 12 0-15,-2 11 0 16,-2 8 0-16,0 7-1 16,-5 2 1-16,0 1-1 15,-1 0-1-15,-5-5-3 16,2-7-1-16,-8-19-13 15,10 8-19-15,-14-22-1 16,9 1 1-16,-2-28-2 16</inkml:trace>
  <inkml:trace contextRef="#ctx0" brushRef="#br1" timeOffset="62713.5871">8305 1830 109 0,'-34'-15'40'15,"11"12"1"-15,7-5-1 16,16 8-37-16,27-9-1 15,12 0-1-15,18-3-6 16,5-13-13-16,23 9-8 16,-8-6-14-16,12 7-1 15,-6 1-2-15,3 5 0 16</inkml:trace>
  <inkml:trace contextRef="#ctx0" brushRef="#br1" timeOffset="64591.6945">16005 1726 70 0,'0'0'34'0,"-14"5"-1"15,12 9 1-15,-8 2-29 16,0 8-1-16,-6 6 0 16,1 13 0-16,-8 4-1 15,1 7-1-15,-5-2 0 16,4 3 0-16,0-5-1 15,3-6 0-15,4-8 1 16,5-10-1-16,5-10 1 16,6-16 1-16,0 0-1 15,17-25 1-15,2-10-1 16,5-7 2-16,1-10-2 15,9-9 1-15,2-9-2 16,0-6 1-16,1-3-1 16,0 0 1-16,-2 8-1 15,-3 3 0-15,-2 8 0 0,-7 8 0 16,4 12-1-16,-5 12 1 15,0 14-1-15,-1 13 1 16,0 14-2-16,-1 10 1 16,-1 16 0-16,2 10 0 15,-5 13-1-15,2 4 1 16,-7 7 0-16,-6 6-1 15,-2-1 0-15,-7-2-2 16,-2-4-1-16,-7-9-2 16,3 5-11-16,-16-24-20 15,17 2 1-15,-12-28-2 16,8-3 1-16</inkml:trace>
  <inkml:trace contextRef="#ctx0" brushRef="#br1" timeOffset="64768.7046">16048 1944 108 0,'0'0'38'16,"0"0"2"-16,14-2-3 16,15 2-35-16,22-2-4 15,10-13-16-15,23 9-19 16,-7-8 0-16,13 4-3 15,-10-4-1-15</inkml:trace>
  <inkml:trace contextRef="#ctx0" brushRef="#br1" timeOffset="69582.98">23615 1795 82 0,'2'-13'36'0,"-4"1"-2"16,2 12 2-16,0 0-31 15,0 0 0-15,-21 21 0 16,10 7 0-16,-9 7 0 0,-5 9-4 16,-2 3 3-16,-2 8-3 15,-5 1 0-15,6 2 0 16,-1-8-1-16,10-1 0 15,0-11 1-15,4-8 0 16,9-12 0-16,6-18 0 16,11 0 1-16,6-17-1 15,4-11 1-15,3-12-1 16,4-7 0-16,10-12 1 15,-2-1-2-15,1-12 1 16,-1-2-2-16,1-7 3 16,-1 6-3-16,-1 2 2 15,-3 10-2-15,-3 7 1 16,-2 13 1-16,-6 8 0 15,0 18-1-15,-3 17 0 0,-3 10 1 16,-3 17-1-16,2 14 0 16,-4 9 0-16,-1 7 2 15,0 11-2-15,-6 6 1 16,-4 3-2-16,0 2 1 15,-9-6-2-15,1-7 0 16,-6-6-4-16,1 2-5 16,-11-28-17-16,12 5-10 15,-8-23-1-15,10-1 0 16,-8-23 1-16</inkml:trace>
  <inkml:trace contextRef="#ctx0" brushRef="#br1" timeOffset="69744.9892">23610 1989 109 0,'-16'-26'40'16,"-6"-3"0"-16,16 15-2 15,3 0-34-15,14 5-2 16,11-1-1-16,15-2-2 16,11 4-7-16,-2-12-24 15,19 8-8-15,-5-8 1 16,8 4-3-16</inkml:trace>
  <inkml:trace contextRef="#ctx0" brushRef="#br1" timeOffset="70155.0127">23734 1150 106 0,'0'0'41'0,"0"0"1"0,0 0-2 16,0 0-36-16,0 0-1 15,0 0 0-15,0 0 0 16,0 0-2-16,59-21-1 16,-59 21-3-16,81 5-1 15,-20-1-8-15,-61-4-19 16,99 5-9-16,-13 4 0 15,-11 1-2-15,-26 1 1 16</inkml:trace>
  <inkml:trace contextRef="#ctx0" brushRef="#br1" timeOffset="74660.2704">9438 3982 53 0,'0'-13'35'15,"0"13"-1"-15,0 0 1 0,0 0-14 16,-1 22-16-16,-1 7-1 16,-5 7 1-16,-1 13-3 15,-6 9 2-15,-2 11-2 16,-7 4 0-16,-2 2-1 15,-4-3 2-15,6-6-2 16,-1-11 0-16,6-8 0 16,4-13 0-16,5-10 1 15,9-24-1-15,0 0 0 16,8-12 0-16,3-19 0 15,6-11 0-15,1-13 1 16,5-12-1-16,2-13 1 16,5-11 0-16,0-8-1 15,3-3 0-15,3 0 1 16,2 0-1-16,-2 12 0 0,2 11 0 15,1 11 0-15,0 15-1 16,-1 18 1-16,-2 14-1 16,-6 17 1-16,0 13-1 15,-2 16 0-15,-5 12 1 16,-1 17-1-16,-10 17 0 15,-3 8 0-15,-7 14 0 16,-4 3-1-16,-5 3 1 16,-7-6-1-16,0-4-1 15,-1-13-1-15,6-10 0 16,-2-18-5-16,13-1-8 15,-14-32-19-15,19-2-4 0,-7-13 0 16,5-15-1 0</inkml:trace>
  <inkml:trace contextRef="#ctx0" brushRef="#br1" timeOffset="74838.2806">9552 4180 105 0,'-33'-9'41'0,"20"15"0"15,13-6-3-15,0 0-35 16,27-7-1-16,21-7-3 15,23 6-9-15,1-24-15 16,26 13-13-16,-4-11-1 16,12 8-3-16,1-5-1 15</inkml:trace>
  <inkml:trace contextRef="#ctx0" brushRef="#br1" timeOffset="75877.34">13667 4007 67 0,'0'0'35'0,"-9"15"-1"15,-6 0-12-15,3 22 6 16,-15-5-22-16,6 13-1 16,-8 5 0-16,3 10-2 15,-3-1 0-15,4 2-1 16,-3-5 0-16,9-3-1 15,1-8 0-15,4-8 0 16,6-13 0-16,7-9 1 16,1-15-1-16,9-9 0 15,2-17 1-15,7-12-1 16,2-10 1-16,6-9-1 15,0-10 1-15,8-8-1 16,2-5 1-16,0-6-1 16,2-2 0-16,0 4 1 0,-1 4-2 15,1 11 2-15,-2 8-2 16,-2 14 1-16,-4 12 0 15,-1 19-1-15,-2 17 1 16,0 19-1-16,-2 17 0 16,-7 15 0-16,5 12 0 15,-4 12 1-15,-4 9-2 16,-4 1 1-16,-5 3-1 15,-4-4-1-15,-6-4 0 16,1-11-1-16,-7-4-2 16,-4-18-4-16,9 8-16 15,-14-27-13-15,10-4 0 16,-10-20-2-16,8-3 2 15</inkml:trace>
  <inkml:trace contextRef="#ctx0" brushRef="#br1" timeOffset="76050.3499">13628 4291 101 0,'-32'-15'39'15,"-2"-1"1"-15,34 16-2 16,-9-15-33-16,35 9-2 16,16-1-1-16,19-1-2 15,17 3-7-15,-3-13-17 16,20 13-14-16,-14-7-1 15,3 9-2-15,-17-1 0 16</inkml:trace>
  <inkml:trace contextRef="#ctx0" brushRef="#br1" timeOffset="77912.4564">4925 6530 85 0,'0'0'33'0,"0"0"3"0,0 0-1 15,-10 26-29-15,2 11-1 16,-6 5-1-16,3 18 0 16,-6 9 0-16,0 13-1 15,-5 0 0-15,3 1 0 16,-2-6-1-16,3-5 0 15,3-12-1-15,2-13 0 16,2-12 1-16,7-17-2 16,4-18 1-16,9-15 0 15,5-18-1-15,5-17 1 16,4-13 0-16,3-12 0 15,4-14 0-15,-3-10 0 16,4-4-1-16,-4 1-1 16,-2-1 2-16,2 4-2 0,-3 8 1 15,2 5-2-15,-1 14 2 16,3 12-1-16,-2 14 2 15,5 14 0-15,-1 17 0 16,3 17 0-16,-1 17-1 16,2 19 1-16,-5 16-1 15,1 17 2-15,-7 11-1 16,-5 11 1-16,-5 6-2 15,-7 2 1-15,-5-2-1 16,-2-9 0-16,-5-7-3 16,-3-11 0-16,1-9-4 15,-4-23-7-15,12-2-24 16,-13-23-2-16,13-15 2 15,-23-1-2-15</inkml:trace>
  <inkml:trace contextRef="#ctx0" brushRef="#br1" timeOffset="78080.466">4989 6819 116 0,'-34'-17'40'0,"18"13"0"16,8-10-2-16,25 11-33 16,17-11-2-16,17 0-3 15,15-2-5-15,3-7-24 16,21 6-9-16,-8 0-4 15,1 8 0-15,-14 1-2 16</inkml:trace>
  <inkml:trace contextRef="#ctx0" brushRef="#br2" timeOffset="99279.6785">17404 6528 68 0,'5'-14'33'0,"-5"14"-1"16,7-19 1-16,-7 19-26 15,3-13-2-15,-3 13 1 16,0 0-1-16,0 0 1 0,-6 14-2 16,4-3 0-16,-1 9-2 15,1 6 1-15,0 10-1 16,-4 10 0-16,-1 11-1 15,-2 6 0-15,-1 5-1 16,-4-2-1-16,3 0-2 16,-3-9-1-16,14-1-11 15,-9-23-21-15,23-11 1 16,4-21 0-16,11-8-1 15</inkml:trace>
  <inkml:trace contextRef="#ctx0" brushRef="#br2" timeOffset="99534.6931">17445 6512 89 0,'-12'-11'36'0,"12"11"0"16,-2-18 1-16,21 6-32 15,4-3-2-15,14 2 0 16,9-5-1-16,7 2 0 16,2 0-1-16,1 1-3 15,2 8-3-15,-14-9-16 16,2 16-15-16,-16-1-1 15,-7 9 0-15,-23-8 0 16</inkml:trace>
  <inkml:trace contextRef="#ctx0" brushRef="#br2" timeOffset="99784.7074">17504 6800 93 0,'-16'15'34'0,"2"-8"1"16,14-7 1-16,0 0-31 15,18 3-1-15,4-11 1 16,11 4-1-16,8-5-1 16,3 0-1-16,6 0 0 15,-1 0-2-15,1 1-1 16,-7 1-3-16,-4 7-8 15,-14-2-23-15,-7 8-2 16,-18-6 0-16,0 16-1 0</inkml:trace>
  <inkml:trace contextRef="#ctx0" brushRef="#br2" timeOffset="99972.7182">17453 7133 107 0,'7'17'39'16,"7"-16"-1"-16,21 0 0 15,8-14-33-15,14 0-1 16,4-5-1-16,3-3-3 16,4 2-4-16,-13-8-31 15,4 14-3-15,-17-5-1 0,-3 12-1 16</inkml:trace>
  <inkml:trace contextRef="#ctx0" brushRef="#br2" timeOffset="101221.7896">22279 6566 82 0,'4'-13'36'0,"-4"13"-2"15,2-19 2-15,-2 19-28 16,-1-12-5-16,1 12 0 0,0 0 0 16,-8 28-1-16,0-6 0 15,4 9 0-15,-3 7-1 16,4 10 0-16,-2 8 0 15,3 1 0-15,1 5-1 16,1-5-2-16,7 2-3 16,-8-20-7-16,11 6-24 15,-7-18 1-15,9-7-1 16,-12-20-1-16</inkml:trace>
  <inkml:trace contextRef="#ctx0" brushRef="#br2" timeOffset="101471.8039">22358 6541 102 0,'-12'-14'37'0,"12"14"1"15,-9-14-1-15,9 14-34 16,21-9-1-16,5 4-1 15,6-3 1-15,12 2-1 16,5-2-1-16,4 2-2 16,5 3-2-16,-9-10-7 15,5 14-24-15,-17-2-4 16,-1 7 2-16,-22-2-2 15</inkml:trace>
  <inkml:trace contextRef="#ctx0" brushRef="#br2" timeOffset="101704.8172">22349 6794 102 0,'-12'21'37'0,"12"-21"1"15,-3 17-2-15,17-18-32 16,18 2-1-16,4-6 1 16,14-3-1-16,3 1-1 15,7-3-3-15,-3 2-1 16,-2 1-3-16,-6 15-14 15,-15-8-19-15,-7 13 0 16,-25 0 0-16,-10 6 0 0</inkml:trace>
  <inkml:trace contextRef="#ctx0" brushRef="#br2" timeOffset="101888.8278">22293 7241 105 0,'13'7'39'0,"22"-1"1"16,8-19 0-16,24 0-34 15,3-6-2-15,10 2-1 16,-3 0-5-16,-10-8-23 16,4 13-12-16,-19-2-3 15,-7 12 1-15,-20-2-4 16</inkml:trace>
  <inkml:trace contextRef="#ctx0" brushRef="#br2" timeOffset="109584.2679">14242 1620 81 0,'3'-19'36'0,"-3"19"0"16,0-19-1-16,0 19-30 16,0 0-1-16,0 0 1 15,0 0-1-15,0 0-1 16,-6 22 0-16,2 1-1 15,-1 5 0-15,0 9-1 16,-1 6 1-16,0 8-1 16,-5 3 1-16,1 4-3 15,0-5 3-15,0 2-2 16,-1-6 0-16,2-2-1 15,1-10 2-15,3-8-2 16,3-9 2-16,3-10-1 16,-1-10 1-16,13-14 0 15,-4-7-1-15,3-13 1 16,-1-5 0-16,2-11 1 0,-4-7-2 15,-1-12 1-15,-2-6-1 16,0-7 2-16,-1-1-2 16,4 1 2-16,1 1-2 15,9 1 1-15,4 7 0 16,-23 73-1-16,32-63 0 15,-32 63 0-15,48-43 1 16,2 10-1-16,2 17 0 16,-1 10 0-16,-4 14 0 15,-5 13 0-15,-10 10-1 16,-8 9 1-16,-22 6-1 15,-7-1 1-15,-11 2-1 16,-5 1 1-16,-4-3-1 16,-5-4 1-16,-4-1-1 0,-2-9 1 15,2-5 0-15,2-4 0 16,3-8-1-16,5-5 1 15,3-3 0-15,5-4 0 16,6-1 0-16,10-1 1 16,0 0-1-16,0 0 0 15,20 2 1-15,4 3-1 16,8 1 1-16,4 5-1 15,4 2 2-15,4 6-2 16,-3 2 2-16,-1 6-1 16,-6 0 1-16,-5 5-1 15,-5 2-1-15,-1 0 0 16,-5-4 0-16,-2 0 0 0,-1 0 0 15,-2-5-1-15,2 0 1 16,-1-7-1-16,0-4 1 16,-2-4 0-16,2-2 0 15,-1-1 0-15,0-6-1 16,-2-3-1-16,0 1-2 15,-7-11-5-15,9 10-23 16,-16-13-8-16,3 15 0 16,-8-29-1-16</inkml:trace>
  <inkml:trace contextRef="#ctx0" brushRef="#br2" timeOffset="112786.4511">7278 3901 70 0,'9'-17'35'16,"-8"-4"-2"-16,-1 21 1 0,5-24-27 15,-5 24-1-15,0 0-2 16,3 14 0-16,-9 6-1 15,6 15 0-15,-6 9-1 16,2 12-1-16,-2 9 0 16,-3 10-1-16,5 3 1 15,-3 8-2-15,1-3 1 16,-5 0 0-16,7-11-1 15,-2-7 0-15,1-12 0 16,2-14 1-16,3-13 0 16,0-26 1-16,0 0-1 15,17-28 1-15,-9-9 0 16,5-11 0-16,-6-12 0 0,6-7 0 15,-9-9 1-15,6-1 0 16,-2-4-1-16,2 1 1 16,2-3-1-16,-1 7 0 15,11 6 0-15,0 7 1 16,11 8-2-16,3 9 0 15,1 10 1-15,6 10-1 16,2 9 0-16,-1 13 0 16,-1 6 0-16,-4 7 0 15,-4 7 0-15,-10 11 0 16,-3 5-1-16,-11 9 1 15,-11 5-1-15,-14 2 1 16,-10 4-1-16,-10 2 1 16,-9-1-1-16,-9-2-1 0,2-6 2 15,-3-5-2-15,5-6 2 16,10-9-2-16,6-5 2 15,11-9-2-15,21-11 2 16,-5 13 1-16,20-13-1 16,14 1 1-16,9-2 0 15,13 4 0-15,9 3 1 16,1 6 0-16,3 5 0 15,-4 8-1-15,-3 9 1 16,-5 7 0-16,-12 6-1 16,-7 4 0-16,-8 1-1 15,-2 0 1-15,-2-6-1 16,-3-3 0-16,4-8-1 15,-2-14-2-15,6-2-3 16,-9-21-25-16,15 4-7 0,-10-15-1 16,3 1-2-16</inkml:trace>
  <inkml:trace contextRef="#ctx0" brushRef="#br2" timeOffset="115258.5925">12704 6347 73 0,'13'-13'34'0,"-13"13"1"16,0 0-1-16,0 0-26 16,2 15-3-16,-3 7-1 15,-7 5 0-15,4 12 1 0,-4 7-2 16,0 9 1-16,-4 9-2 15,1 5 2-15,-4 2-2 16,2-3 1-16,0-4-2 16,1-8 0-16,0-9 0 15,4-9-1-15,3-13 1 16,5-10 0-16,0-15 0 15,0 0 0-15,18-36 0 16,-6 4 0-16,2-11 0 16,0-9 0-16,2-10-1 15,-1-6-1-15,2-7 2 16,-1-3-3-16,1 0 2 15,4 1-2-15,-1 5 2 16,4 6-1-16,3 6 1 0,3 11-1 16,1 14 1-16,0 9 0 15,4 12 1-15,-2 11-1 16,0 9 0-16,-3 9 0 15,-5 4 0-15,-6 9 0 16,-5 4 0-16,-9 4-1 16,-5 2 1-16,-9 4-1 15,-11 0 1-15,-9-1 2 16,-7-2-3-16,-6-1 3 15,-2-7-2-15,1-1 2 16,1-5-2-16,8-7 2 16,5-6-2-16,8 1 1 15,10-4-1-15,11-9 0 16,10 14 1-16,13-6-1 0,10 3 1 15,8 1 0-15,8 4 0 16,4 3 1-16,5 3-1 16,4 5 0-16,-4 5 0 15,-5-1 1-15,-3 1-2 16,-8 3 2-16,-6-4-2 15,-3 0 1-15,-4-3 0 16,-7-4-1-16,-4-2 1 16,-1-5-1-16,-4-3-1 15,-2-5 0-15,2-2-4 16,-13-7-3-16,32-1-27 15,-25-8-5-15,10-2 0 16,-11-8-1-16</inkml:trace>
  <inkml:trace contextRef="#ctx0" brushRef="#br3" timeOffset="130108.4418">8748 6542 67 0,'0'0'36'16,"0"0"0"-16,0 0-1 15,-12 3-12-15,5 16-19 16,-4 7-1-16,3 10 0 16,0 10-1-16,3 9-1 15,0 5 0-15,4 3 0 16,2-1 0-16,4-3-1 0,3-5-2 15,-3-10-1-15,5-2-5 16,-6-22-27-16,6-5 1 16,-10-15-2-16,15-8 0 15</inkml:trace>
  <inkml:trace contextRef="#ctx0" brushRef="#br3" timeOffset="130309.4533">8387 6572 106 0,'-19'-9'37'0,"12"-2"2"0,30 8-1 16,19-9-34 0,27-6 0-16,24-5-2 0,25-4-2 15,21 1-3-15,1-9-32 16,10 12-3-16,-18 3-2 15,-12 9 0-15</inkml:trace>
  <inkml:trace contextRef="#ctx0" brushRef="#br3" timeOffset="137225.8489">9480 1383 77 0,'0'-17'37'15,"-5"-2"-1"-15,5 8-1 16,-5-3-28-16,5 3-2 15,-4 1 1-15,4 10-2 16,1-13 0-16,-1 13-2 0,0 0 0 16,7 21 0-16,-2 4-1 15,-4 10 0-15,0 12-1 16,-1 14-1-16,-4 10 2 15,-1 7-1-15,-10 4 1 16,0 0-3-16,-4-7 3 16,2-10-3-16,4-9 1 15,3-15-3-15,7-6-3 16,1-22-6-16,17-2-23 15,-15-11-1-15,29-16 0 16,-17-7 1-16</inkml:trace>
  <inkml:trace contextRef="#ctx0" brushRef="#br3" timeOffset="137422.8602">9450 1881 80 0,'-23'-21'36'0,"23"21"0"16,-23-9 0-16,23 9-26 16,0 0-3-16,0 0-2 15,20-8-1-15,5 0-2 16,5-2 1-16,7-2-1 15,5-2-2-15,3-2 0 16,2 2-3-16,0-3-2 16,6 7-30-16,-17-7-3 15,6 11 0-15,-17-7-1 16</inkml:trace>
  <inkml:trace contextRef="#ctx0" brushRef="#br3" timeOffset="137751.879">9977 1334 82 0,'2'-24'38'0,"-10"0"0"15,8 10 0-15,-13-1-30 16,13 15-2-16,0 0 0 15,-11 2-2-15,6 18 0 16,5 11-2-16,-2 8 0 16,1 14-1-16,-4 9 0 15,1 8 0-15,-5 7 0 16,-2 1-2-16,-1-2 2 15,-3-3-2-15,4-6 1 16,-3-9-1-16,6-12 0 0,1-8-1 16,8-9-1-16,2-17-6 15,18-1-28-15,-6-17-2 16,8-1-1-16,-3-17-1 15</inkml:trace>
  <inkml:trace contextRef="#ctx0" brushRef="#br4" timeOffset="155617.9009">10939 1333 68 0,'4'-11'35'15,"-4"-3"-1"-15,0 14 2 0,2-16-27 16,-2 16-2-16,5-14-1 15,-5 14-2-15,0 0 0 16,2 23-1-16,-4 3-1 16,0 10 1-16,-1 14-1 15,1 12-1-15,2 9 1 16,-1 7-1-16,-4 6 0 15,4-3-1-15,-1-2 1 16,1-5-2-16,-3-11 2 16,3-7-2-16,0-11-1 15,-1-14-5-15,13-5-28 16,-11-26-3-16,19 3 0 15,-7-21-2-15</inkml:trace>
  <inkml:trace contextRef="#ctx0" brushRef="#br4" timeOffset="171291.7974">1332 1566 56 0,'3'-14'35'0,"-4"1"0"16,1 13 0-16,0 0-14 16,0 0-15-16,-14 3 0 15,10 13-1-15,-7 4 0 16,4 5-3-16,-4 7 2 15,1 10-3-15,-4 1 2 16,1 13-2-16,-2-2 1 16,2 6-3-16,-2-7 1 15,2-3 0-15,1-10 0 0,3-5 0 16,2-16 1-16,7-19 0 15,0 0 0-15,14-37 2 16,-1-2-2-16,1-8 2 16,2-11-2-16,2-6 1 15,-1-6-2-15,-2 0 2 16,-8 12-2-16,3 3 1 15,-5 11-1-15,-4 6 2 16,-1 13-2-16,-4 11 1 16,4 14-1-16,3 16 0 15,-2 11 0-15,5 11-1 16,5 8 1-16,2 9-1 15,6 5 1-15,0 6-1 16,9-2 1-16,1-7-2 0,3-6 3 16,2-12-2-16,2-10 1 15,-1-11 0-15,3-16 1 16,1-11 0-16,-3-14 1 15,0-7 0-15,-3-10 0 16,-1-7 0-16,-6-9-2 16,-7-6 3-16,-1 0-3 15,-7-3 1-15,0 3-1 16,-7 1 1-16,1 6-2 15,-2 11 3-15,2 7-2 16,-2 10 0-16,0 5 0 16,0 12-1-16,-3 10 1 15,0 0-1-15,11-7-1 16,-11 7-1-16,8 13-2 15,-8-13-7-15,10 10-26 0,-10-10-1 16,9 20 0-16,-9-20-2 16</inkml:trace>
  <inkml:trace contextRef="#ctx0" brushRef="#br4" timeOffset="175223.0222">20879 1508 64 0,'0'0'34'16,"0"-14"-2"-16,0 14 0 15,0 0-28-15,-7 21 1 16,-2 2-1-16,2 12 0 15,-8 8 0-15,-2 6-2 16,-4 8 1-16,-1 6-1 16,-1 4 0-16,0-5-2 15,0-10 3-15,6-6-3 16,-1-9 0-16,9-7 1 15,4-13 1-15,5-17-1 16,13-8 1-16,3-15 1 16,5-8-1-16,3-9 1 15,3-12-2-15,1-7 1 0,2-9-2 16,-3 0 2-1,-4 5-3-15,-3 3 2 0,-5 7-2 16,-4 9 2-16,-3 9-1 16,-3 12 0-16,-5 23 0 15,0 0 0-15,14 27 0 16,-10 8 0-16,6 12 1 15,-1 8-1-15,3 4 1 16,3 5 0-16,5 2-1 16,2-4 0-16,9-9 1 15,3-8-2-15,2-12 2 16,3-9-1-16,3-17 1 15,0-7 0-15,2-20 0 16,-2-8 1-16,-3-10-2 16,-1-9 2-16,-5-13-2 0,-4-9 2 15,-4 1-2-15,-5-5 0 16,-5 1 0-16,-6 0 0 15,1 9 1-15,-7 10-2 16,-2 15 0-16,-2 5-6 16,10 24-28-16,-9 9-3 15,1 14 0-15,-1 5-2 16</inkml:trace>
  <inkml:trace contextRef="#ctx0" brushRef="#br4" timeOffset="177370.145">6694 6520 67 0,'0'0'33'0,"5"-13"-1"16,-5 13 1-16,0 0-26 15,-14 21-1-15,9 4-1 16,-2 4-2-16,-1 8-1 16,0 8-1-16,-2 9 1 15,0 2-1-15,1 1 0 0,-4-4 1 16,2-2-1-16,1-8 1 15,4-6 0-15,-1-13-1 16,2-6 1-16,5-18 0 16,0 0 0-16,0 0 0 15,-8-25 0-15,11-6-1 16,2-5 0-16,0-10 0 15,4-5 0-15,5-7 0 16,-2 3-1-16,1-1 1 16,5 5-1-16,-3 6 1 15,2 9-2-15,-2 7 1 16,0 11 0-16,1 11 1 15,-2 10-1-15,1 12 0 16,0 12 0-16,4 9 1 16,-2 9-1-16,4 7 1 0,2 6-1 15,6 1-1-15,1 1 1 16,2-3 0-16,0-8 0 15,5-7 0-15,0-10 0 16,3-14 0-16,0-9 1 16,0-19 0-16,1-10 0 15,0-16 0-15,-5-10 1 16,-2-11 0-16,-5-6-1 15,-3-8 0-15,-11-2 0 16,-2-2-1-16,-7 1-1 16,-4 7 1-16,-4 5-1 15,2 11 0-15,-5 6-2 16,1 14-2-16,0 2-22 15,4 29-9-15,4-13-1 0,-4 13-2 16,13 18-1-16</inkml:trace>
  <inkml:trace contextRef="#ctx0" brushRef="#br5" timeOffset="189270.8257">1076 6504 63 0,'3'-12'32'16,"-3"12"-1"-16,0-15 0 15,0 15-24-15,0 0 0 16,0 0-2-16,-17 20-1 16,16-1 1-16,0 9-1 15,2 11-2-15,0 11 0 16,6 12 0-16,-2 11 0 0,-3 10-1 15,2 4 0 1,2 1-1-16,-5-3 1 0,-3-4 0 16,2-12-1-16,-1-8 0 15,0-16 1-15,3-10 0 16,-2-14 1-16,5-11-1 15,-5-10 1-15,7-17-1 16,-6-8 1-16,2-8-1 16,-3-11 0-16,-2-5 0 15,-5-9 0-15,-2-5-1 16,0-5 1-16,-4-1-1 15,0-4 0-15,3-3 1 16,1 3-1-16,7-1 0 16,7 4 0-16,4 5-1 15,5 8 1-15,7 6-1 0,5 8 0 16,3 8 1-16,5 6-1 15,-2 9 1-15,4 10-1 16,1 4 1-16,1 8 0 16,0 4-1-16,0 6 1 15,0 4-1-15,-4 2 1 16,-1 5 0-16,-4 1 0 15,-5 1 2-15,-11 5-2 16,-7 2 2-16,-12 3-2 16,-7 3 2-16,-13 3-2 15,-8-2 2-15,-8 3-2 16,-6-4 1-16,-1-3-1 15,0-7 1-15,0-6-1 16,7-9 0-16,5-8-1 0,6-10-4 16,17-3-28-16,0-13-3 15,19-1-1-15,4-8-2 16</inkml:trace>
  <inkml:trace contextRef="#ctx0" brushRef="#br5" timeOffset="190787.9125">11218 6362 62 0,'0'-15'31'0,"0"15"0"16,0-10 0-16,0 10-24 15,0 0-1-15,0 0 1 16,0 0-2-16,0 17-1 15,2 6-1-15,-3 6 1 16,0 9 1-16,-3 7-2 16,2 8 1-16,-5 3-2 15,2 10 1-15,-2 0-2 16,2-3 2-16,-2-5-2 15,3-2-1-15,2-11 1 16,2-7-1-16,0-10 1 0,3-9 0 16,-3-19 0-16,0 0 0 15,12-5 0-15,-4-15 0 16,-3-9 0-16,-1-5 0 15,2-9 0-15,-1-6-1 16,-1-6 1-16,3-5-1 16,-4-1 0-16,6-2-2 15,0-1 2-15,6 2-2 16,0 0 2-16,7 5-2 15,6 3 2-15,3 9-2 16,8 7 2-16,-2 7 0 16,8 7 0-16,-4 5 0 15,2 8 0-15,-2 7-1 16,-4 9 1-16,-3 4 0 15,-8 9 0-15,-5 5 0 0,-7 4-1 16,-9 9 1-16,-8 1 0 16,-9 6 0-16,-4-2 0 15,-14 3 3-15,-1-4-2 16,-9-2 1-16,-3-4-1 15,-1-5 2-15,-4-6-2 16,5-7 2-16,0-9-2 16,6-6-1-16,4-6 1 15,5-9-1-15,8 2-1 16,6-8-3-16,10 7-4 15,-1-12-28-15,16 12-1 16,1-7-2-16,9 7 0 16</inkml:trace>
  <inkml:trace contextRef="#ctx0" brushRef="#br5" timeOffset="199459.4085">3515 1323 67 0,'2'-27'35'0,"-4"3"-2"16,-7 2 3-16,0 4-28 15,-10 0-4-15,3 9 1 16,-10 4-1-16,0 9 0 16,-9 6 1-16,-2 8-2 15,-7 8 0-15,-3 8 0 16,-4 4-1-16,-4 10 0 15,0 4-1-15,4 8 0 16,1 2 0-16,7 5 0 16,7-5 1-16,7 2-2 0,11-2 2 15,8-7-3-15,15-7 3 16,5-7-2-16,9-10 0 15,13-5 0-15,5-11 0 16,6-5 0-16,4-18 1 16,1-5 1-16,1-5-2 15,-3-4 2-15,-3-3-1 16,-2-4 1-16,-11 2-1 15,-2 1 0-15,-9 6 0 16,-5 4 0-16,-1 3-1 16,-7 2 0-16,-6 11 1 15,0 0-1-15,0 0 1 16,3 16-1-16,-5 3 0 15,0 13 1-15,-2-1-1 16,4 4-2-16,0 0 0 0,0-3-3 16,11 3-14-16,-7-19-19 15,18-3-3-15,-3-22-1 16,10-10 0-16</inkml:trace>
  <inkml:trace contextRef="#ctx0" brushRef="#br5" timeOffset="201956.5513">22819 1581 66 0,'2'-14'34'0,"-6"-4"-1"16,-3 5 0-16,-7-3-26 15,0 5-2-15,-11 0 1 16,1 6-1-16,-8 0 0 15,0 1-1-15,-7 5-1 16,2 4 0-16,-3 4-1 16,-1 11 0-16,-1 7 0 15,0 8 0-15,0 3 0 16,2 9 0-16,2 2 1 15,4 10-2-15,2-3 1 16,7 3-1-16,6-5 0 0,8-2-1 16,8-6 1-16,8-7-2 15,11-9 2-15,8-8 0 16,10-14 0-16,9-8 0 15,6-10 1-15,5-6-1 16,-1-8 1-16,-1-3 0 16,-4 2-1-16,-7 0 1 15,-9 5-2-15,-8 2 1 16,-10 9-1-16,-14 9 1 15,7 13-1-15,-12 4-1 16,-1 5 0-16,-3 2-2 16,5 6-1-16,-3-9-15 15,17 11-17-15,-5-17-5 0,15 1 2 16,-2-12-3-16</inkml:trace>
  <inkml:trace contextRef="#ctx0" brushRef="#br3" timeOffset="216044.3571">3105 6394 74 0,'5'-15'33'16,"0"0"0"-16,-5 15 1 16,7-21-27-16,-7 21-1 15,10-9-2-15,-10 9 0 16,0 0-1-16,12 22-1 15,-14-5 0-15,2 7 0 16,-4 4 0-16,-1 9 1 16,-8 11-2-16,0 3 2 15,-8 12-2-15,2 4 1 16,-4 2 0-16,-3 0-1 15,3-6 0-15,4-6 0 0,4-9-1 16,6-11 1-16,8-14 0 16,11-10 0-16,6-13 0 15,15-7 0-15,7-8 0 16,11-3 1-16,8-4-1 15,3-1 0-15,1 2 0 16,2 2 0-16,-2 6 0 16,-3 0-1-16,-5 4 0 15,-4 1 0-15,-4 0 0 16,-2-2 0-16,0 0-1 15,-5-4-1-15,2 3-4 16,-13-7-29-16,8 4-2 16,-10-6-1-16,1 8-2 15</inkml:trace>
  <inkml:trace contextRef="#ctx0" brushRef="#br3" timeOffset="223823.802">6781 1537 58 0,'2'-18'32'15,"3"6"1"-15,-5 1-1 16,0 11-16-16,0 0-8 0,0 0-1 16,-23 4-1-16,18 12-1 15,-10 5-1-15,2 6-2 16,-2 8 1-16,0 8-2 15,-2 7 1-15,-2 11-1 16,4-2 1-16,-3 1-2 16,1-3 1-16,2-5-1 15,3-8 1-15,4-7 0 16,-2-9 0-16,9-12-1 15,1-16 2-15,0 0-1 16,15-30 1-16,-3-3 0 16,4-7-1-16,-2-6 1 15,6-9-2-15,-5-7 2 16,2-3-1-16,-2-1 0 0,-6 9-1 15,4 7 1-15,-5 8-1 16,-1 6 1-16,-2 10-1 16,-3 11 0-16,-2 15 0 15,13 7 0-15,-7 9-1 16,6 9 0-16,0 4 2 15,7 3-1-15,4 1 0 16,8-4 0-16,3-6 1 16,13-12-1-16,3-12 1 15,8-13 0-15,3-12-1 16,5-9 1-16,-3-5 0 15,-3-3 1-15,-8 0-2 16,-8 4 1-16,-9 7 0 16,-7 7 0-16,-10 7 0 15,-7 8-1-15,-11 10 1 0,10 13-1 16,-11 11 1-16,-5 17-2 15,2 13 2-15,-8 13-1 16,-2 8 1-16,-1 11-1 16,-2-2 1-16,2-1-3 15,1-9 1-15,3-13-2 16,10-13-6-16,-4-19-28 15,22-6-2-15,-5-25-1 16,13-5-2-16</inkml:trace>
  <inkml:trace contextRef="#ctx0" brushRef="#br6" timeOffset="295340.8926">13291 1511 54 0,'0'0'33'0,"-9"-11"0"16,-4 4-1-16,13 7-24 15,-25-9 0-15,25 9 1 16,-29-11-2-16,15 8 2 15,-14 1-4-15,7 5-1 16,-8 10-2-16,-2 16 1 16,-11 12 1-16,2 12-3 15,-7 10 2-15,6 14-2 16,4 0 1-16,8 4-2 15,10-6 1-15,17-8-1 16,22-14-1-16,15-12 1 0,21-15 0 16,19-19-1-16,16-18 1 15,14-19 1-15,10-12-1 16,-2-17 2-16,-12-6-2 15,-12-11 2-15,-20-2-2 16,-30 2 1-16,-33 5-1 16,-32 10 1-16,-29 12-1 15,-30 9 0-15,-18 18-2 16,-16 22-1-16,-4 27-3 15,-6 8-28-15,26 18-4 16,13 0 0-16,32 3-3 16</inkml:trace>
  <inkml:trace contextRef="#ctx0" brushRef="#br6" timeOffset="296832.9779">18802 1483 75 0,'3'-22'37'16,"3"4"-1"-16,-8-2 1 16,-6-1-33-16,-3-2 0 15,0 6 0-15,-9 2 1 0,-1 4-1 16,-6 7-1-16,-5 6 0 15,-2 10-1-15,0 5 0 16,-3 7-1-16,1 17 0 16,6 9-1-16,2 9 0 15,5 8 1-15,6 2-1 16,6 0 0-16,10 6-1 15,8-2 1-15,10-10-1 16,10-13 2-16,12-12-2 16,11-17 1-16,13-12-1 15,13-19 2-15,5-21-1 16,2-13 0-16,-2-16 3 15,-7-8-3-15,-11-10 2 16,-14-3-2-16,-24-9 2 16,-20-3-2-16,-5 93 0 0,-31-91 0 15,31 91-1-15,-55-64 0 16,-28 21-1-16,-13 34-3 15,-14 12-20-15,10 40-14 16,-4 20 1-16,19 26-4 16,13 11 2-16</inkml:trace>
  <inkml:trace contextRef="#ctx0" brushRef="#br6" timeOffset="298422.0688">14598 6422 58 0,'0'0'33'0,"-1"-17"-1"0,1 17 1 15,-12-25-19-15,12 25-5 16,-10-24-1-16,6 14-2 15,-6-5-1-15,10 15 0 16,-16-23-1-16,16 23-1 16,-26-18 0-16,8 16-1 15,-10 4 1-15,-5 9-1 16,-7 4 0-16,-4 15-1 15,-4 7 1-15,0 11 1 16,1 6-2-16,8 10 1 16,10 3-1-16,9 1 1 15,13-4-2-15,15-4 2 16,17-10-2-16,16-10 0 15,16-16 0-15,13-12 0 0,11-21 1 16,9-13-1-16,11-16 0 16,0-12 0-16,-11-8 1 15,-11-4-2-15,-19-4 2 16,-24 2-2-16,-22 5 1 15,-29 5-2-15,-27 10 2 16,-24 5-2-16,-15 13-1 16,-15 3-5-16,6 23-27 15,-5 3-4-15,16 16 1 16,9 2-3-16</inkml:trace>
  <inkml:trace contextRef="#ctx0" brushRef="#br6" timeOffset="324956.5865">16362 6439 62 0,'11'-14'34'16,"-9"-2"-1"-16,0 7 1 15,-16-9-24-15,14 18-3 16,-31-25 2-16,11 21-3 15,-11-6-2-15,2 4 1 16,-4-1-2-16,-5 2 0 0,4 2 0 16,-2 5 0-16,-2 4-1 15,-2 10 0-15,-6 9 0 16,-2 14 1-16,-8 11-1 15,-3 15 2-15,-5 8-2 16,5 9 1-16,5-1-2 16,15-3 2-16,18-11-3 15,22-11 1-15,34-22-1 16,36-26 0-16,38-19-4 15,22-33-15-15,39-2-18 16,1-21-3-16,10-7 1 16,-13-10-5-16</inkml:trace>
  <inkml:trace contextRef="#ctx0" brushRef="#br1" timeOffset="343204.6302">15402 3741 81 0,'9'-21'36'0,"-9"21"-2"15,0-14 2-15,0 14-32 16,-1-9 0-16,1 9 0 15,0 0 0-15,0 0 0 16,-14 3-1-16,9 8-1 16,0 3 1-16,-2 10-1 15,0 7-1-15,-1 12 0 16,0 9-1-16,-3 9 1 0,3 8-1 15,2 5 0-15,4 4 0 16,6-1-1-16,9-4 1 16,14-10-1-16,6-11 1 15,14-10 0-15,8-18 1 16,11-8-1-16,7-13 1 15,3-13 0-15,0-6-1 16,-3-6 1-16,-6-8 0 16,-5-3-1-16,-8-4 1 15,-9-6 0-15,-9-4 0 16,-6-7 0-16,-10-4 0 15,-4-5 1-15,-6-7-1 16,-6-1 0-16,-4 4 1 16,-2 4-2-16,-3 8 1 15,-1 7 0-15,2 12-1 0,-2 9-1 16,3 12-1-16,-4 4-6 15,7 11-28-15,0 0-2 16,11 13-2-16,-11-13-1 16</inkml:trace>
  <inkml:trace contextRef="#ctx0" brushRef="#br1" timeOffset="349493.99">19302 6327 93 0,'-6'-12'37'0,"-10"-1"-1"16,-2 9 1-16,-18 4-33 15,-4 7-2-15,-14 10-1 0,-4 11 0 16,-13 5 1-16,4 9 1 16,0 1-1-16,11 4 1 15,16-2-2-15,18-3 2 16,29-4-2-16,25-11 1 15,21-2-3-15,26-7 1 16,10-4 0-16,8-1 0 16,-5-2 0-16,-6 2 1 15,-19 3 0-15,-24 6 0 16,-24 6-1-16,-29 6 1 15,-23 5 1-15,-23 4-1 16,-24-4 1-16,-4 3-1 16,-3-4-1-16,7-9-2 15,17-2-9-15,12-20-24 0,36-3-4 16,16-16-1-16,41-4-1 15</inkml:trace>
  <inkml:trace contextRef="#ctx0" brushRef="#br1" timeOffset="350207.0307">20827 6341 91 0,'-36'0'37'0,"-12"-1"-1"16,1 11 1-16,-11-2-34 16,1 12 1-16,1-3-1 15,9 8 0-15,11-4-1 16,15 5 1-16,17-1-1 15,22 2 0-15,25 0-1 16,18 1 1-16,15 0-2 0,11 2 2 16,1 0-1-16,-5 2-1 15,-13 3 0-15,-17 4 1 16,-28 2-1-16,-24 4 0 15,-25 3 0-15,-22-1 1 16,-18 0 0-16,-12-1 0 16,-5-7 0-16,3-4-1 15,11-11-1-15,13-12-4 16,32-8-30-16,9-15-4 15,31-10 1-15,17-15-3 16</inkml:trace>
  <inkml:trace contextRef="#ctx0" brushRef="#br1" timeOffset="350993.0757">24251 6397 77 0,'14'-22'36'0,"-17"1"-2"16,-6 8 2-16,-22-3-27 15,-5 15-3-15,-20 1 0 16,0 18 1-16,-18 2-2 15,-2 6 1-15,-5 7-2 16,12 5 1-16,8 0-2 16,19 2-1-16,16 1-1 15,23-6 0-15,26-1 0 16,24-2-1-16,25-3-1 15,16-4 1-15,12 2 0 16,4-4 0-16,0 0 1 16,-12-1-1-16,-16 2 0 15,-19 3 1-15,-29 1 0 0,-24 2-1 16,-28 4 1-1,-20-1 0-15,-16 2-1 0,-12-1 1 16,-9 0-1-16,0 0-1 16,3-2 0-16,9-8-3 15,15 7-15-15,6-18-19 16,20-1-3-16,8-14-1 15,20 2 1-15</inkml:trace>
  <inkml:trace contextRef="#ctx0" brushRef="#br1" timeOffset="366878.9843">11425 3771 59 0,'19'-23'37'0,"-9"-4"-2"16,4 13 1-16,-11-4-15 16,-3 18-16-16,5-15 0 15,-5 15-1-15,0 0-1 16,-6 20 0-16,-1 1-2 15,6 15 1-15,-2 16-2 16,0 12 1-16,1 14 0 16,2 14-2-16,-3 6 1 15,-2 12-1-15,3-4-1 0,-5-10-2 16,9-5-5-16,-8-24-28 15,18-12 0-15,-1-32 0 16,17-13-1-16</inkml:trace>
  <inkml:trace contextRef="#ctx0" brushRef="#br1" timeOffset="367294.0081">11941 3628 89 0,'13'-3'37'15,"-13"3"-1"-15,-5 32 1 0,-17-1-33 16,1 10-1-16,-11 4-1 16,1 5 1-16,-9 1-1 15,0 2 0-15,-4-6 0 16,4-1-1-16,-3-7 1 15,7-9-1-15,7-4 0 16,6-8 0-16,4-3-1 16,19-15 0-16,-9 15 0 15,9-15 0-15,23 6 0 16,0-3 0-16,6 2 0 15,7 2 1-15,6 3-1 16,3 4 0-16,6 6 0 16,2 2 0-16,3 5 1 15,4 1-2-15,-2 4 2 0,-2-1-2 16,-4 2 1-16,-5-5 0 15,-5 1-3-15,-11-5-3 16,4 10-30-16,-23-18-2 16,2 7-1-16,-14-23-1 15</inkml:trace>
  <inkml:trace contextRef="#ctx0" brushRef="#br1" timeOffset="373502.3632">14837 8303 47 0,'-3'23'30'15,"-3"7"1"-15,-2 8-1 16,-1 10-20-16,-9 2-6 15,2 5 1-15,-6-1 1 0,6 2-1 16,-3-10 2-16,6-5-3 16,0-11 0-16,8-7-2 15,5-23 1-15,0 0-1 16,19-11-3-16,-2-17 2 15,2-12-1-15,2-7 1 16,0-13-1-16,-1-6 1 16,-1-1-2-16,-2-1 1 15,-3 8 1-15,-6 5-1 16,-1 10 0-16,-3 12 0 15,-3 14 1-15,-1 19-1 16,0 0 0-16,5 17 1 16,-4 6-1-16,6 5 1 0,3 2 0 15,5-1 0 1,7-6 0-16,13-10 0 0,8-10 0 15,11-12 0-15,10-13 1 16,3-8 0-16,1-8 0 16,2 0-1-16,-10-2 1 15,-8 9-1-15,-11 8 0 16,-16 10 1-16,-13 17-2 15,-12 16 0-15,-12 14 0 16,-6 15 1-16,-4 7-2 16,0 7 1-16,3 4-1 15,4-2-2-15,13 1-1 16,3-21-11-16,20 5-20 15,7-22 0-15,18-6 0 0,-2-16-3 16</inkml:trace>
  <inkml:trace contextRef="#ctx0" brushRef="#br1" timeOffset="374157.4006">16048 8402 88 0,'-23'-1'35'15,"-15"2"0"-15,-2 16 2 16,-13 3-31-16,2 10-2 15,1 3 0-15,3 6-1 16,6 2 1-16,7 3-2 16,12-5 0-16,7-4-1 15,18-11 1-15,7-5-2 16,15-14 0-16,10-9 1 0,5-7-1 15,8-10 0-15,-1-10 0 16,-1-1 1-16,-6-2-1 16,-5-2 0-16,-11 8 1 15,-7 2-1-15,-9 5 0 16,-8 9 0-16,0 12 0 15,-18-3-1-15,4 13 1 16,-2 2 0-16,5 7 0 16,5-1-1-16,5 2 1 15,9-4-1-15,10-4 1 16,6-6-1-16,10-1 1 15,2-4-1-15,3-2 0 16,3-1 1-16,-2-2-1 16,-5 3 1-16,-8 5-1 0,-7 1 1 15,-7 3 0-15,-8 6 0 16,-7 1 1-16,-11 6-1 15,-2 0 1-15,-1 2-1 16,-1-5 1-16,6 0-1 16,11-18 1-16,-14 12-1 15,14-12-1-15,15-19 2 16,2-3-2-16,3-5 2 15,4-6-1-15,-1-2 1 16,-3 3-2-16,0 2 2 16,-5 5 0-16,-5 4-1 15,-3 6 1-15,-7 15-1 16,8-15-1-16,-8 15 0 15,17-11-1-15,-2 1-3 0,11 7-11 16,4-22-20-16,17 7 1 16,-4-19-1-16,11 2-1 15</inkml:trace>
  <inkml:trace contextRef="#ctx0" brushRef="#br1" timeOffset="374375.4131">16912 7934 104 0,'-23'28'37'15,"5"20"1"-15,-7 3-1 16,13 13-33-16,-7 8 0 16,8 8-1-16,-1 2-1 15,5-5-3-15,6 1 1 16,1-10-4-16,9-4-2 0,-5-22-20 15,16-3-10-15,-3-25-1 16,10-6 0-16,-2-20 0 16</inkml:trace>
  <inkml:trace contextRef="#ctx0" brushRef="#br1" timeOffset="374637.4281">17051 8306 104 0,'-23'-4'38'15,"-13"0"0"-15,9 20 0 16,-13 1-30-16,10 7-3 15,5-4-2-15,6 1-2 0,11-1 1 16,8-3 0 0,10-6-1-16,8 0 0 0,7-5 0 15,6 1-1-15,2-2 0 16,0-2 0-16,2-1-2 15,-3 0-1-15,-1 5-2 16,-8-14-3-16,15 13-27 16,-16-18-3-16,8 8 1 15,-7-16-2-15</inkml:trace>
  <inkml:trace contextRef="#ctx0" brushRef="#br1" timeOffset="374821.4386">17411 8293 103 0,'-14'25'37'0,"-10"-1"1"0,6 14-1 15,-9 0-33-15,6 6 0 16,3-2-1-16,5 1-2 16,6-1-2-16,7-9-2 15,9-8-4-15,-9-25-28 16,32 15-2-16,-9-28 0 15,12-6-1-15</inkml:trace>
  <inkml:trace contextRef="#ctx0" brushRef="#br1" timeOffset="375222.4615">17573 8148 102 0,'0'0'38'0,"0"0"0"0,9 14 0 15,1-2-32-15,1-3-1 16,6 9 0-16,-4 1-1 15,-1 4-1-15,-4 4-1 16,-4 6 0-16,-4 0 0 16,-6 4-1-16,-4-1-1 15,-2-3 1-15,-4-1 0 16,5-4-1-16,1-9 0 15,3-6 0-15,7-13 0 16,0 0 0-16,21-17 0 16,-4-2-1-16,5-9 2 15,2-2-2-15,2 0 1 16,-2-2 0-16,-5 7 0 15,0 3 0-15,-4 9 0 16,-3 6-1-16,-12 7 1 0,15 10-1 16,-11 6-2-16,1 2 0 15,5 6-2-15,0-3-2 16,12 12-13-16,-2-17-19 15,12 7 2-15,0-15-1 16,16 3-1-16</inkml:trace>
  <inkml:trace contextRef="#ctx0" brushRef="#br1" timeOffset="375756.4921">18290 8270 99 0,'-27'2'38'0,"-13"-1"2"15,1 17-2 1,-12 5-25-16,9 9-8 0,0 0 0 15,8 8-2-15,5-3-1 16,13 0 0-16,11-6-1 16,10-7 0-16,10-9-1 15,13-9 0-15,4-12 0 16,8-9 0-16,-2-8 0 15,2-8 0-15,0-5 1 16,-7-3-2-16,-1-4 1 16,-9 5 0-16,-7 6-1 15,-4 5 1-15,-4 11-1 16,-8 16 0-16,0 0 0 15,-13 31 0-15,-3 13 0 16,-4 14 1-16,-6 16 1 16,-2 11-2-16,-2 8 2 0,-2 4-1 15,2 1 1-15,4-4-1 16,4-8 1-16,1-9-2 15,6-17 1-15,2-9 1 16,1-17-1-16,4-10 0 16,8-24 1-16,-18 6-1 15,11-21 1-15,1-14 0 16,2-8 0-16,3-13-1 15,9-10 1-15,3-5-1 16,13-7-1-16,4-4 1 16,8 2-4-16,4 0-1 15,15 13-22-15,-15-8-11 16,11 9-2-16,-11-2 0 0,12 5-2 15</inkml:trace>
  <inkml:trace contextRef="#ctx0" brushRef="#br1" timeOffset="376658.5437">19250 8162 67 0,'12'-6'36'15,"-12"6"0"-15,0 0 0 16,0 0-13-16,0 0-18 15,-2 18-1-15,-2 10 0 16,-3 10 0-16,0 13-1 0,-5 8-1 16,3 8 0-16,-5 1 1 15,5 1 0-15,1-6-1 16,2-8-1-16,1-10 1 15,4-13-2-15,6-15 2 16,-5-17-1-16,20-4-3 16,-5-18 2-16,1-9-2 15,0-11 3-15,-2-8-3 16,-2-11 3-16,-2-4-3 15,-4-7 2-15,1 2 0 16,-4 2 0-16,2 4 0 16,2 6 0-16,7 9-1 15,4 10 1-15,7 8-1 16,7 12 2-16,3 4-2 0,3 12 3 15,0 3-3-15,-2 4 1 16,-9 10 1-16,-9 5-1 16,-14 7 1-16,-14 2-3 15,-10 8 3-15,-15-1-2 16,-3 2 1-16,-5 1 0 15,5-4 0-15,0-3 0 16,14-6-1-16,10-2 1 16,13-8 0-16,13-4-1 15,14-5 1-15,13-5-1 16,7 0 1-16,3 1 0 15,-2 0 0-15,-5 5 0 16,-10 3 1-16,-17 8-1 16,-17 5 0-16,-15 6 0 0,-16 4 1 15,-10 2-1-15,-8 3 0 16,-1-2 1-16,5-5 0 15,4-7-3-15,17-2-3 16,3-22-21-16,23 0-10 16,12-14-1-16,20-8-1 15,6-16-3-15</inkml:trace>
  <inkml:trace contextRef="#ctx0" brushRef="#br1" timeOffset="376875.5561">20092 7950 102 0,'-14'6'38'16,"-2"19"0"-16,-13 3-1 0,-2 13-35 16,3 8 0-16,-1 12 0 15,2 3 0-15,5 2-2 16,9 1-2-16,2-5-2 15,11 5-13-15,1-19-21 16,17-5 2-16,0-16-2 16,16-8-1-16</inkml:trace>
  <inkml:trace contextRef="#ctx0" brushRef="#br1" timeOffset="377209.5752">20310 8326 99 0,'-10'-11'39'0,"-16"6"1"16,3 18-1-16,-11 5-33 15,7 9-2-15,0 5 0 16,5 6-1-16,2 2-1 16,12 1-1-16,8-2 0 15,6-5 0-15,11-7-1 16,5-8 0-16,5-10 1 15,6-10-1-15,1-11 0 16,1-8 0-16,0-10-1 16,-5-8 0-16,-4-5 0 15,-6-3-1-15,-5 2 0 16,-9-1 0-16,-5 12-1 15,-8 8-1-15,-3 12 0 16,-10 8-2-16,7 20-6 0,-10-3-25 16,18 15 2-16,-2-5-2 15,17 6-1-15</inkml:trace>
  <inkml:trace contextRef="#ctx0" brushRef="#br1" timeOffset="377476.5905">20802 8371 97 0,'12'-12'38'15,"-17"-5"1"-15,5 17-1 16,-26-11-31-16,2 15-2 16,-9 4 0-16,-4 12-1 15,-6 5-1-15,2 6 0 16,1 6-1-16,6 5-1 0,10-4 0 15,9 1 0-15,15-6-2 16,15-7 0-16,15-8-1 16,9-10-2-16,14-7-2 15,-1-18-12-15,18 3-20 16,-8-19-2-16,5 2 1 15,-10-17-1-15</inkml:trace>
  <inkml:trace contextRef="#ctx0" brushRef="#br1" timeOffset="377676.6019">21156 8022 102 0,'-11'3'38'0,"-11"7"2"16,6 19-3-16,-7 7-33 0,0 12-1 15,-1 9 0-15,5 6-1 16,0 3-1-16,8 0 0 15,3-2-3-15,4-10-1 16,12 2-7-16,0-22-27 16,17-7-2-16,-3-18 0 15,12-8-1-15</inkml:trace>
  <inkml:trace contextRef="#ctx0" brushRef="#br1" timeOffset="377965.6184">21360 8267 106 0,'-43'8'41'0,"4"16"1"0,-9-3-2 16,7 2-34-16,0 1-3 16,6 4-1-16,8-4 0 15,9-4 0-15,11-2-1 16,11-6 0-16,10-1-1 15,13-4 0-15,2-2 1 16,3-4-1-16,3-2 0 16,1-2 0-16,-1 0 0 15,1-2-1-15,-2 2-1 16,-1-2-1-16,4 8-3 15,-9-7-7-15,13 15-25 16,-15-10-3-16,7 10 2 16,-6-6-2-16</inkml:trace>
  <inkml:trace contextRef="#ctx0" brushRef="#br1" timeOffset="378127.6277">21757 8584 113 0,'-11'8'42'15,"-12"-8"-1"-15,1 6-1 16,-7-4-40-16,0-12-11 15,11 10-26-15,-10-8-4 16,4 7 0-16,-2-6-2 16</inkml:trace>
  <inkml:trace contextRef="#ctx0" brushRef="#br1" timeOffset="378929.6736">14711 9570 99 0,'0'0'37'0,"0"0"2"16,0 0-3-16,-2 21-33 0,2 1-1 16,-3 5 0-16,0 13-1 15,-1 9 0-15,-2 6 0 16,0 10-1-16,-2 0 0 15,2-2-2-15,0-6-2 16,5-2-8-16,-7-19-27 16,15-9 3-16,-7-27-1 15,16 8-1-15</inkml:trace>
  <inkml:trace contextRef="#ctx0" brushRef="#br1" timeOffset="379130.6851">14547 9631 106 0,'-31'-13'38'0,"1"-3"1"15,12 17-4-15,7-6-31 16,11 5-1-16,25-12-1 16,8 5-1-16,13-1 0 15,7 0-2-15,10 3-2 16,0-3-3-16,17 18-22 15,-16-9-10-15,6 11 0 16,-9-1 0-16,0 10-1 16</inkml:trace>
  <inkml:trace contextRef="#ctx0" brushRef="#br1" timeOffset="379331.6966">15307 9697 100 0,'-14'15'37'0,"0"-5"1"0,7 16-1 16,-15 4-34-16,11 6 0 15,-5 6-1-15,5 6 0 16,0 0-2-16,7-5 0 16,5 0-2-16,2-16-5 15,19-4-27-15,-5-23-3 16,14-7 0-16,-4-22-1 15</inkml:trace>
  <inkml:trace contextRef="#ctx0" brushRef="#br1" timeOffset="379499.7062">15382 9458 101 0,'-36'-44'37'15,"7"18"0"-15,0-3-1 16,10 15-33-16,7 4 0 16,12 10-3-16,17-13-7 15,2-5-14-15,20 12-16 16,2-8 0-16,13 6 0 15,-4-4-1-15</inkml:trace>
  <inkml:trace contextRef="#ctx0" brushRef="#br1" timeOffset="379700.7177">15789 9323 70 0,'1'31'38'0,"-12"-1"-1"16,7 15 2-16,-7-6-15 16,2 15-18-16,0 1-1 15,4 9 0-15,-3 5-2 0,4 0 0 16,-2-2-3-16,5-6-1 15,-1-2-2-15,2-13-3 16,9 0-13-16,-6-27-19 16,9-5 1-16,-12-14-1 15,22-22 0-15</inkml:trace>
  <inkml:trace contextRef="#ctx0" brushRef="#br1" timeOffset="379867.7272">15712 9723 104 0,'-14'-5'37'16,"0"-3"1"-16,14 8-2 15,0 0-32-15,31-14-2 0,3 0-3 16,7-8-3-16,16 9-17 16,-3-14-15-16,9 2 0 15,-10-8-1-15,4 4-1 16</inkml:trace>
  <inkml:trace contextRef="#ctx0" brushRef="#br1" timeOffset="380039.7371">16219 9345 100 0,'-31'25'36'16,"14"9"2"-16,-8 4-2 15,7 13-32-15,-5 5-2 16,3 9 0-16,1 3-1 16,1 1-2-16,5-1-3 15,2-16-10-15,13 2-22 0,2-15 0 16,10-11-1-16,1-18-1 15</inkml:trace>
  <inkml:trace contextRef="#ctx0" brushRef="#br1" timeOffset="380370.756">16297 9729 78 0,'-4'16'39'0,"4"2"-2"16,-3-7 2-16,13 13-16 15,-3-12-18-15,12-4-1 16,6-7-1-16,10-3-1 15,-2-11 0-15,7-1 0 16,-2-4-1-16,-3-4-1 0,-10-1 1 16,-8 0-1-16,-12 2 0 15,-13 4 0-15,-11 7 0 16,-10 6 0-16,-8 8 1 15,-3 10 0-15,-2 6-1 16,4 5 2-16,5 8-1 16,9 0 0-16,11 0-1 15,12-1 0-15,16-6-4 16,7-18-14-16,21 9-19 15,-4-17-2-15,17 4-1 16,-3-11-1-16</inkml:trace>
  <inkml:trace contextRef="#ctx0" brushRef="#br1" timeOffset="381016.793">17231 9575 98 0,'16'-14'36'0,"-1"10"-2"0,-15 4 1 16,0 0-31-16,-10 13 0 15,1 11 1-15,-5 10-1 16,-3 12 0-16,-1 7-2 16,2 7 1-16,1 3-1 15,5 3 0-15,5-7-2 16,6-9 1-16,2-9-1 15,6-10 1-15,5-17-1 16,4-15 1-16,1-14-1 16,-1-15 0-16,0-11 1 15,-4-7-1-15,2-12 1 16,-4-7-1-16,-2-8 0 15,-3-1 0-15,0 1 0 16,5 5 0-16,-6 6 0 0,6 5 0 16,-1 16 0-16,7 8 0 15,2 12 1-15,2 16-1 16,4 11 0-16,-3 5 0 15,0 10 0-15,-3 7 0 16,-3 7-1-16,-4 1 2 16,-9 6-1-16,-5 1 0 15,-13 1-1-15,-6-1 0 16,-7-1-2-16,-7-9 1 15,5 3-7-15,-8-17-18 16,15 6-10-16,-1-14 1 16,23-9-2-16,0 0 0 15</inkml:trace>
  <inkml:trace contextRef="#ctx0" brushRef="#br1" timeOffset="381450.8178">17912 9650 77 0,'0'0'37'16,"-18"10"-1"-16,-9-7-2 16,7 18-10-16,-13-6-16 15,1 10 0-15,-8 0-2 16,3 9 0-16,-5 1-2 15,10 1-1-15,3 2-1 16,10-5 0-16,10-4 0 0,10-8-2 16,16-9 1-16,11-12-1 15,10-10 0-15,6-8 0 16,6-9 0-16,1-5-1 15,-6-5 1-15,1-1-1 16,-12 1 0-16,-7 3 1 16,-8 6-1-16,-9 8 0 15,-5 6 1-15,-5 14-1 16,0 0 1-16,-19 18 0 15,5 7-1-15,0 7 0 16,3 9-1-16,-2 1 0 16,9 4-2-16,4-6-2 15,18 3-2-15,-3-20-6 16,27 4-21-16,-2-21-2 0,16-6 2 15,-2-15-1-15</inkml:trace>
  <inkml:trace contextRef="#ctx0" brushRef="#br1" timeOffset="381932.8454">18409 9735 104 0,'-14'-31'35'15,"0"16"3"-15,-15-3-1 16,6 23-29-16,-15 2-1 16,5 16-2-16,-5 2-1 15,8 13 0-15,-1 4-1 16,9 2-1-16,10 0 0 15,8-5-1-15,11-7-1 16,9-10 1-16,12-9-1 16,5-13 0-16,5-13 0 15,2-9 0-15,-1-10 0 0,1-5-1 16,-7-6 1-16,0-1-1 15,-8 5 1-15,-5 2-1 16,-6 10 1-16,-4 9-1 16,-10 18 1-16,0 0 0 15,5 14-1-15,-13 15 1 16,-2 13 0-16,1 11 1 15,-6 9-2-15,1 6 1 16,0 7-2-16,-7 1 2 16,4 5-2-16,-4-4 2 15,0-6-1-15,-1-6 1 16,-2-7-1-16,0-11 2 15,0-10-1-15,1-11 1 16,-1-9-1-16,0-14-1 0,4-10 0 16,3-10 0-16,3-9-1 15,3-15-2-15,12-8-1 16,3-26-16-16,24 9-11 15,-9-21-5-15,22 9 0 16,-1-9-1-16</inkml:trace>
  <inkml:trace contextRef="#ctx0" brushRef="#br1" timeOffset="382292.8659">18682 9828 92 0,'-12'18'39'16,"12"7"2"-16,-6-14-2 0,18 7-13 15,5-18-21-15,10-4-1 16,7-8-1-16,10-6-1 16,5-5 0-16,2-6 0 15,-2-4-2-15,-5 1 0 16,-9-3 0-16,-8 4 0 15,-15 3 0-15,-11 5 0 16,-16 11 0-16,-11 8 0 16,-12 14 0-16,-8 11 0 15,-5 18 0-15,-1 10 0 16,1 7 0-16,8 5 0 15,10-3 0-15,15-4 0 16,19-13 0-16,18-14 0 16,18-12-3-16,9-26-15 0,22 2-20 15,-12-23-3-15,8 5 0 16,-13-12-1-16</inkml:trace>
  <inkml:trace contextRef="#ctx0" brushRef="#br1" timeOffset="383164.9158">14819 10778 72 0,'0'0'38'0,"6"-13"-2"15,-6 13 2-15,-9 17-20 16,1 3-14-16,-3 4-2 16,0 14 0-16,-4 4 0 15,2 8-1-15,-5 4 0 16,3 3-1-16,-1-4 1 15,2-7-1-15,5-7 0 16,0-9 1-16,4-11-1 16,5-19 0-16,0 0 0 15,16-25 0-15,3-7 0 0,-1-8 0 16,7-9 1-16,-2-3 1 15,0-3-1-15,-3 2 1 16,-3 5-1-16,-5 7 0 16,-2 8 0-16,-3 9 1 15,-5 9-2-15,-2 15 0 16,0 0 0-16,8 26-1 15,-8 5 1-15,5 6-2 16,4 7 1-16,3 4 0 16,4 1 1-16,4-3-2 15,5-7 2-15,4-7-1 16,3-10 2-16,5-10 0 15,-1-13 0-15,1-12 0 0,-4-11 0 16,-4-8 0 0,-7-10 0-16,-3-3 1 0,-8-7-1 15,-7 3 0-15,-3 2-2 16,-5 5 0-16,0 9-3 15,-8 3-6-15,12 30-21 16,-8-13-7-16,7 23 1 16,1-10-3-16</inkml:trace>
  <inkml:trace contextRef="#ctx0" brushRef="#br1" timeOffset="383555.9382">15548 11063 59 0,'-8'15'39'0,"5"3"-3"16,3-18 2-16,0 21-12 16,10-21-23-16,7-4 0 15,7-6-1-15,5-4-1 16,4-2 1-16,0-3-1 15,-3-1 0-15,-4 1 0 16,-9 0 0-16,-6 3 0 16,-14 0 1-16,-10 3 0 15,-9 5 0-15,-7 3 0 16,-7 3-1-16,-5 8 0 15,3 6-1-15,-3 9 1 16,5 4-1-16,7 5-1 16,7 6 1-16,10 1 0 0,12-2-1 15,11-1 0-15,12-4-1 16,13-8-3-16,16 2-3 15,5-21-11-15,23 6-19 16,-3-15 1-16,12 1-1 16,-6-12 1-16</inkml:trace>
  <inkml:trace contextRef="#ctx0" brushRef="#br1" timeOffset="383907.9583">16308 11025 80 0,'-19'-8'37'0,"-14"0"0"15,-3 14 0-15,-8 2-29 16,3 12 0-16,-5 1-3 15,8 9-1-15,2 3 0 0,9 2-1 16,8-2-1-16,18-2 0 16,7-7 0-16,14-4-1 15,11-11-1-15,11-7 0 16,5-9 1-16,4-7-1 15,-2-4 0-15,-6-5 0 16,-2-4 0-16,-8 1 0 16,-9-1-1-16,-10 4 1 15,-6 5 0-15,-4 3 0 16,-4 15 0-16,0 0 0 15,-13 2-1-15,6 13 0 16,2 6-1-16,4 1-1 16,7 3-2-16,3-6-2 15,19 4-13-15,-2-22-18 0,22-2 0 16,0-20 0-16,14-6 1 15</inkml:trace>
  <inkml:trace contextRef="#ctx0" brushRef="#br1" timeOffset="384095.9691">17032 10554 80 0,'-25'16'38'16,"3"19"-1"-16,-8 10 0 15,7 25-16-15,-2-5-21 16,-2 3-2-16,13 4-2 15,-1-13-7-15,17 4-25 16,-4-18-1-16,9-5-1 16,-5-18-1-16</inkml:trace>
  <inkml:trace contextRef="#ctx0" brushRef="#br1" timeOffset="384589.9973">16817 10906 72 0,'0'0'41'16,"-9"-18"-2"-16,9 18 3 15,19 1-20-15,2 10-15 16,7-7-4-16,8 2 0 16,6-3 0-16,2 1-2 15,2-3 1-15,2 2-1 16,-3 1 0-16,-5 1-2 15,-9 1 0-15,-8 5-1 0,-10 4 2 16,-6 2-1-16,-13 7 0 16,-5 3 0-16,-5 1 1 15,-3 2 0-15,-2-1 1 16,1-1-1-16,5-4 0 15,3-6 0-15,5-6 0 16,7-12 0-16,14-3 0 16,5-13 0-16,5-8 0 15,6-6 0-15,2-6 3 16,5-1-3-16,-5 1 2 15,-2 6 1-15,-5 4-1 16,-8 11 0-16,-17 15-1 16,13 1-1-16,-17 14-1 0,-5 9 1 15,0 6-2-15,-1 3-1 16,5 3-2-16,0-4-1 15,11 3-2-15,-2-19-9 16,24 12-12-16,-13-21-10 16,16-5 1-16,-6-11-1 15,8-3 1-15</inkml:trace>
  <inkml:trace contextRef="#ctx0" brushRef="#br1" timeOffset="384941.0174">17620 11017 85 0,'0'0'36'16,"-11"11"2"-16,13 4-1 15,-2-15-27-15,6 17-7 0,9-13 0 16,6 2 0-16,4-5-1 16,4-3 0-16,0-4-1 15,0-4 0-15,-1-2 0 16,-5-5-1-16,-7 0 3 15,-4-2-3-15,-5 1 2 16,-7 1 1-16,-6 0-2 16,-5 9 1-16,-6 4-2 15,-4 11 0-15,-3 5-1 16,-5 9 2-16,1 10-2 15,2 2-1-15,1 2 1 16,9 2 0-16,8-5 1 16,11-5-1-16,14-6-3 15,6-18-8-15,24 6-13 0,-5-21-14 16,16-1 1-16,0-16-1 15,18 4 0-15</inkml:trace>
  <inkml:trace contextRef="#ctx0" brushRef="#br1" timeOffset="385245.0348">18272 10891 119 0,'-40'11'38'0,"5"8"0"16,-11-4-3-16,5 7-34 15,5 0-1-15,11 1 0 16,6-2 0-16,15-1-1 15,13-8 2-15,11-4-1 16,11-4 0-16,8-5-1 16,2-3 1-16,1-1 0 0,-5 0 0 15,-4 1 0-15,-10 6 0 16,-6 1 0-16,-10 9 1 15,-7 1-1-15,-10 8 0 16,-4 2 0-16,-1 1-2 16,-3 2 0-16,4 0-3 15,-1-12-6-15,17 12-12 16,-2-26-15-16,14 1-1 15,7-22 0-15,19 0 0 16</inkml:trace>
  <inkml:trace contextRef="#ctx0" brushRef="#br1" timeOffset="385542.0518">18879 10804 109 0,'-14'-6'38'0,"-5"18"1"16,-16-5-2-16,8 17-32 15,-5-5-2-15,5 4-3 16,6-1 1-16,12 1-3 15,5-3 2-15,11-3-2 16,6-2 1-16,6-4-1 16,4-3 1-16,1 0 2 15,0-1 0-15,0 3 1 16,-7-2-1-16,-4 6 1 15,-6 0 0-15,-5 1-1 16,-4 3 0-16,-7-2-3 16,-1 4-4-16,-14-10-14 0,7 10-19 15,-17-12 0-15,6 6-2 16,-11-8-1-16</inkml:trace>
  <inkml:trace contextRef="#ctx0" brushRef="#br1" timeOffset="387295.1521">15245 11842 50 0,'14'-18'32'0,"5"2"0"16,-19-8-3-16,1 14-15 15,-16-8-3-15,5 18 3 16,-22-2-5-16,1 11-2 16,-18 3 0-16,7 14-2 0,-13 4-2 15,1 13-1-15,-3 7 1 16,5 5-3-16,5 7 2 15,9 4 0-15,8-4 0 16,13-3-1-16,12-7-1 16,14-9 1-16,14-13-3 15,12-18-1-15,17-8-1 16,9-17-3-16,15 1-5 15,-10-18-27-15,14 5 3 16,-12-10-2-16,2 7 0 16</inkml:trace>
  <inkml:trace contextRef="#ctx0" brushRef="#br1" timeOffset="388670.2307">15440 12095 85 0,'0'0'37'16,"-21"-10"-1"-16,21 10 0 15,-18 1-32-15,18-1 0 16,-20 24-1-16,7 2 0 15,-2 8-1-15,-1 7 1 16,-3 6-1-16,8 1 0 16,-1-1-1-16,10-5 1 15,4-10-1-15,10-10 0 16,10-14-1-16,8-12-1 15,7-13 1-15,1-15-2 16,5-4 3-16,-5-12-3 16,-3-5 3-16,-7 2-3 0,-8 3 2 15,-9 3 0-15,-10 9 0 16,-6 11-1-16,-6 10 1 15,-5 10 0-15,-3 10 0 16,3 8 0-16,2 2 0 16,8 3 0-16,6-1 0 15,11-4 0-15,9-5 1 16,7-7-1-16,10-2 1 15,3-6-1-15,4-1 1 16,-2 1 0-16,-4 4 0 16,-3 6 0-16,-10 6 0 15,-8 9-1-15,-11 6 1 16,-9 7-1-16,-8 4 1 15,-3 2 0-15,-5-1-1 0,-1-1 1 16,3-6-2-16,3-5 2 16,4-8-2-16,10-16 2 15,0 0-2-15,14-1 0 16,7-19 2-16,4-4-3 15,5-8 3-15,1-6-2 16,-1-4 2-16,0 3-2 16,-5 2 2-16,-5 8 0 15,-7 5-1-15,-6 9 1 16,-7 15-1-16,0 0 1 15,-1 19-1-15,-1-1 0 16,-2 4 0-16,4 1 0 16,7 0 0-16,2-4 0 15,9-5 0-15,5-9 0 16,4-6 1-16,6-8-1 0,1-5 0 15,4-4 0-15,-1-4 1 16,-6-4-1-16,-1 3 0 16,-5 0 1-16,-6 4-1 15,-5 2 0-15,-1 8 0 16,-13 9 0-16,0 0 0 15,6 19 0-15,-7 6 0 16,-7 5-1-16,3 6-1 16,-4 0-1-16,8 5-1 15,-4-11-2-15,11 5-2 16,-2-20-2-16,22 4-10 15,-12-26-8-15,17 5-8 16,-3-16 0-16,11-3 2 16,-8-10 2-16,9 3 27 0,-11-4 6 15,-8-6 12-15,3 16 8 16,-16-8 12-16,1 16 1 15,-16-3 0-15,7 17 1 16,-10 0-26-16,6 15-3 16,-6 1-1-16,5 11-2 15,-2 6 0-15,1 6 0 16,1 1-1-16,-2 3 1 15,1-3-1-15,-1-1 1 16,1-5-2-16,3-8 0 16,-2-8 0-16,5-18-1 15,0 0 2-15,0 0-3 16,10-27 2-16,3-2-2 15,-1-7 2-15,1-4 0 0,0-4-1 16,0-2-1-16,-2 1 1 16,4 3 0-16,-1 4 0 15,0 5 0-15,4 6 0 16,1 7 0-16,3 6 0 15,-1 10 0-15,3 6 0 16,-1 5 0-16,-4 7-1 16,-2 5 1-16,-8 6 0 15,-2 1 0-15,-7 4-1 16,-4 2 1-16,-8 1 0 15,-5-1 0-15,-5 0 0 16,-3-3 1-16,-4-1-1 16,3-5 1-16,-2-2-2 0,0-2 2 15,5-2-1-15,1 3 1 16,3 1-2-16,2 2 0 15,3 6 1-15,3 5-1 16,0 10 1-16,-2 5-2 16,2 5 0-16,-3-6-9 15,13 16-11-15,-17-21-16 16,14 7 1-16,-8-21-2 15,12-3 1-15</inkml:trace>
  <inkml:trace contextRef="#ctx0" brushRef="#br1" timeOffset="389188.2603">17197 11661 56 0,'8'-21'37'15,"-6"1"-1"-15,-2 20 2 16,-2-10-15-16,-2 28-16 16,-5 8-3-16,0 12-2 15,-1 9 0-15,-5 12-1 16,1 9 1-16,-2 6-2 15,1 4 1-15,3-4-4 16,4 0-1-16,1-17-5 16,16 3-27-16,-3-18 1 0,14-10-2 15,-2-20-1-15</inkml:trace>
  <inkml:trace contextRef="#ctx0" brushRef="#br1" timeOffset="389594.2836">17378 12018 73 0,'-13'-19'38'15,"13"19"-1"-15,-12-6 1 16,13 16-20-16,-1-10-14 16,9 22-3-16,5-12 0 15,7 1 0-15,8-3 0 16,3-4 0-16,6-2 0 15,4-5 0-15,-3-5-1 0,1-3 0 16,-9-4 1-16,-3-3-1 16,-10-1 0-16,-8-1 1 15,-9-1-1-15,-7 3 0 16,-8 4 1-16,-4 5-1 15,-7 4 1-15,-5 8 0 16,0 8 0-16,-3 9 0 16,-1 9-1-16,5 8 1 15,3 6 0-15,9 1 0 16,9 0-1-16,8-1 1 15,13-9-2-15,15-7 0 16,14-12-1-16,11-18-2 16,13-3-6-16,-5-27-15 0,17 6-12 15,-8-22 0-15,8 4-1 16,-12-11 1-16</inkml:trace>
  <inkml:trace contextRef="#ctx0" brushRef="#br1" timeOffset="389789.2947">18158 11657 89 0,'-29'9'36'15,"9"21"0"-15,-9 3 0 16,13 16-26-16,-8 5-6 16,5 10-3-16,4 2 1 15,6 0-4-15,-1 3 1 16,3-6 0-16,4-1-6 15,-3-20-16-15,12 4-14 0,-8-23 1 16,6-2-3-16,-4-21 2 16</inkml:trace>
  <inkml:trace contextRef="#ctx0" brushRef="#br1" timeOffset="389977.3055">17935 12025 102 0,'-12'-13'37'0,"12"13"1"16,0 0-7-16,0 0-28 15,20 6-1-15,9-2-1 16,7-1-3-16,5-4-1 16,12 9-9-16,-10-13-24 15,11 10 0-15,-15-9-1 16,5 8-2-16</inkml:trace>
  <inkml:trace contextRef="#ctx0" brushRef="#br1" timeOffset="390651.344">18325 12102 91 0,'-10'12'37'16,"14"4"1"-16,-4-16-1 16,16 7-33-16,-3-15-1 15,8-4-1-15,5-6 0 16,4-6-1-16,0-4 1 15,-3 0-1-15,-4-2 0 16,-1 5-1-16,-10-2 1 16,-4 5-1-16,-15 9 0 0,-6 3 1 15,-5 8-1-15,-9 10 1 16,-3 6 0-16,-4 7 0 15,1 9 0-15,0 4 0 16,10 4 0-16,3 0 1 16,11-2-1-16,7-1 0 15,11-9-1-15,14-5 1 16,10-9-1-16,11-10 1 15,6-9-1-15,6-7 0 16,3-9 1-16,0-2-1 16,-6-5 0-16,-2-1 0 15,-13-1 1-15,-6 5-1 16,-9 3 0-16,-9 7 0 0,-9 7 1 15,-5 10-1 1,-14 7 0-16,-3 10 0 0,-2 11 0 16,-2 4 0-16,2 5 0 15,1 2 0-15,4-2 0 16,7-7 0-16,10-8 0 15,8-10 1-15,11-15-1 16,8-13 1-16,9-7 0 16,3-10-1-16,1-4 1 15,0-5 0-15,-1 2-1 16,-7 3 0-16,-6 9 1 15,-11 6-1-15,-4 10 0 16,-14 12 0-16,0 0 0 16,9 21-2-16,-12 5 0 15,-3 4-2-15,6 10-3 16,-9-6-6-16,18 17-9 0,-15-21-9 15,16 6-7-15,-6-11 0 16,12-3 0-16,1-17 2 16</inkml:trace>
  <inkml:trace contextRef="#ctx0" brushRef="#br1" timeOffset="391035.366">19339 11985 99 0,'-8'22'37'15,"-6"-5"2"-15,13 13-3 16,-2-14-33-16,11-1 1 0,6-9-2 16,8-7 0-16,7-5 0 15,7-5 0-15,4-6-1 16,5-5-1-16,-1-7 1 15,-3 3-1-15,-9-2 0 16,-5 1 0-16,-10 0-1 16,-7 1 1-16,-14 5 1 15,-10 6-1-15,-7 6 0 16,-5 6 1-16,-9 10-1 15,-4 7 1-15,3 10-1 16,-4 10 1-16,7 1-1 16,4 8 0-16,9 0 0 15,5-1-1-15,11-4-1 16,7-10-4-16,18 4-11 0,-6-25-9 15,18 1-13-15,0-19 1 16,18-1-1-16,-2-15 0 16</inkml:trace>
  <inkml:trace contextRef="#ctx0" brushRef="#br1" timeOffset="391569.3965">20042 11802 93 0,'-23'-4'38'15,"2"7"-1"-15,-6-6-1 16,5 6-31-16,-4 1-2 15,4 4 0-15,0 7-1 16,7 1 1-16,0 5-1 16,10 2-1-16,1 0 1 15,3 2-1-15,6-1-1 16,5-5 0-16,4-3 0 15,10-9 1-15,1-4-1 16,7-5-1-16,2-4 1 0,2-2-1 16,-2 0 1-16,-2 1 0 15,-5 3 0-15,-6 6-1 16,-11 6 2-16,-9 6-1 15,-8 7 0-15,-9 6 0 16,-5 4 1-16,-5 5-1 16,-2-2-1-16,0-1-1 15,6-4-3-15,5-15-9 16,21 7-15-16,-4-21-9 15,24-11 1-15,-1-13-3 16</inkml:trace>
  <inkml:trace contextRef="#ctx0" brushRef="#br1" timeOffset="391885.4146">20619 11737 92 0,'1'-13'38'16,"-1"13"5"-16,-25 4-4 15,9 14-23-15,-18-3-13 16,-1 7-3-16,0 0 3 15,3 3-3-15,4 1 1 16,9-6-2-16,9 1 2 16,12-4 0-16,7-5-1 15,7 1 1-15,6-5-1 16,1 1 0-16,2-3 1 15,-7 2 0-15,1 1 0 16,-10 5 0-16,-8 2 0 0,-6 8-1 16,-10 0 1-16,-8 6-2 15,-3 4-3-15,-14-8-10 16,8 16-11-16,-25-12-15 15,8 8-1-15,-12-14 1 16,2 8-2-16</inkml:trace>
  <inkml:trace contextRef="#ctx0" brushRef="#br1" timeOffset="392486.449">15006 13073 81 0,'0'0'36'0,"4"21"-1"15,-12-4-6-15,4 20-24 16,-7 4 0-16,3 15-3 15,-4 5 0-15,2 8-1 16,-2 1-1-16,8-4 0 0,1-2-2 16,3-11-3-16,10-7-3 15,-9-22-24-15,17-5-3 16,-2-24-2-16,4-10 1 15</inkml:trace>
  <inkml:trace contextRef="#ctx0" brushRef="#br1" timeOffset="392801.467">15032 13088 86 0,'0'-24'37'16,"15"14"0"-16,3-8-5 0,19 11-26 15,6-2-2-15,10 1-1 16,0 5 0-16,5 5 0 15,-6 5-2-15,-3 9 1 16,-12 9-2-16,-10 12 1 16,-15 7-1-16,-12 8 0 15,-9 6 0-15,-14 5 0 16,-9 3 0-16,-8 1-1 15,-7-3 1-15,-5-4-1 16,4-10 1-16,2-9-2 16,9-10-1-16,7-13-3 15,17-8-9-15,0-26-19 16,30-5-3-16,3-16-2 15,18-4 2-15</inkml:trace>
  <inkml:trace contextRef="#ctx0" brushRef="#br1" timeOffset="392997.4782">15624 13252 48 0,'10'13'33'0,"-10"-2"4"16,4 19-15-16,-12-10 6 15,2 17-21-15,2-2-2 16,-2 10-2-16,-3 5-2 15,4-4-2-15,5 7-8 16,-5-17-25-16,10 1 0 16,-2-21-3-16,9-7 2 15</inkml:trace>
  <inkml:trace contextRef="#ctx0" brushRef="#br1" timeOffset="393155.4873">15752 13142 56 0,'-13'-31'37'16,"-3"0"-1"-16,4 14-1 15,1-2-16-15,12 8-27 16,10 17-26-16,4-1 0 16,13 8-2-16,3 0-1 15</inkml:trace>
  <inkml:trace contextRef="#ctx0" brushRef="#br1" timeOffset="393560.5104">16337 13270 81 0,'-25'2'39'0,"-4"-6"-1"16,2 14-7-16,-13 0-25 15,5 7 1-15,0 3-2 16,2 12 0-16,2 5-1 15,7 1-2-15,7 2 0 16,9 1-1-16,8-7-1 16,11-6 1-16,7-12-2 15,12-13 1-15,6-11-1 16,4-14 1-16,2-10 0 15,-1-8-1-15,-2-4 1 16,-5-3 0-16,-4 3 0 0,-10 4 1 16,-2 5 0-16,-7 12 0 15,-7 13-1-15,-4 10 0 16,-4 18 0-16,-7 12 0 15,4 10-2-15,-2 8-3 16,3 14-5-16,-4-15-15 16,17 14-13-16,-5-17 1 15,18 2-2-15,1-17 0 16</inkml:trace>
  <inkml:trace contextRef="#ctx0" brushRef="#br1" timeOffset="394206.5474">17033 13326 86 0,'-22'-14'36'15,"4"7"-1"-15,-10-9-4 16,3 10-26-16,-7-2 0 15,3 11-1-15,-6 1 0 16,-1 11 0-16,0 6-2 16,1 9 1-16,4 7-1 0,5 4-1 15,7 1 0-15,13 1-1 16,9-7 1-16,8-4-1 15,16-12 1-15,6-14-1 16,7-11 0-16,3-12 1 16,5-11-1-16,0-9 0 15,-5-1 1-15,-5-3-1 16,-3-1 0-16,-9 7 0 15,-1 1 0-15,-8 10 0 16,-8 5-1-16,-9 19 1 16,0 0 0-16,5 13-1 15,-9 16 0-15,-1 16 0 16,-6 18 1-16,-2 13-1 0,-2 17 0 15,-4 7 0-15,-3 5 1 16,2 4 0-16,-8-2-1 16,-1-7 1-16,0-11 0 15,-3-11 0-15,-3-17 1 16,3-11-1-16,-3-19 1 15,0-14-1-15,4-18 0 16,1-15 0-16,7-12-1 16,3-13-2-16,9-9-4 15,-1-21-12-15,21 13-13 16,-6-19-8-16,18 11 1 15,-7-9 0-15</inkml:trace>
  <inkml:trace contextRef="#ctx0" brushRef="#br1" timeOffset="395709.6333">17333 13368 68 0,'0'0'36'15,"14"-5"0"-15,-14 5-9 16,0 0-13-16,-4 12-9 16,0 10 0-16,-6 2-1 15,1 10 0-15,-5 4-2 16,4 5 1-16,-3-1-1 15,2 0-1-15,5-5 0 16,2-5 0-16,2-8 0 16,4-8 0-16,-2-16 0 15,16-8-1-15,-3-11 1 16,5-9 0-16,1-9 0 0,2-3-1 15,0-8 1-15,0 1 0 16,-3 3-1-16,1 3 1 16,-4 7-1-16,-3 6 0 15,-1 5 0-15,3 4 0 16,1 8 0-16,4 2 0 15,3 5 0-15,3 3 0 16,3 1 0-16,8 2 0 16,2 1 0-16,-1 3 0 15,0 1 0-15,-2-1 0 16,-3 0 0-16,-3 1-1 15,-5-3 1-15,-9 1 1 16,-3-3-1-16,-12-2 0 0,0 0 0 16,0 0 0-16,-9-15 0 15,-4 11 1-15,-3-1-1 16,-6 5 0-16,-6 5 0 15,-2 7 1-15,-6 10 0 16,3 6 0-16,-7 4 0 16,4 7 0-16,5 2 0 15,6-2-1-15,10-3 1 16,11-6-1-16,13-11 0 15,14-8 1-15,10-13-1 16,12-10 0-16,6-9 0 16,4-8 1-16,2-7-1 15,-6-3 0-15,-1 2 1 16,-10-1-1-16,-11 5 0 0,-10 5 0 15,-5 7 0 1,-12 8 0-16,-2 13 0 0,-16 0 1 16,-2 12-1-16,3 9-1 15,-6 6 1-15,3 5 0 16,5 2 0-16,3 0-1 15,6-3 0-15,11-7-1 16,9-4-1-16,5-10-1 16,10-8 0-16,6-12-2 15,6-1 1-15,-1-12 0 16,3-2 1-16,-7-6 0 15,-2 3 2-15,-7-3 1 16,-5 4 1-16,-6 1 0 16,-9 7 2-16,-5 4 0 15,-4 15 1-15,-2-12 0 0,2 12 0 16,-16 22 0-16,3-2 1 15,0 12-1-15,-5 1 0 16,2 9 0-16,1-5-1 16,0 1 0-16,1-6-1 15,7-5 0-15,2-12 0 16,5-15-1-16,12-5 1 15,2-15-1-15,5-7 0 16,3-5 0-16,0-9 0 16,1 3 0-16,-2-1 0 15,-3 7 1-15,-6 5-1 16,-3 6 0-16,-6 11 0 15,-3 10 0-15,0 0 0 16,0 0 0-16,-2 13 0 0,2-1 0 16,4-1-1-16,4 1 1 15,3-4 0-15,9-1 0 16,2-7 0-16,3-5 1 15,2-2-1-15,-1-5 0 16,3-3 1-16,-3 1-1 16,-3-2 1-16,-3 3-1 15,-6 2 1-15,-1 4-1 16,-13 7 1-16,14 2-1 15,-13 11-1-15,-1 4 1 16,-1 10-1-16,-1 1-1 16,2 4-1-16,-1-2-2 15,10 6-5-15,-7-21-7 16,24 9-5-16,-13-27-3 0,26 6-9 15,-5-19-4-15,14-1 1 16,-5-10 3-16</inkml:trace>
  <inkml:trace contextRef="#ctx0" brushRef="#br1" timeOffset="396024.6514">19088 13171 101 0,'0'0'37'0,"-14"-10"0"16,5 19-6-16,-7 0-28 15,-3 9-1-15,-1 2 0 16,4 7 0-16,0 1 0 15,5-1-1-15,6 1 0 16,5-4 0-16,7-7 0 16,3-5-1-16,7-6 0 15,3-4 0-15,0-4 1 0,2-1-1 16,-5 0 0-16,-1 1 1 15,-5 2 0-15,-11 0-1 16,6 19 1-16,-13 2 0 16,-7 7-1-16,-6 3-1 15,-3 8-3-15,-6-2-4 16,5 14-12-16,-23-16-10 15,14 9-7-15,-11-13-2 16,5 6-1-16,-10-10 1 16</inkml:trace>
  <inkml:trace contextRef="#ctx0" brushRef="#br1" timeOffset="396664.688">15329 14228 51 0,'10'2'38'15,"-10"-2"-2"-15,-18 22 1 16,-14-11-17-16,-2 20-16 16,-14 4-1-16,0 9 1 15,-7 0-1-15,1 3 0 16,6-6-1-16,10 2 1 15,10-8-1-15,18-5-1 16,13-10 0-16,13-6 0 0,17-6-1 16,10-1 1-16,7-1-1 15,1 0 1-15,-5 2-1 16,-2 5 1-16,-11 5-1 15,-9 5-1-15,-20 5 1 16,-10 6-1-16,-16 1 1 16,-7 1-1-16,-9-1 1 15,0-3-2-15,0-7 0 16,2-8 0-16,12-4-3 15,2-19-4-15,22 6-13 16,4-18-12-16,22 0-4 16,-2-14-1-16,18 6 1 15</inkml:trace>
  <inkml:trace contextRef="#ctx0" brushRef="#br1" timeOffset="397297.7242">15614 14627 70 0,'9'10'38'15,"-9"-10"-2"-15,-15 23 2 16,-3-5-30-16,6 7-6 16,-4 5 0-16,6 8 0 15,-2 4 0-15,0 9-2 16,2-4 2-16,4 1-2 15,-1-8 0-15,5-3 1 16,4-8-1-16,-2-11 0 16,0-18 0-16,15 8 1 15,-2-22-1-15,-4-8 0 0,6-6 0 16,-3-9 1-16,-1-5-1 15,1-6 1-15,1-5-1 16,-3-1 2-16,3 3-2 16,1 1 2-16,1 5-2 15,3 5 2-15,5 5-2 16,2 9 1-16,3 7-1 15,0 11 0-15,1 8-1 16,-2 6 0-16,1 4 0 16,-5 7 1-16,-6 7-2 15,-4 1 2-15,-9 6-2 16,-8 0 0-16,-6 4 1 0,-10-2-1 15,-7 2 2-15,-5-3-2 16,-4-1 2-16,-2-2-2 16,2-1 2-16,2-1 1 15,4-3-2-15,2 1 2 16,6 3-1-16,2 5 1 15,1 5-1-15,5 6 1 16,-2 9 0-16,0 6 1 16,-4 7-1-16,-1 4-1 15,-3 3 0-15,1 0-1 16,-3 0-1-16,-4-7-2 15,10 1-6-15,-4-26-12 16,19 9-8-16,-10-28-8 16,20-6-1-16,-3-29 1 15</inkml:trace>
  <inkml:trace contextRef="#ctx0" brushRef="#br1" timeOffset="397856.7562">16162 14829 58 0,'0'0'37'16,"9"-12"-1"-16,15 4-2 16,2-12-25-16,10 3-6 15,8-4-1-15,3 0 2 16,3 2-3-16,-7 1 2 15,-8 3-2-15,-6 3 2 16,-11 3-2-16,-7-1 0 16,-11 10 1-16,-9-15-1 15,-4 6 0-15,-5 2-1 16,-3-2 1-16,2 3-1 0,-2 2 0 15,-1 4 0-15,1 5 1 16,0 8 0-16,3 9 0 16,1 4-1-16,0 8 1 15,3 2-1-15,3 2 1 16,5 1-2-16,6-7 2 15,8-4-2-15,10-6 0 16,15-13-2-16,10-3-3 16,4-18-10-16,24 9-16 15,-7-20-4-15,10 4-3 16,-8-14 2-16</inkml:trace>
  <inkml:trace contextRef="#ctx0" brushRef="#br1" timeOffset="398120.7713">17135 14311 79 0,'-6'-24'38'0,"6"24"-1"16,-9-11-4-16,3 20-29 15,-3 12 0-15,-2 15-1 16,-7 9-1-16,-1 17 1 15,-4 6-2-15,-2 5 0 16,-1 2-1-16,6-4 0 16,1-5-1-16,6-12-2 15,8-10 0-15,10-22-3 16,17-7-6-16,-6-30-17 15,21-3-7-15,-3-23-2 16,16-3 4-16</inkml:trace>
  <inkml:trace contextRef="#ctx0" brushRef="#br1" timeOffset="398308.782">17400 14332 94 0,'20'-27'35'0,"-25"-2"-6"16,5 29 1-16,-10 11-24 16,-5 15-1-16,-4 12-3 15,-1 12 0-15,-3 9-2 16,-1 10 0-16,1 2-2 15,3 4 0-15,6 0-3 16,-4-17-9-16,20 7-17 16,-9-22-5-16,19-4-2 15,-4-24 0-15</inkml:trace>
  <inkml:trace contextRef="#ctx0" brushRef="#br1" timeOffset="398516.7939">17581 14644 77 0,'-4'27'36'16,"-6"0"-2"-16,10 11-2 16,-11-4-30-16,3-1-2 15,3-4-1-15,-1-11-7 16,12 4-24-16,-6-22-2 15,0 0-3-15,10-7 1 16</inkml:trace>
  <inkml:trace contextRef="#ctx0" brushRef="#br1" timeOffset="398666.8025">17790 14380 92 0,'-13'-8'37'15,"13"8"-3"-15,-19 14-16 16,19-14-54-16,-7 17-1 15,7-17-3-15,1 15 2 16</inkml:trace>
  <inkml:trace contextRef="#ctx0" brushRef="#br1" timeOffset="399100.8273">18002 14590 78 0,'-13'8'37'0,"7"12"0"16,-15-7-3-16,13 11-28 16,-6 2-2-16,5 5-1 15,-4-1 0-15,2 2-1 16,1-3-1-16,5-5 0 15,1-4 0-15,4-10-2 16,0-10 2-16,16-10-1 16,1-11 0-16,2-6 2 15,5-7-1-15,2-3 0 0,2-2 0 16,-2 1 1-16,0 4-1 15,-4 7 0-15,-7 5 0 16,-1 7-1-16,-4 8 0 16,-10 7 0-16,14 9 0 15,-5 5 0-15,-3 4-1 16,0 3-1-16,7 3-2 15,-3-1-2-15,9 5-3 16,-7-13-12-16,18 14-8 16,-16-20-5-16,15 7-5 15,-2-15 2-15</inkml:trace>
  <inkml:trace contextRef="#ctx0" brushRef="#br1" timeOffset="399601.856">18777 14525 52 0,'-22'-6'37'0,"22"6"-1"15,-23-12-11-15,23 12 7 16,-25-5-22-16,12 7-4 15,-5-1-1-15,1 6-2 16,-5 7 0-16,1 9 0 16,1 3-2-16,-1 4 1 15,3 1-2-15,7-1 0 0,4-4 0 16,4-4-1-16,8-10 1 15,7-9 0-15,6-7 1 16,9-13-1-16,0-5 1 16,4-4 0-16,1-5 0 15,6 0 1-15,0 3-2 16,-4 3-1-16,0 6 1 15,-4 9-2-15,-6 11 1 16,-5 11-1-16,-4 13 1 16,-7 13-1-16,-7 7 1 15,-5 10-1-15,-8 9 0 16,-5 3 1-16,-12 4 1 15,-1 3-1-15,-11-1 1 16,-2-4-1-16,-1-9 1 0,-1-8-1 16,4-9-2-16,0-16-2 15,11-3-6-15,-8-26-10 16,26 5-5-16,-13-25-11 15,15 0-2-15,-10-14 2 16</inkml:trace>
  <inkml:trace contextRef="#ctx0" brushRef="#br1" timeOffset="400302.8961">16850 15777 53 0,'7'-27'34'0,"6"12"-13"16,-13-10 9-16,0 25-21 0,1-17-1 16,-1 17-1-16,0 22-1 15,2 7 0-15,-5 10-3 16,-2 12 0-16,3 12-2 15,-4 11-1-15,1 1 1 16,2 0-1-16,-1-4 0 16,1-8-2-16,3-7-1 15,-3-22-8-15,15-7-23 16,-12-27-2-16,0 0-2 15,8-22 2-15</inkml:trace>
  <inkml:trace contextRef="#ctx0" brushRef="#br1" timeOffset="400519.9085">16619 15683 63 0,'-7'-13'38'16,"3"-1"0"-16,18 15 0 15,0-1-32-15,18 3-4 16,4-2 0-16,7 4-1 15,7 0 0-15,5 2-2 16,7 2-1-16,-1-3-3 16,11 16-11-16,-10-17-19 15,15 13-1-15,-13-11-1 16,4 10 0-16</inkml:trace>
  <inkml:trace contextRef="#ctx0" brushRef="#br1" timeOffset="400846.9272">17522 15870 60 0,'-10'18'37'0,"-9"-9"0"16,10 13-1-16,-14-1-30 16,10 4-2-16,-2 3 0 15,4 10-1-15,2 2-1 16,5 3 0-16,6-3-1 15,4 1 0-15,7-9 0 16,8-3-2-16,3-12 1 16,8-11 1-16,1-12-1 15,1-9 1-15,-5-10-1 16,-4-5 1-16,-4-6-1 15,-7 2 1-15,-9-3-2 0,-8 4 0 16,-2 3-1-16,-9 5-1 16,3 9 0-16,-6 0-3 15,17 16-4-15,-29-23-14 16,29 23-8-16,-6-13-5 15,6 13 2-15,18-23-1 16</inkml:trace>
  <inkml:trace contextRef="#ctx0" brushRef="#br1" timeOffset="401103.9419">18238 15427 75 0,'0'0'40'0,"-28"16"-3"15,10 17-3-15,-7 7-32 16,-4 13 0-16,2 12 0 16,2 11-2-16,3 10 0 15,0 5-1-15,8-1-1 16,-1-8-4-16,13 1-9 15,-11-28-18-15,16 3-3 16,-8-28-2-16,10-9 1 16</inkml:trace>
  <inkml:trace contextRef="#ctx0" brushRef="#br1" timeOffset="401288.9525">17947 15951 80 0,'-27'-20'39'0,"12"14"-3"15,-9-7-4-15,13 12-28 16,11 1-1-16,0 0-2 15,26 5 0-15,1-4-3 16,11 6-4-16,1-11-7 16,23 16-24-16,-11-12 0 15,13 8-2-15,-8-8 0 16</inkml:trace>
  <inkml:trace contextRef="#ctx0" brushRef="#br1" timeOffset="401788.9811">18761 15963 52 0,'-22'-23'36'16,"6"14"1"-16,-9-11-13 16,7 25-2-16,-12-5-16 15,7 11-1-15,-4 4-1 16,2 8-1-16,-3 5 0 15,8 8-1-15,5-2 0 16,5-1 0-16,7-5-1 16,6-2 0-16,7-9-1 0,4-6 2 15,10-13-2-15,2-14 0 16,5-6 0-16,0-7-1 15,3-4 1-15,-4-4 0 16,-3 0 0-16,-1 0 0 16,-4 8 0-16,-5 9 1 15,-6 5-1-15,-11 15 1 16,11-3-1-16,-11 16 1 15,0 11-1-15,-7 10 0 16,4 6 0-16,1 3 0 16,4 2-3-16,3-3-1 15,9-2-2-15,2-22-7 16,20 9-13-16,-10-35-10 15,19-4-2-15,-6-25 0 0,16 1 3 16</inkml:trace>
  <inkml:trace contextRef="#ctx0" brushRef="#br1" timeOffset="401965.9912">19345 15640 43 0,'14'-67'36'15,"4"22"3"-15,-18 3-1 16,0 42-12-16,-15-6-15 16,5 31-6-16,-7 21-2 15,-2 24-2-15,-3 11 0 16,1 14-2-16,2 4-1 15,0-8-6-15,14 10-14 16,-10-31-15-16,16-3-1 16,-2-30-2-16,14-7 1 15</inkml:trace>
  <inkml:trace contextRef="#ctx0" brushRef="#br5" timeOffset="409657.4311">13357 7967 49 0,'20'-17'31'16,"10"0"1"-16,4 8-3 15,5-6-26-15,13 13 2 16,4-1-1-16,6 4 0 16,4 1-1-16,10 0 0 0,4 0-1 15,10-2 0-15,8-4 1 16,12-3-1-16,5-2 0 15,9-5 0-15,4-2 0 16,14 0-1-16,3 0 1 16,2 2 0-16,0 0-1 15,1 5 1-15,8-2-1 16,2 5 0-16,4-1 1 15,-3-1-1-15,6 2 1 16,6-2 0-16,2-5 0 16,2 4 0-16,-2-3 0 15,8 2-1-15,0 1 1 16,-2 3-1-16,-1 2 0 15,-1 4 0-15,-5 6 0 0,-1 2-1 16,-8 5 0-16,2 1 0 16,-2 1 1-16,-1-3-1 15,4 2 1-15,-5-3 0 16,9-4 0-16,1-3 0 15,7-3 0-15,2-2 0 16,2-3-1-16,4-2 1 16,-1 0-1-16,0 0 1 15,-1 1-1-15,-2 0 0 16,-6 1 0-16,-2 4 1 15,-7 0-1-15,1 3 0 16,-5 0 0-16,-5 1 0 16,-1-1 1-16,2 1-1 15,-4-2 1-15,4 0 0 16,-3 1-1-16,0-2 1 0,-1 0 0 15,-1-1-1-15,-2 1 1 16,-6 1-1-16,-7 1 1 16,-7-2-1-16,0 3 1 15,-12 0-1-15,-5-1 0 16,-10 1 0-16,-5-3 1 15,-7-1-1-15,-3-1 0 16,-1-3 0-16,-4 2 1 16,-4-3-1-16,2 1 0 15,-3 0 0-15,-5 3-1 16,-4 0 1-16,-8 1 0 15,-2 3 0-15,-9 0 0 16,-10 3 0-16,-9-2 0 0,-5 3 1 16,-9-1-1-16,-9 0 0 15,-10-6 0-15,10 11 0 16,-10-11 0-16,0 0 0 15,0 0-1-15,-12 10 1 16,12-10 0-16,0 0-1 16,0 0 1-16,0 0 0 15,7-10-1-15,-7 10 1 16,0 0 0-16,0 0 0 15,5-13-1-15,-5 13 1 16,0 0-1-16,-14-1 0 16,3 5-1-16,2 1 1 15,-5 4 0-15,4 1-1 16,0 10 0-16,6 1 1 0,-1 7-1 15,5 3 1-15,5 6 1 16,-1 7-1-16,1 4 0 16,1 3 1-16,-9 2 0 15,-4 7-1-15,-3 7 0 16,-3 5 1-16,-2 2 1 15,1 10-1-15,0 2 1 16,-3 7-2-16,5 1 3 16,2 2-2-16,0 3 1 15,3 2-1-15,-1 2 1 16,1-1 0-16,0 5-1 15,-1-3 2-15,-1 4-2 16,0-1 2-16,-5 5-2 16,3-1 0-16,-3 3 0 0,1 1 0 15,1 3-1-15,3-3 1 16,0 3-1-16,2-2 0 15,1-3 0-15,2-1 0 16,4 0-1-16,0 2 1 16,-6-3 0-16,2-1 1 15,0 2 0-15,-6 1-1 16,1 2 1-16,-1 5 0 15,-5 1 0-15,0 2 1 16,0 4 0-16,-2 1-3 16,3 1 2-16,1 3 0 15,-4 2 0-15,7 1 1 16,-2-2-2-16,2-1 0 15,-1 0 0-15,2 1 1 0,-2 4-1 16,-2-3 1-16,0 4-1 16,-4-2 0-16,3 0 0 15,-5-2 1-15,4 0-1 16,0-4-1-16,1-6 2 15,4-6-2-15,4-2 1 16,1-3 1-16,5-4-1 16,0-1 1-16,3-4 0 15,-2 0-1-15,-1-1 1 16,1 0 0-16,-1-5 0 15,-3-1 0-15,-1-2 0 16,1-7 0-16,-3-4 0 16,-1-4 0-16,1-6 0 15,-1-3 0-15,3-4 0 16,-1 1 0-16,0-10 1 0,3-2-2 15,-2-5 2-15,7-4-1 16,-3-9 0-16,0-5 1 16,0-7-1-16,3-7 0 15,-2-7 0-15,-1-12 1 16,6 17-1-16,-6-17 0 15,7 15 0-15,-7-15 0 16,6 12 0-16,-6-12 0 16,7 18 0-16,-7-18 0 15,9 13 0-15,-9-13 0 16,0 0 1-16,11 11-1 15,-11-11 0-15,0 0 1 0,0 0-1 16,0 0 0-16,-4-9 1 16,4 9-1-16,-14-12 0 15,14 12 1-15,-22-10-1 16,7 6 0-16,-8 2-1 15,-1-3 1-15,-9 3-1 16,-5 0 1-16,-8-1-1 16,-11 0 1-16,-8-2-1 15,-11 3 1-15,-10-3 0 16,-11 2-1-16,-12 4 1 15,-13-1 0-15,-14 2 0 16,-11 3-1-16,-8 3 1 16,-15 1-1-16,-10 2 2 15,-10-2-1-15,-10-1 0 16,-2 1 0-16,3-4 0 15,3-3 1-15,7-7 0 0,6-1-1 16,7-7 0-16,-1-2 0 16,8 0 1-16,-2 0-2 15,-9 3 1-15,-10 3 0 16,-14 6-1-16,-10 5 1 15,-9 10 1-15,-9 1-1 16,-12 2 0-16,1 4 0 16,-3-1 0-16,1 2 1 15,9-5-1-15,4 0 0 16,1-1-1-16,14-3 2 15,5-3-2-15,7-1 1 16,3-2 0-16,9 3 0 16,0-5 0-16,8 3 0 0,1-4 0 15,4 2 0-15,5-5 0 16,7 0 0-16,6-3 0 15,7-6 0-15,3 2 0 16,12-6 0-16,14 0 0 16,6-6 0-16,13 7 0 15,6-1 1-15,9-5-2 16,9 7 2-16,2-1-1 15,10-1 0-15,5 1 0 16,4 2 0-16,7-2 0 16,7 2-1-16,9 0 1 15,7 1 0-15,4-1 0 16,5 3 0-16,7 1 0 15,-1 1 0-15,6 0 0 0,11 6 0 16,-17-5 1-16,17 5-2 16,-11-2 2-16,11 2-1 15,0 0 0-15,-14 2 1 16,14-2-1-16,0 0 0 15,-10 1 0-15,10-1 1 16,0 0-1-16,-18-15 1 16,14 3-1-16,-7-3 0 15,3-5 0-15,-1-3 0 16,-1-6 0-16,-3-5 0 15,-1-6 0-15,0-6 0 16,-1-8 0-16,-2-7 1 16,1-9-1-16,-2-7 1 15,2-10-1-15,1-12 1 16,2-10-1-16,1-10 1 0,4-7-1 15,1-13 1-15,5-5 0 16,1-10-1-16,2-10 1 16,1-7 1-16,5-9 0 15,-2-8 0-15,0-9 0 16,3-6-1-16,2-9 1 15,2-7 1-15,5-1-2 16,-1-4-1-16,5 0 1 16,7-4-1-16,-3 5 1 15,3 4-1-15,3-2 0 16,-3 8 0-16,0 2 0 15,-2 5 2-15,-7 4-1 16,-5 4 1-16,-1 3-1 16,-7 1 0-16,-2 2 1 0,-3 5-1 15,3-1 0-15,-3 1-3 16,1 5 2-16,3 5-1 15,1 6 1-15,1 1-1 16,1 12 0-16,1 6-1 16,-1 8 1-16,2 7 1 15,-2 11-1-15,0 4 1 16,-2 11-1-16,0 11 0 15,-4 9 1-15,2 11 1 16,-4 13-1-16,0 14 1 16,-1 8-2-16,-2 14 0 15,0 13-4-15,-4-3-11 16,7 21-16-16,12-7-8 15,4 13 1-15,4-6-2 0</inkml:trace>
  <inkml:trace contextRef="#ctx0" brushRef="#br5" timeOffset="410791.496">15183 8891 81 0,'-30'-3'35'0,"4"1"-1"16,8 6 0-16,-1-2-31 15,19-2-2-15,-3 16 0 16,16-6-1-16,6 2 1 16,10 2 0-16,7-2-1 15,8 5 2-15,11-6-1 16,6 1 0-16,8-2 0 15,9 2 1-15,11-2-1 16,9-1 0-16,6 2 1 16,5 0-1-16,1 2 0 15,9 1 0-15,5-1 0 16,2 0 1-16,2-1-1 0,3-1 1 15,1-4-1-15,6 0 1 16,5-5 0-16,1 2 0 16,-3-4-1-16,2 0 0 15,-6 0 0-15,4 1 0 16,-1 0 0-16,-9 0-1 15,-2-3 1-15,-3 0-1 16,-3-2 1-16,-2-3-1 16,-1-1 1-16,-6-1 0 15,-5 0-1-15,-1-4 1 16,-9 4 0-16,-1-3-1 15,-7 4 1-15,-4 1-1 16,-6-1 1-16,-1 1-1 16,-1-3 1-16,-6 1-1 0,1-6 0 15,2 3 1-15,-4-5-1 16,1-2 0-16,-5 1 1 15,3 1-1-15,-6 1 0 16,-1 1 0-16,-6 2 0 16,-10 4 0-16,-8 3 0 15,-4 1 0-15,-11 4 0 16,-4 0 0-16,-6 1 0 15,-5 1 1-15,-10-1-1 16,14 4 0-16,-14-4 0 16,19 2 0-16,-8-1 0 15,2-1 0-15,6-1-1 16,-2 1 1-16,4-2 1 15,-3 2-2-15,4-3 1 0,2 2 0 16,-4 0 1-16,2 1-1 16,-1 0 0-16,-2 1 0 15,-1-1 0-15,-1 0 0 16,-5 1 1-16,0-1-2 15,-12 0-2-15,14-1-3 16,-3 7-16-16,-11-6-15 16,0 0-1-16,12-21-1 15,-12 21-2-15</inkml:trace>
  <inkml:trace contextRef="#ctx0" brushRef="#br5" timeOffset="412608.5999">23534 9311 61 0,'0'0'36'0,"0"0"-3"16,0 0 2-16,-20 9-10 15,-13 15-22-15,-9 12-2 16,-6 12 1-16,-6 13-1 16,-4 3-3-16,6 14-9 15,3-11-22-15,17-2 1 16,7-15-2-16,22-9-2 15</inkml:trace>
  <inkml:trace contextRef="#ctx0" brushRef="#br5" timeOffset="412938.6188">23675 9489 101 0,'-6'-11'37'0,"6"11"-1"15,-32-1-2-15,12 13-31 16,-2 4 2-16,7 10-1 15,-2-2-2-15,6 4 0 16,7-2-1-16,8 0 0 16,6-2 0-16,11-5-1 15,4-2 1-15,4-1-1 16,-1-4 0-16,1 2 0 15,-1 1 1-15,-9 1-1 16,-5 4 0-16,-10 4 0 16,-14 3 0-16,-4 1 0 0,-6 6-1 15,-8-6-1-15,-1 4-6 16,-7-14-28-16,14-3-1 15,1-16-1-15,21 1 0 16</inkml:trace>
  <inkml:trace contextRef="#ctx0" brushRef="#br5" timeOffset="413127.6296">23711 9448 109 0,'-16'-12'39'15,"16"12"3"-15,0 0-3 16,5 18-35-16,17-9-4 15,8-1-2-15,19 10-23 16,2-9-11-16,15 10-3 0,-4-4 0 16,5 11-3-16</inkml:trace>
  <inkml:trace contextRef="#ctx0" brushRef="#br5" timeOffset="413697.6622">23438 10419 90 0,'15'-5'37'16,"-15"5"0"-16,0 0 0 15,-20 5-29-15,-3 18-2 16,-14 8-2-16,-6 12-1 16,-9 6-2-16,-10 9 1 15,3 4-2-15,1 3 0 16,10-2-4-16,7-13-7 15,25-2-26-15,8-20-2 16,24-5 1-16,12-20-4 0</inkml:trace>
  <inkml:trace contextRef="#ctx0" brushRef="#br5" timeOffset="414013.6803">23577 10633 106 0,'0'0'38'0,"-21"-18"1"16,7 23-1-16,-8 0-35 15,3 10 0-15,3 4-1 16,2 1 0-16,3 6-1 16,7 1 0-16,5-1-1 15,10-2 1-15,7-2-1 16,7-1 0-16,2-5 0 0,0 1 0 15,0-2 0-15,-3 3 0 16,-8 1-1-16,-6 2 0 16,-13-1 0-16,-6 0-1 15,-7 2 0-15,-4-5-2 16,2 2 0-16,-4-15-8 15,22-4-25-15,-17-1-1 16,17 1 0-16,10-32-3 16</inkml:trace>
  <inkml:trace contextRef="#ctx0" brushRef="#br5" timeOffset="414184.6901">23644 10585 112 0,'-13'-12'39'0,"13"12"1"0,0 0-2 16,0 0-35-16,26 5-3 15,4-2-2-15,11 12-9 16,-1-10-25-16,11 14-3 16,-7 0 0-16,-2 12-1 15</inkml:trace>
  <inkml:trace contextRef="#ctx0" brushRef="#br5" timeOffset="414583.7129">23331 11482 90 0,'0'25'37'15,"-29"3"-1"-15,-6 20 1 16,-14 7-35-16,-12 9-3 15,-5 11 2-15,0 2-1 0,4 3-1 16,0-11-7-16,28 1-26 16,6-20-3-16,19-8 1 15,14-22-1-15</inkml:trace>
  <inkml:trace contextRef="#ctx0" brushRef="#br5" timeOffset="414891.7305">23496 11688 100 0,'-15'10'40'0,"-16"-1"0"0,4 13-3 16,-13-4-34-16,12 5-3 15,4 0 1-15,13 0-2 16,7-3 1-16,15-3-2 15,12-4 2-15,8 1 0 16,5 0 0-16,1 1 0 16,0 2 0-16,-7 4 1 15,-9 1-1-15,-7 5 0 16,-14 0-1-16,-5 3 1 15,-9-3-2-15,-4-2 0 16,3-1-6-16,-11-18-28 16,26-6-1-16,-15-9-1 15,23-7-1-15</inkml:trace>
  <inkml:trace contextRef="#ctx0" brushRef="#br5" timeOffset="415064.7404">23564 11629 108 0,'-19'0'39'15,"17"12"4"-15,2-12-4 16,11 8-38-16,16-6-2 16,12-6-7-16,13 5-28 15,-2-8-5-15,10 8 1 16,-12-4-2-16</inkml:trace>
  <inkml:trace contextRef="#ctx0" brushRef="#br5" timeOffset="415484.7644">23142 12610 91 0,'-2'10'37'15,"-25"33"-1"-15,-21 12 0 16,-17 22-34-16,-7 14-3 16,-8 9 0-16,-3 5 0 15,0-6 0-15,15-2-4 16,8-21-6-16,22-8-24 15,16-24-1-15,33-17-1 16,18-26 1-16</inkml:trace>
  <inkml:trace contextRef="#ctx0" brushRef="#br5" timeOffset="415785.7816">23278 12888 99 0,'-12'-2'39'15,"-19"6"-1"-15,0 20 0 16,-6 6-35-16,4 5-1 15,4 3-1-15,8 1 0 16,13-1 0-16,12-7 0 16,14-1-1-16,9-7 0 15,10-3 0-15,4-4 1 16,1-2-2-16,-1-2 0 15,-9 3 0-15,-11 3 0 16,-11 5 0-16,-14-1-2 0,-8 5 1 16,-11 1-3-16,1 1-2 15,-9-13-21-15,14 5-9 16,-3-18 1-16,20-3-3 15,-2-16 2-15</inkml:trace>
  <inkml:trace contextRef="#ctx0" brushRef="#br5" timeOffset="415952.7912">23395 12885 109 0,'-26'-15'40'16,"14"16"1"-16,-1-4-2 15,13 3-38-15,22 1-3 16,10-10-5-16,23 14-27 15,-2-16-5-15,12 17 0 0,-7-8-2 16</inkml:trace>
  <inkml:trace contextRef="#ctx0" brushRef="#br5" timeOffset="416366.8149">23037 14043 79 0,'3'-24'39'15,"-3"24"-1"-15,0 0 0 16,-22 10-33-16,-8 16-4 16,-6 13 1-16,-8 18-2 15,-9 9 0-15,-1 14 0 16,-2-1-2-16,8 3-4 15,2-15-14-15,26 1-19 16,3-19 2-16,24-10-3 0,6-23 1 16</inkml:trace>
  <inkml:trace contextRef="#ctx0" brushRef="#br5" timeOffset="416700.834">23216 14225 83 0,'0'0'39'15,"-24"1"-1"-15,6 18 0 16,-10 3-33-16,-6 5-2 16,2 3-1-16,3 6 0 15,6-2-1-15,8-3 0 16,9-5 0-16,13-6-1 15,11-7 1-15,17-10-2 0,6-4 1 16,4-1 0-16,-1 0 0 16,-1 4 0-16,-11 3 0 15,-9 10 0-15,-14 5 0 16,-13 9 0-16,-9 4-2 15,-12 3 0-15,-3 0-2 16,0-5-3-16,8 3-18 16,-3-17-13-16,14-2-1 15,9-15-1-15,6-13 1 16</inkml:trace>
  <inkml:trace contextRef="#ctx0" brushRef="#br5" timeOffset="416860.8431">23301 14294 96 0,'-3'-11'40'15,"-4"-4"1"-15,18 15-2 16,8-4-36-16,10 0-4 16,12 7-7-16,-4-8-25 15,25 14-5-15,-10-7-2 16,12 18-2-16</inkml:trace>
  <inkml:trace contextRef="#ctx0" brushRef="#br5" timeOffset="417334.8702">23462 15220 59 0,'-15'25'37'16,"-16"14"-1"-16,-6 32-1 15,-19 19-31-15,-13 23-2 16,-17 20 1-16,-13 16-2 15,-10 5 1-15,2 0-2 16,2-13 0-16,16-17-2 16,19-17-5-16,17-31-29 15,42-24 0-15,20-37-1 16,37-20-1-16</inkml:trace>
  <inkml:trace contextRef="#ctx0" brushRef="#br5" timeOffset="417745.8937">23320 16067 60 0,'0'0'39'0,"0"0"-2"16,11-6 1-16,12-5-33 15,20-6-2-15,2-1-1 0,6 2 0 16,-4-2 0-16,-6 12 0 16,-11 3-1-16,-13 11 0 15,-17 17 0-15,-18 9-2 16,-15 10 2-16,-11 8 0 15,-12 3 0-15,-2 4-1 16,6-4 1-16,3 1-1 16,16-14 0-16,14-6 1 15,19-9-2-15,18-15-2 16,20-1-8-16,2-29-27 15,22 9 0-15,-2-23-1 16,7 5 0-16</inkml:trace>
  <inkml:trace contextRef="#ctx0" brushRef="#br5" timeOffset="418061.9118">23935 16009 58 0,'-22'-21'38'16,"7"25"-1"-16,-13-2 1 15,9 19-28-15,-5 0-5 16,2 10-2-16,1 1 0 15,3 5-1-15,4 1-1 16,3 0 0-16,10-6 0 16,7-4-1-16,9-11 0 15,8-5-1-15,10-9 1 16,4-3 0-16,0-3-1 15,1-3 1-15,-5 4 0 0,0 1 0 16,-13 4 0-16,-11 8 0 16,-9 6-1-16,-9 2 0 15,-8 4-1-15,-7 1-2 16,3 4-3-16,-12-20-20 15,19 13-11-15,-6-22-1 16,20 1 0-16</inkml:trace>
  <inkml:trace contextRef="#ctx0" brushRef="#br5" timeOffset="418234.9217">23990 16086 77 0,'0'0'42'15,"5"-23"-2"-15,17 18 1 0,6-10-37 16,8-2-3-16,11 0-5 15,-1-14-11-15,17 14-23 16,-14-10 0-16,5 16-3 16,-18-8 0-16</inkml:trace>
  <inkml:trace contextRef="#ctx0" brushRef="#br5" timeOffset="418895.9595">21671 15132 21 0,'-13'13'30'0,"3"-7"1"15,1 7 2-15,-5-11-22 16,7 12-3-16,-7-12-1 15,14-2-1-15,-12 11-1 16,12-11 1-16,0 0-1 16,22 12 0-16,3-13 1 15,22 4-2-15,18-5 1 16,23 5-1-16,23-6 0 15,25 0 0-15,20-3-2 16,16 2 1-16,12-3-2 16,10 0 1-16,5 0 0 15,1-2-1-15,-7 2-1 0,-7 3 1 16,-11 4-1-16,-14 3-1 15,-18 3 1-15,-22 4-2 16,-22 6-2-16,-23-2 0 16,-15 6-3-16,-24-6-4 15,-7 14-20-15,-22-17-6 16,-1 6-1-16,-7-17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0600411"/>
              </p:ext>
            </p:extLst>
          </p:nvPr>
        </p:nvGraphicFramePr>
        <p:xfrm>
          <a:off x="214283" y="838200"/>
          <a:ext cx="8750332" cy="46939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HRT on </a:t>
                      </a:r>
                      <a:r>
                        <a:rPr kumimoji="0" lang="en-US" sz="32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3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</a:t>
                      </a:r>
                      <a:r>
                        <a:rPr lang="en-NZ" sz="3200" strike="sngStrike" dirty="0" smtClean="0">
                          <a:effectLst/>
                          <a:latin typeface="TheSansBold-Plain"/>
                        </a:rPr>
                        <a:t>149, 150, 153-157, 163 - 168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EARN a good report 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Topic Test on Food and Digestion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about 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369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149, 150, 153-157, 163-168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25 October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Food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24 Oct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868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98360" y="332280"/>
              <a:ext cx="8889480" cy="5742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6120" y="316440"/>
                <a:ext cx="8916840" cy="577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60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35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2695</TotalTime>
  <Words>130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219</cp:revision>
  <dcterms:created xsi:type="dcterms:W3CDTF">2006-08-16T00:00:00Z</dcterms:created>
  <dcterms:modified xsi:type="dcterms:W3CDTF">2013-10-24T01:04:50Z</dcterms:modified>
</cp:coreProperties>
</file>