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42186"/>
              </p:ext>
            </p:extLst>
          </p:nvPr>
        </p:nvGraphicFramePr>
        <p:xfrm>
          <a:off x="214283" y="838200"/>
          <a:ext cx="8750332" cy="46939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3200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Revise for the Topic Test on Thursday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2633</TotalTime>
  <Words>130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217</cp:revision>
  <dcterms:created xsi:type="dcterms:W3CDTF">2006-08-16T00:00:00Z</dcterms:created>
  <dcterms:modified xsi:type="dcterms:W3CDTF">2013-10-22T00:28:51Z</dcterms:modified>
</cp:coreProperties>
</file>