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2" r:id="rId2"/>
    <p:sldId id="343" r:id="rId3"/>
    <p:sldId id="334" r:id="rId4"/>
    <p:sldId id="34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21T02:04:55.309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1967 908 59 0,'0'0'36'15,"39"-58"-2"-15,-39 58 1 16,0 0-26-16,0 0-2 15,43-47-2-15,-43 47 0 16,0 0-1-16,0 0 0 16,0 0-1-16,0 0-1 15,0 0 1-15,-7 62-1 16,-8 2 0-16,-9 13-2 15,-3 8 2-15,-4 5-2 16,-1 2 1-16,-2-7-1 16,7-11 1-16,10-31-2 15,7-10 2-15,7-10 0 16,11-9 0-16,9-11 0 15,15-8 0-15,7-2 0 0,13-8-1 16,5 0 1-16,9-2 0 16,-2 2-1-16,2 1 0 15,0 2-1-15,-7 4-2 16,1 5-3-16,-13-5-7 15,9 7-25-15,-14-1 0 16,4 4 1-16,-8-4-2 16</inkml:trace>
  <inkml:trace contextRef="#ctx0" brushRef="#br0" timeOffset="217.0124">2984 1214 71 0,'3'-15'38'16,"-7"6"-2"-16,4 9 2 0,-17 5-27 15,12 5-6-15,-6 8-1 16,5 9-1-16,-2 10-2 16,5 4 0-16,-2 10-1 15,4 5-2-15,2 5-1 16,-1-4-4-16,13 0-27 15,-6-16-3-15,9-7 1 16,1-19-3-16</inkml:trace>
  <inkml:trace contextRef="#ctx0" brushRef="#br0" timeOffset="401.0229">3160 1025 78 0,'-20'-68'36'0,"20"68"-3"15,-17-51 0-15,17 51-45 16,0 0-20-16,-14-49-1 16,14 49-3-16,0 0 1 15</inkml:trace>
  <inkml:trace contextRef="#ctx0" brushRef="#br0" timeOffset="1002.0573">3391 1189 68 0,'10'52'35'0,"-6"-1"1"0,0-3 0 15,-1-8-28-15,-6 3-3 16,4-2 0-16,-3-2 0 16,4-3-3-16,-2-8-1 15,2-4 0-15,-1-9-1 16,3-4 1-16,-4-11-1 15,9-15 0-15,-3-6 1 16,0-9 0-16,0-8 0 16,-2-9 0-16,2-8 0 15,-6 55-1-15,8-62 2 16,-8 62-1-16,9-67 0 15,-9 67 0-15,14-65 1 16,-14 65-4-16,21-60 4 16,-21 60-1-16,27-50-1 0,-27 50 0 15,0 0 0 1,57-50-1-16,-57 50 0 0,61-17 2 15,-19 31-2-15,-9 15 0 16,-7 17-2-16,-9 5 3 16,-17 3-2-16,-14 0 2 15,-11-3-2-15,-11-7 2 16,-4-7 0-16,-1-3 0 15,0-11 0-15,4-2 1 16,4-8 0-16,4-6 1 16,5-4-1-16,8 0 1 15,5 3 0-15,11-6-1 16,-5 19 1-16,10-1-1 15,2 14 1-15,0 6-2 0,-3 12 1 16,1 13-1-16,-5 7 1 16,-1 3-2-16,-5 1 1 15,-1-1-2-15,2-7-1 16,-1-18-4-16,17-1-29 15,-11-47-3-15,28 7 0 16,-4-33-1-16</inkml:trace>
  <inkml:trace contextRef="#ctx0" brushRef="#br0" timeOffset="1217.0696">4024 1233 105 0,'37'-60'41'0,"-8"32"0"0,-12 23-2 15,-6 27-37-15,-9 23-1 16,-16 25-1-16,-2 21 0 16,6-12-3-16,1-11-1 15,11 0-5-15,-12-19-28 16,17-8-3-16,0-17 1 15,7-14-2-15</inkml:trace>
  <inkml:trace contextRef="#ctx0" brushRef="#br0" timeOffset="1390.0795">4195 1083 98 0,'-8'-72'39'15,"8"72"-1"-15,-3-60-4 16,3 60-55-16,7-47-17 15,-7 47 0-15,0 0-1 16,0 0 3-16</inkml:trace>
  <inkml:trace contextRef="#ctx0" brushRef="#br0" timeOffset="1818.104">4884 1160 108 0,'-41'5'40'0,"-11"4"2"16,-7 11-3-16,-5 7-34 0,-1 9 0 16,4 7-3-16,9 5 1 15,22-2-3-15,18-1 2 16,18-9-2-16,17-10 1 15,19-15-1-15,16-18 1 16,9-21 0-16,14-17 0 16,-81 45 1-16,90-68-1 15,-90 68 1-15,95-89-2 16,-49 37 0-16,4-6 0 15,-10-2 0-15,3-1 0 16,-8 2 0-16,1 5 0 16,-14 5 0-16,-22 49 0 15,37-71 0-15,-37 71 0 16,0 0 0-16,0 0-2 0,-16-14-1 15,-5 67-1-15,-3 32-3 16,-5 27 0-16,24 6-19 16,5-11-12-16,35-23-3 15,15-29 2-15,25-33-1 16</inkml:trace>
  <inkml:trace contextRef="#ctx0" brushRef="#br0" timeOffset="2137.1221">5806 1134 115 0,'17'-63'40'0,"-17"63"3"16,0 0-1-16,-12-60-38 0,12 60 0 16,0 0-1-16,0 0-1 15,-48-23 0-15,48 23-2 16,0 0 0-16,0 0 0 15,-58 57 0-15,65-23 0 16,9 0 0-16,18-5 0 16,6-5 0-16,4 2 0 15,-16-3 0-15,-10 10 0 16,-28 0 0-16,-7 5 0 15,-13-2 0-15,-6 2 0 16,-3-7 0-16,5-7 0 16,11-3-20-16,-1-20-21 15,24-1-2-15,22-24-1 16,18 2 0-16</inkml:trace>
  <inkml:trace contextRef="#ctx0" brushRef="#br0" timeOffset="2307.1319">6449 1316 136 0,'-20'22'44'0,"-8"-13"-1"16,14 0-11-16,3-14-32 15,-1-19-26-15,19 7-16 16,-7-1-2-16,9 0 0 15,-7 0-1-15</inkml:trace>
  <inkml:trace contextRef="#ctx0" brushRef="#br1" timeOffset="6194.3543">2087 1848 75 0,'16'5'35'15,"-4"0"0"-15,2 0 0 16,0-1-32-16,5-1 0 15,5-3-1-15,5 0 0 16,1-2 0-16,1 0 0 16,1 2 0-16,7 0-1 15,-3 2 0-15,6-1 0 16,0-1 0-16,2 3 0 15,6-3 0-15,2 0-1 16,5-3 0-16,4-1 1 16,3-2-1-16,4 2 0 15,4-1 0-15,5-1 0 16,-1 4-1-16,3-1 2 0,1 2-1 15,0 3 0-15,0 0 0 16,-1-1 0-16,3 0 0 16,2 1 0-16,5-2 0 15,2 0 0-15,-1-2 1 16,4 0-1-16,0-3 1 15,1 3-1-15,3-1 1 16,-2 0 0-16,-1 1-1 16,3-1 1-16,-3 3 0 15,0-1 0-15,2-1-1 16,-2 0 1-16,0-2 0 15,0 1 0-15,-5-4 0 16,4-1 0-16,-4 0-1 16,0-2 1-16,-5 0-1 15,-7 1 1-15,-10 1-1 0,-7 0 0 16,-13 4-1-16,-7-2-1 15,-8 6-1-15,-14-2-2 16,-1 3-4-16,-18-1-8 16,15-6-19-16,-15 6 1 15,0 0-2-15,0 0 4 16</inkml:trace>
  <inkml:trace contextRef="#ctx0" brushRef="#br2" timeOffset="13537.7743">1481 2465 71 0,'5'-15'36'0,"-10"2"-3"15,5 13 3-15,-29-10-33 16,4 15 0-16,-11 3 2 15,2 14 0-15,-12 1 1 16,-2 13 0-16,-1 6-1 16,0 8 0-16,3 5-1 15,12 10-1-15,9 3-1 16,15 7 0-16,13 3-1 15,15-2 0-15,18-7-1 0,20-10 0 16,16-14 0 0,11-18 1-16,13-22 0 0,1-24 0 15,3-21 0-15,-8-16 0 16,-7-12 1-16,-11-13-1 15,-21-6 0-15,-20-3-2 16,-24-2 1-16,-19 5-2 16,-24 7 2-16,-17 10-3 15,-15 13 2-15,-11 19-1 16,-2 15 0-16,-4 16-2 15,17 23-5-15,0 1-28 16,34 18-2-16,9-4 0 16,29 7-1-16</inkml:trace>
  <inkml:trace contextRef="#ctx0" brushRef="#br2" timeOffset="13986.8">2203 2713 90 0,'0'0'38'0,"-16"-13"1"15,6 23-1-15,-7 3-31 16,3 12-2-16,-8 6-1 15,6 9 0-15,-4 7-1 16,2 4 0-16,3 3-1 16,11-6 0-16,9-8 0 0,13-9-1 15,11-18 0-15,12-13 0 16,12-14-1-16,12-13 1 15,1-11 0-15,1-11-1 16,-4-2 1-16,-8 2 0 16,-8 2-1-16,-14 10 0 15,-9 4 0-15,-14 15 0 16,-10 18 0-16,0 0 0 15,-26 21-1-15,9 9 1 16,-3 7 0-16,5 9-1 16,4 1-1-16,11-4-1 15,9 2-1-15,10-14-3 16,23 4-7-16,-3-29-24 15,22 1-2-15,-5-21 0 0,11 0 1 16</inkml:trace>
  <inkml:trace contextRef="#ctx0" brushRef="#br2" timeOffset="14293.8175">3112 2803 94 0,'0'0'37'0,"-19"-1"0"16,6 21 1-16,-9 2-31 16,7 12-3-16,-5 4-1 15,5 7 0-15,2 1-1 16,5-3 0-16,5-4-1 15,4-9 1-15,4-10 0 16,6-14 0-16,3-10-1 16,0-14 1-16,6-9-1 15,-2-9 1-15,1-5 0 16,-1-4-1-16,1 2 0 0,0 3 0 15,0 3 0-15,-1 4 0 16,1 4-1-16,5 1-1 16,10 7-2-16,3-1-4 15,19 18-13-15,-5-19-16 16,26 12-6-16,0-4 2 15,21 10-4-15</inkml:trace>
  <inkml:trace contextRef="#ctx0" brushRef="#br2" timeOffset="14970.8561">4564 2305 71 0,'22'-37'38'16,"2"15"0"-16,-15-5 0 15,1 12-28-15,-10 15-4 16,-4 11 0-16,-7 16-1 0,-2 17-1 15,-8 11 0-15,2 14 0 16,-1 9-2-16,-1 7 1 16,2 1-2-16,3-2 2 15,4-11-2-15,3-8 0 16,6-11 0-16,2-13-2 15,-3-11 2-15,8-8-1 16,-1-11 1-16,-3-11-1 16,9-13 1-16,1-8-1 15,-2-8 1-15,2-8-1 16,2-4 1-16,3-11 0 15,2 1-1-15,6 5 1 16,2 5-2-16,4 8 2 16,3 10-1-16,-1 11 1 0,4 13-1 15,-3 16 0-15,-3 8-1 16,-5 7 1-16,-6 3 0 15,-5 4-1-15,-11 1 1 16,-9 2 0-16,-14-7 0 16,-6-5 0-16,-13-5 0 15,-8-7 0-15,-7-5-1 16,-3-7 1-16,5-6-2 15,3-10-1-15,13-1-1 16,7-7-3-16,23 4-2 16,6-15-14-16,31 14-16 15,7-10 1-15,24 9 0 16,4-8 1-16</inkml:trace>
  <inkml:trace contextRef="#ctx0" brushRef="#br2" timeOffset="15325.8765">5194 2674 85 0,'29'-17'37'16,"-16"-6"0"-16,-4 12 2 15,-23-8-28-15,14 19-1 16,-30-7-4-16,4 13-1 16,-8 4-1-16,0 15-1 15,-4 4-1-15,3 9 0 16,2 3 0-16,6 5-1 15,6-2 0-15,11-1 0 16,10-3-1-16,12-10 0 16,12-11 1-16,6-6-1 15,10-13 0-15,5-10 0 16,3-8 0-16,-4-9 0 0,-1-10 1 15,-11-6-1-15,-9-2-1 16,-12-2 0-16,-11 2 0 16,-8 6-2-16,-6 4 1 15,-5 4-2-15,5 14-1 16,0-1-3-16,14 18-8 15,0 0-24-15,36 6 2 16,-6-3 2-16,20 12-3 16</inkml:trace>
  <inkml:trace contextRef="#ctx0" brushRef="#br2" timeOffset="15746.9006">5794 2666 98 0,'10'-16'37'16,"-25"0"1"-16,-2 8-1 15,-14-10-29-15,-2 13-1 16,-8-1-1-16,-3 9-1 15,-5 7-1-15,1 11-1 16,-3 8 0-16,10 6-1 16,6 3-1-16,8-1 0 15,17 0 0-15,16-7-1 16,17-7 0-16,15-14 0 15,15-14 1-15,15-12-1 16,7-14 1-16,5-16-1 16,3-11 2-16,-4-8-2 15,-9-12 0-15,-7-1 0 16,-7 6 0-16,-18 5 0 0,-10 13 0 15,-10 14 0-15,-16 20 0 16,-13 22 0-16,-7 26 0 16,-15 19 0-16,1 12 0 15,-3 14 0-15,7 7 0 16,0 0 0-16,18 1-4 15,10-14-1-15,20-4-5 16,7-24-8-16,29 7-9 16,-7-32-12-16,19-4-1 15,-7-22 1-15,12-2 1 16</inkml:trace>
  <inkml:trace contextRef="#ctx0" brushRef="#br2" timeOffset="15919.9105">6585 2514 117 0,'-21'-8'40'0,"4"23"2"16,-17 1-5-16,7 19-33 15,-2 7-2-15,3 7 0 16,9 4-2-16,4-6-1 16,10-1-2-16,6-12-6 15,23 2-26-15,-11-28-5 16,18-2 0-16,-5-23 0 15</inkml:trace>
  <inkml:trace contextRef="#ctx0" brushRef="#br2" timeOffset="16070.9192">6622 2094 101 0,'-28'-24'38'16,"10"23"-1"-16,-2 7-4 16,20-6-45-16,-4 31-25 15,13-12 0-15,23 14-1 16,-3-6-1-16</inkml:trace>
  <inkml:trace contextRef="#ctx0" brushRef="#br2" timeOffset="16435.94">6927 2528 108 0,'-21'24'42'0,"-3"-13"-1"16,19 13 1-16,0-13-38 15,24-2 1-15,11-6-2 16,12-5-1-16,7-4 0 0,8-8-3 15,0-7 2-15,-4-4-2 16,-6-5 1-16,-8-3-1 16,-10-5 2-16,-11 1-1 15,-13 0 0-15,-9 9 0 16,-16 8 1-16,-9 13 0 15,-13 14 0-15,-7 13 0 16,-8 16-1-16,0 8 3 16,4 8-3-16,6 5 0 15,14 2 0-15,17-11 0 16,25-3-3-16,16-14-3 15,32 0-8-15,-1-30-11 16,34 12-4-16,-7-30-12 16,21-1 0-16,-9-17-3 0,3 0 6 15</inkml:trace>
  <inkml:trace contextRef="#ctx0" brushRef="#br2" timeOffset="16731.957">7798 2344 107 0,'-44'-2'41'15,"3"23"1"-15,-7-7-2 16,13 11-32-16,5 0-5 15,14 2-2-15,16-4 1 16,12-2-1-16,17-2 0 16,10-5 0-16,4 0-1 15,-2-4 2-15,-1 4-1 16,-8 0 1-16,-11 5 1 15,-12 5-3-15,-17 3 0 0,-12 2 0 16,-11 4 0-16,-4 0 0 16,-9-2 0-16,-1-3 0 15,5-3-3-15,-2-14-9 16,20 9-8-16,-8-27-6 15,30 7-7-15,-9-11-7 16,13-9-3-16,-4-16 1 16</inkml:trace>
  <inkml:trace contextRef="#ctx0" brushRef="#br2" timeOffset="20489.1718">9114 2425 70 0,'-7'-20'35'0,"-1"9"1"16,-19-9-4-16,12 18-25 16,-14-3 0-16,4 15-2 0,-6 3 0 15,0 12-1-15,0 5-2 16,3 5 2-16,1 5-1 15,10 3 0-15,5-2-1 16,6-2 0-16,10-11 0 16,14-12 1-16,12-14-1 15,12-9-3-15,13-24 2 16,10-15-1-16,6-20 1 15,4-9-1-15,-1-3 1 16,-2-3-2-16,-9-3 2 16,-9 8 1-16,-11 7-1 15,-13 13 1-15,-13 15-1 16,-5 12 0-16,-11 12 0 15,-1 17 0-15,-15 20-1 16,1 16-1-16,-4 17 1 0,1 15-1 16,0 8 0-16,3 7 0 15,6 4-1-15,5-9 0 16,7 1-3-16,4-15 0 15,15-5-4-15,-8-29-3 16,26 5-24-16,-15-27-1 16,14 0-1-16,-9-22-1 15</inkml:trace>
  <inkml:trace contextRef="#ctx0" brushRef="#br2" timeOffset="20701.184">9902 2272 82 0,'0'0'38'16,"-10"25"-1"-16,2 11 1 0,-12 3-31 15,7 11-1-15,-6 2-3 16,5 3 1-16,2-3-3 16,2-6 1-16,2-6-2 15,6-10-2-15,8-4-3 16,-6-26-23-16,27-3-11 15,-8-22 0-15,17-2 1 16,-8-20-1-16</inkml:trace>
  <inkml:trace contextRef="#ctx0" brushRef="#br2" timeOffset="20860.1931">10045 2004 98 0,'-12'-23'37'0,"12"23"3"16,-11-7-4-16,11 7-36 15,15 20-3-15,-3-11-5 16,16 20-4-16,-10-14-24 15,23 19 0-15,-1-8-2 16,14 12 1-16</inkml:trace>
  <inkml:trace contextRef="#ctx0" brushRef="#br2" timeOffset="21346.2209">10634 2314 85 0,'-19'-26'37'0,"2"10"1"15,-20-10 0-15,3 17-29 16,-12-1-2-16,4 17-1 0,-5 8-2 15,3 13-1-15,2 12 0 16,6 7 0-16,9 1-2 16,17 4 1-16,9-6-1 15,16-5 1-15,13-11-2 16,12-13 2-16,12-13-2 15,6-10-1-15,3-10 1 16,0-6-1-16,-5-7 2 16,-5-3-2-16,-12-3 1 15,-5 4-1-15,-12 3 1 16,-9 5 0-16,-3 8 0 15,-10 15 0-15,0 0-1 16,-15 27 2-16,-3 12-1 16,-1 13 1-16,-6 17-2 15,-4 14 3-15,-3 9-3 0,-5 9 2 16,-3 3-1-16,1-2 0 15,0-3 0-15,-2-10 0 16,-4-8 0-16,-3-16 0 16,1-10 0-16,-1-17 0 15,0-18-1-15,0-15 0 16,5-17-1-16,6-16 0 15,14-20-3-15,5-22-4 16,30-2-25-16,-4-23-5 16,27 6-1-16,7-14 0 15</inkml:trace>
  <inkml:trace contextRef="#ctx0" brushRef="#br2" timeOffset="21744.2437">10947 2450 102 0,'7'21'41'0,"-7"-21"-2"15,20 27-1-15,2-25-35 16,11-2-1-16,9-8 0 15,7-1 0-15,8-11-1 16,3-3 0-16,2-10 0 16,-2 0 0-16,-8-4-1 15,-9-2 1-15,-12 1 0 0,-9-2-1 16,-16 9 1-16,-12 4 0 15,-15 11 0-15,-10 9 0 16,-8 15 0-16,-8 16 1 16,-1 12-1-16,-3 14 0 15,6 4-1-15,6 5 2 16,13-2-3-16,14-1 1 15,21-12-2-15,18-16-2 16,25-3-7-16,5-31-22 16,29 4-7-16,-1-25-2 15,17 0 1-15</inkml:trace>
  <inkml:trace contextRef="#ctx0" brushRef="#br2" timeOffset="22051.2612">11952 2230 112 0,'-54'38'41'0,"-8"-11"1"15,23 12-2-15,4-11-37 16,19 0-1-16,17-11 0 16,19-5-1-16,17-8 0 15,14-4-1-15,1-1 1 16,5-2-1-16,-6 2 1 15,-11 3 0-15,-12 9 0 16,-15 5 0-16,-19 7 0 16,-16 4 1-16,-9 4-2 15,-8-1 1-15,1 1-2 16,0-6-1-16,10-2-2 0,7-11-1 15,27-3-9-15,2-25-15 16,33 3-12-16,2-21 0 16,23-2 0-16,0-25 0 15</inkml:trace>
  <inkml:trace contextRef="#ctx0" brushRef="#br2" timeOffset="22242.2721">12766 1806 88 0,'0'0'41'0,"-24"30"0"16,-14 6 0-16,1 24-20 15,-7 2-18-15,-3 15-1 16,3 4-1-16,4 5-2 16,9 0-3-16,1-14-4 15,18 3-30-15,-3-17-1 0,13-5-1 16,-5-27 1-16</inkml:trace>
  <inkml:trace contextRef="#ctx0" brushRef="#br2" timeOffset="22419.2823">12329 2163 119 0,'0'0'43'0,"0"0"0"16,25 6-2-16,16-1-39 15,-2-4-3-15,14 3-4 16,2-10-9-16,25 14-11 0,-12-19-17 15,14 10 1 1,-8-12-3-16,4 5 1 0</inkml:trace>
  <inkml:trace contextRef="#ctx0" brushRef="#br2" timeOffset="23298.3325">13822 1812 62 0,'11'-25'38'0,"8"9"-1"16,-14 0 2-16,-5 16-15 15,0 0-19-15,0 0 0 16,5 25-1-16,-5 12 1 16,-3 6-3-16,3 11 0 15,-2 10-1-15,2 8 1 16,-3 3-1-16,3 5-1 0,-2-8 1 15,0-6-1-15,-1-9 1 16,3-9-1-16,0-12 0 16,-3-10 1-16,5-12 0 15,-2-14-1-15,0 0 1 16,6-19 0-16,-1-4 0 15,0-7-1-15,3-6 1 16,3-1-1-16,4-1 1 16,3 4-1-16,6 3 0 15,-1 7 0-15,1 9 0 16,2 8-1-16,-2 7 1 15,-2 8 0-15,-6 8 0 16,-8 5 0-16,-7 7 0 16,-11 3 0-16,-14 6 0 15,-9-1 0-15,-10 3 0 0,-6-6 0 16,-11-3-1-16,3-10-2 15,7-4-2-15,5-23-11 16,25 6-20-16,5-22-4 16,30 1 1-16,6-20-3 15</inkml:trace>
  <inkml:trace contextRef="#ctx0" brushRef="#br2" timeOffset="23763.3591">14328 2131 80 0,'0'0'35'16,"-20"12"-1"-16,20-12 0 0,-23 15-31 16,23-15-2-16,-9 11 1 15,9-11 0-15,0 12 0 16,0-12 1-16,5 12 0 15,-5-12 1-15,4 13 0 16,2-1 0-16,-6 0-1 16,0 10 0-16,-5 2-1 15,1 11 0-15,-6 3-1 16,1 6 1-16,-5 0-1 15,0-1 1-15,-2-3-2 16,3-9 2-16,4-7-1 16,4-12-1-16,5-12 1 15,16-17 0-15,2-11 0 0,10-11-1 16,0-8 1-16,4-5-1 15,2-5 1-15,-1 2 0 16,-4 8-1-16,-4 5 1 16,-7 10-1-16,-1 8 0 15,-1 8 0-15,-3 8 1 16,5 4-2-16,0 3 0 15,9 7-3-15,-2-12-9 16,17 17-24-16,-6-10-4 16,6 8 1-16,-4-7-2 15</inkml:trace>
  <inkml:trace contextRef="#ctx0" brushRef="#br2" timeOffset="24146.3811">14782 2279 106 0,'5'10'40'0,"-5"-10"0"16,36-1-3-16,1-7-35 15,8-1 0-15,8-3 0 16,0-1-1-16,2-2 0 15,-3-2 0-15,-9 2 0 16,-7 0-1-16,-14-3 1 16,-12 0-1-16,-14 2 1 15,-15 2-1-15,-11 5 1 16,-11 3-1-16,-5 5 1 0,-5 10-1 15,-1 9 1-15,-2 11 0 16,7 5 0-16,11 10-1 16,8 2 1-16,18 4-2 15,15-3 0-15,13-7-1 16,23 2-3-16,13-19-3 15,31 10-21-15,-10-27-11 16,19 3 1-16,-8-20-2 16,4 0 3-16</inkml:trace>
  <inkml:trace contextRef="#ctx0" brushRef="#br2" timeOffset="24507.4017">15581 2182 105 0,'-31'1'39'15,"-20"-1"2"-15,8 23-2 0,-4 0-34 16,2 13-1-16,-1 0-1 15,15 4 0-15,7-2-2 16,12 0 1-16,17-7-1 16,17-11 0-16,8-11 0 15,19-9 0-15,4-10-1 16,4-8 0-16,-1-11 1 15,-2-2-1-15,-3-2 0 16,-12 2 0-16,-8 2 0 16,-12 5 1-16,-9 8-1 15,-5 5 0-15,-5 11 0 16,-10 7 1-16,-2 9-1 15,0 7 0-15,1 10-1 16,0 2 0-16,6 8 0 0,2-5-2 16,10 1-1-16,4-10-2 15,15 3-11-15,-3-28-16 16,24 4-6-16,-5-24-1 15,14-2 0-15</inkml:trace>
  <inkml:trace contextRef="#ctx0" brushRef="#br2" timeOffset="24724.4141">16400 1656 94 0,'-10'-14'40'0,"1"27"1"15,-17 12 0-15,8 21-23 16,-7 13-14-16,3 10-2 15,1 7 0-15,4 10-2 0,2 0-1 16,7 1-2-16,7-3-4 16,-7-18-18-16,19 0-15 15,-7-23 0-15,13-4 0 16,-5-24-2-16</inkml:trace>
  <inkml:trace contextRef="#ctx0" brushRef="#br2" timeOffset="25066.4337">16509 1996 108 0,'-14'-6'42'0,"-17"3"-1"16,6 17-1-16,-16 10-35 15,6-2-2-15,3 3 0 0,5 2-1 16,-1-1 0-16,16-2 0 15,2-2 0-15,13-2-1 16,7-7 0-16,12 1 0 16,4-6 1-16,8 0-2 15,2-3 0-15,3 2 0 16,0-2 0-16,-8 5 0 15,2 2 0-15,-6-1-2 16,-3 7 1-16,-1-1-1 16,-5 1-2-16,1-4-1 15,10 8-8-15,-12-20-4 16,18 19-14-16,-7-24-11 15,10 9 2-15,-4-16-2 0,12 7 2 16</inkml:trace>
  <inkml:trace contextRef="#ctx0" brushRef="#br2" timeOffset="25784.4748">17796 2113 104 0,'-33'-22'40'0,"4"9"0"0,-20-7-8 16,6 11-28-16,-4 6-1 15,-2 7 1-15,-2 9-2 16,2 8 1-16,2 5-1 15,9 9-1-15,5-4 1 16,15 7-1-16,12-7 0 16,15-1-1-16,14-14 1 15,16-8 0-15,13-16-1 16,9-11 0-16,14-10 1 15,3-14-1-15,1-9 1 16,0-8 0-16,-9 4 0 16,-10-3 0-16,-11 6-1 15,-12 7 2-15,-12 10-2 16,-13 8 1-16,-9 17 0 15,-3 11-1-15,-27 21 0 0,3 13 0 16,-5 12-1-16,-3 11-1 16,6 6 0-16,-3 9-1 15,11-1-1-15,10-3-2 16,16-2-1-16,7-22-8 15,36 7-12-15,-8-32-14 16,23 0 2-16,-5-30-1 16,10-3 1-16</inkml:trace>
  <inkml:trace contextRef="#ctx0" brushRef="#br2" timeOffset="26610.522">18422 2084 89 0,'-15'-12'39'16,"-20"0"1"-16,7 21 1 0,-14 0-31 15,8 13-6-15,-3 6-1 16,8 6 0-16,4 5-2 15,14 5 1-15,5-3-1 16,15-1-1-16,9-8 0 16,6-5 0-16,8-13 0 15,2-12 0-15,4-10-1 16,4-15 1-16,-6-10-1 15,-3-9 1-15,-1-3-1 16,-8-5 0-16,-5 1 1 16,-4 5 1-16,-8 3-1 15,-5 11 0-15,-7 7-1 16,-2 12 2-16,7 11-1 15,-16 0 0-15,10 13-1 0,7-1-1 16,6 4 2-16,5-1-2 16,9 2 2-16,6-6-2 15,7-2 2-15,4-3 0 16,2-5 0-16,-4-1 0 15,0-3 1-15,-6-2 0 16,-6-2 0-16,-5-2 0 16,-9 2 0-16,-10 7 1 15,4-11-1-15,-4 11 0 16,-17 2 0-16,3 8-1 15,-4 8 1-15,1 7-1 16,-2 0 1-16,4 9-1 16,1-3 0-16,5 2 1 15,8-6-1-15,6-4 0 0,10-12 0 16,9-7 0-16,8-10 0 15,2-11 0-15,9-3 0 16,1-10 0-16,1-1 1 16,-4-5-2-16,-2 4 1 15,-6 1 0-15,-5 3 0 16,-7 9 1-16,-5 6-2 15,-5 8 1-15,-11 5 0 16,3 15 0-16,-6 4 0 16,-6 8 0-16,2 9 0 15,-2 5-1-15,5-1 1 16,-1 3 0-16,5-7 0 15,5-1 0-15,5-11 0 16,3-8 0-16,3-13 1 0,7-15 0 16,3-6 0-16,-1-12 0 15,-1-6 0-15,5-4 0 16,-4-1-1-16,0-5 0 15,-3 6 0-15,-3-3 0 16,-2 12-3-16,-3-1 0 16,1 20-6-16,-11-10-9 15,15 26-10-15,-19-4-13 16,18 15 1-16,-13-5-3 15,14 10 3-15</inkml:trace>
  <inkml:trace contextRef="#ctx0" brushRef="#br2" timeOffset="27016.5452">19732 1998 96 0,'0'0'41'0,"-20"-7"0"16,20 7-1-16,-36 17-33 15,18-1-3-15,-3 9 0 16,-1 3-2-16,2 5 0 15,2 3-1-15,3-3 0 16,0 0 0-16,7-9-1 16,2-1 1-16,6-13 0 15,0-10-1-15,18-5 0 16,2-10 1-16,5-7 0 15,7-9-1-15,2-2 1 16,5-5-1-16,6-4 0 0,-2 4 2 16,-2 3-2-16,-1 7 1 15,-9 9 0-15,-4 11 0 16,-8 9 0-16,-7 9 0 15,-9 14-1-15,-3 9-1 16,-4 1 1-16,-5 5-2 16,2 4-1-16,-1-4-3 15,9 2-4-15,-2-16-4 16,20 14-8-16,-19-39-13 15,38 23-5-15,-9-28-2 16,13 0 2-16</inkml:trace>
  <inkml:trace contextRef="#ctx0" brushRef="#br2" timeOffset="27316.5624">20479 1244 99 0,'21'11'41'0,"-5"8"2"16,13 20-2-16,-11 8-35 16,8 13-1-16,-5 8-1 15,2 5 0-15,-5 5-1 16,-8 8-2-16,-1-2 1 15,-5 0-2-15,-4-4 0 16,-4-4-1-16,-7-9-1 16,-4-2-1-16,-4-8-3 15,-10-19-8-15,11 13-16 0,-22-27-13 16,3 5 2-16,-10-20-3 15,-1 2 3-15</inkml:trace>
  <inkml:trace contextRef="#ctx0" brushRef="#br2" timeOffset="28022.6028">13936 1279 95 0,'-32'1'37'0,"1"14"2"15,-18 14-8-15,4 19-22 0,-13 17-1 16,8 22-2-16,-4 18 0 15,6 15-3-15,5 8 0 16,20 11-2-16,16-3 0 16,21-9-1-16,22-10-3 15,22-12-1-15,29-4-24 16,3-32-11-16,28-9-1 15,1-27 0-15,21-12-3 16</inkml:trace>
  <inkml:trace contextRef="#ctx0" brushRef="#br2" timeOffset="29227.6717">1075 3910 90 0,'5'-19'37'15,"-5"19"1"-15,2-23-2 16,-2 23-29-16,4 20-1 16,2 13-2-16,-9 11-1 15,0 18-1-15,-4 10 0 16,-2 14-2-16,0 5-1 15,-5-2-1-15,9-2-3 16,-4-18-5-16,23-5-26 0,-5-21-3 16,17-7 1-16,0-24-1 15</inkml:trace>
  <inkml:trace contextRef="#ctx0" brushRef="#br2" timeOffset="29455.6847">1482 4323 92 0,'0'0'38'15,"0"0"-1"-15,-11 20 2 16,0 3-33-16,2 14-2 16,-4 3-2-16,3 9 0 15,-3-1-1-15,4 3-1 0,4-4-1 16,0-11-3-16,8 1-10 15,-2-25-24-15,13-1 1 16,-3-24-2-16,9-4 0 16</inkml:trace>
  <inkml:trace contextRef="#ctx0" brushRef="#br2" timeOffset="29620.6942">1499 3984 104 0,'-14'-24'38'0,"-4"1"-2"16,18 23-3-16,0 0-30 15,0 0-4-15,0 0-3 16,25 17-5-16,11 4-27 16,-9-5 0-16,14 11 1 0,-1-7-2 15</inkml:trace>
  <inkml:trace contextRef="#ctx0" brushRef="#br2" timeOffset="30203.7275">1901 4382 79 0,'-4'37'37'16,"-7"-4"-2"-16,2 7 2 15,-4-7-32-15,7 3 1 16,-7-7-1-16,7-2 0 16,-3-9-2-16,4-6-1 15,5-12-1-15,0 0 1 16,3-18-1-16,5-3-1 15,1-8 1-15,5-8 0 0,4-4-1 16,0-7 1-16,2-2-1 16,0-6 1-16,4 2-1 15,2-1 1-15,3 4-1 16,1 6 0-16,6 7 0 15,1 9 1-15,1 11-1 16,1 11 0-16,0 15-1 16,-6 9 1-16,-6 9 0 15,-5 9-1-15,-9 8 1 16,-8 5-1-16,-11 5 0 15,-9 1 1-15,-6-1-1 16,-6-5 1-16,-6-2 0 16,-1-6 0-16,-3-8 1 15,2-9-1-15,1-7 1 0,5-6 0 16,1-10-1-16,4-2 1 15,5-6 1-15,4-1-1 16,2-2 0-16,13 11 1 16,-15-8-1-16,15 8 0 15,-10 30 0-15,2 2 0 16,-3 15 0-16,-2 11 0 15,-3 9 0-15,-6 9-1 16,-2 4 1-16,1-4-2 16,3-4 1-16,0-10-2 15,11-13-1-15,6-19-6 16,26-11-26-16,-1-31-4 15,21-10-1-15,1-23-1 0</inkml:trace>
  <inkml:trace contextRef="#ctx0" brushRef="#br2" timeOffset="30440.7411">2571 4242 105 0,'6'-15'40'15,"-6"15"-1"-15,1 12-1 16,-7 16-33-16,1 9-3 15,-2 12 0-15,-5 10-1 16,-1 7 0-16,-3 3-1 16,3 1 0-16,3-4-2 15,1-11-2-15,11-4-6 0,-10-27-27 16,23-6-2-1,-1-25 0-15,14-10-1 0</inkml:trace>
  <inkml:trace contextRef="#ctx0" brushRef="#br2" timeOffset="30604.7505">2651 3869 110 0,'-23'-23'37'0,"14"25"1"15,9-2-6-15,-9 24-34 16,24 5-9-16,0-4-25 15,26 12-1-15,5-8-1 16,15 9-2-16</inkml:trace>
  <inkml:trace contextRef="#ctx0" brushRef="#br2" timeOffset="31015.774">3403 4225 71 0,'-34'-4'40'15,"0"9"-1"-15,-21-4 2 16,8 21-14-16,-10-6-21 15,4 12 0-15,2 6-2 16,3 9-1-16,14 4-1 16,10 1 0-16,14-1-1 15,15-5-1-15,17-11 1 16,15-16-1-16,15-14 1 15,13-18-1-15,5-19 1 0,4-11-1 16,2-17 1-16,-7-7 0 16,-7-3 0-16,-13-1 0 15,-10 0-1-15,-9 8 1 16,-11 11-1-16,-7 11 1 15,-6 14 0-15,-6 16-1 16,0 15 0-16,-14 31 0 16,0 15-1-16,0 13 0 15,-4 12-1-15,4 5-1 16,3 8-2-16,3-5-3 15,16 4-9-15,-4-29-12 16,24 3-12-16,-4-25 1 16,22-6-2-16,-2-22 2 15</inkml:trace>
  <inkml:trace contextRef="#ctx0" brushRef="#br2" timeOffset="31325.7917">4092 4137 101 0,'-23'-17'40'16,"1"18"0"-16,-8 3 0 15,11 8-37-15,0 5 0 16,10 2-2-16,4 2 1 16,14-1-2-16,7-2 0 15,9-5 0-15,1-3 2 16,1 0-1-16,4 0 0 15,-6 2 0-15,-10 6 1 16,-6 4 0-16,-14 3-1 16,-4 6 0-16,-11 1-1 0,-5 3 1 15,-3 0-2-15,-3-2-2 16,-1-2-1-16,2-14-5 15,21 12-20-15,-14-23-11 16,23-6-1-16,-14 0-1 16,14 0 0-16</inkml:trace>
  <inkml:trace contextRef="#ctx0" brushRef="#br2" timeOffset="32097.8359">5221 4049 91 0,'9'-5'37'0,"-9"5"-1"15,14-2-7-15,-14 2-23 16,-5 19 0-16,1 2-3 16,-1 9-1-16,-4 5 0 15,-1 4-1-15,0 4-1 0,-1-2-2 16,6 2-2-16,-7-20-10 15,16 5-24-15,-4-28 1 16,8 15-2-16,-1-27 2 16</inkml:trace>
  <inkml:trace contextRef="#ctx0" brushRef="#br2" timeOffset="32611.8653">5268 3753 95 0,'-11'-12'37'16,"-3"-1"-1"-16,14 13 1 15,0 0-35-15,8 14-1 16,6-5-1-16,6 5 0 16,4 4-1-16,5 6 1 0,0 3 1 15,4 3-1-15,-3 7 1 16,0 2 1-16,-8 4-1 15,-2 5 2-15,-7-1-1 16,-6 3 0-16,-7-6 0 16,-5 3 0-16,-5-9 0 15,2-3-1-15,-4-8 0 16,5-9-1-16,1-5 1 15,6-13 0-15,0 0 0 16,19-20 0-16,-1-3 0 16,6-8 0-16,3-5 1 15,3-5 0-15,3-3-1 0,0-1 1 16,-4 3-1-16,3 4 0 15,-7 7 0-15,-3 9 0 16,-2 10-1-16,-5 10 1 16,-6 16-1-16,1 12 0 15,-5 8 0-15,0 10-1 16,-5 6-1-16,5 1 0 15,0 1-1-15,6-7-2 16,6-3-2-16,6-24-6 16,26 2-16-16,-5-26-11 15,19-8 1-15,-1-23 0 16,12-4 1-16</inkml:trace>
  <inkml:trace contextRef="#ctx0" brushRef="#br2" timeOffset="32802.8762">6614 3517 101 0,'-14'-7'38'15,"2"28"1"-15,-15 10-1 16,8 26-33-16,-8 9-2 16,2 11-1-16,1 7-1 15,2 7 0-15,7-2-4 16,4-6 0-16,8-4-4 15,-4-23-11-15,16 1-21 16,-8-23 0-16,13-9-1 16,-14-25 1-16</inkml:trace>
  <inkml:trace contextRef="#ctx0" brushRef="#br2" timeOffset="33268.9028">6282 3835 104 0,'-21'-1'38'16,"5"-1"1"-16,23 12 0 15,5 5-35-15,30-8-1 16,14-2-1-16,15-3 0 16,14-4 1-16,12 1 0 15,8-5-1-15,-6-1-1 16,-7 0 1-16,-16 4-1 15,-13 0 1-15,-16 4-1 16,-18 4 1-16,-21 8-1 16,-20 5 1-16,-16 10-1 15,-12 8 2-15,-5 7-3 16,-5 8 0-16,3 3 0 0,6 3 0 15,12-3 0-15,18-5 0 16,22-9-2-16,22-15 1 16,15-13-1-16,17-15 2 15,9-15 0-15,6-14 1 16,0-13 0-16,-9-13 0 15,-14-10 1-15,-17-2-2 16,-17-3 0-16,-14 2 0 16,-23 7 0-16,-16 15-2 15,-12 9 0-15,-8 23-3 16,-9 7-3-16,3 30-6 15,-13-2-9-15,26 24-14 16,-7-2-4-16,26 6-2 16,5-7 1-16</inkml:trace>
  <inkml:trace contextRef="#ctx0" brushRef="#br3" timeOffset="37439.1413">9294 3229 64 0,'-10'-47'39'0,"-16"-4"-3"16,2 14 2-16,-20-5-25 15,9 25-3-15,-15 1-3 16,5 29-1-16,-6 12-3 16,7 23-1-16,-3 16 0 15,3 15-1-15,3 16 0 16,8 12 0-16,4 10 0 0,5 1-1 15,6 0 0-15,7-5-1 16,10-8-3-16,4-13-2 16,12-1-10-16,-6-28-24 15,11-10 2-15,-11-26-2 16,10-7 2-16</inkml:trace>
  <inkml:trace contextRef="#ctx0" brushRef="#br3" timeOffset="37638.1527">8629 4057 90 0,'-28'-23'37'0,"13"10"1"16,1-4-1-16,14 17-32 16,20-22-1-16,13 7-3 0,12-2-1 15,16-4-3-15,15 6-3 16,5-13-9-16,20 20-22 15,-8-6 1-15,4 17-2 16,-11-5 1-16</inkml:trace>
  <inkml:trace contextRef="#ctx0" brushRef="#br3" timeOffset="38040.1756">9751 3785 100 0,'-18'-14'38'0,"-19"-7"1"16,3 22-9-16,-11-3-24 15,1 13-1-15,-7 8-1 16,6 11 0-16,-2 6-1 0,10 3-1 16,8 2-1-16,11 3 1 15,10-5-1-15,13-5 0 16,13-11-1-16,13-9 1 16,10-9-1-16,10-8 0 15,2-9 1-15,2-7-1 16,-2-9-1-16,-4-5 1 15,-3-4 0-15,-12 0 0 16,-5 2 0-16,-9 2 0 16,-4 4 0-16,-9 7 0 15,-5 8 0-15,-2 14 0 16,0 0 0-16,-11 27 1 0,4 4-2 15,2 9 1-15,1 5-1 16,5 4-1-16,7 0-2 16,10-7-1-16,20-3-8 15,-5-30-24-15,29-2-1 16,-1-26-1-16,20-8-1 15</inkml:trace>
  <inkml:trace contextRef="#ctx0" brushRef="#br3" timeOffset="38245.1875">10651 3247 99 0,'0'0'40'0,"-33"4"-2"16,18 35-3-16,-13 4-30 15,9 14-2-15,-2 12-1 0,4 9-1 16,2 4 0-16,6 1-3 15,8 0-1-15,1-15-5 16,17 2-29-16,-11-19-2 16,9-7 1-16,-8-21-2 15</inkml:trace>
  <inkml:trace contextRef="#ctx0" brushRef="#br3" timeOffset="38434.1982">10369 3847 79 0,'-44'-29'40'0,"16"15"-1"16,-6-4 0-16,23 14-19 15,11 4-16-15,9-10-1 16,19 2-2-16,14-3-2 0,20-1-1 16,11-10-3-16,18 9-16 15,-5-17-18-15,14 4 1 16,-11-15-2-16,2 9 1 15</inkml:trace>
  <inkml:trace contextRef="#ctx0" brushRef="#br3" timeOffset="38657.2109">11259 3070 102 0,'-27'14'38'16,"3"22"2"-16,-9 7-1 15,8 15-35-15,-2 7 0 16,4 13-1-16,-3 6 0 0,9 1-2 15,6 2 0-15,-2-4-3 16,13-4-3-16,-3-13-3 16,18 1-28-16,-11-24-5 15,9-8 1-15,-4-24-1 16</inkml:trace>
  <inkml:trace contextRef="#ctx0" brushRef="#br3" timeOffset="38857.2224">10923 3594 104 0,'0'0'39'16,"-16"-7"1"-16,30 13-1 16,6-6-36-16,13-1-1 15,13-2-3-15,6 0-1 0,10 3-4 16,-3-11-17-16,15 13-16 15,-9-10 0-15,5 10-2 16,-16-7 3-16</inkml:trace>
  <inkml:trace contextRef="#ctx0" brushRef="#br3" timeOffset="39310.2483">11606 3561 98 0,'-14'14'38'0,"-13"-5"3"16,6 16-2-16,-10 5-33 15,7 10-1-15,-2 0 0 16,8 4-1-16,7-2-1 15,8-2-1-15,11-10 0 16,12-14-1-16,9-12 0 0,6-14 0 16,5-12 0-16,9-8-1 15,-3-7 1-15,-4-4-1 16,-4-2 0-16,-6 5 0 15,-7 6 0-15,-5 6 0 16,-6 9 0-16,-14 17-1 16,0 0 1-16,5 32-1 15,-10 14 0-15,-3 17 1 16,-3 14-1-16,-1 17 1 15,-2 10-1-15,-4 2 0 16,-2 3 0-16,1-7 0 16,-1-7 0-16,-4-13-1 15,-1-15 2-15,-6-20-1 16,-1-16 2-16,-2-11-1 0,-2-19 0 15,-4-15 0-15,4-17 1 16,3-14-2-16,10-12 1 16,10-13-1-16,16-4 0 15,15-6-2-15,15 7-3 16,6-15-13-16,25 23-18 15,-7-8-3-15,12 18 0 16,-3-3-1-16</inkml:trace>
  <inkml:trace contextRef="#ctx0" brushRef="#br3" timeOffset="40144.296">13347 3562 65 0,'-18'-10'38'16,"-14"-2"-2"-16,0 16 2 16,-22-6-10-16,6 20-21 15,-11 1 0-15,2 14-2 16,-2 4-1-16,9 6 0 15,1 2 0-15,16 1-2 16,9-6 0-16,19-2 0 16,15-12-1-16,20-6 0 15,15-17 0-15,12-15 0 16,13-10 0-16,3-14 0 15,4-6-1-15,-5-5 1 16,-8 2 0-16,-12 0-1 0,-12 8 1 16,-9 10-1-16,-17 8 0 15,-14 19 0-15,0 0 0 16,-13 21 0-16,-3 10 0 15,-2 7-1-15,2 8 0 16,2 5-2-16,9 4-2 16,7-10-4-16,27 8-19 15,-2-24-12-15,29 0 0 16,0-21-1-16,18-2 1 15</inkml:trace>
  <inkml:trace contextRef="#ctx0" brushRef="#br3" timeOffset="40393.3103">14070 3624 111 0,'-29'-2'40'16,"-15"-3"1"-16,3 19-2 16,-11 4-34-16,9 3-1 15,-3 5-1-15,15 6-1 16,4 0-1-16,13 2 0 15,15-5-1-15,17-5-1 16,20-7-1-16,9-9-2 16,19-2-2-16,4-17-2 15,17 9-13-15,-9-24-18 16,12 7 0-16,-21-14 0 15,1 3 1-15</inkml:trace>
  <inkml:trace contextRef="#ctx0" brushRef="#br3" timeOffset="40559.3198">14540 3540 102 0,'-25'22'38'15,"11"16"0"-15,-15-4-2 16,10 15-30-16,-1 4-2 16,8 3-2-16,2-3-1 15,8-5-3-15,10-8-3 16,1-25-20-16,20 2-13 15,-3-30 0-15,11-3-2 16,-7-22 2-16</inkml:trace>
  <inkml:trace contextRef="#ctx0" brushRef="#br3" timeOffset="40710.3285">14581 3239 123 0,'-22'-10'37'0,"22"10"1"15,-16 16-11-15,16-16-38 16,27 33-26-16,3-18-2 15,18 15 0-15,2-10 0 16</inkml:trace>
  <inkml:trace contextRef="#ctx0" brushRef="#br3" timeOffset="41099.3507">15230 3491 88 0,'-38'3'39'15,"-16"-9"1"-15,4 17 0 0,-14-4-19 16,7 17-15-16,3 3-1 15,11 10-1-15,6 3 0 16,16-2-1-16,13-3-2 16,17-8 0-16,17-9 0 15,12-14 1-15,14-13-2 16,8-14 0-16,8-11 0 15,-6-10 0-15,0-9 0 16,-7-6 0-16,-3-6 0 16,-12-2 0-16,-9-4 0 15,-10 8 0-15,-5 8 0 16,-8 9 0-16,-6 18 0 15,-2 28 0-15,-25 7 0 16,1 30 0-16,-5 20 0 0,-1 13 0 16,3 11-4-16,1 6-1 15,16 5-6-15,0-23-15 16,30 9-15-16,0-28 0 15,26-1 0-15,2-26-2 16</inkml:trace>
  <inkml:trace contextRef="#ctx0" brushRef="#br3" timeOffset="41428.3695">15804 3352 111 0,'-29'-6'41'15,"-14"4"-1"-15,5 21-1 16,-10 4-35-16,11 7-2 15,5 1 1-15,12 6-1 0,8-3 0 16,14-4-1-16,13-6 0 16,8-2 0-16,10-8-1 15,3-3 1-15,-1-2-1 16,-1-5 0-16,-6 0 1 15,-8 2-1-15,-7 2 1 16,-13 6 0-16,-10 3 0 16,-5 2-1-16,-7 2 1 15,-4 6-1-15,1 0-1 16,0-4-2-16,10 3-3 15,0-20-11-15,29 11-20 16,-14-17-5-16,38-5 0 16,-4-12-1-16</inkml:trace>
  <inkml:trace contextRef="#ctx0" brushRef="#br3" timeOffset="41595.3791">16257 3794 122 0,'-18'3'44'0,"7"7"0"16,-12-16-3-16,10 7-37 15,13-1-8-15,-20-19-11 16,20 19-23-16,0 0-5 16,0 0-1-16,-11-16-1 15</inkml:trace>
  <inkml:trace contextRef="#ctx0" brushRef="#br4" timeOffset="46204.6426">17239 3334 77 0,'0'0'36'0,"0"0"-1"15,0 0 1-15,-2 25-31 0,-1-4 0 16,12 11-2-16,-9 10 1 16,4 12-3-16,-4 6 2 15,-2 12-3-15,-4 3 1 16,-4 2 0-16,-1-7-1 15,0-8-1-15,0-8-5 16,-4-24-19-16,15-1-12 16,0-29 1-16,0 0-2 15,20-36 1-15</inkml:trace>
  <inkml:trace contextRef="#ctx0" brushRef="#br4" timeOffset="46740.6733">17123 3425 83 0,'-31'-27'38'0,"16"13"-1"15,-2-4 1-15,17 18-29 16,8-22-4-16,16 9-1 16,14-4-2-16,14-4 0 15,14-4-1-15,12 2-1 16,4-4 1-16,3 4-1 15,-3 3 0-15,-8 3 0 16,-8 8 1-16,-15 8-1 16,-13 9 0-16,-10 8 1 15,-13 11 0-15,-9 7-1 16,-7 9 1-16,-4 7 0 15,-5 6 0-15,-3 4 0 16,-2 4-1-16,-1-1 1 16,-3-2-1-16,5-2 0 0,0-8 1 15,9-9-1-15,0-7 0 16,6-12 0-16,-1-23 1 15,22 7 0-15,-3-20-1 16,2-11 1-16,2-6 0 16,1-6 0-16,5-3 0 15,-5-2-1-15,2 7 1 16,-4 5-1-16,-4 7 1 15,-4 7-1-15,-1 13 1 16,-13 2-1-16,16 28 0 16,-15 3 1-16,-1 7-1 15,-2 10-1-15,1 4 0 0,1 1-1 16,3 0-2-16,1-8-1 15,14-1-6-15,-7-23-26 16,21 2-3-16,-3-23 0 16,11-1 0-16</inkml:trace>
  <inkml:trace contextRef="#ctx0" brushRef="#br4" timeOffset="47078.6926">18258 3736 96 0,'0'0'38'0,"7"21"1"15,7-21-3-15,12 3-33 16,12-5 0-16,10-5 0 16,0-8 0-16,4-2-1 0,-2-4 0 15,-6-3 0-15,-10-1 0 16,-11-2 0-16,-15 4-1 15,-10 0 0-15,-16 4 0 16,-8 9-1-16,-9 4 1 16,-7 11 0-16,-1 11 0 15,-1 13 0-15,4 7 0 16,7 11 0-16,13 3 0 15,9 0-1-15,17 1-1 16,16-13-1-16,23 0-6 16,7-28-18-16,29 8-14 15,8-24-2-15,20-1 0 16,1-16 0-16</inkml:trace>
  <inkml:trace contextRef="#ctx0" brushRef="#br4" timeOffset="47646.7251">19506 3758 82 0,'14'9'38'0,"-4"-12"-1"16,18 7 0-16,1-14-31 15,16-1 0-15,3-9 0 16,6-2-2-16,0-4 0 16,2-6-1-16,-5 2-1 15,-11-2 1-15,-14 1-2 16,-12 6 1-16,-15 2-1 15,-12 6 0-15,-16 8 0 0,-11 9 0 16,-12 5 0-16,-5 11 0 16,0 9 0-16,2 5 0 15,6 10 0-15,11-1 0 16,13 2-1-16,21 0 0 15,18-3-1-15,22-7 0 16,16-8-1-16,10-6-1 16,17-6-1-16,1-10-2 15,6 0-3-15,-11-18-16 16,8 11-14-16,-21-17 0 15,0 10 0-15,-20-14 2 16</inkml:trace>
  <inkml:trace contextRef="#ctx0" brushRef="#br4" timeOffset="48001.7455">20378 3630 97 0,'0'0'38'0,"-24"4"1"15,15 13-1-15,-10-6-32 16,5 10-2-16,-1 1-1 16,-3 8 0-16,4 1-1 15,2 5 0-15,1-4-1 16,1 1 1-16,3-8-2 15,3-2 1-15,1-7-1 16,3-16 1-16,17-3 0 16,-1-17-1-16,8-10 0 15,9-7 1-15,0-7 0 16,6-5-1-16,2-2 1 15,-1 3-1-15,-4 6 1 16,-5 9-1-16,-8 8 1 16,-3 10-1-16,-6 13 0 0,-3 12 1 15,-4 14-1-15,-6 8 0 16,2 7-1-16,-1 9-1 15,3 2-1-15,0-3-4 16,15 9-18-16,-7-22-15 16,15 1 0-16,-4-21-1 15,14-2-1-15</inkml:trace>
  <inkml:trace contextRef="#ctx0" brushRef="#br4" timeOffset="48391.7677">20971 3525 104 0,'-18'-6'41'16,"18"6"0"-16,-14 2-1 16,29-2-34-16,7-3-4 15,15 0 1-15,4-1-1 16,9 2 1-16,0-3-1 15,4 4-1-15,-6-3 0 16,-6 2 0-16,-9 0 0 16,-10 4 0-16,-8 2-1 15,-15-4 1-15,-9 22-1 16,-16-4 1-16,-14 11-1 15,-12 3 0-15,-4 8 0 16,-6 7 0-16,-2 3 0 16,9 0 0-16,11-2 0 15,14-6 0-15,23-10 0 16,24-6 0-16,25-15-2 0,13-12-1 15,17-9-1-15,7-12-5 16,15 10-16-16,-12-21-16 16,5 10 1-16,-18-8-1 15,-6 11-1-15</inkml:trace>
  <inkml:trace contextRef="#ctx0" brushRef="#br4" timeOffset="48946.7995">21731 3631 89 0,'-1'-19'40'0,"1"19"1"0,-9-21 0 15,9 21-22-15,-15 0-15 16,2 10 0-16,-3 6-1 15,1 5 0-15,-3 5-2 16,5 4 0-16,0 3 0 16,5 3 0-16,4-2-1 15,5 0 0-15,9-8 0 16,7-5-1-16,6-9 1 15,6-11 0-15,5-9 0 16,9-12 0-16,0-9 0 16,4-9 1-16,-1-3-1 15,0-5 0-15,-7 2 1 16,-2 3-2-16,-3 7 1 15,-11 7 0-15,-7 13-1 0,-6 10 1 16,-6 15 0-16,-5 16-1 16,-11 13 1-16,-6 16 0 15,-9 15 0-15,-4 12 0 16,-9 8 0-16,-1 6-1 15,-5-1 1-15,-1-2 0 16,3-6-1-16,2-12 1 16,5-14 0-16,1-13 0 15,6-14 0-15,2-16 0 16,6-17 0-16,3-16-1 15,4-9 0-15,2-16-2 16,9-9-2-16,4-19-4 16,15 3-14-16,0-23-16 0,16 8 0 15,-3-4 0-15,19 13-1 16</inkml:trace>
  <inkml:trace contextRef="#ctx0" brushRef="#br4" timeOffset="49539.8335">22510 3534 113 0,'0'0'40'16,"-12"4"1"-16,-11 3-3 15,10 14-32-15,-10 4-2 0,-1 8-1 16,0 5-1-16,3 2 0 16,-1-3-1-16,8-1 0 15,1-7-1-15,6-5 1 16,7-12-1-16,0-12 0 15,16-2 0-15,2-17 0 16,4-6 1-16,3-9-1 16,3-6 0-16,1-3 2 15,2 1-2-15,-5 4 0 16,-3 4 0-16,-7 10 0 15,-4 8 0-15,-12 16 0 16,0 0 0-16,7 15 0 16,-12 6 0-16,0 3 0 15,3 2 0-15,2-1 0 16,1-1 0-16,12-7 0 0,5-10 0 15,8-7 0-15,11-7 0 16,1-10 0-16,9-7 0 16,0-4 0-16,1-3 0 15,-4 3 0-15,-6-2 0 16,-8 9 0-16,-10 6 0 15,-6 7 0-15,-14 8 0 16,-3 18 0-16,-4 5 0 16,-7 3 0-16,-3 12 0 15,1 3 0-15,3 5 0 16,1-9-5-16,14 8-8 15,-6-21-6-15,26 6-18 16,-6-21-4-16,19-3 0 0,-6-18 0 16</inkml:trace>
  <inkml:trace contextRef="#ctx0" brushRef="#br4" timeOffset="49892.8537">23128 3563 118 0,'-11'21'40'16,"-3"-13"2"-16,19 12-3 15,10-11-35-15,8-1-1 16,6-6 0-16,9-3-1 16,7-6 0-16,3-7 0 15,-1-5-2-15,-3-5 0 16,-7-8 0-16,-5-2 0 0,-10-1 0 15,-11 1 0-15,-13 5 0 16,-14 8 0-16,-12 9 0 16,-13 16 0-16,-4 10 0 15,-2 13 0-15,0 12 0 16,2 5 0-16,14 8 0 15,10-2 0-15,15-3 0 16,19-9 0-16,17-3 0 16,11-14-8-16,22 2-9 15,-9-27-20-15,23 5-6 16,-2-18 0-16,8 0-2 15</inkml:trace>
  <inkml:trace contextRef="#ctx0" brushRef="#br4" timeOffset="51212.9292">820 5676 97 0,'14'-18'36'15,"-5"-6"-1"-15,7 15-5 16,-10-6-24-16,8 10-2 15,-14 5 0-15,15 15 0 16,-12 9 0-16,-5 10-2 16,-3 10 2-16,0 10-2 15,-1 7 1-15,-2 7-1 16,1 0 1-16,6-3-1 0,3-7-2 15,18-10 1-15,6-18 0 16,13-17 0-16,8-26 0 16,10-18 0-16,5-20 0 15,6-11-1-15,-2-12 0 16,-11-1-1-16,-7 2 1 15,-10 8-1-15,-10 13 1 16,-11 13-1-16,-11 14 0 16,-6 25 1-16,0 0 2 15,-16 36-1-15,2 7 1 16,2 10-2-16,3 10 1 15,1 10-1-15,8-2-1 16,8-6-3-16,14-2-6 16,3-23-16-16,30-2-13 0,-3-25-1 15,20-4 1-15,0-28-1 16</inkml:trace>
  <inkml:trace contextRef="#ctx0" brushRef="#br4" timeOffset="51538.9478">2188 5608 89 0,'-14'-21'38'15,"-17"4"0"-15,5 21 0 16,-15-1-21-16,6 16-12 16,-2 2 1-16,4 7-1 15,7-1-1-15,9 3-1 16,8-3 0-16,13-4-1 15,12-2 0-15,12-6-2 0,11-5 0 16,5 3 0-16,4-2 0 16,-2 5 0-16,-4 2 0 15,-9 4 0-15,-10 4 0 16,-13 9 1-16,-16 2-1 15,-14 6 0-15,-10 1 0 16,-8-1 0-16,-5-2-2 16,1-7-1-16,4-5-2 15,7-22-8-15,31-7-19 16,-14-11-7-16,30-13-2 15,8-20-1-15</inkml:trace>
  <inkml:trace contextRef="#ctx0" brushRef="#br4" timeOffset="51897.9684">2422 5791 115 0,'-11'36'39'16,"-6"-11"1"-16,24 13-9 15,2-23-26-15,24-6 1 16,11-10-2-16,17-11-1 15,11-11 0-15,13-7-1 16,-4-12-1-16,1-3-1 16,-13 0 0-16,-10-1 0 15,-19 2-1-15,-20 8 1 16,-18 4-1-16,-14 10 0 15,-13 12 1-15,-11 12 0 0,-12 13 1 16,0 16 0 0,-3 10 1-16,4 7-1 0,10 9 0 15,10-1-1-15,14-2-1 16,17-6-1-16,25-6-3 15,12-26-8-15,39 4-11 16,-4-28-16-16,23-4 0 16,-4-20 0-16,13 1-1 15</inkml:trace>
  <inkml:trace contextRef="#ctx0" brushRef="#br4" timeOffset="52238.9879">3606 5597 85 0,'-31'13'39'0,"-22"3"3"15,4 19 1-15,-15-6-18 16,6 14-19-16,12 1 0 0,13 4-2 15,13-7 1-15,20-10-5 16,19-11 0-16,19-14 0 16,13-17 0-16,11-16 0 15,8-14 0-15,2-15 0 16,-2-12 0-16,-7-11 0 15,-7-2 0-15,-10-3-2 16,-12 6 1-16,-6 6 0 16,-12 15 2-16,-10 13-1 15,-11 17 1-15,5 27-1 16,-25 18 0-16,0 26 0 15,1 18-1-15,-5 16 0 16,6 12-2-16,4 2-2 16,18 10-5-16,2-20-5 0,36 7-7 15,2-31-14-15,32-3-2 16,9-23-4-16,23-11 3 15</inkml:trace>
  <inkml:trace contextRef="#ctx0" brushRef="#br4" timeOffset="52566.0066">4900 5675 93 0,'2'10'40'16,"-2"-10"-1"-16,10 9-1 15,-10-9-28-15,10 23-6 16,-4 2 2-16,-2 8-2 15,-4 10 0-15,0 7-2 16,-4 7 0-16,2-4-1 16,-1-1-4-16,2-7 0 15,7-8-4-15,-6-37-12 16,28 16-19-16,-10-37-2 15,12-7 1-15,-6-19-1 16</inkml:trace>
  <inkml:trace contextRef="#ctx0" brushRef="#br4" timeOffset="52700.0142">5060 5482 72 0,'-29'-54'38'15,"5"16"-2"-15,-2 6 1 16,13 21-17-16,-3 3-16 16,16 8-8-16,29 5-28 15,-6-1-5-15,20 14-1 16,-1-7 0-16</inkml:trace>
  <inkml:trace contextRef="#ctx0" brushRef="#br4" timeOffset="53041.0336">5488 5484 98 0,'-19'10'39'0,"-13"-6"1"16,14 18-7-16,-17-7-26 0,8 13-1 15,3-1-3-15,4 6 1 16,10-3 1-16,9-1-3 15,9-2 2-15,16-5-3 16,7-5 2-16,8-6-2 16,2-3 1-16,2-1-2 15,-2 1 1-15,-5 0-1 16,-7 3 0-16,-11 3 0 15,-9 7 1-15,-11 8-1 16,-13 3 0-16,-9 5 0 16,-12 2 0-16,-4-1-1 15,-1 0-1-15,1-8-1 16,9-2-5-16,1-27-12 0,30-1-19 15,0-18-3-15,29-11-1 16,8-19 0-16</inkml:trace>
  <inkml:trace contextRef="#ctx0" brushRef="#br4" timeOffset="53585.0649">7274 5512 88 0,'0'0'37'0,"-32"-18"1"16,12 22-5-16,-27-7-25 15,-1 14-1-15,-8 7-2 16,-2 13-1-16,-3 4 2 15,8 9-2-15,6 4 0 16,12 0-1-16,14-1-1 16,16-2-1-16,24-4-1 15,19-16-2-15,24-2-4 16,7-20-5-16,31 8-27 15,-3-23-2-15,17 2 1 16,-7-17 0-16</inkml:trace>
  <inkml:trace contextRef="#ctx0" brushRef="#br4" timeOffset="53969.0868">7868 5618 102 0,'-34'-15'38'0,"4"21"0"16,-22-7-2-16,3 15-30 15,-4 4-1-15,3 10 0 16,1 4 1-16,4 6-2 15,7 2 0-15,11-4-1 16,13-2 0-16,14-7-2 16,13-8 1-16,16-10 0 15,13-15-2-15,11-9 0 16,6-6-4-16,4-11 5 15,-5-6-3-15,-3-6 0 16,-10 3 0-16,-10 0 1 0,-12 7-1 16,-10 5 1-16,-9 9 1 15,-4 20-2-15,-18-1 3 16,4 19 1-16,-1 10 0 15,-3 8-1-15,6 7 0 16,2 2-2-16,7 4 1 16,8-11-3-16,16 0-3 15,-1-24-11-15,28 5-18 16,-7-27-6-16,19-2 1 15,-4-21 0-15</inkml:trace>
  <inkml:trace contextRef="#ctx0" brushRef="#br4" timeOffset="54186.0992">8592 5062 98 0,'-9'19'39'16,"-18"13"1"-16,0 31-3 15,-18 6-31-15,9 16-1 16,-1 5-2-16,7 6 1 15,4-5-2-15,10-7-1 16,14-8-2-16,8-16-3 16,21-6-14-16,1-34-17 15,15-10-4-15,0-27-1 16,14-7-2-16</inkml:trace>
  <inkml:trace contextRef="#ctx0" brushRef="#br4" timeOffset="54387.1107">8999 4939 100 0,'-29'40'41'16,"-1"27"-1"-16,-11 6 1 16,17 14-35-16,-7 2-2 15,3 7-2-15,4-5-2 16,10-3 0-16,8-12-2 15,5-10-5-15,19 2-21 16,-12-27-11-16,14-4 1 16,-1-23-2-16,11-6 2 15</inkml:trace>
  <inkml:trace contextRef="#ctx0" brushRef="#br4" timeOffset="54740.1309">9040 5549 73 0,'-9'28'43'16,"-8"-3"-4"-16,15 12 4 15,-5-13-18-15,19 4-21 16,9-5-2-16,16-12 2 16,10-8-3-16,9-9 0 15,7-14-1-15,2-9-2 16,1-6 2-16,-5-9-2 15,-8-3 2-15,-11-1-3 16,-12 3 4-16,-16 4-3 16,-12 12 2-16,-16 12 1 15,-13 13 0-15,-7 15 0 16,-12 14-1-16,-2 15 2 0,-3 9-2 15,4 6 3-15,8 5 0 16,16-5-1-16,18-4-1 16,11-10-2-16,24-8-2 15,15-23-9-15,28 2-20 16,0-21-9-16,20-5 0 15,-4-20 0-15</inkml:trace>
  <inkml:trace contextRef="#ctx0" brushRef="#br4" timeOffset="55110.1521">10145 5411 101 0,'-27'-4'40'0,"-25"4"1"16,4 22-2-16,-25 8-32 16,10 12-3-16,0 5-1 0,11 6 2 15,15 2-1-15,14-2 0 16,24-7 0-16,17-11-1 15,19-13-3-15,19-20 0 16,19-19 0-16,12-19 0 16,3-11 0-16,4-19 0 15,0-13-2-15,-5-15 1 16,-12-8 0-16,-8-6-1 15,-18 9 1-15,-14 9 2 16,-18 16-2-16,-17 21 1 16,-15 30 0-16,-14 34 1 15,-10 29 1-15,-5 30-3 16,3 20 3-16,3 14-2 15,12 6-1-15,8-7-2 16,25 3-7-16,4-25-5 0,33 3-12 16,-4-27-14-16,22-8-1 15,1-15-1-15,13-9 2 16</inkml:trace>
  <inkml:trace contextRef="#ctx0" brushRef="#br1" timeOffset="58935.3709">11902 4923 65 0,'-4'-26'36'0,"5"11"0"15,-7 2 0-15,6 13-25 16,-5-12-3-16,5 12-3 15,0 0-1-15,-3 17-1 16,3-2 0-16,5 8-2 16,-5 10 2-16,4 14-1 15,-4 11 0-15,3 14 0 0,-7 12 1 16,-2 14-2-16,-5 4 3 15,-3 1-2-15,0-5 0 16,-1-11-2-16,7-11-2 16,2-25-6-16,22-9-26 15,-3-29-4-15,17-10-1 16,4-19 0-16</inkml:trace>
  <inkml:trace contextRef="#ctx0" brushRef="#br1" timeOffset="59195.3857">12273 5407 87 0,'0'0'38'16,"0"-22"-1"-16,0 22 1 15,0 0-33-15,8 13 1 16,-8 8-2-16,1 16-1 15,-5 6 0-15,0 12 1 16,-4 3-1-16,3 2-1 16,-2 0-1-16,1-10-2 15,7-4-5-15,-6-23-29 16,22-6-2-16,-5-24-1 15,15-8-4-15</inkml:trace>
  <inkml:trace contextRef="#ctx0" brushRef="#br1" timeOffset="59358.3951">12346 5014 81 0,'-14'-15'38'0,"-4"3"0"15,18 12-2-15,-11-4-23 16,11 4-20-16,24 10-30 15,-10-2 1-15,15 11 0 16,-6-7-1-16</inkml:trace>
  <inkml:trace contextRef="#ctx0" brushRef="#br1" timeOffset="59996.4316">12724 5514 82 0,'-2'44'40'16,"-10"-7"-3"-16,6 7 3 15,-6-7-31-15,7 5-3 16,-6-7 0-16,6-5-2 16,-1-7 0-16,4-4-4 15,2-8 2-15,0-11-1 16,0 0-1-16,18-13 1 15,-8-5-3-15,-1-7 4 16,2-12-4-16,0-4 2 16,1-8-2-16,1-4 1 15,1-5 0-15,1 2-2 16,1 4 4-16,1 3-4 15,2 10 4-15,4 7-1 16,3 13 0-16,0 11 0 0,2 10 0 16,-1 9 0-16,2 4-1 15,-4 8 1-15,1 5 0 16,-7 0-1-16,-3 7 0 15,-5 1 1-15,-5 2-1 16,-5-5 3-16,-8 1-3 16,-5-5 4-16,-7-4-4 15,-9-1 4-15,-6-3-3 16,-2-7 2-16,-3-2-2 15,1-2 1-15,1-2-1 16,3 1 0-16,7-1 0 16,4 1 0-16,6 4 3 15,6 3-3-15,3 9 4 16,2 8-4-16,2 7 4 0,-5 12-2 15,-1 7 1-15,-6 9-1 16,-6 9-1-16,-5 4-1 16,-2 0 1-16,-1-3 1 15,1-5-2-15,3-11 0 16,10-14-2-16,6-18-3 15,21-7-20-15,3-32-12 16,13-7-3-16,1-20-2 16,10-2 1-16</inkml:trace>
  <inkml:trace contextRef="#ctx0" brushRef="#br1" timeOffset="60618.4671">13735 5472 65 0,'17'-26'34'0,"-3"6"0"16,-18-7-3-16,4 17-18 15,-22-6-2-15,0 16-2 16,-20 0 0-16,1 17-2 15,-12 4-1-15,1 14-1 16,-5 5-2-16,6 3 2 16,2 3-3-16,11-3 1 15,14-1-2-15,13-9 2 16,15-6-2-16,17-15 2 15,17-12-2-15,14-5-1 16,12-15 2-16,2-5-2 16,5-9 1-16,-5-2-2 15,-7-2 2-15,-9-2-2 0,-15 5 2 16,-7 3-3-16,-17 8 3 15,-7 5-1-15,-4 19 0 16,-10-9 0-16,-3 24 0 16,-3 12-1-16,-4 12 0 15,3 7 1-15,2 11-1 16,2 2-3-16,12 7-3 15,-4-17-14-15,28 4-14 16,-4-23-5-16,18-4 2 16,5-23-2-16</inkml:trace>
  <inkml:trace contextRef="#ctx0" brushRef="#br1" timeOffset="60951.4862">14386 5374 105 0,'-31'1'39'0,"3"16"0"15,-13-2 0-15,11 13-34 16,-3-3-2-16,8 5-1 16,7-7 0-16,13 5-1 15,9-10 0-15,12 2 0 16,7-11 0-16,11 3-1 15,6-8 1-15,2 0-1 16,-3 0 0-16,1 0 3 16,-9 5-3-16,-8-1 2 15,-9 11-2-15,-14-2 1 16,-14 9 0-16,-9 2-1 15,-5 0 0-15,-7-2-4 0,4 3 0 16,-5-17-13-16,21 7-18 16,-7-18-4-16,22-1-1 15,5-18 1-15</inkml:trace>
  <inkml:trace contextRef="#ctx0" brushRef="#br1" timeOffset="61335.5082">14655 5603 110 0,'-4'22'41'0,"4"-22"-1"0,14 9-3 16,5-17-32-16,8-2-3 15,12-7 0-15,4-2-1 16,-1-5 1-16,6 2-2 15,-5-6 2-15,-6 1-3 16,-12 1 2-16,-8 0 1 16,-17 0-1-16,-5 2-1 15,-10 3 1-15,-8 5 0 16,-7 9-1-16,-4 11 1 15,-4 10-1-15,-2 14 1 16,0 15-1-16,2 9 3 16,5 6-2-16,10 3 1 15,7-4-2-15,19-6 0 16,15-9 0-16,21-15 0 15,20-13-2-15,15-21-11 0,29 4-15 16,-8-27-10-16,18 1-6 16,-10-15 2-16,4 6-2 15</inkml:trace>
  <inkml:trace contextRef="#ctx0" brushRef="#br1" timeOffset="61505.5179">15646 5717 129 0,'-28'34'46'0,"-4"-17"-2"15,16-2-8-15,16-15-36 16,0 0 0-16,9-15 0 16,-7-7-21-16,20 15-19 15,-16-9-2-15,8 8-1 0,-9-5-1 16</inkml:trace>
  <inkml:trace contextRef="#ctx0" brushRef="#br5" timeOffset="74202.2441">2111 6689 57 0,'7'-12'29'0,"-7"12"-5"16,0 0 3-16,10-4-14 16,-10 4-2-16,0 0-1 0,-1-14-1 15,1 14-3-15,0 0-1 16,0 0-1-16,0 0 0 15,6 18-1-15,-6-2-1 16,0 7 0-16,-3 9 0 16,-2 9 0-16,-7 8-1 15,-2 10 1-15,-9 8-1 16,2 2 0-16,-7 0 0 15,0 4 1-15,0-9-1 16,5-2 1-16,-1-12-1 16,10-6 0-16,5-10 0 15,6-10 0-15,13-12 0 16,10-9 0-16,13-10-1 0,7-8 1 15,10-5-1-15,3-4 0 16,5-1 0-16,0-3-2 16,-1 11-1-16,-6-5-4 15,2 21-22-15,-16-6-8 16,2 10-1-16,-15-2 1 15</inkml:trace>
  <inkml:trace contextRef="#ctx0" brushRef="#br5" timeOffset="74474.2596">2783 7081 94 0,'0'0'37'0,"0"0"-2"15,-4 15 2-15,-9 6-32 16,12 12-1-16,-4 6-1 16,5 7-2-16,-2 7 0 15,0 5-2-15,3 0 0 16,-2-7-3-16,7 0-4 15,-9-20-23-15,16-5-6 16,-13-26 2-16,24-3-3 16</inkml:trace>
  <inkml:trace contextRef="#ctx0" brushRef="#br5" timeOffset="74662.2704">2826 6760 96 0,'-14'-3'34'15,"14"3"0"-15,0 0 0 16,13 11-34-16,2-10-2 16,5 9-11-16,-2-7-20 15,5 0 0-15,2-2-2 16,-2 8 1-16</inkml:trace>
  <inkml:trace contextRef="#ctx0" brushRef="#br5" timeOffset="75239.3034">3146 7245 74 0,'-1'48'34'16,"0"0"0"-16,-5-11 1 16,5 4-27-16,-7-15-1 15,6-1-1-15,-2-11-1 16,5-3 0-16,-1-11-2 15,0 0-1-15,0-24 0 16,5 1-1-16,0-8 0 16,2-7-1-16,3-5 1 15,0-5-1-15,3-6 0 16,2-3 1-16,0 2 0 15,5 4 0-15,-1 4 0 16,3 5 1-16,1 5-1 16,3 14 0-16,1 6 0 15,-3 12-1-15,0 7 1 0,-1 10-1 16,-3 9 0-16,-5 7 0 15,-3 9 0-15,-8 4 0 16,-5 4 0-16,-8 6-1 16,-3 0 1-16,-7 0-1 15,-6-2 1-15,0-4 0 16,-8-7-1-16,3-6 2 15,-2-5-2-15,1-8 1 16,2-7 0-16,4-9 0 16,4-3 0-16,4-2 1 15,4 0-1-15,13 2 1 16,-15 0 0-16,12 11 0 15,0 11-1-15,0 10 1 16,-3 12 0-16,-2 8 0 0,-1 15-2 16,-4 2 0-16,0 6 0 15,-3-4-2-15,2-5-2 16,0-15-8-16,17-4-23 15,-5-21-3-15,17-16 0 16,7-20 0-16</inkml:trace>
  <inkml:trace contextRef="#ctx0" brushRef="#br5" timeOffset="75719.3309">3971 7056 98 0,'-12'-8'38'16,"-10"-1"-1"-16,7 15-2 15,-20-4-28-15,4 15-1 16,-7 3-1-16,3 11-1 16,0 1-1-16,9 6 0 15,-1-2-1-15,8-1 0 16,14-7 0-16,6-7-1 15,13-13 0-15,10-8-1 16,10-10 1-16,7-11-1 0,6-11 1 16,2-3-1-16,1-6 1 15,-6 2-1-15,-3 0 1 16,-11 7 0-16,-7 7-1 15,-11 9 1-15,-12 16 0 16,0 0-1-16,-8 19 0 16,-5 10 0-16,-6 9 0 15,3 5-2-15,2 5-1 16,3 1-1-16,9 3-4 15,1-18-8-15,20 7-22 16,1-21-2-16,13-5 1 16,3-16-1-16</inkml:trace>
  <inkml:trace contextRef="#ctx0" brushRef="#br5" timeOffset="76077.3513">4522 7033 116 0,'-11'0'38'16,"-13"-3"-5"-16,5 24-2 15,-13-7-24-15,9 9-2 16,-3 4-2-16,7 2 0 16,3-3 0-16,8 0-2 15,7-4 0-15,6-9 0 16,13-1 0-16,3-9-1 15,6 0 0-15,6-2 0 16,-1-3 0-16,0-1 1 16,-5 4-1-16,-5 4 0 15,-9 7 0-15,-9 6 1 0,-14 6-1 16,-11 7 0-16,-3 3-1 15,-4 2 0-15,-1-2-1 16,-1-6-1-16,11-2-5 16,-2-22-17-16,21-4-14 15,7-12 0-15,15-9-1 16,8-18 0-16</inkml:trace>
  <inkml:trace contextRef="#ctx0" brushRef="#br5" timeOffset="76427.3714">4877 7145 112 0,'-2'23'39'16,"-6"-10"0"-16,16 11-6 16,-8-24-28-16,25 8-1 15,-1-16-1-15,12-6 0 16,3-6-1-16,4-3 0 15,1-7 0-15,0 0-1 16,-8-5 0-16,-5 2 0 16,-11 3 0-16,-12 4-1 15,-10 6 0-15,-13 11 1 16,-13 9-1-16,-11 12 1 15,-5 9 0-15,-6 12 0 16,1 8 0-16,4 5 1 16,6 2-2-16,13-3 0 15,15-3 0-15,14-7 0 0,17-6 0 16,11-13-3-16,17 1-5 15,-4-19-15-15,26 8-18 16,-4-13-1-16,14 3-1 16,0-7 1-16</inkml:trace>
  <inkml:trace contextRef="#ctx0" brushRef="#br5" timeOffset="76990.4035">6311 6965 95 0,'3'-18'37'15,"-3"18"2"-15,5-21-5 16,-5 21-28-16,0 0 0 16,-3 12-2-16,-2 9 0 15,0 9-1-15,-4 8-2 16,3 6 0-16,-3 2 0 15,2-1-2-15,4-1-1 16,2-11-3-16,13-1-6 16,-4-20-26-16,15-8-2 15,-2-20-1-15,8-6 1 0</inkml:trace>
  <inkml:trace contextRef="#ctx0" brushRef="#br5" timeOffset="77162.4133">6386 6703 104 0,'-17'-2'37'0,"17"2"-2"16,-17 11-4-16,17-11-34 16,19 15-7-16,-5-15-26 15,21 2 0-15,-2-5 1 16,10 2-2-16</inkml:trace>
  <inkml:trace contextRef="#ctx0" brushRef="#br5" timeOffset="77500.4326">6867 6785 102 0,'-28'24'38'0,"-11"-2"0"16,12 11-5-16,-15-12-27 15,13 6 0-15,4-3-3 16,9-3 0-16,11-4-1 15,10-5-1-15,15-8 0 16,9-4-1-16,10-3 1 16,5-3-1-16,1 0 1 15,0 2 0-15,-8 1-1 16,-5 7 1-16,-12 7 0 15,-12 6 0-15,-16 7-1 0,-10 8 1 16,-7-2-1-16,-6 4 0 16,1-4-1-16,-1-3 0 15,6-3-1-15,3-9-3 16,14 2-3-16,8-17-30 15,0 0-2-15,9-11 1 16,12 0-2-16</inkml:trace>
  <inkml:trace contextRef="#ctx0" brushRef="#br5" timeOffset="78680.5002">7949 6890 83 0,'0'0'34'0,"9"-14"-6"16,-9 14 2-16,0 0-20 16,0 0-2-16,0 0-1 15,9 15-1-15,-12-1-1 16,6 14-1-16,-6 2-1 15,2 8-1-15,-4 6 1 16,5 3-2-16,-6 0 0 0,4-2 0 16,-2-6 0-16,3-5-1 15,-2-10 1-15,3-6-1 16,0-18 0-16,0 0 1 15,12-3-1-15,-6-15 1 16,-1-9-1-16,1-3 2 16,1-7-2-16,-3-4 1 15,4-8-1-15,3-2 1 16,-1-3-1-16,3 3 1 15,4 1-1-15,3 0 0 16,4 6 0-16,2 6 0 16,3 9 1-16,2 11-2 15,-2 8 1-15,2 8 0 16,-5 11 0-16,-1 4 0 0,-3 7 0 15,-4 9 0-15,-9 3-1 16,-6 5 1-16,-6 1 0 16,-11 4 0-16,-3-2-1 15,-5-2 1-15,-7-2-1 16,-4-6 1-16,-2-5 0 15,0-3 0-15,0-8-1 16,1-3 1-16,6-4 0 16,1-3 0-16,5-4 0 15,2-1 0-15,8-1 0 16,12 2 1-16,-16 11-1 15,11 6 1-15,3 6 0 16,-2 12-1-16,-1 6 1 16,0 13-1-16,-3 8 1 0,-2 4-1 15,-1 0-1-15,-1-5 0 16,6-1-3-16,-3-18-8 15,19 4-18-15,-5-32-10 16,17-10 1-16,2-22-2 16</inkml:trace>
  <inkml:trace contextRef="#ctx0" brushRef="#br5" timeOffset="79205.5303">8724 6867 110 0,'5'-10'38'0,"-9"-5"1"16,4 15-3-16,0 0-33 15,-15 11 1-15,3 3-1 16,-1 10 0-16,-3 4-1 15,2 3 1-15,4 4-1 16,4-2-1-16,1-2 0 16,11-7 0-16,7-9 0 15,7-8 0-15,5-10 0 0,6-8-1 16,4-7 1-16,1-7 0 15,-1-5-1-15,-2-4 1 16,-5 2-1-16,-2 0 1 16,-9 5-1-16,-3 6 2 15,-6 3-2-15,-8 18 0 16,0 0 0-16,0 0 0 15,-5 24 0-15,0 3 0 16,-2 1-2-16,2 4 1 16,7 3-2-16,3-7-1 15,11 0-3-15,3-24-10 16,26 2-20-16,-7-16-4 15,15-5 1-15,-2-16 0 16</inkml:trace>
  <inkml:trace contextRef="#ctx0" brushRef="#br5" timeOffset="79400.5414">9558 6431 85 0,'-19'13'37'0,"1"16"-1"15,0 20 3-15,-8 5-26 16,5 11-7-16,0 3-3 15,10-1-1-15,2 0-7 16,5-14-4-16,9 1-26 16,-1-15-3-16,5-9 2 15,-4-14-3-15</inkml:trace>
  <inkml:trace contextRef="#ctx0" brushRef="#br5" timeOffset="79600.5529">9335 6768 113 0,'-19'-15'40'0,"19"15"2"15,-19 0-2-15,29 3-29 16,2 4-8-16,8 0-2 16,12 0-3-16,6-5-3 15,23 8-22-15,-7-13-12 16,14 2-3-16,-5-7 1 15,8 6 0-15</inkml:trace>
  <inkml:trace contextRef="#ctx0" brushRef="#br5" timeOffset="80002.5759">10444 6749 98 0,'13'-4'38'15,"-13"4"0"-15,0 0-1 16,-4 17-27-16,-5 7-5 16,-3 3-2-16,0 9-1 15,-2 3-1-15,1 1 0 16,1 0-3-16,7-6-3 15,10-1-26-15,-1-19-8 16,10-6 2-16,2-19-3 16</inkml:trace>
  <inkml:trace contextRef="#ctx0" brushRef="#br5" timeOffset="80485.6035">10576 6505 81 0,'-9'17'40'15,"18"-1"0"-15,0-4 0 16,16 11-15-16,-3-14-20 16,6 4 1-16,0 0-2 15,5 3 0-15,-5-1-1 16,-3 4-1-16,-4 2 0 15,-10 7-1-15,-1 2 1 16,-10 5-2-16,-5 3 0 16,-4 4 0-16,-5-4 0 0,1-2 0 15,2-6 0-15,1-8 0 16,10-11 0-16,0-11 0 15,19-12 0-15,1-10 0 16,7-8 0-16,2-5 0 16,-1-6 0-16,1-3 0 15,-1 6 0-15,-4 1 0 16,-5 9 0-16,-3 6 0 15,-6 9 0-15,0 10 0 16,-10 3 0-16,9 25 0 16,-7-2 0-16,1 7 0 15,2 5 0-15,0 2 0 16,8-2-4-16,-2-10-3 15,18 6-9-15,-9-27-7 0,23 2-16 16,-8-18-1-16,17-4 0 16,-4-18-1-16</inkml:trace>
  <inkml:trace contextRef="#ctx0" brushRef="#br5" timeOffset="80693.6154">11625 6274 111 0,'-11'15'38'0,"-11"12"0"15,7 20-5-15,-5 0-29 16,0 12 2-16,-2 5-4 16,7 5 2-16,4-1-4 15,0-5-3-15,12 2-2 0,-6-19-25 16,13 2-9-16,-7-15 0 15,9-9 0-15,-6-13 0 16</inkml:trace>
  <inkml:trace contextRef="#ctx0" brushRef="#br5" timeOffset="81153.6417">11378 6634 114 0,'-5'17'39'16,"5"-17"1"-16,15 29-2 15,13-20-34-15,8-2 0 0,5-7-1 16,14 0 0 0,3-7-1-16,2-2 0 0,1-4-1 15,-4 1 0-15,-6 0 0 16,-9 3 0-16,-10 1-1 15,-10 3 2-15,-8 5-2 16,-14 0 0-16,0 23 0 16,-13 0 0-16,-3 7 0 15,-3 6 0-15,0 7 0 16,2 0 0-16,6-2 0 15,8-5 0-15,11-6 0 16,13-9 0-16,6-15 0 16,9-9 0-16,5-12 0 15,3-9 0-15,-2-8 0 0,-4-2 0 16,-7-5 0-16,-10 0 0 15,-12 3 0-15,-11 0 0 16,-8 10-4-16,-12 4 1 16,-3 10-4-16,-13-3-10 15,10 22-20-15,-11-6-3 16,10 14 0-16,-4-5-1 15</inkml:trace>
  <inkml:trace contextRef="#ctx0" brushRef="#br5" timeOffset="81971.6885">13267 6706 95 0,'6'-14'26'0,"4"11"3"0,-16-14 1 15,6 17-18-15,-11-13-2 16,11 13-3-16,-29-8 0 15,13 13-2-15,-9-2 0 16,1 14-1-16,-4 2-1 16,1 11-1-16,4 4 0 15,2 7 0-15,3 1 0 16,7 3 0-16,9-2-2 15,11-3 1-15,9-7 0 16,6-10 0-16,17-8-1 16,3-11 0-16,7-11 0 15,0-8 0-15,1-12 0 16,-5-7 0-16,-7-7 0 15,-7-5 0-15,-15 1 0 0,-9 0 0 16,-13 0 0 0,-8 9-1-16,-8 5 1 0,-6 11 0 15,1 6-1-15,-3 7 0 16,3 11 0-16,4 4-2 15,13 10-1-15,3-8-5 16,21 13-23-16,1-14-7 16,16 3 0-16,2-12-1 15</inkml:trace>
  <inkml:trace contextRef="#ctx0" brushRef="#br5" timeOffset="82672.7286">13881 6591 105 0,'-18'10'38'0,"5"15"2"0,-11-2-3 16,11 19-29-16,-14-3-4 16,8 9 1-16,-3-3-1 15,12 5-1-15,5-9-1 16,13-6 0-16,11-12-1 15,11-13 1-15,12-12-2 16,8-13 1-16,5-9 0 16,4-8-1-16,-1-10 0 15,-2-2 2-15,-9 0-2 16,-5 4 0-16,-12 5 0 15,-6 7 0-15,-9 6 0 16,-10 12 0-16,-5 10 0 16,-10 17 0-16,-4 6 0 0,-1 9 0 15,1 6 0-15,2 2 0 16,5 2 0-16,10-5 0 15,7-5-3-15,12-9 2 16,9-7-1-16,11-13 0 16,8-6-1-16,3-11 1 15,3-4-1-15,-8-5 1 16,4 1 1-16,-12-2 0 15,-9 2 1-15,-7 5 1 16,-8 5 0-16,-16 12 0 16,0 0 0-16,0 0 0 15,-5 20 0-15,-7 3 0 16,-2 4 0-16,1 3-1 15,-1 1 1-15,1 1-1 0,1-2 0 16,8-8 1-16,-1-7 0 16,5-15 0-16,0 0 1 15,24-12-1-15,-9-12 0 16,3-4 1-16,0-8 0 15,2-1-2-15,1-4 0 16,0 1 0-16,-6 3 0 16,-1 3 0-16,2 8 0 15,0 3 0-15,8 4-3 16,-2 1-7-16,14 13-4 15,-9-13-11-15,20 15-16 16,-4-8 0-16,14 6-2 16,-1-5 2-16</inkml:trace>
  <inkml:trace contextRef="#ctx0" brushRef="#br5" timeOffset="83434.7721">16243 6581 79 0,'-5'-18'40'16,"5"18"-3"-16,-30-17 3 15,2 28-16-15,-18 0-18 16,1 5-1-16,-5 8-1 16,0 6 0-16,0 2-1 15,6 8 0-15,7-1-1 16,13 1 0-16,11-7-1 15,14-3 1-15,16-9-2 0,12-9 1 16,9-6-1-16,8-9 2 16,3-10-2-16,2-3 0 15,1-5 0-15,-4-7 0 16,-5 3 0-16,-8-5 0 15,-6 0 0-15,-6-1 0 16,-4 4 0-16,-5 3 0 16,-4 4 0-16,-3 5 0 15,-7 15 0-15,0 0 0 16,6 20 0-16,-10 18 0 15,-1 17 0-15,-6 13 0 16,-5 15 0-16,-4 7 0 16,-4 4 0-16,-3 2 0 0,-4-5-2 15,1-5 1-15,-8-12 1 16,1-7-1-16,-5-13 0 15,-1-10 2-15,0-14-1 16,-3-10-1-16,2-16 1 16,0-14-2-16,4-11 0 15,9-17-1-15,10-6-3 16,12-23-6-16,23 13-8 15,-4-20-20-15,29 10 1 16,6-5 1-16,14 10-2 16</inkml:trace>
  <inkml:trace contextRef="#ctx0" brushRef="#br5" timeOffset="83862.7965">16756 6612 117 0,'0'0'39'16,"-23"4"2"-16,10 15-4 16,-11 0-31-16,1 11-1 15,-2 1-2-15,4 8 0 16,4-1-1-16,7 2 0 15,7-5-2-15,10-7 0 16,14-11 0-16,8-9 0 16,8-11 0-16,7-9 0 15,6-11 0-15,-1-7 0 16,-3-3 0-16,-1-4 0 0,-9 0 0 15,-10 3 0-15,-8 7 0 16,-3 5 0-16,-13 11 0 16,-2 11 0-16,-11 7 0 15,-1 8 0-15,1 11 0 16,3 2 0-16,3 6 0 15,3 0 0-15,10-2-4 16,9-10-3-16,18-2-8 16,-5-23-12-16,19-1-14 15,2-19 1-15,15-4-1 16,-5-17 3-16</inkml:trace>
  <inkml:trace contextRef="#ctx0" brushRef="#br5" timeOffset="84043.807">17698 6235 111 0,'-26'36'38'0,"3"18"3"16,-14 1-9-16,6 13-26 16,3 4-4-16,5-2 0 15,8-1-5-15,2-10-2 16,15-2-31-16,-6-17-2 15,7-5-1-15,-3-20 0 16</inkml:trace>
  <inkml:trace contextRef="#ctx0" brushRef="#br5" timeOffset="84216.8168">17415 6627 130 0,'-4'-13'42'0,"-3"-2"-1"16,18 15-5-16,7 0-30 15,6-1-6-15,11 2 0 16,3-3-6-16,16 13-16 15,-10-17-17-15,11 9-4 16,-10-10 1-16,5 5-1 16</inkml:trace>
  <inkml:trace contextRef="#ctx0" brushRef="#br5" timeOffset="84876.8546">19257 6303 99 0,'2'-37'37'0,"-20"-7"1"16,2 11-7-16,-18-7-24 0,-2 12-1 15,-8 5-2-15,-2 16-1 16,-4 14 0-16,1 17 0 16,-1 15-2-16,5 19 1 15,1 12 0-15,7 12 1 16,6 7-2-16,7 7 2 15,10-2-3-15,6-3 1 16,6-7-4-16,9-12 0 16,8-6-7-16,-8-26-24 15,19-2-5-15,-15-21 0 16,13-7-1-16</inkml:trace>
  <inkml:trace contextRef="#ctx0" brushRef="#br5" timeOffset="86131.9264">18598 6771 115 0,'-13'-15'39'16,"13"15"1"-16,19-20-3 16,18 8-31-16,1-3-2 15,18-1-1-15,2 2-1 16,10 0 0-16,-4 7 0 15,-3 3 0-15,-9 5-1 16,-6 9 1-16,-14 9-2 16,-11 6 0-16,-12 5 0 15,-7 6 0-15,-9 1 0 16,-8 2 0-16,0-1 0 15,-2-5 0-15,0-5 0 0,4-5 0 16,3-8 0-16,10-15 0 16,0 0 0-16,3-10 0 15,9-13 0-15,5-6 0 16,3-7 0-16,1-3 0 15,5-7 0-15,0-2 0 16,-2 7 0-16,0 1 0 16,-2 8 0-16,-1 6 0 15,1 6 0-15,2 6 0 16,0 8 0-16,4 2 0 15,0 4 0-15,4 4 0 16,2-1 0-16,4-1 0 16,-1 2 0-16,0-2 0 15,-5 0 0-15,-6 1 0 0,-5-1 0 16,-9 0 0-16,-12-2 0 15,-3 12 0-15,-13-2 0 16,-7 3 0-16,-6 8 0 16,-6 3 0-16,-2 1 0 15,0 8 0-15,5 2 0 16,6-1 0-16,9 0 0 15,8-4 0-15,13-4 0 16,10-6 0-16,12-6 0 16,13-10 0-16,5-10 0 15,8-8 0-15,0-7 0 16,0-4 0-16,-5-6 0 15,-9-6 0-15,-4-1 0 0,-15 0 0 16,-6 2 0-16,-13 5 0 16,-5 3 0-16,-4 6 0 15,-5 7 0-15,-1 8 0 16,1 7 0-16,14 0 0 15,-14 15 0-15,14-1 0 16,10-1 0-16,7-1 0 16,9 0 0-16,5-3 0 15,4-2 0-15,3-2 0 16,-1 0 0-16,-4-2 0 15,-5 0 0-15,-5 2 0 16,-6 1 0-16,-12 5 0 16,-7 3 0-16,-5 5 0 15,-9 3 0-15,-1 3 0 16,-3 0 0-16,-2 4 0 0,3-2 0 15,3-4 0-15,6-7 0 16,6-3 0-16,4-13 0 16,25-7 0-16,-3-8 0 15,5-10 0-15,5-6 0 16,4-6 0-16,-2-3 0 15,-1-3 0-15,-3 4 0 16,-10 6 0-16,-3 6 0 16,-7 8 0-16,-5 8 0 15,-5 11 0-15,-5 12 0 16,0 5 0-16,-1 4 0 15,3 4 0-15,6-1 0 16,6-2 0-16,8-7 0 16,15-7 0-16,7-9 0 0,4-7 0 15,8-7 0-15,1-6 0 16,-3-2 0-16,-3-1 0 15,-7 2 0-15,-10 4 0 16,-8 7 0-16,-7 7 0 16,-14 4 0-16,5 17 0 15,-10 3 0-15,-2 3 0 16,0 7 0-16,0 1 0 15,6 6 0-15,-1-8-3 16,16 5-11-16,-11-14-1 16,21 7-3-16,-11-22-8 15,23 7-16-15,-5-14 2 16,19-3 1-16,9-6 5 0</inkml:trace>
  <inkml:trace contextRef="#ctx0" brushRef="#br5" timeOffset="86563.9511">21927 6308 114 0,'9'-30'38'0,"1"12"2"15,-20 2-10-15,10 16-23 16,-19 19-3-16,3 12-1 15,-5 12 0-15,-3 8 0 16,-1 14-2-16,2 7 2 16,0 4-3-16,4 0 2 15,5-4-3-15,5-7 0 16,4-5-5-16,1-20-7 15,14-1-25-15,-6-14-2 0,7-8 1 16,-11-17-1-16</inkml:trace>
  <inkml:trace contextRef="#ctx0" brushRef="#br5" timeOffset="86733.9608">21632 6771 112 0,'-30'-20'39'16,"10"14"1"-16,3-3-1 15,17 9-30-15,0 0-4 16,37-6-3-16,4-2-1 15,17-6-3-15,14 1-2 16,1-16-9-16,17 10-25 16,-8-12-1-16,3 3 0 15,-12-9-3-15</inkml:trace>
  <inkml:trace contextRef="#ctx0" brushRef="#br5" timeOffset="87130.9835">22473 6121 120 0,'-28'32'40'0,"6"17"2"16,-9-2-1-16,2 13-36 16,0 6-2-16,2 6 1 15,-2 1-4-15,4 0 0 16,3-7 0-16,3-2 0 15,8-10 0-15,1-7 0 16,6-13 0-16,7-9 0 16,2-12 0-16,7-10 0 0,4-11 0 15,2-7 0-15,3-7 0 16,3-7 0-16,3-1 0 15,-5 1 0-15,1 0 0 16,-2 6 0-16,-5 8 0 16,-2 7 0-16,-14 8 0 15,14 9 0-15,-9 7 0 16,-5 5 0-16,4 8 0 15,0-3 0-15,6 4-5 16,-1-14-9-16,20 14-9 16,-10-23-17-16,18 2-2 15,-6-16 2-15,10 0-1 16</inkml:trace>
  <inkml:trace contextRef="#ctx0" brushRef="#br5" timeOffset="87499.0046">22779 6676 117 0,'-5'17'39'15,"-8"-7"2"-15,10 8-2 16,3-18-34-16,0 18-2 16,18-9 0-16,10-4-1 15,7-6 0-15,7-9 0 16,3 0 0-16,2-5-2 15,-6-6 0-15,-4-2 0 16,-13-2 0-16,-11-2 0 16,-12 3 0-16,-11 5 0 15,-17 6 0-15,-5 7 0 16,-8 8 0-16,-3 13 0 0,-2 8 0 15,6 11 0-15,6 4 0 16,12 7 0-16,12 0 0 16,10-2 0-16,18-8 0 15,10-4 0-15,16-4-2 16,-1-15-12-16,21 2-11 15,-16-20-15-15,12-1-4 16,-9-13 2-16,5-1-1 16</inkml:trace>
  <inkml:trace contextRef="#ctx0" brushRef="#br5" timeOffset="88727.0749">1222 8620 79 0,'10'-18'36'16,"-10"18"0"-16,5-23-4 0,-5 23-19 16,-1-31-4-16,0 15-2 15,-12-5-2-15,1 6 0 16,-10-3-1-16,-4 10-1 15,-9 6-1-15,-5 12 0 16,-7 10 0-16,2 7 0 16,0 11 0-16,2 7-1 15,8 3 1-15,9-1-2 16,16-6 2-16,10-4-2 15,16-9 2-15,16-11-2 16,13-12 1-16,7-13 0 16,7-12-1-16,1-8 1 15,-2-8-1-15,1-4 0 16,-11-3 0-16,-9-1 0 0,-10 3-1 15,-8 4 0-15,-10 6 1 16,-1 6 0-16,-6 6 0 16,-4 8-1-16,0 11 1 15,-4 15 0-15,-1 13 0 16,5 17 1-16,0 17 0 15,2 16-1-15,1 18 0 16,-1 11 0-16,-2 11 1 16,1 1 0-16,-2-4 0 15,-4-7-2-15,-2-8 1 16,-9-12 1-16,-7-15 0 15,-4-14-1-15,-4-15 0 16,-11-19 0-16,-2-11-2 16,-3-19 0-16,3-10-2 0,3-21-1 15,10-7-4-15,-1-30-14 16,27 10-11-16,-1-22-7 15,25 12 2-15,4-9-1 16</inkml:trace>
  <inkml:trace contextRef="#ctx0" brushRef="#br5" timeOffset="89218.1029">2160 8564 113 0,'-38'-6'38'15,"2"11"2"-15,-10 1-11 16,0 11-24-16,-2 6 1 15,7 11-2-15,1 0 0 16,7 7-1-16,12-2-1 16,9-3 0-16,14-7 0 15,12-8-1-15,10-8-1 16,11-11 0-16,10-13 0 15,3-9 1-15,-1-5-2 16,-1-7 2-16,-3-9-2 16,-6 4 1-16,-6 1-1 15,-8 0 2-15,-8 6-2 16,-4 6 1-16,-6 4 0 0,-5 20 0 15,0 0 0-15,0 0 0 16,-14 30 0-16,5 3 0 16,4 11 0-16,-2-1-2 15,11 4 0-15,0-5-2 16,11-4-3-16,7-18-5 15,25-2-10-15,-7-32-19 16,19-6 2-16,-5-14-1 16,13-7 2-16</inkml:trace>
  <inkml:trace contextRef="#ctx0" brushRef="#br5" timeOffset="89471.1174">2833 8118 85 0,'-5'-22'39'15,"5"22"-1"-15,0 0 1 16,-6 19-20-16,-1 4-12 15,2 11-1-15,-2 9-2 16,-1 10 0-16,-3 9-1 16,3 6 0-16,-3 3-2 15,3 1 2-15,2-5-3 16,-1-8-1-16,5-7-1 15,2-14-3-15,11-6-5 16,-11-32-4-16,35 10-15 16,-18-32-12-16,9-1 0 15,-4-16 0-15,6-7 2 16</inkml:trace>
  <inkml:trace contextRef="#ctx0" brushRef="#br5" timeOffset="89772.1346">3327 7956 85 0,'0'0'39'0,"-2"19"2"16,2-19 1-16,-6 22-12 15,6-22-26-15,-6 19 1 16,2-3-2-16,0 9 0 15,-5 10 0-15,-2 12-3 16,-3 8 0-16,-2 10 0 16,-3 3 0-16,-3 1 0 0,6-1 0 15,-1-4 0-15,6-9 0 16,2-12-6-16,18-8-5 15,-9-21-6-15,20 2-11 16,-8-24-14-16,11 0 1 16,-1-13-3-16,3-2 3 15</inkml:trace>
  <inkml:trace contextRef="#ctx0" brushRef="#br5" timeOffset="91334.224">4470 7980 80 0,'5'-16'36'0,"-5"2"-1"16,0 14-7-16,0 0-22 15,0 0 0-15,-10 11 0 16,7 11 0-16,-4 1-1 15,0 11-2-15,-2 6-1 16,3 10 0-16,-3 3 0 16,3 7 1-16,-1 2-2 15,2 3 0-15,2-5 0 16,2-5 0-16,3-9-1 15,0-8 1-15,3-10-1 16,1-13 0-16,-6-15 1 16,18 3 0-16,-9-17-1 15,1-5 1-15,-1-4 0 16,0-6-1-16,-2-5 1 0,6 1-1 15,-3-2 0-15,3 4 0 16,2 6 0-16,4 9 0 16,0 3 0-16,5 11-1 15,1 7 1-15,2 9 0 16,-2 7 0-16,-3 3 0 15,-6 5 0-15,-3-1 0 16,-11 5 0-16,-7-3 1 16,-13 1-1-16,-8-4 1 15,-8-2-1-15,-1-4 0 16,-5-4 0-16,0-7-1 15,9-6-3-15,3-11-3 16,28 7-19-16,-16-37-12 16,29 5-1-16,5-14-1 0,17-3 1 15</inkml:trace>
  <inkml:trace contextRef="#ctx0" brushRef="#br5" timeOffset="91589.2386">5116 7826 108 0,'0'0'37'16,"-11"25"2"-16,-7 1-7 15,4 16-30-15,-5 10 1 16,1 14-1-16,-1 11 0 0,0 8-1 15,2 4-1-15,4-7-2 16,11-3-2-16,-3-18-16 16,21 1-17-16,-2-22-2 15,18-9 1-15,0-21-3 16</inkml:trace>
  <inkml:trace contextRef="#ctx0" brushRef="#br5" timeOffset="91974.2606">5547 8228 100 0,'-33'10'39'16,"-16"-4"2"-16,5 19-1 15,-14 4-36-15,14 1 0 0,2 5-1 16,9 4 0-16,7-2 0 15,11-3-1-15,13-1-1 16,12-6 0-16,9-12 0 16,14-7-1-16,6-12 1 15,7-10-1-15,2-9 1 16,1-8-1-16,-2-9 0 15,-4-2 0-15,-8 0 1 16,-7 3-1-16,-12 5 0 16,-3 5 0-16,-9 10 0 15,-4 19 0-15,-12-1 0 16,1 20-1-16,-6 12 0 15,2 6-1-15,5 8-2 16,1 0-1-16,12 4-6 0,0-14-5 16,26 5-16-16,-4-20-9 15,21-4 1-15,2-15 0 16</inkml:trace>
  <inkml:trace contextRef="#ctx0" brushRef="#br5" timeOffset="92392.2845">6138 8263 102 0,'-42'-1'40'0,"3"19"0"16,-17-1-2-16,12 15-33 15,-1 5 1-15,7 10-3 16,8-2 0-16,11-1 0 0,18-5-2 15,13-11 0-15,14-16 0 16,17-16 0-16,13-19-1 16,8-12 0-16,6-15 1 15,-4-10-1-15,0-7 1 16,-5-6-1-16,-11-6 1 15,-9 1 0-15,-13 2 0 16,-6 5 0-16,-11 9 0 16,-7 8 0-16,-8 16 0 15,-5 19-1-15,-6 22 0 16,-9 23 0-16,-4 19-1 15,-1 16 0-15,-2 13-1 16,5 9-2-16,8 7-1 16,11-10-2-16,18 4-7 0,4-22-2 15,27 3-12-15,-5-21-13 16,20-6 1-16,0-22 0 15,6-7 2-15</inkml:trace>
  <inkml:trace contextRef="#ctx0" brushRef="#br5" timeOffset="92798.3077">6830 8195 107 0,'-29'-2'39'16,"-17"3"2"-16,12 30-8 15,-13-1-26-15,8 13-1 16,2 3-2-16,10 6-1 15,8-4 0-15,16-4-1 0,15-10-1 16,12-15-1-16,17-13 1 16,6-15-1-16,9-14 0 15,5-15 0-15,3-11 0 16,-4-11 0-16,-2-8 0 15,-6-9 0-15,-9-7 1 16,-6-7 0-16,-2 2-1 16,-8 3 1-16,-5 11 0 15,-6 10 0-15,-12 17 0 16,-4 28 1-16,-13 25-2 15,-11 22 0-15,-9 31 0 16,-7 17-2-16,-1 11 1 16,-1 11-1-16,8 7 0 15,7-8-2-15,17-4-3 0,8-15-4 16,23-8-3-16,2-26-4 15,21-1-16-15,-9-25-7 16,13-12 0-16,-4-20 1 16</inkml:trace>
  <inkml:trace contextRef="#ctx0" brushRef="#br5" timeOffset="93482.3467">7281 8320 99 0,'-20'28'38'0,"13"6"1"15,-3-18-7-15,24 9-27 16,5-17-1-16,11-8-1 0,10-13 0 16,9-5-2-16,3-12 0 15,2-5 0-15,-4-5 0 16,-7-7-1-16,-9 4 0 15,-11-1 0-15,-10-1 1 16,-17 10 0-16,-14 8 0 16,-11 8 0-16,-5 12 0 15,-10 15 1-15,-6 13-1 16,3 12 1-16,1 15-1 15,12 4 1-15,9 0-1 16,13 4 1-16,15-9-1 16,17-9 0-16,18-10-1 15,13-12 0-15,15-16 1 16,5-15-2-16,5-10 1 0,0-7-1 15,-6-4 1-15,-5-1 0 16,-11 2-1-16,-12 6 1 16,-14 8 0-16,-13 8 0 15,-15 13 0-15,-3 15 1 16,-13 11-2-16,-9 12 1 15,-3 11 0-15,1 4 0 16,4 5 0-16,2-3 0 16,7-4 0-16,6-9 1 15,8-12-1-15,5-14 0 16,8-12 0-16,6-18 1 15,0-10 0-15,5-8 0 16,-4-10 0-16,6-3 1 16,-5-2-1-16,1-2 1 15,-3 6 0-15,0 6-2 0,-4 4 0 16,-1 9 0-16,5 9 0 15,-4 1 0-15,7 11 0 16,2 1-3-16,9 5-4 16,1-6-4-16,19 8-3 15,-7-12-2-15,18 14-4 16,-13-19-15-16,19 13-6 15,-8-2 0-15,2 8 3 16</inkml:trace>
  <inkml:trace contextRef="#ctx0" brushRef="#br5" timeOffset="93648.3563">8811 8478 119 0,'-20'22'44'0,"-5"-14"-1"0,7-2-2 16,-10-11-41-16,22-16-6 15,12 10-6-15,-5-20-4 16,12 20-7-16,-14-14-20 15,11 4 0-15,-5-5-1 16,0 0 2-16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9Kea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22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Nuku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7362087"/>
              </p:ext>
            </p:extLst>
          </p:nvPr>
        </p:nvGraphicFramePr>
        <p:xfrm>
          <a:off x="214283" y="838200"/>
          <a:ext cx="8750332" cy="472440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how our bodies digest and absorb lipids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enzyme is used and where it comes from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HRT on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</a:t>
                      </a:r>
                      <a:r>
                        <a:rPr lang="en-NZ" sz="2800" dirty="0" smtClean="0">
                          <a:effectLst/>
                          <a:latin typeface="TheSansBold-Plain"/>
                        </a:rPr>
                        <a:t>149, 150, 153-157, 163 - 168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EARN a good report comment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Revise for the Topic Test on Thursday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have learned about Food and Digestion.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3693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/>
          </p:nvPr>
        </p:nvGraphicFramePr>
        <p:xfrm>
          <a:off x="533400" y="533400"/>
          <a:ext cx="8094663" cy="57912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196 – 206 but not 200 or 201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31 July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49 - 53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30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End of Topic Test on Matter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Pd2,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17 September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149, 150, 153-157, 163-168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25 October 2013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Food and Digestion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End of Topic Test on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Food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Thurs 24 Oct 2013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Food and Digestion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8684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95200" y="286920"/>
              <a:ext cx="8203320" cy="3220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4760" y="270360"/>
                <a:ext cx="8219520" cy="3253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0268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60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2633</TotalTime>
  <Words>147</Words>
  <Application>Microsoft Office PowerPoint</Application>
  <PresentationFormat>On-screen Show (4:3)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216</cp:revision>
  <dcterms:created xsi:type="dcterms:W3CDTF">2006-08-16T00:00:00Z</dcterms:created>
  <dcterms:modified xsi:type="dcterms:W3CDTF">2013-10-21T04:07:19Z</dcterms:modified>
</cp:coreProperties>
</file>