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27" r:id="rId4"/>
    <p:sldId id="365" r:id="rId5"/>
    <p:sldId id="32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20:31:11.1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4871 3458 23 0,'0'0'23'0,"0"0"2"15,0 0-4-15,0 0-5 16,0 0-4-16,0 0-2 16,0 0-2-16,0 0-2 15,0 0-2-15,0 0 0 16,0 0 0-16,0 0-1 15,0 0 1-15,-7-15 0 0,7 15 1 16,0 0 0-16,0 0-2 16,0 0 1-16,0 0 0 15,4 15-1-15,1 8 1 16,0 4-2-16,2 12 1 15,-3-1 0-15,7 1 1 16,1-12-1-16,13-21 1 16,10-32-1-16,25-36 1 15,26-38-2-15,22-39-5 16,33-8-30-16,-5-19-5 15,11 12 0-15,-16 10-3 16</inkml:trace>
  <inkml:trace contextRef="#ctx0" brushRef="#br0" timeOffset="3957.2264">7369 3365 91 0,'5'-19'36'16,"-5"19"1"-16,-1 23 0 16,-5 11-33-16,-7 9 2 15,6 13-1-15,-9-2 1 16,9-1-3-16,5-17 1 15,19-28 0-15,23-34-2 16,33-41 0-16,33-40-3 16,24-36-9-16,38-9-26 15,-1-18-5-15,10 12 0 16,-16 3-2-16</inkml:trace>
  <inkml:trace contextRef="#ctx0" brushRef="#br0" timeOffset="4813.2753">3226 4931 81 0,'0'0'39'0,"0"0"-1"16,15 29 1-16,-21-5-30 15,7 19-4-15,-7 6 2 16,6 4-4-16,-1-6 2 15,12-10-1-15,11-34-2 16,26-38 0-16,35-50-3 16,41-52-1-16,98-31-30 15,-29-46-7-15,30-4-2 16,-3-8-1-16</inkml:trace>
  <inkml:trace contextRef="#ctx0" brushRef="#br0" timeOffset="7255.415">6781 7003 48 0,'-29'-6'28'15,"-1"2"2"-15,-6 0-1 16,-8 0-19-16,1 2-7 15,-7-4 0-15,0 2 1 16,-6-5 0-16,-1-2 0 16,-4-2-1-16,-1-4 1 15,-3-2-1-15,-1-3-1 16,-1-2 1-16,-2 5-2 15,-3 0 1-15,-2 0-1 16,-5 3 0-16,-3 2 0 16,-6 0-1-16,-3 1 0 0,-3 1 1 15,-5-5-1-15,-1 1 1 16,-5-2 0-16,-3 0 1 15,-3 2-1-15,-4 0 1 16,-3 3 0-16,-6 0-1 16,-2 6 1-16,-10 3-1 15,-4 4-1-15,-1 4 1 16,-3 4-1-16,-10 3 0 15,-2 3 0-15,0-3 0 16,2 5 1-16,-1-3-1 16,1 1 1-16,-4-3-1 15,6 1 1-15,6-1 1 16,3 1-1-16,-3 2 0 15,5 0 0-15,3 1-1 16,6 4 0-16,7 0 0 0,1 5 0 16,5-1-1-16,3 1 1 15,9 2-1-15,8 2 1 16,7-3 0-16,12 0 0 15,6-1 0-15,9-1 0 16,11-2 1-16,10 4 0 16,10 2 0-16,7 1-1 15,8 3 1-15,8 2-1 16,3 4 1-16,7 1-1 15,10 4-1-15,5-2 0 16,4 1 0-16,7-4 1 16,11-1-1-16,3-2 2 15,17-4-2-15,2-4 2 16,12-2 0-16,7-4 0 0,10-2 0 15,0 2-1-15,7-2 1 16,9 0-1-16,2-2 0 16,3-1 0-16,1 2 0 15,3-3 0-15,3-1 1 16,6-3-1-16,6 0 1 15,0-3 0-15,0-1-1 16,2 0 1-16,9-2-1 16,1 0 1-16,3 1-1 15,0 0 0-15,-2 0 0 16,1-1 0-16,6 0 0 15,3-3-1-15,-2-2 1 16,-3-1 0-16,2-5 0 16,6-1 0-16,1-4 1 0,1-2-1 15,-5-2 0-15,6-1 0 16,-1 0 0-16,3-2 0 15,-4-1 0-15,-6 1 0 16,-1 3-1-16,3-3 1 16,-4 0 0-16,-7 0 0 15,-8-2 0-15,-3 0 0 16,-4-4 0-16,-1 0 0 15,-5-3 1-15,-10-1-1 16,-7 0 1-16,-8-3-1 16,-9 4 1-16,-7-4-1 15,-13 0 0-15,-14 2 1 16,-12-2-1-16,-14-2 1 0,-13 2 0 15,-12-2-1-15,-12-2 1 16,-11 0-1-16,-16 1 1 16,-12 2 0-16,-15 2-1 15,-8 2 1-15,-12 1 0 16,-7 2-1-16,-7 3 1 15,-7 1 0-15,-2 0 0 16,-2 3-1-16,-4 1 0 16,3 8 0-16,3 7-1 15,-4 7-4-15,6 21-18 16,-4-6-16-16,12 14 2 15,8-8-2-15,18 5-2 16</inkml:trace>
  <inkml:trace contextRef="#ctx0" brushRef="#br0" timeOffset="8943.5116">12249 9339 78 0,'0'0'38'0,"0"0"-2"15,0 0 3-15,-7 20-31 16,3 12-1-16,-9 6 1 16,11 13-2-16,-7 1 0 15,10-2-2-15,8-16 1 16,18-19-1-16,20-30-1 0,24-33-1 15,29-33 0-15,19-25-2 16,17-13-1-16,3-20-7 16,5 11-31-16,-22-4-4 15,-18 26 1-15,-24 10-2 16</inkml:trace>
  <inkml:trace contextRef="#ctx0" brushRef="#br0" timeOffset="9408.5382">12061 10574 101 0,'1'27'40'0,"-2"21"1"16,-16 8-3-16,3 17-33 15,-5 2-1-15,9 0-2 16,12-16 1-16,25-31-2 15,28-42 1-15,41-54-1 16,52-57 0-16,36-51-6 16,50-28-31-16,2-32-5 15,3-10 0-15,-17-1-2 16</inkml:trace>
  <inkml:trace contextRef="#ctx0" brushRef="#br0" timeOffset="13072.7478">11069 12246 68 0,'-90'2'37'0,"-8"-8"-2"16,0-2 2-16,-5-12-36 15,0 6-1-15,-2-1 0 16,-2 0 0-16,-4 1 0 16,-5 2 1-16,-3 0-1 15,-3 4 1-15,-2-3-1 16,-1 4 1-16,-9-5 0 15,3 4 0-15,-4-2 0 16,2-1 1-16,-8 0-1 0,-2 0 1 16,-5-1 0-16,-6 3 0 15,-6 0-1-15,-4 6 1 16,-9 5-1-16,-3 4 1 15,0 3-2-15,-6 6 1 16,1 4 0-16,-2 0-1 16,3 4 0-16,0-1 0 15,-1-1 1-15,1 2-1 16,-5 1 1-16,-1-4-1 15,-3 2 1-15,-1 0 0 16,-7-1 0-16,-1-3 0 16,-1 3-1-16,-2-4 0 15,-1 2 1-15,5-2-2 16,1-3 1-16,7-2 0 0,3 0 0 15,6-3-1-15,6-1 0 16,4-2 2-16,9 0-1 16,7 1 0-16,1 0 0 15,5-1 0-15,4 4 0 16,9-1 0-16,0 2 0 15,6 2-1-15,-1 1 1 16,7 1 0-16,5 1 0 16,7-1-1-16,5 1 1 15,2 6 1-15,3 2-1 16,4 2 0-16,7 6 0 15,5 1 0-15,4 3 0 16,4 6 1-16,7 4-2 0,7 3 0 16,3 2 2-16,9 5 0 15,6-1-1-15,7 8 1 16,4 1-1-16,2 3 1 15,6 2-1-15,3 5 1 16,7 4-2-16,4 3 1 16,5 2-1-16,4 0 1 15,7 1-1-15,2 0 1 16,7-1-1-16,2 0 1 15,3-3-1-15,6 0-1 16,1 3 1-16,1 2-1 16,-2 2-1-16,-1 2 1 15,-2 3 0-15,0 5 0 16,-3 1 0-16,-3-2 1 0,4 2 1 15,1-3-1 1,4-9 1-16,8-1 2 0,5-9-2 16,11-8 1-16,10-8-1 15,6-9 0-15,10-4 0 16,2-10-1-16,9-1 1 15,4-5-2-15,6-1 1 16,2-1 0-16,5 0 0 16,0-4 0-16,2 5-1 15,4-2 1-15,2-3 1 16,5 1-1-16,1-6 1 15,2-1-1-15,5-5 0 16,5-5 1-16,14-3 0 16,3-4 0-16,8-2-1 15,4-1 1-15,10-3 0 0,2 2-1 16,7-3 1-16,3 2 0 15,3-2 0-15,4 0 0 16,-2-2 0-16,3-1 0 16,0 0 1-16,-2-2-1 15,3 3 1-15,-4 1-1 16,-4 0 1-16,4 2-1 15,-7 3 1-15,-1 1 0 16,-6 0-1-16,5 1 1 16,-3-3 0-16,2 0 0 15,-4-5 0-15,4-4 0 16,-1 1-1-16,3-5 1 15,-2-1 1-15,5-1-1 16,-4-2-1-16,4 1 1 0,-3-3 0 16,-1 4 0-16,-1-2 0 15,-4-2 0-15,-4 2 0 16,-2-2-1-16,-5 0 2 15,-3-5-2-15,-2 4 1 16,-3-5 1-16,-4 0-2 16,-3-3 1-16,-4 0-2 15,-5 1 2-15,-8 0-1 16,-3 0 1-16,-11 3-2 15,-4-1 0-15,-8 6 1 16,-4 3-1-16,-8 2 1 16,-3-1 0-16,-7-1 0 15,-5 1 0-15,-1 1 0 16,-1-7 0-16,-5-2 0 0,3 0 0 15,-4-3 0-15,3-4 0 16,3-4 0-16,0-2 0 16,0-2 0-16,-3-2 0 15,-1 0 0-15,0-9 0 16,-7 0 0-16,-2 1 1 15,-5-5-1-15,-3-3 1 16,-2-5 0-16,-3 1 0 16,-2-5-1-16,-6 0 1 15,-1-1 0-15,-5-2-2 16,-2-2 3-16,3 0-2 15,-6-1 1-15,-2 0 0 16,0-1-1-16,1 0 1 16,-2 0 0-16,-4 0-1 15,-2 4 0-15,-5 1 0 0,-1-1 0 16,-6 4 0-16,-4 0 1 15,-1 1-1-15,-6 1 0 16,-2-1 1-16,-6-4 0 16,0 1-1-16,-4 2 1 15,-5-1-2-15,-5 5 2 16,-2 1-1-16,-7 7 0 15,-8-2-1-15,-3 7 1 16,-8 4 0-16,-3 3 0 16,-9 1 1-16,-8 4-2 15,-2 2 2-15,-11 4-1 16,-7 5 1-16,-5 0-1 15,-8 3 0-15,0 1 0 16,-6 1 0-16,-2 1 1 0,-3 2-1 16,-2-2 0-16,1 1 0 15,-5 3 0-15,3 2 0 16,-5-1 0-16,-2 0 0 15,3 6 0-15,1-3 0 16,0 4 0-16,2-1 0 16,-4-2 0-16,4 0 0 15,5-1 1-15,2 1-1 16,1 0 0-16,6-1 0 15,3 5-1-15,-3 0 0 16,6 12-3-16,-4-7-9 16,11 17-26-16,-12-4 0 15,7 8-2-15,-6-11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20:31:34.02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1633 14145 33 0,'0'0'32'0,"12"-6"0"15,-12 6 0-15,0 0-26 16,0 0-1-16,0 0-1 16,0 0-1-16,0 0 0 15,10-5-2-15,-10 5 0 16,13 7 1-16,-5 5-1 15,-2 4 1-15,-1 13-1 16,-3 11 0-16,-2 15 1 0,-7 13-1 16,3 12 1-16,-6 5-2 15,2 7-1-15,3 3 1 16,0 0-1-16,7-2 1 15,1-2-1-15,5-2 0 16,-1 1 0-16,6 6 1 16,-7 5 0-16,-2 10 0 15,-1 6 1-15,-6 8-1 16,-1 6 1-16,-4-3 0 15,1-1-2-15,-2-9 2 16,9-9-1-16,-1-14 1 16,1-14-2-16,6-16 0 15,2-12-2-15,3-6 0 16,-8-12-1-16,3 2 0 0,-6-6-1 15,-5 2 1-15,1 2 1 16,-2 2-1-16,-8-3-3 16,14 4-9-16,-9-12-16 15,6-2 2-15,-1-11-2 16</inkml:trace>
  <inkml:trace contextRef="#ctx0" brushRef="#br0" timeOffset="1622.0928">1817 17017 22 0,'12'-17'26'0,"-12"17"-16"15,0 0-2-15,1-11-1 16,1 22-1-16,-2-11 1 16,-7 20-2-16,7-20-2 15,-10 26-2-15,10-26 1 16,-7 22 1-16,7-22 0 15,0 0 1-15,0 0-1 0,0 0 1 16,0 0 0-16,0 0-1 16,-10-13 0-16,10 13-1 15,0 0-1-15,-11-1 0 16,11 1 0-16,-14 7 0 15,14-7 1-15,-16 7-1 16,16-7 1-16,-15 1 0 16,15-1 1-16,-11-4-1 15,11 4 1-15,0 0-1 16,0 0 0-16,0 0-1 15,0 0 0-15,0 0 0 16,0 0 0-16,0 0-1 16,0 0 0-16,12 20 1 0,-12-20-1 15,13 21 0-15,-5-11 0 16,0 3 0-16,5-3-1 15,1 4 1-15,3 1 0 16,4 0 0-16,4 2 0 16,3 2 1-16,5 3 0 15,1 1 0-15,9 1 0 16,5-1-1-16,5-1 2 15,8-2-2-15,10-5 1 16,9-3-2-16,9-5 1 16,7-2-1-16,11-4 2 15,8-2-1-15,10-2-1 16,7 1 1-16,9 1 1 15,3-1-1-15,6 1 0 16,13 1 0-16,4-4 1 0,8-2-1 16,8-3 0-16,7-4 1 15,8-3-1-15,11 0 0 16,10-1-1-16,3 0 1 15,9-1-1-15,9 2 2 16,4 2-2-16,3 2 1 16,5 0-1-16,6 1 0 15,6-2 2-15,6-1-1 16,10-2 2-16,6 1-1 15,6-1 1-15,6 3-1 16,1-1 2-16,10 1 0 16,-2 5 0-16,2 4-1 15,0-1 0-15,0 5-1 16,-3 0-1-16,5 1 0 0,-2 1 0 15,3-2 0-15,2 0-1 16,7 0 0-16,0-3 0 16,9 2 0-16,3 2 0 15,2 2 0-15,7 1 0 16,-5 3 1-16,2-1-1 15,-6 3 1-15,0 0 0 16,-2 0 0-16,-1 0 0 16,-4-3 0-16,6 0 0 15,-4 0 1-15,-3 1-1 16,1 1 1-16,-7 2 1 15,-5 2-1-15,-7 5 1 16,-8 2-1-16,-9 1 0 16,-8 3 0-16,-8-4 0 0,-7 3 0 15,-7-1-1-15,-8-5 0 16,-4-4 0-16,-3 0 0 15,-11-4 0-15,0 0 0 16,-7 0 0-16,-8 0-1 16,-11-4 1-16,-5 1 0 15,-11 0 0-15,-10 0 0 16,-11-1 0-16,-11 0 0 15,-10-1 0-15,-14-2 0 16,-8 3 0-16,-15-3 0 16,-10-2 1-16,-12-1-1 15,-12-3 0-15,-15 3 1 16,-6-5-1-16,-12 2 1 15,-11-3-1-15,-2-1 1 16,-6-2 0-16,-7 1-1 0,1 1 0 16,1-5 0-16,-1-3 0 15,1-4 0-15,0-1 0 16,-1-3 0-16,-2-8-2 15,-4-2 2-15,-2-6-2 16,-3-1 2-16,-1-9-1 16,-1-1 1-16,-2-7-1 15,-1-4 1-15,-1-12 2 16,0-4-2-16,-2-11 0 15,-1-8 1-15,-7-10 0 16,-4-9 0-16,-5-9 0 16,-6-8 0-16,0-3-1 15,-2-4 2-15,0-3-2 16,2 1 1-16,6 2-1 0,3 5 0 15,3 10-2-15,-3-2-3 16,9 15-22-16,-27-9-9 16,-13 15-2-16,-28-7 0 15</inkml:trace>
  <inkml:trace contextRef="#ctx0" brushRef="#br0" timeOffset="2201.1259">12681 14051 51 0,'10'-11'39'0,"-1"23"-1"15,-11 15 1-15,-3 34-25 16,-8 24-11-16,3 32 1 15,-7 27-1-15,2 35-1 16,3 22 0-16,1 20-3 16,1 5 0-16,6-3-3 0,6-2-2 15,-8-27-20-15,16-6-12 16,-5-32-4-16,4-27 2 15</inkml:trace>
  <inkml:trace contextRef="#ctx0" brushRef="#br0" timeOffset="3020.1727">2585 14329 35 0,'5'-23'33'0,"-5"23"3"16,-15-6-2-1,-8 30-21-15,-20 2-4 0,-5 22-1 16,-13 1-1-16,1 9-2 15,-6-1-2-15,9-1 0 16,4-8-2-16,12-8 1 16,16-11-1-16,20-11-1 15,5-18 0-15,34 10 0 16,3-15 1-16,12-2-2 15,2 2 1-15,6 2 0 16,-7 3 0-16,-6 5 0 16,-14 4 0-16,-13 6-1 15,-12 4 0-15,-13 2-1 16,-9 1 1-16,-9-2-3 0,-1 0-2 15,-6-14-8-15,17 8-21 16,-8-17 0-16,24 3-3 16,-9-18 1-16</inkml:trace>
  <inkml:trace contextRef="#ctx0" brushRef="#br0" timeOffset="3300.1887">2837 14586 54 0,'0'0'36'16,"0"0"0"-16,-22 19-1 16,8 3-25-16,-14-1-4 15,5 12-3-15,-5-3 0 0,6 7-1 16,-1-3-1-16,8 1-1 15,8-3 0-15,11-7-1 16,11-5 1-16,11-11-2 16,16-3-3-16,0-15-3 15,23 5-16-15,-10-23-12 16,13 4-2-16,-11-17 2 15,8 10 2-15</inkml:trace>
  <inkml:trace contextRef="#ctx0" brushRef="#br0" timeOffset="3448.1972">3236 14612 58 0,'-28'3'36'0,"10"19"0"15,-8 0-2-15,9 17-25 16,-6 1-5-16,8 10-2 0,0 2-2 16,4-3-3-16,9 1-5 15,-3-20-22-15,19-2-6 16,-4-21-1-16,17-9 0 15</inkml:trace>
  <inkml:trace contextRef="#ctx0" brushRef="#br0" timeOffset="3613.2066">3271 14202 57 0,'-25'5'35'0,"-3"5"-2"15,10 11-4-15,13 4-37 16,1-10-22-16,23 6-4 0,0-8 1 15,17 5-1-15</inkml:trace>
  <inkml:trace contextRef="#ctx0" brushRef="#br0" timeOffset="4138.2367">3506 14671 59 0,'-11'44'35'0,"5"8"0"16,-10-11-1-16,11 4-30 15,-5-5 0-15,6-4-4 16,3-4 1-16,1-4 0 15,3-8 0-15,3-6-1 16,-6-14 0-16,15 5 0 16,-15-5 1-16,15-29-1 15,-5 7 0-15,-6-10 0 0,3-5 1 16,-1-5 0-16,-1-3 1 15,3-1 0-15,1 2-1 16,6 6 1-16,2 2-1 16,4 7 1-16,0 6-1 15,3 6-1-15,2 11 0 16,-2 6 0-16,-2 5 0 15,-3 6 0-15,-4 3-1 16,-2 2 1-16,-7 3-2 16,-1 4 2-16,-5 0-2 15,-6-1-1-15,-2 1 2 16,-1 0-1-16,-6-2 0 0,0 0 0 15,-4-1 2-15,2-2-2 16,1 2 2-16,-2 0 1 16,3 3 0-16,1 5 0 15,2 3 0-15,0 6 0 16,-1 9 0-16,4 7 1 15,-4 6-1-15,3 0 0 16,-4 6-1-16,0-7-4 16,9 8-18-16,-11-27-15 15,19 0-1-15,-6-25-1 16,16-6 1-16</inkml:trace>
  <inkml:trace contextRef="#ctx0" brushRef="#br0" timeOffset="4635.2651">4126 14736 44 0,'-9'-24'38'15,"9"24"0"-15,-18-11-1 16,18 11-27-16,-26 19-2 15,7 4-4-15,-9 1-1 16,4 10 0-16,-6 0-1 0,8 5-1 16,1 0 2-16,7-5-3 15,8-5 1-15,11-6 0 16,8-14 0-16,12-9-1 15,11-10 0-15,5-12-1 16,4-9 1-16,-1-5-1 16,1-4 1-16,-7 0 2 15,-8 2-1-15,-8 11 1 16,-11 4-2-16,-11 23 2 15,2-13-1-15,-2 13-1 16,-18 25 0-16,6-3-3 16,3 8-1-16,2 0-3 15,7 6-2-15,-5-15-14 16,24 12-9-16,-5-19-7 0,18 4 1 15,-3-18 0-15</inkml:trace>
  <inkml:trace contextRef="#ctx0" brushRef="#br0" timeOffset="4969.2842">4625 14743 48 0,'0'0'40'0,"-26"-15"-2"16,12 25-1-16,-12-2-26 15,11 17-3-15,-2-1-4 16,3 9-2-16,3 0 1 15,7 2-2-15,5-8 0 16,8-5 1-16,10-12-1 0,7-14 1 16,11-18-2-16,7-14 1 15,7-16 1-15,6-10 1 16,-4-11-1-16,1-5 0 15,-8 3 1-15,-9 8-1 16,-14 11 0-16,-11 21 0 16,-14 21-2-16,-12 22 0 15,-9 27-1-15,-5 15 1 16,0 16-4-16,2 3-2 15,13 11-6-15,-1-23-17 16,37 11-5-16,-1-27-8 16,35-4-1-16</inkml:trace>
  <inkml:trace contextRef="#ctx0" brushRef="#br0" timeOffset="5596.3201">5678 14490 45 0,'7'-12'38'15,"4"13"2"-15,-11-1-1 0,1 18-14 16,-6 0-21-16,0 9 0 15,-4 7-3-15,3 8 2 16,-3 8-3-16,0 2 0 16,2 0 0-16,2-1-1 15,4-5 1-15,1-7-2 16,2-10 3-16,2-10-2 15,-4-19 1-15,13 0 1 16,-6-20 0-16,1-10-1 16,0-11 1-16,-2-7 2 15,2-12-1-15,-2-5 0 16,3-5-1-16,0 4 1 15,0 5 0-15,5 10 0 16,-2 9-1-16,4 7-1 0,3 14 1 16,0 13-1-16,1 13 1 15,2 9 0-15,-4 4-1 16,2 6 0-16,0 4 1 15,-5 3-1-15,-3 3 0 16,-8-1 0-16,-5 0-1 16,-8 0 1-16,-9-7-1 15,-6-1 0-15,-1-6-1 16,-4-5-1-16,4-4-2 15,0-12-2-15,14 9-12 16,-7-26-11-16,28 17-4 16,-2-15-6-16,17 9 3 15</inkml:trace>
  <inkml:trace contextRef="#ctx0" brushRef="#br0" timeOffset="6004.3434">6255 14561 67 0,'-23'12'38'0,"9"3"2"16,-18-6-1-16,8 12-32 16,-9-2-2-16,4 6 0 15,1 2-3-15,7-3-1 16,3 1 0-16,6-3-1 15,10-4 0-15,8-6 0 16,7-6 0-16,12-8-1 16,3-7 2-16,7-6 1 15,0-6 0-15,-1-1 0 0,-2-5-1 16,-4 4 1-16,-8 0-1 15,-4 5 1-15,-8 4-2 16,-8 14 0-16,0-13 1 16,0 13-2-16,-15 18 1 15,6 0 0-15,3 7-2 16,1 3-1-16,5 3-1 15,5-2-1-15,9-1-2 16,0-11-3-16,17 6-10 16,-11-28-9-16,24 11-3 15,-14-22-5-15,13 3 0 16</inkml:trace>
  <inkml:trace contextRef="#ctx0" brushRef="#br0" timeOffset="6520.3729">6621 14637 63 0,'-8'-19'41'0,"8"19"-3"15,-19-16 1-15,19 16-27 16,-26 5-6-16,11 2-3 15,-4 1 0-15,4 7 0 16,1 5-2-16,2 3 1 16,0 0-2-16,7 1 0 15,4 0-1-15,2-3 1 16,7-3-1-16,4-4 0 15,7-6 1-15,1-8-1 16,6-3 1-16,2-9 1 16,1-5 0-16,0-7 1 15,-2-4 0-15,-3-2 0 0,-1-2-1 16,-8 2 1-16,0 3 0 15,-6 6-1-15,-4 9-1 16,-5 12 0-16,0 0 0 16,-4 23 0-16,-2 10-1 15,1 12-1-15,-6 12 1 16,-1 8 0-16,-1 7-1 15,0 3 1-15,-2 1 0 16,1-7 0-16,1-6 1 16,-1-13 0-16,4-9 1 15,1-14 0-15,1-14 0 16,8-13-1-16,-12-20 1 15,9-7 0-15,3-15 0 16,3-7-1-16,5-7 0 0,3-1 0 16,6 1-1-16,2 3 0 15,1 13-2-15,4 1-3 16,7 18-6-16,-12-10-12 15,19 25-5-15,-18-18-2 16,20 23-2-16,-21-21 0 16</inkml:trace>
  <inkml:trace contextRef="#ctx0" brushRef="#br0" timeOffset="6889.394">7035 14695 74 0,'0'0'39'0,"-7"21"3"16,7-21 1-16,11 4-36 15,1-8-2-15,8-2-2 0,5-3 1 16,6-6-3-16,5 3 2 16,1-7-1-16,-3 3-1 15,-2 1-1-15,-6 1 1 16,-9 2-1-16,-8 0 1 15,-9 12-1-15,-12-17 0 16,-6 11 0-16,-6 4 0 16,-4 4 0-16,-3 6-1 15,-1 4 2-15,0 7-3 16,2 8 2-16,9 3-1 15,7 0 0-15,9 2-1 16,10-3 0-16,12-5-1 16,12-8-1-16,17-5-1 15,6-17-5-15,22 8-12 0,-9-29-7 16,29 12 0-16,-22-25-2 15,16 15-1-15</inkml:trace>
  <inkml:trace contextRef="#ctx0" brushRef="#br0" timeOffset="7263.4154">7771 14541 82 0,'-33'-4'40'0,"12"8"0"16,-7-11 1-16,14 3-35 16,0-3-3-16,14 7 0 15,-14-5-2-15,14 5 1 16,-12 12 0-16,0 3-1 15,-5 4 0-15,-4 8 0 0,-2 0 0 16,1 1 0-16,2-3-2 16,6-1 2-16,7-11 0 15,7-13-1-15,28 6 0 16,3-14 0-16,6-2 1 15,11-2 0-15,-5 1 0 16,2-1-1-16,-6 9 0 16,-13 7 0-16,-9 9 0 15,-17 7-1-15,-14 5 1 16,-9 6-2-16,-9-1 2 15,-3 2-2-15,0-4 0 16,2-7-2-16,6-4-2 16,-1-19-9-16,28 2-10 15,-16-13-5-15,16 13-2 0,2-40-4 16,7 14 0-16</inkml:trace>
  <inkml:trace contextRef="#ctx0" brushRef="#br0" timeOffset="11087.6342">8691 14407 55 0,'9'-13'37'16,"5"7"-1"-16,-14 6 0 15,10 21-32-15,-15 3-2 16,-1 10-1-16,-7 15 0 16,0 6-3-16,-4 9-4 15,-5-8-25-15,14-1-5 16,0-11-2-16,12-7 1 15</inkml:trace>
  <inkml:trace contextRef="#ctx0" brushRef="#br0" timeOffset="11359.6497">9162 14368 38 0,'0'0'36'15,"-21"9"2"-15,2 18 0 16,-13-3-16-16,3 17-16 15,-4-5 0-15,12 7-1 16,1-6 0-16,10 2-2 16,11-8 0-16,17-5-2 15,14-15 1-15,12-5-2 16,17-11-1-16,1-7-2 15,10-2-6-15,-8-16-27 16,9 5-3-16,-13-12-1 16,-5 8 1-16</inkml:trace>
  <inkml:trace contextRef="#ctx0" brushRef="#br0" timeOffset="11548.6605">9441 14473 79 0,'-35'30'41'16,"9"8"-1"-16,2-10 0 15,10 1-39-15,7 0-1 16,8 1-2-16,13 2-3 16,-2-15-19-16,18 12-16 15,-1-8 0-15,10 2-1 16,1-13 1-16</inkml:trace>
  <inkml:trace contextRef="#ctx0" brushRef="#br0" timeOffset="11901.6807">9920 14358 75 0,'-22'-16'41'0,"3"20"-1"15,-14 4 1-15,-3 18-37 16,0 0 0-16,9 10-1 15,3-4 0-15,8 1 0 16,13-8-1-16,12-9-1 16,11-10 1-16,13-8-1 15,9-10 0-15,5-6-1 0,1-2 1 16,-4 0-1-16,-6 1 1 15,-10 5-1-15,-8 7 0 16,-20 7 0-16,-10 30 0 16,-13 2-1-16,-6 13 0 15,-8 7-2-15,-2 12 0 16,-2 2-3-16,6 6-4 15,-3-19-21-15,29 4-10 16,1-17-1-16,21-7 0 16</inkml:trace>
  <inkml:trace contextRef="#ctx0" brushRef="#br0" timeOffset="12066.6902">10152 14873 85 0,'-16'30'39'15,"-17"-2"1"-15,4 19-12 16,3-5-27-16,0-5-3 15,17 12-23-15,1-21-13 16,21 2-1-16,-1-17-2 16,25-3 1-16</inkml:trace>
  <inkml:trace contextRef="#ctx0" brushRef="#br0" timeOffset="12404.7095">10764 14571 68 0,'0'0'40'15,"9"24"-2"-15,-21-6 1 16,3 9-36-16,-12 4-1 15,0 6-2-15,-1 3 1 16,-2 0-1-16,8 1-3 16,3-15-5-16,23 2-31 15,2-18 2-15,18-5-4 0,8-17 3 16</inkml:trace>
  <inkml:trace contextRef="#ctx0" brushRef="#br0" timeOffset="12712.7271">11117 14579 81 0,'-19'16'42'16,"-4"-4"-2"-16,8 9 1 15,2-7-39-15,9 3 0 16,1-2 0-16,10-1-2 15,6-2 1-15,6 0-2 16,3-3 1-16,3 0 0 16,1 4 0-16,-5 1 0 0,-5 3 0 15,-5 5 0-15,-3 5 0 16,-11 4 0-16,-3 2-1 15,-4-2 1-15,-4 2-3 16,-4-10-1-16,8 1-4 16,-10-24-21-16,20 0-11 15,-9-16 0-15,15-2-2 16</inkml:trace>
  <inkml:trace contextRef="#ctx0" brushRef="#br0" timeOffset="13155.7524">11168 14532 83 0,'0'0'42'0,"0"0"-1"0,14 21 1 16,2-18-38-16,6 2-1 16,8-5-1-16,10-3 1 15,6-3-2-15,8-3 0 16,3-4 0-16,3 1 0 15,-6 2-1-15,-3-2 0 16,-10 4 1-16,-7 5-1 16,-14 5 0-16,-14 8 1 15,-10 9-1-15,-14 10 0 16,-6 6 1-16,-6 9-1 15,-4 6 0-15,4 4 0 16,0-2 1-16,12-6-2 16,12-7 1-16,14-11 0 15,16-17 0-15,16-13 0 0,15-14 1 16,3-14-1-16,7-10 0 15,-2-11 1-15,-7-4 0 16,-8-2 0-16,-15-1-1 16,-15 8 0-16,-18 1-1 15,-13 11 0-15,-7 15-4 16,-12 1-3-16,12 26-16 15,-20-16-7-15,29 29-1 16,-8-15-3-16,23 15-7 16,-4-17 1-16</inkml:trace>
  <inkml:trace contextRef="#ctx0" brushRef="#br0" timeOffset="13320.7619">12203 14797 86 0,'-27'45'40'0,"1"8"0"15,-3-11-3-15,-14-13-62 16,33 10-15-16,-5-15-1 16,15 0-1-16,0-24-1 15</inkml:trace>
  <inkml:trace contextRef="#ctx0" brushRef="#br0" timeOffset="16865.9647">2335 15624 51 0,'0'0'38'15,"-7"10"-1"-15,2 17-1 16,-6 1-34-16,-4 7-1 16,1 8-1-16,0 3-2 15,7 12-7-15,-5-13-26 16,19 3-2-16,3-17 1 15,14-3 0-15</inkml:trace>
  <inkml:trace contextRef="#ctx0" brushRef="#br0" timeOffset="17189.9832">2826 15532 45 0,'-24'9'38'16,"4"17"0"-16,-8-7-1 15,9 11-32-15,1-7 0 16,9 5 0-16,7-6-2 16,9-5 0-16,9-3-2 15,9-4 0-15,5-5-1 16,8 3 0-16,-5-1 0 0,3 4 0 15,-7 3 0-15,-5 7 0 16,-7 5 0-16,-9 7 0 16,-6 0-1-16,-5-3 0 15,-3 0-3-15,-4-12-4 16,10 6-17-16,0-24-12 15,0 0-1-15,-3-40 0 16</inkml:trace>
  <inkml:trace contextRef="#ctx0" brushRef="#br0" timeOffset="17378.994">2935 15496 61 0,'0'0'43'0,"0"0"-3"15,0 0 2-15,0 0-39 16,27 2-2-16,-3-6-3 15,5-4-3-15,13 13-14 16,-5-13-21-16,15 12 2 16,-5-10-5-16,10 15 3 15</inkml:trace>
  <inkml:trace contextRef="#ctx0" brushRef="#br0" timeOffset="18044.032">3734 15484 55 0,'0'0'40'16,"8"-18"-1"-16,17 10 1 15,4-7-38-15,12-3-1 16,1 4 0-16,5 3 0 0,-5 7-1 15,-3 6 1-15,-6 5-1 16,-7 8 1-16,-7 6-1 16,-8 3-2-16,-5 1 2 15,-6 2-1-15,-6-1 1 16,-3-3-1-16,-5 0 2 15,0-3-3-15,-5-5 2 16,-1 1 0-16,5-2 0 16,-2-4 0-16,7 2 0 15,10-12 0-15,-10 13 0 16,10-13 0-16,24 1 0 15,-5-4 0-15,10-1 0 16,1 0 0-16,4 2 0 16,-4 3 1-16,-3 4-1 0,-6 6 1 15,-8 8-1-15,-6 7 1 16,-8 4 0-16,-7 7 0 15,-8 0-1-15,-5 3 1 16,-6-3 0-16,-3 0-1 16,-1-9 0-16,2-5-1 15,4-7-1-15,5-14-3 16,20-2-18-16,-13-13-14 15,29-5-2-15,-3-20-1 16</inkml:trace>
  <inkml:trace contextRef="#ctx0" brushRef="#br0" timeOffset="18361.0502">4539 15798 38 0,'0'0'39'0,"-13"4"1"15,25-3-2-15,1-9-23 16,16 0-12-16,7-4 0 16,10 4-2-16,11-2-1 0,1 0-3 15,13 10-9-15,-8-13-25 16,15 10-1-16,-10-13-2 15,10 6 0-15</inkml:trace>
  <inkml:trace contextRef="#ctx0" brushRef="#br0" timeOffset="18629.0655">5504 15479 50 0,'0'0'41'16,"0"-10"-1"-16,0 10 2 0,0 0-37 16,0 26-4-16,-5-2 2 15,-1 12-2-15,-6 9 0 16,2 7-1-16,2 3 0 15,-2 3-5-15,10 0-2 16,-7-18-22-16,30 6-9 16,-7-23-3-16,24-1 2 15</inkml:trace>
  <inkml:trace contextRef="#ctx0" brushRef="#br0" timeOffset="18971.0851">6117 15509 52 0,'-19'8'39'16,"-14"-4"0"-16,8 16-1 16,-3-7-32-16,3 5-4 15,5-1 1-15,6 1-2 16,9-7 1-16,12 1 0 15,8-4-1-15,11-5 0 16,6 1 0-16,10-2-1 16,1-1 1-16,1 5-1 15,-3 4 0-15,-6 8 1 16,-9 4-1-16,-8 9 0 15,-12-1 0-15,-7 5 1 16,-11 0-2-16,-4-4 1 0,0-2-3 16,-3-13-2-16,11 1-6 15,-10-29-20-15,18 12-8 16,4-34-1-16,15 7 0 15</inkml:trace>
  <inkml:trace contextRef="#ctx0" brushRef="#br0" timeOffset="19164.0961">6264 15487 83 0,'-26'2'44'16,"14"15"-1"-16,-6-17-13 16,18 0-26-16,0 0-3 15,18 6-1-15,10-12-1 16,7-4-3-16,12 3 0 0,-1-8-5 15,19 16-20 1,-18-9-14-16,9 12 1 0,-9-6 1 16</inkml:trace>
  <inkml:trace contextRef="#ctx0" brushRef="#br0" timeOffset="19496.1151">6670 15541 57 0,'0'0'43'0,"24"-7"-2"16,-9-3 1-16,9 2-35 0,10-5-3 15,14 4 1-15,4-5-2 16,3 5 0-16,1-2-1 15,0 2-2-15,-6 4 1 16,-5 5-1-16,-12 6 0 16,-10 11 1-16,-12 9-1 15,-12 10-1-15,-11 12 0 16,-9 6 0-16,-4 10 0 15,-6-1-2-15,4 2 0 16,1-15-5-16,16 8-12 16,-11-34-12-16,23 0-9 15,-2-24-2-15,33-5 2 16</inkml:trace>
  <inkml:trace contextRef="#ctx0" brushRef="#br0" timeOffset="20315.1619">7986 15908 36 0,'-12'1'37'0,"12"-1"1"16,-24-2-1-16,24 2-28 15,-30-10-3-15,11-2-1 16,-9-9 0-16,4-8-3 16,-4-4 0-16,0-10 0 15,4-6-1-15,1-4 1 16,1-2-2-16,6-1 2 15,6-2-2-15,7 6 2 16,3 2-1-16,5 5 0 16,6 7 1-16,3 5-2 15,2 3 1-15,4 7 0 16,-1 4-1-16,4 9 1 15,-1 3-1-15,-1 7 0 16,-2 8 0-16,-3 6 1 0,-5 10-1 16,-5 6 1-16,-11 13-1 15,-13 7 1-15,-11 7-1 16,-9 14 0-16,-4 0 1 15,-4 3 0-15,1-3 0 16,8-5-1-16,13-12 1 16,19-12-1-16,25-21 0 15,22-20 0-15,28-17-3 16,14-23-5-16,30 10-21 15,-14-28-10-15,15 11-3 16,-20-6 1-16</inkml:trace>
  <inkml:trace contextRef="#ctx0" brushRef="#br0" timeOffset="20750.1868">3865 16650 33 0,'18'-17'36'0,"-11"-4"2"16,10 24-1-16,-17-3-28 15,7 21-2-15,-9 7-2 16,0 9 0-16,-2 10-3 15,0 10 0-15,1 3-2 16,-1 0 0-16,8 2-4 16,-2-8-5-16,24 2-26 15,-10-20-2-15,17-1-2 16,-2-27 1-16</inkml:trace>
  <inkml:trace contextRef="#ctx0" brushRef="#br0" timeOffset="21081.2058">4531 16648 43 0,'-10'12'37'16,"-18"7"2"-16,1 24-1 16,-7 6-32-16,0 11 1 15,1 5-3-15,5 2 1 16,3 2-1-16,8-3 0 15,12-9-1-15,10-12 0 16,4-12-2-16,14-16 0 16,6-12-1-16,4-14 0 0,0-10 0 15,-5-6 0-15,1-4 0 16,-15-2-1-16,-7-1 1 15,-9 4-1-15,-12-1-1 16,-5 8-1-16,-10 8 1 16,0 3-1-16,4 6-1 15,-1 0-4-15,26 4-17 16,-23-1-12-16,36 4-2 15,-4-19 1-15</inkml:trace>
  <inkml:trace contextRef="#ctx0" brushRef="#br0" timeOffset="21615.2363">4989 16634 40 0,'-19'17'37'15,"9"-21"3"-15,20 6-2 16,4-16-23-16,15-3-13 15,12-7 0-15,3 3 0 16,8-1 0-16,-1 6-1 16,-1 1 1-16,-5 9-1 0,-9 6 0 15,-6 11 0-15,-12 6 0 16,-6 11 0-16,-13 3-1 15,-7 4 1-15,-11 4 0 16,0-4-1-16,-2 3 1 16,1-8-1-16,5-7 0 15,7-6 1-15,8-17-1 16,18 8 0-16,8-14 0 15,11-1 0-15,3-2 1 16,6 3-1-16,-7 4 0 16,-1 6 1-16,-15 10-1 15,-11 10 0-15,-17 10 1 16,-15 4 0-16,-16 6-1 15,-8-1 0-15,-6 1 0 16,-2-3-2-16,4-6-1 0,5-14-2 16,18 3-16-16,-5-23-9 15,30-1-9-15,-3-17-3 16,29 0 3-16</inkml:trace>
  <inkml:trace contextRef="#ctx0" brushRef="#br0" timeOffset="21851.2498">5786 16973 66 0,'0'0'42'0,"0"0"-1"0,21-7-5 15,7-2-32-15,10-4 0 16,16-7-3-16,15-1-3 16,11-15-8-16,28 14-20 15,-11-24-9-15,15 9-4 16,-6-12 2-16</inkml:trace>
  <inkml:trace contextRef="#ctx0" brushRef="#br0" timeOffset="22254.2728">7067 16383 50 0,'5'-13'39'0,"-5"13"-1"15,0 0 0-15,2 17-32 16,-10 5-3-16,0 19 1 15,-7 8-1-15,-1 14 0 16,-6 7-1-16,-2 9 0 0,1 2-2 16,5-6-2-16,7-3-3 15,2-25-14-15,29-4-19 16,3-26-1-16,22-9-1 15,6-29 0-15</inkml:trace>
  <inkml:trace contextRef="#ctx0" brushRef="#br0" timeOffset="22606.293">7770 16528 50 0,'0'0'39'0,"-31"-21"1"16,4 33-1-16,-24-2-28 15,9 18-4-15,-8 5-2 16,6 12-1-16,-1 3-1 0,6 10 0 15,6 4-1-15,10-4-1 16,7 0 0-16,10-10-1 16,11-4 1-16,10-10-2 15,13-9 1-15,6-15-1 16,7-8 1-16,2-12-1 15,-1-9 1-15,-7-5 0 16,-9-8 0-16,-9 1 0 16,-12-3-1-16,-12 0 0 15,-11 2-1-15,-10 4 0 16,-1 12-1-16,-3 2 0 15,5 11-2-15,-3 1-1 16,20 17-13-16,-9-15-8 0,31 13-11 16,0-10-2-16,28 2 2 15</inkml:trace>
  <inkml:trace contextRef="#ctx0" brushRef="#br0" timeOffset="23041.3179">8543 16472 44 0,'-37'2'39'16,"-6"16"0"-16,-17-6 1 16,3 17-27-16,-4-13-6 15,8 6-1-15,2-6-3 16,18 1 1-16,10-2-2 0,23-15 0 15,4 17 0-15,20-12-2 16,18 0 0-16,11 3 1 16,14 4 0-16,-1 6-1 15,6 5 0-15,-4 2 1 16,-7 10-1-16,-10 5 1 15,-15 4-1-15,-14-4-1 16,-13 0 2-16,-13-8-2 16,-10-1 1-16,-10-14-2 15,-4-4 2-15,-3-22-2 16,2-10 2-16,8-12 0 15,6-14 0-15,5-9 0 16,9-13 0-16,9 0 1 16,5-2-2-16,1 11 1 15,3 8-2-15,-5 0-6 0,10 34-18 16,-23-12-11-16,1 28-4 15,6-17-2-15,-6 17 1 16</inkml:trace>
  <inkml:trace contextRef="#ctx0" brushRef="#br0" timeOffset="61234.5024">13387 14404 60 0,'5'-18'37'0,"-5"18"-1"16,0 0 1-16,0 0-34 15,-14 36-2-15,5 6 0 16,-2 11 0-16,-1 14 0 16,-5 7 0-16,11 6-1 15,-4-2 0-15,7-2-2 16,6-2-6-16,-4-18-26 15,12-1-2-15,-1-19-1 16,13-9 0-16</inkml:trace>
  <inkml:trace contextRef="#ctx0" brushRef="#br0" timeOffset="61481.5165">13408 14441 79 0,'-11'-13'40'16,"11"13"-1"-16,0 0 0 15,0 0-36-15,23-11-2 16,10 4 0-16,10-5 0 15,9 3 0-15,9 0-2 16,2-5 0-16,1 5-2 16,-4-3-5-16,6 12-30 15,-22-6 1-15,-3 16-3 0,-26-7 2 16</inkml:trace>
  <inkml:trace contextRef="#ctx0" brushRef="#br0" timeOffset="61693.5286">13378 14759 72 0,'-13'14'40'0,"23"1"-2"16,5-21 3-16,23-3-37 15,13-7-2-15,10-3 0 16,10-3-1-16,1-3-3 15,8 11-13-15,-11-8-23 16,5 13 1-16,-15-1-4 16,-2 12 3-16</inkml:trace>
  <inkml:trace contextRef="#ctx0" brushRef="#br0" timeOffset="62083.551">14271 14705 62 0,'0'0'39'0,"-26"-15"-1"15,13 14 2-15,-10-5-30 16,4 7-6-16,-1 1-1 16,2 10 0-16,-4 8-1 15,5 6-2-15,-1 4 2 16,7 8-2-16,2-2 1 0,6 4-2 15,6-3 1-15,11-5-1 16,6-7 1-16,9-13 1 16,7-6-1-16,6-10 0 15,0-9 0-15,3-13 0 16,-6-2 0-16,-4-8-1 15,-12-1 0-15,-9-1 1 16,-12 2-1-16,-9 5 1 16,-7 8-2-16,-8 6 2 15,-1 9-2-15,-5 8 2 16,5 9-3-16,0 4-2 15,12 8-2-15,0-8-16 16,22 8-14-16,2-11-1 16,22 3 2-16,2-12-1 0</inkml:trace>
  <inkml:trace contextRef="#ctx0" brushRef="#br0" timeOffset="62420.5702">14728 14741 46 0,'0'0'37'15,"0"0"1"-15,-24-6 0 16,24 6-16-16,-24 14-17 15,13-4 0-15,-6 4-2 16,6 4-2-16,0 4 1 16,3 4-2-16,4-1 2 15,4 2-1-15,4-3 0 16,6-2-1-16,8-6 1 15,8-12-1-15,6-4-1 0,0-9 1 16,1-8 0-16,-2-5-1 16,-3-4 1-16,-5-3-1 15,-9 0 0-15,-11 1 2 16,-6 3-2-16,-7 3 1 15,-8 7-2-15,-3 3 1 16,-1 9-2-16,0 3-2 16,5 13-4-16,-4-8-28 15,20 13 0-15,1-18-2 16,27 23 2-16</inkml:trace>
  <inkml:trace contextRef="#ctx0" brushRef="#br0" timeOffset="62845.5945">15265 14753 62 0,'-38'4'39'15,"14"4"-2"-15,-11-8 2 16,12 6-32-16,-4-2 0 15,11 6-2-15,-2 1-2 16,6 6 1-16,1 3-2 16,5 9 0-16,3 1 0 15,6 1-1-15,3 0 0 16,8-4 0-16,8-9 0 15,8-12 0-15,9-14 0 16,5-18 0-16,5-15 0 16,3-15 1-16,5-12-1 0,-5-8 1 15,-5-7-2-15,-8 0 1 16,-6 8-1-16,-10 15 1 15,-14 18-2-15,-13 22 0 16,-9 25 1-16,-6 22-1 16,-5 26 0-16,-5 15-2 15,4 14 0-15,2 0-4 16,17 13-11-16,2-28-21 15,27 0-2-15,6-25-1 16,30-6 1-16</inkml:trace>
  <inkml:trace contextRef="#ctx0" brushRef="#br0" timeOffset="63435.6283">16656 14977 56 0,'-15'5'37'0,"-2"-17"0"15,4 6-2-15,-6-13-29 0,-5 0-3 16,-5-6-1-16,-3-5 0 15,-5-8 1-15,-5-7-1 16,0-6 0-16,-5-1 0 16,4-5-1-16,3 2 1 15,3 0 0-15,8 3 0 16,5 5-1-16,13 3 0 15,12 4 0-15,12 2 0 16,9 1 0-16,14 3 0 16,3 4 1-16,7 7-1 15,2 8 0-15,-1 8 0 16,-8 10 0-16,-7 15 0 15,-18 14-1-15,-12 13 1 0,-13 14-1 16,-14 9 1-16,-12 7-1 16,-1 6 0-16,-7-1 0 15,3-6 0-15,10-5 0 16,13-13 0-16,18-14 0 15,22-17-1-15,28-16-1 16,29-18-1-16,32-12-2 16,17-26-15-16,36 2-17 15,3-19-1-15,20 5-2 16,-6-14 1-16</inkml:trace>
  <inkml:trace contextRef="#ctx0" brushRef="#br0" timeOffset="63757.6467">17529 14502 47 0,'12'-18'36'16,"-7"-8"0"-16,4 13 1 16,-11-5-28-16,2 18 1 15,0 0-3-15,-13 9-1 16,-1 10-1-16,4 14-1 15,-4 5-2-15,1 15-1 16,3 6 0-16,3 6-2 16,1 2-1-16,3-5-3 0,10 4-5 15,-6-17-27-15,16 1 0 16,-6-23-3-16,12-4 2 15</inkml:trace>
  <inkml:trace contextRef="#ctx0" brushRef="#br0" timeOffset="64088.6656">17463 14448 80 0,'0'0'39'0,"7"-11"-1"16,17 13-2-16,11-14-33 15,10 5 0-15,10-1 0 0,6 2 0 16,-2 5-1-16,0 8 0 16,-10 7-1-16,-3 10 0 15,-20 13-1-15,-10 8 0 16,-19 8 0-16,-13 5-1 15,-12 5 0-15,-19 2 0 16,-5-1 0-16,-9-3 0 16,-1-9 0-16,5-11-2 15,6-9 1-15,12-17-4 16,25-8-5-16,5-26-26 15,36 1-1-15,7-21 0 16,27 5 0-16</inkml:trace>
  <inkml:trace contextRef="#ctx0" brushRef="#br0" timeOffset="64269.676">18163 14652 75 0,'-10'13'40'0,"-12"-4"-2"16,8 13 2-16,-9-2-29 15,10 2-10-15,3 6 1 16,4 4-2-16,3 3 0 15,1 0-3-15,8 4-3 16,-10-15-30-16,21 7-2 16,-8-17 0-16,11-1-3 15</inkml:trace>
  <inkml:trace contextRef="#ctx0" brushRef="#br0" timeOffset="64419.6846">18245 14417 99 0,'-20'-10'36'15,"0"9"-4"-15,4 9-40 16,15 5-28-16,1-13-2 16,24 20 0-16</inkml:trace>
  <inkml:trace contextRef="#ctx0" brushRef="#br0" timeOffset="64968.716">18627 14779 64 0,'-20'-7'39'16,"10"7"-1"-16,-10-13 2 16,20 13-32-16,-30-13-3 15,11 13 0-15,-5 2-2 16,-1 8 0-16,-7 10 0 15,0 4-2-15,3 7 1 16,0 1-2-16,6 4 2 16,4-3-3-16,12-4 2 15,10-6 0-15,13-11-1 16,10-9 0-16,14-11 1 15,4-6-1-15,1-10 0 16,4-5 1-16,-3-2-1 16,-3-3 0-16,-8-1 0 0,-11 4 1 15,-2 4-2-15,-10 5 2 16,-4 10-1-16,-8 12 0 15,0 0 0-15,-10 24 0 16,3 11-1-16,-4 12 0 16,-1 14 1-16,0 12-2 15,-2 8 2-15,-1 4-1 16,1 5 1-16,-4-5 0 15,0-2 0-15,-2-5 0 16,-7-10 0-16,0-8 0 16,-3-12 0-16,-4-8-1 15,0-15 2-15,2-12-2 0,3-15-1 16,6-18-1-1,9-10-4-15,-6-33-15 0,27 1-17 16,-3-30 1-16,23 11-2 16,-3-13 0-16</inkml:trace>
  <inkml:trace contextRef="#ctx0" brushRef="#br0" timeOffset="65410.7413">18904 14871 73 0,'0'0'40'0,"24"-5"-3"15,-9-6 0-15,13 2-34 16,2-2-1-16,11-1 0 16,-2 0-1-16,-1-1 1 15,-2 1-1-15,-6 0 1 16,-7-2-1-16,-6 2 2 15,-12-2-2-15,-5 2 2 16,-9-2-1-16,-5 2 0 16,-5-3 0-16,-5 8 0 15,-3 1 0-15,0 11-1 16,1 7-1-16,-5 8 0 15,1 9 1-15,7 8-1 0,1 5-1 16,6 3-1-16,6 3 0 16,10-10-3-16,14 1 1 15,7-14-5-15,23 6-12 16,-4-25-18-16,22 1 1 15,-4-23-2-15,15 1 1 16</inkml:trace>
  <inkml:trace contextRef="#ctx0" brushRef="#br0" timeOffset="65763.7614">19650 14674 72 0,'-29'-20'40'15,"16"20"0"-15,-9-3-1 16,6 6-33-16,-4 2-2 0,3 10-1 15,-1 0-1-15,2 6-2 16,2-1 1-16,4 1-1 16,3-1 0-16,7-4 0 15,6-4 0-15,8-5-1 16,3-2 1-16,5-2 0 15,1-3 0-15,4-2 1 16,-2 1-1-16,-4 4 1 16,-7 2-1-16,-14-5 1 15,12 25-1-15,-16-5 1 16,-7 1-1-16,0 3 0 15,1-2-2-15,0-5 0 16,8 1-4-16,2-18-11 16,23-5-22-16,-5-17 2 0,21 1-3 15,-3-18 1-15</inkml:trace>
  <inkml:trace contextRef="#ctx0" brushRef="#br0" timeOffset="65980.7739">20144 14217 86 0,'10'-13'40'0,"-10"13"0"15,-7 15 0-15,-13 7-34 16,4 23-3-16,-3 7-2 16,0 9 0-16,-1 9-2 15,0 1 1-15,-1 3-2 16,7-6-1-16,-2-4-1 15,3-12-2-15,9 0-4 0,-12-28-22 16,20 4-5-16,-4-28-3 16,0 0 2-16</inkml:trace>
  <inkml:trace contextRef="#ctx0" brushRef="#br0" timeOffset="66303.7923">19968 14572 83 0,'0'0'41'15,"-26"-19"-2"-15,26 19 1 16,-24 15-33-16,24-15-4 15,4 12-1-15,10-9 0 16,8-6-1-16,7-2 0 16,4-1 1-16,7-5-1 15,2 3 0-15,-2-2-1 16,-2 4 1-16,-3-2-1 0,-7 7 0 15,-5 3 0-15,-7 6 0 16,-7 6 0-16,-4 5 0 16,-5 4 0-16,-7 4 0 15,-1 7 0-15,3 0-1 16,-4 0-1-16,3-2-1 15,2-5-2-15,7-1-4 16,-3-26-13-16,14 22-11 16,-14-22-6-16,28-15-1 15,-14-9 0-15</inkml:trace>
  <inkml:trace contextRef="#ctx0" brushRef="#br0" timeOffset="66471.8019">20481 14307 93 0,'-2'-10'41'16,"-18"-1"0"-16,7 19-1 15,-16 6-36-15,9-10-4 16,5 0-3-16,-3-7-7 16,18 3-24-16,0 0-6 15,0 0 0-15,14-11-2 16</inkml:trace>
  <inkml:trace contextRef="#ctx0" brushRef="#br0" timeOffset="67303.8495">20762 14518 62 0,'0'0'38'0,"-26"6"-2"16,14 9 3-16,-13-4-31 15,8 9-1-15,-9 1-2 16,3 12 0-16,-5-2-1 16,9 7-1-16,0-3-1 0,5 1-1 15,7-5 0-15,10-1-1 16,8-13 0-16,10-8 0 15,8-7 0-15,7-8 0 16,2-10 0-16,-2-9 2 16,0-2-2-16,-4-9 2 15,-3-1-2-15,-10-3 1 16,-4-1 0-16,-1 1 0 15,-8 8-1-15,-2 1 0 16,-4 8-1-16,0 10 1 16,0 13-1-16,0 0 1 15,0 0 0-15,-10 18 1 16,10-2-1-16,1 3 0 15,8-4 0-15,9-4 1 0,5-4 0 16,9-2 0-16,3-3 0 16,3-2-1-16,2 0 1 15,-4 3 0-15,-6 1 0 16,-9 4-1-16,-11 6 0 15,-10 5 0-15,-10 4-1 16,-7 1 0-16,-2 3 0 16,-3-2 0-16,2 0 0 15,3-5 0-15,5-6 1 16,12-14-1-16,0 0 0 15,21-5 1-15,2-14 1 16,8-5 1-16,3-5-1 16,3-2 1-16,1-3 0 15,-1 1 0-15,-4 5 0 0,-6 3 1 16,-5 7-2-16,-5 8 0 15,-8 7-1-15,-9 3 1 16,8 28-1-16,-13-3 0 16,-3 9-1-16,3 3 0 15,0 6-2-15,0-3-3 16,9 7-7-16,-4-19-6 15,28 10-6-15,-12-29-4 16,31 4-8-16,-6-19-4 16,23 0 0-16</inkml:trace>
  <inkml:trace contextRef="#ctx0" brushRef="#br0" timeOffset="67461.8586">21856 14809 94 0,'-27'0'43'16,"27"0"-4"-16,-11-14-6 15,9-17-55-15,39 9-15 16,-3-16-4-16,13 7-2 16,1-11-1-16</inkml:trace>
  <inkml:trace contextRef="#ctx0" brushRef="#br1" timeOffset="427588.4566">13280 15517 29 0,'9'-15'33'0,"-9"15"1"16,0 0 1-16,0 0-30 16,3 12 1-16,3 14 0 15,-6 0 1-15,8 17-2 16,-7 3-1-16,3 11 0 15,-4 4 1-15,3 9-3 16,-4 4 0-16,-7 3-2 0,-1-1 1 16,-3-9-3-16,3-6 0 15,-3-11-4-15,11-6 1 16,-7-19-2-16,15-11 0 15,-7-14 2-15,15-20-1 16,-2-15 2-16,2-9 1 16,-1-13 5-16,-6-14 0 15,4-4 3-15,-12-15 0 16,4 1 0-16,-12-6 1 15,8 11 1-15,-6 4 0 16,6 8-1-16,-2 10-2 16,7 15 1-16,2 11-2 15,6 13 1-15,5 10-2 16,3 11-1-16,1 7 0 0,6 5 0 15,0 7-1-15,0 6 1 16,-1 4 0-16,-3 3-2 16,-3 3 1-16,-10 3 0 15,-7 2 0-15,-14 3-1 16,-11 0 1-16,-8-1-1 15,-6-2 0-15,-10-3 0 16,3-6-1-16,2-9-3 16,14 6-14-16,1-28-17 15,25 2-3-15,0 0-1 16,13-8 1-16</inkml:trace>
  <inkml:trace contextRef="#ctx0" brushRef="#br1" timeOffset="428031.482">13947 15809 42 0,'-7'-14'36'16,"7"14"1"-16,-29-7 0 15,8 13-28-15,-17-2-2 16,5 19 1-16,-11 4-3 16,3 13 0-16,0 6-2 15,8 4 1-15,8-3-2 16,13 0 0-16,14-13-1 15,18-15 0-15,18-17 0 16,12-20 0-16,11-21-1 0,8-14 0 16,4-21 0-16,-2-5 0 15,-4-6 0-15,-10 4 0 16,-15 1 0-16,-10 11 0 15,-14 16 0-15,-11 15 1 16,-12 23-1-16,-10 23 0 16,-5 23 1-16,-5 20-2 15,0 20 0-15,2 10 0 16,6 8-1-16,5-4-1 15,17 0-4-15,3-29-15 16,30 2-15-16,4-32-2 16,20-9-1-16,1-24 1 15</inkml:trace>
  <inkml:trace contextRef="#ctx0" brushRef="#br1" timeOffset="428227.4932">14745 15553 68 0,'7'-39'41'0,"-12"-1"0"16,12 29 0-16,-7 11-34 15,1 19-3-15,-4 22 0 16,-7 17-3-16,-1 13-1 16,-4 5-3-16,7 5-4 15,-11-19-19-15,23 15-15 16,-4-29 1-16,15-6-2 15,2-26 0-15</inkml:trace>
  <inkml:trace contextRef="#ctx0" brushRef="#br1" timeOffset="428386.5023">15074 16016 72 0,'-13'51'39'16,"-13"-9"0"-16,5 10-4 15,7 7-61-15,-8-23-12 16,16 8-2-16,-3-21-1 15</inkml:trace>
  <inkml:trace contextRef="#ctx0" brushRef="#br1" timeOffset="428857.5292">15900 15699 29 0,'21'-37'34'0,"-4"12"2"16,-16 0-1-16,10 21-28 15,-11 4 0-15,-12 16 0 16,-1 6-1-16,3 15-2 15,-9 8-1-15,7 9 1 16,-3 4-3-16,5 7 1 16,3 0-2-16,3-5 0 15,8-2-5-15,2-23-7 16,15 6-23-16,-8-24-1 15,15-4 0-15,-11-28-1 16</inkml:trace>
  <inkml:trace contextRef="#ctx0" brushRef="#br1" timeOffset="429060.5408">15947 15549 45 0,'-12'2'38'0,"-5"-4"1"15,17 14-2-15,0-12-13 16,17-5-22-16,13-7-1 15,8 0 1-15,12-4-4 16,2-6-1-16,11 14-20 16,-14-13-13-16,7 17-2 15,-20 0 0-15,-4 15 0 0</inkml:trace>
  <inkml:trace contextRef="#ctx0" brushRef="#br1" timeOffset="429255.552">15937 15883 64 0,'-8'19'40'16,"8"-19"-2"-16,22-1 1 16,2-15-37-16,18-6-3 15,10-3-2-15,1-8-2 16,13 15-9-16,-13-17-20 15,8 19-3-15,-15-6 0 16,4 16 1-16</inkml:trace>
  <inkml:trace contextRef="#ctx0" brushRef="#br1" timeOffset="429601.5718">16525 15769 50 0,'-9'30'37'0,"9"-30"-1"16,-9 33 1-16,0-16-26 16,10 7-6-16,-2 5-1 15,1 5-1-15,-1 2-1 16,1 6-1-16,1-3 0 15,-1-2 1-15,-1-6-1 16,3-4 1-16,0-16-1 16,-2-11 0-16,14-7 0 15,-5-16 0-15,2-13 0 16,3-4-1-16,-3-8 1 15,5-4-1-15,0 2 1 0,-3 3 0 16,-2 6 0-16,-1 10 0 16,0 6 0-16,-4 10-1 15,-6 15 1-15,17-7-1 16,0 15-1-16,-1-1-1 15,11 3-2-15,1-4-2 16,12 11-11-16,-13-19-20 16,19 13-1-16,-9-20-1 15,6 13 1-15</inkml:trace>
  <inkml:trace contextRef="#ctx0" brushRef="#br1" timeOffset="429766.5812">17062 15755 58 0,'0'0'37'0,"0"0"0"15,0 0-1-15,-6 33-24 0,3-9-9 16,1 8-1-16,0 6-1 15,0 6 0-15,-2 2-1 16,2 0-4-16,4 5-5 16,-9-23-27-16,15 4 0 15,-8-32-2-15,21 8 1 16</inkml:trace>
  <inkml:trace contextRef="#ctx0" brushRef="#br1" timeOffset="429916.5898">17157 15577 72 0,'-20'-52'41'0,"-13"0"-2"15,8 23 2-15,-5 3-36 16,7 11-4-16,13 15-13 0,-1-12-22 16,24 17-4-16,11-12-5 15,29 8 3-15</inkml:trace>
  <inkml:trace contextRef="#ctx0" brushRef="#br1" timeOffset="430857.6436">18978 15592 64 0,'-12'-8'36'0,"-14"-3"-1"16,-2 20-11-16,-17-2-19 15,2 16 2-15,-12 7-2 16,2 12 0-16,-6 3-1 15,9 10 0-15,4 1-1 16,12 2 0-16,10 0-1 16,16 0 0-16,14-6-1 15,14-5-1-15,22-11 1 0,13-14 0 16,13-13-1-16,3-11 1 15,6-15-1-15,-6-11 0 16,-7-16 1-16,-9-10 0 16,-17-5-1-16,-13-1-1 15,-21 2 0-15,-13 0-1 16,-13 8 1-16,-12 2-2 15,-3 12 0-15,0 8-2 16,4 14-4-16,-3-3-18 16,20 25-10-16,3-4-2 15,21 21 1-15</inkml:trace>
  <inkml:trace contextRef="#ctx0" brushRef="#br1" timeOffset="431141.6599">19439 15923 58 0,'-14'-21'37'16,"5"6"-1"-16,-11-10-1 15,1 5-30-15,-3 5-2 16,5 10 1-16,-8 8-1 15,4 14 1-15,-4 5 0 16,3 10 1-16,3 6-2 16,9 8-1-16,6-3 0 15,10-3 0-15,11-13-2 16,11-12-2-16,15-11-2 15,1-21-5-15,25 2-26 0,-16-30-3 16,14 3-1-16,-10-21 0 16</inkml:trace>
  <inkml:trace contextRef="#ctx0" brushRef="#br1" timeOffset="431312.6696">19798 15457 75 0,'-19'4'39'0,"13"30"-1"15,-11 3-2-15,5 23-31 16,-2 7-2-16,3 6-3 15,2 6-1-15,3-1-2 16,5 5-8-16,-8-19-26 0,13-1-1 16,-4-20-1-1,10-6 0-15</inkml:trace>
  <inkml:trace contextRef="#ctx0" brushRef="#br1" timeOffset="431510.681">19667 15867 80 0,'-28'-20'42'15,"14"17"-1"-15,-3-7 0 16,17 10-36-16,0 0-4 16,27-4-1-16,9-4-3 15,3-9-2-15,27 8-13 16,-9-21-20-16,25 8-2 15,-6-12-2-15,17 8-1 0</inkml:trace>
  <inkml:trace contextRef="#ctx0" brushRef="#br1" timeOffset="432243.7229">20700 15685 64 0,'0'0'39'16,"-1"-25"-1"-16,11 18 0 15,2-2-34-15,13-5-3 16,1-1 1-16,5 7-1 16,2 1 0-16,-5 9 0 15,-9 8-1-15,-6 11 1 16,-13 7 0-16,-10 11 0 15,-11 4 0-15,-7 5 1 0,-7 4 0 16,-2-1 0-16,3-4-1 16,5-1 0-16,8-9 0 15,16-7 0-15,11-10-2 16,16-16 0-16,21-6-4 15,10-19-4-15,28 5-26 16,-8-28-3-16,19 9-1 16,-16-20 0-16</inkml:trace>
  <inkml:trace contextRef="#ctx0" brushRef="#br1" timeOffset="432522.7389">21388 15670 63 0,'-32'2'38'15,"5"18"-1"-15,-7-14 1 0,12 13-31 16,-2-5-3-16,11 4 0 15,3-3-2-15,10-2 0 16,8-1 0-16,10-3-1 16,3 2-1-16,5-1 1 15,3-1-1-15,4 6 0 16,-4 0 0-16,-2 5 0 15,-11 4-1-15,-3 2 1 16,-9 6-1-16,-4 2-1 16,-9 2 1-16,-5-6-1 15,0-2-3-15,-6-18-5 16,15 4-25-16,-8-25-2 15,13 11-1-15,-2-42 0 16</inkml:trace>
  <inkml:trace contextRef="#ctx0" brushRef="#br1" timeOffset="432688.7484">21415 15645 74 0,'-7'-15'41'0,"-15"-5"-1"16,22 20 0-16,-23 7-32 16,23-7-4-16,10 6-3 15,11-10-1-15,13-4-5 16,4-15-9-16,27 14-19 15,-13-16-7-15,15 5-3 16,-11-6 1-16</inkml:trace>
  <inkml:trace contextRef="#ctx0" brushRef="#br2" timeOffset="443331.3571">13741 15195 26 0,'-12'-18'31'16,"-1"11"0"-16,-2 6-2 16,-9-4-24-16,7 4-1 15,-8 0-1-15,4 3 0 16,-5-1-1-16,0 6-1 15,-5-2 0-15,2 7 1 16,-3 0 0-16,-7 6 1 16,0 1-1-16,-2 4 2 15,0 2-2-15,-3 3 1 16,2-2-1-16,4 3 0 0,-2 2 1 15,6-1-4-15,1 3 2 16,2 2-2-16,0 2 2 16,3 4-2-16,0 5 1 15,3 2-1-15,3 3 1 16,2 1 0-16,3-2 0 15,5 2 0-15,4-2 0 16,3-5 1-16,5-5-1 16,6 2 0-16,6-3 0 15,0-3 1-15,5 0-1 16,5-3-1-16,-2 2 2 15,5-1-2-15,1 4 2 16,-4-6-1-16,4 2 1 16,0-3-1-16,2-2 0 15,2-3 1-15,2-4 0 0,7-1-1 16,0-8-1-16,8-3 2 15,4-5-2-15,2-3 2 16,8-3-2-16,2 2 1 16,3 0 0-16,-1 3 0 15,1 0 1-15,-2 4-1 16,2 5 0-16,-5 2 0 15,2-2-1-15,-5-1 1 16,3 0 0-16,0-3-1 16,7-2 1-16,1-5 0 15,6-2 0-15,3-2 1 16,3-4-1-16,1 4 0 15,4-1 0-15,1 0 0 16,-4 2 0-16,4 1 0 0,-1 4 0 16,-2 1 0-16,1 0 0 15,2 2 0-15,-4-1 0 16,1-2 0-16,3-1 0 15,2-2 0-15,1-1 0 16,5-1 0-16,2-4 0 16,1-2 0-16,3 2 0 15,0 1 0-15,1 0 0 16,-3 4 0-16,-2 1 0 15,-2 3 0-15,-8 2 0 16,1 2 0-16,-2 1 1 16,-6 1-1-16,-1 0 0 15,-3-2 1-15,4-1-1 0,0-4 0 16,4 3 0-16,0-7 0 15,3 3 1-15,0-2-1 16,2 0 0-16,-2 1 0 16,-2 1 0-16,2 1 0 15,-2 0 1-15,-1 1-1 16,-4 0 0-16,0 1 0 15,-2-2 0-15,1 1 0 16,-3-1 0-16,-1 1 1 16,1-3-1-16,-1 1 0 15,3 3 0-15,-4-2 0 16,-2 3 0-16,-1 1 0 15,-3 2 0-15,-4 2 0 16,-3-2 0-16,-1 1 0 0,-1-1 0 16,5 3 0-16,-3-3 0 15,2-1 0-15,3-2 0 16,0 0 0-16,7-5 0 15,-5 1 0-15,3-1 0 16,-5-1 0-16,3-1 0 16,-5-1 0-16,2 3 0 15,0 0 0-15,-1 1 0 16,-1 2 0-16,-2-4 0 15,-1 0 0-15,6 0-1 16,-4 0 1-16,0-2 0 16,1-3-1-16,2-1 1 15,1 0 0-15,0-2 0 16,4 2 0-16,-2 0 0 0,1 0 0 15,-3 0-1-15,0-1 1 16,-3 3 0-16,-2-2 0 16,-3 0-1-16,-1 3 1 15,-2-3 0-15,1-1 0 16,2-1 0-16,0-1 0 15,0-1 0-15,0 2 0 16,0-4 0-16,0 0 0 16,-2-3 0-16,-2 1 0 15,-1-2-1-15,-3 0 1 16,0-2 0-16,0-3 0 15,0-3 0-15,0 1 0 16,-4-4 0-16,4-2 0 0,-2 2 0 16,-4-2 0-16,0 2 0 15,-7-4-1-15,-3 2 1 16,-3-1 2-16,-1-1-2 15,-5-3 1-15,-1-5-1 16,-1 0 1-16,-3-1 0 16,1-2 0-16,-4 0-1 15,1 0 2-15,-8-3-2 16,0 7 0-16,-8 0 0 15,-6-1 0-15,-6 0 1 16,-4 2-1-16,-6 2 0 16,-7-1 0-16,-2 3 1 15,-7-3-1-15,0 3 0 16,-4-2 1-16,-3 2-1 0,-1-2 1 15,-4 2-1-15,-1-1 1 16,-1 2-2-16,-1 3 2 16,-6 2-2-16,1 2 1 15,-3 5 0-15,-1 2 0 16,-5 3 0-16,-1 5 0 15,-6 2 0-15,1 2 0 16,-1 1 0-16,-1 4 0 16,0 1 0-16,-3 1 0 15,2 4 0-15,-2 1 0 16,-5 2 0-16,-4-1 0 15,-2 6 0-15,-5 0 1 16,-1 3-1-16,-2-1 1 16,2-2 0-16,-1 0-1 15,4-4 1-15,6-2-1 0,-1-4 1 16,2-1-1-16,0-5 1 15,6 2-1-15,-4-3 0 16,0 1 1-16,0 0-1 16,0-1 1-16,-2 1-1 15,-2 1 1-15,-2-3-1 16,1 0 1-16,-3 0-1 15,-3-1 0-15,2-2 1 16,-1 1-1-16,-1-2 0 16,-2 1 0-16,-2-3 0 15,1 3 0-15,-7-1 1 16,3 1-1-16,-6 1 0 15,-2 0 0-15,-2 3 0 16,-3 1 0-16,2 1 0 0,-5-1 0 16,2 3 0-16,-5 0-1 15,-1 0 1-15,1-1 0 16,-1 1 0-16,7-1 0 15,-2-4 0-15,4 2 0 16,-2 1 0-16,-1-2 0 16,3 1 0-16,2-1 0 15,3 1 0-15,-1 1 0 16,-1-1 0-16,4 0-1 15,-5 2 1-15,6-2 0 16,1 2 0-16,1 0 1 16,-1-1-1-16,1 1 0 15,6 1 1-15,-2-3 0 16,3 2-1-16,4 0 1 0,1-1-1 15,1-1 0-15,5 1 1 16,1 2-1-16,3 0 1 16,2 1-1-16,5-2 1 15,1 2 0-15,0 0-1 16,1 2 0-16,1-2 1 15,2 0-2-15,2-1 1 16,4 0 0-16,1 0 0 16,6-4 0-16,0 1 1 15,6 0-1-15,2-1 1 16,0 5 0-16,2-1-1 15,-1 5 1-15,-2 6-1 16,1 3 1-16,-1 5-2 16,2 0 0-16,3 1-3 15,3-14-5-15,21 5-27 0,-8-25-2 16,17-3-2-16,5-19 0 15</inkml:trace>
  <inkml:trace contextRef="#ctx0" brushRef="#br2" timeOffset="519855.734">3390 17688 9 0,'15'-16'30'15,"-15"16"1"-15,8-16-9 16,-11 4-12-16,3 12-2 16,0 0-1-16,0 0 0 15,0 0 0-15,-6 14 0 0,2 5-3 16,4-19 1-16,0 0-2 15,0 0-1-15,-6 71 0 16,6-71 0-16,-4 57 0 16,4-57-5-16,-2 57-8 15,2-57-22-15,0 0-1 16,7 65 0-16,-7-65 1 15</inkml:trace>
  <inkml:trace contextRef="#ctx0" brushRef="#br2" timeOffset="520093.7476">3476 17690 28 0,'0'0'35'0,"0"0"1"16,21-30 0-16,14 10-31 15,-4-5 1-15,8 4-3 16,5-4 1-16,-1 7-3 16,-2 9-8-16,-15 5-27 15,3 10-1-15,-18 3-1 16,-7 13 0-16</inkml:trace>
  <inkml:trace contextRef="#ctx0" brushRef="#br2" timeOffset="520293.7591">3526 17800 54 0,'0'0'36'0,"3"-20"-2"15,16 4 1-15,2-2-33 16,7-5 0-16,-4 8-6 15,2 7-3-15,9 10-26 16,-12 0-4-16,5 5 2 16,-13 0-2-16</inkml:trace>
  <inkml:trace contextRef="#ctx0" brushRef="#br2" timeOffset="520502.771">3703 17851 50 0,'-56'49'33'0,"56"-49"3"16,0 0-5-16,0 0-30 16,0 0 2-16,0 0-5 15,0 0 2-15,0 0-1 16,0 0-15-16,0 0-19 15,0 0 3-15,0 0 0 16,61 30 0-16</inkml:trace>
  <inkml:trace contextRef="#ctx0" brushRef="#br2" timeOffset="520961.7973">4068 17812 38 0,'0'0'20'0,"0"0"0"16,-9-17 0-16,9 17-4 15,-10-11-4-15,10 11-3 16,0 0-4-16,0 0-1 16,0 0 0-16,0 0-1 15,0 0-1-15,0 0 0 0,0 0 3 16,0 0-3-16,0 0-1 15,-38 60 1-15,38-60 4 16,0 0-4-16,0 0 3 16,-4 15-2-16,16-22-3 15,0-6 2-15,5-8 0 16,0-7 0-16,5 6-3 15,-3-4 2-15,0 11-3 16,-10 4 1-16,-9 11 0 16,9-7 0-16,-9 7-2 15,0 0-1-15,0 0-4 16,0 0-23-16,0 0-5 15,-15 54 0-15,15-54 0 0</inkml:trace>
  <inkml:trace contextRef="#ctx0" brushRef="#br2" timeOffset="521562.8317">4087 17700 22 0,'-56'-10'34'0,"-11"1"2"16,-4 15-1-16,71-6-24 15,-84 12-1-15,84-12-5 16,-89 27 0-16,89-27 0 15,-82 34 4-15,82-34-6 0,-52 30 2 16,52-30-3-16,-20 12 0 16,20-12 0-16,49-7-1 15,12-12-1-15,27-12-3 16,23-17 4-16,7-1-4 15,-9 3 4-15,-39 19-5 16,-19 11 4-16,-18 10 0 16,-33 6 1-16,-4 16 0 15,-28 5-1-15,-15 6 1 16,-11 5-1-16,58-32 2 15,-66 36-1-15,66-36 0 16,-61 37 0-16,61-37-1 16,-47 33 1-16,47-33 2 0,-10 17-2 15,20-7-1-15,25-9-1 16,20-9 2-16,13-11-1 15,13-2 1-15,2-5 0 16,-6-1-4-16,-32 11 4 16,-16 10-1-16,-17 6 1 15,-16 12-1-15,4-12 0 16,0 0 0-16,0 0 2 15,-52 46-3-15,52-46 2 16,0 0-4-16,0 0-4 16,-65 69-28-16,65-69-2 15,0 0-1-15,0 0-2 16</inkml:trace>
  <inkml:trace contextRef="#ctx0" brushRef="#br2" timeOffset="521847.848">5031 17643 22 0,'11'-1'35'16,"-11"1"1"-16,-15-6 0 16,-3-3-22-16,18 9-7 15,-25-14-1-15,25 14-1 16,-17-11-1-16,17 11 1 15,0 0-1-15,-6 13-1 16,6 12-1-16,0-25 0 16,0 0 0-16,-2 64-1 15,2-64 2-15,-8 64-1 0,8-64-2 16,-3 67-1-16,3-67-1 15,-2 66-10-15,2-66-26 16,0 0-2-16,15 70 0 16,-15-70 2-16</inkml:trace>
  <inkml:trace contextRef="#ctx0" brushRef="#br2" timeOffset="522046.8593">4914 17690 41 0,'-36'-39'36'0,"-4"22"2"15,14 8 1-15,1-3-22 16,25 12-10-16,0 0-1 15,24-8-3-15,8 2-1 16,11 2-1-16,10-3-2 16,6 0-1-16,4 6-3 0,-2-4-5 15,13 14-15-15,-17-5-14 16,9 10-1-16,-14-5 2 15</inkml:trace>
  <inkml:trace contextRef="#ctx0" brushRef="#br2" timeOffset="522957.9115">5537 17710 36 0,'-21'1'37'16,"-8"-4"0"-16,7 6 1 16,-10-3-28-16,13 6-3 15,-5 0 1-15,24-6-3 16,0 0 0-16,0 0-2 0,0 0 0 15,-42 52-1-15,42-52 2 16,0 0-3-16,-5 57 2 16,5-57-3-16,0 0 0 15,0 0 0-15,48 52 0 16,-48-52 0-16,0 0-2 15,96 6 2-15,-51-14-1 16,7-8 2-16,-10-13-1 16,-1-9 1-16,-21-4-1 15,-11 5 0-15,-19 10 0 16,-1 11 1-16,-1 2-1 15,1 3-1-15,0 4 1 16,11 7 0-16,-10 13 0 16,13 4 0-16,4 0 0 0,-7-17 0 15,11 17 1-15,12 0-1 16,-6-2 1-16,13 0 0 15,-8-14-1-15,11 0 1 16,-11-7-1-16,5 1 1 16,-7-3-1-16,-5 3 0 15,-2-4 0-15,-13 9 0 16,14 0 0-16,-14 0 0 15,0 0 0-15,0 0 0 16,0 0-1-16,0 0 2 16,-2 69 0-16,2-69-1 15,0 0 0-15,-2 67 1 16,2-67 0-16,0 0 0 15,0 73 0-15,0-73 0 0,0 0-2 16,0 0 0-16,10 59 1 16,-10-59-1-16,0 0-1 15,32-13 3-15,-24-22-2 16,6-10 0-16,-2-8 1 15,3 1 1-15,-7 3-1 16,3 11 0-16,-2 15 0 16,6 9-2-16,0 7 2 15,2 6 0-15,3 3-1 16,-4 3 1-16,0 4 0 15,-1 4 0-15,-4-2 0 16,-11-11 0-16,0 0 0 16,0 0-1-16,0 0 2 15,-8 66-2-15,8-66 1 16,0 0 0-16,-33 53 2 0,33-53-4 15,0 0 4-15,-45 62-3 16,45-62 1-16,0 0 1 16,-49 75 1-16,49-75-3 15,-31 66 0-15,31-66 3 16,-30 69-2-16,30-69 1 15,-28 77-2-15,28-77-3 16,-20 76-2-16,20-76-8 16,-3 64-20-16,3-64-9 15,0 0 1-15,0 0 0 16</inkml:trace>
  <inkml:trace contextRef="#ctx0" brushRef="#br2" timeOffset="523169.9236">6245 17960 61 0,'0'0'39'0,"48"-68"-3"16,-48 68 2-16,0 0-33 16,51-47-2-16,-51 47 1 15,0 0-5-15,0 0 3 16,0 0-4-16,0 0 1 15,-3 68-6-15,3-68-29 16,0 0-4-16,-1 62-1 16,1-62 4-16</inkml:trace>
  <inkml:trace contextRef="#ctx0" brushRef="#br2" timeOffset="523319.9322">6437 17588 46 0,'0'0'37'16,"-15"-14"-1"-16,15 14-4 15,3 20-47-15,-3-20-19 16,18 12-3-16,-2-7 1 16</inkml:trace>
  <inkml:trace contextRef="#ctx0" brushRef="#br2" timeOffset="523649.951">6971 17685 42 0,'-17'0'38'0,"-8"-3"1"16,9 11 0-16,-14 1-30 15,30-9 0-15,0 0-2 16,0 0-1-16,-57 56 1 16,57-56-2-16,0 0 0 15,-45 70-4-15,45-70 1 16,0 0 0-16,-21 71-1 15,21-71-2-15,0 0-3 0,46 42-17 16,-46-42-21-16,77 7 2 16,-35-15-4-16,68-19 0 15</inkml:trace>
  <inkml:trace contextRef="#ctx0" brushRef="#br2" timeOffset="524182.9815">8002 17454 57 0,'12'-15'40'0,"-9"-2"-1"0,-3 17 1 15,3-12-37-15,-3 12 0 16,-3 18-1-16,0 3 1 15,-3 13 0-15,3 5-1 16,3-39-1-16,-3 59 1 16,3-59 1-16,-9 76-2 15,9-76 0-15,-5 88-1 16,5-88-2-16,-6 83-3 15,6-83-2-15,-3 86-30 16,3-86-4-16,2 58-2 16,-2-58 1-16</inkml:trace>
  <inkml:trace contextRef="#ctx0" brushRef="#br2" timeOffset="524408.9945">7756 17509 73 0,'-25'-15'43'16,"25"15"-2"-16,-16-18-1 15,16 18-37-15,22-6 0 16,3 2-1-16,11-2-1 16,7 0 0-16,7 0 0 15,4 1-1-15,5 2-1 16,-1-1-3-16,11 9-13 15,-14-3-24-15,7 10 0 16,-16-4-2-16,1 6 1 16</inkml:trace>
  <inkml:trace contextRef="#ctx0" brushRef="#br2" timeOffset="524771.0152">8285 17711 75 0,'4'16'43'16,"-4"-16"-1"-16,21 7 1 15,6-11-41-15,2-8-1 16,11-7 1-16,1-1-2 16,5-1 1-16,-2-2-1 15,-3-1 0-15,-8 8 0 16,-5-4 0-16,-14 1 0 15,-14 19 0-15,0-21 0 0,-17 15 1 16,-10 4-1-16,-9 4 1 16,-3 4-1-16,-7 12 1 15,4 4 0-15,-1 10-1 16,43-32 1-16,0 0-1 15,-51 60 1-15,51-60-1 16,0 0-3-16,-7 61 0 16,7-61-3-16,0 0-5 15,62 52-24-15,-62-52-6 16,103 29-1-16,-3-28 1 15</inkml:trace>
  <inkml:trace contextRef="#ctx0" brushRef="#br2" timeOffset="525084.0331">9269 17594 67 0,'-14'-8'41'0,"-5"11"-1"15,-14-3 1-15,3 8-34 16,-8 6-2-16,8 1-1 16,1 2-1-16,6 3-1 15,8-5 0-15,8-1-1 16,8-1 0-16,-1-13 0 15,21 8-1-15,2-8 1 16,5-5-1-16,1-2 0 16,0-1 1-16,-2 1-2 15,-4 3 1-15,-1 6 0 16,-8 9 0-16,-14-11-4 15,0 0 4-15,0 0-2 16,2 53 3-16,-2-53-3 16,0 0 1-16,-16 57-5 0,16-57-9 15,0 0-22-15,-9 50-4 16,9-50-1-16,15-3 0 15</inkml:trace>
  <inkml:trace contextRef="#ctx0" brushRef="#br2" timeOffset="525273.0439">9665 17267 74 0,'-29'37'43'16,"5"17"1"-16,-12 1-3 15,36-55-37-15,-30 71-2 16,30-71-4-16,-24 83-2 15,24-83-18-15,-27 90-21 0,27-90-1 16,-15 81 1-16,15-81-1 16</inkml:trace>
  <inkml:trace contextRef="#ctx0" brushRef="#br2" timeOffset="525476.0555">9411 17567 82 0,'-24'-21'44'0,"13"12"0"16,-5 3 0-16,16 6-39 15,0 0-3-15,17 1-1 16,12-4 0-16,14 1-2 16,18-6 0-16,18-5-5 0,28 5-15 15,-2-13-22 1,29 3 1-16,1-4-4 0,14 2 1 15</inkml:trace>
  <inkml:trace contextRef="#ctx0" brushRef="#br2" timeOffset="525835.076">10358 17720 82 0,'0'0'44'16,"-46"15"0"-16,28-12-1 16,18-3-41-16,0 0-1 15,26-18 0-15,14 9 0 16,13-10-2-16,28-1-2 15,7 7-1-15,-3 5-3 16,19 15-14-16,-11-9-22 16,10 5 0-16,-10-6 0 15,3 3 1-15</inkml:trace>
  <inkml:trace contextRef="#ctx0" brushRef="#br2" timeOffset="526159.0946">11329 17415 58 0,'6'-14'41'0,"-7"1"0"16,1 13 1-16,0 0-34 16,0 0-2-16,-5 23-3 0,3-1-1 15,-5 6 0-15,0 9-1 16,2 7 0-16,5-44-1 15,0 0 1-15,-6 72-4 16,6-72-1-16,0 0-15 16,8 72-22-16,-8-72 0 15,14 27 0-15,5-10-1 16</inkml:trace>
  <inkml:trace contextRef="#ctx0" brushRef="#br2" timeOffset="526355.1058">11374 17462 69 0,'-27'-22'42'0,"15"4"-1"15,-3 3 1-15,12 1-37 16,10 0-2-16,12 3 0 0,7-3-2 16,11 3-1-16,9-2-1 15,-1 0-1-15,7 6-3 16,-7-3-9-16,13 14-28 15,-16 0 1-15,1 3-2 16,-16 1 2-16</inkml:trace>
  <inkml:trace contextRef="#ctx0" brushRef="#br2" timeOffset="526589.1192">11555 17493 80 0,'-18'5'43'16,"18"-5"-1"-16,-10 3 0 0,10-3-39 15,0 0-1-15,25 3-2 16,0-5-1-16,5 2 0 16,3-1-2-16,6-3-2 15,4 0-1-15,-1 0-5 16,11 5-25-16,-16-8-5 15,2 5-1-15,-11-4 2 16</inkml:trace>
  <inkml:trace contextRef="#ctx0" brushRef="#br2" timeOffset="527233.156">11931 17452 61 0,'-10'0'40'15,"-9"-4"1"-15,19 4 1 16,-28 3-34-16,28-3-3 16,-20 16-2-16,12-1 0 0,-4 1 0 15,5 7-1-15,-3 1 1 16,5 4-2-16,-3 1 1 15,9 1-1-15,1-12 0 16,8-2 0-16,7-4-2 16,4-10 1-16,8-8-1 15,1-9 1-15,6-9-1 16,-5-6 0-16,0-2 1 15,-5 1-1-15,-8-2 1 16,-7 5-1-16,-8 6 1 16,-6 8 0-16,-9 1 0 15,-4 9-1-15,-3 7 1 16,1 5 1-16,3 1-2 0,1 3 2 15,10 0-2-15,4-12 2 16,17 17-1-16,8-15 0 16,9-3 0-16,12-5 1 15,11-4-1-15,4-3 1 16,3-1 0-16,0-1-1 15,-3 2 1-15,-8 1-3 16,-10 3 2-16,-11 4-1 16,-16 4 1-16,-16 1 0 15,2 18-1-15,-18 1 1 16,-5 5 0-16,-6 1 1 15,3 5-1-15,1 3 2 16,4 0-3-16,9-5 2 16,9-1-1-16,9-11 0 0,7-11 0 15,9-6-1-15,8-9 0 16,-2-4 1-16,2-7-1 15,-5-7 1-15,-5-5-1 16,-5 7 0-16,-9 0 0 16,-7 4 1-16,-8 0 1 15,-2 5-1-15,-1 1 0 16,-2 8 0-16,12 8-2 15,-21-7-1-15,24 21-11 16,-3-14-12-16,4 24-16 16,-4-24-1-16,26 23 0 15</inkml:trace>
  <inkml:trace contextRef="#ctx0" brushRef="#br2" timeOffset="527624.1784">12992 17461 63 0,'-32'-10'41'0,"12"14"-1"15,-13-3 1-15,8 12-35 16,-6 0-2-16,8 6 0 16,3 6-2-16,3 7 0 15,5-2 0-15,8-4-1 16,5-4 0-16,8-6 0 15,10-9 0-15,6-4 0 16,10-18-1-16,8-15 0 16,5-8 1-16,4-7-1 0,-1-7 1 15,-3-5-2-15,-1-3 1 16,-8 1-1-16,-12 9 1 15,-12 9 0-15,-5 11 0 16,-11 18 0-16,-12 17 0 16,-2 20 0-16,-8 13 0 15,-2 14 2-15,-1 11-2 16,5-2-1-16,7 3-2 15,9-11-3-15,19 2-11 16,-5-19-13-16,33-13-12 16,1-17-2-16,21-13 1 15</inkml:trace>
  <inkml:trace contextRef="#ctx0" brushRef="#br2" timeOffset="528225.2127">14164 17655 32 0,'8'14'37'16,"-8"-14"1"-16,0 0 0 15,-19 0-27-15,19 0-7 16,-27-4 1-16,9-2 0 0,-6-3-1 15,0-7-1-15,-3-1-1 16,-1-9 1-16,0-7-1 16,3-3-1-16,-3-4 0 15,6-1 0-15,1-2 0 16,7 0-1-16,4 1 0 15,4 8 0-15,5 4-1 16,3 4 1-16,5 7-1 16,2 4 1-16,5 6 0 15,3 1 0-15,1 6 0 16,0 1 0-16,-1 5 1 15,-5 5 0-15,-1 7 1 16,-4 6-2-16,-7 6 1 16,-8 5 1-16,-10 4-1 0,-8 6 1 15,-7 2-1-15,-3 0 1 16,-3 0-1-16,5-5 1 15,5-1-1-15,14-5 1 16,16-13-1-16,19-8-1 16,22-9-1-16,16-11-2 15,25-9-2-15,11-11-13 16,32 5-14-16,-13-17-10 15,13 8-1-15,-13-3 2 16</inkml:trace>
  <inkml:trace contextRef="#ctx0" brushRef="#br2" timeOffset="528540.2307">14645 17373 59 0,'0'0'41'0,"0"0"-1"16,0 0 1-16,5-11-36 15,-5 11-3-15,0 10 0 16,0 5 0-16,0 6-2 16,-2 8 1-16,-3 5-1 15,0 8-1-15,5-42-1 16,0 0-2-16,-2 75-9 0,2-75-26 15,-2 51 1-15,2-51-2 16,14 48 1-16</inkml:trace>
  <inkml:trace contextRef="#ctx0" brushRef="#br2" timeOffset="528847.2483">14695 17366 60 0,'-19'-7'40'0,"19"7"-1"16,-14 11 1-16,22-1-35 15,-8-10-3-15,30 18-1 16,-5-13 1-16,7 3-1 16,2-2 1-16,2-2-1 0,-3 3 0 15,-3-1 0-15,-8 3 0 16,-7 3 0-16,-7 4-1 15,-10 0 1-15,-6 6-1 16,-10 8 0-16,-5-7-1 16,-6 4 0-16,1-1-1 15,-1-5-1-15,5-1-2 16,4-7-3-16,20-13-18 15,-5 16-12-15,5-16-2 16,18 5 0-16</inkml:trace>
  <inkml:trace contextRef="#ctx0" brushRef="#br2" timeOffset="529044.2596">15105 17547 53 0,'12'-17'39'0,"-2"10"-1"16,-10 7 0-16,4-12-30 15,-4 12-6-15,-13 13 0 16,6 4 0-16,2 3-2 15,-1 6-1-15,-3 0 0 16,9-26-3-16,0 0-12 16,0 0-21-16,-4 65 0 15,4-65-1-15,9 18 0 16</inkml:trace>
  <inkml:trace contextRef="#ctx0" brushRef="#br2" timeOffset="529745.2997">15631 17500 33 0,'-21'7'36'0,"1"0"2"16,-12-6-1-16,13 5-21 15,-14 1-8-15,9 9-1 16,-5 2-3-16,6 9 0 16,23-27-1-16,0 0-1 15,-25 52-1-15,25-52 1 16,0 0-1-16,0 0 1 15,1 60-1-15,-1-60 0 16,26 14-1-16,4-14 1 16,8-13 0-16,5-9 0 15,4-9-1-15,0-7 0 16,-4-1 0-16,-19 12 0 15,-1 8 0-15,-9 1-1 16,-14 18 1-16,0 0 0 0,0 0 0 16,-6 30-1-16,-6 1 1 15,12-31 0-15,0 0 0 16,-32 73 1-16,32-73 0 15,-26 69-1-15,26-69 1 16,-23 81-1-16,23-81 1 16,-32 85-2-16,32-85 2 15,-33 83-1-15,33-83 0 16,-38 78 0-16,38-78 0 15,-43 62-2-15,43-62 3 16,0 0 0-16,-65 57-2 16,65-57-1-16,0 0-1 15,-50-6-1-15,50 6-9 0,0 0-14 16,0 0-12-16,-13-72-1 15,13 72 1-15</inkml:trace>
  <inkml:trace contextRef="#ctx0" brushRef="#br2" timeOffset="530164.3236">15967 17675 56 0,'-11'-5'41'0,"11"5"-2"16,5-18 1-16,12 3-31 16,1 3-7-16,8 2 1 0,3-1-1 15,1 2-1-15,1 2 0 16,-4 0 0-16,0 1 0 15,-1-3-1-15,-5 4 0 16,-6-3 1-16,-15 8-1 16,0 0 1-16,0 0-1 15,-8-11 1-15,-10 12-1 16,-6-1 0-16,0 0 1 15,-6 3-1-15,3 2 1 16,1 5-1-16,3 4 1 16,5 9-1-16,18-23 1 15,0 0-1-15,0 0 0 16,-17 65-1-16,17-65 0 15,0 0-3-15,22 60-10 0,-22-60-20 16,0 0-5-16,53 52-2 16,-53-52 2-16</inkml:trace>
  <inkml:trace contextRef="#ctx0" brushRef="#br2" timeOffset="530530.3446">16539 17575 60 0,'-14'2'39'15,"-3"-4"-2"-15,17 2 1 16,-16-3-36-16,16 3 0 16,0 0 0-16,0 0 0 15,-12 10 1-15,8 3-1 0,-7-3 0 16,5 6 1-16,-2-1-2 15,1 0 0-15,3-1 0 16,6-2-1-16,-2-12 1 16,21 8-1-16,-1-11 1 15,5 0-1-15,3-2 0 16,3-5 0-16,-4 5 1 15,-2 5-1-15,-5 3-1 16,-20-3 1-16,0 0-1 16,0 0 1-16,0 0 0 15,0 0-2-15,3 58-3 16,-3-58-17-16,0 0-15 15,0 0-1-15,0 0-2 16,-9 53 1-16</inkml:trace>
  <inkml:trace contextRef="#ctx0" brushRef="#br2" timeOffset="530734.3562">16946 17403 63 0,'-17'22'39'16,"-9"2"-2"-16,11 11 1 15,1 4-36-15,14-39 1 16,0 0-3-16,-23 73-2 16,23-73-1-16,-14 58-22 15,14-58-11-15,-5 55-2 16,5-55 1-16</inkml:trace>
  <inkml:trace contextRef="#ctx0" brushRef="#br2" timeOffset="531087.3764">16823 17579 60 0,'-14'-11'40'16,"14"11"-1"-16,-12 0 1 16,12 0-31-16,7 11-7 15,3-10 1-15,8 0-1 16,9 0 0-16,3-2 0 15,4-5 1-15,3-2-1 16,3-2-1-16,-1 0 1 16,-5 2-1-16,-1 1-1 15,-6-1 0-15,-10 3 0 0,-3 6 0 16,-14-1 0-16,3 15 0 15,-7 2 0-15,-10 5 1 16,1 8-1-16,13-30 0 16,0 0 0-16,0 0 1 15,-30 67-2-15,30-67-1 16,0 0-6-16,0 0-16 15,-6 63-15-15,6-63-1 16,0 0-1-16,22 7-1 16</inkml:trace>
  <inkml:trace contextRef="#ctx0" brushRef="#br2" timeOffset="531230.3846">17182 17387 67 0,'-23'-1'39'15,"13"7"-4"-15,-2 3-6 16,1-1-65-16,23 5-1 15,2-7-2-15,15 3 1 16</inkml:trace>
  <inkml:trace contextRef="#ctx0" brushRef="#br2" timeOffset="531875.4215">17662 17612 68 0,'-34'12'40'0,"7"4"-1"16,-7-6-1-16,8 7-35 15,26-17-1-15,0 0 0 16,0 0-2-16,0 0 0 16,0 0 1-16,-20 53-1 15,20-53 0-15,0 0 1 16,0 0 1-16,0 0 0 15,46 34-2-15,-10-39 1 16,-6-7-2-16,7-1 2 16,-8-11-2-16,0-3 0 15,-14-9-1-15,-2 8 0 16,-11 0 2-16,-2 13 0 15,-6 3 0-15,6 12 0 16,-8-11 1-16,8 11-1 0,0 0 0 16,-1 10 1-16,1-10 0 15,15 11 0-15,-2-9 0 16,3-2 1-16,5-4-1 15,3 1 0-15,2 0 0 16,-3 0 0-16,-2 3-1 16,-4 5 1-16,-7 8-1 15,-3 4 0-15,-9 7 0 16,2-24 1-16,0 0-1 15,0 0 0-15,-16 54-1 16,16-54 1-16,0 0 0 16,-8 37 1-16,8-37-1 15,0 0 0-15,9-14 0 16,13-2 1-16,-5-9-1 15,10-2 1-15,-4 0 0 0,-3 9-2 16,-3 13 2-16,-6 1-1 16,-7 16 1-16,-7 5-1 15,3-17 0-15,0 0-1 16,0 0 1-16,-15 56-5 15,15-56-12-15,0 0-9 16,-5 52-12-16,5-52-4 16,19 28 1-16</inkml:trace>
  <inkml:trace contextRef="#ctx0" brushRef="#br2" timeOffset="532048.4314">18340 17645 72 0,'-10'17'45'0,"-14"-7"-2"16,9 0 0-16,-9 3-31 15,6-12-13-15,18-1-5 16,0 0-10-16,12 4-15 16,-1-12-11-16,18 0-2 15,0-6 1-15</inkml:trace>
  <inkml:trace contextRef="#ctx0" brushRef="#br2" timeOffset="532500.4573">19023 17572 65 0,'13'-1'38'0,"-13"1"-10"15,9 10 1-15,-9-10-14 16,0 0-9-16,0 0-1 16,-21 55-2-16,21-55 0 15,0 0-2-15,-16 68 1 16,16-68-4-16,0 0-1 15,-7 71-8-15,7-71-27 16,0 0-3-16,0 63 0 16,0-63-1-16</inkml:trace>
  <inkml:trace contextRef="#ctx0" brushRef="#br2" timeOffset="533053.4889">18777 17614 76 0,'-10'-12'39'0,"10"12"1"15,0 0 1-15,0 0-38 16,21 4-3-16,3-1 1 16,7 2-1-16,4-2 0 15,9-2-1-15,1-5 0 16,5-4 0-16,0 2-2 15,3 0 1-15,-7-2-2 16,-4 1 2-16,-8 2-1 16,-10 5 2-16,-5 3 0 15,-10 4 2-15,-9-7 0 16,-7 19 1-16,-1-5 2 15,-7-2-1-15,15-12 0 0,0 0 0 16,0 0-1-16,0 0 0 16,-23 55 0-16,23-55-1 15,0 0-1-15,-11 50 0 16,11-50 0-16,0 0 1 15,3 50 0-15,-3-50-1 16,0 0 0-16,0 0 1 16,0 0-1-16,31 53 3 15,-31-53-3-15,0 0 0 16,0 0 0-16,49-5 0 15,-9-7 1-15,-24-13-1 16,-16 25 1-16,0 0-3 0,0 0 4 16,0 0-2-1,0 0 0-15,51-41 0 0,-51 41-1 16,0 0 0-16,0 0-1 15,0 0-3-15,0 0-13 16,15 48-15-16,-15-48-10 16,0 0 4-16,0 0 0 15</inkml:trace>
  <inkml:trace contextRef="#ctx0" brushRef="#br2" timeOffset="534059.5464">19523 17862 70 0,'49'-40'37'16,"-49"40"-2"-16,0 0 3 15,0 0-33-15,0 0-4 16,0 0 1-16,0 0-2 0,0 0 4 16,0 0-2-16,0 0 1 15,0 0-4-15,0 0 3 16,0 0-1-16,0 0 1 15,0 0 0-15,0 0-2 16,0 0 1-16,0 0 0 16,53 41 0-16,-53-41-1 15,0 0 1-15,58-2-1 16,-58 2 1-16,0 0-1 15,93-33 0-15,-57 5 0 16,-36 28 0-16,0 0 0 16,47-36 0-16,-47 36 0 15,0 0-1-15,0 0 1 0,0 0 0 16,0 0 0-16,0 0 0 15,0 0 0-15,0 0-1 16,0 0 1-16,0 0 0 16,0 0-1-16,56 56 1 15,-56-56 2-15,0 0-2 16,58 13 1-16,-58-13-1 15,52-2-1-15,-52 2 3 16,57-8-2-16,-57 8 0 16,51-13-3-16,-51 13 3 15,0 0-2-15,57-5 3 16,-57 5 0-16,0 0-2 15,0 0 3-15,0 0-2 16,0 0 2-16,22 55-1 0,-22-55 0 16,0 0 0-16,0 0-1 15,-16 56 2-15,16-56-3 16,0 0 1-16,0 0 0 15,0 0 2-15,0 0-2 16,0 0 2-16,0 0-3 16,48-13-1-16,-48 13 3 15,0 0-2-15,32-51 0 16,-32 51-2-16,0 0 3 15,0 0-4-15,49-59 1 16,-49 59 3-16,0 0 0 16,0 0 0-16,61-33-2 15,-61 33 1-15,0 0-2 16,93-21 3-16,-50 14 0 15,-43 7-2-15,46-1 3 0,-46 1-3 16,0 0 3-16,58 1 0 16,-58-1 1-16,0 0 0 15,0 0 0-15,0 0 0 16,0 0-3-16,0 0 2 15,0 0 0-15,21 56-1 16,-21-56 1-16,0 0-1 16,0 0 0-16,6 53 0 15,-6-53 1-15,0 0-1 16,0 0 1-16,71 54 0 15,-71-54 0-15,52 25 0 16,-52-25 0-16,55 25-1 16,-55-25 1-16,48 27-4 15,-48-27 3-15,0 0-1 0,50 39-2 16,-50-39-2-16,0 0-7 15,0 0-10-15,0 0-5 16,0 0-10-16,0 0-5 16,0 0 1-16</inkml:trace>
  <inkml:trace contextRef="#ctx0" brushRef="#br2" timeOffset="534752.5861">21331 17754 64 0,'0'0'37'15,"-3"-13"-1"-15,-8-1 2 16,11 14-31-16,8-23-5 16,14 5 0-16,3-8 2 15,11 11 0-15,-3 3-2 16,-7 12 0-16,-6 8-2 15,-20-8 1-15,0 0-1 16,0 0 0-16,-2 58 2 16,2-58-3-16,0 0 3 0,-37 76 0 15,37-76 0-15,-34 52-2 16,34-52 2-16,-30 51 0 15,30-51 0-15,-20 50-1 16,20-50 0-16,0 0-2 16,-6 60 1-16,6-60-1 15,0 0-1-15,0 0-2 16,59 30-2-16,-59-30-8 15,62 0-16-15,-62 0-13 16,64-8 0-16,-64 8 1 16</inkml:trace>
  <inkml:trace contextRef="#ctx0" brushRef="#br2" timeOffset="535188.611">21946 17695 66 0,'7'-20'39'15,"2"9"0"-15,-9-1 0 16,0 12-34-16,0 0-1 16,0 0-1-16,0 0 1 15,0 0-2-15,-52 51 1 0,52-51-1 16,0 0 0-16,-43 50 1 15,43-50-1-15,0 0 0 16,-31 59-1-16,31-59 0 16,0 0 0-16,12 50 0 15,-12-50-2-15,0 0 0 16,56 38-1-16,-56-38 0 15,58 8 1-15,-58-8 0 16,79-2-3-16,-79 2-1 16,84-13-4-16,-84 13-9 15,80-15-9-15,-80 15-10 16,65-17-3-16,-65 17 1 15</inkml:trace>
  <inkml:trace contextRef="#ctx0" brushRef="#br2" timeOffset="535474.6274">22260 17665 67 0,'0'0'42'15,"0"0"-1"-15,0 0 1 16,-57 37-36-16,57-37-2 16,0 0-3-16,-37 61 3 15,37-61-2-15,-29 51 1 0,29-51-2 16,-15 60-2-1,15-60 0-15,-10 56-3 0,10-56-12 16,6 59-18-16,-6-59-11 16,0 0 0-16,19 59 0 15</inkml:trace>
  <inkml:trace contextRef="#ctx0" brushRef="#br2" timeOffset="536194.6686">22743 17669 31 0,'5'-30'33'0,"-5"8"2"16,0 22-5-16,-11-21-14 15,11 21-4-15,-13-5-4 16,13 5 0-16,-17 6-3 16,6 7 0-16,11-13-2 15,0 0 0-15,0 0-1 16,-43 62-1-16,43-62 1 15,-37 62-1-15,37-62-1 16,-46 78-4-16,46-78 1 16,-38 86-11-16,38-86-25 15,-34 81 0-15,34-81-3 16,-24 74 1-16</inkml:trace>
  <inkml:trace contextRef="#ctx0" brushRef="#br2" timeOffset="536457.6836">22789 17892 39 0,'0'0'35'0,"54"-57"5"16,-54 57-4-16,0 0-20 15,0 0-7-15,0 0-4 16,0 0 0-16,0 0-4 16,0 0 1-16,0 0-3 15,0 0 2-15,-17 54-3 16,17-54-5-16,-20 55-27 15,20-55-5-15,-8 53-2 0,8-53 0 16</inkml:trace>
  <inkml:trace contextRef="#ctx0" brushRef="#br2" timeOffset="536840.7055">23089 17908 63 0,'26'-49'39'16,"-26"49"-3"-16,0 0 2 15,0 0-33-15,13-53-5 16,-13 53 1-16,0 0 4 16,0 0 0-16,0 0-4 0,-56 37 3 15,56-37-4-15,0 0 4 16,-27 63-2-16,27-63 0 15,2 49-2-15,-2-49-2 16,0 0 1-16,39 56 1 16,-39-56 0-16,0 0 0 15,61 27 0-15,-61-27-1 16,0 0 0-16,60-13 1 15,-60 13-1-15,0 0-2 16,0 0 3-16,37-66-3 16,-37 66-1-16,0 0 2 15,0-60-4-15,0 60-18 16,0 0-12-16,0 0-2 15,0 0-1-15,-28-51 1 0</inkml:trace>
  <inkml:trace contextRef="#ctx0" brushRef="#br2" timeOffset="537649.7518">23756 17494 42 0,'0'0'39'0,"-12"8"1"15,-6 4-1-15,8 10-21 16,-15 3-12-16,25-25-1 15,0 0-2-15,-36 61 0 16,36-61 0-16,-33 57-3 16,33-57 2-16,-39 71-3 15,39-71 3-15,-45 83-4 16,45-83 1-16,-38 86 0 15,38-86-4-15,-36 85-2 16,36-85-19-16,-22 77-13 16,22-77-3-16,-11 58 4 0</inkml:trace>
  <inkml:trace contextRef="#ctx0" brushRef="#br2" timeOffset="537974.7704">23797 17827 47 0,'0'0'36'16,"0"0"2"-16,0 0 0 15,0 0-20-15,0 0-12 16,44-54-2-16,-44 54 0 15,0 0-1-15,0 0 1 0,0 0-1 16,0 0-1-16,0 0 1 16,-15 50-1-16,15-50-1 15,-14 51 1-15,14-51-3 16,-13 59 0-16,13-59-3 15,-14 61 1-15,14-61-2 16,-7 59-17-16,7-59-21 16,-10 49 1-16,10-49-1 15,0 0 1-15</inkml:trace>
  <inkml:trace contextRef="#ctx0" brushRef="#br2" timeOffset="538611.8068">24020 17677 68 0,'0'0'39'0,"4"-26"-2"16,10 12 1-16,4 2-35 16,16 0-2-16,4-1 0 0,7 4 0 15,-1-1 0-15,-1 3-1 16,-6 2 1-16,-8 4-1 15,-6 2 1-15,-9 7 0 16,-14-8 0-16,-3 25 0 16,3-25 0-16,0 0 0 15,0 0 0-15,0 0 0 16,-57 57-1-16,57-57 1 15,0 0-1-15,0 0 0 16,-52 60 0-16,52-60 0 16,0 0 1-16,0 0 0 15,0 0 0-15,27 60 0 16,-27-60 0-16,0 0 1 15,56 31-1-15,-56-31 1 0,0 0 0 16,66 31 0-16,-66-31-1 16,0 0 0-16,0 0 1 15,50 67-1-15,-50-67 1 16,0 0-4-16,-22 66 2 15,22-66-1-15,0 0-1 16,-50 61-3-16,50-61-5 16,0 0-15-16,0 0-11 15,-47 57-7-15,47-57-1 16,0 0 2-16</inkml:trace>
  <inkml:trace contextRef="#ctx0" brushRef="#br2" timeOffset="538832.8195">24636 18118 82 0,'42'56'48'16,"-42"-56"-3"-16,0 0-2 15,0 0-40-15,12 49-3 16,-12-49-1-16,0 0 0 15,0 0-2-15,0 0-1 16,0 0-10-16,0 0-14 16,0 0-16-16,0 0 1 15,0 0-1-15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19:56:42.12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6535 713 65 0,'0'0'36'16,"0"0"-2"-16,0 0 2 16,0 0-27-16,0 0-1 15,0 0-1-15,0 0-2 16,0 0 1-16,0 0-3 15,0 0 0-15,0 0-2 16,0 0 1-16,0 0 0 16,-56 3-2-16,56-3 1 15,0 0-1-15,0 0 0 16,-48 38 0-16,48-38 1 0,0 0-2 15,0 0 1-15,0 0 0 16,-9 51-1-16,9-51 1 16,0 0 0-16,0 0 0 15,0 0-1-15,0 0 1 16,44 49 1-16,-44-49-1 15,0 0 2-15,0 0-1 16,0 0 2-16,0 0-2 16,10 51 1-16,-10-51-1 15,0 0 0-15,0 0 0 16,0 0 0-16,-58 53-2 16,58-53-2-16,0 0-5 15,0 0-25-15,-52 34-5 16,52-34 1-16,0 0-2 15</inkml:trace>
  <inkml:trace contextRef="#ctx0" brushRef="#br0" timeOffset="548.0313">6962 512 63 0,'0'0'34'0,"0"0"-1"16,10-53 0-16,-10 53-22 15,0 0-2-15,0 0 0 16,9-50 0-16,-9 50-3 15,0 0-1-15,0 0-1 16,0 0 1-16,0 0-3 16,0 0 0-16,0 0-1 15,0 0-1-15,0 0 2 16,14 53-1-16,-14-53-1 15,-6 62 0-15,6-62 0 16,-12 72 1-16,12-72 0 0,-15 80 1 16,15-80-2-16,-15 85 1 15,15-85-1-15,-13 82 0 16,13-82 0-16,-13 73-2 15,13-73 0-15,-10 58-1 16,10-58-2-16,0 0-2 16,-10 58-5-16,10-58-14 15,0 0-9-15,0 0-1 16,0 0 0-16,0 0 2 15</inkml:trace>
  <inkml:trace contextRef="#ctx0" brushRef="#br0" timeOffset="879.0503">6874 825 95 0,'-32'-44'37'15,"32"44"2"-15,0 0-2 16,0 0-30-16,0 0-2 16,0 0 0-16,0 0-1 15,0 0-2-15,0 0 0 16,0 0 0-16,-18-49-1 15,18 49 0-15,0 0-1 16,55-14 0-16,-55 14-1 0,55-10 0 16,-55 10-2-16,69-9-2 15,-69 9-4-15,75-9-15 16,-75 9-15-16,78-6 1 15,-78 6-1-15,77-1 2 16</inkml:trace>
  <inkml:trace contextRef="#ctx0" brushRef="#br0" timeOffset="1560.0892">7566 741 9 0,'0'0'26'0,"0"0"0"15,48-5 1-15,-48 5-7 16,0 0-1-16,0 0-2 16,0 0-3-16,0 0 0 15,0 0-4-15,0 0-1 16,0 0-2-16,0 0-1 15,0 0-3-15,0 0 1 16,0 0-1-16,0 0-1 16,0 0 1-16,-56 10-1 15,56-10 1-15,-47 17-1 0,47-17 0 16,-54 22-1-16,54-22 2 15,-57 28-1-15,57-28-1 16,-51 31 1-16,51-31-1 16,0 0 0-16,-53 51 0 15,53-51 0-15,0 0-1 16,-8 45 0-16,8-45 0 15,0 0 0-15,0 0-1 16,65 21 0-16,-65-21 1 16,62-13 0-16,-62 13 0 15,70-20-1-15,-70 20 0 16,73-32 1-16,-73 32 1 15,65-33-1-15,-65 33 0 0,52-34 0 16,-52 34 1-16,0 0-1 16,0 0 0-16,50-33 0 15,-50 33 0-15,0 0 0 16,0 0 1-16,0 0-2 15,0 0 0-15,-16 48-2 16,16-48-2-16,0 0-11 16,-2 45-19-16,2-45-4 15,0 0 1-15,0 0-1 16</inkml:trace>
  <inkml:trace contextRef="#ctx0" brushRef="#br0" timeOffset="1963.1123">8038 828 76 0,'0'0'37'0,"0"0"-1"16,0 0 2-16,0 0-25 16,0 0-7-16,0 0-2 15,0 0 0-15,0 0 0 16,0 0-2-16,0 0 0 15,-2 55 0-15,2-55-1 16,0 0 0-16,-18 53-1 16,18-53 0-16,0 0 0 15,0 0 1-15,-10 56-1 16,10-56 0-16,0 0 1 15,0 0-1-15,0 0 0 16,0 0 1-16,0 0-1 0,0 0 1 16,39-49 0-16,-39 49 0 15,0 0 0-15,24-61 0 16,-24 61 1-16,0 0-1 15,29-62 0-15,-29 62-1 16,0 0-1-16,36-53 1 16,-36 53-3-16,0 0 0 15,55-39-5-15,-55 39-29 16,54-17-3-16,-54 17 1 15,58-8-1-15</inkml:trace>
  <inkml:trace contextRef="#ctx0" brushRef="#br0" timeOffset="2451.1402">8887 728 61 0,'0'0'39'16,"0"0"-2"-16,0 0 3 15,0 0-19-15,0 0-12 0,0 0-3 16,0 0-1-16,-49 8-1 15,49-8 0-15,0 0-2 16,0 0 0-16,-65 29 0 16,65-29 0-16,0 0 0 15,-57 32 0-15,57-32 0 16,0 0-1-16,-60 44 1 15,60-44-1-15,0 0 0 16,-41 52 1-16,41-52-1 16,0 0-1-16,4 45 0 15,-4-45-1-15,0 0-2 16,64 20-3-16,-64-20-5 15,77-7-27-15,-28-1-3 16,0-6 0-16,5-1-1 0</inkml:trace>
  <inkml:trace contextRef="#ctx0" brushRef="#br0" timeOffset="3148.1801">9444 442 85 0,'16'-57'38'0,"-16"57"0"16,0 0 2-16,0 0-31 15,0 0-3-15,0 0-1 16,0 0-1-16,0 0 0 15,0 0-1-15,0 0-1 16,0 0-1-16,0 0 1 16,-42 70-1-16,42-70 0 15,-25 62 0-15,25-62 0 16,-24 69-1-16,24-69 1 15,-23 75 0-15,23-75 1 16,-22 75-2-16,22-75 1 0,-15 67 0 16,15-67 1-1,-7 55-1-15,7-55-1 0,0 0-2 16,0 0 2-16,0 0-1 15,0 0 1-15,0 0-1 16,48 18 1-16,-48-18-1 16,0 0 1-16,49-45 1 15,-49 45-1-15,0 0 1 16,57-49-1-16,-57 49 1 15,0 0 0-15,58-42-1 16,-58 42 1-16,0 0 0 16,55-17-1-16,-55 17 1 15,0 0-2-15,48 12 1 16,-48-12 0-16,0 0-1 15,0 0 2-15,44 54 0 0,-44-54-1 16,0 0 1-16,21 54-1 16,-21-54 0-16,0 0-2 15,17 54 1-15,-17-54-7 16,0 0-20-16,0 0-10 15,19 47-5-15,-19-47 2 16,0 0 0-16</inkml:trace>
  <inkml:trace contextRef="#ctx0" brushRef="#br0" timeOffset="147722.4492">18402 381 33 0,'0'0'32'0,"0"0"2"16,0 0-1-16,0 0-11 16,0 0-15-16,0 0 0 15,17-52 1-15,-17 52-2 16,0 0-1-16,0 0-1 15,0 0-1-15,0 0-1 16,0 0 0-16,0 0-2 16,13 61 2-16,-13-61-3 15,1 54 1-15,-1-54-1 16,2 66 1-16,-2-66 0 15,0 77 1-15,0-77 0 16,0 83 0-16,0-83 2 16,0 78-3-16,0-78 1 0,1 74 0 15,-1-74 0-15,0 60-1 16,0-60 0-16,0 0 0 15,-1 64 1-15,1-64-1 16,0 0 0-16,0 0 2 16,0 0-2-16,0 0 1 15,0 0-3-15,0 0 1 16,0 0-1-16,0 0 2 15,0 0-1-15,0 0 0 16,0 0-1-16,35-56 1 16,-35 56 3-16,0 0-2 15,28-59 1-15,-28 59-1 16,0 0 0-16,36-55 0 15,-36 55 0-15,0 0 0 0,0 0-1 16,53-56 1-16,-53 56 0 16,0 0 0-16,0 0-1 15,53-6 1-15,-53 6-1 16,0 0 0-16,0 0 1 15,0 0 0-15,44 57 1 16,-44-57-1-16,0 0 3 16,3 57-3-16,-3-57 3 15,0 0-2-15,-16 66 2 16,16-66-1-16,0 0-2 15,-34 56 2-15,34-56-2 16,0 0 2-16,-50 26-3 16,50-26 2-16,0 0-2 15,-61-9 0-15,61 9 0 0,0 0 0 16,-54-27-3-16,54 27-8 15,0 0-25-15,0 0-1 16,-32-54-2-16,32 54 1 16</inkml:trace>
  <inkml:trace contextRef="#ctx0" brushRef="#br0" timeOffset="148323.4836">18988 837 66 0,'0'0'36'0,"0"0"0"16,0 0 1-16,0 0-33 15,0 0-1-15,0 0 1 16,0 0-1-16,0 0 0 16,-51 14-1-16,51-14 1 15,0 0 0-15,-8 61 0 0,8-61-2 16,-3 36 1-1,-3 9-1-15,6-2 0 0,0-43 0 16,0 0 1-16,0 0 0 16,2 55 0-16,-2-55 0 15,0 0 0-15,0 0 0 16,0 0-3-16,0 0 1 15,11-61 0-15,-11 61-1 16,7-53 1-16,-7 53 0 16,11-58-1-16,-11 58 2 15,15-63 0-15,-15 63 1 16,23-63-1-16,-23 63 0 15,24-53-2-15,-24 53 1 16,0 0 0-16,38-56-2 16,-38 56 1-16,0 0-4 0,0 0-5 15,60-29-15-15,-60 29-13 16,0 0-1-16,45-5-1 15,-45 5 1-15</inkml:trace>
  <inkml:trace contextRef="#ctx0" brushRef="#br0" timeOffset="148879.5154">19339 818 64 0,'0'0'38'0,"0"0"-1"16,0 0 0-16,0 0-29 15,0 0-2-15,52 46 0 16,-52-46-2-16,0 0-1 15,71-11-1-15,-71 11 0 16,52-14-1-16,-52 14 0 16,52-25-1-16,-52 25 1 15,54-32 1-15,-54 32-1 0,0 0-1 16,58-57 1-16,-58 57-2 15,0 0 2-15,0 0 0 16,6-48-1-16,-6 48 1 16,0 0 0-16,-55-1 0 15,55 1 1-15,-53 15 0 16,53-15-1-16,-62 27 0 15,62-27 0-15,-58 38 1 16,58-38-1-16,-45 45 1 16,45-45-1-16,-25 50-1 15,25-50-3-15,0 0 0 16,18 54-7-16,-18-54-28 15,49 16-3-15,-49-16 0 16,73 6-1-16</inkml:trace>
  <inkml:trace contextRef="#ctx0" brushRef="#br0" timeOffset="149423.5465">20126 795 61 0,'0'0'36'0,"0"0"0"16,0 0 3-16,33-51-31 15,-33 51-2-15,0 0 2 16,0 0-2-16,0 0-1 0,0 0-1 15,-52-37 0-15,52 37-1 16,0 0 0-16,-56 10-1 16,56-10 0-16,-48 21 0 15,48-21 1-15,-50 33 0 16,50-33-1-16,0 0 0 15,-60 59 0-15,60-59 0 16,0 0 0-16,-24 61 0 16,24-61-3-16,0 0-1 15,0 0 1-15,0 0-1 16,63 42 0-16,-63-42 0 15,54-8 1-15,-54 8-1 16,58-23 2-16,-58 23 0 16,56-29 0-16,-56 29 0 0,0 0 0 15,64-46-1-15,-64 46 1 16,0 0-1-16,0 0 1 15,0 0 0-15,0 0-1 16,0 0 3-16,0 0-2 16,0 0-1-16,0 0-2 15,0 0-2-15,-8 51-26 16,8-51-7-16,0 0 0 15,12 48-2-15</inkml:trace>
  <inkml:trace contextRef="#ctx0" brushRef="#br0" timeOffset="150180.5898">20742 816 30 0,'0'0'34'0,"0"0"3"16,0 0-1-16,0 0-17 15,0 0-4-15,48-31-2 16,-48 31-4-16,0 0-3 16,0 0-1-16,0 0 0 0,0 0-2 15,0 0 1-15,0 0-1 16,-55-41 0-16,55 41 0 15,0 0 0-15,-67 12-1 16,67-12 1-16,-49 24 0 16,49-24 0-16,0 0-1 15,-61 48 0-15,61-48 0 16,0 0 0-16,-22 54 0 15,22-54-1-15,0 0-2 16,0 0-1-16,0 0 1 16,68 42 1-16,-68-42-1 15,58-21 0-15,-58 21 0 16,72-42 0-16,-72 42 2 15,74-68 0-15,-74 68 0 0,68-86-1 16,-68 86 0 0,55-92 1-16,-55 92 0 0,36-83 0 15,-36 83-1-15,21-72 1 16,-21 72-1-16,4-52 1 15,-4 52-1-15,0 0 0 16,0 0 0-16,0 0 1 16,0 0-1-16,0 0 0 15,0 0 0-15,-48 60-1 16,48-60 1-16,-18 72-1 15,18-72 1-15,-11 83 1 16,11-83 1-16,-10 87-1 16,10-87 1-16,-1 88-2 15,1-88 0-15,6 77 0 16,-6-77 0-16,10 66 0 0,-10-66 0 15,14 53 0-15,-14-53 0 16,0 0-7-16,29 53-5 16,-29-53-20-16,0 0-10 15,0 0 1-15,0 0-1 16,0 0 1-16</inkml:trace>
  <inkml:trace contextRef="#ctx0" brushRef="#br1" timeOffset="221499.669">6684 3502 33 0,'1'-10'18'0,"-1"10"1"16,-2-23 1-16,2 23-4 0,-13-25-3 15,13 25 0-15,-18-23-3 16,18 23 0-16,-19-23-5 15,19 23 0-15,-20-25-3 16,11 15 0-16,1-3-2 16,-3 3 0-16,4-2-1 15,-4 2 0-15,-3 2 1 16,1 1-1-16,-3 2 1 15,1 4 0-15,-4 1 1 16,1 4 0-16,-2 1 1 16,3 4 1-16,3-1-1 15,3 7-1-15,2-2 1 16,4 4-2-16,1 4 0 15,1-1-1-15,3 4 1 16,2 2-2-16,-2 3 2 0,-2 0-1 16,2 2 1-16,-2-3-1 15,1 0 1-15,2-3 1 16,-1 3-1-16,8-3 2 15,-2 2-1-15,8 0 0 16,4-1 0-16,7 0 0 16,3-3-1-16,1-1 1 15,-2-5-1-15,5 0 0 16,-5-7 0-16,1 0 0 15,-7-1 0-15,0 1 1 16,-4 0-1-16,2 5 1 16,-4-1-1-16,2 2 0 15,-2 1 1-15,-1 2-1 16,-3 2 0-16,-2-1 0 0,-4 1 0 15,-4 0 0-15,-5 2 0 16,-5-1-2-16,-6 0 2 16,-6-2-1-16,-2 1 1 15,-8-2-1-15,-5-2 1 16,-3-1-1-16,-6-3 2 15,2-3-1-15,-1-3 1 16,0-2-1-16,2-4 1 16,0-3-1-16,7-5 0 15,6-5 0-15,7-2 0 16,6-6-1-16,11 1-3 15,3-13-4-15,20 9-15 16,-1-11-9-16,8 3-2 16,0-7 3-16</inkml:trace>
  <inkml:trace contextRef="#ctx0" brushRef="#br1" timeOffset="222046.7003">7178 3306 77 0,'0'0'34'0,"-21"-15"-4"16,21 15 1-16,-12-8-30 0,12 8-1 15,0 0 0-15,3 23 0 16,6 1 0-16,5 10-1 15,4 4 2-15,3 11-1 16,-1 8 2-16,4 6-2 16,-4 5 2-16,4 6-1 15,-1-2 0-15,1-1 1 16,-1-2-2-16,-1-6-2 15,4 1-11-15,-13-12-19 16,5-8-1-16,-8-11-2 16,0-2 2-16</inkml:trace>
  <inkml:trace contextRef="#ctx0" brushRef="#br1" timeOffset="222400.7206">7083 3847 93 0,'10'-12'36'0,"10"4"0"15,7-9-1-15,6 0-37 16,12 3-1-16,7-8-2 16,14 10-5-16,-8-9-15 15,11 12-9-15,-12-7 0 16,-3 13-1-16,-13-3 2 15</inkml:trace>
  <inkml:trace contextRef="#ctx0" brushRef="#br1" timeOffset="223162.7642">8176 3570 66 0,'-7'-17'35'0,"-6"5"-2"16,-1 2-2-16,-6-5-18 15,-2-2-19-15,4 7 1 16,-3-6 0-16,1 12 0 15,-5-4 1-15,2 9 2 0,-4 5 2 16,-2 5 0-16,-1 10 4 16,-1 3 0-16,5 18 1 15,-3 1-1-15,10 18 3 16,-3 4-3-16,16 9 1 15,2-2-3-15,10 3-1 16,8 0-2-16,4-9-3 16,10-4 0-16,-1-11 0 15,4-6 0-15,-2-7-1 16,0-4 3-16,-6-9 1 15,3-7 2-15,-7-6 1 16,0-12 0-16,1-9-1 16,-6-13 2-16,4-10-1 0,-3-13-1 15,4-8 0-15,-4-14-1 16,0-5 1-16,-4-2 0 15,0-1 0-15,-4 4 0 16,-4 6 0-16,-4 7 1 16,1 13-1-16,-1 8 1 15,-4 14-1-15,2 6 1 16,3 17-2-16,0 0 1 15,7 28-1-15,3 2 0 16,1 12 0-16,8 7 0 16,3 8 0-16,4 4 0 15,2 2 0-15,3-1-1 16,-1-5 0-16,1 0-1 15,-2-10 0-15,0-3 0 16,-8-11-5-16,10 6-8 0,-17-18-17 16,9 0-2-16,-7-13 0 15,-1-2 0-15</inkml:trace>
  <inkml:trace contextRef="#ctx0" brushRef="#br1" timeOffset="223615.7901">8616 3715 78 0,'-4'-11'34'0,"4"11"0"16,0 0 0-16,0 0-35 0,6 25 0 15,2 1 1-15,4 13-1 16,2 5 1-16,0 9-1 16,-2 2 1-16,1 4 0 15,-2-4-1-15,-2-1 1 16,-1-5 0-16,-3-8 0 15,0-6-1-15,-3-9 2 16,2-4-1-16,0-10 1 16,-4-12-1-16,0 0 2 15,0 0-1-15,-4-24 0 16,0-3 2-16,-3-7-2 15,-3-7 1-15,-1-7-2 16,2-1 2-16,-2-3-2 16,2 5 1-16,1 1-1 0,3 5 0 15,2 7 0-15,3 3-1 16,4 7-1-16,2 0-2 15,10 6-4-15,-5-12-9 16,18 12-15-16,-5-6-2 16,8 6-1-16,-3 0 2 15</inkml:trace>
  <inkml:trace contextRef="#ctx0" brushRef="#br1" timeOffset="224066.8159">9310 3590 77 0,'-11'-18'39'0,"-11"-2"-3"15,-2 8-1-15,-10 3-24 16,-8 7-16-16,3 13 0 15,-2 6 2-15,1 15 0 16,-1 3 1-16,0 14 0 16,3 8 4-16,3 1 0 15,10 9 1-15,5-6 0 0,13 0-1 16,9-7 0-16,17-4-1 15,6-8-1-15,16-13-1 16,11-5 0-16,1-8-2 16,9-6 1-16,-2-8-2 15,1-2-1-15,-12-9 0 16,3 8-5-16,-20-17-6 15,7 6-15-15,-14-6-2 16,2-2 0-16,-6-9 1 16</inkml:trace>
  <inkml:trace contextRef="#ctx0" brushRef="#br1" timeOffset="224684.8512">9541 3465 89 0,'-10'-14'37'16,"10"14"-1"-16,-1 17 0 15,2 4-36-15,5 15-1 16,7 8 1-16,2 12 0 0,-1 11 0 15,3 11 0-15,-1 0 1 16,-4 5-1-16,0-5 0 16,-1-4 0-16,-2-5-1 15,0-7 1-15,-5-14-1 16,1-8 0-16,-3-11-1 15,1-7 0-15,-3-22 0 16,0 0 0-16,0 0 0 16,-15-30 1-16,11-2 1 15,-2-8-1-15,2-7 2 16,3-5 1-16,6 1 0 15,5-2-1-15,9 4 1 16,4 0-1-16,7 8 0 16,8 5 0-16,6 8-1 15,4 6 0-15,2 8 0 0,1 10 1 16,0 11 0-16,0 12 0 15,-2 10 0-15,2 7 0 16,-3 8 0-16,-6 6-1 16,-3 4 0-16,-6 0-1 15,-5-2-1-15,-5-1-1 16,-9-10-5-16,5 3-28 15,-14-9-1-15,-4-2-1 16,-12-12 1-16</inkml:trace>
  <inkml:trace contextRef="#ctx0" brushRef="#br1" timeOffset="230153.164">1457 5142 45 0,'-17'-13'29'0,"-5"1"1"16,4-1 1-16,-2 6-25 15,-3-7-2-15,9 6 0 0,-2-5 0 16,16 13-1-1,-22-12 0-15,22 12-1 0,0 0 0 16,0 0-1-16,3 11-1 16,8 5 0-16,6 9-1 15,4 7 2-15,5 12-2 16,5 9 2-16,5 7-1 15,1 3 0-15,-2 4 0 16,-3 1 1-16,0-5 1 16,-6-5-1-16,-2-5 1 15,-5-7-1-15,-5-8 1 16,-6-7-2-16,0-8 2 15,-4-10-3-15,-4-13 1 16,0 0 0-16,-11-3-1 16,2-22 1-16,-5-10-1 15,-3-10 0-15,-3-8-2 0,0-7 3 16,-2-7-1-16,6 1 1 15,0-1-1-15,3 8 0 16,3 3 3-16,3 6-2 16,3 3 1-16,8 4-1 15,0 5 2-15,6 3-2 16,5 3 0-16,3 4 0 15,1 3-2-15,5 6 4 16,3 4-2-16,-2 8 0 16,6 7 1-16,-2 11 0 15,3 10 0-15,2 13-1 16,-1 8 1-16,2 7 0 15,1 7-1-15,2 4 1 0,-2 1-2 16,1-2 0-16,-6-1 0 16,-3-4 0-16,-4-4-1 15,-5-7 0-15,-3 1 2 16,-8-7-1-16,-2-7 2 15,-6-8-1-15,0-6 0 16,0-16 0-16,-9-13-2 16,4-11 1-16,-1-15-1 15,6-13 1-15,5-10-1 16,4-8 1-16,5-9 0 15,9 2 1-15,4 1 1 16,5 2 1-16,5 7-3 16,1 7 2-16,3 11-2 15,-4 9 2-15,-1 14-1 0,0 12 2 16,-5 14 0-16,-1 22-1 15,-2 11 4-15,1 24-3 16,-6 13 1-16,4 14 0 16,-3 7-1-16,1 5-2 15,-3 4 1-15,-4-5-3 16,4-3-1-16,-10-19-4 15,11 1-17-15,-14-20-9 16,3-10 0-16,-12-14 1 16</inkml:trace>
  <inkml:trace contextRef="#ctx0" brushRef="#br1" timeOffset="230804.2012">3670 5068 68 0,'-12'-14'34'16,"-9"0"-1"-16,-8 4 0 15,-6 1-30-15,-2 3-1 16,-1 1 0-16,3 5 0 15,-2 5-1-15,4 5 0 16,-1 9 0-16,9 10-1 16,5 9 0-16,7 12-1 15,4 13 0-15,9 2 1 16,7 6-1-16,3 3 0 15,11 1 1-15,2-9-1 16,7-3 1-16,3-15-2 16,3-7 2-16,0-13 0 0,0-3 1 15,-2-14-1-15,-1-5 0 16,-3-5 1-16,-5-4 0 15,-4-4 0-15,-2-9-2 16,-9-10 3-16,-1-6-3 16,-5-9 0-16,-4-7 0 15,-2-5 0-15,-3-6 0 16,-1 0 0-16,0 3 2 15,1 7-3-15,-1 6 2 16,-1 3-3-16,7 16-4 16,-9 0-21-16,6 11-5 15,0 1 0-15,3 12 1 16</inkml:trace>
  <inkml:trace contextRef="#ctx0" brushRef="#br1" timeOffset="231378.2341">4160 5167 92 0,'0'24'35'16,"-5"6"0"-16,7 14-6 15,1 2-30-15,8 6 0 0,10 14 1 16,7 2-2-16,9 9 1 15,0 3-1-15,5 3 0 16,-1-6 0-16,7-4 2 16,-3-11-1-16,0-16-1 15,-1-18 2-15,2-20 1 16,0-18-1-16,-2-23-1 15,-5-20 1-15,2-10-4 16,-11-17-1-16,1 2 1 16,-10-9 1-16,-6 8 0 15,-8 6 1-15,-6 10 0 16,-4 11 2-16,-6 7 3 15,-1 13 0-15,0 2-1 16,0 11 0-16,0 2 0 0,10 17-1 16,0-14 2-16,11 21-2 15,3 11-1-15,10 10 1 16,3 12 0-16,6 13-1 15,0 11 0-15,1 6 1 16,3 5 1-16,-3 2-2 16,3 1 0-16,-7-7-2 15,6 8-10-15,-11-14-20 16,7-8 1-16,-9-9-3 15,0-7 0-15</inkml:trace>
  <inkml:trace contextRef="#ctx0" brushRef="#br1" timeOffset="231699.2524">5555 5045 73 0,'0'0'35'0,"3"-15"-1"16,-3 15 0-16,11 24-31 15,4 5-3-15,9 18 0 16,8 13 0-16,5 13-2 15,1 12 1-15,5 13-2 16,-7-4-4-16,5 8 1 16,-14-12 0-16,1-1 0 0,-9-20 0 15,2-2 2-15,-8-25-5 16,7-13-20-16,-1-12 1 15,-5-24 1-15,-1-7 0 16</inkml:trace>
  <inkml:trace contextRef="#ctx0" brushRef="#br1" timeOffset="231984.2687">5573 5557 85 0,'0'0'37'0,"-4"-16"-1"15,15 5 0-15,6-2-37 16,7-7-1-16,18-5 0 15,4-3 0-15,11-3-1 16,0-9-2-16,11 8-4 16,-9-13-14-16,10 11-10 15,-12-1-2-15,-2 12 0 16,-9 5 2-16</inkml:trace>
  <inkml:trace contextRef="#ctx0" brushRef="#br1" timeOffset="232601.304">6202 5166 63 0,'-18'-31'36'0,"8"8"-2"15,-9 1-1-15,6 9-26 16,2 5-6-16,11 8 0 15,6 18-1-15,12 8 1 16,6 14-2-16,2 11 0 16,9 10 1-16,3 10 0 0,2 8 1 15,-2 8 0-15,0-1 1 16,1-1-1-16,-5-3 1 15,0-6-1-15,-5-9 1 16,-3-9-1-16,-4-11-1 16,-3-12 0-16,-9-14 0 15,-10-21 0-15,0 0 0 16,3-31-1-16,-10-8 1 15,-2-9 2-15,1-12-4 16,3-9 1-16,0-6 0 16,6-2 0-16,3 2 0 15,5 4 0-15,5 7 1 16,7 11-1-16,1 11 3 15,9 15-1-15,-1 8 1 0,13 16 0 16,1 10-1-16,9 12 0 16,4 12 0-16,3 8-1 15,4 13 0-15,-7 8 0 16,4 6 0-16,-9 3-1 15,-3 4 1-15,-13-3-2 16,1 1-1-16,-13-17-8 16,9-3-23-16,-4-18 1 15,-2-11-3-15,-2-17 2 16</inkml:trace>
  <inkml:trace contextRef="#ctx0" brushRef="#br1" timeOffset="248041.1871">1665 8715 35 0,'-9'-10'25'16,"9"10"2"-16,-14-7 0 16,3-2-22-16,-1 3-1 15,-3-4-2-15,2-1 0 0,-2-1-1 16,-1-1 0-16,-7 0-1 15,2 2 0-15,-2-1-1 16,-5 7 2-16,-7 2 1 16,2 8 0-16,-8 6 2 15,5 14 0-15,-8 2 1 16,4 15 0-16,-3 3 0 15,3 12-1-15,7 1 1 16,3 9-2-16,7 0 0 16,8 2-1-16,8-3-1 15,12-2-1-15,9-4 1 16,8-4-2-16,11-6 0 15,8-8-2-15,7-4-3 0,3-16-2 16,10 1-9-16,-5-18-11 16,2-7-4-16,-1-13 2 15,-2-5 0-15</inkml:trace>
  <inkml:trace contextRef="#ctx0" brushRef="#br1" timeOffset="248612.2198">1782 8856 24 0,'0'0'21'0,"-16"-17"0"0,16 17 1 16,0-23-18-16,10 9-4 15,3-8-1-15,5 1 0 16,3-1 0-16,1 3 0 16,2 3 2-16,-4 6-1 15,3 6 3-15,-9 8 2 16,-2 11 0-16,-9 5 4 15,4 13 0-15,-14 0 2 16,4 16 0-16,-10-7-1 16,4 17-1-16,-7-6-2 15,7 7 1-15,-10-6-4 16,12 0 0-16,-2-4-3 15,1-7 0-15,7-4-2 16,-3-13-1-16,9-5-1 0,-5-21-1 16,21 10 1-16,-8-25-2 15,10-6 1-15,-1-15 0 16,3-4 1-16,7-10 1 15,2-3 0-15,0-5 1 16,2 6 0-16,0 5 0 16,0 6 1-16,-2 15 1 15,-2 4 2-15,-2 16 0 16,-3 12 1-16,-3 15 0 15,-6 4 2-15,1 14-2 16,-9 3-1-16,4 10 0 16,-3 0-2-16,1-1-3 15,7 2-5-15,-7-12-24 16,10-2-1-16,-5-9-2 15,6-6 1-15</inkml:trace>
  <inkml:trace contextRef="#ctx0" brushRef="#br1" timeOffset="249099.2477">2805 9068 34 0,'26'6'23'0,"-8"-8"-1"16,7 2 0-16,-7-8-24 15,5-4-2-15,-1-5 0 16,2-4-2-16,-8-4-2 15,2-3 3-15,-12 2 3 16,-6-4 4-16,-5 5 3 16,-11-3 6-16,-1 14 0 15,-19-6 4-15,8 20 2 16,-17-3 0-16,10 20-4 15,-10-1-1-15,9 19-4 0,-3 2-2 16,7 10-2-16,7 7-3 16,10 5 0-16,8 1-1 15,8-2-1-15,15 0-4 16,3-14-3-16,21 6-20 15,0-19-5-15,7-6 0 16,1-13-3-16</inkml:trace>
  <inkml:trace contextRef="#ctx0" brushRef="#br1" timeOffset="249784.2868">3147 8908 71 0,'0'28'31'0,"2"3"-1"16,5 3-2-16,5 5-28 15,8 7-2-15,3-1 1 16,6 1-2-16,-3-5 0 15,4-4-1-15,-4-8 1 16,-2-5 0-16,-3-12 0 0,-6-8 1 16,0-13 1-16,-2-10 2 15,-1-8-1-15,-3-11 1 16,4-7 0-16,-3-5 1 15,2 0-1-15,-4 0 0 16,3 9 0-16,-4 2 2 16,3 14 0-16,-7 8 1 15,-3 17 0-15,0 0 0 16,14 22 1-16,-13-3 0 15,5 15-1-15,1 0-1 16,4 9-2-16,3-1 0 16,6-1 0-16,3-4-1 15,3-2 0-15,5-4 0 16,4-6-1-16,2-4 0 16,0-6 0-16,2-5 0 0,-4-5 0 15,-1-3 0-15,-6-3 1 16,-2-4 0-16,-7 2 1 15,-8-10 1-15,-4-1-1 16,-8-8 1-16,-5-6 0 16,-5-8 0-16,0-9-1 15,-5-7-1-15,0-8-1 16,-2-2-1-16,-3-6-4 15,11 11-9-15,-7-3-17 16,5 13-1-16,-3 5-1 16,0 16 0-16</inkml:trace>
  <inkml:trace contextRef="#ctx0" brushRef="#br1" timeOffset="250137.307">4271 8822 75 0,'-10'25'36'0,"2"11"-2"16,-6 4 2-16,4 4-25 15,-3 10-10-15,7 1 0 16,3 2-1-16,6-5-1 16,7 0-4-16,-6-14-3 15,11 0-25-15,-5-14-1 16,4-7-1-16,-14-17 2 15</inkml:trace>
  <inkml:trace contextRef="#ctx0" brushRef="#br1" timeOffset="250295.3161">4281 8737 72 0,'-7'-13'26'0,"7"13"-3"15,0 0-20-15,0 0-33 16,1 9-2-16,7 5 1 15</inkml:trace>
  <inkml:trace contextRef="#ctx0" brushRef="#br1" timeOffset="250832.3468">4580 9043 68 0,'-16'-13'32'15,"16"13"0"-15,0 0-1 16,-12-2-27-16,12 2-1 15,14 23 0-15,-2-2-1 16,2 5 0-16,3 9 1 16,-2 2-1-16,0 4-1 15,0-3 0-15,-2 0 0 16,-6-6-1-16,1-8 0 15,-2-9 0-15,-6-15 0 16,0 0 0-16,12-18 0 16,-1-11 0-16,2-8-1 0,3-10 1 15,7-7-2-15,1 0 1 16,8-1-1-16,1 6 2 15,1 8-2-15,8 10 1 16,-5 9 0-16,0 13 2 16,2 12 0-16,-5 10 1 15,4 9 0-15,-6 8 1 16,2 9-1-16,-6 5 0 15,4 5 0-15,-3 0-2 16,-1 0-1-16,4 2-5 16,-4-18-9-16,10 10-18 15,-3-15 0-15,1 2-2 16,-2-13 2-16</inkml:trace>
  <inkml:trace contextRef="#ctx0" brushRef="#br1" timeOffset="251583.3897">6065 8871 70 0,'-32'-6'35'16,"-2"3"-1"-16,-4 1 0 15,1-2-31-15,2 3-2 16,4 4 0-16,3 7 0 16,6 7-1-16,0 11 0 15,7 9 0-15,0 12-1 16,3 4 1-16,3 9-1 15,2-2 1-15,6 0 0 16,4-7 0-16,9-5 0 16,4-15-1-16,6-9 0 15,7-14-2-15,9-10-1 16,4-15 0-16,9-4-1 15,-2-15 1-15,7-2-1 0,-2-9 1 16,0 1 0-16,-8 0 2 16,-4 5 3-16,-7 8 2 15,-12 1 2-15,-2 14 1 16,-18-2 0-16,-3 18 1 15,0 0 1-15,0 0-1 16,-22 9-1-16,13 7-3 16,-2 6-1-16,4 6 1 15,4 10-3-15,3 5 0 16,6 8 0-16,7 5-1 15,2 10 1-15,2 2-1 16,3 7 1-16,1-1 0 16,-6 5-1-16,-1 1 2 15,-8-2-1-15,-2 1 1 16,-10-5 0-16,-1-4 0 15,-10-7-1-15,-6-6 1 0,-6-9-1 16,-6-5 1-16,-10-11-1 16,-4-6 0-16,-7-10-1 15,-6-9 0-15,-5-8-1 16,-5-18-4-16,5-2-5 15,-13-19-25-15,11-7 2 16,-2-18-2-16,8-2 2 16</inkml:trace>
  <inkml:trace contextRef="#ctx0" brushRef="#br1" timeOffset="252368.4346">8441 8858 62 0,'0'0'32'16,"-8"-15"-1"-16,8 15 1 15,-21-17-28-15,7 5-1 16,4 3 0-16,-8-2 2 15,3 9-2-15,-11-3 1 16,1 11 0-16,-9 2 0 16,-2 10-1-16,-7 5 0 15,-4 11-1-15,0 6 0 16,-1 6 0-16,6 8-1 0,0 4 0 15,9 0 0-15,8-4-1 16,11-1-2-16,12-8 0 16,12-5-2-16,9-15 0 15,11-8-1-15,6-14 1 16,8-5-1-16,-1-12 1 15,5-7 2-15,-3-9-1 16,1-3 4-16,-2-4 2 16,-6-3 0-16,5 2-1 15,-10 0 2-15,4 3-1 16,-8 3 0-16,1 5-1 15,-4 4 0-15,-2 10-1 16,-8 2 1-16,2 11-1 16,-7 9 0-16,-4 12 0 0,0 8-1 15,-2 10 1-15,-3 7-1 16,-2 5 0-16,4 5-3 15,-3-6-4-15,13 8-27 16,-7-15 1-16,6 0-2 16,-4-16-1-16</inkml:trace>
  <inkml:trace contextRef="#ctx0" brushRef="#br1" timeOffset="252931.4668">8885 9058 67 0,'0'0'33'0,"9"17"-1"15,-4 2-1-15,3 10-28 16,0-1-2-16,2 7 0 15,1 1 1-15,1 2 0 16,-4-4 0-16,1 3 1 16,-5-10 0-16,1-2 0 0,-7-8 0 15,2-4 0-15,0-13-1 16,0 0 0-16,-11-1-1 15,10-16-1-15,2-12 0 16,1-9-1-16,5-7 0 16,3-11-2-16,7 0 1 15,3-3 0-15,3 4 0 16,0 3-1-16,6 9 2 15,-2 11 1-15,0 9 1 16,5 9 0-16,-7 9 2 16,8 12 0-16,-3 6 0 15,5 8-1-15,0 3 0 16,6 9 0-16,-2 3-1 15,5 6-1-15,-2 0-1 0,1 0-2 16,1 3-3-16,-12-14-6 16,11 8-23-16,-17-11 0 15,-1 1 0-15,-10-11 0 16</inkml:trace>
  <inkml:trace contextRef="#ctx0" brushRef="#br1" timeOffset="253689.5102">10552 9068 66 0,'25'0'33'16,"-3"-4"-2"-16,-3-4-1 15,-3-3-30-15,-1-5-1 16,-2-5 0-16,1 4-1 16,-6-8-1-16,-4 1 1 15,-8 2 1-15,-10-1 2 16,-7 5 1-16,-8 3 1 15,-5 8 1-15,-13-2 2 16,3 14 1-16,-13-3-1 16,3 11 0-16,-8-1-2 0,8 10 0 15,-3 3-1-15,5 3-1 16,1 7-1-16,7 4-1 15,11 4 0-15,2 1 0 16,16-1-2-16,6 0 0 16,12 0-2-16,8-7-1 15,15-1-1-15,0-14 0 16,17 1-2-16,-3-15 2 15,8 1 1-15,-3-14 1 16,6-2 2-16,-4-8 1 16,4-11 2-16,0 0 1 15,-7-14 1-15,7 0-1 16,-8-9 1-16,1-4-1 0,-2-4 1 15,-6 1-2-15,-4-4 1 16,-6 0-1-16,-5 1-1 16,-4 7 2-16,-7 2-2 15,-3 9 2-15,-7 8-1 16,-3 6 2-16,-3 10-2 15,6 18 1-15,-18-10 0 16,18 10 1-16,-13 25 0 16,11 5-2-16,2 4 1 15,3 11-2-15,9 9 1 16,3 9-1-16,3 6 1 15,5 2-4-15,7 11-6 16,-6-12-26-16,10 3 0 16,-3-7-1-16,-3-8 0 0</inkml:trace>
  <inkml:trace contextRef="#ctx0" brushRef="#br1" timeOffset="268042.3311">13569 8843 59 0,'8'-10'32'0,"-8"10"0"16,0 0-3-16,-18-18-27 15,7 6 0-15,2-3-1 16,-5-3 0-16,0-2-1 16,-2-1 0-16,-6 4 0 15,-1 0 0-15,-3 9 0 16,-5 7 0-16,-2 9 1 15,2 9 1-15,-2 6 0 16,6 13 0-16,1 1 0 16,9 8 2-16,5-4-2 15,13 3 0-15,9-7-1 16,13-4 0-16,10-4 0 15,12-5-1-15,7-2 0 16,10-5 0-16,7 2 0 16,2-5 0-16,-2 4-1 0,-3 2 2 15,-4 1-1-15,-10-1 0 16,-9 2 1-16,-11 1 0 15,-13-1 0-15,-11 1 1 16,-14-3 0-16,-9-3 0 16,-14-4 0-16,-12-7 0 15,-8-6-1-15,-13-5 0 16,0-11-1-16,-8-8-2 15,7-2-3-15,-1-14-6 16,18 13-21-16,2-5-3 16,17 7-1-16,8 2 0 15</inkml:trace>
  <inkml:trace contextRef="#ctx0" brushRef="#br1" timeOffset="268718.3698">14687 8777 38 0,'-40'-6'32'15,"-7"4"2"-15,0 8-1 16,-7 0-21-16,8 16-4 15,-7-1-2-15,12 16 2 16,1 0-5-16,7 8 0 16,4 2-2-16,10 4 0 15,6-3-2-15,8 1 1 16,10-3-1-16,6-8 0 15,9-6 0-15,6-9 0 0,7-7-1 16,4-8 1-16,6-10 0 16,0-7 1-16,3-11-2 15,0-12 2-15,2-4-1 16,-3-8 0-16,-5-2 1 15,-3-5-1-15,-7 3 1 16,-3 2 0-16,-9 4 0 16,0 10 2-16,-14 3 1 15,1 13-1-15,-10 2 0 16,5 14 1-16,-15 3-1 15,5 10 1-15,-1 8-1 16,4 11-1-16,3 9 0 16,5 5 0-16,6 10-2 15,3 2 0-15,10 7-4 0,-2-11-7 16,18 7-20-16,-9-10 0 15,4-4-4-15,-2-12 3 16</inkml:trace>
  <inkml:trace contextRef="#ctx0" brushRef="#br1" timeOffset="269093.3912">15146 8164 47 0,'13'3'31'0,"0"7"2"16,3 4-2-16,-3 5-26 16,7 10-2-16,1 6-1 15,6 9 1-15,-1 9 0 16,1 10-1-16,0 7 0 15,-1 7-1-15,-3 4 1 16,-1 7-1-16,-8-3 1 16,-2-3-3-16,-2-3-2 15,-5-17-6-15,4-4-21 0,-9-12-1 16,4-10-2-16,-4-17 1 15</inkml:trace>
  <inkml:trace contextRef="#ctx0" brushRef="#br1" timeOffset="269395.4085">15790 8771 77 0,'-11'10'37'16,"-6"4"-1"-16,4 11 0 0,-7 0-32 15,9 7-2-15,5 6 0 16,6 7-1-16,3 3-2 15,6 7 1-15,4 1-3 16,-4-5-1-16,7 6-5 16,-10-17-9-16,7-1-16 15,-5-13 0-15,-4-6-1 16,-4-20 1-16</inkml:trace>
  <inkml:trace contextRef="#ctx0" brushRef="#br1" timeOffset="269552.4175">15744 8743 26 0,'-10'-55'28'16,"3"12"-2"-16,-2 4 1 16,2 8-22-16,1 9-13 15,4 0-17-15,2 22-3 16,15-9 2-16</inkml:trace>
  <inkml:trace contextRef="#ctx0" brushRef="#br1" timeOffset="269984.4422">16183 8840 75 0,'0'0'35'16,"-7"18"-1"-16,7-4 1 15,0 5-34-15,11 5-1 16,8 6 1-16,3 9-1 16,6 6 1-16,2 6-1 15,1 3 1-15,-1-4-1 16,3-4 0-16,-10-7 0 15,0-8 0-15,1-9 0 16,-5-12 1-16,-1-11-1 16,0-11 0-16,-4-11 0 0,-3-11-1 15,2-9 1-15,-3-8-3 16,4-3-2-16,-9-11-10 15,11 9-16-15,-8-4-2 16,4 11-1-16,-3 3 1 16</inkml:trace>
  <inkml:trace contextRef="#ctx0" brushRef="#br1" timeOffset="270573.4759">17347 9036 45 0,'14'0'31'16,"-14"0"1"-16,9-10-1 15,-9 10-16-15,-9-27-12 16,-1 11-1-16,-2-8-1 16,-3 3 0-16,-10-1-1 15,-2 4 0-15,-6 5 1 16,-1 7-1-16,-4 7 1 15,-6 10 0-15,-1 7 0 16,-1 9 1-16,-2 4 1 16,8 7 0-16,-2 2-2 0,5 6 2 15,3-1-2-15,11 3 1 16,9-5-1-16,10-2-1 15,8-3-1-15,11-8 0 16,18-4-4-16,0-13-2 16,17-1-2-16,-5-22-3 15,19 7 1-15,-10-19 0 16,13 1 1-16,-14-11 3 15,4 1 5-15,-9-3 3 16,-3-1 5-16,1 8 3 16,-19-7 1-16,3 16 1 15,-14-8 0-15,4 18-1 16,-20 8-2-16,14 1-2 15,-14 11-2-15,4 14 0 0,-2 5-2 16,0 6-1-16,3 9-1 16,1-1-3-16,8 8-5 15,-6-8-25-15,14 1 0 16,2-6-2-16,5-3 0 15</inkml:trace>
  <inkml:trace contextRef="#ctx0" brushRef="#br1" timeOffset="278378.9224">1750 12474 25 0,'10'18'22'0,"-10"-18"-2"16,0 0-4-16,-13-6-25 0,13 6 7 15,0 0 2 1,0 0 7-16,0 0 4 0,-11-14-3 15,11 14 0-15,0 0 1 16,13-8-1-16,-13 8-4 16,16-10-1-16,-5 1-1 15,6 2 0-15,-1-1 0 16,4 0-1-16,1 1 0 15,1 0 0-15,1 1-1 16,1 1 1-16,-3 4-1 16,1 0-1-16,1 5-2 15,-4-7-7-15,5 6-18 16,-2-3-4-16,-2-3 2 15,-4 0-1-15</inkml:trace>
  <inkml:trace contextRef="#ctx0" brushRef="#br1" timeOffset="290132.5946">1494 11966 32 0,'0'0'28'0,"-5"-21"1"15,1 6-8-15,4 15-9 16,0-23-9-16,0 23 0 15,4-23 0-15,-4 23 1 16,4-13-1-16,-4 13 1 16,0 0-1-16,0 0 0 15,0 0 1-15,0 0-1 16,-12-11 0-16,12 11 0 15,0 0-1-15,0 0 0 16,0 0 0-16,0 0 1 16,-10-2-2-16,10 2 0 15,0 0-1-15,0 0 1 16,0 0 0-16,0 0-1 0,0 0 1 15,0 0-1-15,0 0 0 16,-5-11 0-16,5 11 0 16,-13-9 0-16,13 9 0 15,-15-10 0-15,15 10 0 16,-13-13-1-16,13 13 1 15,-19-11 0-15,19 11-1 16,-20-7 1-16,10 6-1 16,-4-2 1-16,0 3 0 15,-4 0 0-15,-1 1 0 16,-1 3 1-16,-3 2-1 15,1 2 1-15,1 2-1 16,0 0 0-16,-1 4 0 16,4-2-1-16,2 1 1 0,-1 0 0 15,5 0 0-15,4 1 0 16,1 0-1-16,1 0 1 15,5 2-1-15,-3 1 1 16,1 4-1-16,2-2 1 16,1 4-2-16,-2-1 2 15,2 3 0-15,3 0 0 16,0 3 0-16,6 0 0 15,-3 2 0-15,4-1 0 16,1 3 0-16,2 0 2 16,0-6-2-16,-3 1 1 15,4-4 0-15,0-1-1 16,1 0 1-16,-2-1-2 15,1 3 2-15,1-5-2 0,-2 2 2 16,0-2-2-16,-2 0 1 16,3-4-2-16,-2-5 2 15,0-3-2-15,2-2 2 16,0-1 0-16,0-1-1 15,3-3 1-15,-1-1 0 16,3-2-1-16,0-2 1 16,0-1-1-16,-1-1 1 15,1-4-1-15,-4 2 0 16,-1 0 0-16,0-1 2 15,-14 10-1-15,14-12 0 16,-14 12 1-16,0 0-1 16,13-14 1-16,-13 14-1 15,1-18 1-15,-2 6-1 16,1-2 1-16,-2 2-1 0,1 0 1 15,-2-3-1-15,0 4 2 16,3-2-1-16,-1 0-1 16,-2 2 0-16,3-5 0 15,-5 0 0-15,5-3-1 16,-4-1 1-16,2 2-2 15,-3 1 2-15,1-3 0 16,-2 3 0-16,-1-2 0 16,5 1 0-16,-1-2-1 15,-3 2 1-15,2-1 0 16,1 2 0-16,-1 1 0 15,0 2 0-15,0 4 1 0,4 10-1 16,-8-16 2-16,8 16-2 16,-7-14 0-16,7 14 0 15,-4-14 0-15,4 14-2 16,-5-14 2-16,5 14 0 15,-7-10 0-15,7 10 0 16,-5-12 0-16,5 12 0 16,0-15 0-16,0 15 0 15,0-17-1-15,0 17 1 16,0-13 0-16,0 13 0 15,0 0 0-15,0 0 1 16,11-6-1-16,-11 6 0 16,0 0 0-16,16 14 0 15,-16-14 0-15,18 20 0 16,-7-5 2-16,-1 3-2 0,2 1 0 15,0 6 0-15,1 3 1 16,0 1-1-16,1 4 0 16,2-2 1-16,-2 4-1 15,1-3 0-15,4 4 0 16,-5-4 1-16,0 4-1 15,-1 0 1-15,0-1-1 16,-1-1 0-16,1 2 0 16,-1-6 1-16,2 3-1 15,2-4 1-15,-2 0-1 16,3-2 0-16,-4 0 0 15,1 1 0-15,-2-2 0 16,-6-2 0-16,-5 2 0 16,-2-2-1-16,-6-3 1 0,-4-2 0 15,-1-1 0-15,-5-1 0 16,-1-1 1-16,-1 0-1 15,2-2 1-15,0-3-1 16,-2 3 1-16,-3-3-1 16,0-4 0-16,-1-2 0 15,-4-3 0-15,2-2 0 16,-7-2 0-16,3-1 0 15,-3-2 0-15,3 0 0 16,-3-4 0-16,3 0-1 16,-1-1 1-16,2-2-2 15,-2-6-2-15,10 6-4 16,-10-14-15-16,14 9-9 15,1-11-3-15,8 6 2 0</inkml:trace>
  <inkml:trace contextRef="#ctx0" brushRef="#br1" timeOffset="290927.6401">2000 11687 57 0,'0'0'35'16,"0"0"-4"-16,10-10-1 15,-10 10-26-15,-13-5-2 16,13 5 0-16,0 0-1 15,-13 12 2-15,12 4-3 16,-3 1 3-16,6 7-3 0,-4 3 4 16,4 6-4-16,2 4 2 15,2 5-2-15,-3 0 1 16,8 6 1-16,-3 6 0 15,5 2-1-15,-1 4 1 16,4 3-1-16,-1-2 0 16,1-2-1-16,2-4 0 15,1-6-1-15,1-5-2 16,-3-8-1-16,7 0-6 15,-10-15-22-15,10 2-3 16,-8-14-1-16,2-3 2 16</inkml:trace>
  <inkml:trace contextRef="#ctx0" brushRef="#br1" timeOffset="292243.7154">2532 11960 51 0,'0'0'34'0,"5"-17"-2"16,-5 17-1-16,4-22-27 15,-3 10-6-15,-1 12 1 16,10-17 0-16,-10 17 1 16,0 0 0-16,0 0 2 15,0 0 1-15,0 0 1 16,0 0 1-16,-6 14-1 15,8 1 1-15,-4 1-2 16,6 9 0-16,-1 3-2 16,0 7 0-16,7 5 0 15,-1 3-1-15,2 3 0 16,6 4 1-16,-1-2-1 0,7 1 0 15,1 4 0 1,2-5-2-16,6-1 1 0,-3-5 0 16,4-3 0-16,-2-7-1 15,0-3 1-15,-1-9 0 16,-2-6 0-16,5-6 1 15,-4-7 1-15,2-6-1 16,-1-6 0-16,-3-5-1 16,-1-9 1-16,-3-2 0 15,-1-6-1-15,-5-2 1 16,-4-3 0-16,0 1 0 15,-4-5 1-15,-3 3 0 16,4-3 0-16,-5 3-1 16,3-3 1-16,1-2-1 0,-5 0 1 15,2 2-1-15,-5 2 1 16,-1 2-2-16,-1 5 2 15,-1 0-1-15,-5 10 0 16,4 2 0-16,-4 8 1 16,7 13-1-16,-6-13 1 15,6 13-1-15,0 0 0 16,2 20 1-16,2-1-1 15,-1 5 1-15,0 8 0 16,4 1 0-16,0 4-1 16,2 7 1-16,2 0 0 15,3 2 0-15,3 3-1 16,2 0 0-16,2 1 1 15,2 2-1-15,4-2 0 16,-1-3-1-16,1-4 1 0,-2-6-1 16,-4-6-2-16,-3-13-2 15,0 1-3-15,-18-19-12 16,13-1-14-16,-15-12-1 15,5-1 1-15,-10-11 0 16</inkml:trace>
  <inkml:trace contextRef="#ctx0" brushRef="#br1" timeOffset="292902.7531">3865 11627 69 0,'10'-11'36'15,"-9"-4"-3"-15,3 1 1 16,-4-1-34-16,-4 0-2 15,3 6 0-15,1 9 1 16,-10-14 0-16,10 14 1 16,-23 2 0-16,9 8 2 15,-4 3 0-15,3 4 0 16,-6 7-1-16,3 7 1 15,2 2 0-15,0 10-2 16,2 4 1-16,5 6-1 16,3 4 1-16,1 7-1 15,5 2 0-15,5 0-1 16,3-1 1-16,5 2 0 0,4-3 0 15,6-1 1 1,6-3-1-16,5-7 0 0,6-8-1 16,4-3 1-16,5-11-1 15,0-8 0-15,-2-7 0 16,1-11-1-16,-2-7 1 15,-3-11-3-15,0 2-1 16,-14-17-8-16,6 4-20 16,-10-2 1-16,1-1-3 15,-11-6 1-15</inkml:trace>
  <inkml:trace contextRef="#ctx0" brushRef="#br1" timeOffset="293882.8091">5001 11807 78 0,'-17'-6'37'0,"2"3"-3"15,-7-5 0-15,7-3-36 16,-3 6-1-16,-6-3 0 16,5 4 0-16,-6 2 2 15,1 4 0-15,-3 3 1 16,1 3 1-16,4 2 1 15,0 4-1-15,7 6-1 16,2 4 1-16,6 4-1 16,4 7 1-16,6 7-1 0,9 5 1 15,5 4 0-15,2 4-1 16,7 0 1-16,3 2-2 15,4-1 1-15,0-4-1 16,8-7 0-16,-4-3 0 16,-1-11-1-16,1-4 2 15,-1-12-2-15,-4-7 2 16,3-8 0-16,1-10 1 15,-7-6-1-15,0-7 1 16,-5-3 0-16,-2-6 0 16,-7-3 0-16,-6-8-1 15,-4 0 1-15,-6-3 0 16,-7-1-1-16,-6 0 1 15,-2-1 0-15,-4 0 0 16,0 4-1-16,-3 3 0 0,0 4-1 16,3 2-1-16,-8 6-2 15,9 7-4-15,-10-6-13 16,7 14-14-16,-1-2 0 15,1 10 1-15,-3 0 0 16</inkml:trace>
  <inkml:trace contextRef="#ctx0" brushRef="#br1" timeOffset="294863.8652">5986 11761 49 0,'14'-5'33'0,"-14"5"0"16,-2-10-1-16,2 10-20 15,-21-6-11-15,6-2 0 16,-5 2 0-16,1-2 0 0,-9 6 0 15,-2 2 1-15,-4 0-1 16,-1 5-1-16,2-1 0 16,-4 4 0-16,3-1 0 15,2 5-1-15,3-1 2 16,1 5-1-16,9-4 0 15,4 2 0-15,6 2 0 16,9-2 1-16,5 2-1 16,6-2 0-16,9 2 0 15,7 1 2-15,5-1-1 16,2 3 0-16,4 2 0 15,4 0 1-15,-3 3-1 16,1 3 1-16,3 2 0 16,-1 3-1-16,0 2 0 15,-3-1 0-15,-6-2 0 0,-2 3 0 16,-6-3-1-16,-6-1 0 15,-10-2 0-15,-3-3 0 16,-6 0 0-16,-6 5 1 16,-5-6-1-16,-5 2-1 15,-2-3 1-15,-8-2-1 16,0-6 1-16,-7-3-1 15,-3-4 1-15,-4-8-1 16,2-8 1-16,-6-3 0 16,2-8 0-16,-1-6 0 15,6-3 0-15,2-4 0 16,6-3-1-16,3 2 1 15,6 2 0-15,6 2-2 16,6 8 0-16,3-2-3 0,5 23-12 16,6-18-17-16,-6 18 0 15,14-13-2-15,-5 11 2 16</inkml:trace>
  <inkml:trace contextRef="#ctx0" brushRef="#br1" timeOffset="296203.9419">6535 11867 44 0,'-11'8'33'0,"11"-8"0"16,0 0 0-16,-14 16-19 16,14-16-13-16,-8 11-1 15,8-11 0-15,-3 16-1 0,2-4 0 16,-1 1 0-16,2 6 0 15,0-3 1-15,3 7-1 16,2-2 1-16,2 4 0 16,3-3 0-16,1 1 0 15,7-3 0-15,0-3-1 16,2-8-2-16,3-1 0 15,-4-7 0-15,6-2 0 16,-7-7 1-16,7 1 1 16,-7-4 0-16,2-6 2 15,3 4 2-15,-4-6-1 16,0 2 0-16,-3-4 0 15,2 1-1-15,-4 2-1 16,-4-3-1-16,-3 1 0 0,-7 1 1 16,-3 2 1-16,-4-2-1 15,-5 0 2-15,-4 4 0 16,-6-4 0-16,0 4-1 15,-3-3 0-15,1 3-1 16,-1 0 0-16,-2 0 0 16,4 1 0-16,0 0-1 15,1 6 1-15,-4-2-1 16,8 7 0-16,-4 0-1 15,1 5 2-15,1 4-1 16,-1 3 2-16,0 10 0 16,2 0 1-16,3 9 1 15,-5 3 0-15,11 7 0 16,-4 3 0-16,5 2-1 0,3 6 0 15,4 2 0-15,4-3-2 16,7 0 1-16,3 3-1 16,4-9-1-16,10 0 1 15,3-5 0-15,2-2-2 16,5-5 0-16,-1-3 1 15,3-8-2-15,4-4 1 16,-4-10-1-16,5-4-1 16,-5-13-1-16,12 4-11 15,-14-12-14-15,6-1-3 16,-8-2 2-16,-2-4-1 15</inkml:trace>
  <inkml:trace contextRef="#ctx0" brushRef="#br1" timeOffset="302815.32">13486 12859 54 0,'0'0'34'0,"-12"-3"-2"0,12 3 0 16,-15-8-33-16,11-4-3 15,4 12 1-15,7-18 1 16,-7 18 0-16,0 0 0 16,0 0 0-16,9-13 2 15,-9 13 1-15,0 0 1 16,0 0 0-16,0 0 1 15,0 0 0-15,0 0 0 16,0 0 0-16,0 0 0 16,0 0-1-16,11 17 0 15,-7 1 0-15,5 10 0 16,-2 4-1-16,2 12 1 15,1 5-2-15,1 8 1 16,0 5 1-16,-1 1-2 16,2-3 0-16,0 0 0 0,2-8 0 15,1-5-2-15,2-8 2 16,0-9 2-16,-3-7-2 15,3-6 1-15,-1-9 0 16,2-4 1-16,-2-10-1 16,7-4 1-16,4-10-1 15,3-2 0-15,7-5-1 16,5-3-1-16,1-6 0 15,-1-2 0-15,4-1 0 16,-6 2 0-16,-6 0-1 16,-5-2 1-16,-6 2 0 15,-8 0 1-15,-3 2 0 16,-7 3 0-16,0 1 1 0,-5 2-1 15,-4 7 1-15,2 0 0 16,-2 8 0-16,0 2-1 16,4 12 0-16,-5-12 1 15,5 12-1-15,0 0 1 16,-8 18 0-16,8 0 0 15,-1 4 0-15,2 3 0 16,-2 5 0-16,5 3 0 16,5 3-1-16,1 2 1 15,5 4-2-15,6 0 0 16,4 5 0-16,-3-1-1 15,7 3 0-15,-4-5-3 16,5 7-6-16,-15-21-6 16,14 6-14-16,-14-13-5 0,-1-5 2 15,-14-18-1-15</inkml:trace>
  <inkml:trace contextRef="#ctx0" brushRef="#br1" timeOffset="303665.3687">15076 12824 49 0,'18'-6'32'16,"1"-2"2"-16,0-4-3 15,-6-1-28-15,2-4-4 0,0 1 1 16,-2-3-1-16,-2 5 0 15,-7 3 0-15,-4 11 0 16,-19-14 0-16,4 10 1 16,-7 4 0-16,-1 2 0 15,-5 1 1-15,-2 2-1 16,-6 3 1-16,1 0 0 15,-2 6-1-15,-6-2 1 16,0 3-1-16,-3 3 0 16,3 0 1-16,2 0-1 15,6 1 0-15,4-2 0 16,10 3 1-16,8 1 0 15,12-2-1-15,10 3 0 16,10 0 0-16,5-1-1 0,8 0 0 16,2 4-1-16,3-2 2 15,-2 2-1-15,2 2 1 16,-5-1 0-16,3 7 1 15,-5-3 0-15,0 3-1 16,-5-1 2-16,2 3-1 16,-6-4 0-16,1 0-1 15,-6-3 0-15,-3-5 1 16,-7-3-1-16,-6-3 0 15,-5-6 0-15,5-11 0 16,-27 11 0-16,6-10 0 16,-8-3 0-16,-4 0 0 15,-3 1 1-15,-2-2-1 0,0-1 1 16,1-1-2-1,4-3-1-15,2-10-3 0,16 6-6 16,-12-17-5-16,22 10-11 16,-7-8-4-16,9 2-2 15</inkml:trace>
  <inkml:trace contextRef="#ctx0" brushRef="#br1" timeOffset="304429.4124">15623 13208 58 0,'-11'14'34'16,"0"-2"0"-16,3-1-2 15,-1 1-32-15,9-12-2 0,6 19 2 16,13-12-2-16,15 0-1 16,4-9-2-16,14 4-3 15,-1-11 1-15,11 2 2 16,-9-8 1-16,-1-1 3 15,-8-2 3-15,-15-3 1 16,-8 6 5-16,-21-10 0 16,3 9 2-16,-16-13-3 15,8 11-1-15,-9-6-4 16,-1-2-1-16,-1 4-1 15,-1 2-1-15,-4-2 1 16,-3 6-1-16,-1 2 0 16,-5 3 0-16,-3 4 1 15,-2 2 0-15,2 2 0 0,-2 3 0 16,3 5 0-16,-1 2 0 15,1 4 0-15,3 6 1 16,3 5-1-16,3 6 1 16,6 3-1-16,5 6 1 15,4 3-1-15,9 7 0 16,4-1 0-16,8 1-1 15,0 2 0-15,6-3 0 16,1-1 0-16,3-8-1 16,6-5 0-16,1-8 1 15,4-5-1-15,0-11 0 16,9-3-1-16,-2-11-1 15,12 3-7-15,-13-14-18 16,7 0-5-16,-4-5 2 16,1-1-1-16</inkml:trace>
  <inkml:trace contextRef="#ctx0" brushRef="#br1" timeOffset="305084.4498">16720 12709 65 0,'-42'6'36'0,"1"1"-2"15,-2-2-1-15,-1-1-34 16,-3 6-3-16,-1 2 1 15,5 6-1-15,-3 3 2 16,5 1 1-16,5-4-1 16,11 3 2-16,12-3 0 15,13 0 0-15,15-2 0 0,16-1 0 16,12 1 0-16,7 2-1 15,6 4 1-15,5 0 0 16,-1 4 0-16,0-1 0 16,-2 3 0-16,-6-2 0 15,1 0 1-15,-7 0-1 16,-3 2-1-16,-10-2 2 15,-5 2-2-15,-8-4 2 16,-6 2-2-16,-12-3 2 16,-7 1-2-16,-17-2 1 15,-4-5 0-15,-14-1 1 16,-7-3 0-16,-11-4 0 15,0-2 0-15,-2-6 1 0,3-3-1 16,4-3-2-16,3-11-9 16,14 2-22-16,7-5-2 15,12-6 0-15,4-2 0 16</inkml:trace>
  <inkml:trace contextRef="#ctx0" brushRef="#br1" timeOffset="306027.5038">17741 12735 55 0,'-12'-5'34'0,"12"5"-1"15,-12-8-1-15,12 8-29 16,0 0-4-16,-2 12 0 15,10 1 1-15,3 6-2 16,-2 6 1-16,4 12-1 16,-5 4 0-16,6 8-1 15,0 1 0-15,8 7-1 16,-3-5-1-16,10 3 2 15,0-4-1-15,3-2 2 16,-1-3 0-16,-1-3 0 16,-1-5-1-16,0 0-2 0,-5-10 0 15,5 1-2-15,-8-17 1 16,7 2 0-16,-9-11 3 15,0-5 4-15,1-1 2 16,-10-11 4-16,3 8 1 16,-11-13 1-16,6 7-1 15,-8-13 0-15,8 4-4 16,-5-8-1-16,1-1-2 15,-4-3 1-15,-1-2 0 16,-3 0-1-16,1-4 1 16,0 5-3-16,-2-5-3 15,5 9-15-15,-3-7-9 16,3 6-4-16,-3 0 0 15</inkml:trace>
  <inkml:trace contextRef="#ctx0" brushRef="#br1" timeOffset="306704.5425">18659 13055 66 0,'11'11'36'0,"-4"1"-2"16,0 4 1-16,-12 0-35 15,0 1-3-15,9 11 1 16,0 1-1-16,7 9-2 15,-11-5-3-15,8 12-6 0,-13-13-12 16,12 3-8-16,-4-7 1 16,2-5 0-16</inkml:trace>
  <inkml:trace contextRef="#ctx0" brushRef="#br1" timeOffset="307545.5906">18679 12787 68 0,'0'0'37'16,"0"0"-2"-16,0 0 1 15,22-16-34-15,-22 16-3 16,0 0 0-16,0 0 0 16,12-5 1-16,-12 5 0 0,0 12 0 15,0-12 0-15,-10 14-1 16,10-14-1-16,0 0-6 15,-4 14-21-15,4-14-4 16,-11-1-3-16,11 1 1 16</inkml:trace>
  <inkml:trace contextRef="#ctx0" brushRef="#br1" timeOffset="308326.6353">19174 12778 58 0,'14'-15'35'0,"-13"5"-1"15,-1 10 1-15,-5-16-29 16,5 16-4-16,0 0 0 16,0 0-1-16,0 0 0 15,5 20 1-15,-2 1-2 16,2 8 1-16,-4 3-1 15,4 9 1-15,-2 2-2 16,1 5 1-16,-3 3 0 16,0 7 0-16,1-2 0 15,0 0-2-15,1-2 1 16,-1-4-2-16,7-3-6 0,-7-16-10 15,11 0-14-15,-2-16-3 16,9-4 2-16,-8-14-1 16</inkml:trace>
  <inkml:trace contextRef="#ctx0" brushRef="#br1" timeOffset="308814.6632">19468 12617 63 0,'0'0'39'15,"23"-2"-2"-15,-14 1 0 16,10 8-19-16,-6-1-20 16,0 8 0-16,6 8 0 15,2 7 1-15,-3 10 1 16,1 6 1-16,-1 5 0 15,-2 7-1-15,2-1 1 0,3 0 0 16,-1-1-1-16,-1 1 0 16,2-5 0-16,-1-6-1 15,-2-4 1-15,1-7-1 16,-2-1-1-16,-3-10-1 15,1 0-2-15,-15-23-6 16,22 26-7-16,-22-26-15 16,0 0-3-16,0 0 0 15,0 0 1-15</inkml:trace>
  <inkml:trace contextRef="#ctx0" brushRef="#br1" timeOffset="309342.6934">20092 12755 66 0,'0'0'38'15,"0"0"-2"-15,0 0-2 16,18-12-26-16,-17-6-31 15,-1 18-13-15,0 0-1 0,14 5 0 16,-14-5 1-16</inkml:trace>
  <inkml:trace contextRef="#ctx0" brushRef="#br1" timeOffset="309861.7231">20119 13012 76 0,'-15'5'37'16,"15"-5"0"-16,0 0 0 16,10 14-35-16,-5-4-3 15,0 7 0-15,3 9-1 16,-5 7 1-16,3 6 0 15,-5-1-1-15,4 4 0 16,-2-6-2-16,8 2 1 16,-2-8-2-16,6 4-2 15,-9-15-7-15,11 8-19 16,-7-8-1-16,7-3 0 15,-17-16 0-15</inkml:trace>
  <inkml:trace contextRef="#ctx0" brushRef="#br1" timeOffset="313218.9151">18335 12773 3 0,'0'0'9'16,"0"0"0"-16,0 0-1 15,0 0-1-15,-13 2 0 16,13-2-1-16,0 0 1 0,-14-3 0 15,14 3 0-15,0 0 0 16,-10 3-1-16,10-3 1 16,0 0-1-16,-13-4-2 15,13 4 0-15,0 0-2 16,0 0-2-16,0 0 0 15,0 0 0-15,-10-14 0 16,10 14 2-16,0 0 0 16,-14-2 1-16,14 2 0 15,0 0 0-15,-14-5 0 16,14 5 0-16,0 0-1 15,0 0-2-15,0 0 1 16,-11 5-1-16,11-5 1 16,0 0 0-16,0 0 1 15,-10 9 0-15,10-9 0 0,-10 6 0 16,10-6 0-16,0 0 0 15,-17 10-1-15,17-10 0 16,0 0 0-16,-7 14 0 16,7-14-1-16,0 0 0 15,5 11 1-15,-5-11-1 16,0 0 0-16,11 9 0 15,-11-9 0-15,0 0 0 16,5 15 1-16,-5-15-1 16,4 12 0-16,-4-12 0 15,3 12 1-15,-3-12-1 16,8 18 0-16,-8-18 1 15,11 14-1-15,-11-14 0 16,11 15 0-16,-11-15 0 0,14 16 0 16,-14-16 1-16,13 14-1 15,-13-14 0-15,12 15 0 16,-12-15 0-16,9 14 1 15,-9-14-1-15,9 17 0 16,-9-17 0-16,9 20 0 16,-4-8 0-16,-1-2 0 15,1 1 0-15,-1-1 0 16,0 0 0-16,-4-10 0 15,10 21 1-15,-8-9-1 16,1 2 0-16,-1-1 1 16,0 2-1-16,-1 2 0 15,3 1 0-15,-3-1 0 16,2 2-1-16,-3 2 1 0,-1-1-3 15,2 4-6-15,-10-1-22 16,4-3-2-16,1-3 0 16,-3-5-1-16</inkml:trace>
  <inkml:trace contextRef="#ctx0" brushRef="#br1" timeOffset="323585.508">7256 15823 1 0,'8'-10'30'16,"-3"-7"1"-16,0 1 0 15,-9-9-22-15,12 13 0 16,-12-9-2-16,4 7-2 16,-9-1-1-16,0 7-2 15,-11 0 0-15,-4 8-1 16,-10 4 1-16,-6 6-1 0,-9 7 0 15,-5 7 0-15,-4 8-1 16,0 9 1-16,-1 2 0 16,7 4-1-16,4 0 0 15,15-3 0-15,5-1 0 16,14-8 0-16,14-9 0 15,14-8 0-15,16-14 1 16,15-8-1-16,9-12 0 16,10-9 0-16,9-9 0 15,0-5 0-15,-2-1 1 16,-5-4-1-16,-9 5 1 15,-15 3 0-15,-9 6 0 16,-13 9 0-16,-12 11 0 16,-8 10-1-16,0 0 0 0,-23 20 0 15,5 3 0-15,3 7 0 16,-1 10-1-16,0 3 1 15,-1 5 0-15,1 6 0 16,-1 6 1-16,-5 5-1 16,-4 2 1-16,-8 8-1 15,-5 1 1-15,-5 4-1 16,-7-1 1-16,-1-4-1 15,0-8 1-15,-1-10 0 16,2-7 0-16,3-13 0 16,7-15-1-16,1-13 1 15,4-10 0-15,7-11-2 16,9-14 0-16,1-15-3 15,11-1-3-15,0-18-13 0,19 8-13 16,1-9-2-16,19 5 1 16</inkml:trace>
  <inkml:trace contextRef="#ctx0" brushRef="#br1" timeOffset="324036.5338">7645 15513 34 0,'-10'29'32'0,"-5"0"0"16,-11 6-10-16,2 16-18 15,-7 7 1-15,0 11-2 0,-1 2-1 16,1 0 1-16,2-3-2 16,7-3 1-16,6-5-3 15,2-12-2-15,14-4-1 16,-4-22-10-16,17 0-17 15,-1-18-2-15,8 3 2 16</inkml:trace>
  <inkml:trace contextRef="#ctx0" brushRef="#br1" timeOffset="324540.5626">7751 15734 25 0,'0'0'31'15,"-14"-7"2"-15,0 15-3 16,-5 0-26-16,6 15-1 16,-3 5-1-16,-2 8 0 15,0 6-2-15,2 2 1 16,1 6-1-16,1-2 0 15,5-3 0-15,0-3 1 16,3-2-2-16,6-12 2 16,7-8-1-16,3-6 0 15,5-11 0-15,7-7 0 16,6-11 1-16,6-6-1 15,0-16 0-15,4-2 0 0,2-8 0 16,1-5 0 0,-2-3 1-16,-3 0-2 0,-6 3 2 15,-4 4-1-15,-8 7 0 16,-3 9 1-16,-6 9-1 15,-5 10 1-15,-4 13-1 16,0 0 1-16,-13 15 0 16,4 8-1-16,-2 9 1 15,3 3 0-15,-2 8-1 16,-1 3 1-16,4-2-1 15,3 1 0-15,3-1-1 16,0-6-4-16,11 8-14 16,-7-16-15-16,7 3 2 15,-3-13-2-15</inkml:trace>
  <inkml:trace contextRef="#ctx0" brushRef="#br1" timeOffset="324869.5815">8545 15713 39 0,'-17'-21'35'0,"5"16"1"15,-5-5-1-15,6 3-31 16,-4-1 0-16,6 6-2 15,-5 1 0-15,0 6-1 16,-7 6 0-16,-3 5 0 16,-5 7 0-16,-3 6 0 0,-3 7 0 15,-1 2-1-15,3 3 1 16,0 2-1-16,9-3 1 15,5-3-1-15,9-4-1 16,5-5 0-16,17-4-3 16,0-14-8-16,23 3-22 15,-5-10-2-15,10 4 1 16,-2-11-2-16</inkml:trace>
  <inkml:trace contextRef="#ctx0" brushRef="#br1" timeOffset="325333.608">8924 15843 35 0,'0'0'34'15,"4"-20"0"-15,-4 20 0 16,-11-21-28-16,11 21-2 15,-17-18 0-15,17 18-2 16,-25-12-1-16,7 13 0 16,-4 3-1-16,-4 7 1 15,-7 6-2-15,-4 7 1 16,-2 6 0-16,-2 5 0 15,3 3-1-15,-1-1 0 16,12 2 1-16,2-3 0 16,10-3 0-16,7-6 0 15,11-8-1-15,8-6 1 16,7-4-1-16,10-8 0 0,5-4-1 15,3-9 1-15,5-4 1 16,0-8-2-16,1-3 2 16,-1-5-1-16,-1-1 2 15,-7-4-1-15,-4 1 1 16,-6 2-1-16,-6 2 0 15,-6 2 0-15,-6 6 0 16,-6-1 0-16,-4 8-1 16,-7 2-2-16,-1 12-8 15,-6-6-20-15,2 8-4 16,-4-1 2-16</inkml:trace>
  <inkml:trace contextRef="#ctx0" brushRef="#br1" timeOffset="325940.6427">9441 15826 10 0,'-1'-19'27'0,"1"-1"-2"16,0 8-12-16,-14-5-1 15,14 17-4-15,-33-12-1 16,12 17-2-16,-6-3-1 15,0 9-2-15,-4 0 0 16,0 5-1-16,5 0 0 16,5-1 0-16,9-3-1 15,12-12 1-15,6 17-1 16,14-12 0-16,9-2 1 15,7 0-1-15,7 1 0 16,4 3 0-16,2 3-2 16,-6 2-1-16,-2 8 0 0,-11-2 0 15,-2 6 0 1,-12-1 0-16,-9 2 0 0,-10-2 2 15,-7-3 2-15,-9 3 1 16,-10-6 1-16,-3 0 1 16,-14-7 0-16,-3 4 0 15,-9-6 0-15,-4-1-1 16,-4-7-1-16,6-1-1 15,7-4-5-15,5-11-13 16,17 2-14-16,16-5-1 16,14-2 1-16</inkml:trace>
  <inkml:trace contextRef="#ctx0" brushRef="#br1" timeOffset="326528.6764">9674 15998 26 0,'27'-14'27'0,"-9"3"-5"15,-1-5-12-15,14 0-2 16,-4-7-2-16,7 3-1 15,-8-4-1-15,7 1-1 16,-8-3 0-16,2 3 0 16,-6-4-1-16,-5 5 0 15,-7 0 1-15,0 4-1 16,-6 2 0-16,-4 3 0 15,1 13 0-15,-22-8-1 16,5 13 0-16,-2 7 0 16,-7 11 0-16,0 6 0 0,-5 7-1 15,2 8 1-15,2 2-1 16,3 2 1-16,5 1 0 15,7-1 0-15,8-2-1 16,8-4 2-16,8-9-2 16,12-5 2-16,11-7-2 15,5-13-1-15,10 5-5 16,-7-17-25-16,13-8-2 15,-5-3-2-15,3-9 1 16</inkml:trace>
  <inkml:trace contextRef="#ctx0" brushRef="#br1" timeOffset="331293.9489">1927 17234 13 0,'13'-1'29'0,"0"1"2"15,-1-3-2-15,7 2-27 16,1-3 0-16,10-2 0 16,5-5 0-16,5-1 0 15,1-7-1-15,2-5 0 16,-1-2 0-16,1-1-1 15,-5 2 1-15,-5 0 0 16,-11 0 0-16,-5 3-1 16,-9 0 2-16,-6 7-1 15,-12 0 1-15,-2 6-1 16,-14 1 1-16,-1 6-1 0,-5 3 1 15,-2 5 0-15,-5 4-1 16,2 13 1-16,0 5-1 16,4 2 0-16,1 4 0 15,8 7 1-15,5-2 1 16,10 0-1-16,9-1 1 15,11-4-1-15,14-4 1 16,11-6-1-16,11-5 0 16,10-7-2-16,15-9-1 15,3-5-3-15,7-4-2 16,-4-11-7-16,8 3-10 15,-15-14-11-15,0 5 0 16,-20-11 0-16</inkml:trace>
  <inkml:trace contextRef="#ctx0" brushRef="#br1" timeOffset="331721.9734">2840 16971 17 0,'-13'-14'29'16,"-2"1"-1"-16,15 13-14 16,-14-15-4-16,14 15-3 15,0 0 0-15,2 14-2 16,1 0-2-16,6 13 1 15,-4 4-2-15,8 8 1 16,-4 2 1-16,6 8 0 16,-2 2-1-16,3-2 0 15,-3 0-1-15,-3-9 1 16,4-3-1-16,-5-8-1 0,-1-6-1 15,-1-11 0-15,-7-12 0 16,10-2 0-16,-5-13 1 16,4-9-2-16,1-11-1 15,4-2 1-15,0-6-1 16,4-2 0-16,4-4 0 15,3 0 0-15,-1 7 0 16,5 9 1-16,-1 8 1 16,-3 9 0-16,2 13 0 15,-1 9 0-15,-1 14 0 16,-4 7 1-16,1 9 1 15,-1 4 0-15,1 7 0 16,-2-1-1-16,8-1-4 16,-7-1-20-16,11-5-9 15,-4-6-2-15,8-10-1 0</inkml:trace>
  <inkml:trace contextRef="#ctx0" brushRef="#br1" timeOffset="332286.0057">3616 17263 7 0,'16'-6'30'0,"4"-6"-2"16,2-4 2-16,-3-3-30 15,12-2 3-15,-6-3-2 16,4-3 1-16,-8-1 1 15,2 3-1-15,-6 2 0 16,-2 2-1-16,-6 3 1 16,-4 3-1-16,-8 4 1 15,3 11-1-15,-14-8 1 16,0 11 0-16,-5-1-1 0,0 6 1 15,-3 6-1-15,5 2 1 16,-5 2 0-16,2 6 0 16,3-1-1-16,-2 4 1 15,5 4 1-15,6 5 0 16,4-6 0-16,7 6-1 15,6-4 0-15,9-2 0 16,7-5-1-16,9-4-1 16,12-3-4-16,-1-14-2 15,17 2-7-15,-11-21-14 16,11 0-8-16,-5-10 1 15</inkml:trace>
  <inkml:trace contextRef="#ctx0" brushRef="#br1" timeOffset="332621.0248">4311 17071 15 0,'-7'-18'30'15,"4"5"1"-15,-6-5-4 16,9 18-18-16,0 0-2 16,0 0-3-16,-11 12-1 15,11 10 1-15,0 2-3 16,4 8 2-16,-3 3 0 15,0 5-1-15,-2-1 1 16,1 0 0-16,0-9 0 16,0 2-2-16,0-10 2 15,2-2-1-15,-4-10-1 16,2-10 1-16,0 0-1 0,7-20 1 15,-3 2-3-15,3-10 2 16,3-4-2-16,3-4 1 16,3-7-1-16,7-1-1 15,0 3 0-15,4 0-2 16,6 11-2-16,-5-8-14 15,11 18-13-15,-6-1-4 16,6 16 2-16</inkml:trace>
  <inkml:trace contextRef="#ctx0" brushRef="#br1" timeOffset="333371.0677">5095 17075 25 0,'-22'-12'28'16,"2"1"4"-16,-6 0-24 16,3 10 0-16,-9 1-1 15,3 12-2-15,-13-4 0 16,3 14-1-16,-9-1-1 15,5 11 1-15,-4-4 0 16,5 5-1-16,4 4 0 0,10-4-1 16,6-1 0-16,10-4-1 15,12-7 1-15,12-5-2 16,9-6-1-16,10-9 0 15,12-7 0-15,3-7 0 16,8-4 0-16,-1-4 1 16,4-3-3-16,-5-3 1 15,-6 1 0-15,-5-1 2 16,-8 4-2-16,-6 3 2 15,-10 1-1-15,-5 6 2 16,-9 2 1-16,-3 11-1 16,-2-12 1-16,2 12-1 15,-14 3 0-15,14-3 0 0,-17 20 0 16,9-3 0-16,2 9 1 15,0 6-1-15,2 7 2 16,-1 5-2-16,-2 4 0 16,-1 10 0-16,-2 3 0 15,10-61 0-15,-11 78-2 16,-2-27 2-16,-3 6 0 15,-4 2 1-15,-3 5-1 16,-5-3 0-16,-1 3 0 16,-3-11-2-16,32-53 2 15,-71 91 0-15,71-91-1 16,-75 55 1-16,75-55 1 15,-81 23 0-15,58-24-1 16,-60-11-2-16,15-37-4 0,10-32-5 16,29-12-22-1,4 1-5-15,20 19-1 0,7 21 1 16</inkml:trace>
  <inkml:trace contextRef="#ctx0" brushRef="#br1" timeOffset="334132.1113">5473 17037 11 0,'0'0'30'16,"0"0"0"-16,-1 12 0 15,-5 11-25-15,-9-1 2 16,6 14-3-16,-5 3 1 16,4 11-1-16,1-11-1 15,8 3 0-15,7-7 0 0,8-4-2 16,6-5 0-16,12-12-1 15,5-7 0-15,5-10 1 16,2-5-1-16,6-8 0 16,0-7 1-16,-3-7-1 15,-1-1-2-15,-3-5 2 16,-1-1-1-16,-9-2 0 15,-1 3 0-15,-8 2 1 16,-9 4 0-16,-4 4 1 16,-8 7 0-16,-2 3 0 15,-1 16 1-15,-10-10-1 16,10 10-1-16,-15 21 1 15,7 0-1-15,3 6 2 16,-1 12-1-16,-2 8 1 0,2 8-1 16,-3 2 0-16,-1 10 1 15,-5 6-1-15,15-73-1 16,-20 96-1-16,6-34 2 15,-8 11 0-15,2 3-1 16,-8 6 1-16,1-2 0 16,-9 5 0-16,0-4 0 15,-5 0 1-15,-2-6-3 16,-5-4 1-16,-2-8 0 15,-7-4-1-15,2-14 0 16,-8-5-5-16,5-17-12 16,-1-16-17-16,7-16 0 15,1-16 1-15</inkml:trace>
  <inkml:trace contextRef="#ctx0" brushRef="#br1" timeOffset="334674.1423">8007 16904 4 0,'19'5'29'15,"-19"-5"0"-15,0 0 1 16,-4 15-25-16,-15-13 0 16,8 8 0-16,-13-3-1 15,7 5 2-15,-5-1-3 16,7 5-1-16,0-2 0 15,9-1-1-15,1-2-1 16,5-11 0-16,6 12 0 0,-6-12-1 16,22-9 1-16,-8 0 2 15,-2-5-1-15,0 3 1 16,-2-1-1-16,-10 12 0 15,11-19 0-15,-11 19-1 16,0 0-6-16,-12 2-23 16,12-2-3-16,-10 10-2 15</inkml:trace>
  <inkml:trace contextRef="#ctx0" brushRef="#br1" timeOffset="335008.1614">8031 17161 11 0,'0'0'34'0,"2"-11"-1"16,-2 11 2-16,-9-15-30 15,9 15 1-15,0 0-3 16,0 0 2-16,-16 10-3 16,12 2 1-16,0-2-1 15,0 4-1-15,2 1 0 16,2-3 1-16,2 1-1 15,3-3-1-15,-5-10 0 16,9 13 0-16,-9-13-1 0,0 0-5 16,23 5-20-16,-23-5-8 15,14-15 1-15,-5 4-3 16</inkml:trace>
  <inkml:trace contextRef="#ctx0" brushRef="#br1" timeOffset="335394.1834">8087 16776 16 0,'0'0'32'16,"17"-7"1"-16,-1 1 0 15,12 13-24-15,-4-6-1 16,17 14-1-16,-9-1-3 16,8 9 0-16,-7 6-2 15,-5 9 1-15,-6 5-3 16,-8 4 2-16,-11 4 0 15,-12 3-1-15,-8-3 1 16,-8 2-1-16,-5-2-2 0,-3-13-7 16,5-3-26-1,-3-9-2-15,5-12-2 0,2-14 2 16</inkml:trace>
  <inkml:trace contextRef="#ctx0" brushRef="#br1" timeOffset="340820.4938">22369 7709 72 0,'-10'-38'36'0,"-1"-1"-2"15,0-5 1-15,-6-1-31 16,-7-6-9-16,3 8 1 16,-4 3 0-16,1 1 2 15,-5-9-1-15,-2 4 2 16,-6-3-1-16,1 1 2 15,-7-1 2-15,-2-3-1 16,-2 0 0-16,0-7 0 16,-3-4 1-16,-1-5-1 15,5-5-1-15,3-10 2 16,7-3-4-16,7-6 2 15,6-2-1-15,8-4 2 0,3 6-2 16,6 6 2-16,6 9 1 16,3 9 0-16,5 9-1 15,1 7 1-15,3 12-1 16,3 7 0-16,3 8-1 15,4 4 0-15,6 7 1 16,1 2-1-16,9 9 0 16,6 7 0-16,6 7 0 15,5 5 0-15,5 5-1 16,4 8 1-16,2 6-1 15,1 7 1-15,-1 4 0 16,0 9 0-16,-4-1 0 16,0 7-1-16,-5 5 0 15,-3 0 0-15,-4 1 1 0,-6 5-2 16,-6-2 2-16,-4 7-1 15,-5 0 1-15,-3 4-2 16,-7-2 4-16,-4 3-2 16,-2-1 0-16,-5-5 0 15,2 1 1-15,-8-6-1 16,1 2 0-16,-6-5 1 15,0-1-2-15,-5-2 1 16,-1-3 0-16,-5-1-1 16,-4-5 1-16,0-3 0 15,-3-5-2-15,-1-10 2 16,1-4-1-16,0-9 1 15,4-2 0-15,1-7 0 16,1-3 0-16,2-8 0 16,-1-2 0-16,0-4 0 0,2-4 0 15,-1-1 0-15,1-8 1 16,-2-5-1-16,1-5 3 15,4-4-3-15,6-8 0 16,0-7 0-16,7-5 1 16,8-8 0-16,6-3-1 15,4-2 1-15,9-1 0 16,-1 0 0-16,7 5 1 15,2 2 0-15,3 9-1 16,6 3 1-16,-1 6-1 16,12 7-1-16,4 3-1 15,7 3 0-15,4 3 1 16,4 3-1-16,-2 5 1 15,-6 0-1-15,-4 9 1 0,-8 2 0 16,-7 8 0-16,-5 2 1 16,-4 4-2-16,-2 1 1 15,0 5-1-15,3-1 1 16,3 5-2-16,2-3 2 15,1 4-1-15,-2 2 0 16,-4 3 0-16,2 4 0 16,-7 0 0-16,1 2-1 15,-7 0 2-15,-3 0-2 16,-3 0 2-16,-2-2 0 15,-6 1 0-15,-5-4 0 16,-4 0 0-16,-2-4 0 16,-2-1 2-16,-2-2-1 15,1 0 1-15,-4 3-2 0,0 4 1 16,-6 1-1-16,-3 4-1 15,-9 7 0-15,-6 2-3 16,-7 2 2-16,-10-3-2 16,-5-3 3-16,-6-10 0 15,0-5 0-15,-2-7 2 16,2-11-1-16,3-5 1 15,-4-9 0-15,6-4 0 16,-3-8-1-16,1 0 0 16,-2-4 0-16,2-2 0 15,-6 2 0-15,7 2 1 16,0 2 0-16,6 0 0 15,3 3 1-15,3 7 1 16,5-1-2-16,3 5 0 16,4 0-1-16,-1 2 0 0,1 2 0 15,0 1-1-15,-2 1 1 16,2 1-1-16,3 2 0 15,-2-1-1-15,1 3 1 16,3-3-1-16,2 3 1 16,3-4 0-16,-2 0-1 15,0-2 1-15,-1-1 0 16,-2 1 1-16,-2-1 1 15,0 3 0-15,-3-2 0 16,-1 1 0-16,2 0 0 16,2 5 0-16,0-3 0 15,2 0 0-15,5 1-1 0,0-2 0 16,5 2-1-16,9-5 1 15,-14 9-1-15,14-9 1 16,0 0 0-16,-11 7 0 16,11-7 0-16,0 0 1 15,0 0-1-15,15 9 1 16,-1-5 0-16,4 2-1 15,3 2 0-15,9 2 0 16,6 3 0-16,8 4 0 16,3 3 0-16,10 5 0 15,4 5 0-15,6 8 0 16,3 4 0-16,3 5 0 15,0 7 2-15,0 3-2 16,6 5 1-16,-3 2-1 16,-2 6 1-16,-1 5-1 0,-1 11 0 15,-6 6 0-15,-3 17-1 16,-16 1 0-16,-9 11-2 15,-14-1 3-15,-12 4-2 16,-15-9 2-16,-13-5-1 16,-12-13 1-16,-7-12-1 15,-1-13 0-15,-3-12 0 16,-4-13-1-16,2-12-1 15,-4-14-2-15,-4-8 1 16,-3-16-2-16,-4-3 3 16,-8-13 1-16,0 1 2 15,-2-4 2-15,-1-8 1 16,4 2 2-16,1-9-1 15,4 3 1-15,1-10-2 0,7-4 0 16,3-9-1-16,5-7-2 16,5-9-1-16,0-7 0 15,3-8-1-15,3-8 1 16,8-6-1-16,0-5 0 15,4-2 1-15,2 2 1 16,5 5-2-16,3 6 2 16,0 7-1-16,4 7 2 15,-4 6-2-15,2 8 2 16,-5 6-1-16,-2 5 0 15,-1 0 1-15,1 4-1 16,-3 1 0-16,4 7 0 16,1 3 0-16,0 4-1 15,10 6 0-15,-2 0 0 0,7 10 0 16,2-4 1-16,3 10 0 15,4 1 0-15,3 8 1 16,2 3 0-16,2 6 0 16,5 8 0-16,2 4-1 15,3 8 0-15,0 6 0 16,-4 11 0-16,4 5 1 15,-2 12 0-15,-9 11-1 16,2 10 2-16,-12 13 0 16,-6 8-2-16,-8 16 0 15,-12 4-2-15,-10 10 0 16,-11-5 1-16,-9 10 2 15,-8 3 0-15,-9 1 0 0,1-3 3 16,-4-13-1-16,4-5 2 16,-3-17-1-16,9-10-1 15,1-15-4-15,0-16-1 16,5-17 1-16,-4-13-4 15,5-8 4-15,1-13-2 16,-5-3 2-16,4-10-1 16,-1-9 2-16,2-9 1 15,2-9-1-15,8-10 1 16,0-9-2-16,9-9 3 15,6-7-2-15,4-7 2 16,9-3-1-16,5-5-1 16,2-8 1-16,7-5-1 15,5-8 0-15,7-1 0 0,5 2 1 16,9-3-1-16,5 5 0 15,5 9 1-15,2 7-1 16,5 12 3-16,-2 12-3 16,5 7 1-16,1 5-3 15,-1 3-1-15,5 2 2 16,4-2-1-16,5 1 1 15,5-1-1-15,3 1 1 16,2-1 1-16,-2 6 0 16,-2 0 1-16,-2 7 0 15,-6 5 0-15,-6 4 0 16,-3 0 0-16,-6 7 0 15,-3-1 0-15,-5 7-1 16,-4-1 1-16,-6 6 1 16,-2-2-1-16,-8 5-1 0,-5 3 1 15,-12 0 0-15,6 11-1 16,-6-11 1-16,-18 28 0 15,-4-9-1-15,-10 9 0 16,-8-1 0-16,-18 10-1 16,-9-3 1-16,-13 4 0 15,-10-2 0-15,-5-2 0 16,-5-4 0-16,0-6 0 15,2-3 0-15,6-9 0 16,1-5-1-16,3-7 1 16,4-2-1-16,-3-5 0 15,-3-2 0-15,-6-4 1 16,-4 2-2-16,-8 1 4 15,-6 0-2-15,-5 3 1 0,-5-1 0 16,-1 2 0-16,-1-4 0 16,10-2-1-16,5-3 0 15,13-5 0-15,8-6-1 16,14-11 1-16,13-4-1 15,10-7 1-15,14-6 0 16,7-1 1-16,11-3 0 16,8 3 1-16,8-3-1 15,8 4 0-15,11 1 0 16,10-5-1-16,13 1 0 15,11-6-1-15,13-1 1 16,10-3 1-16,8 4-1 16,8 0 2-16,4 9-2 15,3 7 2-15,1 6-2 0,0 7 2 16,2 11-2-16,-2 3-1 15,3 10 1-15,-3 3-1 16,0 7 1-16,-2 6 0 16,1 4 0-16,1 5 0 15,-3 5 1-15,3 4-1 16,-3 3 0-16,3 7 0 15,1-2-1-15,-2 5-1 16,1 1 2-16,-3 1-2 16,-4 5 1-16,-4 1-1 15,-3 4 0-15,-3-3 1 16,-7 3-1-16,-5 1 2 15,-9-4-1-15,-6 0 1 16,-10-4 0-16,-6-3 0 16,-7-7 1-16,-9-5 0 0,-6-5 0 15,-1-4 0-15,-8-4 0 16,0-1-1-16,-4-13 0 15,-2 17 1-15,2-17-1 16,-10 11 0-16,10-11-1 16,-14 10 0-16,14-10-3 15,-20 3-1-15,20-3 0 16,-26-2-4-16,26 2-2 15,-28-4-14-15,14-1-7 16,-1-2 0-16,5-7 2 16</inkml:trace>
  <inkml:trace contextRef="#ctx0" brushRef="#br1" timeOffset="346023.7914">18313 18119 21 0,'-50'6'32'0,"50"-6"2"15,0 0-4-15,0 0-33 16,0 0 1-16,0 0 0 15,-18 64-1-15,18-64-1 16,71 46-3-16,-23-22 0 16,17-1-1-16,0-6 2 15,12-1 1-15,7-3 1 16,9-4 3-16,2-5 2 15,9-6 3-15,-5-5-1 16,7-7 3-16,-7-7 0 16,1-15-1-16,-4-4-1 0,-93 2 0 15,156-87-3 1,-22-8 1-16,-39-5 0 0,-17 9 0 15,-20-1-2-15,-9 18 0 16,-14 6 0-16,-9 33-1 16,1-2 2-16,6 4 0 15,1-4-1-15,7 6-1 16,11-3 0-16,1 3 1 15,11-6-1-15,5 4 1 16,2 4-1-16,2 4 2 16,3 5-1-16,-3 6 1 15,-4 6 1-15,1 5-2 16,-7 7 2-16,-2 1-1 15,-3 3 1-15,0 0-1 16,1 3 1-16,-6-1-1 0,5 5 0 16,-5-2 1-16,7 5-2 15,-2 0 2-15,8 8-2 16,-1-1 1-16,3 6 0 15,1 6-1-15,-3 7 0 16,2 6 0-16,-4 10 1 16,-1 1-1-16,-7 10 0 15,0 1 0-15,-7 7-1 16,-1 2 1-16,-3 4-1 15,-2 1 1-15,-4 0-1 16,-3 2 2-16,-2 0-3 16,0-4 2-16,-2 1 1 15,-1-4 0-15,-2-3-1 16,2-2 1-16,-2 0-1 0,4-4 0 15,0-2-1-15,1 2 0 16,-3-4 0-16,1-2 0 16,-6-6-1-16,-1-2 1 15,-8-8 0-15,0-1 0 16,-6-3 1-16,-14-8 0 15,13-4 0-15,-13 4 1 16,0 0 0-16,-2-17-1 16,-4 7 1-16,-4-2 0 15,-7-3-1-15,-3 1 0 16,-4 0-1-16,-4-1 1 15,-6 3-1-15,-4-2 1 16,-4 3-2-16,-2 1 1 16,-6 0 0-16,1 2 1 0,-7-3 0 15,-1 3 0-15,-3 0 1 16,-1 1 0-16,-3 1 0 15,-1 1 1-15,4 6 0 16,-3-1-1-16,4 3-1 16,2 5 1-16,-1 3-1 15,4 5 0-15,3 2 0 16,5 8 0-16,1 4 1 15,0 3 0-15,8 6 0 16,1 4 1-16,8 5-2 16,2 5 1-16,5 3-1 15,2-7 1-15,7 1-1 16,1-3 1-16,4-2-1 15,2-7 0-15,3 3 1 16,1-4 0-16,5-1 0 0,-3-36-2 16,0 0 3-16,21 70 0 15,-21-70 0-15,34 52 1 16,-34-52-1-16,51 54 1 15,-51-54-2-15,66 59 1 16,-66-59-3-16,87 58 1 16,-38-26-2-16,4-7 1 15,0-3-2-15,13 2 2 16,4-3 2-16,1-6-1 15,4-5 1-15,0-2 2 16,2-3-1-16,3-3 0 16,0-3 2-16,3-7-3 15,0-4-1-15,1-3 0 16,-23 3-1-16,112-33-5 0,-17-7-1 15,-5 6-5-15,-30-6-8 16,-1 3-15-16,-23 1 1 16,-15 6 0-16</inkml:trace>
  <inkml:trace contextRef="#ctx0" brushRef="#br2" timeOffset="410251.465">5797 13818 57 0,'0'0'37'16,"5"-18"-1"-16,-5 18-1 15,5-15-27-15,-5 15-2 16,0 0 0-16,15 26-3 16,-14 1 0-16,1 12-1 15,-2 8-1-15,0 9-1 16,-2 5 0-16,-1 2-1 15,-2 3-1-15,-1-2-2 0,0-2-1 16,-5-15-5-16,15 7-17 16,-11-23-10-16,10-2 0 15,-8-17 0-15</inkml:trace>
  <inkml:trace contextRef="#ctx0" brushRef="#br2" timeOffset="410768.4946">5664 14093 66 0,'-18'-10'39'16,"18"10"-1"-16,-25-7 0 16,25 7-33-16,0 0-2 15,15-11-1-15,4 5 0 16,9 2 0-16,5-2-1 0,4 1 0 15,6 1 0-15,3-1 0 16,1 4-1-16,-2 0 1 16,2 1-1-16,-9 0 0 15,-6-2 0-15,1 2 0 16,-10 0 0-16,-5 0 0 15,-7-1 0-15,-11 1 0 16,0 0 1-16,0 0-1 16,0 0 0-16,-10 6 0 15,-5 8 1-15,2 2-1 16,-5 7 0-16,3 5 1 15,4 1-1-15,1 3 1 16,7-2-1-16,9-4 0 16,6-6 1-16,11-6-1 0,4-11 0 15,9-7 0-15,2-9 0 16,2-7 0-16,-3-4 0 15,-5-6 0-15,-4 1-1 16,-12-1 0-16,-9 5 0 16,-10 2-1-16,-10 5-1 15,-9 3-1-15,2 6-2 16,-10-3-5-16,20 15-26 15,-9 0-1-15,17 6-1 16,2-9 2-16</inkml:trace>
  <inkml:trace contextRef="#ctx0" brushRef="#br2" timeOffset="411154.5167">7199 14120 58 0,'-7'-12'38'15,"7"12"-1"-15,3-15 1 16,-3 15-33-16,4-11-2 15,-4 11 1-15,0 0-2 16,7 24 1-16,-10 0-2 16,-5 7 1-16,-2 3-1 15,6 1-2-15,-2 3-3 16,-3-14-16-16,12 1-18 15,-3-25 1-15,19 10-2 16,-6-30 0-16</inkml:trace>
  <inkml:trace contextRef="#ctx0" brushRef="#br2" timeOffset="411624.5436">7218 13842 70 0,'-15'-1'38'15,"0"-2"-3"-15,15 3 1 16,0 0-34-16,0 0-1 15,25 3-2-15,-2-3-1 16,6 5 0-16,0-3 0 16,4 7 1-16,-6 2 0 15,-1 3 1-15,-3 4 1 16,-7 4 1-16,-5 3 0 15,-8 2 1-15,-1 4 0 16,-4-1-1-16,-1 5 1 16,-3-2-1-16,2 2 0 15,-1-4 0-15,1-1 0 16,3-5-1-16,1-3 0 0,3-7 0 15,-3-15 0-15,19 5 0 16,-4-16 1-16,4-10-1 16,1-5 0-16,2-5 0 15,0-3 0-15,-1 1 0 16,1 2 0-16,-3 4 0 15,-5 8-1-15,-4 8 0 16,-10 11 0-16,14 6 0 16,-12 9 0-16,-2 7-1 15,-1 6-1-15,2 4-1 16,1-1-2-16,10 8-6 15,-8-11-27-15,17 7-2 16,1-15 0-16,11 3 1 0</inkml:trace>
  <inkml:trace contextRef="#ctx0" brushRef="#br2" timeOffset="411919.5604">8166 14088 59 0,'-11'-2'39'15,"-15"-2"-1"-15,3 11 1 16,-12-5-29-16,10 9-3 16,-6-2-2-16,5 8-1 15,2 0-1-15,4 3-1 16,6 2 0-16,8-2-1 0,9-1-1 15,7-1-1-15,10-3 0 16,5-10-3-16,11-2-1 16,-1-12-4-16,16 9-8 15,-13-19-21-15,14 5-1 16,-9-11 0-16,7 6 1 15</inkml:trace>
  <inkml:trace contextRef="#ctx0" brushRef="#br2" timeOffset="412218.5775">8443 14076 51 0,'0'0'38'16,"0"0"-1"-16,-10 15 0 15,10 10-22-15,-16-8-8 16,6 13-3-16,-1 2-2 16,2 3 1-16,-1 1-2 0,4-1 1 15,3-4-1-15,-2-4 0 16,3-7 0-16,3-7 0 15,-1-13 0-15,0 0 0 16,19-18 0-16,-7-4 0 16,-1-7 1-16,4-8-1 15,-1-2 1-15,1-4-1 16,-1 2 1-16,0 2 0 15,-4 4 0-15,-1 5-1 16,1 7 0-16,-2 5-2 16,7 6-3-16,0-6-18 15,21 19-18-15,2-8-1 16,23 7-1-16,15-10-1 15</inkml:trace>
  <inkml:trace contextRef="#ctx0" brushRef="#br2" timeOffset="413216.6346">21876 13335 36 0,'-47'-9'33'16,"-1"2"1"-16,6 1-1 0,12 10-18 16,-7-10-7-16,26 5-3 15,11 1-1-15,10-6 1 16,27-1-2-16,21 0 0 15,23-8 0-15,19 4 1 16,18-4-1-16,19 3 1 16,7-1-2-16,7 5 1 15,-6 0-1-15,0 5 1 16,-9 4-2-16,-4 1 0 15,-10-1 0-15,-8-3 0 16,-4 0 0-16,-11-4 1 16,-5-3-1-16,-5-1 0 0,-8-2 1 15,-8 0-1-15,-12 0 1 16,-6 0-2-16,-13 3 1 15,-4 3-1-15,-14 3 0 16,-8 1 0-16,-16 2-1 16,0 0 1-16,-2 13 0 15,2-13-1-15,-19 11-1 16,9-5 0-16,10-6-2 15,-15 8-2-15,15-8-1 16,0 0-1-16,12 20-14 16,-12-20-14-16,13 13-1 15,-13-13-1-15,10 18 3 16</inkml:trace>
  <inkml:trace contextRef="#ctx0" brushRef="#br2" timeOffset="414260.6943">1077 14538 36 0,'42'-14'33'15,"1"-3"1"-15,6 9 0 16,-15-6-24-16,18 13-2 15,-10-5-3-15,6 3-2 0,3 2-1 16,6-2-1-16,8-5 0 16,10-3 0-16,10-5 2 15,6-1-2-15,13-5 1 16,9 0-1-16,8-2 1 15,4 4-1-15,-4 2-1 16,2 4 1-16,-4 2-1 16,0 7 0-16,-1 1 1 15,-2 3-1-15,-6 1 0 16,-3 0 1-16,-1-1-1 15,-2-1 0-15,4-4 1 16,-2 0-1-16,3-4 0 16,-3-3 1-16,-1-2-1 0,2 1 1 15,-3-2-1-15,-1 2 0 16,-5 2 1-16,-6 3-1 15,-8 1 0-15,-7 6 0 16,-10 1 0-16,-10 3 0 16,-8 3 0-16,-12-1 0 15,-5 2 0-15,-8 0 0 16,-9 0 0-16,-3-3 0 15,-12-3 0-15,13 7 0 16,-13-7 0-16,0 0 1 16,0 0-1-16,0 0-1 15,0 0-3-15,0 0-16 16,0 0-16-16,0 0 0 15,-7 12-2-15,7-12 1 16</inkml:trace>
  <inkml:trace contextRef="#ctx0" brushRef="#br2" timeOffset="414677.7182">4204 14542 44 0,'-16'3'34'16,"16"-3"1"-16,0 0 0 15,11 2-28-15,22 3-1 16,6-5-3-16,12 0-2 15,14 5-11-15,4-9-23 16,13 3-2-16,3-8-2 16,11 1 1-16</inkml:trace>
  <inkml:trace contextRef="#ctx0" brushRef="#br2" timeOffset="415697.7765">8914 14189 61 0,'0'0'38'15,"0"0"0"-15,0 0 0 16,18-18-32-16,5 15-2 16,-1-3 0-16,8 3-2 15,4-3 0-15,8 2-1 16,-2-3 0-16,0 0-1 0,-2-1 1 15,-5-2 0-15,-4-4 0 16,-5 0-1-16,-6-1 1 16,-9-1 0-16,-6 1-1 15,-8 3 1-15,-8 2 0 16,-6 6 0-16,-8 4 0 15,-7 6 1-15,-4 7-1 16,-1 7 0-16,-1 4-1 16,5 1 1-16,4 3 0 15,9 0-1-15,11-1 0 16,14-4-1-16,12-3-1 15,13-5-2-15,20 2-4 16,-7-14-30-16,25 5-2 16,-4-12 0-16,10 5 0 0</inkml:trace>
  <inkml:trace contextRef="#ctx0" brushRef="#br2" timeOffset="416096.7994">9683 14125 62 0,'-20'-8'40'0,"3"7"-2"15,-9-6 1-15,13 7-32 16,-11-1-1-16,4 5-1 16,-2 2-1-16,2 3-1 15,-2 3 0-15,5 5-1 16,0 5 0-16,3 2-1 15,5 3 0-15,5-1 0 16,3-4 0-16,9-2-1 0,4-4 0 16,6-10 1-16,4-9-1 15,4-7 1-15,3-6-1 16,2-7 0-16,-1-1 1 15,-3-1-1-15,-3 1 1 16,-5 3-1-16,-5 7 0 16,-4 8 0-16,-10 6 0 15,4 17-1-15,-9 5 0 16,-1 1-1-16,2 7-1 15,0-5-1-15,10 7-4 16,-3-17-8-16,23 4-24 16,-1-18 0-16,18-1-1 15,3-14 2-15</inkml:trace>
  <inkml:trace contextRef="#ctx0" brushRef="#br2" timeOffset="416402.8169">10195 14070 69 0,'-14'4'39'16,"-14"-3"0"-16,6 13 1 15,-5-6-34-15,5 7-1 16,3-2-2-16,5 2 0 16,5-4-1-16,9-1-1 15,0-10 0-15,18 12 0 16,2-8-1-16,3-2 1 15,4 0-1-15,-2 5 0 16,-2-2 0-16,-5 6 1 0,-8 7-1 16,-6 4 0-16,-8 5 0 15,-10 2 0-15,-2 3 0 16,-7-3 0-16,4 1-2 15,0-11-1-15,9 1-4 16,-4-21-20-16,14 1-14 16,20-15 1-16,9-1-1 15</inkml:trace>
  <inkml:trace contextRef="#ctx0" brushRef="#br2" timeOffset="416747.8366">10387 14226 75 0,'0'0'40'0,"4"15"-1"15,3-26-7-15,15 12-26 16,1-10-1-16,15 1 0 16,1-6-2-16,11-2-1 15,-6-3 0-15,4 2-1 16,-8 0 1-16,-9-1-2 15,-9 2 1-15,-8 2 0 16,-14 4-1-16,-10 5 1 16,-12 5-1-16,-6 6 1 15,-5 7 0-15,-5 5 0 16,-1 8 0-16,2 4 0 15,3 1 0-15,10 0 0 16,7-2-1-16,12-5 0 16,18-3-2-16,16-12-2 15,23 5-13-15,5-23-23 0,27 3-1 16,4-14-2-16,21 3 1 15</inkml:trace>
  <inkml:trace contextRef="#ctx0" brushRef="#br2" timeOffset="417246.8651">11833 13859 48 0,'0'0'37'16,"1"17"0"-16,-8 0 0 15,4 25-15-15,-8-10-19 16,6 6-1-16,0 6-1 16,1 7 0-16,3-1-1 15,1-1-1-15,4 0-2 16,-3-11-4-16,11 10-17 15,-8-21-12-15,5-1-2 16,-9-26 0-16,9 17 2 16</inkml:trace>
  <inkml:trace contextRef="#ctx0" brushRef="#br2" timeOffset="417425.8754">11739 14225 59 0,'-19'-19'39'0,"7"12"-1"16,0-6 2-1,12 13-30-15,0 0-4 0,12-8-2 16,6 1-2-16,7 0-2 15,6-2-2-15,5-7-2 16,14 9-12-16,-2-17-23 16,7 4 1-16,-8-10-2 15,5 6 1-15</inkml:trace>
  <inkml:trace contextRef="#ctx0" brushRef="#br2" timeOffset="417780.8957">12300 13817 76 0,'-26'20'39'15,"8"14"0"-15,-14-4-1 16,5 11-34-16,2 0 0 16,6 4-2-16,0 2 0 15,4 2 0-15,6 0 0 16,2-6-1-16,4-4 0 15,3-3 0-15,2-7-1 16,6-6 0-16,-1-10 0 16,4-8 1-16,1-6-1 15,2-5 0-15,3-4 0 16,-1-5 0-16,-2-1 0 15,-1 1 1-15,-3 2-1 16,-10 13 0-16,18-12 0 16,-18 12-1-16,10 10 0 15,-9 5-1-15,4 7-3 0,-3-7-5 16,13 15-27-16,-8-14-3 15,13 7-1-15,-4-13 1 16</inkml:trace>
  <inkml:trace contextRef="#ctx0" brushRef="#br2" timeOffset="418151.9169">12618 14163 55 0,'-11'7'40'0,"11"3"-2"15,0-10 2-15,9 22-21 16,0-16-15-16,14 1-1 0,4-7 0 16,8-4-1-16,8-4 0 15,3-6-1-15,1-2 0 16,0-3-1-16,-9 0 0 15,-4 2 0-15,-11 1 1 16,-14 5-1-16,-9 11 0 16,-23-5 0-16,-5 9 1 15,-3 11 0-15,-9 4 0 16,-3 8 1-16,2 5-1 15,3 3 1-15,9 0-1 16,5 1 0-16,15-4-1 16,13-6 0-16,15-5-4 15,17-15-4-15,28 9-25 16,-7-20-8-16,18 5 1 0,3-15-2 15</inkml:trace>
  <inkml:trace contextRef="#ctx0" brushRef="#br2" timeOffset="418665.9463">14100 14086 87 0,'-16'4'38'0,"-11"-5"0"16,15 14-8-16,-14-10-26 15,6 7 0-15,-3 1-1 16,5 4-1-16,2 0 0 15,5 1-1-15,6 3 0 16,7-2-1-16,4-2 1 16,8-1-1-16,6 1 0 15,-2-1 0-15,5-2 0 16,-3-1 1-16,1 2-1 0,-7 1 0 15,-4 0 0-15,-9 1 0 16,-6 2 1-16,-1 1 0 16,-7-1-1-16,-5 0 0 15,1-1 0-15,0-5-2 16,5-2-1-16,1-9-3 15,11 0-13-15,14-9-20 16,9-5-1-16,1-14 0 16,16 4 1-16</inkml:trace>
  <inkml:trace contextRef="#ctx0" brushRef="#br2" timeOffset="419362.9862">14436 14081 87 0,'0'0'37'0,"-13"-1"1"16,13 12-5-16,-14-4-29 15,14-7-2-15,-20 25 0 16,11-3 0-16,0 4 0 16,1 2 0-16,3 4 0 15,0-2-1-15,4-4 1 16,7 1-1-16,3-9-1 15,5-7 1-15,8-9 0 16,7-6-1-16,1-11 0 16,7-7 0-16,1-3 1 15,-1-5-1-15,-3 3 0 16,-5-1 1-16,-6 6-1 15,-4 5 1-15,-9 7-1 16,-10 10 1-16,0 0-1 0,5 14 0 16,-11 7 0-16,0 3 0 15,0 3 0-15,1 3 0 16,4-1-1-16,4-2 0 15,5-5-1-15,6-7 0 16,7-5-1-16,3-8-1 16,7-3 0-16,-1-11 0 15,3 0 0-15,-5-6 0 16,-1 3 1-16,-6-2 0 15,-5 7 1-15,-6-1 1 16,-10 11 1-16,0 0 0 16,0 0 0-16,-6 26 2 15,-1-8-1-15,-3 7 0 16,2 0 0-16,2 0 1 0,1-1-1 15,3-2 1-15,0-8 0 16,4 1 0-16,-2-15 0 16,0 0 1-16,15-8-1 15,-6-6 0-15,3-9-1 16,1 0 1-16,0-7 0 15,2-2-1-15,-3-3 0 16,1 2 0-16,0 3 0 16,-3 3 0-16,0 3 0 15,-2 5 0-15,1 6-2 16,2 1-1-16,11 6-1 15,4-1-4-15,17 13-15 16,-8-14-16-16,21 8-1 0,-1-11-1 16,18 7 0-16</inkml:trace>
  <inkml:trace contextRef="#ctx0" brushRef="#br2" timeOffset="419783.0102">15975 13797 76 0,'-3'-38'38'15,"6"15"-13"-15,-12-19 2 16,9 17-17-16,-13-6-2 15,6 16-1-15,-14 6-2 16,1 15-1-16,-12 10-1 16,-2 14 0-16,-8 10-1 15,-4 12 1-15,-3 7-2 16,-1 4 0-16,6 4 0 15,3-1 0-15,10 0-1 16,8-4-1-16,8 0-2 16,8-10-4-16,14 5-7 15,-8-20-23-15,19 2-2 0,-8-18-1 16,8 2 1-16</inkml:trace>
  <inkml:trace contextRef="#ctx0" brushRef="#br2" timeOffset="420363.0434">15482 14228 73 0,'-21'-21'40'15,"-3"-7"-1"-15,12 14 0 16,-5-2-32-16,14 5-3 16,3 11-2-16,22-15 0 15,3 10-2-15,5 0-1 16,10 2-1-16,8-1 0 15,7 3-2-15,4-4 0 16,5 5-3-16,-8-6-4 0,9 13-11 16,-21-19-3-16,11 19 7 15,-22-14 8-15,-3 5 5 16,-8-2 3-16,-13-1 4 15,-9 5 6-15,2-14 11 16,-2 14 5-16,-11-6-6 16,11 6-5-16,-22 3-5 15,8 6-1-15,-7-3-2 16,-1 9-1-16,-6 3 0 15,-1 8 0-15,-3 2-1 16,2 5 0-16,-1 0-1 16,6 1 0-16,7-3-1 15,8-3 0-15,9-7-1 16,10-7 0-16,10-11 0 0,10-9 0 15,8-7 0-15,2-12 0 16,3-4 1-16,0-4-1 16,-4-4 0-16,-3 1 0 15,-7 5 0-15,-5 6 1 16,-8 4-1-16,-7 11 0 15,-8 10 0-15,0 0 0 16,-6 19 0-16,-2 4 0 16,-1 5-1-16,0 1-1 15,5 4-2-15,2-5-1 16,16-1-5-16,-2-18-14 15,27 5-15-15,-5-19 0 16,18 2-1-16,-1-16 1 16</inkml:trace>
  <inkml:trace contextRef="#ctx0" brushRef="#br2" timeOffset="420653.06">16620 14072 75 0,'0'0'37'0,"-17"-4"1"16,17 4-7-16,0 0-24 15,0 0-2-15,0 0 0 16,-11-2-1-16,11 2 0 16,-20 10 0-16,6-1-1 15,-5 7 0-15,-5 1-1 16,1 7-1-16,0 3 0 15,2 0 0-15,4 3-1 0,3 0-1 16,10-2-1-16,9-6-2 16,11 0-3-16,-1-18-9 15,28 8-21-15,-12-18-2 16,17 3-1-16,-7-17 1 15</inkml:trace>
  <inkml:trace contextRef="#ctx0" brushRef="#br2" timeOffset="421037.0819">16827 14201 76 0,'-10'17'37'16,"0"-7"-1"-16,15 9-5 15,-5-19-26-15,8 19-1 0,7-18-2 16,10-1 1-16,8-8 0 15,5-2 0-15,4-6 0 16,4 0-1-16,-2-6-1 16,-2-1 1-16,-6 1-1 15,-10 0-1-15,-7 0 0 16,-10 4 1-16,-9 3-1 15,-12 6 1-15,-7 3 0 16,-7 8 1-16,-8 8-1 16,-7 9 0-16,-2 5 1 15,0 9 0-15,2 2-1 16,6 6 0-16,4 0 0 15,11-4 0-15,15-5-1 16,17-6-1-16,13-7-1 0,12-9-3 16,22 5-9-16,-6-28-21 15,24 12-3-15,-4-14-3 16,13 3-1-16</inkml:trace>
  <inkml:trace contextRef="#ctx0" brushRef="#br2" timeOffset="422039.1392">18226 14051 78 0,'0'0'37'0,"-1"-17"-2"16,1 17-6-16,-19-5-23 16,0 6-1-16,-11 4-1 0,-2 6 0 15,-8 7-1-15,-3 6 1 16,2-1-2-16,1 8 1 15,6 1-1-15,4 2 0 16,8-3-1-16,13-1 1 16,12-6-2-16,13-5 0 15,9-7 1-15,12-8-1 16,9-8 0-16,5-5 0 15,2-9 0-15,1-9 0 16,-3-4 0-16,-4-2 0 16,-6-2 0-16,-11 0-1 15,-7 3 1-15,-6 4 0 16,-5 4 0-16,-7 5 0 15,-5 19 1-15,-3-12-1 0,3 12 0 16,-21 23 0-16,8 0 0 16,-2 7 1-16,-1 6-2 15,6 0 0-15,2 3-1 16,8-7-1-16,9-5 0 15,7-12-3-15,16-1-2 16,-3-25-8-16,18 10-16 16,-9-21-3-16,16 6 9 15,-20-13 13-15,9 6 7 16,-11-2 4-16,-9 1 5 15,-2 13 7-15,-17-8 18 16,8 17 5-16,-12 2-9 16,0 0-10-16,-16 17-7 15,10 4-1-15,-5 2-2 0,2 6 0 16,-4-1-1-16,4 2 0 15,1-5-1-15,3-2 0 16,1-4-1-16,4-8 0 16,0-11 0-16,0 0 0 15,17-8-1-15,-7-8 0 16,0-3 1-16,1-6 0 15,-4-2-1-15,1-2 1 16,-3-2-1-16,0 3 1 16,-4 3 0-16,2 0-1 15,2 5 0-15,2 1 0 16,6 1 0-16,2 0-1 15,8 5 1-15,6-3-2 16,9 4-2-16,-6-4-3 0,17 18-18 16,-20-13-12-16,13 12-2 15,-13-6 0-15,4 13 0 16</inkml:trace>
  <inkml:trace contextRef="#ctx0" brushRef="#br2" timeOffset="422451.1628">19007 14096 54 0,'-12'5'38'16,"12"7"0"-16,0-12-1 16,8 18-11-16,-8-18-22 15,28 9-1-15,-2-9 0 16,7 2 0-16,2-3-1 15,4 0 0-15,4-5 0 0,-2-3-1 16,-2-5 0-16,-2-1-1 16,-8-6 0-16,-7 2 1 15,-7-6-1-15,-5 2 0 16,-10 2 0-16,-7-1 1 15,-6 3-1-15,-5 6 1 16,-6 8-1-16,-4 5 1 16,-6 11 0-16,-2 7 0 15,1 7 0-15,0 6 0 16,3 8-1-16,5-1 1 15,10 2 0-15,10-6-2 16,14-5 0-16,14-6-1 0,11-2-1 16,9-14-2-1,13 2-5-15,-2-22-14 0,19 12-14 16,-16-15-1-16,10 8-1 15,-17-15 1-15</inkml:trace>
  <inkml:trace contextRef="#ctx0" brushRef="#br2" timeOffset="422908.189">19636 14045 60 0,'9'-10'33'0,"-9"10"-2"15,22-4-5-15,-22 4-19 16,13 0 0-16,-13 0 2 15,0 0-1-15,-15 10 0 16,3 0 0-16,-12-3-2 0,1 3-1 16,-10 2-1-16,0 3-1 15,-3 1-1-15,-1 7 0 16,5-1 0-16,5 5-1 15,6-3-1-15,7-2 1 16,13-2 0-16,10-2-1 16,15-10 0-16,10-10 1 15,11-7-1-15,5-9 0 16,5-4 0-16,0-3 0 15,-4-8 0-15,-4 2 0 16,-10 1 0-16,-9 7 0 16,-7 4 0-16,-8 5 0 15,-13 14 0-15,6-11 1 0,-6 11-1 16,-14 20 0-1,2 0 0-15,-2 5 0 0,5 6-2 16,-1-1 0-16,1 5-4 16,5-13-7-16,12 12-11 15,-13-22-15-15,18 6-2 16,-13-18-1-16,31 4 1 15</inkml:trace>
  <inkml:trace contextRef="#ctx0" brushRef="#br2" timeOffset="425808.3548">19826 14018 28 0,'0'0'15'15,"0"0"1"-15,7 11 1 16,-7-11-12-16,0 0-1 15,0 0 0-15,0 0 0 16,0 0 0-16,-5 11 1 16,5-11 1-16,0 0-2 15,0 0 0-15,0 0 0 16,4-15 0-16,-4 15-1 15,0 0-1-15,0 0 0 16,0 0-1-16,0 0 1 16,0 0-1-16,0 0 1 15,0 0-1-15,0 0 0 16,0 0 0-16,0 0 0 15,0 0 0-15,0 0 0 0,0 0 0 16,0 0 1-16,0 0-1 16,0 0 0-16,0 0 0 15,0 0 0-15,0 0 0 16,0 0 0-16,0 0 1 15,0 0 0-15,-20 12 1 16,6-6 0-16,-6 0 1 16,-2-2 0-16,-3-2 0 15,3 0-2-15,2 0-4 16,-4-5-29-16,24 3-3 15,-14-6-1-15,14 6-1 16</inkml:trace>
  <inkml:trace contextRef="#ctx0" brushRef="#br2" timeOffset="426792.4111">20761 14014 36 0,'0'0'32'0,"-14"-4"2"15,4 11-15-15,-14-9 8 16,8 12-18-16,-13-6-2 16,3 12 1-16,-5-1-3 15,5 6 0-15,-1-1-1 16,7 4-1-16,2-3 0 15,11 2-1-15,6-4-1 16,10-3 0-16,9-5-1 16,6-7 0-16,7-7 0 15,4-5 1-15,2-7-1 16,-1-8 0-16,-3-4 0 15,0-3 0-15,-8 0 1 0,-4 3 0 16,-7-1 0-16,-5 7 0 16,-4 5-1-16,-5 16 1 15,0 0-1-15,-11 5 0 16,2 13 0-16,1 6-1 15,0 11 0-15,2-3-3 16,6 9-2-16,-1-17-21 16,15 10-9-16,0-14 0 15,12 2-2-15,1-19 2 16</inkml:trace>
  <inkml:trace contextRef="#ctx0" brushRef="#br2" timeOffset="427148.4315">21186 14048 83 0,'0'0'36'0,"-26"12"-1"16,19 9-6-16,-9-8-26 16,2 6-1-16,1 0 0 15,4 3 0-15,-2-3-1 16,8 0 0-16,0-3 0 15,7-6 0-15,-4-10 0 16,18 7 0-16,-4-14 0 16,0-2-1-16,3-4 1 15,-1-5-1-15,2 1 0 16,-2 1 0-16,-2-2 1 15,-4 6-1-15,-10 12 0 16,18-14 0-16,-18 14 0 16,0 0 0-16,11 15-2 0,-9-6-1 15,5 11-2-15,-4-9-5 16,13 14-25-16,-9-8-1 15,11 8-1-15,-6-12 1 16</inkml:trace>
  <inkml:trace contextRef="#ctx0" brushRef="#br2" timeOffset="427541.454">21772 14093 64 0,'-7'-12'37'16,"-14"-1"-1"-16,7 17-13 0,-15-9 6 15,6 14-24-15,-4 4-2 16,7 8 0-16,1 2-1 16,4 7-1-16,5-1 0 15,6 0 0-15,6-5-1 16,10-5 1-16,8-7-1 15,10-12 0-15,9-14 0 16,12-11 1-16,5-10-1 16,4-10 0-16,4-8 1 15,-3-3 1-15,-8-1-1 16,-2 3 1-16,-12 4-1 15,-14 10 1-15,-11 10-1 16,-9 16 1-16,-5 14-2 16,-21 9 0-16,2 20 0 0,-7 7-1 15,2 14-1-15,2 1-1 16,10 8-3-16,6-11-4 15,29 8-23-15,-3-20-4 16,27 3 0-16,2-19-2 16</inkml:trace>
  <inkml:trace contextRef="#ctx0" brushRef="#br2" timeOffset="427887.4738">23145 13829 88 0,'10'-12'37'0,"-11"-4"0"16,1 16-6-16,1-12-22 16,-1 12-3-16,0 0-3 15,-18 27-1-15,6 3-1 16,-1 8 0-16,-5 10-1 15,-1 8-2-15,-2 5 1 16,0-1-2-16,3 2-1 16,2-11-5-16,12 6-27 15,-11-23-2-15,12 3 1 0,-2-23-1 16</inkml:trace>
  <inkml:trace contextRef="#ctx0" brushRef="#br2" timeOffset="428362.5009">22909 14071 91 0,'-13'-7'36'16,"-7"-2"1"-16,20 9-4 16,0 0-29-16,-6 12-2 15,20-6 0-15,6-1-1 16,10-1 0-16,6 2 0 15,4-3 0-15,10 1 0 16,-2-1 1-16,4 1-1 16,-5-3 0-16,1 0 0 0,-10 0-1 15,-4-1 1-15,-10 0 0 16,-7-1-1-16,-8 1 1 15,-9 0-1-15,0 0 0 16,-17 15 0-16,1-2 0 16,-4 4 1-16,-2 5-2 15,-1 6 1-15,3 1 0 16,5 5 0-16,7-2-1 15,7 0 1-15,10-7 0 16,11-9 0-16,10-9 0 16,11-10 0-16,3-10 0 15,1-6 0-15,0-9 0 0,-6-2 1 16,-7-5-1-1,-11 3 0-15,-12 6-1 0,-13 3 0 16,-6 9-2-16,-12 4-2 16,0 16-7-16,-20-12-19 15,16 21-7-15,-9-10 0 16,13 10-2-16</inkml:trace>
  <inkml:trace contextRef="#ctx0" brushRef="#br2" timeOffset="429756.5807">5891 14861 22 0,'-14'-8'16'16,"14"8"0"-16,-17-3 0 15,8 1-13-15,9 2 0 16,-20-1 1-16,20 1 2 15,-20-1 0-15,20 1 1 16,-19-5 0-16,19 5 1 16,-19-5 0-16,19 5-1 15,-15-5-1-15,15 5 0 16,-16 0 0-16,16 0 0 15,-23 7-2-15,9 1 1 16,-11 0-1-16,5 7 1 16,-8 1-2-16,2 3 0 15,-3 1 0-15,5 4-1 16,7-3-1-16,4 1 1 0,12-5-2 15,8-4 1-15,12-7-1 16,7-7 0-16,12-8 0 16,3-6 1-16,2-3-1 15,-2-5 0-15,0-1 1 16,-8 0-1-16,-5 4 1 15,-8 0-1-15,-6 9 1 16,-14 11 0-16,7-15-1 16,-7 15 0-16,-11 4 0 15,4 8 1-15,-2 3-2 16,1 10 1-16,-1 6 0 15,3 7 1-15,-2 10-2 16,0 6 2-16,-2 5-2 16,1 5 2-16,-2 4-1 0,-4-2 1 15,1-2-1-15,-6-6-2 16,4-9 2-16,-3-8-1 15,4-11 0-15,-1-16-3 16,16-14-1-16,-23-15-13 16,26-3-11-16,-7-25-7 15,13 1-3-15,-5-19 1 16</inkml:trace>
  <inkml:trace contextRef="#ctx0" brushRef="#br2" timeOffset="430167.6042">6034 14910 56 0,'9'17'39'0,"-9"-17"0"15,14 5 0-15,-14-5-34 16,32-13-2-16,-4-2 1 15,10-1-2-15,0-4 0 16,3-2-1-16,-5 1 0 16,-1 1 2-16,-12 4-2 15,-4 3 2-15,-11 3-2 16,-8 10 2-16,-11-11-3 15,-4 9 3-15,-8 5-3 16,-1 1-1-16,-4 6 2 16,-3 5-2-16,-2 5 2 0,4 6-2 15,1 4 2-15,6 1-2 16,6 0 2-16,14-1 0 15,4-5-1-15,16-11-1 16,12-6-1-16,10-11-1 16,12-7-3-16,1-18-5 15,17 7-14-15,-13-21-13 16,12 4-2-16,-16-8 2 15,0 6 1-15</inkml:trace>
  <inkml:trace contextRef="#ctx0" brushRef="#br2" timeOffset="430358.6151">6686 14522 53 0,'0'0'39'15,"-21"-11"0"-15,13 23 1 0,-6-4-20 16,8 18-14-16,-4 3-2 16,2 12-2-16,1 1-1 15,-1 8-2-15,2 1 0 16,1-1-2-16,1 1-2 15,-6-12-6-15,17 6-22 16,-9-23-7-16,7 0-1 16,-5-22 2-16</inkml:trace>
  <inkml:trace contextRef="#ctx0" brushRef="#br2" timeOffset="430524.6246">6527 14776 71 0,'-19'-12'42'15,"19"12"-2"-15,-14-6 2 16,29 14-33-16,4-10-6 0,13-4-3 15,12 4-5-15,3-12-11 16,24 16-9-16,-21-17-11 16,18 13-6-16,-7-5-1 15</inkml:trace>
  <inkml:trace contextRef="#ctx0" brushRef="#br3" timeOffset="435041.883">7482 14658 22 0,'0'-15'33'16,"3"1"1"-16,-7-3-1 15,5 5-23-15,-7-9-2 16,8 5-1-16,-4-2-1 15,3 5-2-15,-5-4 1 16,4 17-1-16,-3-15 1 0,3 15-2 16,-7 12 1-16,3 9-1 15,-2 3-1-15,0 13-1 16,-1 6 0-16,5 5-1 15,-1 3 0-15,1 4 0 16,4-4-1-16,0-1 0 16,1-6 1-16,3-5-1 15,-1-8 1-15,0-9 1 16,2-6-1-16,-7-16 0 15,14 5 0-15,-14-5 1 16,16-22-1-16,-7 1 0 16,0-2 1-16,2-4-1 15,1 0 0-15,2 0 0 16,1 4 0-16,3 1 0 0,3 6 0 15,-1 3 0 1,1 5 0-16,-3 5-1 0,-1 3 1 16,-2 3 0-16,-15-3 1 15,12 19-1-15,-13-3 0 16,-6 5 0-16,-7 4 0 15,-6 6 0-15,-4 3 0 16,-1 1 0-16,-2 3 0 16,-1-7-1-16,6-1-1 15,2-16-1-15,9-7 0 16,3-19-2-16,13-7-1 15,3-19-1-15,10 0-1 16,-8-20-10-16,9 10-16 16,0-7-2-16,-1 5 3 0</inkml:trace>
  <inkml:trace contextRef="#ctx0" brushRef="#br3" timeOffset="435357.901">8111 14422 68 0,'0'0'37'16,"-19"6"-2"-16,7 21-9 15,-7-4-22-15,4 14 0 16,-8 8-1-16,8 11-1 0,-5 3 0 16,5 8-2-16,2-1 1 15,6 0-3-15,4-7 0 16,5-8-2-16,13-5-2 15,0-21-3-15,18 4-5 16,-9-24-21-16,14-6-2 16,0-18 2-16,8 0 0 15</inkml:trace>
  <inkml:trace contextRef="#ctx0" brushRef="#br3" timeOffset="435993.9374">8327 14789 51 0,'-9'-11'37'0,"-11"-1"1"15,2 17-7-15,-10-5-21 16,8 16-1-16,-4-1-4 0,2 9-1 15,6 1-1-15,3 5 0 16,4-1-1-16,7-1-1 16,4-4 1-16,9-2-1 15,7-8 0-15,5-6-1 16,6-8 1-16,8-8-1 15,-2-7 0-15,4-4 0 16,-5-6-1-16,-5-1 1 16,-5 0-1-16,-11 1 0 15,-9 4-1-15,-10 4 1 16,-6 6-1-16,-8 4 0 15,-2 9-1-15,-1 0 0 16,6 8 0-16,0-1-1 16,13 1 0-16,4-10-2 0,18 16-2 15,2-21-5-15,21 11-1 16,-7-16-1-16,21 8 1 15,-14-15 2-15,15 9 4 16,-10-8 6-16,-8 0 7 16,0 11 5-16,-24-12 3 15,4 17 2-15,-20-12 1 16,2 12-1-16,-16 4-4 15,3 6-2-15,-9 2-3 16,2 3-2-16,-1 5 0 16,6 7 0-16,-1 0-1 15,7 6-1-15,2-4 0 16,7 3 0-16,7-4-1 15,4-5 0-15,7-8-1 16,5-7 1-16,4-7-1 0,0-10 0 16,1-6 1-16,0-12-1 15,-4 1-1-15,-5-8 0 16,-3 1 0-16,-10-4-2 15,-5 9-1-15,-4-6-3 16,-1 16-2-16,-9-7-8 16,13 25-19-16,-8-13-1 15,8 13-2-15,0 0 3 16</inkml:trace>
  <inkml:trace contextRef="#ctx0" brushRef="#br3" timeOffset="436394.9604">9192 14811 33 0,'31'-7'35'0,"-13"-6"2"15,-1 4 0-15,-22-12-24 16,5 21-1-16,-21-26-2 16,4 21-3-16,-11 0-1 15,3 7-1-15,-8 5-1 16,1 10-1-16,-1 5 0 15,9 6-1-15,4 5 0 16,12-2-1-16,7 0 1 16,9-6-1-16,14-10 0 15,10-10-1-15,11-12 1 16,6-12 0-16,7-15 0 15,3-8 0-15,-6-6 0 16,1-7 1-16,-11 1-1 0,-3-1 0 16,-14 5 0-16,-7 11 0 15,-12 11 0-15,-11 15-1 16,-7 19 0-16,-10 16 0 15,-3 16-1-15,-4 14 0 16,2 10-2-16,1-3-7 16,18 21-15-16,-9-23-17 15,21 1-1-15,7-19-1 16,20-7 1-16</inkml:trace>
  <inkml:trace contextRef="#ctx0" brushRef="#br2" timeOffset="440359.1871">10344 14801 47 0,'0'0'35'0,"0"0"-8"16,5-22-1-16,-5 22-15 15,0 0-1-15,-15 1-1 16,-3 0-2-16,6 12 0 16,-9-5-2-16,1 11 0 15,-3 0-2-15,4 5 1 16,0 0-2-16,8 3 0 15,6-3-1-15,3 0 0 16,10-2-1-16,6-7-1 16,11 0-1-16,1-10-2 15,10 3-3-15,-8-24-18 16,17 11-14-16,-2-17 0 15,8 3-1-15,-7-14 2 0</inkml:trace>
  <inkml:trace contextRef="#ctx0" brushRef="#br2" timeOffset="440579.1997">10811 14538 65 0,'0'0'36'16,"-12"-11"0"-16,2 10-10 15,4 17-19-15,-9-3-1 16,8 15-1-16,-7 3-2 15,4 7 0-15,-5 3-1 16,4 6-1-16,0-1-1 16,2 0-3-16,5 2-4 15,-6-18-21-15,19 1-10 0,0-15-1 16,16-4 1-16</inkml:trace>
  <inkml:trace contextRef="#ctx0" brushRef="#br2" timeOffset="440902.2182">11025 14726 45 0,'-11'3'37'16,"-10"4"3"-16,5 16-17 16,-14-11 7-16,12 16-23 15,-3-4 0-15,14 6-2 16,-2-5-2-16,9 3-1 15,9-7 0-15,6-6-1 16,6-4 0-16,7-11-1 16,1-7 1-16,1-5-1 0,-1-4 1 15,-1-6-1-15,-4-1-1 16,-7-1 0-16,-5 2 0 15,-9-3-1-15,-3 4-1 16,-7 4-1-16,-1 6 0 16,-5 3-3-16,13 8 0 15,-27 0-7-15,27 18-11 16,0-18-11-16,-3 23-2 15,3-23 3-15</inkml:trace>
  <inkml:trace contextRef="#ctx0" brushRef="#br2" timeOffset="441270.2392">11435 14736 65 0,'0'0'39'0,"0"0"-3"16,-16-16-11-16,16 16-15 15,-25 9-3-15,11-2-2 16,-4 1-1-16,6 4-1 15,-1-3-1-15,6 1 0 16,7-10-1-16,-5 21 0 16,5-21 0-16,12 16-1 15,1-12 0-15,3-2 0 16,2-1 0-16,3 1 0 15,1 0 0-15,-1 0 0 16,-5 2 0-16,-2 5 0 16,-6 0 1-16,-4 5-1 15,-5 4 0-15,-6 5 0 0,-8-1 0 16,0 6 0-16,-6-4 1 15,1-1-2-15,2 0 0 16,1-9-3-16,10-1-5 16,-8-20-26-16,26 4-3 15,-2-20-2-15,14 3 0 16</inkml:trace>
  <inkml:trace contextRef="#ctx0" brushRef="#br2" timeOffset="441653.2611">11598 14848 64 0,'0'0'39'16,"7"20"-7"-16,-7-20-2 16,13 15-19-16,-13-15-4 0,27 10-1 15,-11-10-1-15,10 1-1 16,0-4-1-16,2-4-1 15,-3-5 0-15,1-2-1 16,-6-1 0-16,0-3 0 16,-6 1 0-16,-5-3-1 15,-2-1 1-15,-5 5 0 16,-5 2-1-16,3 14 1 15,-20-9-1-15,1 15 1 16,0 6 0-16,-4 9 0 16,-6 7-1-16,5 1 0 15,0 2 1-15,7 0 0 16,10-4-1-16,10-3 0 15,15-6-3-15,8-12-3 0,23 9-11 16,-7-25-10-16,34 10-9 16,-9-19-3-16,19 11-3 15,-1-13 2-15</inkml:trace>
  <inkml:trace contextRef="#ctx0" brushRef="#br2" timeOffset="442045.2835">12807 14556 62 0,'2'-10'39'0,"-2"10"-1"16,0 0 1-16,13 16-28 16,-18 1-7-16,1 14 0 15,-5 4-2-15,2 8-1 16,-4 4 0-16,1 1-1 15,3 2-1-15,-2-3-1 0,5-3-2 16,-5-11-3-16,15 6-22 16,-8-22-9-16,9-2-2 15,-7-15 2-15</inkml:trace>
  <inkml:trace contextRef="#ctx0" brushRef="#br2" timeOffset="442496.3093">12648 14786 85 0,'-11'-7'38'0,"-9"-9"-7"15,20 16 0-15,0 0-25 16,0 0-1-16,20-5-2 16,11 0 0-16,11-6-1 15,11 0 1-15,8-2-2 0,4 2 1 16,2 0-1-16,-1 4 1 15,-5 0-1-15,-9 5-1 16,-13 0 0-16,-7 9 1 16,-13-2-1-16,-8 5 0 15,-11 2 0-15,-7 7 1 16,-8 6-1-16,-3 5 0 15,-4 3 0-15,1 4 1 16,3 1-1-16,4-2 0 16,8-4 0-16,7-3 1 15,11-14-1-15,4-7 0 16,8-13 0-16,7-8 0 15,-1-12 0-15,-3-2-1 0,-2-6 1 16,-8 0 0 0,-10 1 0-16,-3 2-1 0,-10 5 0 15,-10 8 0-15,-4 9-2 16,-3 3-2-16,8 14-7 15,-12-14-11-15,26 19-13 16,-12-11-2-16,26 8-4 16,0-9 2-16</inkml:trace>
  <inkml:trace contextRef="#ctx0" brushRef="#br2" timeOffset="443079.3427">14167 14624 46 0,'13'-16'37'0,"-9"-2"2"16,-4 18-2-16,-2-11-16 15,2 11-17-15,-8 26-2 16,1 1 2-16,-6 9-1 15,3 10-2-15,-4 7 0 0,0 4-2 16,1 2 1-16,2-3-3 16,3-1-1-16,-1-13-7 15,15 4-20-15,-10-22-6 16,13-2-1-16,-9-22 0 15</inkml:trace>
  <inkml:trace contextRef="#ctx0" brushRef="#br2" timeOffset="443291.3548">14059 14884 73 0,'-10'-14'38'16,"-6"0"1"-16,16 14-11 16,-14-6-20-16,14 6-2 15,0 0-2-15,24 6-2 0,-3-9-1 16,6-2-1-16,7-3-1 15,9-5-2-15,8 3-2 16,-3-18-14-16,16 7-19 16,-9-10 1-16,4 7 0 15,-9-9 0-15</inkml:trace>
  <inkml:trace contextRef="#ctx0" brushRef="#br2" timeOffset="443666.3763">14620 14532 88 0,'-13'13'38'0,"-9"-5"0"15,12 17-4-15,-10-3-30 16,4 8 1-16,-6 5-2 16,6 5-1-16,-6 7 0 0,3 4-1 15,2 1 0-15,-1-3-1 16,7-2 0-16,4-12-1 15,9-4 2-15,9-11-1 16,7-13 1-16,5-13-1 16,11-9 1-16,1-8-1 15,2-5 1-15,-1 1-1 16,-7 1 0-16,-5 0 1 15,-6 12-1-15,-8 6 1 16,-10 8-2-16,0 18 2 16,-6 3-2-16,-2 2 1 15,2 6-2-15,1 1 0 16,5 4-2-16,5-9-1 15,10 4-4-15,0-20-12 0,21 7-17 16,-12-15-1-16,15 5-1 16,-12-18 1-16</inkml:trace>
  <inkml:trace contextRef="#ctx0" brushRef="#br2" timeOffset="444012.396">14927 14918 66 0,'0'0'37'0,"-12"-24"-1"15,12 24-4-15,0 0-25 16,0 0-2-16,10 6-1 15,6 4 0-15,3-5-1 16,7 2 0-16,2-2-1 16,4-1 0-16,-4-5 0 15,2-3-1-15,-4-5 0 0,-6-4-1 16,-1-2 0-16,-6-5 0 15,-7 1 1-15,-10-2-2 16,-6 5 2-16,-8 4-1 16,-3 7 0-16,-10 7 0 15,-1 10 1-15,-3 10 0 16,-2 9 0-16,3 4 0 15,6 1 0-15,10 1 0 16,9-4-2-16,13-8-1 16,17-2-4-16,9-18-10 15,35 6-15-15,-2-19-8 16,18 6-3-16,-1-14 1 15</inkml:trace>
  <inkml:trace contextRef="#ctx0" brushRef="#br2" timeOffset="444548.4267">16660 14606 57 0,'-15'-36'40'0,"1"7"0"16,-12-5-2-16,9 9-22 15,-14 6-12-15,3 10 0 16,0 9-1-16,2 16 0 16,-3 14-1-16,3 17 1 0,3 5-2 15,1 7-1-15,7 3 1 16,1-1-2-16,6-2 0 15,7-5-3-15,5-6 0 16,1-15-5-16,13 6-18 16,-8-23-10-16,8 0-2 15,-18-16-1-15,20 3 2 16</inkml:trace>
  <inkml:trace contextRef="#ctx0" brushRef="#br2" timeOffset="445387.4747">16216 14840 76 0,'-23'-7'40'15,"11"10"-2"-15,12-3 0 0,0 0-32 16,19-2-4-16,6 0-1 16,11-3 0-16,11 1-1 15,6-3 1-15,8 0-1 16,4-3 0-16,-1 4 0 15,-4-2 0-15,-4 3 0 16,-11 0 1-16,-7 3-1 16,-12 1 0-16,-10 2 1 15,-16-1-1-15,0 0 1 16,-14 12 0-16,-7-2 0 15,-3 4-1-15,-4 8 1 16,-4 4 0-16,3 5 0 16,1 4-1-16,8-1 1 0,9 0-1 15,8-2 1 1,14-8-1-16,11-5 0 0,7-9 0 15,7-10 0-15,4-9 0 16,1-5-1-16,0-8 1 16,-7-5 0-16,-5-2 0 15,-7-4 0-15,-8-2 0 16,-4-1 0-16,-5 3 0 15,-6 3 2-15,-2 3-2 16,-2 9 2-16,-1 5-2 16,6 13-1-16,0 0 1 15,0 0 0-15,-7 23 0 16,18-10-2-16,6 5 3 15,7-4-3-15,7-3 3 0,6-2-1 16,7-8 1-16,8-5-1 16,-1 0 1-16,-3-2 0 15,-5-1-1-15,-5 0 0 16,-8 0 0-16,-11 5 0 15,-19 2 1-15,0 0-1 16,-11 19 0-16,-15 0 0 16,-8 6 1-16,-2 9-1 15,-2 1 1-15,1 6-1 16,4 0 1-16,9 0-1 15,10-6 1-15,13-7-1 16,11-12 0-16,15-9 0 16,13-10 0-16,11-11 0 15,4-12 0-15,3-5 0 16,-4-6 0-16,-3-2 0 0,-10 2 0 15,-11-1-1-15,-12 6 1 16,-13 2 0-16,-11 8-1 16,-5 4 1-16,-4 7-1 15,-2 4-1-15,4 7 0 16,1 3-1-16,13 7-5 15,1-10-4-15,13 22-8 16,-13-22-11-16,29 16-8 16,-8-12-1-16,17 7 1 15</inkml:trace>
  <inkml:trace contextRef="#ctx0" brushRef="#br2" timeOffset="445800.4983">17860 14825 77 0,'-26'-9'39'0,"8"14"-2"15,-18-12-5-15,7 17-25 16,-2 0-2-16,3 9 0 16,-1 1-1-16,4 10-1 15,1-1 0-15,9 2-1 16,8-4 0-16,7-4-1 15,11-7 1-15,12-8-2 16,12-14 1-16,6-10 0 16,13-10-1-16,1-10 1 15,4-11 0-15,4-6 0 16,-4-6 0-16,-8 0 0 0,-8 1-1 15,-11 2 1-15,-11 10 0 16,-9 6 0-16,-13 16-1 16,-10 15 0-16,-6 15 0 15,-3 11 1-15,-3 21-2 16,-1 11 0-16,4 6 0 15,5 5-3-15,9 2 0 16,3-7-6-16,16 2-3 16,-3-21-6-16,26 6-10 15,-13-22-11-15,20 1-2 16,-6-18 2-16</inkml:trace>
  <inkml:trace contextRef="#ctx0" brushRef="#br2" timeOffset="445951.507">18357 14955 99 0,'-32'7'42'0,"20"3"0"15,-9-10-4-15,1-3-44 16,20 3-7-16,-4-10-7 16,23 18-7-16,-19-8-4 15,21-4-12-15,-4 4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6T20:17:44.985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6570 505 45 0,'0'0'33'16,"26"-58"2"-16,-26 58-1 15,0 0-16-15,0 0-16 16,0 0-1-16,31-47 2 16,-31 47 0-16,0 0 1 15,0 0-1-15,0 0 2 0,0 0-1 16,0 0 0-16,0 0-1 15,0 0-1-15,0 0 0 16,0 0-1-16,0 0 1 16,0 0-1-16,22 46 1 15,-22-46 0-15,0 0 0 16,0 0 0-16,0 0 0 15,0 0-1-15,0 0 0 16,1 53 1-16,-1-53-2 16,0 0 0-16,0 0 0 15,0 0 0-15,0 58 0 16,0-58 0-16,0 0 1 15,0 47-1-15,0-47 0 16,0 0 1-16,0 58-1 0,0-58 0 16,0 46 0-16,0-46 0 15,-2 46 0-15,2-46 1 16,-1 49-1-16,1-49 1 15,-2 49 0-15,2-49 0 16,-2 46 0-16,2-46-1 16,-1 48 0-16,1-48 0 15,0 47 0-15,-8-36 0 16,7 31-1-16,3-5 1 15,0-5 0-15,3-4-1 16,-3-5 1-16,3-2-1 16,-2-8 0-16,-1-2 0 15,-2-11-1-15,2 14-2 0,-2-14-5 16,0 0-17-16,0 0-13 15,0 0 2-15,0 0-2 16,0 0 1-16</inkml:trace>
  <inkml:trace contextRef="#ctx0" brushRef="#br0" timeOffset="1082.0619">6788 623 28 0,'-50'-35'29'0,"50"35"0"15,0 0 0-15,0 0-15 0,0 0-11 16,0 0-2-16,0 0 2 15,0 0-1-15,0 0 1 16,7-49 0-16,-7 49 0 16,0 0 1-16,0 0 0 15,0 0-1-15,0 0-1 16,57-43 1-16,-57 43-1 15,0 0 1-15,48-29 1 16,-48 29-2-16,0 0 2 16,54-30-1-16,-54 30-1 15,0 0 0-15,65-26 0 16,-65 26-2-16,0 0 1 15,63-22-1-15,-63 22-1 0,0 0 0 16,68-15 1 0,-68 15 0-16,0 0-1 0,66-3 0 15,-66 3 1-15,0 0 0 16,62 16-1-16,-62-16 1 15,0 0 0-15,51 36 0 16,-51-36 0-16,0 0 0 16,36 56 0-16,-36-56 1 15,0 0 0-15,17 66-1 16,-17-66 1-16,2 52-1 15,-2-52 2-15,-13 58-2 16,13-58 1-16,-21 55-1 16,21-55 1-16,-31 52 0 15,31-52-1-15,-40 43 1 0,40-43 1 16,-47 43-1-1,47-43 1-15,-53 34-2 0,53-34 1 16,-60 28-1-16,60-28-1 16,-60 17-2-16,60-17-3 15,-55 5-2-15,55-5-15 16,-57-4-13-16,57 4 0 15,-49-8-1-15,49 8 2 16</inkml:trace>
  <inkml:trace contextRef="#ctx0" brushRef="#br0" timeOffset="5028.2876">7727 825 7 0,'0'0'12'16,"0"0"2"-16,0 0 1 16,0 0-3-16,0 0-1 15,0 0-1-15,0 0 2 16,0 0-3-16,0 0-1 15,0 0-2-15,0 0-1 16,0 0 0-16,0 0 1 16,0 0 0-16,0 0-1 0,0 0 1 15,0 0-1-15,0 0-1 16,0 0-2-16,0 0 1 15,0 0 1-15,0 0-1 16,-4 46 1-16,4-46-2 16,0 0 0-16,0 0 0 15,15 54 1-15,-15-54-2 16,0 0 0-16,13 42 0 15,-13-42-1-15,0 0 1 16,11 48 0-16,-11-48-1 16,0 0 0-16,19 56 1 15,-17-29-1-15,3-4 1 16,-4-4-1-16,5 1 0 15,-5-5 0-15,1 0 0 0,0-3 1 16,2-2-1-16,0 0 0 16,-4 1 1-16,3-1 0 15,-3-10-1-15,3 15 0 16,-3-15 1-16,4 12-1 15,-4-12 1-15,0 0-1 16,0 0 1-16,0 0-1 16,0 0 1-16,0 0-1 15,0 0 1-15,-12 0-1 16,12 0 0-16,-8-12 0 15,8 12 0-15,-8-13-1 16,2 3 2-16,2 0-1 16,-1-2 0-16,-2 1 0 15,1-1 1-15,6 12-1 0,0 0 0 16,0 0 0-16,0 0 1 15,0 0-1-15,0 0 1 16,-22-52-1-16,22 52 0 16,0 0 1-16,0 0-1 15,0 0 1-15,-18-47-1 16,18 47 0-16,0 0 0 15,0 0 1-15,0 0-1 16,-18-52 0-16,18 52 0 16,0 0 0-16,0 0 0 15,0 0-2-15,-13-52 1 16,13 52 0-16,0 0 0 15,0 0-1-15,0 0 2 0,-13-49-1 16,13 49 1-16,0 0 0 16,0 0 0-16,0 0 0 15,0 0 0-15,-7-52 1 16,7 52-1-16,0 0 1 15,0 0-1-15,0 0 0 16,11-49 1-16,-11 49-1 16,0 0 1-16,0 0-2 15,0 0 1-15,25-49 1 16,-25 49-1-16,0 0 1 15,0 0-1-15,0 0 1 16,30-49-1-16,-30 49 0 16,0 0 0-16,0 0 0 15,0 0 0-15,0 0 0 16,0 0 0-16,0 0 0 0,46-47 0 15,-46 47 1-15,0 0-1 16,0 0 1-16,0 0-1 16,0 0 0-16,0 0 0 15,0 0 0-15,46-32 0 16,-46 32-1-16,0 0 1 15,0 0 0-15,0 0 1 16,0 0-1-16,0 0 0 16,54-36 0-16,-54 36-1 15,0 0 2-15,0 0-1 16,0 0-1-16,0 0 1 15,0 0 0-15,49-21 0 16,-49 21 0-16,0 0-1 16,0 0 2-16,0 0-1 0,0 0 0 15,0 0 0-15,0 0 1 16,0 0-1-16,0 0-1 15,0 0 0-15,0 0-1 16,0 0-3-16,0 0-13 16,0 0-20-16,0 0 0 15,0 0 0-15,0 0 1 16</inkml:trace>
  <inkml:trace contextRef="#ctx0" brushRef="#br0" timeOffset="7027.4019">8395 796 5 0,'0'0'13'15,"0"0"-13"-15,0 0 0 16,12-46 2-16,-12 46 0 15,0 0 3-15,0 0 1 16,0 0 1-16,0 0 2 16,0 0 2-16,0 0-1 15,0 0 1-15,0 0 0 16,0 0-2-16,0 0 0 15,0 0-1-15,0 0-1 0,0 0-1 16,0 0 1-16,0 0-1 16,0 0-1-16,0 0 0 15,0 0 0-15,-48-13-1 16,48 13-1-16,0 0-1 15,0 0 0-15,0 0 0 16,0 0-1-16,0 0 1 16,-54 38 0-16,54-38 0 15,0 0-1-15,0 0 2 16,0 0-2-16,-30 52 3 15,30-52-2-15,0 0 1 16,0 0-2-16,-24 53 2 16,24-53-1-16,0 0-1 15,0 0 1-15,-13 56-2 16,13-56 1-16,0 0-1 0,0 0 0 15,0 60-1-15,0-60 2 16,0 0-2-16,6 37 2 16,7-8-2-16,1-2 1 15,0 0 0-15,2-4 0 16,4-1 1-16,-3-3-1 15,4-3 0-15,-7-4 0 16,4 0 1-16,-3-2-1 16,1-3 0-16,1 0 0 15,-1-1 0-15,0-1 0 16,1-1 0-16,0-1 1 15,-1-1-2-15,1 0 1 16,2-1 1-16,1-1-1 16,-1 1 0-16,1-1 0 0,-2-1 0 15,1 0 0-15,-3-2-1 16,-1-1 2-16,1-2-1 15,0 1-1-15,-3-2 1 16,-2-1 0-16,-1 1 0 16,3-1 0-16,-13 8 0 15,20-19 0-15,-20 19 0 16,0 0 1-16,0 0-1 15,0 0 1-15,0 0-1 16,0 0 0-16,24-50 0 16,-24 50 1-16,0 0-1 15,0 0 0-15,0 0-1 16,12-55 1-16,-12 55 0 0,0 0 0 15,0 0-2-15,1-57 2 16,-1 57-1-16,0 0 1 16,-3-46 0-16,3 46-1 15,0 0 1-15,-10-48-1 16,10 48 2-16,0 0 0 15,0 0-2-15,-23-56 2 16,23 56-2-16,0 0 2 16,0 0-1-16,-42-52 0 15,42 52 0-15,0 0 1 16,0 0-1-16,-55-36 1 15,55 36-2-15,0 0 2 16,-48-15-1-16,48 15-1 16,0 0 0-16,0 0 0 0,-59-11-2 15,59 11-1-15,0 0-2 16,0 0-2-16,-58 9-9 15,58-9-9-15,0 0-8 16,0 0-3-16,0 0 2 16</inkml:trace>
  <inkml:trace contextRef="#ctx0" brushRef="#br0" timeOffset="7703.4406">9067 428 71 0,'0'0'38'16,"0"0"-3"-16,0 0 1 15,0 0-34-15,0 0-3 16,0 0 1-16,0 0 1 16,0 0 0-16,24 45 0 15,-24-45 0-15,14 51 0 16,-14-51 1-16,15 68 0 15,-15-68 1-15,28 80 0 0,-28-80-2 16,34 110 2 0,-1-20-2-16,-4-4 2 0,-5-6-3 15,-3-9 1-15,0-11-2 16,-7-14 0-16,-2-16 0 15,-7-9 1-15,2-6 0 16,-2-3-1-16,-1 0-1 16,-4-12-1-16,10 19-7 15,-10-19-16-15,0 0-10 16,-9-12 1-16,9 12-3 15,-7-23 2-15</inkml:trace>
  <inkml:trace contextRef="#ctx0" brushRef="#br0" timeOffset="8067.4614">9087 1016 56 0,'0'0'34'16,"0"0"-1"-16,0 0 0 15,0 0-19-15,0 0-14 16,0 0 1-16,0 0 0 15,0 0 1-15,0 0 0 16,0 0-1-16,0 0 2 16,65-1-1-16,-65 1-1 0,0 0-1 15,72-19-2-15,-72 19-1 16,52-15-2-16,-52 15-2 15,47-23-4-15,-47 23-5 16,0 0-16-16,61-44-3 16,-61 44 2-16,0 0 0 15</inkml:trace>
  <inkml:trace contextRef="#ctx0" brushRef="#br0" timeOffset="9813.5613">9674 1068 9 0,'0'0'22'0,"0"0"2"15,0 0 1-15,0 0-9 16,0 0-8-16,-48-16-1 15,48 16 1-15,0 0-1 16,0 0 1-16,0 0 0 16,0 0 0-16,0 0-2 15,0 0-1-15,0 0 0 16,0 0 0-16,0 0-2 15,0 0-1-15,0 0 0 16,0 0 0-16,0 0-1 0,0 0 0 16,0 0 0-16,0 0 0 15,0 0 0-15,0 0-1 16,0 0 1-16,0 0 0 15,0 0-1-15,0 0 1 16,50 38 0-16,-50-38-1 16,0 0 1-16,0 0-1 15,0 0 1-15,0 0-1 16,0 0 1-16,0 0-1 15,0 0 1-15,0 0-1 16,47-38 1-16,-47 38-1 16,0 0 1-16,0 0-1 0,0 0 1 15,0 0-1-15,35-53-1 16,-35 53 1-16,0 0-3 15,0 0 3-15,0 0-1 16,26-51 1-16,-26 51-3 16,0 0 3-16,0 0 0 15,0 0 0-15,0 0 0 16,10-47 1-16,-10 47-1 15,0 0 0-15,0 0 2 16,0 0-2-16,0 0 0 16,0 0 0-16,-10-48 1 15,10 48-1-15,0 0 0 16,0 0 1-16,0 0-2 15,0 0 2-15,0 0-1 16,0 0 1-16,-32-49 0 0,32 49-1 16,0 0 0-16,0 0 0 15,0 0 1-15,0 0 0 16,0 0-1-16,0 0 0 15,-51-23-1-15,51 23 1 16,0 0 1-16,0 0-1 16,0 0 0-16,0 0 0 15,0 0 2-15,-51 3-2 16,51-3 0-16,0 0 1 15,0 0-1-15,0 0 0 16,0 0 1-16,0 0 0 16,0 0-2-16,-46 31 1 15,46-31 0-15,0 0 0 16,0 0 0-16,0 0 0 0,0 0-1 15,0 0 2-15,-24 50 2 16,24-50-3-16,0 0 2 16,0 0-1-16,0 0 0 15,-4 51 0-15,4-51 1 16,0 0-2-16,0 0 0 15,5 48 1-15,-5-48-1 16,0 0 0-16,0 0 0 16,13 55 0-16,-13-55 0 15,4 37-1-15,5-9 1 16,-2-3-1-16,3-2 1 15,-1-2 0-15,0-4 0 16,1-4-1-16,0 0 1 16,2-3 0-16,-1-1 0 0,3-1 0 15,0-1 0-15,0-1 0 16,0 0 0-16,2-1-1 15,-2 1 1-15,0-2 0 16,-2 2 0-16,1-4 0 16,1-1-1-16,-2 0 1 15,-2-4-1-15,2 2 0 16,-12 1 0-16,15-10 0 15,-15 10 0-15,16-17-1 16,-10 6 0-16,4-1-2 16,-10 12-1-16,0 0-2 15,0 0-7-15,0 0-7 16,25-59-12-16,-25 59-3 0,0 0 2 15,23-50 2-15</inkml:trace>
  <inkml:trace contextRef="#ctx0" brushRef="#br0" timeOffset="10154.5808">10018 954 28 0,'0'0'29'0,"0"0"2"15,0 0 0-15,0 0-17 16,0 0-4-16,0 0-1 16,0 0-2-16,0 0-2 0,0 0 2 15,0 0-2-15,0 0-1 16,0 0-1-16,0 0-1 15,47 32 0-15,-47-32-1 16,0 0-1-16,0 0 0 16,36 50-1-16,-36-50 0 15,0 0-1-15,0 0-2 16,0 0-3-16,32 49-7 15,-32-49-8-15,0 0-9 16,0 0-3-16,0 0 3 16,0 0-3-16</inkml:trace>
  <inkml:trace contextRef="#ctx0" brushRef="#br0" timeOffset="10372.5933">9928 736 67 0,'0'0'34'16,"0"0"-3"-16,-5-66-8 15,5 66-32-15,0 0-5 16,1-46-11-16,-1 46-9 15,0 0 2-15,0 0-1 16</inkml:trace>
  <inkml:trace contextRef="#ctx0" brushRef="#br0" timeOffset="11374.6506">10225 854 11 0,'0'0'26'0,"0"0"1"16,0 0 2-16,0 0-16 16,0 0-8-16,0 0 1 0,0 0 3 15,47 42-1-15,-47-42 2 16,0 0-2-16,0 0-2 15,0 0 0-15,31 60 0 16,-31-60-3-16,0 0-1 16,24 45-1-16,-35-22 1 15,35 10-1-15,-6 1 0 16,-3-4 1-16,0-7-1 15,-1-2 1-15,-8-7-1 16,-6-14-1-16,12 13 1 16,-12-13-1-16,0 0 1 15,0 0-1-15,0 0-1 16,0 0 1-16,0 0 0 15,0 0 0-15,0 0 0 16,0 0 1-16,0 0-1 0,0 0 0 16,0 0 0-16,0 0 0 15,-12-48 1-15,12 48-1 16,0 0 1-16,0 0-1 15,-7-52 0-15,7 52 1 16,0 0-3-16,-3-46 2 16,3 46-2-16,0 0 2 15,0-49-2-15,0 49 1 16,0 0-1-16,0 0 1 15,4-54 2-15,-4 54 0 16,0 0-2-16,0 0 1 16,0 0 1-16,18-47-1 0,-18 47 1 15,0 0 0 1,0 0-1-16,0 0 1 0,0 0 0 15,0 0 0-15,0 0-1 16,0 0 1-16,0 0 0 16,51-43-1-16,-51 43 0 15,0 0 1-15,0 0-2 16,0 0 2-16,0 0 0 15,0 0 0-15,0 0-1 16,52 7 1-16,-52-7-2 16,0 0 2-16,0 0 0 15,0 0 0-15,0 0 1 16,0 0-1-16,0 0 1 15,42 54-1-15,-42-54 1 16,0 0-1-16,0 0 0 0,0 0-2 16,24 55 1-16,-24-55 0 15,0 0-1-15,0 0 1 16,25 46 0-16,-25-46-1 15,0 0 1-15,0 0-2 16,0 0 0-16,37 49-1 16,-37-49-1-16,0 0-4 15,0 0-19-15,0 0-7 16,51-10-3-16,-51 10-1 15,0 0 1-15</inkml:trace>
  <inkml:trace contextRef="#ctx0" brushRef="#br0" timeOffset="22342.2779">18987 628 55 0,'0'0'34'15,"0"0"-2"-15,0 0-8 0,0 0-27 16,0 0 0-16,0 0-1 16,45-9 2-16,-45 9 0 15,0 0 3-15,0 0-1 16,0 0 2-16,0 0 2 15,0 0 1-15,0 0 0 16,0 0 1-16,52-2-2 16,-52 2-3-16,0 0 0 15,0 0-5-15,0 0-9 16,0 0-9-16,0 0 4 15,-67 20 6-15,67-20 2 16,-67 19 5-16,67-19 2 16,-74 24 7-16,74-24 10 15,-78 29 7-15,78-29-3 16,-77 35-6-16,77-35-4 0,-72 39-2 15,72-39-1-15,-57 39-2 16,57-39-2-16,0 0-1 16,-40 51 0-16,40-51-1 15,0 0 1-15,0 0 1 16,17 58-1-16,-17-58 1 15,0 0 0-15,25 47 0 16,-25-47 2-16,0 0-2 16,0 0 1-16,27 56-1 15,-27-56-4-15,0 0-16 16,0 0-13-16,-24 45-1 15,-34-20-3-15,-19-6 3 16</inkml:trace>
  <inkml:trace contextRef="#ctx0" brushRef="#br0" timeOffset="28695.6413">19695 688 15 0,'0'0'20'16,"0"0"-11"-16,0 0 1 15,0 0-1-15,29-56 1 16,-29 56-2-16,0 0 3 16,0 0-3-16,18-51 1 15,-18 51-2-15,0 0 0 16,0 0-2-16,-2-49-2 0,2 49 0 15,0 0-1-15,0 0 0 16,0 0-2-16,-53-33 1 16,53 33-1-16,0 0-1 15,-71 13 2-15,71-13-2 16,-59 17 0-16,59-17 1 15,-66 29 1-15,66-29-1 16,-67 37 0-16,67-37 0 16,-57 52 1-16,57-52-1 15,-43 56 1-15,43-56-1 16,-25 50 0-16,25-50-1 15,0 0 2-15,-1 52 0 16,1-52 0-16,0 0 1 16,0 0-2-16,60 10 3 15,-60-10-1-15,52-15-1 0,-52 15 1 16,56-29-1-16,-56 29-2 15,52-39 2-15,-52 39 0 16,0 0 0-16,61-61 0 16,-61 61-1-16,0 0 1 15,37-47-1-15,-37 47 1 16,0 0-1-16,0 0 0 15,0 0-1-15,0 0 1 16,0 0-1-16,0 0 2 16,-8 47-2-16,8-47 2 15,0 0-1-15,-27 72 1 16,27-72-1-16,-12 49 1 0,12-49-2 15,-5 49-5-15,5-49-13 16,0 0-11-16,15 65-2 16,-15-65 1-16,0 0-1 15</inkml:trace>
  <inkml:trace contextRef="#ctx0" brushRef="#br0" timeOffset="29408.6821">20007 548 19 0,'0'0'25'15,"-16"-50"0"-15,16 50-15 16,0 0 1-16,0 0 0 15,0 0-4-15,0 0 0 16,0 0-1-16,0 0-4 0,0 0 2 16,0 0-1-16,0 0-2 15,0 0 0-15,0 0 0 16,0 51 0-16,0-51-1 15,0 0 2-15,-24 61-1 16,24-61 0-16,0 0-1 16,-15 63 1-16,15-63 0 15,0 0-2-15,0 0 2 16,0 0 0-16,0 0 1 15,0 0 0-15,49 32-1 16,-49-32 1-16,0 0-1 16,59-50 1-16,-59 50-1 15,0 0-1-15,67-67 1 16,-67 67 1-16,0 0-1 0,56-61-1 15,-56 61 1-15,0 0-2 16,0 0 2-16,0 0 0 16,0 0 0-16,0 0-2 15,0 0 0-15,0 0 1 16,34 62 0-16,-34-62 0 15,-15 56-1-15,15-56-1 16,-14 61-2-16,14-61-7 16,-7 53-19-16,7-53-1 15,0 0-1-15,-2 61 1 16</inkml:trace>
  <inkml:trace contextRef="#ctx0" brushRef="#br0" timeOffset="30009.7165">20724 507 17 0,'0'0'27'0,"0"0"0"15,0 0 0-15,41-50-20 16,-41 50 0-16,0 0 0 16,0 0-2-16,0 0-1 15,0 0 0-15,0 0 0 16,0 0-1-16,0 0 0 15,-52-42-1-15,52 42-2 16,0 0 1-16,0 0 0 16,-61 17-1-16,61-17 0 15,0 0 0-15,0 0-1 16,-47 52 0-16,47-52 1 15,0 0 0-15,-11 50 0 16,11-50 0-16,0 0 0 16,9 53 1-16,-9-53 0 15,0 0 1-15,24 52 0 0,-24-52 0 16,0 0 1-16,0 0-2 15,14 56 1-15,-14-56-1 16,0 0 0-16,0 0 0 16,-59 51-2-16,59-51 1 15,-60 23 0-15,60-23-1 16,-68 16-3-16,68-16-4 15,-72 5-15-15,72-5-8 16,-65-6-1-16,65 6 1 16</inkml:trace>
  <inkml:trace contextRef="#ctx0" brushRef="#br0" timeOffset="30709.7565">21379 618 7 0,'0'0'24'0,"8"-56"0"16,-8 56 2-16,0 0-16 15,0 0-3-15,-17-58 1 16,17 58 0-16,0 0-1 15,0 0-1-15,-61-27-2 16,61 27-1-16,-56 8-1 16,56-8 1-16,-61 21-2 15,61-21 0-15,-63 31 0 16,63-31 0-16,-57 40 1 15,57-40-1-15,0 0 0 16,-59 65-1-16,59-65 1 0,0 0 1 16,-20 49 0-1,20-49-1-15,0 0 1 0,0 0 0 16,69-5 0-16,-69 5 1 15,66-31-1-15,-66 31-1 16,69-40 0-16,-69 40 0 16,68-43-1-16,-68 43 3 15,57-33-2-15,-57 33-1 16,0 0 1-16,55-26-1 15,-55 26 1-15,0 0 0 16,0 0-1-16,0 0 0 16,7 53 0-16,-7-53-1 15,-14 50 1-15,14-50-1 16,-21 56-4-16,21-56-2 0,-15 56-9 15,15-56-14-15,-12 50-3 16,12-50 1-16,0 0-1 16</inkml:trace>
  <inkml:trace contextRef="#ctx0" brushRef="#br0" timeOffset="31670.8115">22051 649 15 0,'0'0'25'15,"0"0"-2"-15,51-49 0 16,-51 49-21-16,0 0 0 15,0 0 0-15,10-52 0 16,-10 52 1-16,0 0 0 0,0 0 0 16,-67-9 0-16,67 9 0 15,-56 19 0-15,56-19 1 16,-62 32-1-16,62-32-1 15,-57 41 0-15,57-41 3 16,0 0 0-16,-62 61 0 16,62-61-1-16,0 0 1 15,0 0 0-15,2 53-1 16,-2-53 0-16,0 0-1 15,72-10-1-15,-72 10 0 16,67-32-2-16,-67 32 1 16,67-41-1-16,-67 41 2 15,62-40 0-15,-62 40-1 16,47-32 0-16,-47 32 0 0,0 0 0 15,0 0-1-15,0 0 2 16,0 0-1-16,0 0-1 16,0 0-1-16,19 64 3 15,-19-64-2-15,-29 69 2 16,29-69-2-16,-20 73 1 15,-10 25-1-15,6-1 1 16,2-4-1-16,10-7 0 16,4-9 0-16,7-14-1 15,2-8 1-15,4-26 1 16,-1-8 0-16,1-8 0 15,-5-13 1-15,0 0 0 16,3-20 0-16,-3 2 0 16,-8-15 1-16,8 33-2 15,0 0 0-15,-18-63 0 0,18 63 0 16,-34-58-2-16,34 58 0 15,-57-64-1-15,57 64 1 16,-91-63-2-16,28 39 2 16,-9 9 0-16,17 21-1 15,-124 9 2-15,-12 26-1 16,-13 23 2-16,3 25-1 15,14 22 0-15,25 16-4 16,31-6-3-16,70-15-8 16,10-26-19-16,28-7 1 15,13-23-3-15,16-7 2 16</inkml:trace>
  <inkml:trace contextRef="#ctx0" brushRef="#br0" timeOffset="32530.8607">22330 761 25 0,'0'0'29'16,"0"0"0"-16,57 14 2 15,-57-14-23-15,0 0 1 16,65-6 0-16,-65 6-3 16,53-11 0-16,-53 11-1 15,60-22-1-15,-60 22-1 16,64-34 0-16,-64 34 0 15,65-46-1-15,-65 46-1 16,64-56 0-16,-64 56 0 16,52-59-1-16,-52 59-2 15,40-57 2-15,-40 57 0 16,0 0-1-16,17-63 1 15,-17 63 0-15,0 0-1 0,0 0 1 16,-63-23 1-16,63 23 0 16,-59 22-2-16,59-22 2 15,-68 44-2-15,68-44 1 16,-74 62 0-16,74-62 0 15,-70 76-1-15,70-76 2 16,-59 84 2-16,59-84-1 16,-42 80 0-16,42-80 1 15,-15 67-1-15,15-67 1 16,11 49-2-16,-11-49-2 15,0 0-3-15,61 47-1 16,-61-47-9-16,63 15-19 0,-63-15-1 16,69 4-2-1,-69-4 2-15</inkml:trace>
  <inkml:trace contextRef="#ctx0" brushRef="#br0" timeOffset="39157.2397">6176 3756 66 0,'0'0'35'15,"-16"12"-3"-15,16-12 0 16,-13 7-29-16,13-7-3 15,0 0 0-15,0 0 0 0,0 0 0 16,0 0 2-16,0 0 0 16,13 8 2-16,-13-8-1 15,0 0 1-15,-9 15 0 16,4-1 0-16,-4 0 0 15,2 5 0-15,-3 6-2 16,-2 7 1-16,-2 4-2 16,5 6 1-16,-3 0-1 15,4 3-1-15,0 2 0 16,2-2-1-16,3-2 0 15,0-5-1-15,3-1 0 16,-4-8-4-16,5 5-5 16,-16-17-26-16,9 2 0 15,-11-15-2-15,5-2 1 0</inkml:trace>
  <inkml:trace contextRef="#ctx0" brushRef="#br0" timeOffset="39720.2719">6089 3752 56 0,'0'0'33'16,"17"-7"0"-16,-8-2 0 16,6 0-25-16,-3-6-3 15,11 3 1-15,-1-6-1 16,7 5 0-16,0-6 0 15,8 5-1-15,1-2-1 16,6 2-1-16,2 1 0 16,-3 4-1-16,0 4 0 15,-6 9 0-15,-3 3 0 0,-10 9-1 16,-7 7 1-1,-7 6 0-15,-10 4-1 0,-6 5 1 16,-7 1-1-16,-4 2 0 16,-6-2-1-16,-3-3 1 15,-8-3 0-15,-4-2-1 16,-6-4 0-16,-4-5 0 15,-1-5 0-15,-3-5 0 16,0-2 0-16,2-2-1 16,6-1-1-16,3-8-4 15,22 10-24-15,-5-10-5 16,24 1 1-16,-11 3-3 15</inkml:trace>
  <inkml:trace contextRef="#ctx0" brushRef="#br0" timeOffset="40479.3153">6683 3997 71 0,'-4'15'35'16,"4"-15"-2"-16,0 19 1 0,5-4-33 15,-4 4 0-15,7 4-2 16,-3 5 0-16,-1 0 1 16,2 4 0-16,-4-2 0 15,-2 0 1-15,-2-6 0 16,0 0 0-16,-3-7 0 15,3-2 1-15,2-15 0 16,-8 15-1-16,8-15 0 16,0 0 0-16,0 0 0 15,-11-22 0-15,9 5 0 16,-3-7 0-16,2-5 1 15,-2 1 1-15,1-3-2 16,-1 0 2-16,0-2-1 16,3 3 1-16,2 0-2 0,5 1 1 15,2 1-1-15,5 0-1 16,3 4 0-16,10-1 0 15,2 4-1-15,6 3-2 16,6 6-5-16,-11-7-23 16,14 16-5-16,-13-3-1 15,1 13 0-15</inkml:trace>
  <inkml:trace contextRef="#ctx0" brushRef="#br0" timeOffset="42238.4159">7152 3974 11 0,'0'0'21'16,"0"0"-2"-16,7-11 0 0,4 8-13 15,-11 3-5-15,13-12 3 16,-13 12 4-16,0 0 1 15,15-7 1-15,-15 7 2 16,0 0 1-16,0 0-1 16,0 0-2-16,-14-5-4 15,14 5-1-15,0 0 0 16,-7 12-2-16,7-12-1 15,-11 17 1-15,-1-6-1 16,3 8 1-16,-5-1-1 16,1 6 0-16,-1 2-1 15,4 4 0-15,-3 2 0 16,4 1-1-16,4 2 0 15,3-1-1-15,4-1 1 0,5 0-2 16,6-7 1-16,3-3 0 16,6-6 0-16,9-9 1 15,3-8-1-15,5-6 1 16,1-10 0-16,4-5-1 15,-4-8 2-15,2-4 0 16,-7-5-1-16,-4 0 2 16,-9-1-1-16,-7 1 1 15,-9 0-1-15,-8 5 1 16,-8 3 0-16,-8 6-2 15,-8 3 1-15,-5 6-1 16,-7 7 0-16,-3 4 0 16,-3 7 0-16,0 4-1 15,2 9-2-15,3 2-2 16,11 15-17-16,-4-8-14 0,18 9 0 15,3-4-1-15,11 2 0 16</inkml:trace>
  <inkml:trace contextRef="#ctx0" brushRef="#br0" timeOffset="42763.4459">7819 3635 74 0,'0'0'34'0,"0"0"-1"16,0 0-1-16,3 14-30 16,0 5-1-16,-2 9-2 15,0 6 2-15,-1 8-1 16,0 8 0-16,0 5 0 15,-3-2 1-15,-1 0 0 16,2-3-1-16,-1-5-1 16,1-9-3-16,4 0-5 15,-6-12-23-15,7-2-2 16,-2-9-1-16,-1-13 1 15</inkml:trace>
  <inkml:trace contextRef="#ctx0" brushRef="#br0" timeOffset="43050.4624">7741 3884 91 0,'3'16'37'16,"-3"-16"-2"-16,26 8-4 15,-1-9-32-15,5-5-1 16,14 4-4-16,-3-12-5 15,15 14-8-15,-13-17-1 0,11 17 0 16,-18-16-3-16,9 19-1 16,-16-6-6-16,-4 3 1 15</inkml:trace>
  <inkml:trace contextRef="#ctx0" brushRef="#br0" timeOffset="43500.4881">8149 4033 66 0,'0'0'35'0,"-12"5"-2"15,12-5 0-15,0 0-27 16,12-16-5-16,0 10-2 0,4-3 0 15,4-1 0-15,4-3-2 16,3 0 3-16,-2-2 0 16,-1 0 2-16,2 0-1 15,-4-2 2-15,0 3-2 16,-7-3 2-16,-1 4-2 15,-8 0 1-15,-1-1-1 16,-5 14 0-16,-4-11-1 16,4 11 0-16,-23 5 0 15,4 4 0-15,-4 6 0 16,-1 7 0-16,-4 3 1 15,-1 7 0-15,2 1 0 16,2 4 0-16,3 1 0 16,7 1-1-16,4-3 0 0,10-3-1 15,6-6-2-15,13-4 0 16,4-16-4-16,16 4-8 15,-7-20-18-15,17-1-1 16,-3-10 0-16,2-2 1 16</inkml:trace>
  <inkml:trace contextRef="#ctx0" brushRef="#br0" timeOffset="43785.5044">8684 3956 64 0,'0'0'34'0,"0"0"1"15,-7 11-2-15,13 2-25 16,-9-1-4-16,3 9-1 15,-3 5-1-15,3 6-1 16,-3 2-3-16,-2 1-2 16,8 3-3-16,-12-12-8 15,15 7-3-15,-13-21-2 16,13 6-9-16,-6-18-5 15,0 0 1-15</inkml:trace>
  <inkml:trace contextRef="#ctx0" brushRef="#br0" timeOffset="43969.5149">8714 3706 87 0,'6'-26'37'0,"-6"0"-1"15,5 15-2-15,-5 11-33 16,0-13-4-16,13 23-22 15,-13-10-10-15,6 21-2 16,-3-9 0-16,5 10-1 16</inkml:trace>
  <inkml:trace contextRef="#ctx0" brushRef="#br0" timeOffset="44881.5671">9105 3930 67 0,'0'0'33'0,"2"13"1"15,-9-3-2-15,2 7-28 16,-3 5-2-16,4 5 0 15,-3 0-1-15,1 6 1 16,0-2 0-16,2 0-1 16,0-6 1-16,3 1-2 15,0-8 1-15,-3-2-2 16,4-6 2-16,0-10-2 15,0 11 2-15,0-11 0 16,0 0 0-16,0 0 1 0,6-17-2 16,0 5 3-16,-1-5-2 15,3-4 0-15,1-4 0 16,5-4 0-16,4-2-1 15,1-5 1-15,4 1-1 16,1 1 0-16,6-1 0 16,-1 4 1-16,4 6-1 15,0 5 1-15,-4 6 0 16,3 11 1-16,-3 6 0 15,-3 11 0-15,-4 12-1 16,1 7 1-16,-2 7-1 16,-2 6 0-16,-3 3-1 0,0-3-4 15,4 9-15 1,-8-21-20-16,5 2 0 0,-9-21-2 15,2-7 1-15</inkml:trace>
  <inkml:trace contextRef="#ctx0" brushRef="#br0" timeOffset="89312.1084">2381 5461 24 0,'14'-1'28'16,"4"2"1"-16,-4-6 0 16,-4-8-14-16,6 4-11 0,0-9 1 15,6 0-1-15,0-7 1 16,7-2-2-16,-5-4-1 15,0-1-1-15,-6-5 1 16,-1 1-1-16,-8-3 1 16,-2 4 0-16,-6-3 0 15,-1 2 2-15,-5-2-2 16,-3 7 1-16,-4 1-2 15,-6 8 2-15,-5 3-3 16,-11 7 1-16,-3 10-1 16,-15 8-1-16,-1 9 2 15,-9 9-2-15,0 8 3 16,1 7-2-16,1 5 2 15,8 10-1-15,7 3-1 0,12 5 1 16,7 1 0-16,12 0-1 16,11-3-1-16,8-8 1 15,12-4-1-15,7-10 0 16,7-11 0-16,9-12 1 15,7-13 0-15,6-10 0 16,5-13 0-16,7-12 1 16,1-10 0-16,3-10-1 15,1-8 0-15,0-6 0 16,-4-3 1-16,-2-4-1 15,-3 1-1-15,-4 3 1 16,-2-1-1-16,-1 1 0 16,-7 1 0-16,-2 3 2 15,-3 0-2-15,-5 5 0 0,-6 5 2 16,-3 5-1-16,-9 5 1 15,-9 7-1-15,-1 8 1 16,-5 8 0-16,-8 5 1 16,1 6-1-16,3 12 0 15,-11-7 0-15,11 7-1 16,-20 19 0-16,7 2 0 15,-2 10 0-15,-4 11-1 16,-4 11 1-16,-5 8-1 16,-3 9 1-16,-4 5 1 15,2 7 0-15,-4 2 0 16,8-4-1-16,1-2-2 15,5-11-3-15,17 7-14 16,0-21-15-16,13-5-1 16,2-11-1-16,4-1 1 0</inkml:trace>
  <inkml:trace contextRef="#ctx0" brushRef="#br0" timeOffset="90189.1585">3344 4848 64 0,'13'1'34'0,"1"0"-1"15,-4-1-4-15,-10 0-30 16,21 2-1-16,-8 0 0 16,2 2 0-16,-4 0 1 15,2 3 0-15,-13-7 1 16,13 19 3-16,-11 2-1 15,-8-1 2-15,-1 11-1 16,-8 2 2-16,5 12-2 16,-6-1 1-16,2 9-2 15,0-2-1-15,6 1-1 16,4-4 0-16,7-6 0 15,6-8-2-15,5-10 1 0,8-8 0 16,2-11 0-16,4-10 0 16,2-9 0-16,-2-11 1 15,4-8 0-15,-3-8 1 16,5-6 0-16,-2-2 0 15,1-6 1-15,-4 2-3 16,1 6 2-16,-5 1-2 16,-4 8 3-16,-5 6-3 15,-3 10 3-15,-9 6-2 16,-4 16 0-16,0 0 2 15,0 0-1-15,-4 27 1 16,1 2-1-16,-2 7 0 16,0 8 0-16,1 9 0 15,-2 4-1-15,1 7 2 0,2 0-2 16,2 1-1-16,-1-2 1 15,8-2-2-15,1-10-3 16,14 7-6-16,-7-22-22 16,17-10-2-16,5-14-2 15,6-7 2-15</inkml:trace>
  <inkml:trace contextRef="#ctx0" brushRef="#br0" timeOffset="90814.1943">4447 4927 54 0,'10'5'33'0,"-10"-5"-5"15,0 0 1-15,13-16-32 16,-13 16 0-16,5-15 2 15,-5 15 0-15,2-12 2 0,-2 12 0 16,-12-9 3-16,12 9 0 16,-29 0 1-16,13 7 0 15,-9-1 1-15,4 9-3 16,-6 2 3-16,2 12-3 15,3-1 1-15,3 10-2 16,4 2-1-16,10 3-1 16,5 4-2-16,5-1 1 15,10-3 0-15,8-3 1 16,6-5-1-16,8-4 1 15,7-10 0-15,4-6 0 16,2-12 1-16,2-8-1 16,2-7 0-16,-3-14 0 0,-4-7 1 15,-6-7-1-15,-7-4 1 16,-11-5-1-16,-11 4 1 15,-12 3-1-15,-10 2 0 16,-15 8-1-16,-9 13-5 16,-11-6-26-16,-1 12-2 15,-1-2-1-15,3 4-1 16</inkml:trace>
  <inkml:trace contextRef="#ctx0" brushRef="#br0" timeOffset="95450.4595">5577 5113 48 0,'-14'-2'32'15,"3"-1"0"-15,0 0-2 16,-2-3-28-16,13 6-1 0,-12-9 1 15,12 9 0-15,-3-15 0 16,3 15-1-16,5-18 0 16,1 5 1-16,-1-2-1 15,3 0 2-15,-2-4-3 16,3 1 2-16,-3-3-2 15,2 2 2-15,-2-3-3 16,1 2 2-16,-5 4-2 16,-3 0 0-16,1 16 0 15,-25-13 0-15,2 17 0 16,-8 7 1-16,-8 8 1 15,-3 6-1-15,-7 7 2 16,4 9-1-16,6 2 2 16,5 8-2-16,13-4 1 0,10 3-2 15,13-4 0-15,10-8-1 16,11-6 0-16,10-12 0 15,10-13 0-15,5-12 0 16,3-11 1-16,2-11 0 16,1-10 1-16,5-3 0 15,-1-6 1-15,0 0 2 16,-6-2-3-16,3 1 0 15,-5 2 0-15,-3 1 0 16,-3-1-2-16,-2 0 1 16,-5 1-1-16,-3-1-1 15,-2 2 2-15,-5 2-1 16,-4 4 1-16,-7 6 1 0,-6 5-1 15,-4 8 0-15,-6 5 0 16,0 13 0-16,-10-2 0 16,-1 12 0-16,-1 9-1 15,-2 5 1-15,-3 6-2 16,-1 9 4-16,-1 8-2 15,-5 8 0-15,1 6 2 16,-5 9-1-16,-3 4 1 16,2 8-2-16,-1 1 2 15,2-1-2-15,8-3 0 16,6-10-5-16,18-5-27 15,4-20-2-15,15-17-2 16,4-17 1-16</inkml:trace>
  <inkml:trace contextRef="#ctx0" brushRef="#br0" timeOffset="96201.5024">6341 5186 55 0,'14'-1'33'15,"-14"1"-2"-15,14-3 0 16,-14 3-30-16,23-4-1 0,-6-3-1 15,7-3 2-15,3 0-2 16,3-5 2-16,4-2-2 16,-2-4 2-16,2-1-1 15,-2-2 1-15,-2 1 1 16,-3-2-3-16,-8 1 3 15,-3-1-3-15,-5 5 2 16,-5 2-2-16,-8 2 2 16,-10 5-3-16,-10 7 2 15,-10 4 0-15,-4 7 0 16,-9 5 2-16,-3 9-1 15,0 3 2-15,0 8-1 16,6 3 1-16,3 7-1 16,11 1 0-16,9 1 0 0,7 3-2 15,11-2 0-15,10-3-2 16,13-4 2-16,10-2-1 15,8-6 0-15,6 0-2 16,1-9-3-16,7 5-5 16,-8-16-16-16,12-1-5 15,-7-8-3-15,2-6 3 16</inkml:trace>
  <inkml:trace contextRef="#ctx0" brushRef="#br0" timeOffset="100208.7316">7449 4839 4 0,'-19'-18'25'16,"19"18"-1"-16,-19-4 0 15,19 4-19-15,-10-3 1 16,10 3-1-16,0 0-1 15,0 0-1-15,11 5-2 16,-11-5 2-16,13 5 0 16,-13-5 2-16,0 0 1 15,0 0 0-15,15 11 1 16,-15-11 0-16,0 9-1 0,0-9 0 15,-5 23-1-15,0-9-1 16,-3 12-2-16,-2 1 1 16,1 10-2-16,0 4 1 15,-2 4-2-15,-3 2 3 16,2 2-5-16,1-4 1 15,5-2 0-15,2-5 1 16,0-6-1-16,4-9 1 16,6-3 0-16,3-8 1 15,8-5 0-15,5-9 0 16,8-3 1-16,7-7-1 15,8-3 0-15,7-8 0 16,3-6-2-16,6-5 1 16,-1-2-2-16,-2-1-1 15,-7-3 0-15,-2 4 1 0,-14 1 0 16,-9 4 2-16,-7 6 1 15,-10 2-1-15,-6 10 3 16,-7-1-2-16,4 14 4 16,-18-9-3-16,18 9 0 15,-18 7-1-15,18-7-2 16,-20 24 2-16,11-2-2 15,-3 4 2-15,1 9-2 16,2 5 0-16,-2 7 2 16,2 3-2-16,1 2 2 15,4 1-2-15,5-3 1 16,8-4-6-16,0-14-25 15,20-6-3-15,4-17 0 0,14-11 0 16</inkml:trace>
  <inkml:trace contextRef="#ctx0" brushRef="#br0" timeOffset="101110.7832">8427 4888 32 0,'16'-7'28'0,"-16"7"2"16,14-12 0-16,0 9-23 15,-14 3 0-15,13-8-2 16,-13 8 0-16,11 5-1 0,-11-5 0 16,0 25-2-16,-7-3 2 15,-4 6-3-15,-6 4 2 16,0 7-3-16,-6-1 2 15,-2 2-2-15,0-6 3 16,3-2-2-16,3-7-1 16,5-7 3-16,14-18-2 15,-11 8-1-15,15-19 1 16,7-10-1-16,8-6 0 15,5-6 2-15,7-3-3 16,5-7 3-16,4 5-3 16,3 0 3-16,2 1-2 15,-1 10 1-15,3 4-2 16,-1 8 1-16,-4 7 1 0,-7 9-2 15,-1 9 1-15,-6 8-1 16,-10 9 3-16,-8 7-2 16,-6 5 2-16,-8 0-2 15,-1-1 2-15,-6 1-1 16,4-6 0-16,0-6 0 15,-1-5-1-15,7-10 0 16,1-12 0-16,15-1 0 16,1-12-1-16,8-8 1 15,3-9 0-15,7 0 0 16,2-3-1-16,0 2 3 15,-1 2-3-15,-2 11 2 16,-6 5 0-16,-2 9 1 16,-7 9-1-16,-3 11 1 15,-1 4 0-15,-1 9-2 0,-3 10 2 16,0 2-1-16,1 7-1 15,0 2 1-15,2 0-3 16,1-8-1-16,18 2-25 16,2-22-8-16,24-14-1 15,19-24-1-15</inkml:trace>
  <inkml:trace contextRef="#ctx0" brushRef="#br0" timeOffset="128377.3428">2817 8626 61 0,'0'0'34'16,"-14"4"-2"-16,14-4-4 15,-20 4-20-15,20-4-1 16,0 0-3-16,0 0-1 16,-14 4 0-16,14-4 0 15,0 0-1-15,0 0 1 16,-13 8 0-16,13-8-1 15,0 0 0-15,-9 11 0 16,9-11 0-16,-3 14 0 16,3-14-1-16,0 17 1 0,0-17 0 15,2 24-1-15,-2-8 2 16,3-1-2-16,-1 5 0 15,-2-1 0-15,0 2 1 16,0 2-1-16,-5 1 0 16,8-1-1-16,-6 4 1 15,3-2 0-15,0 4 0 16,3 0 1-16,-1-1-2 15,3 4 1-15,-2-2-1 16,0 3 0-16,0 0 0 16,0-1 0-16,0 0 0 15,-3 1 0-15,-2 0 0 16,2-1 1-16,-4-1-2 15,0 2 1-15,0-2 0 0,-2 0 0 16,1-2 0-16,-1 1 0 16,1-3 0-16,-1 2 0 15,1-3 0-15,2-2-1 16,-1 0 1-16,2-2-1 15,1-1-1-15,0-4-2 16,3 4-3-16,-2-21-18 16,-5 16-13-16,5-16 1 15,0 0-2-15,0-18 1 16</inkml:trace>
  <inkml:trace contextRef="#ctx0" brushRef="#br0" timeOffset="129097.384">2694 8956 66 0,'-1'-11'31'0,"-3"-5"-2"15,9-1-2-15,-5-5-30 16,7 3 0-16,0-3 1 15,-2 1 1-15,4 1 1 16,1 0 2-16,4 2 3 16,0-4-1-16,8 4 3 15,-2-3-2-15,9 7 2 16,4-8-3-16,4 7 0 0,9 1-3 15,2 1 1-15,2 4-1 16,0 2 0-16,1 5 0 16,-4 4 0-16,-4 9 0 15,-5 1 0-15,-10 7 1 16,-6 6-1-16,-10 5 1 15,-6 5-1-15,-9 2 1 16,-7-1-1-16,-10 2 1 16,-5 1-1-16,-8 0-1 15,-7-4 0-15,-4-5 0 16,-5-3 0-16,0-2 0 15,-3-6 0-15,0-4 0 16,2-6 0-16,5-4-1 16,3-8-1-16,5 4-2 0,-1-7-5 15,15 4-26-15,-6-5-1 16,12 4 0-16,-3-4 0 15</inkml:trace>
  <inkml:trace contextRef="#ctx0" brushRef="#br0" timeOffset="129915.4307">3467 9171 70 0,'19'-7'34'0,"-2"-2"-2"16,0-3-1-16,12 2-26 15,2-6-3-15,9 1-2 16,3-3 0-16,-1 1-1 15,5 1 1-15,-3 0 0 16,-3 3 0-16,-1 1 1 16,-9-2 1-16,-5 4-1 15,-8 1 1-15,-6 0 0 16,-12 9 0-16,3-14-1 15,-3 14 0-15,-21-17 0 0,4 9-1 16,-3-1 0-16,-4-1 1 16,-3 6-1-16,-4-4 1 15,2 4-1-15,-5 1 1 16,2 2 0-16,0 1 1 15,0 2-2-15,0 4 1 16,2 4 1-16,4 3-1 16,3 5 1-16,-1 6 0 15,6 9 0-15,3 2 0 16,7 8 0-16,8 1-1 15,6 2 0-15,7-1 0 16,10-2 0-16,6-5-1 16,9-5 0-16,8-7-1 15,4-11 0-15,11-3-4 16,-4-13-2-16,9 5-6 0,-13-17-15 15,8 9-7-15,-10-6-3 16,-4 3 3-16,-7 0 0 16</inkml:trace>
  <inkml:trace contextRef="#ctx0" brushRef="#br0" timeOffset="130351.4557">4361 9023 61 0,'0'0'33'16,"10"14"-1"-16,-10-14 0 15,4 14-26-15,-4-14 1 16,-5 30-3-16,-2-8 1 16,3 15 0-16,-8 0-1 15,3 11 0-15,-5 3 0 16,5 5 0-16,-2-4-1 15,2 4-1-15,3-4-1 0,3-5-1 16,6-6-1-16,0-4-2 16,6-3-3-16,-2-16-5 15,8 11-14-15,-15-29-11 16,20 20 0-16,-20-20 0 15,13-4 1-15</inkml:trace>
  <inkml:trace contextRef="#ctx0" brushRef="#br0" timeOffset="131810.5391">4400 9034 42 0,'-20'-9'27'0,"6"0"-3"15,14 9-4-15,-23-4-6 16,23 4-6-16,-16-2-3 16,16 2-3-16,0 0 0 15,0 0-1-15,0 0 1 16,12-11 0-16,-12 11 2 15,19-9 0-15,-19 9 1 16,19-13 0-16,-7 2 2 16,3 5-3-16,-1-7 0 0,6 5-1 15,-1-4 0-15,8-1-2 16,1-1 0-16,2-2 0 15,-1 2 0-15,4 4-1 16,-3-3 1-16,-1 5 0 16,-3 2 0-16,-4 5 1 15,-4 2-1-15,-1 4 0 16,-6 3 0-16,-1 4 0 15,-5 5-1-15,0 6 1 16,-6 2 0-16,-3 4-1 16,-1 4 1-16,-5 4-1 15,-1 4 1-15,-1-2-1 16,-6-2 1-16,2-3-1 15,-1-1 0-15,-1-5 0 16,-3-3-1-16,-4-6 1 0,-2-3 0 16,-7-2 0-16,0-1 1 15,-2-5-1-15,-2-1 0 16,-1-3 1-16,2-2-1 15,3-4 0-15,4-1-1 16,5-7-1-16,6 6-5 16,-3-15-27-16,16 7-1 15,2-8-2-15,9 2-1 16</inkml:trace>
  <inkml:trace contextRef="#ctx0" brushRef="#br0" timeOffset="133688.6466">5415 8886 62 0,'0'0'32'16,"8"-11"-1"-16,-8 11-5 15,0-11-25-15,0 11 0 16,-5-15-1-16,5 15 2 15,-19-10 0-15,4 9 1 16,-8 0 1-16,0 3 2 0,-10 1-2 16,1 5 1-16,-3 0-1 15,1 5-1-15,0-2-2 16,8 4 1-16,4 0-2 15,7 1 1-15,6-1-1 16,8-2 0-16,8 5-1 16,9-7 1-16,8 3 0 15,6-1 0-15,12-3 0 16,5 2 0-16,9-2 0 15,2-2 1-15,2 0-1 16,2 0 1-16,-7-1-1 16,-6 1 1-16,-6-3-1 15,-11 5 1-15,-13 1 0 16,-9 1 0-16,-14 2 0 0,-12 4 1 15,-11-1-1-15,-12 5 1 16,-7-4-1-16,-6 4 0 16,-4-2 0-16,-2-2 0 15,1-3-1-15,1-2-1 16,4-3 0-16,4-3 0 15,9-2-2-15,2-8-1 16,10 3-1-16,1-10-3 16,26 10-7-16,-26-11-18 15,26 11-1-15,5-19-2 16,12 9 2-16</inkml:trace>
  <inkml:trace contextRef="#ctx0" brushRef="#br0" timeOffset="134004.6646">6001 8805 70 0,'0'0'36'0,"21"6"-1"15,-15 8 1-15,8 15-30 16,-5 3-5-16,5 11-2 16,6 14-7-16,-10-7-19 15,16 8-7-15,-4-4-2 16,0-2 1-16</inkml:trace>
  <inkml:trace contextRef="#ctx0" brushRef="#br0" timeOffset="134273.68">5984 8504 76 0,'0'0'37'0,"0"0"-4"16,10-12-12-16,4 20-50 15,1-5-6-15,4 7-3 16,-1-1 1-16</inkml:trace>
  <inkml:trace contextRef="#ctx0" brushRef="#br0" timeOffset="134845.7127">6481 8902 73 0,'0'0'35'0,"0"0"-2"15,0 0-1-15,12-23-32 16,-2 16-5-16,-10 7 2 16,21-10 2-16,-10 10 1 15,0 3 1-15,-1 10 2 16,-5 3 2-16,2 12 0 0,-5 0-1 15,3 13 0-15,-1 1-2 16,6 5-1-16,-5-1 0 16,5 0 0-16,0-6-1 15,3-6 0-15,-5-5 0 16,1-10 0-16,1-4 1 15,-10-15-1-15,0 0 1 16,11 0-1-16,-9-16 1 16,2-3 0-16,-3-14 0 15,3 0-1-15,1-10 1 16,3-1-1-16,5-2 1 15,2 2-1-15,4 4 1 16,4 4 0-16,1 11 0 0,8 7 0 16,1 8 1-1,9 14 0-15,-2 10-1 0,6 11 1 16,1 13-1-16,-2 10 1 15,4 7-2-15,0 1-1 16,4 10-8-16,-6-18-29 16,10-4 1-16,-1-15-2 15,2-11-1-15</inkml:trace>
  <inkml:trace contextRef="#ctx0" brushRef="#br0" timeOffset="146886.4014">2226 12595 46 0,'0'0'28'15,"0"0"1"-15,0 0-13 16,0 0-17-16,0 0 1 16,0 0 0-16,0 0 0 15,12-18 1-15,-12 18 1 16,14-15-1-16,-14 15 1 0,15-13 1 15,-15 13 1-15,12-9-1 16,-12 9 0-16,13-5 0 16,-1 5 0-16,-12 0 0 15,19-4-1-15,-5 1 0 16,4-4-1-16,1-4 0 15,5-1-1-15,3-7 0 16,3-3 1-16,3-5-1 16,2-3 1-16,1-8 0 15,-1-1-1-15,1-4 0 16,-1-3 1-16,-5 2-1 15,-2-3 0-15,-2-1 0 16,-1 3 0-16,-6 2 1 16,0 2-1-16,-5 2 0 0,1-4 0 15,-1 5 0-15,-3 0 1 16,-1 8-1-16,-2-2 1 15,-3 7-2-15,-2 4 3 16,-2 1-2-16,-1 20 3 16,-2-17-2-16,2 17 0 15,0 0 0-15,0 0 0 16,-9 2 0-16,9-2 1 15,-3 16-1-15,3-3 0 16,3 3-1-16,1 4-1 16,2 2 1-16,1 3 0 15,0 0 0-15,2 5-1 16,-1 2 2-16,4 7-2 0,-5 0 2 15,5 3 0-15,-3 4 0 16,2 3 1-16,1 2-1 16,1 2 1-16,1-1 0 15,1 0 0-15,1-4-1 16,2 1 1-16,-2-6-1 15,1-2-1-15,-1-7 0 16,-2-1 0-16,-2-6 0 16,-2-4 0-16,-1-3 0 15,2-5 0-15,-7-2 0 16,-4-13 0-16,14 16 0 15,-14-16 0-15,0 0-1 16,12 11 1-16,-12-11 0 16,0 0 0-16,0 0-1 0,-2-11 1 15,2 11 0-15,-16-15 0 16,5 3-1-16,-5 1 1 15,-4-2 0-15,-2-1 0 16,-2-2 0-16,-4-2 0 16,-5-3 0-16,4-1 0 15,-4-2 0-15,-4-2 0 16,0-1 0-16,-3-1 0 15,-1-2 0-15,-2 0-1 16,-2-1 1-16,1-5 0 16,-4 1 0-16,4-4-1 15,1-1 1-15,-1 0-1 16,2-2 0-16,-2 1 1 15,3 4-1-15,-3 3 1 16,1 3-1-16,-1 7 1 0,-4 3 0 16,-1 9 1-16,-4 4-1 15,4 8 0-15,-8 5 1 16,2 11-1-16,-5 7 0 15,6 9 0-15,-3 9 0 16,1 8 0-16,8 5-1 16,3 5 1-16,7 1 0 15,10-2 0-15,9-1-1 16,10-5 0-16,13-3-3 15,1-18-10-15,26 4-20 16,-1-15 0-16,14-2-2 16,0-11 0-16</inkml:trace>
  <inkml:trace contextRef="#ctx0" brushRef="#br0" timeOffset="148269.4805">3418 11978 36 0,'0'0'30'16,"0"0"1"-16,13 7-3 16,-13-7-24-16,0 0 2 15,0 0-5-15,-4 10 0 16,4-10 0-16,0 0 2 15,0 0-1-15,0 0 1 16,0 12 1-16,0-12 0 16,-1 12 0-16,1-12 0 15,-3 21 0-15,2-8 0 16,1 6-2-16,-5 3 0 15,5 7 0-15,-5-2-1 16,5 0 0-16,-2 3 0 0,2-4-1 16,0 0 0-16,0-2 1 15,0-4-1-15,1-4 0 16,0-6 0-16,-1-10 0 15,0 17 0-15,0-17 1 16,0 0-1-16,3-13 0 16,-1 0 0-16,4-9 0 15,1-3 0-15,2-6 0 16,3-3 1-16,8-1-2 15,2-6 2-15,7 2-1 16,8 3 0-16,5-1 0 16,4 6 0-16,4 8 0 15,4 4 0-15,-3 9-1 16,-2 12 1-16,0 9 0 0,-8 13 0 15,-4 10 1-15,-6 7-2 16,-6 2 2-16,0 3-1 16,-4-3 0-16,-2-4 0 15,0-7 0-15,-1-5 0 16,1-11 0-16,-2-9 0 15,3-10 0-15,1-9-1 16,2-10 0-16,-2-9 1 16,1-4-1-16,0-3 1 15,-1 2 0-15,-2 1 0 16,-1 7 1-16,-2 11 1 15,-2 7-1-15,-1 10 1 16,1 11-1-16,-1 4 1 16,1 4-1-16,0 6 0 0,2 5 0 15,-1-3-1-15,-2 4 1 16,0 3-1-16,-3-1 1 15,-4-2-1-15,-2 3-1 16,-1-4-1-16,-2-7-3 16,7 2-3-16,-8-25-6 15,14 26-7-15,-14-26 0 16,30 3 0-16,-18-17-1 15,20 13 0-15,-7-9-8 16</inkml:trace>
  <inkml:trace contextRef="#ctx0" brushRef="#br0" timeOffset="148560.4972">5116 12189 35 0,'14'-11'28'15,"-4"-5"1"-15,2-1-1 16,2 4-23-16,-5-4 0 16,5 10 2-16,-14 7 0 15,20-1 0-15,-20 1-1 16,2 34-1-16,-12-5 0 15,1 12 1-15,-10 1-3 16,4 4-2-16,-3 1-1 16,4-11-4-16,8 1-6 0,-6-17-23 15,12-20-2-15,12 3-2 16,-1-21 3-16</inkml:trace>
  <inkml:trace contextRef="#ctx0" brushRef="#br0" timeOffset="148794.5106">5120 11606 87 0,'0'0'38'0,"2"18"-1"0,-2-18-1 16,8 15-45-16,8 2-29 15,0-7 1-15,14 4-2 16,-3-6 2-16</inkml:trace>
  <inkml:trace contextRef="#ctx0" brushRef="#br0" timeOffset="149535.5529">5568 12069 67 0,'21'-14'37'0,"-21"14"-3"16,24-10 1-16,-10 8-36 16,1 5-1-16,6 8-1 15,-6 4 1-15,-1 14 0 16,-7 1 1-16,-3 8-1 15,-10 3 1-15,-1 1 1 16,-6-4 1-16,-4-3 0 16,0-6 1-16,4-11 0 15,0-5-1-15,13-13 0 16,-11-1 0-16,13-13 1 15,4-6-2-15,10-9 0 16,4-8 0-16,4-4 0 0,9-2 0 16,2 1-2-16,1 0 2 15,4 6 2-15,0 6-2 16,1 7 2-16,-2 13-1 15,-1 6 0-15,-2 10 1 16,-4 9-1-16,0 9 0 16,-6 8 0-16,-2 7 0 15,-3 1-2-15,-3-1-1 16,4 7-7-16,-10-17-8 15,14 6-17-15,-6-14-1 16,6-2-1-16,-6-9 1 16</inkml:trace>
  <inkml:trace contextRef="#ctx0" brushRef="#br0" timeOffset="149993.5791">6730 12159 43 0,'-3'-19'31'16,"-2"7"3"-16,-2-3-2 15,2 4-27-15,-12-3-2 16,3 8 1-16,-7 4-2 15,-7 13 0-15,-6 10-1 16,-5 7 0-16,-5 14-1 16,-3 3 1-16,-1 6 0 0,6 4 0 15,0-6 1-15,13-1 0 16,13-14 0-16,12-2 1 15,11-15-1-15,15-8-1 16,11-12 0-16,6-11 0 16,8-10-1-16,4-8 1 15,-1-5-1-15,-1-5 1 16,-6-5-1-16,-7 0 1 15,-10 0 0-15,-6 1-1 16,-11 0 1-16,-4 2-1 16,-7 5 1-16,-5 1-1 15,-3 6 0-15,1 0 0 16,2 10-3-16,-6-1-7 0,15 13-23 15,-2 10-2-15,0 0-2 16,-14 0 2-16</inkml:trace>
  <inkml:trace contextRef="#ctx0" brushRef="#br0" timeOffset="151438.6618">8180 12591 41 0,'-17'4'32'0,"1"-5"2"15,4-2-2-15,12 3-30 16,0 0-2-16,-2-12 0 15,15 3 1-15,6 3-1 16,3-5 0-16,7-4 1 16,8-2 0-16,6-5 1 15,5-2 0-15,1-5 1 16,6-7-1-16,3-2 0 15,0-8 0-15,3-2 0 16,-2-5 0-16,-1-1-2 0,-2-1 1 16,-3 0-1-16,-3-4 1 15,-1 2-1-15,-8 1 0 16,-1 6 2-16,-8-2-2 15,-4 6 1-15,-7 5-1 16,-4 3 1-16,-8 4-1 16,-8 8 1-16,-1 6-1 15,-3 4 0-15,3 16 2 16,-15-10-2-16,15 10 0 15,-19 10 1-15,12 4-1 16,-1 6 2-16,4 6-2 16,-3 5-1-16,2 5 1 15,3 1-1-15,4 3 2 16,0 5-2-16,3 0 1 0,-1 5-1 15,-1 0 1-15,2 2 1 16,-1 1-1-16,0 2 1 16,-3-4-1-16,2 3 1 15,0-5-1-15,0 0 1 16,3-6-1-16,1-1 0 15,0-6 0-15,0-5-1 16,1-5 1-16,-1-5-1 16,-2-6 1-16,-5-15-2 15,1 12 2-15,-1-12 0 16,-11-12 0-16,2-1 2 15,-3-4-2-15,-4-3 1 16,-2-3-1-16,-1-4 2 16,1-4-2-16,-1-3 1 15,-3 0-1-15,4-7-1 0,-4 1 2 16,1-4-1-16,-2-1 0 15,-2 3 0-15,0-4 0 16,-4 3 0-16,-5 1 1 16,-1 4-2-16,-3 1 1 15,-4 5 0-15,-6 1 0 16,-5 2 0-16,-7 1 0 15,-4 7 3-15,-4 3-2 16,-2 8 2-16,-4 3-2 16,2 9 1-16,1 7-1 15,6 7 0-15,5 9 0 16,10 8-2-16,13 6 0 15,5-1-3-15,21 10-1 16,1-8-3-16,26 16-14 0,1-15-14 16,19 3-1-16,7-13 1 15,14-1 1-15</inkml:trace>
  <inkml:trace contextRef="#ctx0" brushRef="#br0" timeOffset="152127.7012">9809 11954 24 0,'1'-14'32'16,"4"2"0"-16,-9 1 0 15,0-8-14-15,-1 8-17 16,-1-2 0-16,6 13 1 16,-19-15-1-16,7 12-1 15,-6 1 0-15,-3 5 0 16,-6 4 0-16,-2 1 1 15,-2 5 0-15,-3 7 2 16,1 2 0-16,4 7 1 16,-4 3 0-16,10 10 0 15,1-4-1-15,10 8 1 16,2-2-3-16,13-2 0 15,6-1 0-15,8-3-1 16,10-5 1-16,3-5-1 0,7-7 1 16,4-2 0-16,1-5 0 15,1-2-1-15,0-6 0 16,2-4-1-16,4-2-2 15,-4-12-3-15,9 5-2 16,-11-18-6-16,16 13-7 16,-10-11-14-16,3-1 0 15,-3 0 1-15</inkml:trace>
  <inkml:trace contextRef="#ctx0" brushRef="#br0" timeOffset="152451.7197">10443 12040 67 0,'19'7'37'15,"-19"-7"-1"-15,19 11 0 16,-13 1-35-16,-6 5-1 16,0 6-1-16,-1 3 1 15,-1 7-2-15,-7-4 0 16,1 3-2-16,-4-4 1 15,3 0-1-15,-7-10 0 16,7 4-1-16,-5-10-1 0,8 6-6 16,-8-10-19-16,14-8-2 15,-10 6 1-15,10-6 0 16</inkml:trace>
  <inkml:trace contextRef="#ctx0" brushRef="#br0" timeOffset="152684.7331">10607 11664 75 0,'0'0'39'0,"16"0"0"16,-16 0-2-16,15 2-40 16,3 11-33-16,-18-13-1 15,28 19-1-15,-10-15 0 16</inkml:trace>
  <inkml:trace contextRef="#ctx0" brushRef="#br0" timeOffset="153559.7831">11446 12317 32 0,'0'0'32'0,"22"-12"-1"15,-12 2 0-15,0-3-27 16,5 4-1-16,-6-6 1 15,7 2-1-15,-11-5 0 0,1-1-2 16,-6 0 1-16,-5-3-1 16,-7 0 0-16,-7 3 0 15,-7-2 0-15,-4 6 0 16,-9 2 1-16,-3 8 0 15,-8 5 0-15,0 12 1 16,-3 5-1-16,4 8 0 16,0 8-1-16,5 5 1 15,2 5-1-15,12 3 2 16,5 2-2-16,14-3-1 15,11-3 0-15,10-6 0 16,13-10 0-16,12-9 0 16,10-15-1-16,11-12 0 15,9-13 1-15,3-12 1 0,3-11-1 16,1-8 1-16,-4-7 0 15,-2-2 0-15,-6-4 1 16,-9 1-2-16,-7-3 1 16,-4 0-1-16,-10 3 1 15,-5 6 0-15,-6 1-2 16,-8 6 3-16,-3 5-2 15,-5 8 2-15,-7 6-1 16,-1 12 1-16,-7 6-2 16,-2 10 1-16,-6 8 0 15,-4 10 0-15,0 10-1 16,-2 7 2-16,1 10-1 15,-2 9-1-15,4 6 2 16,2 11-1-16,7 5 1 0,4 9 0 16,5 1-1-16,10 1 0 15,11-5-1-15,8-8 0 16,18-3-3-16,4-20-1 15,17-7 0-15,3-22-1 16,9-3 0-16,-5-20-3 16,7 4-16-16,-16-15-12 15,-2-6 0-15,-11-5 1 16,-13-6 0-16</inkml:trace>
  <inkml:trace contextRef="#ctx0" brushRef="#br0" timeOffset="177831.1714">14183 12779 51 0,'-17'1'34'16,"17"-1"0"-16,-15 4-5 16,15-4-25-16,3 14-3 15,-3-14 0-15,12 23 0 16,-3-6 0-16,-1 6 0 15,1 7 1-15,-2 1 0 16,3 5 1-16,-1 1-1 16,3 5 2-16,-1-2-2 0,8 1 0 15,-5-2 0-15,6-1-2 16,1-1 1-16,2-1-1 15,-2-1 0-15,0-1 0 16,-1 0 1-16,-2-3-1 16,0 0 0-16,-3 0 1 15,0-2 0-15,-1-2-1 16,-3-3 1-16,1-4-1 15,-2-5 0-15,3-4 1 16,-2-10-1-16,-1-8 0 16,3-7 0-16,-4-13-1 15,3-6 1-15,0-7-1 16,1-6 1-16,-1-8-1 15,0-1-2-15,2-6-1 0,9 8-9 16,-14-10-21-16,15 5-1 16,-4-4-2-16,5 5 1 15</inkml:trace>
  <inkml:trace contextRef="#ctx0" brushRef="#br0" timeOffset="178186.1917">15358 13189 20 0,'0'0'12'0,"-8"-24"-9"15,2 8-2-15,0-1-29 0</inkml:trace>
  <inkml:trace contextRef="#ctx0" brushRef="#br0" timeOffset="178366.202">15309 13040 34 0,'-8'-13'33'0,"8"13"0"15,0 0 0-15,-1 17-21 16,8 9-7-16,1 6-2 16,5 10-2-16,-2 4 0 15,3 6-3-15,2 5-1 16,-4-8-3-16,3 8-5 15,-14-16-4-15,10 5-7 16,-14-18-9-16,0-8-1 16,-3-8 0-16</inkml:trace>
  <inkml:trace contextRef="#ctx0" brushRef="#br0" timeOffset="178567.2135">15153 12576 61 0,'-6'-11'34'15,"6"11"-12"-15,0 0-20 16,-14 1-39-16,14-1 2 15,-1 24-1-15</inkml:trace>
  <inkml:trace contextRef="#ctx0" brushRef="#br0" timeOffset="178991.2377">15733 12784 21 0,'2'-21'24'0,"8"8"2"0,-6-3-17 16,-1-3-1-16,9 9 3 16,-9-3 0-16,12 16 2 15,-15-3 0-15,18 22 0 16,-14 0-3-16,12 23-1 15,-6 3-3-15,7 18-2 16,-3 7-2-16,1 6-1 16,-1 7-1-16,6 2-2 15,0-4 0-15,2-10-3 16,0 4-4-16,-6-25-6 15,11 1-18-15,-10-21-4 16,5-7 1-16,-7-19 0 16</inkml:trace>
  <inkml:trace contextRef="#ctx0" brushRef="#br0" timeOffset="179252.2526">16304 12603 72 0,'0'0'40'0,"-7"18"-2"16,11 17 1-16,-5 21-39 15,4 8-2-15,10 22-1 16,-2 9-3-16,13 19-1 15,-11-2-3-15,11 10 1 0,-10-19-1 16,5 0 2-16,-9-25-1 16,7-6-4-16,-16-24-14 15,9-16-4-15,-3-11 2 16</inkml:trace>
  <inkml:trace contextRef="#ctx0" brushRef="#br0" timeOffset="179458.2644">16554 13041 77 0,'24'18'41'15,"-12"17"-2"-15,7 16-1 16,-1 13-43-16,-6-4-20 0,17 27-13 15,-5-4-1-15,5 6-1 16,-9-13-1-16</inkml:trace>
  <inkml:trace contextRef="#ctx0" brushRef="#br0" timeOffset="179659.2759">16746 12665 87 0,'0'0'37'15,"0"0"-32"-15,12 28-5 16,-11-10-42-16,-5 1-2 15</inkml:trace>
  <inkml:trace contextRef="#ctx0" brushRef="#br0" timeOffset="197121.2747">7075 15972 2 0,'0'0'29'16,"0"0"-1"-16,0 0 2 15,-1 18-28-15,-1-3-1 16,2 1-1-16,0 7 0 16,-1 1 0-16,-2 5 0 0,1 10 1 15,-5 6-1-15,-6 7 0 16,-4 10 0-16,-7 14 1 15,-10 5-1-15,-8 4 1 16,1 4 0-16,-7-4 0 16,5 0 2-16,0-12-2 15,10-5 2-15,0-19 0 16,11-1 0-16,6-13-1 15,4-6 0-15,6-10-1 16,3-6 1-16,3-13-1 16,0 0 0-16,0 0-1 15,21-23 1-15,-8-8 0 16,8-3 0-16,2-11 0 15,6-5 0-15,1-6 0 0,1-9-1 16,-2-3 2-16,4 1-2 16,0 0 1-16,-3-2-1 15,4 1 0-15,-4 0 0 16,6 3-1-16,2 10 2 15,4 3-2-15,2 7 3 16,0 6-3-16,2 5 2 16,1 12 0-16,-5 11-1 15,-2 7 0-15,-4 9 1 16,-7 6-2-16,-5 7 2 15,-9 8-1-15,-3 5 0 16,-10 2 2-16,-7 3 0 16,-5 0 1-16,-4 5-1 15,-7-3 1-15,0 1-2 0,-6-3 2 16,0-5-3-16,0 1-1 15,-1-9 0-15,4-4-3 16,-4-17-3-16,10-1-1 16,-5-19-3-16,11 4-5 15,-13-23-8-15,13 6-9 16,-5-3 0-16</inkml:trace>
  <inkml:trace contextRef="#ctx0" brushRef="#br0" timeOffset="197810.3141">7723 16152 23 0,'-19'5'32'0,"19"-5"0"15,-4 12 0-15,6 5-33 16,6 2 0-16,5 5 1 16,1 3-1-16,4 4 0 0,-2 0-1 15,-1-3 2-15,-1 1-1 16,-2-10 2-16,-5-1 0 15,-7-8 2-15,0-10 1 16,0 0 1-16,0 0 0 16,3-20 0-16,3 4 0 15,6-10-2-15,5-8 0 16,4-3-2-16,4-2 1 15,9 1-2-15,2 0 0 16,6 2-2-16,-3-1-3 16,10 14-7-16,-15-4-21 15,12 8-3-15,-9 3 1 16</inkml:trace>
  <inkml:trace contextRef="#ctx0" brushRef="#br0" timeOffset="198261.3399">8648 16146 35 0,'-22'-9'31'0,"3"5"-2"15,-15 0-15-15,7 3-18 16,-5 0 1-16,6 3 1 0,0 4 0 15,0 8 1-15,7 5 2 16,-5 7 2-16,9 5-1 16,-2 3 0-16,7 8 0 15,2-2 0-15,8-1-1 16,12-9 1-16,9-8-2 15,13-12 1-15,11-10 0 16,8-11 2-16,6-10 1 16,3-12-2-16,-1-3 3 15,-12-10-2-15,-9 6 0 16,-17 2-3-16,-12 2 1 15,-16 9-5-15,-18 0-6 16,2 13-12-16,-12 6-14 16,2 2 3-16</inkml:trace>
  <inkml:trace contextRef="#ctx0" brushRef="#br0" timeOffset="198728.3666">9144 15853 2 0,'-11'27'25'15,"2"15"2"-15,-6 1-17 16,-2 0-3-16,8 13 3 15,-6-9 0-15,9 15-2 16,-3-13 0-16,6 7-2 16,3-7 0-16,12 2-3 0,2-14 0 15,12-7-3 1,5-10 0-16,9-10-1 0,9-8-2 15,1-16-6-15,16-1-17 16,-8-8-6-16,-3-7 0 16</inkml:trace>
  <inkml:trace contextRef="#ctx0" brushRef="#br0" timeOffset="198978.3809">8899 16239 27 0,'2'18'33'15,"21"-14"0"-15,9-3 0 16,11-8-29-16,13 2-3 15,8 3-1-15,4-13-6 16,12 8-20-16,-7-5-7 16,-9 0 1-16,-8-2-2 15</inkml:trace>
  <inkml:trace contextRef="#ctx0" brushRef="#br0" timeOffset="201012.4973">9499 16288 33 0,'0'0'34'0,"-14"-2"1"0,14 2-3 15,0 0-32-15,0 0-1 16,0 0 2-16,15 1 0 15,0 4-1-15,-1 0 0 16,7 2-2-16,-5 0 3 16,3-1-2-16,-6-1 2 15,-4-2 0-15,-9-3 1 16,19-7-1-16,-14-4 0 15,4-2 2-15,-8-7-2 16,4-4 3-16,1-2-4 16,-2 0-1-16,0 0 0 15,-4 6-1-15,0 3 0 16,-6 1-1-16,6 16 0 15,-16-5-1-15,4 22 2 0,-7 3 1 16,-3 7 0-16,-2 5 0 16,0 4 2-16,4 4 1 15,6-3 2-15,11 2 0 16,6-10 1-16,20 0-2 15,6-9 0-15,18 0 1 16,6-4-3-16,8-9-4 16,9 9-11-16,-12-17-20 15,3-1-3-15,-5-7 1 16</inkml:trace>
  <inkml:trace contextRef="#ctx0" brushRef="#br0" timeOffset="201358.5171">10136 16243 50 0,'0'0'36'16,"0"0"1"-16,0 0-3 16,-5 24-36-16,0 1 3 0,0 2-4 15,1 13 1-15,-3-9-8 16,12 15-7-16,-9-19-18 15,10-5-2-15,-6-22 2 16</inkml:trace>
  <inkml:trace contextRef="#ctx0" brushRef="#br0" timeOffset="201553.5282">10126 15773 46 0,'0'0'34'0,"0"0"-2"0,11 3-16 16,-11-3-51-16,23 11-2 15,-13-7 1-15</inkml:trace>
  <inkml:trace contextRef="#ctx0" brushRef="#br0" timeOffset="202302.571">10334 16348 10 0,'-11'-2'28'16,"11"2"2"-16,0 0 0 16,-14-5-28-16,14 5-1 0,0 0 3 15,0 0-2-15,0 0 3 16,7 11-1-16,-7-11 0 15,12 11 0-15,-12-11 0 16,12 16 0-16,-12-16-2 16,7 18 1-16,-7-18-1 15,3 17 0-15,-3-17 1 16,-3 15-1-16,3-15 0 15,0 0 0-15,-11 10 0 16,11-10-1-16,0 0 1 16,0 0-1-16,-2-16-1 15,4 5 1-15,0-4-1 16,3-2 1-16,0 1-1 0,1-2 2 15,2-1-3-15,2 4 3 16,5 2-3-16,0 1 3 16,3 3-3-16,0 3 3 15,3 4-3-15,-1 5-1 16,0 6 3-16,-1 9-2 15,-4 4 2-15,1 10-2 16,-1 3 2-16,-1 8-2 16,-1 0 2-16,-4 2-1 15,5-5-1-15,0-3 0 16,1-2-3-16,-3-18-5 15,12 2-26-15,-9-15-2 16,6-5 0-16,-4-9 1 16</inkml:trace>
  <inkml:trace contextRef="#ctx0" brushRef="#br0" timeOffset="213503.2117">1657 16862 13 0,'0'0'29'16,"-21"7"0"-16,21-7-6 16,-19-7-24-16,19 7 1 15,-19-5 0-15,19 5 0 16,-16-6 1-16,3 2 1 15,3 6 1-15,-7-4 2 16,1 9 0-16,-8-5 0 16,2 7 1-16,-6-5-1 15,3 7 0-15,-6-2-1 16,2 4 0-16,-4-2-1 15,3 9 0-15,-2 2 0 16,-1 3-2-16,1 4 0 16,3 6 1-16,1 3-1 0,6 5 1 15,6 1 0-15,2 2 0 16,9 0-1-16,5-1 0 15,8-3 0-15,3-2 1 16,8-2-1-16,5-3-1 16,-1-5 1-16,5-6-1 15,-1 0 0-15,3-4 1 16,1-4-1-16,0-2 0 15,-1-9-1-15,4-2 1 16,-1-8 0-16,2-3-1 16,-3-3 1-16,4-3 0 15,-4-2 0-15,-1-1 0 16,-2 2 1-16,1-3-1 15,-3 2 0-15,-1-1 0 0,-3-3 0 16,2 5 0-16,-4-4 0 16,1-1 0-16,-2 0 1 15,-1 3-1-15,-5 1-1 16,0 1 1-16,-3 1-1 15,-1 1 1-15,-10 13-1 16,14-11 1-16,-14 11 1 16,10-4 0-16,-10 4 1 15,10 15-1-15,-4 0 2 16,3 6-2-16,1 1 2 15,-5 9-2-15,5 2-1 16,-3 1 1-16,0 1-1 16,-2-6-1-16,4-2 0 0,-7-5-1 15,4 1-3-15,-6-6-2 16,8 2-5-16,-8-19-23 15,4 15-3-15,-4-15 1 16,20-14-1-16</inkml:trace>
  <inkml:trace contextRef="#ctx0" brushRef="#br0" timeOffset="214238.2537">2231 17393 12 0,'0'0'26'15,"0"0"-2"-15,0 0-17 16,0 0-1-16,0 0-1 16,0 0 1-16,0 0-1 15,1 16 0-15,5-2 0 16,-4-1 0-16,4 7-1 15,-10 1-1-15,8 3 1 16,-8 1 0-16,4 1-1 16,-7-2-1-16,3-2 1 0,-4-6-1 15,2-4 0-15,6-12 0 16,-14 8-1-16,14-8 0 15,-14-13 0-15,6-2-1 16,1-4 0-16,-1-3 0 16,-1-1 1-16,1-3-1 15,-2 1 1-15,3-3 0 16,3 1-1-16,0-2 1 15,9 2 0-15,3-2-2 16,5 1-1-16,10 0-2 16,0-3-9-16,16 2-21 15,0 0-2-15,3 4 1 16</inkml:trace>
  <inkml:trace contextRef="#ctx0" brushRef="#br0" timeOffset="216425.3788">2656 17364 13 0,'-9'5'22'0,"9"-5"-18"15,-15 11 1-15,2-5 2 16,8 10 0-16,-5-2 1 16,7 8 0-16,-4-4 0 15,11 8 1-15,-4-4-3 16,9 1-1-16,3-4-3 15,5 0-1-15,3-4 0 16,4-6 0-16,6-6-1 16,3-6 1-16,3-10 0 15,7-1 0-15,-6-6 0 16,5-2 0-16,-3-6 0 15,-2-1-1-15,-8-3 0 0,0 0 0 16,-11-2-1-16,-9 3 1 16,-9-1 0-16,-9 3 1 15,-10 5 0-15,-5 4 2 16,-9 7-2-16,-5 9 2 15,-6 10 1-15,-2 5-2 16,2 11-1-16,-1 5-4 16,7 12-13-16,0-6-17 15,5 1 0-15,3-4 1 16</inkml:trace>
  <inkml:trace contextRef="#ctx0" brushRef="#br0" timeOffset="217168.4213">3242 17370 19 0,'6'-19'30'15,"-6"19"2"-15,8-10-2 16,-8 10-28-16,13 2-1 15,-1 6 1-15,5 5-1 16,-2 4 0-16,4 4 0 16,-1 2-1-16,-1 3 1 15,-3-3 0-15,0-5 0 16,-4-2-1-16,0-4 1 15,-10-12 0-15,14 9-1 0,-14-9 1 16,17-17 0-16,-9 2-1 16,1-5 1-16,-1-5-1 15,4-2 0-15,-3 3 1 16,3 1-1-16,-2 6 1 15,0 5 1-15,-10 12 0 16,22-3-1-16,-11 12 1 16,4 5 1-16,1 4-2 15,3 3 0-15,3-3 0 16,1 2-2-16,5-3 1 15,-4-4 0-15,4-3-1 16,-4-3 1-16,4-4-1 16,-7-6 1-16,1-5 0 0,-6-5 0 15,-2 0 0-15,-6-9-1 16,-2 2-3-16,-8-8-16 15,3 2-15-15,-9-3 0 16,0 0 1-16</inkml:trace>
  <inkml:trace contextRef="#ctx0" brushRef="#br0" timeOffset="218646.5059">4160 17076 32 0,'-5'30'35'16,"8"11"3"-16,-3 2-2 15,8 7-34-15,2 5-2 16,0 3-4-16,13 8-8 15,-13-7-15-15,9-2-7 16,-8-11-1-16</inkml:trace>
  <inkml:trace contextRef="#ctx0" brushRef="#br0" timeOffset="218881.5193">3968 17449 36 0,'18'-6'36'0,"6"-1"-1"16,10-7-3-16,4-10-39 15,19 9-21-15,-5-11-8 16,5 5 2-16</inkml:trace>
  <inkml:trace contextRef="#ctx0" brushRef="#br0" timeOffset="219766.5699">4461 17140 25 0,'0'-19'32'16,"0"19"3"-16,9-15-4 15,-9 15-29-15,18 0-1 16,-4 9 1-16,6 8-1 15,1 10 0-15,0 9 2 16,3 6-1-16,-5 4 2 16,0 5-2-16,-4-2 2 15,-1-2-2-15,-6-7 2 16,-1-3-3-16,-5-9 0 0,-2-6 1 15,-4-5-1-15,2-4 0 16,2-13 0-16,0 0 0 16,0 0 0-16,3-28-1 15,4 4 1-15,6-6-1 16,5-3 1-16,7-2-1 15,4-1 1-15,7 3-1 16,2 3 1-16,6 9 0 16,1 7 0-16,0 9 1 15,-3 13 0-15,-4 5 0 16,-3 10-2-16,-7 7 1 15,-3 6-1-15,-3 0-3 16,3 3-6-16,-16 0-24 16,10-9-5-16,-7-3-1 0,4-6 1 15</inkml:trace>
  <inkml:trace contextRef="#ctx0" brushRef="#br0" timeOffset="220519.613">5684 17290 47 0,'6'16'38'16,"7"-16"-2"-16,7 0-3 0,4 0-37 15,6-6 0-15,13 1-1 16,-3-3 1-16,5 3 1 16,-3 2 3-16,-8 2 1 15,-7 6 4-15,-14 3 0 16,-5 9 1-16,-15-1 0 15,0 6-1-15,-9-3-1 16,2 7-2-16,-2-3 0 16,3-3-1-16,3 0-2 15,4-4 1-15,7-1-2 16,5-3 2-16,6-1-1 15,1-3 1-15,4 0-1 16,1 0 1-16,1 1 0 0,-4-4 0 16,-4 7 0-16,0 1 1 15,-9-2-1-15,0 3 1 16,-6 2-1-16,-4-2 2 15,-5 1-2-15,-2 1 0 16,-4 2-2-16,-4-1 1 16,23-17-1-16,0 0 0 15,0 0 1-15,-59 42-3 16,59-42-3-16,0 0-20 15,-57 27-7-15,26-25-4 16,8-10 3-16</inkml:trace>
  <inkml:trace contextRef="#ctx0" brushRef="#br0" timeOffset="220759.6267">5920 16815 55 0,'-1'29'39'0,"-7"-2"-3"16,7 12-11-16,-4 6-32 15,1-4-12-15,13 15-17 16,-5-6-1-16,14 8 0 16</inkml:trace>
  <inkml:trace contextRef="#ctx0" brushRef="#br0" timeOffset="221087.6455">6080 18146 7 0,'0'0'31'0,"0"0"3"0,-43-65-21 16,43 65 3-16,0 0-2 15,5-75-1-15,-5 75-2 16,0 0-2-16,0 0-4 15,0 0-9-15,0 0-28 16,54-30-9-16,-54 30 7 16,0 0-5-16</inkml:trace>
  <inkml:trace contextRef="#ctx0" brushRef="#br0" timeOffset="221871.6903">6969 17346 36 0,'0'11'36'0,"2"5"0"16,-1 2-2-16,7 1-33 16,-1 3-3-16,5 0 1 15,-1 0 0-15,3 0 0 16,0-1 0-16,-1-3 1 15,-6-3 1-15,-1 0 1 16,-6-15-1-16,3 17 1 16,-3-17 0-16,0 0 1 15,0 0-2-15,-11-7 0 16,11 7 0-16,-12-26 0 15,6 7-1-15,0-2 0 16,1-7 1-16,0-6 0 16,0-2-1-16,5-4 0 15,4 1 1-15,3 1-1 0,3 3 0 16,6 4-1-16,3 6-1 15,4 5-3-15,8 12-7 16,-10-3-25-16,10 5 1 16,2 0 0-16</inkml:trace>
  <inkml:trace contextRef="#ctx0" brushRef="#br0" timeOffset="222908.7497">7340 17399 21 0,'0'0'32'16,"12"8"2"-16,-12-8-4 15,16 2-26-15,-5 2-4 16,6-3 0-16,2 1 0 16,1-2 0-16,2-2 0 15,3-2 1-15,-1 1 0 16,3-3 1-16,-3 1 0 0,0-3 1 15,4 0-1-15,-3-4 0 16,2 0 0-16,-3-1-1 16,0 2 0-16,-3-2-1 15,-2-1 0-15,-5 5 1 16,-2-2-1-16,-5 0 0 15,-7 11 1-15,0-15 1 16,0 15-1-16,-18-9 0 16,3 5-1-16,-4-2 1 15,-2 4 0-15,-5 1-1 16,0 2 0-16,-4 2 0 15,-2 0 0-15,0 2 0 16,3 1 0-16,0 4 1 16,0 1 0-16,1 8 0 15,5 2 0-15,0 1 1 0,8 6 0 16,2 2-1-16,12 3 1 15,3-4-1-15,10-2 0 16,11-4-2-16,11-7-1 16,12-3-3-16,3-11-12 15,12-3-20-15,4-9 0 16,4-3 0-16</inkml:trace>
  <inkml:trace contextRef="#ctx0" brushRef="#br0" timeOffset="228198.0522">8177 17138 13 0,'0'0'5'15,"0"0"-5"-15</inkml:trace>
  <inkml:trace contextRef="#ctx0" brushRef="#br0" timeOffset="228647.0779">8100 17395 10 0,'0'0'24'16,"11"-8"1"-16,-11 8-21 15,-4-14 1-15,4 14 1 16,3-11 3-16,-3 11 1 16,0 0 1-16,12-5-1 15,-12 5 0-15,0 0 0 16,3 15-1-16,3 2-2 15,-6 2-2-15,8 9 0 16,-7 3-1-16,6 7 0 0,-5 9-1 16,-2-47-1-16,4 57-2 15,-4-57 0-15,1 65-1 16,-1-65-4-16,2 71-1 15,-2-71-7-15,1 71-16 16,-1-71-12-16,-4 57 4 16,4-57-1-16</inkml:trace>
  <inkml:trace contextRef="#ctx0" brushRef="#br0" timeOffset="229002.0982">8104 17250 48 0,'14'-30'34'16,"3"1"3"-16,9 6-7 15,5 0-29-15,9 5-2 16,10 6 0-16,2 4-2 15,5 8 2-15,-1 3 0 16,-5 8 1-16,-5 4 1 16,-8 3-1-16,-9 9 3 15,-11-2-1-15,-8 9 2 16,-10-4-1-16,-6 2 1 15,-11-3-2-15,-7 2-1 16,-10-5 0-16,-8-4-2 16,-2-2 0-16,-8-9-2 0,2 2-3 15,-9-5-7-15,16-4-22 16,-5-4-2-16,11 0 1 15</inkml:trace>
  <inkml:trace contextRef="#ctx0" brushRef="#br0" timeOffset="229482.1256">9142 17163 29 0,'1'-12'35'0,"-14"11"1"16,-6-1-2-16,-5 7-31 15,-8 2-1-15,-2 8 2 16,0 1-1-16,-2 13 0 16,-5 2 1-16,9 3 0 15,-1 1-2-15,7 1 1 16,7-1-2-16,4-3 0 15,10-4-3-15,5-10 1 16,10-5-1-16,4-9 1 16,6-7-1-16,9-8 1 15,5-3 1-15,2-10-1 0,2-4 2 16,3 2 0-16,0 0 1 15,-1 6-1-15,-6 5 1 16,0 13 0-16,-5 2-1 16,-5 8 0-16,1 6-3 15,-8 3-3-15,7 7-9 16,-15-3-16-16,8-5-8 15,-6-4 1-15,-1-2-1 16</inkml:trace>
  <inkml:trace contextRef="#ctx0" brushRef="#br0" timeOffset="229720.1392">9508 17294 68 0,'7'21'39'15,"-5"0"-7"-15,-9 2-30 16,16-2-41-16,-9-5-1 15,3 4 0-15</inkml:trace>
  <inkml:trace contextRef="#ctx0" brushRef="#br0" timeOffset="230143.1634">9536 16940 68 0,'12'11'42'16,"-12"-11"-6"-16,9 13-34 16,-9-13-41-16,0 0-4 15,11-9 2-15</inkml:trace>
  <inkml:trace contextRef="#ctx0" brushRef="#br0" timeOffset="230812.2017">9938 17222 36 0,'-18'0'33'15,"18"0"3"-15,0 0-7 16,0 0-24-16,0 0-2 16,4 15-2-16,2-3 0 0,2 2 0 15,2 3 0-15,-2 3 0 16,3 0 1-16,-7-2-1 15,6 1 2-15,-6-5-1 16,5 2 1-16,-9-16-1 16,6 20 2-16,-6-20-1 15,0 0 2-15,0 0-2 16,0 0 0-16,0 0 0 15,5-16 0-15,-5-4-1 16,4-5 0-16,6-5-1 16,2-4-2-16,8 0 0 15,4-3-1-15,22 4-4 16,-2-3-12-16,17 8-21 15,12 5-3-15,9 2 2 0,-1 4 0 16</inkml:trace>
  <inkml:trace contextRef="#ctx0" brushRef="#br0" timeOffset="241612.8195">20201 15164 50 0,'-3'-39'38'15,"-5"-2"-2"-15,-9-5-1 16,-4-2-35-16,-12 3-2 15,-9 6 2-15,-6 2 0 16,-9 2 1-16,-16 6 1 16,-7 9 3-16,-14 1 0 15,-3 12 0-15,-13 7 0 16,-3 14-1-16,-8 10-1 15,-3 14 0-15,-1 20-1 0,3 15-1 16,0 16-1-16,4 16 2 16,2 18-2-16,-10-36-3 31,16 108-3-31,19 10-1 15,11 3 1-15,18-2-2 16,24 0 1-16,16-6 0 16,25-5 2-16,36 36 2 15,16-108 2-15,18-12 3 16,13-10-2-16,16-20 2 15,16-8-2-15,9-14 1 16,10-16-1-16,4-15 1 16,7-12-1-16,0-16 0 15,2-16 0-15,2-12 0 0,-3-17 0 16,-2-10 0-16,-1-14-1 15,-4-5 0-15,-4-9 0 16,-13-9 1-16,-7-5-1 16,-14-6-1-16,-13-5 1 15,-11-5 0-15,-19-6 1 16,-11-4 1-16,-12-5-1 15,-12 1 0-15,-14-5 0 16,-14 0 1-16,-11 6-2 16,-16 3 3-16,-10 3-2 15,-13 6 0-15,-8 1 0 16,-10 5 0-16,-5 9 0 15,-38 6 11 1,-12 10-5-16,-9 18 0 16,-7 20 0-16,-15 20-4 15,2 30-5-15,-21 7-18 16,16 33-9-16,21 13-15 15,15 14 6-15</inkml:trace>
  <inkml:trace contextRef="#ctx0" brushRef="#br0" timeOffset="242020.8428">18811 15994 68 0,'-16'-13'41'31,"16"13"-6"-31,-12-9-1 0,12 9-39 16,21 1-8-16,-8-5-8 15,25 18-21-15,-8-12-4 16,7 11 5-16</inkml:trace>
  <inkml:trace contextRef="#ctx0" brushRef="#br0" timeOffset="245414.0369">19689 16076 40 0,'-10'30'41'0,"-5"-6"-4"16,2-9-12-16,13-15-42 0,0 19-23 15,13-9-1-15,-1-6 0 16</inkml:trace>
  <inkml:trace contextRef="#ctx0" brushRef="#br0" timeOffset="247242.1414">18636 16768 13 0,'-10'2'30'15,"10"-2"0"-15,0 0-5 16,-12 4-13-16,12-4-5 16,0 0-3-16,2 15-2 15,-2-15 0-15,3 16 1 16,-3-16-1-16,2 24 1 15,-2-12 1-15,5 4-1 0,-5 3 0 16,5 4 0-16,-1-1-2 16,1 3 1-16,-1-1-2 15,1-1 1-15,1 0-1 16,3 2 1-16,-1-6-1 15,5 0 1-15,0-1-1 16,0 1 1-16,4 0 0 16,-1-3 0-16,1 1 0 15,4 3 0-15,0-4 0 16,1 1-1-16,1-1 1 15,4 2 0-15,-2-1-1 16,3-1 1-16,-4-2-1 16,9-3 1-16,-4 1 0 15,6-2 0-15,0-2 0 0,1-1-1 16,3-1 1-16,1 0-1 15,3-2 1-15,-1 1-1 16,1 0 0-16,-3-1 0 16,2-1 0-16,-2-1 0 15,0-2 0-15,-2-1 0 16,1-3 0-16,0 1 1 15,-2-2-1-15,0-1 0 16,-4 2 0-16,3-2 0 16,-3-1 2-16,3 1-4 15,-4-1 2-15,2-1 0 16,-5 1 0-16,1 1 0 15,0-8 0-15,-1 1 0 0,-4 0-1 16,-2-3 1-16,1-2 0 16,-2 0 0-16,-2-1-1 15,0-2 1-15,1 0-1 16,-3 1 0-16,1-4 1 15,-2 1 0-15,2 0-1 16,-2-1 0-16,-2-2 1 16,2-4-1-16,-5 0 1 15,0 0-1-15,2 3-2 16,-8-9-5-16,12 11-26 15,-13-6-4-15,4 8 1 16,-4 1 0-16</inkml:trace>
  <inkml:trace contextRef="#ctx0" brushRef="#br0" timeOffset="251777.4008">23282 16573 26 0,'-22'-36'35'0,"6"-2"1"15,-7-9-2-15,0 1-29 16,-8 0-2-16,-5 6 1 16,-12-3-2-16,-5 8 1 15,-14 4-2-15,-7 15 1 16,-12 11-2-16,-7 11-2 0,-1 8 3 15,4 7-3-15,10 9 2 16,5 5-2-16,18 2 2 16,15 0-1-16,13-1 2 15,24 4 0-15,12 2-1 16,15 5 1-16,16 1 0 15,17 7 0-15,10 1-1 16,14 2 1-16,14 3 0 16,7-2 0-16,8-2 0 15,1-1 1-15,3-1 0 16,-4-1-1-16,-7-1 1 15,-9-2 0-15,-8-7 0 16,-10 1-1-16,-11-2 3 16,-10-7-3-16,-15-2-1 0,-10-1 1 15,-7-6 0 1,-7-1 1-16,-5-1-2 0,-9-1 1 15,-3-6-1-15,-1 2 1 16,-4-5-1-16,8-15 0 16,-14 17 0-16,14-17 0 15,-10 4 0-15,10-4-1 16,-12-23 1-16,7 3 0 15,4-5 0-15,4-9 0 16,5-4 1-16,6-6-2 16,12-10 0-16,11-2 0 15,9-4 0-15,9-3 0 16,8-2-1-16,3 5 0 15,3-3 0-15,-3 9 0 0,-3 2 2 16,-3 3 0-16,-7 0 1 16,-5-2-1-16,-4 0 1 15,-4-5 0-15,-1-3-1 16,-9-3 1-16,-5 0 1 15,-7 1-2-15,-3 0 0 16,-14 3 0-16,-7 5 0 16,-7 9 0-16,-12 4-2 15,-11 10 1-15,-5 3 1 16,-7 8-1-16,-14 6 1 15,1 8-1-15,-12 9 1 16,-1 5 0-16,-6 11 0 16,-1 10 0-16,-3 11 0 15,6 11 0-15,0 6 0 16,4 9-1-16,9 6 1 0,4 5-5 15,15 5-26-15,-2-14-5 16,10-1-2-16,-1-16-1 16</inkml:trace>
  <inkml:trace contextRef="#ctx0" brushRef="#br1" timeOffset="266574.2472">11170 497 63 0,'0'0'37'16,"0"0"-1"-16,0 0 1 16,0 0-29-16,0 0-1 15,0 0 0-15,0 0-1 16,0 0-2-16,-7 61-1 15,7-61 0-15,-3 50 1 16,3-50-1-16,0 0 0 16,51 7-1-16,-1-41-1 15,16-17-6-15,17-3-30 16,-2 4-8 15,46 0 1-15,-18 3-1-16</inkml:trace>
  <inkml:trace contextRef="#ctx0" brushRef="#br1" timeOffset="267738.3138">21605 1591 89 0,'0'0'36'16,"0"0"1"-16,-2 19 1 0,-9 5-34 15,1 5 2-15,1 7-2 16,-6 2 2-16,7 8-2 15,-5-2 1-15,7 2-2 16,2-6 0-16,6-5-1 16,7-10 0-16,12-9-1 15,17-23 0-15,21-19 0 16,30-30-1-16,27-34-2 15,-38 34-3-15,16-18-28 16,16-10-9-16,9-8 0 16,10-7-2-16</inkml:trace>
  <inkml:trace contextRef="#ctx0" brushRef="#br1" timeOffset="268662.3666">10074 3484 42 0,'0'0'29'0,"0"-18"0"15,0 18 0-15,0-16-22 16,-5 5-1-16,5 11 0 16,-2-18 2-16,2 18 0 15,0 0 0-15,0 0 0 16,0 12-1-16,4 16-1 15,-9 6 0-15,4 19 0 16,-8 7-1-16,3 7 0 16,-4-8-1-16,17-12 0 0,15-35-1 15,32-40 0-15,41-57-1 16,46-49-3-16,68-40-29 15,27-58-9-15,49-18-1 16,5-17-3-16</inkml:trace>
  <inkml:trace contextRef="#ctx0" brushRef="#br1" timeOffset="270310.4609">9889 4833 32 0,'13'-12'33'0,"-13"12"0"15,10 8 1-15,-2 19-13 16,-16-5-6-16,15 18-3 15,-18-6 0-15,13 8-4 16,-4-7-1-16,11-5-2 16,8-22 2-16,18-18-1 15,19-26-5-15,22-24 2 16,22-22-3-16,24-21 1 15,21-17-6-15,8-29-26 16,29-1-8-16,-3-20-2 0,9-1 1 16</inkml:trace>
  <inkml:trace contextRef="#ctx0" brushRef="#br1" timeOffset="272804.6035">8380 8945 62 0,'-10'-9'31'0,"10"9"-1"0,-24-1 1 16,4 4-25-16,3 14-1 15,-7 2 1-15,5 13-1 16,-4 2 0-16,3 8 1 16,2-3-2-16,7 4-1 15,5-9 0-15,11-8-1 16,7-9-1-16,11-11 0 15,6-15 0-15,8-10-1 16,7-8 1-16,2-7-1 16,1-3 1-16,-6-2-2 15,-6 3 2-15,-7 3-2 16,-8 4 1-16,-11 7 1 15,-9 5-1-15,-5 5 0 16,-8 4 1-16,2 5 0 0,-3 2 0 16,5 2 0-16,9-1-1 15,-11 8 1-15,11-8 0 16,11 15 0-16,3-7-1 15,5 0 1-15,4 1-1 16,1 2 1-16,2-2-1 16,-1 0 0-16,-2 3 0 15,-4 2 1-15,-4 2-2 16,-2 7 2-16,-5 1-2 15,-4 5 1-15,-1 2 0 16,-3 0 0-16,-1-2 0 16,0-3 0-16,-3-3 0 15,4-9 0-15,0-14 0 16,0 0 1-16,11-10 0 0,-1-12-1 15,3-8 2-15,1-2-1 16,0-5 0-16,2-2 0 16,-2 2 0-16,-1 3-1 15,-1 10 0-15,-1 3-1 16,3 7-2-16,-3-1-5 15,17 15-22-15,-8-9-7 16,19 7 0-16,2-6-2 16</inkml:trace>
  <inkml:trace contextRef="#ctx0" brushRef="#br1" timeOffset="273515.6442">10037 8989 81 0,'0'0'36'0,"-22"1"-2"16,14 14 0-16,-12 0-29 15,12 15-1-15,-4 1-1 16,6 11 0-16,-3-1-1 15,6 6 1-15,1-6-2 16,2 0 1-16,1-7-1 0,4-7 0 16,-2-8 0-16,2-4 0 15,-5-15 0-15,0 0 0 16,10-11 0-16,-5-6 0 15,-4-7 0-15,4-6-1 16,-2-10 1-16,4-3-1 16,0-6 1-16,2 0-1 15,5 0 0-15,1 3 0 16,4 5 1-16,0 5-2 15,3 8 2-15,2 6-1 16,-3 6 0-16,1 7 0 16,-4 4 0-16,-1 7-1 15,-2 5 1-15,-3 4 0 16,-4 9 0-16,-2 2-1 0,-6 3 1 15,-7 7 0-15,-2 4-1 16,-4 3 1-16,-6-2 0 16,1 0 0-16,-10-4 0 15,4-4 0-15,1-2 0 16,-2-5 0-16,7-7 0 15,-1-3 0-15,5 0 0 16,4-1 0-16,1 10 1 16,3 7-1-16,-2 10 1 15,-1 8 0-15,-4 17 0 16,0 3-1-16,0 8-1 15,-5-5-3-15,13 6-18 16,-9-25-14-16,20-6-1 0,-1-26-1 16,17-15 0-16</inkml:trace>
  <inkml:trace contextRef="#ctx0" brushRef="#br1" timeOffset="274206.6837">10568 9001 89 0,'-12'21'35'16,"-4"0"1"-16,2 10 0 15,-8 4-32-15,7 3-1 16,-1-2 0-16,1 4 0 0,4-4-1 15,6-3 0-15,-1-5-1 16,6-10 0-16,0-18 1 16,0 0-2-16,21-3 1 15,-6-21-1-15,3-9 1 16,1-6 0-16,4-8 0 15,0-3-1-15,-3 1 1 16,-1 5-1-16,-3 7 1 16,-4 7 0-16,-2 9-1 15,-1 7 1-15,-9 14 0 16,19-3-1-16,-5 9 0 15,5 0 1-15,6 3-1 16,6-1 0-16,3-4 0 16,5 0 0-16,2-3 0 15,-1-2 0-15,-1-3 0 0,-4 1 0 16,-11-1 1-16,-1 0-1 15,-12 3 0-15,-11 1 0 16,2 11 1-16,-14 4-1 16,-8 7 1-16,-2 11-1 15,-4 4 1-15,-1 6 0 16,3 3-1-16,4 1 1 15,11 0-1-15,9-8 1 16,7-7-1-16,15-11 0 16,6-11 0-16,10-10 0 15,0-9 0-15,2-8 0 16,-2-8 0-16,-3-6 0 0,-9-3 0 15,-9-3-1-15,-8 5 1 16,-11-1-1-16,-11 10 0 16,-10 1 0-16,-1 10-1 15,-7 2 0-15,6 9-2 16,-2-3-3-16,27 4-19 15,-16-2-11-15,31-2 1 16,5-16-2-16,20-1 0 16</inkml:trace>
  <inkml:trace contextRef="#ctx0" brushRef="#br1" timeOffset="274441.6972">11739 8554 93 0,'0'0'37'0,"-6"12"1"16,-14 5 0-16,1 17-33 15,0 9 0-15,1 14-2 16,-2 8 1-16,-3 11-2 16,4 5 0-16,-2 3-1 15,4-1-1-15,3-9-3 16,7 0-4-16,-6-29-21 15,18 2-10-15,-5-24 0 16,14-8-1-16,-4-22 0 16</inkml:trace>
  <inkml:trace contextRef="#ctx0" brushRef="#br1" timeOffset="274630.708">11529 8982 100 0,'-24'-8'38'15,"15"14"1"-15,-5-6-1 16,14 0-33-16,9 4-3 15,15-10-1-15,9-1-3 16,5-5-3-16,13 11-19 16,-5-17-12-16,11 10-2 15,-11-4-2-15,4 8 1 16</inkml:trace>
  <inkml:trace contextRef="#ctx0" brushRef="#br1" timeOffset="274965.7271">11893 9061 95 0,'10'19'38'16,"3"-19"1"-16,12 3-2 16,2-11-32-16,12 1-1 15,-2-10-1-15,5 0 0 16,-3-5-2-16,-2 0 0 15,-6-5 0-15,-9 0-1 16,-13 5 0-16,-12 1 1 16,-13 8 0-16,-12 9 0 15,-10 7 0-15,-5 12 1 16,-7 8 0-16,0 11 0 15,4 6 1-15,5 5-1 16,10 0-1-16,12 1 0 16,14-5-1-16,13-8-2 15,18-4-4-15,10-21-21 0,29 8-11 16,-1-18-3-16,18 3 0 15,-1-15-1-15</inkml:trace>
  <inkml:trace contextRef="#ctx0" brushRef="#br1" timeOffset="275523.7591">13034 8939 93 0,'-22'-1'38'15,"-9"-2"1"-15,-2 11-1 16,-13 0-31-16,4 8-1 15,-4 5-1-15,2 6-2 16,2 7 0-16,4 4 0 16,4 3 0-16,12-1-1 15,7-5-1-15,15-2 1 16,15-8-1-16,11-14-1 0,14-8 1 15,9-14 0-15,7-8-1 16,4-10 1-16,-1-3-1 16,-7-5 0-16,-7 3 1 15,-9 3-1-15,-10 6 0 16,-15 5-1-16,-11 20 1 15,0 0-1-15,-11 1 1 16,-8 21-1-16,2 8-1 16,-2 5 1-16,3 8-2 15,6-5-2-15,15 8-5 16,-3-23-19-16,29 4-9 15,2-21-1-15,20-5-2 16,0-19 1-16</inkml:trace>
  <inkml:trace contextRef="#ctx0" brushRef="#br1" timeOffset="275857.7782">13663 8887 104 0,'-35'-11'40'0,"11"19"0"15,-18 1 0-15,12 7-34 16,-7 4-3-16,8 6 0 15,0 2-1-15,9-3 0 16,11-3-1-16,14 0 0 16,12-9-1-16,15-4 0 15,7-4 0-15,5-3 0 16,0 0 0-16,1 1 0 0,-8 1 0 15,-10 8 0-15,-14 3 0 16,-17 8 0-16,-12 1 0 16,-10 6 0-16,-6-1 0 15,-4 2 0-15,6-4-3 16,-3-9-2-16,23 7-19 15,-3-27-13-15,27 2-2 16,1-15-2-16,26-1-1 16</inkml:trace>
  <inkml:trace contextRef="#ctx0" brushRef="#br1" timeOffset="276212.7985">13984 9057 105 0,'-2'13'41'0,"2"-13"0"0,2 13-1 16,-2-13-34-16,20-2-2 15,9-6-2-15,12 1 1 16,6-6-2-16,4-4 1 16,2-6-1-16,-1 1-1 15,-4-3 1-15,-10 1-1 16,-16-1 0-16,-15 3 1 15,-13 5-1-15,-13 1 0 16,-13 8 1-16,-12 7-1 16,-4 6 1-16,-6 12 0 15,1 7 0-15,4 8-1 16,5 6 1-16,14 5 1 15,13 0-2-15,14-3 0 16,14-7 0-16,20-6 0 0,16-9-3 16,11-7-1-16,15 1-9 15,-7-27-15-15,21 8-12 16,-17-13-2-16,10-2-2 15,-10-14 0-15</inkml:trace>
  <inkml:trace contextRef="#ctx0" brushRef="#br1" timeOffset="278910.9528">12994 11688 52 0,'-12'34'39'0,"-1"10"-2"15,-3-9 1-15,9 14-14 0,7-28-18 16,23-18-2-16,25-35 1 15,42-31 1-15,44-36-4 16,41-31-4-16,47-20-31 16,7-26-3-16,20-12-4 15,-9-10-2-15</inkml:trace>
  <inkml:trace contextRef="#ctx0" brushRef="#br1" timeOffset="282186.1401">12663 12740 58 0,'6'-15'35'15,"1"3"-1"-15,-3-7-8 16,-4 19-17-16,0 0-3 15,12-2 1-15,-12 2-2 16,-1 24-2-16,-7 0 1 16,2 8 0-16,-4 4-1 15,2 2-1-15,2 1 1 0,1-3-1 16,5-5-1-16,8-7 0 15,5-10 0-15,10-9-1 16,4-10 0-16,9-6 0 16,4-10 0-16,2-4 0 15,1-7 0-15,-1 0 0 16,-5-4 0-16,-7 2 0 15,-2 1 1-15,-10 7-1 16,-4 3 0-16,-7 7 1 16,-5 4-1-16,-2 12 0 15,0 0 0-15,-16 16 1 16,5 6-2-16,-4 5 0 15,1 13-2-15,0-6-6 16,14 12-25-16,-6-14-3 16,13 6 0-16,2-17-2 0</inkml:trace>
  <inkml:trace contextRef="#ctx0" brushRef="#br1" timeOffset="282492.1576">13367 12635 56 0,'0'0'37'0,"-29"-6"0"16,15 14-1-16,-11-4-15 16,7 11-17-16,-5-3-1 15,11 8 0-15,-1-4-1 0,9 4 0 16,7-3-1-1,4 2 0-15,7-6-1 0,2 6 1 16,0 0-1-16,2 1 1 16,-4 2-1-16,-3 3 1 15,-10 3-1-15,-2 2 0 16,-9 5 0-16,-9-2-1 15,1 0-2-15,-4-8-4 16,11 6-22-16,-11-22-9 16,22-9 1-16,-16-3-2 15</inkml:trace>
  <inkml:trace contextRef="#ctx0" brushRef="#br1" timeOffset="282860.1787">13427 12790 76 0,'-7'20'37'0,"7"-20"0"16,6 10 0-16,-6-10-33 16,29-2-1-16,-5-3 0 15,8-3 0-15,4-6-2 16,5-1 0-16,-3-6 0 15,-2 1 0-15,-5-2 0 16,-5-2-1-16,-11 3 1 16,-5 0 0-16,-11 3 0 15,-8 4 0-15,-7 5 0 16,-4 5 1-16,-6 6-1 15,0 6 0-15,-2 12 0 16,0 6 0-16,3 6-1 0,3 8 1 16,5 0-1-16,7 4-1 15,8-3-2-15,4-7-3 16,18 4-9-16,-4-23-22 15,22 0-1-15,-1-20-2 16,12 1 2-16</inkml:trace>
  <inkml:trace contextRef="#ctx0" brushRef="#br1" timeOffset="283173.1966">14023 12604 65 0,'-10'-1'38'15,"-12"-2"-1"-15,5 15 2 0,-11-5-18 16,7 11-18-16,0 0 0 15,8 0-1-15,6 1 0 16,5-3-1-16,9-2 0 16,7-3 0-16,6-5 0 15,6-2-1-15,3 1 0 16,-2 0 1-16,-1 2-1 15,-7 2 1-15,-9 8-1 16,-8 6 0-16,-12 5 1 16,-9 5-1-16,-8 3 1 15,-3 0 0-15,-1-3-3 16,-1-7-1-16,14 5-22 15,-3-26-13-15,21-5-1 16,-2-16-1-16,22-7-1 16</inkml:trace>
  <inkml:trace contextRef="#ctx0" brushRef="#br1" timeOffset="284637.2803">17790 12826 59 0,'3'-12'35'0,"-3"12"-1"16,0 0 0-16,0 0-29 15,2 11 0-15,0 11-1 16,-2 6 0-16,3 10 0 15,-8 7-2-15,4 8-1 16,-3 6 0-16,1 3-1 16,-2-3-1-16,3-4-2 15,2-4-1-15,-3-15-6 16,12 3-19-16,-6-21-6 0,7-6-1 15,-10-12 2-15</inkml:trace>
  <inkml:trace contextRef="#ctx0" brushRef="#br1" timeOffset="285119.3079">17737 13063 67 0,'-22'-16'36'16,"11"10"0"-16,-6-4-1 15,17 10-27-15,0 0-3 16,0 0-1-16,17-11 0 15,3 7-2-15,5-2 1 16,5 4-1-16,0-3 0 16,4 4 0-16,-5 1-1 0,-2 2 0 15,-3 2 0-15,-5 1-1 16,-5 3 1-16,-2 3-1 15,-6 1 0-15,-5 6 1 16,-2 4-1-16,-3 1 0 16,-1 2 1-16,1 5-1 15,-1 1 0-15,5 0 0 16,1-2 0-16,7-1-1 15,3-6 1-15,7-7 0 16,6-5 0-16,3-8 0 16,2-9 0-16,-2-3 1 15,0-8 0-15,-4-8 0 16,-6-4-1-16,-6-2 1 0,-8-1-1 15,-9-1 1-15,-7 4-1 16,-5 4 0-16,-5 8 0 16,-5 8-1-16,-1 10-1 15,0 7 0-15,6 10-4 16,-4-6-17-16,27 14-15 15,0-11 1-15,28 3-4 16,6-15 2-16</inkml:trace>
  <inkml:trace contextRef="#ctx0" brushRef="#br1" timeOffset="286111.3646">19364 13111 20 0,'-4'-11'28'0,"4"11"3"15,-5-12 0-15,5 12-11 16,-9-9-7-16,9 9-1 15,0 0-3-15,-13-2 0 16,0 2-2-16,1 10-1 16,-9-3-2-16,6 8 0 15,-7 1-1-15,2 8-1 16,2-3 0-16,4 3-1 15,4-1 0-15,7 0-1 16,9-5 0-16,3-1 0 16,11-7 0-16,3-6 0 0,3-6 0 15,6-9 0-15,0-7 1 16,-1-3 0-16,1-8 0 15,-1-2 0-15,-4-1 0 16,-4-1 0-16,-3 7 0 16,-6 3-1-16,-5 7 1 15,-9 16-1-15,0 0 0 16,-7 14 0-16,-5 16 0 15,-4 10-1-15,-1 9 1 16,-2 11 0-16,0 6 0 16,0 5-1-16,3 0 1 15,2-3 1-15,1-8-1 16,3-7 1-16,-1-8 0 0,2-8 0 15,0-14-2-15,1-13 0 16,8-10-1-16,-21-17-3 16,16-5-4-16,-7-24-19 15,12 7-9-15,-5-15 0 16,11 4-1-16,-3-6 2 15</inkml:trace>
  <inkml:trace contextRef="#ctx0" brushRef="#br1" timeOffset="286531.3887">19708 13169 74 0,'0'0'38'15,"24"0"-2"-15,-24 0 1 16,19 1-32-16,-19-1-2 15,23-1 0-15,-9 0 0 16,4 2 0-16,2-1-2 16,1 1 1-16,1-3 0 15,3 1-1-15,-2-6 0 16,3 0 0-16,-7-4 0 15,0-2 0-15,-5-2 1 16,-4 0-1-16,-5-3 1 16,-5 1-1-16,-9 1 1 15,-1 5-1-15,-9 5 0 16,-2 8 0-16,-5 6 0 15,1 8 0-15,-4 8-1 0,1 3 1 16,6 3-1-16,7 3 0 16,8-3 0-16,7-2-1 15,13-6 0-15,10-7-1 16,14-5-2-16,1-16-5 15,23 11-21-15,-14-23-10 16,14 1 3-16,-8-14-2 16</inkml:trace>
  <inkml:trace contextRef="#ctx0" brushRef="#br1" timeOffset="286730.4">20494 12651 90 0,'-24'13'36'0,"5"23"0"0,-11 6 1 15,4 15-33-15,-3 7-2 16,5 7-1-16,1 3-2 16,4-8-4-16,10 8-21 15,-7-21-11-15,16-3 1 16,-6-23-2-16</inkml:trace>
  <inkml:trace contextRef="#ctx0" brushRef="#br1" timeOffset="286894.4094">20218 13037 100 0,'6'-13'38'0,"2"-13"1"16,25 14-2-16,5-7-36 0,6-7-12 15,13 9-26-15,-5-1-1 16,5 8-1-16,-13-2-3 15</inkml:trace>
  <inkml:trace contextRef="#ctx0" brushRef="#br1" timeOffset="287999.4726">5613 13908 45 0,'0'0'37'0,"4"-13"0"16,-4 13-2-16,-13 5-26 16,12 7-2-16,1-12-2 15,-9 26-2-15,4-7 0 16,7 8-3-16,1 2 2 0,1 9-2 15,6 6 1-15,-2 7-1 16,-3 4 2-16,1 3-2 16,-2-5 1-16,0 0 1 15,-1-6-1-15,-1-9 0 16,-2-10 0-16,1-11 0 15,-1-17 0-15,0 0 0 16,16-15 0-16,-6-9-1 16,0-5 1-16,0-1 0 15,4-5-1-15,-1 2 0 16,0 2 0-16,2 3 1 15,-1 7-1-15,2 10 0 16,0 6 0-16,0 6 0 16,2 9 0-16,-3 6 0 0,-1 6 1 15,-5 5-1-15,1 5 0 16,-8 3 0-16,-2 2 0 15,-5-2 0-15,-5 1 0 16,-5-4 0-16,-4-3 0 16,-4-7-1-16,0-7-1 15,1-11-2-15,5-5-4 16,-1-23-23-16,18 2-6 15,-5-22-2-15,21 1 1 16</inkml:trace>
  <inkml:trace contextRef="#ctx0" brushRef="#br1" timeOffset="288266.4879">6199 13795 67 0,'11'-7'39'16,"-11"7"-3"-16,0 0 3 15,-12 2-33-15,7 18-1 16,-11 5-2-16,4 14-1 16,-6 10-1-16,0 10-1 15,-1 8 0-15,2 5 0 16,3 2-2-16,5-2 0 15,6-3-2-15,3-15-4 16,20 0-12-16,-3-25-17 16,21-12-1-16,-5-21-1 15,18-8 2-15</inkml:trace>
  <inkml:trace contextRef="#ctx0" brushRef="#br1" timeOffset="288582.506">6472 14126 62 0,'-13'8'38'0,"-13"0"1"16,8 20 0-16,-10-2-34 15,8 10 1-15,4 0-2 16,6 3 0-16,5-3-1 16,9 0-1-16,3-8 0 15,6-5-1-15,6-10 1 16,3-8-2-16,1-10 1 15,2-9-1-15,-5-5 0 16,4-10 0-16,-6-2-1 0,-5-6 0 16,-4 1-1-16,-7-3-1 15,-2 11 0-15,-5-1-1 16,0 10-1-16,-8 3 0 15,13 16-2-15,-16-10-3 16,17 23-3-16,-1-13-20 16,4 15-3-16,-4-15 0 15,30 19 2-15</inkml:trace>
  <inkml:trace contextRef="#ctx0" brushRef="#br1" timeOffset="288904.5244">6769 14174 56 0,'19'3'37'15,"-19"-3"0"-15,0 0 0 16,0 0-27-16,-14 9-2 0,-5-2-3 15,3 9 0-15,-1 3-2 16,-2 7 0-16,2 2-1 16,7 6 1-16,3-1-1 15,4 1 0-15,7-4 0 16,10-6-1-16,2-10 0 15,6-5 0-15,2-10-1 16,4-11 0-16,0-8 1 16,-8-5-2-16,2-9 1 15,-12 1 0-15,-4-4-1 16,-7 2-1-16,-4 2 0 15,-5 4-1-15,-2 9 0 16,-2 3-2-16,14 17-1 16,-22-14-4-16,28 26-18 0,-6-12-8 15,15 10-3-15,-2-9 1 16</inkml:trace>
  <inkml:trace contextRef="#ctx0" brushRef="#br1" timeOffset="289288.5464">7250 14147 66 0,'0'0'40'16,"-13"-4"-2"-16,5 17 2 16,-17-3-34-16,0 13 1 15,-2 2-3-15,2 7 0 16,-2 1 0-16,8 2-2 15,5-3 1-15,9-4-1 16,8-13-1-16,13-8 0 0,7-23 0 16,15-13 0-16,8-14 0 15,3-13-1-15,7-13 2 16,-2-9-1-16,-4 0 0 15,-7 2 0-15,-9 8 0 16,-11 10 0-16,-13 14 0 16,-6 19 0-16,-17 20-1 15,-3 23 0-15,-6 14 0 16,-3 15-1-16,2 11 0 15,-1 2-2-15,15 4-2 16,-1-9-2-16,24 6-10 16,-4-33-18-16,27 6-6 15,2-20-1-15,20-3 1 16</inkml:trace>
  <inkml:trace contextRef="#ctx0" brushRef="#br1" timeOffset="289896.5811">8502 14406 53 0,'0'0'37'0,"6"-19"-2"16,-6 19 2-16,-7-20-31 15,7 20 0-15,-23-16-2 16,6 11 0-16,-8-3-1 16,-1-1 0-16,-4-7-1 15,-2-3-1-15,-1-5 1 16,0-7-1-16,0-7-1 15,3-5 1-15,2-7 0 16,3-5 0-16,3 2 0 16,6-1 0-16,5 2 0 15,4 2 0-15,7 2 0 16,5 4 1-16,5 9-1 0,6 5-1 15,0 5 1-15,7 9 0 16,-3 9-1-16,0 9 1 16,-1 14 0-16,-2 7-1 15,-8 13 1-15,-7 7-1 16,-2 9 0-16,-6 5 0 15,-6 2 0-15,-5-2 1 16,0-1-1-16,2-5 0 16,6-7 1-16,5-7-1 15,9-13 0-15,13-7 1 16,10-9-2-16,10-12-2 15,18 1-4-15,-1-23-17 16,24 11-15-16,-1-13 1 16,12 7-3-16,-4-7 1 0</inkml:trace>
  <inkml:trace contextRef="#ctx0" brushRef="#br1" timeOffset="290294.6039">9444 13915 61 0,'2'-29'39'0,"-8"-5"-1"0,-1 4 2 16,-20-7-31-16,11 14-3 15,-11 0-1-15,2 9-2 16,-7 7 0-16,0 10-1 15,-2 12-1-15,3 18 1 16,1 8-1-16,2 12-1 16,4 8 1-16,-1 8-1 15,9 6 0-15,7-2-1 16,5-1 0-16,7-12-1 15,4-3-1-15,4-19-3 16,16 0-5-16,-14-31-22 16,17 1-5-16,-12-17-2 15,6-4 1-15</inkml:trace>
  <inkml:trace contextRef="#ctx0" brushRef="#br1" timeOffset="291075.6486">9085 14148 75 0,'-16'-1'40'0,"-3"-6"-1"16,19 7 1-16,0 0-34 15,14-5-2-15,14-2-1 16,8 0-1-16,4-4 0 16,8 4 0-16,3-3-1 15,1 3 0-15,-4 1 0 16,-7 4-1-16,-3 2 1 15,-7 3-1-15,-7 1 1 16,-8 2-1-16,-16-6 0 0,12 22 0 16,-17-7 0-16,-4 5 1 15,-5 3 0-15,-2 5-1 16,-4 2 1-16,6 3 0 15,0-1-1-15,8 1 1 16,6-6 0-16,10-6-1 16,9-10 1-16,9-9-1 15,6-9 1-15,4-8-1 16,3-13 0-16,-2-3 0 15,-3-6 0-15,-8-3 0 16,-8 2 0-16,-10-3-1 16,-6 7 0-16,-9 2 1 15,-6 10-1-15,-5 8 0 16,-6 8 1-16,1 11-1 0,-1 3 0 15,6 7 1-15,3 1 0 16,10 0-1-16,10-2 1 16,7-8 0-16,16-5 0 15,10-5 0-15,11-7 0 16,5-3 0-16,4 0 0 15,-3-2 0-15,-4 3 0 16,-9 4 1-16,-10 3-1 16,-11 4 1-16,-23 2 0 15,6 18-1-15,-21 2 1 16,-5 5 0-16,-6 8 0 15,0 5 0-15,1 1-1 16,7 0 1-16,6-2 0 16,12-2-1-16,11-11 1 0,10-7-1 15,10-13 0-15,6-12 0 16,3-11 0-16,4-10 1 15,-3-6-1-15,-6-7 0 16,-6-3 1-16,-11-1-2 16,-8 3 1-16,-8 7-1 15,-8 8 0-15,-7 7-1 16,-2 9-1-16,-4 7-2 15,8 12-2-15,-5-3-5 16,25 20-11-16,-9-24-8 16,15 31-8-16,4-19 0 15,18 4-1-15</inkml:trace>
  <inkml:trace contextRef="#ctx0" brushRef="#br1" timeOffset="291443.6696">10660 14064 75 0,'33'-7'40'0,"-24"-6"-1"15,-9 13 2-15,-9-8-34 16,-10 14-2-16,-12 3-1 15,1 11 1-15,-7 2-2 16,8 9 0-16,-2 0 0 16,10-1 0-16,7-1-2 15,14-4 1-15,14-10-1 16,11-11-1-16,16-17 1 15,6-10-1-15,14-13 0 16,-3-7 0-16,3-10 0 16,-1-7 1-16,-11-1 0 0,-9 5 0 15,-13 4 0 1,-8 8 0-16,-15 13 0 0,-8 11 0 15,-10 19-1-15,-8 17 0 16,-7 15 0-16,0 11-1 16,4 9-1-16,-2 4-1 15,13 2-1-15,2-13-6 16,23 13-10-16,-9-33-8 15,33 10-7-15,-3-23-6 16,17-2-3-16,4-13 3 16</inkml:trace>
  <inkml:trace contextRef="#ctx0" brushRef="#br1" timeOffset="291879.6946">11658 14065 49 0,'15'-8'39'0,"-9"-4"-1"0,-6 12 0 15,3-19-25-15,-3 19-6 16,0 0-1-16,-14-3 0 16,-1 9-2-16,2 7 0 15,-6 4-2-15,1 10 1 16,0 4-1-16,3 6-1 15,2-2 1-15,6 6-1 16,6-8-2-16,8-4 0 16,13-12-2-16,3-17-5 15,30-2-19-15,-8-29-12 16,20-4-2-16,0-21 0 15</inkml:trace>
  <inkml:trace contextRef="#ctx0" brushRef="#br1" timeOffset="292083.7062">12150 13694 85 0,'-36'30'40'16,"4"20"0"-16,-9-1 0 16,10 14-35-16,2-5-4 15,6 3 0-15,8-2-2 16,4-5-1-16,13-6-1 15,6-14-3-15,19 0-13 16,-2-27-20-16,21 0 0 16,-3-19-1-16,13-2 0 15</inkml:trace>
  <inkml:trace contextRef="#ctx0" brushRef="#br1" timeOffset="292347.7213">12329 14036 79 0,'-25'5'41'0,"3"14"-2"15,-10-1 3-15,4 12-38 16,1 1 0-16,9 3-1 15,6-1 0-15,9-2 0 16,9-9-1-16,12-7-1 16,10-13 0-16,4-9 0 15,5-9 0-15,2-9-2 16,-3-8 1-16,-4-3-2 15,-7 1 0-15,-8-4-1 16,-8 9-1-16,-13-2-3 16,2 17-2-16,-16-10-12 15,18 25-18-15,-22-6 1 16,22 6-2-16,-14 12 2 0</inkml:trace>
  <inkml:trace contextRef="#ctx0" brushRef="#br1" timeOffset="292706.7419">12704 14006 71 0,'0'0'41'16,"0"0"-3"-16,-17-4 3 16,17 4-33-16,-28 6-4 15,12 0 0-15,-2 2-2 16,3 4 1-16,2 2-2 15,6 1 1-15,3 1 0 16,4 2-1-16,6-4 0 16,6 1 0-16,3-2 0 0,5-4-1 15,-1-3 1-15,0-1-1 16,0 0 0-16,-1-1 0 15,-5 1 0-15,-13-5 0 16,14 18 0-16,-16-5 0 16,-4 4 0-16,-5 0-1 15,-2 3 0-15,-6 1 0 16,0 4-1-16,1-5-2 15,9 1-4-15,-6-20-11 16,25 12-13-16,-10-13-7 16,41-18-2-16,-14-10 1 15</inkml:trace>
  <inkml:trace contextRef="#ctx0" brushRef="#br1" timeOffset="293038.7609">12994 14052 75 0,'-11'11'39'0,"-7"-6"0"16,15 10 1-16,-8-9-35 15,11-6 0-15,23 9-1 16,3-10-1-16,6-7 0 16,6-5 0-16,3-4 0 15,-1-1 0-15,-5-5-1 16,-4 0 0-16,-12-3 0 15,-7 7-1-15,-14 4-1 16,-11 7 1-16,-10 8-1 16,-7 8 0-16,-6 12 0 15,-3 8-1-15,-1 8 1 0,10 5 0 16,2 1 0-16,12-2 0 15,16-3-1-15,12-12-3 16,18-4-3-16,6-24-12 16,37 7-11-16,-5-26-10 15,27 4-2-15,0-18-1 16</inkml:trace>
  <inkml:trace contextRef="#ctx0" brushRef="#br1" timeOffset="293464.7852">14228 13713 89 0,'2'-27'38'15,"1"16"1"-15,-17-3-5 16,14 14-31-16,-22 23-1 0,9 13 1 15,-4 10-1-15,0 11-1 16,-1 7 0-16,3 3-1 16,4 1-1-16,2-2 0 15,7-5-3-15,2-11-3 16,14-3-5-16,-12-20-24 15,16 0-2-15,-18-27-2 16,22 19 2-16</inkml:trace>
  <inkml:trace contextRef="#ctx0" brushRef="#br1" timeOffset="293911.8108">14008 14053 62 0,'-22'-16'41'16,"22"16"-2"-1,-9-15 3-15,23 18-18 0,1-9-21 16,10 5 0-16,4-2-1 15,7 5 0-15,4-1-1 16,-1 1 1-16,3 1-1 16,3 1 0-16,-4-2 0 15,-3 2-1-15,-4-4 1 16,-5 1-1-16,-8-1 0 15,-2 1 0-15,-19-1 0 16,13 6 0-16,-19 6 1 16,-6 3-1-16,-3 6 0 15,-1 8 0-15,-4 2 0 16,-1 0 1-16,11 4-1 0,2-3 0 15,11-8 1 1,15-8-1-16,7-10 1 0,12-13 0 16,1-11-1-16,9-7 1 15,-8-10-1-15,2-4 0 16,-11-5-1-16,-12 6 1 15,-12 0-1-15,-10 6-1 16,-11 8-2-16,-9 9 0 16,3 15-7-16,-14-11-10 15,16 31-9-15,-11-16-7 16,17 17-4-16,-1-8 0 15</inkml:trace>
  <inkml:trace contextRef="#ctx0" brushRef="#br1" timeOffset="294511.8451">15198 14000 61 0,'3'-17'39'0,"-13"-4"0"15,5 11 1-15,-14-5-29 16,1 15-4-16,-11 2-2 15,0 12 0-15,-8 5-1 16,1 6-1-16,1 1-1 0,3 4 0 16,6-4 0-16,6-1-1 15,11-3 0-15,13-5 1 16,11-4-2-16,11-6 0 15,10-5 1-15,5-3-1 16,3-4 0-16,4-5 0 16,-5-5 1-16,-5-2-1 15,-6-5 1-15,-5-2-1 16,-10-4 1-16,-6 3 0 15,-3 0 0-15,-7 4 1 16,-1 6-2-16,0 15 1 16,-11-2-1-16,1 17-1 15,-1 17 0-15,-7 12 0 16,-3 15 0-16,-4 12-1 0,1 8 2 15,-3 3-1-15,2-4 0 16,-2 0 2-16,5-10-1 16,-1-12 1-16,3-12-2 15,0-13 1-15,3-16-2 16,0-9 0-16,5-14-2 15,-3-15-3-15,17 2-8 16,-10-26-8-16,26 12-6 16,-12-24-6-16,25 13-4 15,-5-10-1-15</inkml:trace>
  <inkml:trace contextRef="#ctx0" brushRef="#br1" timeOffset="294901.8674">15479 14115 90 0,'0'0'39'16,"0"0"2"-16,0 0-2 16,0 0-37-16,12-2-1 15,5-5 1-15,7 3-1 16,3-7 0-16,7-1 0 15,2-3 0-15,1-3 0 16,-2-1 0-16,-4-4 1 16,-6 0-1-16,-5-1-1 15,-7 0 1-15,-10 5 0 16,-8 2-1-16,-8 6 1 15,-7 9-1-15,-6 10 1 16,-5 9-1-16,-1 10 0 0,1 5 0 16,4 4 0-16,9 0 0 15,4 0 0-15,15-6 0 16,12-9-3-16,15-8 1 15,12-14-3-15,20-5-6 16,-3-24-10-16,23 12-8 16,-12-27-9-16,14 8-1 15,-13-16 0-15</inkml:trace>
  <inkml:trace contextRef="#ctx0" brushRef="#br1" timeOffset="295096.8786">16294 13639 94 0,'-23'21'39'0,"6"21"2"16,-9-8-5-16,4 18-32 15,0 7-2-15,0-1-1 16,0 3-1-16,6-2 0 16,3-2-2-16,2-8-2 15,10 0-8-15,-8-26-15 16,17 7-11-16,-8-30-1 15,12 11-1-15,-4-24 1 16</inkml:trace>
  <inkml:trace contextRef="#ctx0" brushRef="#br1" timeOffset="295267.8884">16128 14014 97 0,'0'0'41'0,"0"0"0"0,5-10 0 16,11 8-38-16,10-7-2 15,4-3-3-15,11-2-1 16,2-10-9-16,23 14-15 15,-17-14-13-15,16 12 0 16,-12-9-3-16,8 13 3 16</inkml:trace>
  <inkml:trace contextRef="#ctx0" brushRef="#br1" timeOffset="295778.9176">16688 13573 80 0,'-13'-13'40'0,"13"13"-1"16,-16 9 2-16,17 13-36 16,-15 8-1-16,2 16 0 15,-6 5-2-15,-1 12 2 16,-4 3-3-16,5 1 1 15,-1-4-2-15,5-6 1 16,4-8 0-16,5-9-1 16,10-13 1-16,7-14-2 15,8-12 1-15,7-12 1 0,3-9 0 16,5-9-1-16,1-5 2 15,1-6-2-15,-5 1 1 16,-1 6 0-16,-6 3 0 16,-7 11 0-16,-7 9 0 15,-11 10 0-15,8 17-1 16,-11 6-1-16,-2 8 0 15,0 4-1-15,4 3-2 16,0 2 0-16,10 1-6 16,-6-20-8-16,25 10-6 15,-14-29-7-15,26 5-7 16,-11-20-3-16,10 0 3 15</inkml:trace>
  <inkml:trace contextRef="#ctx0" brushRef="#br1" timeOffset="296394.9528">17035 13998 87 0,'-18'6'39'0,"12"13"0"16,6-19 1-16,-5 15-36 16,19-8-1-16,6-1-1 15,8-5 0-15,4-2 0 16,3-4 0-16,2-5-1 15,-7-4 0-15,-3 0 0 16,-4-4 0-16,-8-3-1 16,-7-2 0-16,-5 1 0 15,-5-1 0-15,-7 4 0 0,-6 6 0 16,-1 3-2-1,-5 10 2-15,-4 9 1 0,2 9-1 16,1 5 0-16,4 7 0 16,3 1 0-16,8 2 1 15,8-5-1-15,9-4 1 16,13-11-2-16,11-7 2 15,11-7 0-15,7-8 0 16,6-4 0-16,3-7-1 16,-2 3 2-16,-7 0-2 15,-4 7 2-15,-11 6-3 16,-9 8 1-16,-13 8-1 15,-10 8 1-15,-10 6-1 16,-5 3 0-16,-4 2 1 0,1-3-2 16,0-2 2-16,2-7 0 15,10-8 1-15,1-11-1 16,0 0 1-16,17-18 0 15,-2 0 1-15,4-8 0 16,-2-1-1-16,3-2 1 16,-7-1-1-16,2 7 1 15,0 0-1-15,-4 1 0 16,7 7-3-16,-1-3-2 15,17 7-3-15,-2-9-6 16,24 17-5-16,-7-23-3 16,28 21-7-16,-11-22-3 15,24 12-8-15,-10-7-1 16,13 3 4-16</inkml:trace>
  <inkml:trace contextRef="#ctx0" brushRef="#br1" timeOffset="297486.0152">18850 13985 85 0,'0'0'38'16,"-7"-22"-1"-16,7 22-8 0,-24-1-24 16,1 7-1-16,-3 4 0 15,-5 8-1-15,-4 7 0 16,-2 7-1-16,0 4 0 15,3 2 0-15,3-1 0 16,12-2-1-16,7-5 1 16,10-7 0-16,11-8-1 15,14-9 0-15,11-11-1 16,9-10 1-16,8-7-1 15,4-7 1-15,-1-7-1 16,-1 1 0-16,-7-6 0 16,-9 7 0-16,-8-1 1 15,-9 7 0-15,-10 4-1 16,-5 10 1-16,-5 14-1 15,0 0 0-15,-20 12 0 0,9 10-1 16,-2 9-1-16,-1 7 1 16,4 5-1-16,2-1-1 15,10 1 0-15,1-10-1 16,16-4-2-16,-1-15-3 15,24 1-7-15,-14-29-8 16,25 9-5-16,-15-25-6 16,16 4-2-16,-16-10 31 15,-1 4 4-15,-2 2 7 16,-18-9 8-16,7 24 9 15,-24-16 5-15,0 31 8 16,0-24 2-16,0 24-28 0,-16 2-4 16,4 9-1-16,-4 9-2 15,4 4 0-15,-8 7 1 16,6 2-2-16,-1 0 1 15,7-1 0-15,0-3 0 16,9-3-1-16,2-10 0 16,8-9 0-16,6-8 0 15,4-10 0-15,6-8-1 16,3-8 0-16,1-3 0 15,-1-2 0-15,2-1 1 16,-7 6-2-16,-3 6 1 16,-5 5-1-16,-3 10 0 15,-14 6 0-15,12 14-1 16,-10 1 0-16,3 7-2 16,-3 1 0-16,10 6-3 0,-1-10-3 15,19 12-5-15,-8-24-8 16,26 15-3-16,-14-23-7 15,17 3-3-15,-10-12 1 16</inkml:trace>
  <inkml:trace contextRef="#ctx0" brushRef="#br1" timeOffset="297852.0362">19934 14050 79 0,'1'-25'37'15,"-14"-8"1"-15,6 15-1 16,-12-4-31-16,1 15 0 16,-4 5-2-16,2 13 0 15,-4 12 0-15,2 11-1 16,-1 7 0-16,5 4-1 15,6-1 0-15,7-5-1 0,14-6 1 16,6-13-1-16,12-14 0 16,11-12-1-16,10-13 1 15,4-18-1-15,8-9 1 16,1-10 0-16,0-7 0 15,-3-5-1-15,-6-4 1 16,-5 5 0-16,-9 9 0 16,-12 13-1-16,-15 15 0 15,-7 18 0-15,-4 12-1 16,-30 32 1-16,6 16-2 15,-10 7-1-15,1 11-1 16,3-5-4-16,13 13-8 16,1-25-3-16,24 15-6 15,-2-31-4-15,35 8-6 0,0-18-5 16,28 0 2-16</inkml:trace>
  <inkml:trace contextRef="#ctx0" brushRef="#br1" timeOffset="298320.0629">21386 13638 92 0,'0'0'38'0,"9"-18"-2"16,1 28-7-16,-10-10-22 16,-7 28-1-16,4-2-2 15,-4 14-1-15,3 9-2 16,-4 7-1-16,-2 5 0 0,0 3 0 15,2 1-2-15,-1-4 0 16,4-5-3-16,-2-14-5 16,12 6-11-16,-15-31-11 15,16 4-6-15,-6-21 0 16,0 0 1-16</inkml:trace>
  <inkml:trace contextRef="#ctx0" brushRef="#br1" timeOffset="298778.0891">21255 14012 92 0,'-26'-24'38'0,"12"18"-1"15,-7-11-8-15,21 17-19 16,0 0-4-16,0 0-2 16,25-5-2-16,7-2-1 0,12 1 1 15,8-3-1-15,9 1 0 16,3 0-1-16,2 1 1 15,-1 0 0-15,-10 4-1 16,-5 3 1-16,-15 2-1 16,-10 3 0-16,-14 0 0 15,-13 8 0-15,-12 2 0 16,-10 2 0-16,-6 6 0 15,-7 6 0-15,1 6 0 16,2 4 1-16,5-1 0 16,11 0-1-16,15-6 1 15,13 0 0-15,16-15 0 16,15-10-1-16,12-10 1 15,7-9-1-15,1-9 1 0,-4-7-1 16,-6-4 0-16,-16-3 0 16,-11 0 0-16,-15 1 0 15,-15 2 0-15,-13 5-1 16,-8 6-2-16,-6 2-1 15,1 16-4-15,-5-3-6 16,16 21-4-16,-10-12-6 16,31 24-3-16,0-27-6 15,8 31-7-15,11-15 1 16</inkml:trace>
  <inkml:trace contextRef="#ctx0" brushRef="#br1" timeOffset="299831.1494">1287 15276 51 0,'0'-14'37'15,"0"14"0"-15,0 0-1 16,-2 15-19-16,-6-4-14 15,1 8-1-15,-3 4-1 16,2 2-1-16,0 6 0 16,2 2 2-16,1 0-2 15,2-2-1-15,4 2-1 16,-1-11-6-16,17 3-24 15,-17-25-4-15,20 10 0 16,-11-27-2-16</inkml:trace>
  <inkml:trace contextRef="#ctx0" brushRef="#br1" timeOffset="300357.1795">1257 14979 58 0,'-16'-15'35'0,"16"15"-2"16,-11-17-1-16,11 17-30 15,14-15-2-15,0 9-2 16,1 4 0-16,3 0-1 16,5 7-1-16,-3-2-2 15,6 18-9-15,-9-9-15 16,6 14-3-16,-4-10 4 15,7 15 12-15,-12-12 8 16,6 6 6-16,-5 0 6 16,-7-9 10-16,7 14 17 0,-14-7 3 15,4 12-1-15,-14-10-11 16,12 14-8-16,-16-5-5 15,6 5-2-15,-2-7-1 16,1 2-1-16,2-10-2 16,4-3 0-16,2-21 0 15,7 10-1-15,5-20 1 16,6-13-1-16,5-8 1 15,4-9-1-15,4-6 1 16,0-1-1-16,0 1 0 16,-2 5 0-16,-6 10-1 15,-1 11 1-15,-8 8-1 16,-4 17 0-16,-5 12 0 0,-1 12 0 15,-3 7 0-15,2 7-1 16,3 5 0-16,-1 0-2 16,15 3-4-16,-3-21-17 15,18 8-12-15,-1-22-1 16,16-2-3-16,-4-19 1 15</inkml:trace>
  <inkml:trace contextRef="#ctx0" brushRef="#br1" timeOffset="300610.1939">2335 15082 56 0,'-30'-6'38'0,"6"15"-1"0,-11-3 0 15,10 16-28-15,-5-2-3 16,8 5-2-16,0 5-1 15,8 5 0-15,2 2-2 16,12-2 1-16,3 0-2 16,10-5-1-16,15-7-1 15,2-14-2-15,17-5-5 16,2-25-12-16,18 6-14 15,-10-19-2-15,12 6-1 16,-14-16 1-16</inkml:trace>
  <inkml:trace contextRef="#ctx0" brushRef="#br1" timeOffset="300933.2124">2732 15087 51 0,'-15'1'37'0,"7"11"-2"16,-7-1 1-16,10 7-28 16,-7 0-1-16,7 12-3 15,-2-2-1-15,4 8-1 16,3-1 0-16,0-4 0 15,-1-3-1-15,3-5 1 16,0-8-1-16,-2-15 0 16,0 0 0-16,14-8 0 15,-8-16 0-15,8-7 0 16,-2-4 0-16,1-9 0 15,0-1 0-15,2-2-1 16,-2 5 1-16,-4 5-1 16,0 7 1-16,-4 7-2 15,1 8 0-15,-2 5-2 16,-4 10-1-16,19-7-4 0,-1 19-9 15,-4-20-12-15,15 20-8 16,-10-14-1-16,14 10 0 16</inkml:trace>
  <inkml:trace contextRef="#ctx0" brushRef="#br1" timeOffset="301323.2347">3044 15083 60 0,'-4'19'39'0,"4"-19"-1"15,-2 24 0-15,2-24-34 16,15 10 0-16,7-13-2 16,7-4 0-16,2-8-1 0,8-1 1 15,-2-7-1-15,-2 1 0 16,-4-2 0-16,-7 2 0 15,-10 3-1-15,-10 4 1 16,-11 4-1-16,-10 5 0 16,-6 6 1-16,-5 4-1 15,-3 8 0-15,-1 5 0 16,0 8 1-16,2 7 0 15,9 2 0-15,6 6-1 16,6-2 1-16,9 0 0 16,12-6-1-16,10-4-1 15,16-11-1-15,8-10-1 16,14-9-2-16,7-16-5 15,15 4-10-15,-7-26-9 0,18 11-8 16,-12-15-2-16,6 10 2 16</inkml:trace>
  <inkml:trace contextRef="#ctx0" brushRef="#br1" timeOffset="301727.2578">3965 14886 45 0,'-27'-5'37'15,"9"13"1"-15,-14-8 0 16,16 13-28-16,-15-2-1 15,3 13-2-15,-1 2-2 16,-1 8 0-16,0 4-1 16,7 2-1-16,3-1-1 15,6-2 0-15,8-5-1 0,10-7 0 16,7-11 0-16,11-11-1 15,9-13 1-15,6-9-1 16,7-8 0-16,2-7 0 16,0-5 0-16,-2 0 0 15,-5 1 0-15,-7 2 0 16,-8 7 0-16,-9 6 0 15,-5 8 0-15,-10 15 0 16,0 0 0-16,-7 17 0 16,0 9-1-16,-2 7-1 15,2 11-1-15,2 1 0 16,3 8-3-16,5-8-1 15,11 7-4-15,-5-27-5 0,27 12-6 16,-12-32-5-16,32-1-6 16,-7-26-3-16,17-2 1 15</inkml:trace>
  <inkml:trace contextRef="#ctx0" brushRef="#br1" timeOffset="302081.2781">4629 14851 61 0,'-28'-5'41'16,"6"16"-2"-16,-11-3 1 15,15 11-35-15,-8 3-1 16,9 2 0-16,5 2-2 16,4 1 0-16,8-5-1 15,5-1 0-15,5-5 0 16,8-5-1-16,0-3 0 0,7-4 0 15,-2 0 0-15,1 0 0 16,-1-1 0-16,-4 6 1 16,-4 2-1-16,-6 5 0 15,0 1 0-15,-4 2 1 16,-3 3-1-16,-4 2 1 15,-3 0-1-15,1 0 0 16,-3-3-1-16,-1-4-1 16,3 2-1-16,-1-9-3 15,9 4-7-15,-3-14-10 16,14 3-5-16,-12-19-8 15,19 6-2-15,-7-19-1 16</inkml:trace>
  <inkml:trace contextRef="#ctx0" brushRef="#br1" timeOffset="302464.3">4966 14992 63 0,'0'0'41'16,"9"20"-2"-16,-9-20 2 15,7 15-37-15,-7-15 0 16,28 3 0-16,0-10-2 15,6-5 0-15,7-7 0 16,10-2-1-16,-3-5 0 16,5-1 0-16,-7 2-1 15,-7-3 0-15,-12 4 0 16,-10 3 2-16,-14-1-1 15,-14 3 1-15,-8 7-2 0,-10 2 3 16,-8 8-2-16,-5 7 0 16,-2 11 0-16,0 10-2 15,6 12 3-15,5 7-3 16,9 3 2-16,12 4-2 15,11-3 2-15,15-9-2 16,16-8-1-16,13-14-2 16,26-9-9-16,6-27-4 15,25 6-6-15,-8-34-6 16,30 10-8-16,-9-17-5 15,10 1-1-15</inkml:trace>
  <inkml:trace contextRef="#ctx0" brushRef="#br1" timeOffset="303245.3446">6366 14872 44 0,'0'0'38'0,"-15"0"1"16,15 0-1-16,-26 8-31 15,12 1 0-15,-8 2-2 16,2 5-2-16,-2 1 1 16,6 5-2-16,1-2 0 15,5-2 0-15,3-2-1 16,11-4 0-16,6-6 0 15,8-4 0-15,8-5-1 16,5-1 1-16,2-2-1 16,0 3 1-16,-5 4-1 0,-1 8 1 15,-7 4-1-15,-10 9 0 16,-6 8 0-16,-12 4 1 15,-4 3-1-15,-5-1-1 16,-3 0 0-16,0-4-1 16,3-7-3-16,-2-13-3 15,19 4-13-15,-9-27-10 16,23 5-6-16,0-20-4 15,13 3 3-15</inkml:trace>
  <inkml:trace contextRef="#ctx0" brushRef="#br1" timeOffset="303651.3679">6684 14892 56 0,'0'0'38'0,"-17"4"0"16,11 11 1-16,-17-5-34 15,10 15-1-15,-4 1 0 16,8 10 0-16,-2 2-1 15,5 5 1-15,5-2-1 16,5 0-1-16,5-8 0 16,7-6 0-16,6-8-1 15,7-11 0-15,3-13 0 16,0-10-1-16,5-11 0 15,-3-5 0-15,-4-6 0 16,-3-2 0-16,-6 1 0 16,-5 1 0-16,-8 7 0 0,-5 5 0 15,-1 7 0 1,-2 18 0-16,0 0 0 0,-12 5 0 15,6 15-1-15,-2 7 1 16,3 8-2-16,1 1 0 16,3 4-1-16,1-8-2 15,10 4-3-15,-1-26-5 16,24 15-11-16,-13-36-6 15,21 7-8-15,-7-17 0 16,9 3 1-16</inkml:trace>
  <inkml:trace contextRef="#ctx0" brushRef="#br1" timeOffset="303944.3846">7234 15027 57 0,'0'0'38'0,"0"0"-1"16,-16 0-1-16,13 11-29 0,-6 2-4 16,4 6 0-16,-1 3 0 15,3 4-1-15,1-4 0 16,2 1 0-16,1-5 0 15,3-2 0-15,-4-16 0 16,10 10 0-16,-10-10-1 16,13-20 1-16,-8-1 0 15,5-4-1-15,-3-4 0 16,4-4 0-16,3 0 1 15,-5 0-2-15,5 4 0 16,-1 1-1-16,3 6 0 16,-4 5-2-16,11 8-4 15,-8-7-9-15,22 22-12 16,-15-17-6-16,16 15-7 0,-3-9 2 15</inkml:trace>
  <inkml:trace contextRef="#ctx0" brushRef="#br1" timeOffset="304399.4107">8185 14729 60 0,'-1'-29'39'15,"2"6"-2"-15,-10-7 2 16,-1 10-34-16,-10 3-2 15,-1 12-1-15,-8 6 1 16,-1 14-1-16,-6 11 0 16,2 15 0-16,-3 4 0 15,6 11 0-15,4 1 0 16,4 5-2-16,7-1 1 15,4-1-2-15,11-5 0 16,2-9-3-16,13 3-5 0,-8-30-17 16,16 7-12-16,-22-26-2 15,25 14 0-15,-20-29 1 16</inkml:trace>
  <inkml:trace contextRef="#ctx0" brushRef="#br1" timeOffset="304593.4218">7760 14983 63 0,'-21'-16'40'0,"21"16"-1"15,-12-18 1-15,29 13-35 16,0-1-2-16,10 1-2 16,6 1-1-16,10-3-1 15,9 2-1-15,-4-4-3 16,12 9-3-16,-13-9-8 0,15 13-21 15,-18-6 0-15,3 8-2 16,-10-9 3-16</inkml:trace>
  <inkml:trace contextRef="#ctx0" brushRef="#br1" timeOffset="304922.4406">8365 14909 8 0,'0'0'34'16,"5"-11"2"-16,-5 11 2 15,-15-10-1-15,-9 2-23 16,7 16-4-16,-8-4-4 16,2 13 0-16,-6 3-2 15,1 7 1-15,0-1-1 16,4 8 0-16,1-3-1 15,9 1 0-15,9-9-1 16,9-7-1-16,10-10 1 16,10-10-2-16,10-11 0 0,7-6 1 15,7-8-1-15,-2-2 0 16,-3-2 0-16,-5 1-1 15,-5 4 1-15,-12 5 0 16,-6 9 0-16,-15 14-1 16,0 0 1-16,0 0-1 15,-7 16-1-15,-2 4-1 16,5 4-1-16,1-2-4 15,15 11-7-15,-9-19-11 16,29 14-6-16,-10-20-6 16,24 2-2-16,-3-14 1 15</inkml:trace>
  <inkml:trace contextRef="#ctx0" brushRef="#br1" timeOffset="305250.4593">9018 14923 48 0,'-13'-21'40'16,"13"21"-2"-16,1-16 1 15,-1 16-27-15,-3-15-3 16,3 15-2-16,-15-6-2 15,1 12 0-15,-7 3-2 16,-6 9 0-16,1 6 0 16,-3 7-1-16,-3 1-1 0,9 7 1 15,1-4-2-15,13 0 1 16,9-8-1-16,10-11-1 15,16-4-2-15,10-12-1 16,15 0-5-16,-4-22-12 16,29 14-10-16,-21-20-8 15,16 9-3-15,-17-9 1 16</inkml:trace>
  <inkml:trace contextRef="#ctx0" brushRef="#br1" timeOffset="305634.4813">9241 15012 72 0,'-5'15'41'0,"5"-15"0"16,-2 17 2-16,2-17-37 15,29 1-2-15,-2-9 0 16,8-3-1-16,7-9 0 15,2-2-1-15,3-5 0 16,-2-3-2-16,-3 2 1 16,-8 0-1-16,-9 3 1 15,-11 3-2-15,-11 4 1 16,-11 3-1-16,-8 10 1 15,-11 6-1-15,-5 7 1 16,-3 10 0-16,-2 7 0 16,0 9 1-16,5 4 0 15,6 5 0-15,9-3-1 0,11-1 0 16,12-10-1-16,12-5-2 15,19-5-5-15,0-25-9 16,32 12-10-16,-15-30-6 16,25 12-8-16,-6-13-2 15,7 4 1-15</inkml:trace>
  <inkml:trace contextRef="#ctx0" brushRef="#br1" timeOffset="306515.5317">10802 14870 51 0,'-9'-20'40'15,"9"20"-2"-15,-29-24 3 16,14 21-30-16,-14-9-3 16,3 11-2-16,-10 2-1 15,-1 11-1-15,-5 6-1 16,0 9 1-16,1 7-2 0,5 5 1 15,4-1-1-15,8 5 0 16,13-11-1-16,13-4 0 16,14-13 0-16,16-13 0 15,9-12-1-15,10-7 1 16,6-10-1-16,1-6 0 15,-2-4 0-15,-4-2 0 16,-8 2-1-16,-13 6 1 16,-8 2 0-16,-11 8-1 15,-8 8 1-15,-4 13 0 16,-13 3 0-16,0 14 0 15,-2 6 0-15,2 7 0 16,1 6 0-16,5 2 0 16,10-7 0-16,6-1 0 0,7-7 0 15,11-10 0-15,10-10 0 16,2-9 0-16,7-10 0 15,-2-8 0-15,-2 1 0 16,1-4 0-16,-9 0 0 16,-6 0 0-16,-6 8 0 15,-7 2 0-15,-5 7-1 16,-10 10 1-16,0 0 0 15,0 13 0-15,-4 5 0 16,-1 8 0-16,0 2 0 16,1 3 0-16,3-2-1 15,-1 1 2-15,2-7-1 16,5-5 0-16,-5-18 0 15,10 4 0-15,0-16 1 16,1-8-1-16,1-7 1 0,-2-6-1 16,0-4 0-16,-1 0 0 15,0-1 0-15,2 2-1 16,-2 8 0-16,5 0 0 15,4 9-1-15,2 2-2 16,11 7-1-16,-2-6-8 16,17 19-4-16,-15-18-6 15,24 24-5-15,-21-17-4 16,19 14-7-16,-12-6 0 15</inkml:trace>
  <inkml:trace contextRef="#ctx0" brushRef="#br1" timeOffset="306949.5565">11717 14898 75 0,'24'-2'40'0,"-1"-10"1"15,10 9-4-15,-3-16-34 16,6-2 0-16,-2-1-1 15,-6-2 0-15,-3-3 0 16,-4 4 1-16,-9-1-1 16,-7 4 0-16,-11 5-1 0,-8 9 0 15,-5 4-1-15,-10 8 0 16,-7 10 0-16,-2 10 0 15,3 1 0-15,2 9-1 16,6-1 1-16,8 2 1 16,12-3-1-16,14-4-1 15,15-2-2-15,9-9-1 16,19 0-3-16,1-19-5 15,27 15-13-15,-13-30-8 16,19 9-6-16,-13-17-1 16,5 6 2-16</inkml:trace>
  <inkml:trace contextRef="#ctx0" brushRef="#br1" timeOffset="307294.5762">12468 14759 58 0,'-5'-25'39'16,"-14"-6"-1"-16,4 13 2 0,-16-2-29 16,10 14-4-16,-7 5-2 15,3 13 0-15,-5 9-1 16,3 13-1-16,-3 6-1 15,1 7 0-15,6-2 0 16,6 1 0-16,8-7 0 16,13-7 0-16,13-14-1 15,12-14 0-15,13-15 0 16,8-11-1-16,5-11 0 15,0-9 0-15,-3-5 0 16,-5-1 1-16,-6-1-1 16,-11 6 1-16,-8 9 0 0,-11 11 0 15,-8 8 0-15,-3 15 0 16,0 0-2-16,-12 30 0 15,8 1 0-15,-2 6-2 16,5 3-1-16,1-3-6 16,15 12-6-16,-10-26-5 15,25 16-6-15,-15-30-4 16,23 4-9-16,-7-16-1 15</inkml:trace>
  <inkml:trace contextRef="#ctx0" brushRef="#br1" timeOffset="307439.5845">12886 14910 98 0,'-7'16'43'15,"-16"-13"1"-15,10 4-2 16,-11-9-43-16,14-15-10 0,21 10-8 16,-10-22-11-16,29 13-9 15,-6-10-6-15,16 3 0 16</inkml:trace>
  <inkml:trace contextRef="#ctx0" brushRef="#br1" timeOffset="313293.9194">10329 15774 44 0,'0'13'41'0,"4"17"-2"16,-12-3 1-16,4 25-19 15,-4-13-18-15,6 2 1 0,2-6 0 16,23-10 0-16,22-30-1 15,33-28 0-15,39-35-1 16,40-27-1-16,37-17-3 16,15-26-12-16,36 6-26 15,-16-7 0-15,-4 21-3 16,-28 14 1-16</inkml:trace>
  <inkml:trace contextRef="#ctx0" brushRef="#br1" timeOffset="313917.9551">12351 17127 75 0,'0'0'43'16,"14"23"2"-16,-14-23-4 0,4 23-37 16,1-7-2-16,8 0 1 15,3-2-1-15,13-8-2 16,10-12-1-16,24-14-1 15,30-26 2-15,40-28-2 16,48-38-1-16,48-37-4 16,66-20-20-16,22-49-14 15,44-19-1-15,0-29-1 16,-4-11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9567555"/>
              </p:ext>
            </p:extLst>
          </p:nvPr>
        </p:nvGraphicFramePr>
        <p:xfrm>
          <a:off x="214283" y="685800"/>
          <a:ext cx="8750332" cy="4907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158, 163, 166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our test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a sequence of thinking for two nutrients in a sausage sizzle sample (bread and sausage)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work our way through a sequence of thinking – TWICE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MARKED pages from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the report comment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EARN a good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report comment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320" y="963000"/>
              <a:ext cx="4655880" cy="479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280" y="956880"/>
                <a:ext cx="4676400" cy="481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306077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87880" y="5054400"/>
              <a:ext cx="8300880" cy="1537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1400" y="5046840"/>
                <a:ext cx="8322120" cy="15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52400"/>
            <a:ext cx="8686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 nutrient is …………… and it is found in the ……………. part of the sausage sizzle sample.</a:t>
            </a:r>
          </a:p>
          <a:p>
            <a:endParaRPr lang="en-NZ" sz="2400" dirty="0"/>
          </a:p>
          <a:p>
            <a:r>
              <a:rPr lang="en-NZ" sz="2400" dirty="0" smtClean="0"/>
              <a:t>The nutrient (……………..) is digested (broken down) in the …………………………….</a:t>
            </a:r>
          </a:p>
          <a:p>
            <a:r>
              <a:rPr lang="en-NZ" sz="2400" dirty="0" smtClean="0"/>
              <a:t>………………. (body part)</a:t>
            </a:r>
          </a:p>
          <a:p>
            <a:endParaRPr lang="en-NZ" sz="2400" dirty="0"/>
          </a:p>
          <a:p>
            <a:r>
              <a:rPr lang="en-NZ" sz="2400" dirty="0" smtClean="0"/>
              <a:t>The body breaks this nutrient down by ………………………………………………..</a:t>
            </a:r>
          </a:p>
          <a:p>
            <a:endParaRPr lang="en-NZ" sz="2400" dirty="0"/>
          </a:p>
          <a:p>
            <a:r>
              <a:rPr lang="en-NZ" sz="2400" dirty="0" smtClean="0"/>
              <a:t>The small food molecule is called ……………………………………… and in order for it to be absorbed into the body, the body ……………………….. (how it is absorbed)</a:t>
            </a:r>
          </a:p>
          <a:p>
            <a:endParaRPr lang="en-NZ" sz="2400" dirty="0"/>
          </a:p>
          <a:p>
            <a:r>
              <a:rPr lang="en-NZ" sz="2400" dirty="0" smtClean="0"/>
              <a:t>The body uses …………… (the nutrient) for ………………………………..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76200" y="118440"/>
              <a:ext cx="8354520" cy="655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3960" y="105120"/>
                <a:ext cx="8379000" cy="657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52400"/>
            <a:ext cx="8686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 nutrient is …………… and it is found in the ……………. part of the sausage sizzle sample.</a:t>
            </a:r>
          </a:p>
          <a:p>
            <a:endParaRPr lang="en-NZ" sz="2400" dirty="0"/>
          </a:p>
          <a:p>
            <a:r>
              <a:rPr lang="en-NZ" sz="2400" dirty="0" smtClean="0"/>
              <a:t>The nutrient (……………..) is digested (broken down) in the …………………………….</a:t>
            </a:r>
          </a:p>
          <a:p>
            <a:r>
              <a:rPr lang="en-NZ" sz="2400" dirty="0" smtClean="0"/>
              <a:t>………………. (body part)</a:t>
            </a:r>
          </a:p>
          <a:p>
            <a:endParaRPr lang="en-NZ" sz="2400" dirty="0"/>
          </a:p>
          <a:p>
            <a:r>
              <a:rPr lang="en-NZ" sz="2400" dirty="0" smtClean="0"/>
              <a:t>The body breaks this nutrient down by ………………………………………………..</a:t>
            </a:r>
          </a:p>
          <a:p>
            <a:endParaRPr lang="en-NZ" sz="2400" dirty="0"/>
          </a:p>
          <a:p>
            <a:r>
              <a:rPr lang="en-NZ" sz="2400" dirty="0" smtClean="0"/>
              <a:t>The small food molecule is called ……………………………………… and in order for it to be absorbed into the body, the body ……………………….. (how it is absorbed)</a:t>
            </a:r>
          </a:p>
          <a:p>
            <a:endParaRPr lang="en-NZ" sz="2400" dirty="0"/>
          </a:p>
          <a:p>
            <a:r>
              <a:rPr lang="en-NZ" sz="2400" dirty="0" smtClean="0"/>
              <a:t>The body uses …………… (the nutrient) for ………………………………..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3480" y="118440"/>
              <a:ext cx="8442360" cy="6414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1960" y="113040"/>
                <a:ext cx="8465760" cy="642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10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0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2423</TotalTime>
  <Words>306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214</cp:revision>
  <dcterms:created xsi:type="dcterms:W3CDTF">2006-08-16T00:00:00Z</dcterms:created>
  <dcterms:modified xsi:type="dcterms:W3CDTF">2013-10-16T20:48:26Z</dcterms:modified>
</cp:coreProperties>
</file>