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328" r:id="rId3"/>
    <p:sldId id="329" r:id="rId4"/>
    <p:sldId id="330" r:id="rId5"/>
    <p:sldId id="312" r:id="rId6"/>
    <p:sldId id="327" r:id="rId7"/>
    <p:sldId id="331" r:id="rId8"/>
    <p:sldId id="332" r:id="rId9"/>
    <p:sldId id="333" r:id="rId10"/>
    <p:sldId id="334" r:id="rId11"/>
    <p:sldId id="335" r:id="rId12"/>
    <p:sldId id="336" r:id="rId13"/>
    <p:sldId id="337" r:id="rId14"/>
    <p:sldId id="338" r:id="rId15"/>
    <p:sldId id="339" r:id="rId16"/>
    <p:sldId id="340" r:id="rId17"/>
    <p:sldId id="341" r:id="rId18"/>
    <p:sldId id="342" r:id="rId19"/>
    <p:sldId id="343" r:id="rId20"/>
    <p:sldId id="344" r:id="rId21"/>
    <p:sldId id="345" r:id="rId22"/>
    <p:sldId id="346" r:id="rId23"/>
    <p:sldId id="347" r:id="rId24"/>
    <p:sldId id="348" r:id="rId25"/>
    <p:sldId id="349" r:id="rId26"/>
    <p:sldId id="350" r:id="rId27"/>
    <p:sldId id="351" r:id="rId28"/>
    <p:sldId id="352" r:id="rId29"/>
    <p:sldId id="353" r:id="rId30"/>
    <p:sldId id="354" r:id="rId31"/>
    <p:sldId id="355" r:id="rId32"/>
    <p:sldId id="356" r:id="rId33"/>
    <p:sldId id="357" r:id="rId34"/>
    <p:sldId id="358" r:id="rId35"/>
    <p:sldId id="359" r:id="rId36"/>
    <p:sldId id="360" r:id="rId37"/>
    <p:sldId id="361" r:id="rId38"/>
    <p:sldId id="362" r:id="rId39"/>
    <p:sldId id="363" r:id="rId40"/>
    <p:sldId id="364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3-10-15T23:36:38.050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11556 4626 59 0,'0'-13'36'16,"0"13"0"-16,0 0-2 16,-6 24-27-16,-1-6-2 0,4 15-1 15,-7 6 0-15,2 10 0 16,-2 2 0-16,4 3-1 15,0-8 1-15,9-8-1 16,11-25-1-16,19-28 1 16,22-45 0-16,29-37 1 15,33-42-4-15,27-33 1 16,23-16-10-16,12-29-25 15,8 11-2-15,-19 1-2 16,-14 34-2-16</inkml:trace>
  <inkml:trace contextRef="#ctx0" brushRef="#br0" timeOffset="873.0499">10254 7370 54 0,'0'0'33'0,"7"-15"0"16,-7 15-2-16,0 0-16 0,0-11-8 16,0 11-1-16,0 0 0 15,-11 6-1-15,16 16 0 16,-3 6-1-16,5 19-1 15,-3 7 1-15,3 11 0 16,-3-1-1-16,6 1 1 16,2-13-1-16,12-23 0 15,16-44 1-15,31-44-1 16,34-51 0-16,32-49-2 15,42-33-4-15,14-38-34 16,40-13-1-16,-6-13-1 16,-3 18-4-16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3-10-15T23:46:39.759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10474 10601 13 0,'-7'-27'27'16,"7"27"1"-16,-5-25 1 15,-5 8-16-15,10 17-3 16,-4-23-2-16,4 23 1 15,-2-21-1-15,2 21-1 0,-2-15 0 16,2 15-1-16,0 0 0 16,0 0 0-16,0-12-2 15,0 12 0-15,0 0 0 16,0 0 0-16,0 0-1 15,0 0-1-15,0 0 0 16,0 11 0-16,0-11-2 16,2 16 1-16,-1-5 0 15,0 6-1-15,-2-1 0 16,6 3 1-16,-5 3-1 15,5-2 1-15,-4-1-1 16,3-1 1-16,-1-3 0 16,-1-1 0-16,0-3-1 15,-2-11 1-15,7 14 0 0,-7-14-1 16,5 11 1-16,-5-11 0 15,0 0-1-15,0 0 0 16,9 10 1-16,-9-10 0 16,0 0-1-16,0 0 1 15,0 0-1-15,0 0 1 16,0 0-1-16,0 0 1 15,0 0-1-15,0 0 0 16,0 0 1-16,0 0-1 16,0 0 0-16,0 0 1 15,0 0-1-15,0 0 0 16,9 12 0-16,-9-12 0 15,9 16 0-15,-9-16 1 16,10 21-1-16,0-7 0 16,-3 0 0-16,3 0 1 0,-3-4-1 15,-7-10 0-15,12 16 0 16,-12-16 0-16,11 8 0 15,-11-8 1-15,0 0-1 16,10 3 0-16,-10-3 1 16,0 0-1-16,11-4 1 15,-11 4-1-15,0 0 0 16,0 0 1-16,12-9-1 15,-12 9 1-15,17-15 0 16,-1-3 1-16,13-21 0 16,17-22 0-16,27-34 1 15,43-47-1-15,45-51 0 16,53-55-4-16,104-43-8 15,-19-60-20-15,42-20-11 0,-4-20-2 16,-19 4-1-16,-55 23 1 16</inkml:trace>
  <inkml:trace contextRef="#ctx0" brushRef="#br0" timeOffset="1706.0976">9221 12614 20 0,'0'0'16'15,"0"0"-1"-15,0 0 0 16,0 0 0-16,0 0 0 15,0 0-4-15,0 0 1 16,0 0-1-16,0 0 0 16,0 0-3-16,0 0 0 15,0 0-2-15,0 0-1 0,0 0 1 16,0 0-3-16,0 0 0 15,0 0-1-15,0 0-1 16,0 0 1-16,0 0-1 16,0 21 0-16,7 2 0 15,-5 7-1-15,6 9 2 16,-2 9-1-16,2 7 0 15,-2-1 0-15,1 0 0 16,0-6 0-16,-3-5 1 16,5-10-1-16,1-8 1 15,0-11 0-15,4-7 0 16,1-6 0-16,5-4-1 15,5-14 1-15,9-11 1 0,15-27-1 16,18-29-1-16,31-36 2 16,31-39-2-16,41-27 0 15,30-31 0-15,41-19-4 16,19-19-11-16,20 18-24 15,-11 6 0-15,-11 34-2 16,-31 19-2-16</inkml:trace>
  <inkml:trace contextRef="#ctx0" brushRef="#br0" timeOffset="9306.5323">6642 14824 13 0,'9'-28'31'0,"1"4"1"0,-4-3 1 15,-3 1-30-15,1-1 0 16,0 3 0-16,-3 6 1 15,-2-1-1-15,-1 6 0 16,-9 0-1-16,2 5 0 16,-10 2 1-16,-5 3-2 15,-8 5-1-15,-7 0 1 16,-6 1-1-16,-8 1 0 15,-11 0 1-15,-2 2 1 16,-8-6 0-16,-1 1 1 16,-5-6 0-16,-1 0 0 15,-7-8 0-15,4-1 0 16,-5-4 0-16,3 1-1 15,-8-5 0-15,2 2-1 16,-4-3 1-16,-2 5-1 0,-6-1 1 16,-5 8-1-16,-4 0 0 15,-3 4-1-15,-2 1 1 16,-4 1-1-16,-3-1 0 15,-1-3 0-15,-4 1 1 16,5-4-1-16,-3-2 1 16,4-3 0-16,-4-1 0 15,0 2 1-15,1-1-1 16,0 6 1-16,-1 1-1 15,-3 3 0-15,-1 5 1 16,-3 5-2-16,5 3 1 16,0 0-1-16,2 4 1 0,5 0-1 15,-1-2 1 1,7 5-1-16,5-3 0 0,0 6 1 15,8 0 0-15,3 3 0 16,-1 5 0-16,4 5-1 16,-1 6 1-16,3 4-1 15,-1 5 0-15,8 3 1 16,-3 2-1-16,3 2-1 15,8-1 2-15,2-3-2 16,11 0 2-16,2-2-2 16,9-2 2-16,3-3-1 15,12 0-1-15,5 3 1 16,6 1 0-16,4 2 0 15,7 4 0-15,4-3 0 16,3 6 0-16,9 0 1 16,0 0-1-16,6-1 0 0,7-1 1 15,4-5-1-15,8-2 1 16,8-4-1-16,7-4 2 15,5-4-3-15,16-9 0 16,7-1 0-16,8-6 0 16,12-6 0-16,11-5 0 15,9-1 0-15,7-4-1 16,10-2 1-16,2 2 0 15,10-3 1-15,8 3-1 16,1-1 0-16,2 3 0 16,4 0 0-16,6 0 0 15,-1 2 1-15,5 2-1 16,-1 1 0-16,4 1 0 0,4 1 1 15,3 0-1 1,2-1 1-16,7 1-1 0,2-3 1 16,6 2 0-16,3-4 0 15,2 2 0-15,3 1 0 16,-1-1 0-16,3-1 0 15,0 4 1-15,3-4-1 16,-1 1 1-16,4-1-1 16,0-1 1-16,1-4-1 15,-1 1 1-15,0-2 0 16,-3 0-1-16,-4-1 1 15,-2 0 0-15,-8-1 0 16,-3 1 0-16,-8 0 0 16,-6 2 1-16,-6-3-1 0,-9 3 0 15,-1-2-1-15,-6-1 1 16,-6-2 0-16,-5 0 0 15,-8-6-1-15,-5 2 1 16,-10-4-1-16,-7-6 1 16,-13 1-1-16,-12-3 1 15,-16 2-1-15,-11-6 1 16,-13 3-1-16,-12-1 0 15,-13-2 0-15,-9 0 1 16,-10-3-1-16,-10-3 0 16,-11-4 1-16,-10 1-1 15,-8-7 1-15,-11-2-1 16,-10 0 1-16,-10-4-2 15,-9-1 2-15,-11 3-1 16,-9-3 0-16,-6 1 0 0,-8-1 0 16,-3 1-1-16,-3 1 1 15,-7 3 0-15,-1 3-1 16,3-3 1-16,-5 4 1 15,-1 3-1-15,-4 5 2 16,-4 2-1-16,-6 4 0 16,5 0 0-16,-6 4 0 15,2 1-1-15,7 1 0 16,3 1 0-16,8 1-1 15,15 1-1-15,6 0-1 16,13 8-3-16,-5-2-8 16,13 28-28-16,-15-3 3 15,5 17-4-15,-12-3 0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9Kea 16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Nuku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52952831"/>
              </p:ext>
            </p:extLst>
          </p:nvPr>
        </p:nvGraphicFramePr>
        <p:xfrm>
          <a:off x="214283" y="685800"/>
          <a:ext cx="8750332" cy="499872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Preliminaries, roll and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parts of the human gut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“bits” are called, where they are found and what they do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story of starch, from sandwich to cell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our bodies get the glucose out of starch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story of protein, from pie to pectorals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our bodies make new “us” from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our food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HRT on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pages 158, 163, 166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our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to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maximise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our test marks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690000" y="1262880"/>
              <a:ext cx="920160" cy="15368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677040" y="1257120"/>
                <a:ext cx="938880" cy="1557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93240" y="2827440"/>
              <a:ext cx="4643280" cy="28962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9920" y="2823480"/>
                <a:ext cx="4660560" cy="2912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1206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1835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3357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7715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1555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2940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4014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5489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8405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1340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76199"/>
            <a:ext cx="8610600" cy="650840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257800" y="76200"/>
            <a:ext cx="3810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dirty="0" smtClean="0"/>
              <a:t>Ref: http</a:t>
            </a:r>
            <a:r>
              <a:rPr lang="en-NZ" dirty="0"/>
              <a:t>://www.imaios.com/en/e-Anatomy/Thorax-Abdomen-Pelvis/Digestive-system-Illustrations</a:t>
            </a:r>
          </a:p>
        </p:txBody>
      </p:sp>
    </p:spTree>
    <p:extLst>
      <p:ext uri="{BB962C8B-B14F-4D97-AF65-F5344CB8AC3E}">
        <p14:creationId xmlns:p14="http://schemas.microsoft.com/office/powerpoint/2010/main" val="2598973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1773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4107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8434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0888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8790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378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7856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6937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7033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0162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377" y="95095"/>
            <a:ext cx="8839657" cy="600090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876800" y="613546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NZ" dirty="0" smtClean="0"/>
              <a:t>Ref: http</a:t>
            </a:r>
            <a:r>
              <a:rPr lang="en-NZ" dirty="0"/>
              <a:t>://www.webmd.com/digestive-disorders/picture-of-the-intestines</a:t>
            </a:r>
          </a:p>
        </p:txBody>
      </p:sp>
    </p:spTree>
    <p:extLst>
      <p:ext uri="{BB962C8B-B14F-4D97-AF65-F5344CB8AC3E}">
        <p14:creationId xmlns:p14="http://schemas.microsoft.com/office/powerpoint/2010/main" val="2126592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2338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2329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7950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4895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4818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5312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5666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5433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3809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4887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37702" t="14584" r="34773" b="8333"/>
          <a:stretch/>
        </p:blipFill>
        <p:spPr>
          <a:xfrm>
            <a:off x="4419600" y="-403699"/>
            <a:ext cx="4648200" cy="7318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922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9148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62306077"/>
              </p:ext>
            </p:extLst>
          </p:nvPr>
        </p:nvGraphicFramePr>
        <p:xfrm>
          <a:off x="533400" y="533400"/>
          <a:ext cx="8094663" cy="452932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Matariki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Tetrahedron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Due: Wed 26 June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Presenting information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196 – 206 but not 200 or 201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31 July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49 - 53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30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Matter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End of Topic Test on Matter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Pd2,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17 September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Matter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4895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625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1219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8993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1108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2461</TotalTime>
  <Words>168</Words>
  <Application>Microsoft Office PowerPoint</Application>
  <PresentationFormat>On-screen Show (4:3)</PresentationFormat>
  <Paragraphs>29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6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211</cp:revision>
  <dcterms:created xsi:type="dcterms:W3CDTF">2006-08-16T00:00:00Z</dcterms:created>
  <dcterms:modified xsi:type="dcterms:W3CDTF">2013-10-16T00:40:09Z</dcterms:modified>
</cp:coreProperties>
</file>