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28" r:id="rId3"/>
    <p:sldId id="329" r:id="rId4"/>
    <p:sldId id="330" r:id="rId5"/>
    <p:sldId id="312" r:id="rId6"/>
    <p:sldId id="327" r:id="rId7"/>
    <p:sldId id="331" r:id="rId8"/>
    <p:sldId id="332" r:id="rId9"/>
    <p:sldId id="333" r:id="rId10"/>
    <p:sldId id="33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4T23:29:08.65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11400 4645 69 0,'0'0'37'0,"-2"-20"-1"16,2 20 1-16,0 0-33 15,-5 14-1-15,2 10-1 16,7 19 1-16,-9 16 2 16,4 18-2-16,-6 7 1 15,1 4-3-15,0-12 3 16,16-16-2-16,13-44 0 0,24-48 2 15,30-59-3 1,36-55 2-16,43-53-1 0,30-32 0 16,31-26-5-16,3-28-10 15,17 30-13-15,-28 4-12 16,-13 44-1-16,-48 31-2 15,-32 51-1-15</inkml:trace>
  <inkml:trace contextRef="#ctx0" brushRef="#br0" timeOffset="1757.1005">11688 10055 78 0,'0'0'37'16,"10"-3"-1"-16,-10 3 1 16,0 0-31-16,0 0-2 15,0 0-1-15,-11-12-1 16,11 12 1-16,0 0-1 0,0 0 0 15,0 0-1-15,-2 13 1 16,2 4-1-16,0 13-1 16,-5 10 0-16,4 13 2 15,-5 14-2-15,0 5 1 16,0 4 0-16,-1-2 0 15,0-8-1-15,5-7 3 16,3-16-2-16,6-14 1 16,8-18-1-16,12-23 1 15,15-27-1-15,25-35-1 16,24-39 3-16,31-40-3 15,31-39 0-15,23-36-7 16,36-16-14-16,-7-29-17 16,14 7-3-16,-21 10-1 0,-20 31-1 15</inkml:trace>
  <inkml:trace contextRef="#ctx0" brushRef="#br0" timeOffset="77119.411">9565 7141 81 0,'3'-10'37'15,"-3"10"-1"-15,0 0 1 0,9 27-32 16,-12 7 0-16,3 22-1 15,-5 12 1-15,2 16-1 16,-3 2 0-16,6-2-2 16,5-20 2-16,17-30 0 15,24-46-1-15,33-56 1 16,37-59-1-16,42-47-3 15,44-30-7-15,20-41-30 16,25-5-4-16,-4-5-1 16,-8 24-2-16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4T22:53:12.47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1163 1076 74 0,'0'0'35'0,"0"0"2"16,0 0-1-16,-5-49-30 16,5 49-1-16,0 0 2 0,0 0-2 15,0 0 0-15,-12-8-1 16,12 33-2-16,6 15 1 15,-3 11-2-15,-3 12 1 16,-9 13-3-16,4 6 0 16,-9 1 1-16,0-6-2 15,2-7 0-15,-4-13-2 16,15-12-1-16,-7-17-8 15,17-14-24-15,-9-14 1 16,20-20-2-16,-9-13 1 16</inkml:trace>
  <inkml:trace contextRef="#ctx0" brushRef="#br0" timeOffset="548.0314">1004 1184 90 0,'-43'-47'38'16,"43"47"0"-16,-36-45 1 15,36 45-34-15,0 0-1 16,-13-60-1-16,13 60 0 16,0 0-1-16,46-50-1 15,-46 50 0-15,63-24 0 16,-63 24 0-16,90-24-1 15,-41 17-1-15,4 0 1 16,0 4 0-16,0 2 2 16,-2 3-1-16,-2 5 0 0,23 14 2 15,-9 20-2-15,-20 18 1 16,-28 10-1-16,-11 8 1 15,-15-4-3-15,0 1 2 16,-8-13-2-16,10-13 1 16,2-5 0-16,2-11 0 15,6-12 0-15,-1-20 0 16,18 9 1-16,-1-19 0 15,4-11 0-15,2-9 0 16,2-3 0-16,-2-5 0 16,0 1 0-16,0 2 0 15,-6 0 0-15,-2 9 0 16,-2 6 0-16,-1 9-1 15,-2 10 0-15,2 9 0 0,-1 8 0 16,1 8 0-16,1 4-1 16,-4 5 0-16,5 4-2 15,-3-1-1-15,6 3-4 16,-7-9-9-16,9 5-22 15,-5-12-2-15,10-1 2 16,-6-12-3-16</inkml:trace>
  <inkml:trace contextRef="#ctx0" brushRef="#br0" timeOffset="902.0516">2110 1327 102 0,'0'0'38'0,"-10"22"2"16,5-9-2-16,10 0-35 15,6-4 1-15,15 0-2 16,4-8 1-16,9-3-1 16,5-10 0-16,9-4 0 15,-4-6-1-15,0-2 0 16,-11-5 1-16,-6-2-1 15,-32 31 0-15,0 0 0 16,13-47 0-16,-13 47-1 16,-27-31 2-16,-10 26-1 15,-10 15 0-15,-4 9-1 16,-2 14 1-16,3 9-1 15,4 10 0-15,24 5 1 16,17-5-4-16,18-4 2 16,17-7-4-16,19-20-6 0,29-4-28 15,6-17-3-15,24-6 1 16,3-9-3-16</inkml:trace>
  <inkml:trace contextRef="#ctx0" brushRef="#br0" timeOffset="1480.0847">3508 987 82 0,'28'-59'41'16,"-28"59"-2"-16,0 0 1 15,0 0-33-15,0 0 1 16,0 0-4-16,0 0 0 16,0 0-1-16,-54-3 0 15,54 3-1-15,-36 47-1 16,2-4-1-16,11 2 0 0,9-4-1 15,15-4 0-15,17-10 0 16,12-5 1-16,4-9-1 16,-2 1 1-16,-2 1 0 15,-6 1 1-15,-7 5-1 16,-7 6 1-16,-10 3-1 15,-8 1 1-15,-8 1-1 16,-5 5 1-16,-3-2-1 16,0 0 0-16,0-6-1 15,6-5-1-15,4-5-2 16,2-11-2-16,12-8-14 15,13-9-20-15,13-9 1 0,-1-13-2 16,14-3 2 0</inkml:trace>
  <inkml:trace contextRef="#ctx0" brushRef="#br0" timeOffset="1733.0991">3934 943 91 0,'32'-46'40'0,"-32"46"3"15,0 0-3-15,0 0-33 16,15-6-2-16,-20 43 0 16,-15 26-3-16,-5 17 1 15,2-1-2-15,2 8 0 16,2-5-3-16,8-5-1 0,12-26-4 15,-2-13-2-15,19-7-20 16,-18-16-12-16,10-8 2 16,-10-7-1-16</inkml:trace>
  <inkml:trace contextRef="#ctx0" brushRef="#br0" timeOffset="2267.1297">3760 1301 99 0,'-27'-16'38'15,"10"8"1"-15,-3-3-5 16,20 11-27-16,0 0-2 15,0 0-2-15,16 6 0 16,10-8-1-16,10-3-1 16,9 3 1-16,6-6-1 0,6-5 0 15,-1-1 0-15,1-1-1 16,-2 5 1-16,-7-4-1 15,-6 4 1-15,-10 0-1 16,-8 6 1-16,-5 0-1 16,-19 4 0-16,13 8 0 15,-16 3 0-15,-7 7 1 16,1 5-1-16,-6 8 0 15,1 2 1-15,-1 4-1 16,2 2 0-16,4 0 1 16,6-4-1-16,5-2 0 15,6-11 0-15,9-5 0 16,8-11 0-16,6-8 0 15,1-11 0-15,4-11 0 0,-2-5 1 16,-4-10-1-16,-3-5 1 16,-11 1-1-16,-16 43 1 15,0 0 0-15,4-63 0 16,-4 63-1-16,0 0 0 15,-17-51 0-15,-16 34 0 16,9 10 0-16,-10 9-2 16,10 12 1-16,2 0-2 15,14 8 1-15,12-5-3 16,14-4-2-16,25-11-8 15,-2-9-23-15,20-3-1 16,-61 10 1-16,62-20-2 16</inkml:trace>
  <inkml:trace contextRef="#ctx0" brushRef="#br0" timeOffset="2601.1488">4736 1150 106 0,'21'7'38'16,"-22"4"0"-16,2 13-8 16,-16 6-24-16,-1 18-1 15,-1-6-2-15,3 3 1 16,-3 0-2-16,7 0 0 15,2-6 0-15,2-2-1 16,2-8 0-16,2-8 0 16,2-21-1-16,15 8 1 15,-2-18 0-15,5-15-1 16,0-8 1-16,2-7 0 15,2-9 0-15,1-5 0 16,-23 54 0-16,21-53 0 0,-21 53 1 16,15-51-1-16,-15 51 0 15,0 0-1-15,18-61 1 16,-18 61-2-16,12-39-1 15,0 23-2-15,8 12-6 16,-20 4-28-16,32-4-2 16,5 7 2-16,9 1-3 15</inkml:trace>
  <inkml:trace contextRef="#ctx0" brushRef="#br0" timeOffset="3119.1784">5282 1110 108 0,'0'0'41'0,"7"20"1"15,-17-4-2-15,-10 11-32 16,-11 8-3-16,4 12-1 16,10-7-1-16,6 6-1 15,12-11-2-15,12-3 2 16,9-12-2-16,10-7 0 15,9-7 0-15,4-9 0 16,3-8 0-16,3-6 0 16,-4-11 0-16,1-2 0 15,-6-3 0-15,-4-4 0 16,-38 37 0-16,0 0 0 15,47-61 0-15,-47 61 0 16,0 0 0-16,41-53 0 16,-41 53 0-16,8-21 0 0,2 19 0 15,-5 15 0-15,-5 18 0 16,-7 21 0-16,-4 17 0 15,0 22 0-15,-8 8 0 16,5 14 0-16,-4-8 0 16,4-1 0-16,1-12 0 15,0-4 0-15,-2-15 0 16,-4-7-2-16,-7-13 2 15,-12-8-1-15,0-14 1 16,-9-8 0-16,-1-10-1 16,-3-13 0-16,3-13-2 15,0-15-1-15,12-6-6 16,-1-34-16-16,26 7-16 15,-1-16 3-15,24 8-4 0,8-13 2 16</inkml:trace>
  <inkml:trace contextRef="#ctx0" brushRef="#br0" timeOffset="3720.2128">6496 1214 89 0,'45'-47'37'15,"-45"47"0"-15,0 0-5 16,0 0-14-16,0 0-9 16,0 0-2-16,30-42-1 15,-30 42-1-15,-11 20-2 16,6 4 0-16,-17 5-2 15,1 9 1-15,-1 4-1 16,9 5 0-16,13-9-2 16,10-3 1-16,7-5 0 0,6-10 0 15,4-5 0-15,5-9 0 16,1-12 1-16,0-6-1 15,-4-11 1-15,-4-5-1 16,-7-8 1-16,-10 0-1 16,-8 36 2-16,0 0-2 15,-1-61 0-15,1 61 0 16,0 0 0-16,-10-57 0 15,10 57-2-15,0 0 0 16,0 0-1-16,-25-53-3 16,25 53-3-16,0 0-18 15,0 0-13-15,0 0 1 16,0 0 1-16,57-37-2 0</inkml:trace>
  <inkml:trace contextRef="#ctx0" brushRef="#br0" timeOffset="4004.229">7524 864 109 0,'0'0'41'16,"5"-52"1"-16,-5 52-2 15,0 0-35-15,-38-49 0 16,38 49-2-16,-52 0 1 16,52 0-1-16,-60 28 0 0,35-7-3 15,-42 41 0-15,14 14 0 16,7 14 0-16,13 7 0 15,13-2-5-15,16-17-4 16,25-16-30-16,-4-34-2 16,13-7 1-16,-11-18-2 15</inkml:trace>
  <inkml:trace contextRef="#ctx0" brushRef="#br0" timeOffset="4188.2396">7065 1197 122 0,'-14'-6'42'16,"-6"2"0"-16,20 4 0 15,0 0-35-15,0 0-7 0,0 0 0 16,0 0 0-16,57-13 0 16,-57 13 0-16,61-13-16 15,-61 13-24-15,76-16-2 16,-76 16 0-16,83-13-2 15</inkml:trace>
  <inkml:trace contextRef="#ctx0" brushRef="#br0" timeOffset="4874.2788">8487 804 62 0,'35'-52'39'16,"-35"52"0"-16,0 0 2 15,0 0-20-15,0 0-7 16,0 0-7-16,0 0-3 16,0 0 0-16,0 0-1 15,0 0-1-15,-59 3-1 16,59-3 1-16,-53 33 0 15,53-33-1-15,-49 37 0 16,49-37-1-16,0 0 1 16,-52 65 0-16,52-65-1 15,-7 46 0-15,7-46 0 16,21 46 0-16,-21-46 0 0,0 0 0 15,64 56 0-15,-5-12 1 16,-6-5-2-16,0-1 2 16,-18-1-1-16,-15 4 1 15,-33 2-2-15,-13 3 2 16,-14-6-2-16,-1-5 1 15,0-3 0-15,5-9-2 16,7-4-1-16,6-12-2 16,23-7-6-16,0-18-27 15,32-6-2-15,0-11-1 16,19-9 0-16</inkml:trace>
  <inkml:trace contextRef="#ctx0" brushRef="#br0" timeOffset="5173.2959">9106 656 98 0,'0'0'39'0,"0"0"2"16,27-54-3-16,-27 54-32 15,0 0-2-15,0 0 0 16,0 0-1-16,-21 66 0 16,21-66 0-16,-11 67-1 15,-3 27-1-15,-10 5-2 16,8 7 1-16,0-5-3 15,6-10-2-15,1-17-5 16,0-28-20-16,16-26-11 0,-7-20 1 16,0 0 0-16,0 0 1 15</inkml:trace>
  <inkml:trace contextRef="#ctx0" brushRef="#br0" timeOffset="5373.3073">8930 1177 104 0,'0'0'41'0,"-57"-49"-1"16,57 49 0-16,0 0-34 15,0 0-3-15,-47-56 0 16,47 56-1-16,0 0-1 16,0 0-1-16,0 0-1 15,71-45-3-15,-71 45-3 16,83-8-13-16,-36 6-18 0,9-1-4 15,-4 1 2-15,8 1-1 16</inkml:trace>
  <inkml:trace contextRef="#ctx0" brushRef="#br0" timeOffset="5852.3347">9658 1009 85 0,'0'0'39'16,"0"0"0"-16,0 0 2 15,0 0-30-15,0 0-3 16,0 0-2-16,0 0 0 0,0 0-2 16,-70 24 0-16,19 5-2 15,-1 2 0-15,-3 8-1 16,-2-2 0-16,12 9 0 15,6-3-2-15,18-5 1 16,27-12-1-16,12-10 0 16,11-8 1-16,12-6 0 15,3-8 0-15,6-10 0 16,2-6 0-16,-52 22 1 15,50-31 0-15,-50 31-1 16,52-38 2-16,-52 38-2 16,0 0 1-16,61-61 0 15,-61 61 1-15,0 0-2 16,37-52 0-16,-37 52 0 15,20-12 0-15,-20 12 0 16,0 0 0-16,-16 26-2 0,-2 5 0 16,4 6 1-16,5 3-3 15,12-4-1-15,17-18-1 16,13-11-3-16,22-7-14 15,-8-15-17-15,-47 15 0 16,60-22 0-16,-60 22 1 16</inkml:trace>
  <inkml:trace contextRef="#ctx0" brushRef="#br0" timeOffset="6205.3549">10059 1164 80 0,'0'0'39'0,"54"-44"0"16,-54 44 1-16,17-22-15 16,-17 22-20-16,-1 16-1 0,-15 12-2 15,-6 6-1-15,5 9 0 16,2 0-1-16,7 0 1 15,5-9-2-15,2-5 1 16,2-10-1-16,3-5 1 16,-4-14 0-16,20-3 1 15,-8-12 0-15,1-8-1 16,-1-9 1-16,-12 32 0 15,0 0 1-15,20-65-1 16,-20 65 1-16,15-51-1 16,-15 51 1-16,16-52-1 15,-16 52 1-15,14-47-2 16,-14 47 1-16,0 0-1 15,31-62 0-15,-31 62-1 16,0 0-2-16,49-41-2 0,-49 41-3 16,0 0-14-16,75-24-18 15,-75 24-1-15,62-5 0 16,-62 5 0-16</inkml:trace>
  <inkml:trace contextRef="#ctx0" brushRef="#br0" timeOffset="6444.3686">10818 969 111 0,'0'0'41'16,"0"0"-1"-16,0 0-8 16,0 0-25-16,0 0-1 15,0 0-2-15,-63 40-1 16,18-5 0-16,-5 4-2 0,11 5 0 15,3 1-2-15,15-2 1 16,17-3-2-16,19-13-1 16,23-20-3-16,7-15-4 15,-45 8-22-15,70-16-8 16,-70 16 1-16,69-38-3 15</inkml:trace>
  <inkml:trace contextRef="#ctx0" brushRef="#br0" timeOffset="6836.391">11179 906 94 0,'49'-52'40'16,"-49"52"1"-16,0 0-7 16,22-46-15-16,-22 46-12 0,0 0-1 15,0 0-2-15,0 0 0 16,-22 42-1-16,-8 9 0 15,-1 15-3-15,6 0 0 16,9 1 0-16,8-12 0 16,13-8 0-16,3-22 0 15,9-16 0-15,2-11 0 16,4-9 0-16,-23 11 0 15,0 0 0-15,0 0 0 16,50-35 0-16,-50 35 0 16,0 0 0-16,0 0 0 15,0 0 0-15,48-43 0 16,-37 44 0-16,-4 12 0 15,-4 3 0-15,-2 8 0 0,4 3 0 16,-5-2 0-16,8-2-5 16,7-5-10-16,-15-18-9 15,29-2-11-15,-15-8-7 16,7 0-1-16,-5-13 1 15</inkml:trace>
  <inkml:trace contextRef="#ctx0" brushRef="#br0" timeOffset="7625.4362">12610 875 83 0,'49'-55'39'15,"-49"55"-1"-15,0 0-5 16,23-59-22-16,-23 59-3 15,0 0-1-15,1-56-2 16,-1 56-2-16,0 0 0 16,0 0-1-16,-46-45 0 15,46 45-1-15,0 0 0 16,-72 26 1-16,72-26 0 15,-63 50-1-15,55-20 0 16,-51 58 0-16,4 9-1 16,12 11-1-16,8-5-2 0,18-5-2 15,17-16-6-15,5-26-22 16,28-31-7-16,-8-16 0 15,7-8-1-15</inkml:trace>
  <inkml:trace contextRef="#ctx0" brushRef="#br0" timeOffset="9104.5208">12236 1166 114 0,'0'0'41'15,"0"0"1"-15,-64-30-4 16,64 30-33-16,0 0-2 0,0 0-1 15,0 0 0 1,0 0-1-16,-1-52 0 0,1 52 1 16,53-12-1-16,-53 12-1 15,83-15 0-15,-37 6 0 16,1 1 0-16,4 0-1 15,0 1 1-15,0 0 0 16,-3 5-1-16,-48 2 0 16,83 2 1-16,-57 9-1 15,24 17 1-15,-28 6 0 16,-16 11 0-16,-19 6-1 15,-6-1 1-15,-6 0 0 16,5-4 0-16,6-19 0 16,5-7 0-16,3-6 0 0,6-14 0 15,0 0 1 1,15-18 0-16,-2-8-1 0,3-5 1 15,-16 31 0-15,0 0 0 16,31-70 2-16,-31 70-3 16,30-57 0-16,-30 57 0 15,29-57 0-15,-29 57-2 16,29-55 1-16,-29 55 0 15,0 0 0-15,45-65 1 16,-45 65 1-16,0 0 0 16,50-34 0-16,-50 34 1 15,0 0-2-15,57-7 0 16,-57 7 0-16,0 0 0 15,66 22 0-15,-66-22 0 16,0 0 0-16,66 27 0 0,-66-27 0 16,0 0 0-16,59 23 0 15,-59-23 0-15,0 0 0 16,0 0 0-16,0 0 0 15,0 0 0-15,18 36 0 16,-32-20 0-16,-13 5 0 16,1 4 0-16,-9 7 0 15,14 6 0-15,1 0 0 16,18 2 0-16,10-8-2 15,10-2 2-15,10-7 0 16,12-6-1-16,6-8 2 16,3-9-1-16,3-10 0 15,0-6 0-15,-5-10 0 16,-3-6 0-16,-44 32 2 0,0 0-2 15,41-61 0-15,-41 61 0 16,14-47 0-16,-14 47 0 16,-1-49 0-16,1 49 0 15,0 0 0-15,-22-57 0 16,22 57 0-16,0 0 0 15,0 0 0-15,-48-46 0 16,48 46 0-16,0 0 0 16,0 0 0-16,0 0 0 15,0 0 0-15,0 0 0 16,0 0 0-16,58-10 0 15,-58 10 0-15,58 6 0 16,-58-6 0-16,66 2 0 16,-66-2 0-16,67 0 0 0,-67 0 0 15,57 4 0-15,-57-4 0 16,15 10 0-16,9 9 0 15,-14 10 0-15,-21 1 0 16,-3 6 0-16,-5-1 0 16,5 4 0-16,1-10 0 15,11-10 0-15,2-19 0 16,13 8 0-16,-2-16 0 15,4-6 0-15,-15 14 0 16,0 0 0-16,0 0 0 16,34-64 0-16,-34 64 0 15,0 0 0-15,29-69 0 16,-29 69 0-16,17-46 0 15,-17 46 0-15,0 0 0 16,18-51 0-16,-18 51 0 0,0 0 0 16,0 0 0-16,-7-22 0 15,7 22 0-15,19 25 0 16,-10-2 0-16,10 10 0 15,2-8 0-15,-21-25 0 16,0 0 0-16,55 13 0 16,-55-13 0-16,0 0 0 15,67-25 0-15,-67 25 0 16,54-30 0-16,-54 30 0 15,0 0 0-15,66-49 0 16,-66 49 0-16,0 0 0 16,48-34 0-16,-48 34 0 15,33 4 0-15,-20 4 0 16,-20 18 0-16,1 15 0 0,-8 7 0 15,2 8 0-15,2-1 0 16,3-11-14-16,22-16-3 16,-15-13-5-16,27-1-4 15,-27-14-2-15,34-4-5 16,-20-4-6-16,8-3 3 15,3-4 4-15</inkml:trace>
  <inkml:trace contextRef="#ctx0" brushRef="#br0" timeOffset="12494.7147">15221 912 57 0,'0'0'36'0,"0"0"0"15,0 0-5-15,0 0-11 16,0 0-11-16,0 0-1 15,0 0-1-15,0 0 0 16,0 0-2-16,-58 19-1 16,58-19-1-16,0 0 0 15,-60 28-1-15,60-28-2 16,0 0 0-16,0 0 0 15,-57 50 0-15,57-50 0 16,0 0 0-16,0 0 0 0,-19 63-1 16,39-37 1-16,2-5-1 15,6-2 2-15,-7-2-1 16,-5 2 0-16,-13-4 1 15,-10 4 0-15,-13 1-1 16,-8 1 1-16,-1 4-1 16,-4 2 1-16,2-1-2 15,1-4 0-15,6-1-1 16,5-4-2-16,10 1-1 15,9-18-4-15,9 11-15 16,3-17-15-16,15-2 2 16,1-10-2-16,14-2 2 15</inkml:trace>
  <inkml:trace contextRef="#ctx0" brushRef="#br0" timeOffset="13027.7452">15503 1092 68 0,'47'-43'38'0,"-47"43"-2"15,0 0 3-15,0 0-22 16,0 0-10-16,0 0 0 15,0 0 0-15,0 0-2 16,0 0 0-16,0 0-1 0,-60-33-1 16,29 46-1-1,-24 19-1-15,2 8 1 0,-5 4-1 16,10 8 0-16,3-2-2 15,23 1 2-15,15-11-2 16,26-15 2-16,13-12-1 16,10-13 0-16,8-11 0 15,10-11 1-15,-60 22-1 16,65-35 1-16,-65 35 0 15,62-48-1-15,-62 48 1 16,61-49-1-16,-61 49 1 16,50-50 0-16,-50 50 0 15,0 0-1-15,49-59 0 16,-49 59 0-16,0 0 1 0,14-18-1 15,-14 18-1-15,-9 32 1 16,-6 3-2-16,1 14 1 16,2 0-2-16,10 4-1 15,11-12-1-15,12-19-2 16,15-9-6-16,-6-20-9 15,25-3-17-15,-8-13 1 16,6-5-1-16,-53 28 3 16</inkml:trace>
  <inkml:trace contextRef="#ctx0" brushRef="#br0" timeOffset="13395.7662">16030 1162 88 0,'37'-49'38'0,"-37"49"0"16,0 0 2-16,0 0-24 15,0 0-12-15,-8-38 0 0,-7 50-2 16,-2 14 1-16,-5 6-3 15,4 8 2-15,-4 0-1 16,8-2 0-16,2-8 0 16,10-8 0-16,7-11 1 15,-5-11-1-15,23-13 0 16,-1-6 1-16,-22 19-1 15,0 0 0-15,43-52 2 16,-43 52-2-16,0 0 0 16,55-65 0-16,-55 65 1 15,0 0-2-15,47-63 0 16,-47 63 0-16,0 0 0 15,0 0 0-15,55-52 0 16,-55 52-3-16,16 0-1 0,11 16 0 16,-5 14-3-16,2 4-3 15,12 5-12-15,-6-2-16 16,16-5-2-16,-8-15 0 15,14-3 1-15</inkml:trace>
  <inkml:trace contextRef="#ctx0" brushRef="#br0" timeOffset="13831.7911">16766 1117 107 0,'0'0'40'16,"0"0"2"-16,0 0-2 15,-40-54-33-15,40 54-3 0,-30 0 0 16,-18 11-1-16,-3 6-2 15,7 20 0-15,-2 1-1 16,17 9 1-16,14-3-1 16,21-7 0-16,22-22 1 15,13-12-1-15,7-14 1 16,-48 11 0-16,54-30 1 15,-54 30-2-15,66-49 0 16,-66 49 0-16,59-64 0 16,-59 64 0-16,59-71 0 15,-59 71 0-15,47-76 0 16,-47 76 0-16,36-62-2 15,-36 62 1-15,0 0 2 16,19-56 1-16,-19 56-4 0,0 0 2 16,0 0-2-16,-9 36 2 15,-14 20-4-15,3 15 1 16,7 3-5-16,11 1-1 15,18-13-8-15,4-25-5 16,30-19-9-16,-13-18-7 16,12-11-1-16,-49 11 2 15,0 0 2-15</inkml:trace>
  <inkml:trace contextRef="#ctx0" brushRef="#br0" timeOffset="14327.8195">17180 1150 92 0,'0'0'39'0,"30"-55"1"15,-30 55-1-15,0 0-30 16,0 0-2-16,-7-38-2 15,-2 49-3-15,-5 18 1 0,-1 9-2 16,2 6 1-16,-3 0-2 16,15 0 1-16,2-14-1 15,12-12 1-15,4-15 0 16,7-11 0-16,5-12 0 15,-29 20-1-15,0 0 3 16,49-48-3-16,-49 48 2 16,0 0-1-16,56-69 0 15,-56 69-1-15,0 0 0 16,51-63 0-16,-51 63 0 15,0 0 0-15,0 0-1 16,60-47 1-16,-60 47-2 16,7 27 2-16,-19 5 0 15,5 7-1-15,-4 5 0 0,8-2 0 16,6-12 1-16,12-14 0 15,10-11 0-15,4-9 0 16,4-12 0-16,-33 16 1 16,0 0 0-16,59-45 0 15,-59 45 0-15,0 0 0 16,56-69 0-16,-56 69-2 15,35-50 1-15,-35 50-4 16,26-48 0-16,-26 48-2 16,0 0-2-16,29-58-10 15,-29 58-6-15,0 0-9 16,0 0-7-16,0 0 1 15,43-47 0-15</inkml:trace>
  <inkml:trace contextRef="#ctx0" brushRef="#br0" timeOffset="14553.8324">17928 1001 94 0,'0'0'42'0,"0"0"0"16,54-1 0-16,-54 1-35 15,0 0-1-15,0 0-3 16,15 34-1-16,-28-2-1 15,3 10-1-15,-6 5-2 16,4 8 0-16,0 0-3 16,6-9-3-16,16-8-15 15,-7-24-17-15,17-11 0 16,-6-12-2-16,10-13 2 15</inkml:trace>
  <inkml:trace contextRef="#ctx0" brushRef="#br0" timeOffset="14727.8424">18082 992 102 0,'-11'-72'42'16,"11"72"2"-16,-16-67-2 16,16 67-37-16,-15-58-7 15,15 58-2-15,0 0-21 16,-27-60-17-16,27 60 1 15,0 0-3-15,0 0 2 16</inkml:trace>
  <inkml:trace contextRef="#ctx0" brushRef="#br0" timeOffset="15191.8689">18457 982 70 0,'0'0'41'0,"0"0"0"15,0 0 1-15,0 0-21 16,0 0-15-16,0 0 2 16,0 0-4-16,-41-2 1 15,0 36-4-15,4 12 1 16,-3 0-1-16,16 5-1 15,0-3 0-15,23-8 0 16,16-13-2-16,21-16 1 16,16-13-3-16,-52 2-3 15,66-23-15-15,-66 23-13 0,83-41-5 16,-83 41-5-16,88-57 3 15</inkml:trace>
  <inkml:trace contextRef="#ctx0" brushRef="#br0" timeOffset="15573.8908">18977 713 68 0,'0'0'44'0,"0"0"-3"16,0 0 2-16,0 0-14 15,0 0-24-15,0 0-1 16,-59 23 0-16,59-23 0 15,-39 65-2-15,36-40 1 16,-27 52-1-16,-1-6-2 0,14-6 1 16,5-13-2-16,17-11 1 15,-5-41 0-15,0 0 0 16,0 0 0-16,0 0 1 15,56 7 0-15,-56-7 0 16,0 0 0-16,49-35 1 16,-49 35-2-16,0 0 0 15,0 0 0-15,54-40 0 16,-54 40 0-16,0 0 0 15,20 4 0-15,-2 11 0 16,-6 9-5-16,-5 11 1 16,0 2-5-16,-3-11-11 15,15-1-5-15,-19-25-7 16,24-1-10-16,-10-8-1 15,9-1 2-15</inkml:trace>
  <inkml:trace contextRef="#ctx0" brushRef="#br0" timeOffset="16143.9234">20132 788 82 0,'0'0'40'0,"-3"-60"0"16,3 60-2-16,0 0-33 16,0 0-1-16,0 0 1 15,0 0-1-15,0 0 0 16,0 0 0-16,-31 58 0 15,31-58-1-15,-7 53-2 16,-2 28 2-16,-6 1-3 16,3 7 0-16,3-1-3 15,3-8-2-15,4-11-4 16,2-22-7-16,23-22-25 15,-15-15 1-15,12-4-1 16,-20-6 1-16</inkml:trace>
  <inkml:trace contextRef="#ctx0" brushRef="#br0" timeOffset="16711.9559">19985 1122 86 0,'-54'-45'40'15,"54"45"1"-15,-51-38 1 16,51 38-20-16,0 0-19 15,-59-48 1-15,59 48-2 16,0 0 1-16,0 0-2 16,0 0 1-16,0 0-1 15,59-30 0-15,-59 30-2 16,78-6 0-16,-29 1-1 15,1 2 1-15,4-3-1 16,0 1 0-16,1-2 1 0,-4 4 0 16,-2-2 3-16,-49 5-2 15,86-9 1-15,-86 9-1 16,59 0 2-16,-59 0 0 15,0 0-1-15,0 0 0 16,0 0 1-16,41 53-1 16,-62-6 0-16,-14 7 0 15,7 4-1-15,1 2-1 16,15 3 1-16,9-12 0 15,28-11 1-15,19-28-1 16,7-13 0-16,7-13 1 16,-58 14 0-16,61-31 1 15,-61 31-2-15,70-46 0 16,-70 46 0-16,53-61 0 15,-53 61 0-15,39-63 0 0,-39 63 0 16,18-67-4-16,-18 67 3 16,-5-55-2-16,5 55 2 15,0 0-2-15,-50-47 0 16,50 47-5-16,-48-14-11 15,48 14-4-15,-45 5-6 16,45-5-6-16,0 0-6 16,0 0-1-16,-46 48 3 15</inkml:trace>
  <inkml:trace contextRef="#ctx0" brushRef="#br0" timeOffset="17346.9922">21877 986 52 0,'0'0'38'0,"0"0"-2"16,0 0 4-16,3-54-14 16,-3 54-14-16,0 0-3 15,0 0-2-15,-52-20 0 0,52 20-2 16,-50 6 1-16,50-6-3 15,-63 21 0-15,63-21 0 16,-61 26 0-16,-12 8-2 16,17 11-1-16,8 3 0 15,20 3 0-15,17-2 0 16,28-5-1-16,15-9-2 15,12-12-1-15,14-6-2 16,1-17-12-16,23-3-10 16,-16-11-13-16,10-2 0 15,-76 16-1-15,67-30 3 16</inkml:trace>
  <inkml:trace contextRef="#ctx0" brushRef="#br0" timeOffset="17797.0179">22132 1077 98 0,'0'0'39'16,"0"0"2"-16,0 0-2 16,-47 9-34-16,47-9-1 15,0 0-1-15,0 0 0 16,0 0 0-16,0 0-1 15,0 0-1-15,0 0 0 16,62 34 0-16,-62-34 0 16,51-13 0-16,-51 13 0 15,54-17 0-15,-54 17-1 16,48-26-1-16,-48 26 1 15,0 0-1-15,0 0 1 0,46-55 0 16,-46 55 1-16,0 0 0 16,0 0 0-16,-49-22 2 15,49 22-1-15,-30 9-1 16,-31 14 1-16,-4 11-2 15,10 10 2-15,7 3-4 16,22 4 2-16,16-9-1 16,30-7 1-16,29-19-2 15,8-9 0-15,13-7-3 16,-1-14-3-16,-69 14-12 15,81-19-9-15,-81 19-5 16,84-33-7-16,-84 33 1 16,82-34 1-16</inkml:trace>
  <inkml:trace contextRef="#ctx0" brushRef="#br0" timeOffset="18214.0418">23011 632 94 0,'0'0'39'0,"6"-53"2"0,-6 53-2 16,0 0-34-16,0 0 0 16,0 0 1-16,0 0-3 15,0 0 1-15,0 0-1 16,0 0 0-16,0 0-1 15,-52 41 0-15,52-41 0 16,-28 58 0-16,28-58 0 16,-29 74-1-16,-10-12 1 15,20 29-2-15,1-3 0 16,10-2 0-16,5-12-4 15,15-15 1-15,8-18-3 16,5-24-3-16,17-20-14 16,-42 3-7-16,0 0-10 15,51-35 0-15,-51 35 1 0,0 0-2 16</inkml:trace>
  <inkml:trace contextRef="#ctx0" brushRef="#br0" timeOffset="18532.06">23328 610 106 0,'0'0'43'16,"18"-60"1"-16,-18 60-2 15,0 0-38-15,0 0 0 16,0 0-1-16,0 0 0 15,0 0-2-15,0 0 1 16,0 0 1-16,-45 66-3 16,45-66 0-16,-17 112 0 0,-11-12 0 15,4 6 0-15,2-4 0 16,10-9 0-16,6-19 0 15,17-21-5-15,7-23-13 16,2-27-6-16,23-4-7 16,-14-12-12-16,11-4 0 15,-40 17 0-15,0 0 3 16</inkml:trace>
  <inkml:trace contextRef="#ctx0" brushRef="#br0" timeOffset="18693.0692">23534 1187 98 0,'-5'16'44'0,"5"-16"0"15,-6 14-1-15,6-14-17 0,-10 0-26 16,10 0 0-16,0 0-4 16,0 0-16-16,0 0-12 15,5-12-10-15,-5 12-1 16,-13 9-3-16,7 5 2 15</inkml:trace>
  <inkml:trace contextRef="#ctx0" brushRef="#br1" timeOffset="25192.4409">1185 1752 47 0,'0'0'28'16,"0"0"2"-16,0 0-4 15,0 0-17-15,0 0-2 16,0 0-2-16,12-2-1 16,-12 2 0-16,14-1 0 15,-14 1-1-15,24-1 2 16,-9 2-3-16,2 2 0 15,-2 0-1-15,5 3 0 16,-1 0 0-16,3 1 0 16,2-2 0-16,0 1-1 15,1 1 1-15,3-2 0 16,3-3 0-16,3 0 0 0,3-2 0 15,3 1 0-15,1 1 0 16,3 0-1-16,1-1 1 16,-2 1-1-16,0 3 1 15,1-2-1-15,1 2 0 16,2-3-1-16,-2 1 1 15,5-3 0-15,-1 0 0 16,6-2 0-16,1-1 0 16,3 0 0-16,0-1 1 15,0 1-1-15,2-1 1 16,-1 2 0-16,-2-2 0 15,1 3-1-15,0 0 0 16,-2-1 0-16,2 1 0 16,0-3 0-16,5 0 0 0,0-1 0 15,4-1 0-15,4-1 0 16,0-1 1-16,2 0-1 15,1 1 0-15,1-1 0 16,-3 1 1-16,2 1-1 16,-1 2 0-16,2-2 0 15,1 5 0-15,3-3 1 16,-4 1-2-16,6 0 2 15,0-3-1-15,-2 1 1 16,1-3-1-16,3 1 1 16,1-1-1-16,2-1 1 15,1 1 0-15,-4 2 0 16,3-2-1-16,0 3 1 15,-4 2-1-15,2 1 1 0,-4 0 0 16,1 2-1-16,1-1 1 16,2 1-1-16,-3 0 1 15,4-2-1-15,0 0 0 16,0-1 1-16,2-1-1 15,1 0 0-15,1 0 1 16,2 0-1-16,0 3 0 16,-5 0 0-16,5 2 1 15,-5 0-1-15,-2 1 0 16,-5 3-1-16,1-1 1 15,-1-1 0-15,4 3 0 16,-2-3 0-16,-2 1 0 16,3-2 0-16,2-2 0 0,4 1-1 15,-5-1 1-15,2-2 0 16,1 1-1-16,1-2 1 15,-2 3 0-15,-3 0-1 16,0 3 1-16,-3-1 0 16,-3 1 0-16,1 2-1 15,-3-1 1-15,0 0 0 16,2 0 0-16,2 0 0 15,-3-1 0-15,4-1 0 16,-3-2 0-16,-1 1 0 16,4-1 0-16,2-1 0 15,0 0 0-15,3 0 1 16,1 2-1-16,-2-1 0 15,2 1 0-15,-1-1 0 16,-2 1 0-16,-1 1 0 0,-2 3 1 16,0-2-1-16,5 0 0 15,-2-1 0-15,0-2 0 16,2 1 0-16,3-2 0 15,-2 0 1-15,2 0-1 16,-1 0 0-16,1-1 0 16,-1 4 0-16,2-1 1 15,-3 1-1-15,-3 3 0 16,-2-1 0-16,0 1 0 15,-6-1 0-15,1 2-1 16,2-1 1-16,-1-2 0 16,-1 0 0-16,3 1 0 15,0-4 0-15,0 2 0 16,-2-2 0-16,0 0 0 0,-2 2 0 15,-2-1 0-15,3 1 0 16,1 2 1-16,-2-1-2 16,2-1 1-16,0-1 0 15,-1 3 0-15,-1-4 0 16,4 0 0-16,-2 1 0 15,3-1 1-15,2-3-1 16,2 3 0-16,-2-2 1 16,0 2-1-16,3 2 0 15,-4-2 0-15,1 3 0 16,-3-2 1-16,1 3-2 15,2-3 2-15,2 0-2 16,0 1 1-16,1 1 0 0,0-2 0 16,2-2 0-16,1 2 0 15,-1-1 0-15,2 0 1 16,-1 0-1-16,5 1 0 15,-5 0 0-15,5-1 0 16,0-1 0-16,0 0 0 16,4 0 1-16,1 1-1 15,0-2 0-15,1 1 1 16,2 0-1-16,-4 1 0 15,0 1 0-15,1 2 0 16,-5-1 0-16,0 1 1 16,1 1-1-16,0-1 0 15,0 0 0-15,2 1 0 16,-1-3 0-16,3 1 1 0,2-1-1 15,-2 0-1-15,4 0 1 16,-1 0-1-16,0 1 1 16,0-2 0-16,-1 4 0 15,2-2 0-15,-1 2-1 16,-1 0 1-16,-4 0-1 15,2 0 1-15,0 0 0 16,-3-1 0-16,3 1-1 16,-1-2 1-16,0 4 0 15,0-5 0-15,-1-1 0 16,1 2 0-16,1 1 0 15,1-2 0-15,1-1 0 16,-2 1 0-16,-3-1 0 16,3 0 1-16,-1 0-1 0,-2-1 0 15,2 0 0-15,-3-1 1 16,1 1-1-16,2-1 1 15,-3 1-1-15,3-1 1 16,-3 0-1-16,1 0 0 16,-1-1 0-16,-1 0 1 15,-4 2-1-15,-2-2 1 16,-1 0-1-16,-5 3 0 15,-1-1 1-15,-4 1-1 16,-2-2 0-16,-3 4 0 16,-4-2 1-16,-4 3-1 15,-2-1 0-15,0-2 0 16,-2 1 1-16,4 1-1 15,-3-2 0-15,2 0 0 16,-2 0 1-16,-1-1-1 0,-2 0 0 16,-4 1 0-16,-1-5 0 15,-1 4-1-15,-3-1 1 16,0 0-2-16,-1 0 3 15,1 0-3-15,2 3 2 16,2-3-2-16,4 2 2 16,-3-1 0-16,0 1 1 15,4 0-1-15,1-2-1 16,-2 0 1-16,2 0 0 15,-2-1 1-15,-1-2-2 16,2-1 2-16,-1 2-2 16,1-2 2-16,4 0-1 15,-1-1 1-15,1 3-1 16,-3-3 0-16,0 3 0 0,-1-2 0 15,-5 3 0-15,-4-3 0 16,-5 4 1-16,-7 1-1 16,-5-2 1-16,-3 1-1 15,-6-1 1-15,-1 2-1 16,-2-2 0-16,1 1 1 15,-1 0-1-15,1-1 0 16,2 0 0-16,0 1 0 16,4-3 0-16,-2 4 0 15,0-2 0-15,-4 1 0 16,-2 0 0-16,-6 1 0 15,-1-2 0-15,-11 3-2 16,0 0-2-16,11 3-11 16,-21-7-22-16,10 4 1 15,-15 4-2-15,15-4-1 0</inkml:trace>
  <inkml:trace contextRef="#ctx0" brushRef="#br2" timeOffset="54657.1262">1142 2623 51 0,'0'0'34'16,"3"-13"-1"-16,-3 13-3 15,0 0-11-15,0 0-9 16,0 0-2-16,-5 17-3 15,1 7-2-15,-2 3-1 16,0 10 0-16,-6 4 0 16,2 10-1-16,-6 6 1 15,-1 11 0-15,-6 2 0 16,-3 2 0-16,-2-4 0 15,1-1-1-15,-2-10 1 16,5-8-1-16,2-12 1 16,9-16 1-16,13-21-1 0,0 0 0 15,10-38 0-15,11-4 1 16,4-7-2-16,5-8 2 15,2-6-1-15,2-3-1 16,0 3 0-16,-4 2 0 16,-4 2-1-16,-2 6 1 15,-3 8-1-15,-4 7 0 16,-1 7 1-16,0 6-1 15,-4 10 0-15,2 8 1 16,2 12-1-16,3 11 1 16,1 8-1-16,2 9 0 15,0 6 0-15,1 8 0 16,-2 10-1-16,-3 5 1 15,-4 6-1-15,-7-1 0 0,-2 1-1 16,-8-3-1-16,1-4-2 16,-11-16-4-16,13 3-25 15,-14-26-5-15,10-5 0 16,-7-21-2-16</inkml:trace>
  <inkml:trace contextRef="#ctx0" brushRef="#br2" timeOffset="54850.1373">1163 3132 102 0,'-19'0'38'0,"-2"-6"1"16,21 6-1-16,0 0-32 16,17-2-3-16,13-9-1 15,15-2-1-15,12-2-2 16,10-11-6-16,17 9-29 0,-8-10-3 15,8 8 0-15,-10-3-2 16</inkml:trace>
  <inkml:trace contextRef="#ctx0" brushRef="#br2" timeOffset="55958.2006">2618 2675 73 0,'0'0'35'0,"-6"16"0"16,2 8 0-16,-12-3-28 16,7 14-2-16,-7 4-1 15,2 10 1-15,-6 0-2 16,4 9 0-16,-7 0-2 15,4-4 1-15,2-6-1 16,3-4 0-16,3-12 0 16,6-6 0-16,5-26 0 15,0 0 0-15,16-26 0 16,2-11 0-16,3-11 0 15,5-9 0-15,-1-4 1 0,3-10-2 16,-5 6 1-16,-4 2 0 16,-2 11-1-16,-5 7 1 15,-5 12 0-15,-3 6 0 16,-1 10-1-16,-3 17 1 15,0 0 0-15,2 11 0 16,0 10-1-16,3 2 1 16,3 6-1-16,4 3 0 15,1-3 0-15,11 0 0 16,2-7 0-16,4-10 0 15,5-7 0-15,6-8 1 16,2-12 0-16,1-6 0 16,1-8 0-16,-4-3 0 15,-3-2 0-15,-5 1 0 16,-5 3 0-16,-4 3-1 0,-10 10 0 15,-2 7 0-15,-12 10 0 16,0 0 1-16,3 32-1 16,-10 1 0-16,-1 7 0 15,-5 7-1-15,6 7 0 16,-3-3-2-16,8 4-2 15,-1-11-3-15,22 8-13 16,-7-28-18-16,15 5 1 16,0-22-2-16,11 0 1 15</inkml:trace>
  <inkml:trace contextRef="#ctx0" brushRef="#br2" timeOffset="56320.2213">3483 2854 88 0,'0'-18'38'0,"0"18"-2"16,-10 7 3-16,5 13-32 15,-4-1-3-15,2 6-1 16,0 7-1-16,0 3 0 16,-2 4-1-16,4-2 0 15,-1-2 0-15,3-7 0 16,1-4 0-16,2-6 0 15,0-18-1-15,0 0 2 16,13-18-1-16,0-8 0 16,-3-8 0-16,8-7 1 15,-3-4 0-15,3-4-2 16,-3-2 1-16,-1 7 0 0,-2 4 0 15,-3 4 0-15,-1 8-1 16,-1 5 0-16,-1 8-1 16,-6 15 0-16,22-2-3 15,-8 1-2-15,17 18-19 16,1-19-15-16,13 12 0 15,6-17 0-15,14 6 1 16</inkml:trace>
  <inkml:trace contextRef="#ctx0" brushRef="#br2" timeOffset="56574.2359">4425 2438 92 0,'-12'-12'37'0,"8"24"2"16,-13-4 0-16,12 21-31 15,-12 4-4-15,2 13 0 16,-2 11-2-16,1 8 1 16,-2 6-2-16,3 1 0 15,0 2-1-15,5-3-3 16,2-5 0-16,1-14-2 15,14 0-8-15,-12-28-18 16,19 1-8-16,-14-25 0 16,25 4 1-16</inkml:trace>
  <inkml:trace contextRef="#ctx0" brushRef="#br2" timeOffset="56747.2458">4309 2907 97 0,'-1'-10'38'0,"-5"-2"2"15,6 12-4-15,0 0-29 16,22-2-3-16,-6 1-2 15,9-3-1-15,8 0-3 16,5-10-3-16,23 8-26 16,-9-24-7-16,10 7 0 15,-5-15-1-15</inkml:trace>
  <inkml:trace contextRef="#ctx0" brushRef="#br2" timeOffset="56949.2573">4871 2339 99 0,'-28'11'39'0,"7"26"4"15,-11 1-4-15,10 15-30 16,-6 9-6-16,4 5 1 16,2 2-3-16,6-2 1 15,5-2-4-15,5-11-2 16,14 10-11-16,-5-31-25 15,19 4 0-15,-10-20 0 16,17-1-2-16</inkml:trace>
  <inkml:trace contextRef="#ctx0" brushRef="#br2" timeOffset="57573.293">5741 2002 99 0,'-12'9'35'0,"-14"5"1"16,7 14-8-16,-5-2-27 16,-3 6 0-16,2 4-1 15,6-1-2-15,9 6-4 16,-1-15-10-16,20 4-18 15,3-18-1-15,11 2 0 16,5-20 0-16</inkml:trace>
  <inkml:trace contextRef="#ctx0" brushRef="#br2" timeOffset="57739.3025">5875 2060 97 0,'0'0'36'16,"-29"12"2"-16,18 6-2 15,-11 1-32-15,10 2-3 16,6 8-4-16,-7-12-23 15,18 13-10-15,-5-8-1 16,9 4 0-16,-4-7-1 16</inkml:trace>
  <inkml:trace contextRef="#ctx0" brushRef="#br2" timeOffset="58376.3389">2425 2045 77 0,'0'0'37'0,"-17"13"-2"15,10 4 1-15,-11-1-31 16,11 3-6-16,4 7-3 15,-1-7-5-15,18 16-14 16,-4-17-11-16,11 2 0 16,3-13-2-16,6-6 1 15</inkml:trace>
  <inkml:trace contextRef="#ctx0" brushRef="#br2" timeOffset="58534.348">2706 1947 74 0,'-14'15'36'0,"6"11"-2"15,0 4-2-15,6-1-42 16,7 4-21-16,9-3-3 16,9-4-2-16,6-6 0 15</inkml:trace>
  <inkml:trace contextRef="#ctx0" brushRef="#br2" timeOffset="59459.4009">6577 2584 74 0,'0'0'34'0,"5"-25"-5"16,-5 25-1-16,-7-14-16 15,7 14-2-15,-31 2-1 16,10 11 0-16,-14-1-3 16,0 9 0-16,-4 1-2 15,1 8 0-15,2-1-2 16,7 0 0-16,10-1-1 15,10-5-1-15,9-1-1 16,13-4 1-16,6-2-1 0,10-3 1 16,7-4 0-16,2 2 0 15,2-1 0-15,-5-2 0 16,-7 1 1-16,-1 4-1 15,-15-2 1-15,-8 4-1 16,-8 4 1-16,-14 0-1 16,-5 0 0-16,-3 2 0 15,-6 2-1-15,1-1 0 16,8 0-3-16,-2-9-2 15,17 10-11-15,-1-18-21 16,18 1 1-16,4-17-1 16,21 6 0-16</inkml:trace>
  <inkml:trace contextRef="#ctx0" brushRef="#br2" timeOffset="59943.4286">7169 2659 65 0,'0'0'37'0,"-22"-22"1"16,5 22 0-16,-16-12-15 16,5 17-8-16,-14 1-8 15,0 11-1-15,-3 4-2 16,-3 9 0-16,0 4-2 15,4 5 0-15,4 1 0 16,10 2-1-16,6-4 0 0,12-4-1 16,12-6 1-16,12-10-1 15,12-5 0-15,11-7 0 16,9-10 1-16,4-11-1 15,5-3 0-15,3-9 1 16,-5-3-1-16,-1-1 0 16,-8-6 1-16,-6 6-1 15,-7 0 1-15,-3 9-1 16,-9 0 0-16,-5 13 0 15,-12 9 0-15,0 0 0 16,0 0 0-16,-6 25 0 16,-4 2 0-16,-4 1-1 15,0 9 0-15,-2-1-1 16,7 5-2-16,1-1 0 0,8 3-2 15,0-13-5-15,19 11-18 16,-8-24-9-16,15 3 0 16,-1-20 0-16,10-2 1 15</inkml:trace>
  <inkml:trace contextRef="#ctx0" brushRef="#br2" timeOffset="60310.4496">7508 2772 97 0,'12'-13'37'0,"-12"1"1"16,0 12-1-16,0 0-29 15,-2 18-2-15,-5 1-2 16,0 7 0-16,-2 3-2 16,-1 6 0-16,-1 2 0 0,0-3-1 15,3-4 0-15,4-1 0 16,2-11 0-16,2-18 0 15,15 10-1-15,5-21 1 16,3-12-1-16,9-11 1 16,1-4 0-16,5-7-1 15,1-6 1-15,-5 4-1 16,0 0 0-16,-7 7 0 15,-3 10 0-15,-7 8 0 16,-4 9 0-16,-13 13 0 16,16 19 0-16,-12 4-1 15,0 10-1-15,2 7-1 16,3 5-1-16,2-5-5 15,18 14-23-15,-11-20-7 16,22 1 0-16,-7-14-2 0</inkml:trace>
  <inkml:trace contextRef="#ctx0" brushRef="#br2" timeOffset="60728.4735">8333 2651 87 0,'-33'-5'39'0,"-15"0"1"15,8 27 0-15,-16-5-16 16,9 16-19-16,1 5 0 16,10 6-2-16,12-1-2 15,13 2 1-15,8-9-2 0,17-10 1 16,14-12-1-16,14-12 1 15,6-11-1-15,11-12 0 16,3-16 0-16,-1-9 1 16,-2-7-1-16,-1-7-2 15,-9-4 3-15,-8-1-3 16,-8 2 3-16,-10 6-2 15,-7 12 1-15,-10 11-1 16,-8 19 1-16,-12 16 0 16,-6 20 0-16,-4 14 2 15,-5 18-3-15,-5 6 2 16,5 9-3-16,-1-1 0 15,13 1-4-15,4-13-3 16,24 7-20-16,-5-28-11 0,22 2 0 16,-3-22-1-16,13-3 1 15</inkml:trace>
  <inkml:trace contextRef="#ctx0" brushRef="#br2" timeOffset="61229.5021">8782 2596 92 0,'0'0'39'15,"-17"0"-2"-15,-2 7 3 16,9 20-31-16,-8 0-3 16,0 10-2-16,2 0 0 15,5 3-2-15,0 0 0 16,8-4-1-16,4-4 0 0,4-9 0 15,8-8-1-15,6-8 0 16,4-8 0-16,1-9 0 16,4-6 0-16,0-6 0 15,0-9 0-15,-3 4 0 16,1-5 0-16,-6 2 0 15,-4 6 0-15,-3 3 0 16,-4 6 0-16,-9 15 0 16,0 0-1-16,0 0 1 15,4 25 0-15,-8-2-1 16,0 3 1-16,0 3 0 15,3-1 0-15,1-2-1 16,1-6 1-16,6-1 1 16,1-9-1-16,6-3 0 15,3-13 0-15,3-4 1 0,4-11 0 16,6-6-1-16,-3-9 0 15,4-4 0-15,-2-5-1 16,-1 0-2-16,1 2 0 16,-8 0-2-16,2 12-3 15,-15-7-17-15,9 28-13 16,-13-9-1-16,7 20 1 15,-11-1-1-15</inkml:trace>
  <inkml:trace contextRef="#ctx0" brushRef="#br2" timeOffset="61427.5135">9434 2590 114 0,'0'0'38'0,"-10"29"1"16,-6-21-8-16,5 21-25 15,-3 0-1-15,1 5-3 16,-1 2 0-16,3 2-1 15,4-1-3-15,-3-1-1 16,13-2-6-16,-3-34-24 16,11 23-7-16,-11-23 0 15,31-11-1-15</inkml:trace>
  <inkml:trace contextRef="#ctx0" brushRef="#br2" timeOffset="61579.5222">9477 2392 109 0,'-10'-21'39'0,"-8"1"-1"15,18 20-9-15,-4 12-36 16,4-12-29-16,12 25-2 16,3-12-1-16,12 15 0 15</inkml:trace>
  <inkml:trace contextRef="#ctx0" brushRef="#br2" timeOffset="61849.5376">9888 2600 90 0,'-22'4'39'0,"-15"-8"3"0,7 19-3 16,-17-11-20-16,8 18-12 15,3 0-2-15,4 6-3 16,7 5 1-16,8 0-2 15,12 2-1-15,10-1 0 16,10-4-1-16,14-8-2 16,14-2 0-16,10-14-3 15,18 10-16-15,-9-28-16 16,20 2-3-16,-6-21 0 15,5 0-1-15</inkml:trace>
  <inkml:trace contextRef="#ctx0" brushRef="#br2" timeOffset="62223.559">10475 2256 78 0,'-14'-24'41'16,"14"24"-1"-16,-30 5 1 16,16 26-20-16,-16-1-15 15,13 9-1-15,-2 5-2 16,5 6 1-16,0 3-2 15,2 3 1-15,1 0-2 16,7-7 1-16,0 0-2 16,4-11 2-16,4-4-2 15,4-6-1-15,4-8 1 16,6-12-1-16,5-5 1 15,0-7 0-15,3-8 0 16,-2 1 0-16,4-8 0 16,1 2 1-16,-5-1-2 15,-1 6 2-15,-3 1-1 0,-2 8 0 16,-4 9 0-16,-1 0 0 15,-7 7-1-15,0 3-1 16,-4 4-1-16,-1-7-5 16,18 16-17-16,-19-29-16 15,14 16 0-15,-14-16 0 16,27-7-3-16</inkml:trace>
  <inkml:trace contextRef="#ctx0" brushRef="#br2" timeOffset="63214.6157">11618 2181 78 0,'0'0'34'0,"0"0"-6"15,-5 19-2-15,-8-5-16 16,9 19-1-16,-11 0-3 0,7 16-1 15,-8 2 0-15,5 8 0 16,-6 0-2-16,5 6 1 16,-7-2-1-16,3-3 0 15,-3-7-1-15,8-6 0 16,-1-10 0-16,6-8 0 15,6-11-1-15,0-18 1 16,20 2 0-16,3-13-1 16,4-16 1-16,3 0-1 15,4-9 1-15,3 0-1 16,-4-1-1-16,0 7 1 15,-6 0-1-15,-6 10 0 16,-6 9 0-16,-2 9 1 16,-13 2-1-16,10 25 0 15,-12 1 0-15,-1 4 0 0,3 4-1 16,2 1-1-16,5-1-1 15,2-4-3-15,19 6-14 16,-8-24-18-16,25 4-2 16,-6-16 1-16,20 1-1 15</inkml:trace>
  <inkml:trace contextRef="#ctx0" brushRef="#br2" timeOffset="63634.6397">12266 2604 99 0,'-17'-12'37'0,"-13"-3"3"15,3 13-2-15,-12-3-33 16,6 10-1-16,-5 3 1 0,2 11-1 16,-3 2-1-16,1 14 1 15,4 2-2-15,5 7 0 16,6-2 0-16,8 0-2 15,6-2 1-15,11-5-1 16,6-5 1-16,13-11-1 16,4-8 0-16,7-10 0 15,8-9 0-15,3-9 0 16,0-8 0-16,3-2 0 15,1-11 1-15,-6 2-1 16,-5 0 0-16,-4 5 0 16,-9 6 0-16,-7 4-1 15,-7 9 1-15,-9 12-1 0,0 11 0 16,-7 7 0-16,-5 8-1 15,3 0-1-15,2 9-2 16,2-9-2-16,12 12-7 16,-2-27-16-16,25 9-9 15,-3-16 1-15,19-2-1 16,-3-15 2-16</inkml:trace>
  <inkml:trace contextRef="#ctx0" brushRef="#br2" timeOffset="63966.6587">12835 2512 88 0,'-20'-19'38'16,"2"16"1"-16,-14-2 0 0,7 17-23 16,-10-1-12-1,4 8 0-15,5 1-2 0,3 2 1 16,5 1-1-16,9 0-1 15,12-4 0-15,6-1 0 16,11-5-1-16,12-2 0 16,2-1 0-16,6 0 0 15,-4-1 0-15,4 3 0 16,-11 1 0-16,-6 1 1 15,-13 5-1-15,-12 3 0 16,-6 2 0-16,-10-1 1 16,-6 2-2-16,-4-5 1 15,5 0-3-15,-1-9-3 16,17 9-11-16,-5-27-18 0,26 2-5 15,5-17 1-15,19 2-2 16</inkml:trace>
  <inkml:trace contextRef="#ctx0" brushRef="#br2" timeOffset="64138.6685">13255 2207 113 0,'-9'-3'41'0,"-11"-4"0"16,20 7-2-16,-34 14-40 15,34-14-8-15,5 11-28 16,-5-11-3-16,21 21 0 16,-10-8-1-16</inkml:trace>
  <inkml:trace contextRef="#ctx0" brushRef="#br2" timeOffset="64311.6784">13310 2709 119 0,'-25'23'41'16,"-5"-20"1"-16,13 4-3 15,3-18-38-15,1-1-4 16,13 12-12-16,4-22-22 16,9 16-5-16,-12-12 2 15,-1 18-2-15</inkml:trace>
  <inkml:trace contextRef="#ctx0" brushRef="#br2" timeOffset="65932.7711">1444 4067 53 0,'0'0'26'15,"0"0"2"-15,-4-11 0 16,4 11-6-16,0 0-5 15,0 0-5-15,0 0-2 16,16 8-1-16,-16-8-2 16,29-8-1-16,0-5-2 15,18-1 0-15,13-3-2 16,9 0-1-16,12 0-2 15,2 1-4-15,12 17-30 16,-19-8-5-16,2 18 1 16,-19-5-2-16</inkml:trace>
  <inkml:trace contextRef="#ctx0" brushRef="#br2" timeOffset="66917.8275">2649 3743 78 0,'0'-11'34'16,"-2"-6"-1"-16,2 17-4 15,0-23-22-15,0 23-1 16,4-23-1-16,-4 23 1 15,0 0-2-15,11 4 0 16,-10 15 0-16,1 15-1 16,0 10 0-16,2 12-1 15,-4 11-1-15,1 10 1 0,-2 4-2 16,-4 2 1-16,1-5-1 15,-1-5 1-15,-1-12-1 16,2-11 0-16,1-11 0 16,3-10 1-16,3-13 0 15,-3-16 0-15,12 2 0 16,-2-16 0-16,0-7 0 15,5-6 0-15,-2-5 0 16,3-4-1-16,3-4 1 16,-2-1-1-16,2 3 0 15,0 5 0-15,2 4 0 16,0 6 0-16,3 8 0 15,-1 5 1-15,-2 8-1 16,2 8 0-16,-4 8-1 0,-5 4 1 16,-5 7 0-16,-4 3-1 15,-13 6 1-15,-7 6-1 16,-10 1 2-16,-12-3-1 15,-1 0 0-15,-4-4 0 16,-1-4-2-16,5-11 0 16,6-7-3-16,10-20-2 15,22 8-19-15,3-32-13 16,23 1 0-16,2-13-1 15,17 0 1-15</inkml:trace>
  <inkml:trace contextRef="#ctx0" brushRef="#br2" timeOffset="67314.8502">3214 4164 95 0,'5'25'37'0,"-5"-25"2"15,3 20-9-15,-3-20-25 16,0 23 0-16,-1-7-1 15,2 7-1-15,-9 5 0 16,4 4-1-16,-8 1 0 16,3 1-1-16,-3-3 1 15,2-1-1-15,-1-6-1 16,6-6 1-16,5-18-1 15,0 0 1-15,16-12-1 16,0-13 1-16,5-10-1 16,3-2 1-16,-1-10 0 15,-1-3 0-15,-3 1 0 0,-5 4 0 16,-7 6 0-16,-1 6 0 15,-3 8-1-15,-3 5 0 16,1 10 0-16,-1 10-1 16,18-6 0-16,-3 7-3 15,11 3-2-15,-1-14-13 16,19 14-19-16,-4-13-3 15,13 8 1-15,-6-11-1 16</inkml:trace>
  <inkml:trace contextRef="#ctx0" brushRef="#br2" timeOffset="67707.8727">3746 4109 87 0,'-4'26'37'0,"0"-10"0"16,18 6 1-16,-5-10-31 15,18-5-5-15,7-7 1 16,8-4-1-16,4-8 0 16,3-2 0-16,-1-6-1 15,-6 2 1-15,-1-8-1 16,-11 4 0-16,-10-1-1 15,-11 3 0-15,-11 2 1 16,-12 6-1-16,-13 4 1 16,-5 6 0-16,-12 9 0 15,-4 9 1-15,-7 10-1 0,3 7 0 16,3 8 1-16,6-1-2 15,13 3 1-15,14-2-1 16,16-5-1-16,15-7-2 16,23-9 0-16,9-9-3 15,21-1-7-15,-6-18-26 16,20 2-1-16,-6-14 1 15,3 0-2-15</inkml:trace>
  <inkml:trace contextRef="#ctx0" brushRef="#br2" timeOffset="68059.8928">4366 4086 103 0,'-29'10'40'16,"-9"-5"1"-16,5 20-1 0,-4-5-36 16,8 6-1-16,0 3 0 15,5 4-2-15,6-2 0 16,9 3 0-16,9-6 0 15,9-5-1-15,10-9 0 16,9-9 1-16,4-8-1 16,8-9 0-16,-1-10 1 15,1-6-1-15,-1-8 0 16,-2-5 1-16,-8 2-1 15,-6 1 1-15,-7 6-1 16,-3 7 1-16,-9 6-1 16,-4 19 1-16,0 0-1 15,-12 19 0-15,2 7-1 0,-1 5-2 16,6 6 0-16,4-1-1 15,9 4-3-15,7-13-7 16,22 10-13-16,-2-25-14 16,16 2 1-16,-2-17 0 15,18-1 2-15</inkml:trace>
  <inkml:trace contextRef="#ctx0" brushRef="#br2" timeOffset="68426.9138">4988 4051 100 0,'-22'-5'40'16,"-12"1"0"-16,6 23-1 15,-10 0-33-15,5 9-2 16,5 4-1-16,9 4-1 16,3 0 0-16,8-1-2 0,15-8 1 15,9-10-1-15,8-9 1 16,10-15 0-16,8-14-1 15,3-9 2-15,4-15 0 16,-2-10 0-16,-2-10 0 16,-4-4-1-16,-2-2 1 15,-8 4 0-15,-10 8-1 16,-3 8 1-16,-9 13-2 15,-8 16 0-15,-1 22 0 16,-19 18 0-16,1 20 0 16,-3 14-2-16,1 10 0 15,-4 8 0-15,9 9-5 16,0-10-6-16,20 8-6 15,-9-29-7-15,25 7-15 0,-7-22-1 16,18-4-1-16,-7-16 2 16</inkml:trace>
  <inkml:trace contextRef="#ctx0" brushRef="#br2" timeOffset="69005.9469">1462 5414 101 0,'0'0'39'0,"11"-14"1"15,13-13-4-15,30 6-34 16,12-1-1-16,10 1-3 16,18 7-7-16,-1-9-28 15,16 13-1-15,-9-5 0 16,4 10-2-16</inkml:trace>
  <inkml:trace contextRef="#ctx0" brushRef="#br2" timeOffset="69611.9816">2723 5240 101 0,'-24'14'39'15,"9"10"0"-15,-18-4-4 16,14 11-30-16,-1 0-1 15,2 6-1-15,5 0-1 16,-1 0 0-16,4-3 0 16,3-4-1-16,5-8 0 15,2-6 0-15,0-16-1 0,16-2 1 16,-1-15-1-16,2-11 0 15,4-9 1-15,1-5-1 16,-2-6 1-16,1-2-1 16,-2 4 1-16,-4 1-1 15,-2 11 0-15,-6 5 0 16,-3 12 1-16,-4 17-1 15,0 0 0-15,11 12 0 16,-8 10 1-16,4 7-1 16,-1 4 0-16,4 3 0 15,4-1 0-15,5-4 0 16,3-8 0-16,10-7 0 15,6-14 0-15,5-8 0 16,8-12 1-16,4-5-1 16,1-11 1-16,-1-3-1 0,-3-1 1 15,-8 4-1-15,-8 5 0 16,-7 5 0-16,-11 10 1 15,-18 14-1-15,0 0 0 16,5 23 0-16,-15 5-1 16,-2 7 1-16,-1 8-2 15,0 0-1-15,7 7-1 16,0-8-2-16,13 5-5 15,-3-21-6-15,25 9-14 16,-4-23-9-16,17-1 1 16,-2-17-1-16</inkml:trace>
  <inkml:trace contextRef="#ctx0" brushRef="#br2" timeOffset="69997.0036">3788 5197 77 0,'0'0'39'15,"-27"-18"0"-15,10 32-17 16,-23-11 9-16,12 27-22 15,-11 0-2-15,4 12-2 16,-1-2-1-16,7 5 0 16,6-6-1-16,8-2-1 15,9-7-1-15,13-12 0 16,15-12 0-16,11-12-1 15,7-12-1-15,10-10 1 16,2-5 0-16,0-6-1 16,-2-5 1-16,-9 2-1 0,-10 2 1 15,-7 10 0-15,-11 5 0 16,-8 10 0-16,-5 15 0 15,0 0 0-15,-22 9 0 16,10 12 0-16,2 3 0 16,2 6-1-16,5 3-1 15,6-4-1-15,11 1-1 16,4-9-1-16,16-3-2 15,-2-14-3-15,18 8-10 16,-18-24-15-16,16 1-3 16,-12-12-1-16,3 5 2 15</inkml:trace>
  <inkml:trace contextRef="#ctx0" brushRef="#br2" timeOffset="70771.0479">4238 5250 85 0,'0'0'37'16,"-18"8"1"-16,10 13 1 16,-9-4-30-16,8 11-2 15,-2 3-3-15,2 3-1 16,3-3-1-16,3 1 0 15,0-7 0-15,7-4-1 16,1-10 0-16,-5-11 0 16,20-6 0-16,-8-13 0 15,3-4 0-15,1-7-1 16,-1-5 1-16,1-6-1 15,-2 2 0-15,-4 0 0 16,1 7 0-16,-1 5-1 16,-1 6 1-16,-2 6-1 0,4 11 0 15,-1 5 0-15,4 6 0 16,3 3-2-16,7 6 0 15,1-4-1-15,11 3-1 16,0-5-1-16,10 3-1 16,-1-10 2-16,1 2 0 15,-4-5 3-15,-7-2 1 16,-8-2 3-16,-10-5 1 15,-4 0 1-15,-15-7 2 16,-1 4 0-16,-13-6 0 16,1 5-1-16,-8-1-1 15,2 11 0-15,-3 5-2 16,-3 12 1-16,-1 6-1 15,0 13 0-15,5 5 0 0,1 2 0 16,6 4-1-16,9-7 0 16,7-1 0-16,9-10-1 15,6-11 1-15,12-10-1 16,7-12 0-16,4-10 0 15,0-8 0-15,1-6 0 16,-3-2 0-16,-2-3 0 16,-2 5 0-16,-7 1 0 15,-6 10-1-15,-4 9 1 16,-15 11 0-16,14 18 0 15,-14 16-1-15,-3 11 1 16,-5 19 0-16,-5 12 1 16,-7 11 0-16,-3 4 0 15,-6 0 1-15,-1-1-1 0,-2-7 0 16,2-12 0-16,-1-16 2 15,2-10-3-15,5-19 0 16,3-12-2-16,0-15 1 16,8-13 0-16,0-9-2 15,0-15-1-15,5-4-5 16,-6-20-4-16,14 2-6 15,-15-22-8-15,21 12-11 16,-7-7-4-16,8 7 0 16,-2 2 2-16</inkml:trace>
  <inkml:trace contextRef="#ctx0" brushRef="#br2" timeOffset="72266.1334">5858 5210 80 0,'-23'1'37'16,"9"12"0"-16,-3-3 1 15,5 14-32-15,-7-1-1 16,10 10-1-16,-5-1-1 15,4 1-1-15,1-1 1 0,5-1-2 16,3-8 1-16,1-6-1 16,0-17 1-16,9 9-1 15,-9-9 0-15,21-24 0 16,-8 0 0-16,-1-5-1 15,-1-4 1-15,-1-4-1 16,2 1 1-16,-5 1-1 16,4 5 0-16,-4 5 1 15,2 5-1-15,1 8 0 16,0 4-1-16,3 5-1 15,7 7-2-15,-2-3-2 16,16 15-14-16,-10-16-18 16,17 9-1-16,-8-11-1 15,14 4 1-15</inkml:trace>
  <inkml:trace contextRef="#ctx0" brushRef="#br2" timeOffset="72467.1449">6315 5145 87 0,'0'0'38'0,"-22"10"0"16,12 13 1-16,-11-3-33 15,6 15-1-15,-4-3-2 16,3 9 0-16,2-6-1 16,6 2-2-16,6-7-1 15,2-8-1-15,15-1-6 16,-15-21-21-16,32-6-9 15,-13-15-1-15,15-2-1 0</inkml:trace>
  <inkml:trace contextRef="#ctx0" brushRef="#br2" timeOffset="72897.1695">6430 5000 91 0,'0'0'39'16,"0"0"2"-16,7 22-2 15,-7-22-30-15,2 24-5 16,6-9 0-16,2 8-1 15,-2-2 0-15,-1 8-1 16,-3 2-1-16,1 0 1 16,-5 5-1-16,-5-3 0 15,-4 3-1-15,3-6 1 16,-3-2-1-16,0-8 0 0,4-7 0 15,5-13 0-15,0 0 0 16,19-11 0-16,-4-14 0 16,10-2 0-16,2-6 0 15,1-5 0-15,3 0 1 16,-1 1-1-16,-3 6 0 15,-6 4 0-15,2 9 0 16,-8 8 0-16,-3 10 0 16,-12 0 0-16,16 28 0 15,-14-1-1-15,-1 6 0 16,0 3 0-16,3 6-2 15,-3-4-1-15,10 2-4 16,-5-14-6-16,17 9-7 16,-11-25-13-16,11 5-6 0,0-16-1 15,9-2 2-15</inkml:trace>
  <inkml:trace contextRef="#ctx0" brushRef="#br2" timeOffset="73287.1918">7038 5193 82 0,'-11'11'40'0,"11"12"-1"16,-9-10 1-16,19 4-26 15,-4-6-9-15,11-2-2 16,4-8 0-16,10-2-1 15,1-12-1-15,8-2 0 0,2-6 0 16,-4-4-1-16,-5-4 1 16,-3 1-1-16,-10 0 0 15,-8 1 0-15,-12 8 0 16,-11 5 0-16,-11 11 1 15,-7 10 0-15,-5 12-1 16,-3 6 1-16,-2 9 0 16,6 5 0-16,6 1-1 15,11-1 1-15,12-3-1 16,15-11-1-16,15-4-2 15,14-13-2-15,18 2-7 16,-1-25-4-16,24 10-11 16,-13-22-14-16,11 2-1 15,-10-12 0-15,0-2 1 16</inkml:trace>
  <inkml:trace contextRef="#ctx0" brushRef="#br2" timeOffset="78531.4918">5362 5250 39 0,'17'-10'30'0,"-5"0"3"15,2 4-1-15,-14-8-23 16,0 14-1-16,6-12 0 16,-6 12 0-16,0 0 0 0,-11-11-1 15,1 2-2-15,10 9 0 16,-20-13-1-16,7 6-1 15,-2-1 0-15,0 2-1 16,-7 3 0-16,-1 5-1 16,-11 8 1-16,1 7 0 15,-9 3-1-15,-1 10 1 16,-1 4 0-16,5 5 0 15,8 0-1-15,4-1 0 16,13-6 1-16,14 0-2 16,13-9 1-16,11-8-1 15,14-8 1-15,10-9-1 16,4-6 0-16,9-5 1 15,-2-8-1-15,-4-5 0 16,-5 0 1-16,-10-3-1 0,-7 1 1 16,-11 4-1-16,-11-1 1 15,-6 5-1-15,-6 6 0 16,1 14 0-16,-13-11 0 15,13 11 0-15,-15 17 0 16,9 3 0-16,-2 6-2 16,2 4-1-16,7 12-9 15,-5-15-25-15,21 10-2 16,-6-16-1-16,16-1-1 15</inkml:trace>
  <inkml:trace contextRef="#ctx0" brushRef="#br2" timeOffset="79517.5482">1546 6512 85 0,'0'0'37'16,"0"0"0"-16,15 3 1 15,-4-5-30-15,16 5-2 16,7-3-2-16,9 2-2 15,11-4-2-15,3-6-5 16,18 3-28-16,-9-7-5 16,11-1 1-16,-10-5-3 15</inkml:trace>
  <inkml:trace contextRef="#ctx0" brushRef="#br2" timeOffset="85772.9059">2738 5959 53 0,'8'-12'32'16,"-8"12"0"-16,0 0-1 15,10 16-16-15,-10-16-6 16,-13 30-4-16,8-7 1 15,5 14-1-15,-6 3-1 16,8 13 0-16,-7 1-1 16,5 10-1-16,-5 0 1 15,4 3 0-15,-5-3-1 0,3-3 1 16,-4-5-1-1,2-4 0-15,2-10-1 0,3-8 2 16,0-8-2-16,7-10 0 16,-7-16 0-16,21 1 0 15,-3-15 0-15,5-10-1 16,2-6 1-16,2-3-1 15,0-9 1-15,2-1-2 16,-1-2 1-16,0 5-1 16,-4 4 1-16,0 4-1 15,-5 7 1-15,-2 6-1 16,1 10 2-16,-1 7-1 15,-2 7 0-15,-3 9 0 16,1 8 0-16,0 7 2 16,2 2-1-16,-1 6-1 0,5 2-1 15,0-1-3-15,13 5-6 16,-10-16-23-16,16 2-5 15,-2-14 1-15,6 2-2 16</inkml:trace>
  <inkml:trace contextRef="#ctx0" brushRef="#br2" timeOffset="86242.9328">3619 6400 83 0,'-18'-23'36'16,"8"6"0"-16,-13-3 1 15,8 7-31-15,-13-1 1 0,3 12-1 16,-7 3-1-16,4 12 0 16,-7 5-2-16,4 11 1 15,-7 6-1-15,5 4 1 16,4 1-2-16,6 1 0 15,8-2 0-15,9-4 0 16,11-8-1-16,11-6-1 16,12-9 0-16,9-7 0 15,3-10 0-15,6-7 0 16,0-5-1-16,-2-9 1 15,-2-1-1-15,-5-2 0 16,-8-1 1-16,-5 2-2 16,-5 6 1-16,-10 4 0 15,-4 5 1-15,-5 13-1 0,0 0 1 16,0 0 0-16,-14 15 1 15,6 5 1-15,2 3-2 16,1 3 0-16,5 2-2 16,5-5 1-16,9-1-4 15,3-9-1-15,16 2-5 16,-7-20-20-16,21 6-7 15,-7-11 2-15,9-2-2 16</inkml:trace>
  <inkml:trace contextRef="#ctx0" brushRef="#br2" timeOffset="86780.9636">4044 6440 71 0,'-6'-19'35'16,"6"19"-1"-16,-18-1 2 16,12 13-17-16,-10 0-12 0,8 9-1 15,-4 2-1-15,2 5 0 16,1 0-2-16,3 4 1 15,-2-4-2-15,8-3 0 16,0-5-1-16,5-6 0 16,-5-14 0-16,20 3-1 15,-2-13 0-15,1-8 1 16,4-8-2-16,1-3 1 15,-4-3 0-15,2 0-2 16,-4-3 2-16,-4 4-1 16,-5 3 1-16,-3 6-1 15,-1 3 2-15,-5 5-2 16,0 14 2-16,0 0-1 15,0 0 1-15,0 0-1 0,2 18 1 16,1-1 0-16,6-1-1 16,1-2 2-16,5-4-2 15,5-3 0-15,4-8 1 16,4-3-1-16,1-8 1 15,2-2-2-15,3-6 2 16,-3-3-1-16,-2-3 1 16,-1 0-1-16,-6 3 1 15,-3 4 0-15,-3 4-1 16,-3 4 1-16,-13 11-1 15,10 13 0-15,-11 6-1 16,-7 13 1-16,0 6-1 16,-5 5 1-16,-1 7-3 0,0-2-1 15,1 12-10-15,-9-17-21 16,12 8-4-16,-9-13 2 15,4 3-3-15</inkml:trace>
  <inkml:trace contextRef="#ctx0" brushRef="#br2" timeOffset="87244.9901">1402 7837 99 0,'4'-12'38'0,"16"9"1"15,4-10-3-15,11 5-32 16,17-1-2-16,16-3-2 16,11 7-2-16,1-9-5 15,18 9-27-15,-6-4-3 16,4 4 0-16,-9-6-2 15</inkml:trace>
  <inkml:trace contextRef="#ctx0" brushRef="#br2" timeOffset="87643.0129">2948 7560 92 0,'0'0'36'0,"-27"-16"0"15,9 17 1-15,-8 0-31 16,2 12 1-16,-5 4-1 16,-1 10-1-16,-5 2-1 15,3 7 0-15,-1 2-1 0,10 3 0 16,7-3-2-16,8 1 1 15,15-8-2-15,15-9 1 16,15-9-2-16,15-9-1 16,18-10 0-16,16-13-3 15,17-6-3-15,-3-26-19 16,15 5-11-16,-12-13-1 15,9-3-1-15,-16-7 2 16</inkml:trace>
  <inkml:trace contextRef="#ctx0" brushRef="#br2" timeOffset="88034.0353">3854 7066 100 0,'-14'-12'39'16,"-13"5"0"-16,6 14 0 16,-10 4-33-16,8 15 0 0,-7 6-2 15,7 11-1-15,1 7 0 16,-2 13-1-16,0 4 0 15,4 4-1-15,2 1 1 16,0-4-1-16,5-5-1 16,3-8 1-16,6-7-1 15,4-15 1-15,7-11-1 16,1-10 0-16,4-14 0 15,8-9 0-15,2-10 1 16,-1-4-1-16,2-6 0 16,0-3 0-16,2 2 1 15,-4 4-1-15,-5 4 0 16,-1 10 0-16,-1 7-1 15,-14 7 1-15,16 23 0 0,-11-1-1 16,-5 10-1-16,1 1 0 16,3 5-1-16,1-4-1 15,7 3-4-15,-4-15-4 16,19 1-22-16,-8-12-6 15,15-3 2-15,-9-13-2 16</inkml:trace>
  <inkml:trace contextRef="#ctx0" brushRef="#br2" timeOffset="88431.058">4045 7602 99 0,'0'0'38'15,"-20"12"0"-15,20 1-1 16,0-13-32-16,6 22-1 0,14-15-2 15,5 0 0-15,6-4 0 16,10-3 0-16,1-3-1 16,0-5 0-16,-3-4 0 15,-2-2 0-15,-8-3 0 16,-5-3-1-16,-11 1 1 15,-11 0-1-15,-7 3 0 16,-8 3 1-16,-8 4 0 16,-8 8-1-16,-5 5 1 15,-3 11 1-15,-3 8-1 16,1 4 0-16,6 8 1 15,5 1-1-15,8 0-1 16,12-1 1-16,15-5-1 16,9-7-2-16,17-6 0 0,8-12-3 15,14 1-3-15,-6-18-14 16,13 7-18-16,-6-12 0 15,-2 4 1-15,-11-6-2 16</inkml:trace>
  <inkml:trace contextRef="#ctx0" brushRef="#br2" timeOffset="88801.0791">4506 7648 97 0,'-13'8'37'0,"12"4"2"15,1-12-1-15,10 21-32 16,5-17-2-16,10-3-1 15,3-6-1-15,5-2 0 0,4-5 0 16,0-1-1-16,0-7 0 16,-3 1 0-16,-5-4 0 15,-5 0 0-15,-5 2-1 16,-8-2 1-16,-7 2-1 15,-5 5 1-15,-9 4-1 16,-3 10 1-16,-12 5 0 16,-5 14 0-16,-4 5 0 15,-1 11 0-15,0 3-1 16,2 5 1-16,7 0 0 15,10-1-1-15,11-5 0 16,13-8-1-16,14-8-1 16,15-10-2-16,12-3-3 15,1-19-12-15,18 8-19 16,-6-15-3-16,7 3 1 0,-8-10-1 15</inkml:trace>
  <inkml:trace contextRef="#ctx0" brushRef="#br2" timeOffset="89131.098">5314 7434 96 0,'-9'-5'39'16,"-16"-1"2"-16,6 10-2 16,-13 6-33-16,6 3 0 15,0 1-2-15,-1 6-1 16,7 1 0-16,2-1-1 15,8 2-1-15,6-2 0 0,7-3-1 16,5-5 1-16,4-3-1 16,7-3 0-16,-2 0 0 15,1-3 0-15,-1-1 0 16,-3 3 0-16,-14-5 0 15,11 21 1-15,-14-6-1 16,-7 3 0-16,-2 3 0 16,-3 1 0-16,1 1-2 15,0-5 0-15,7 2-5 16,7-20-12-16,6 10-19 15,3-15-3-15,16-1 0 16,1-13 0-16</inkml:trace>
  <inkml:trace contextRef="#ctx0" brushRef="#br2" timeOffset="89486.1183">5451 7584 110 0,'-5'15'39'15,"5"-15"1"-15,20 11-6 16,-1-14-30-16,14-1-1 15,4-4 0-15,9-4-1 16,-2-3-1-16,2-3 0 16,-7-2 1-16,-5 0-2 15,-10 0 1-15,-10-1 0 16,-10 1-1-16,-14 6 1 15,-7 2 1-15,-10 6-1 16,-9 7 1-16,-6 10 0 16,-8 10-1-16,-1 9 1 0,1 9-1 15,7 2 1-15,9 1-2 16,12-1 0-16,17-3 0 15,17-10-2-15,21-7-3 16,11-17-5-16,27 2-14 16,-11-18-15-16,20 2-3 15,-8-12-1-15,1 3 0 16</inkml:trace>
  <inkml:trace contextRef="#ctx0" brushRef="#br2" timeOffset="90145.156">1567 9018 94 0,'-12'3'38'0,"12"7"1"16,0-10-3-16,19-2-29 16,10-5-1-16,20-3-3 15,13-2-3-15,12-8-2 16,15 5-5-16,-4-12-28 15,15 11-3-15,-8-8 0 16,0 11-2-16</inkml:trace>
  <inkml:trace contextRef="#ctx0" brushRef="#br2" timeOffset="90460.174">2859 8477 93 0,'9'-21'37'0,"-13"1"-1"15,4 20 1-15,-13 4-33 16,3 13-1-16,-5 12 0 15,1 10 0-15,-10 13 0 16,10 12-1-16,-4 4-1 16,0 7 0-16,9-3-1 0,1 1-1 15,4-3-2-15,3-12-5 16,10 3-16-16,-10-21-13 15,8-4 0-15,-7-18-1 16,5-5 3-16</inkml:trace>
  <inkml:trace contextRef="#ctx0" brushRef="#br2" timeOffset="90972.2033">2623 8947 102 0,'-12'-18'37'16,"-5"-6"2"-16,17 24-3 15,-4-22-30-15,4 22 0 16,21-14-2-16,1 12-1 15,10-5-1-15,9 1 0 0,6-1-1 16,10-1 0-16,7-5 0 16,5 4 0-16,3-6-1 15,-1 2 1-15,-5-2-2 16,-10 4 1-16,-8 0-1 15,-11 2 1-15,-17 6 0 16,-20 3 0-16,0 0 0 16,-25 24 0-16,-7-1 1 15,-9 4-1-15,-4 8 2 16,-1 4-2-16,3 4 1 15,11-3-1-15,7-3 1 16,14-3 0-16,15-11 0 16,17-8-1-16,19-11 0 15,11-9 1-15,9-10-1 16,2-12 0-16,3-3 0 0,-3-6 0 15,-11 0 0-15,-10-4 0 16,-14 5-1-16,-14 1 2 16,-13 8-3-16,-11 5 3 15,-8 7-2-15,-7 11 2 16,1 4-2-16,-3 5 0 15,8 5 0-15,5 2-3 16,15 2 0-16,0-15-6 16,34 25-12-16,-12-27-17 15,22 5 0-15,-6-10 0 16,12 4 0-16</inkml:trace>
  <inkml:trace contextRef="#ctx0" brushRef="#br2" timeOffset="91889.2558">3799 8757 101 0,'14'-6'37'0,"-14"6"3"16,0 0-2-16,-22 12-32 15,15 2-1-15,-6 4-1 16,3 6-2-16,-4 5 1 16,-1 6-1-16,-1 0 0 15,4-1-1-15,-2-2 1 16,4-4-1-16,5-7-1 15,3-8 1-15,2-13-1 16,9-6 1-16,3-13-1 16,3-3 0-16,3-10 0 15,2-4 0-15,-1-5 0 16,3-2 0-16,-1 5-1 0,-3 6 1 15,-3 4-1-15,-3 7 1 16,-2 10-1-16,-10 11 2 16,14 4 0-16,-7 11-1 15,-4 5 2-15,4 2-2 16,3 0 2-16,6 0-3 15,5-4 3-15,4-5-3 16,10-5 1-16,3-7 0 16,6-7 0-16,1-7 0 15,2-4 0-15,-6-4 1 16,-2 1-2-16,-7-2 1 15,-3 1-1-15,-10 1 0 16,-6 3 0-16,-13 17 1 16,16-11-2-16,-16 11 2 0,0 0 1 15,3 25-1-15,-6-2 0 16,-1 4-2-16,4 4 0 15,1 1-2-15,7 3 0 16,2-10-4-16,10 6-2 16,0-23-9-16,22 11-5 15,-13-22-11-15,15 2-1 16,-9-14 13-16,6 4 14 15,-11-10 4-15,-3-2 6 16,-6 1 10-16,-16-10 9 16,6 10 12-16,-14-5 3 15,1 16-10-15,-18-10-12 16,8 17-2-16,-15 0-2 15,9 19-1-15,-16 2-2 0,5 10-1 16,0 3-1-16,2 8-1 16,3-4-1-16,10 4-1 15,10-5 0-15,7-8-1 16,12-9 1-16,10-9-1 15,12-9 0-15,3-10 0 16,6-7 0-16,3-9 0 16,-6-6 0-16,1 1 1 15,-10-2-1-15,-6 3 0 16,-6 7 0-16,-8 3 2 15,-8 8-2-15,-6 14 0 16,0 0 0-16,-6 15-2 16,-1 7 2-16,-2 3-2 15,6 3 1-15,3-4-2 16,7 4-1-16,6-18-3 0,19 3-7 15,-2-26-8-15,25 5-5 16,-8-26-10-16,18-7-3 16,-7-10 0-16,13-4 1 15</inkml:trace>
  <inkml:trace contextRef="#ctx0" brushRef="#br2" timeOffset="92088.2672">5488 8228 107 0,'-31'55'40'0,"-14"5"0"15,8 13-5-15,-5 2-30 16,5 4-1-16,4 1-2 16,6-8-4-16,12-4 0 0,-2-13-6 15,20 1-18-15,-13-21-13 16,15-6-1-16,-5-29-1 15,4 12 2-15</inkml:trace>
  <inkml:trace contextRef="#ctx0" brushRef="#br2" timeOffset="92538.2929">5140 8638 97 0,'0'0'37'16,"0"0"2"-16,0 0 1 15,17 4-33-15,15 0-3 16,7-5-1-16,14 3-1 0,4-4 0 15,6 0 0-15,1-3 0 16,-4-2-1-16,-5 3 0 16,-10 1 0-16,-12 1 0 15,-8 3 0-15,-11 2 1 16,-14-3-1-16,1 19 2 15,-12 3-1-15,-2 5 0 16,-6 4-1-16,0 8 0 16,4 0 0-16,6 3 1 15,7-2-2-15,9-5 0 16,14-12 0-16,8-10 0 15,8-11 0-15,6-12 0 16,-1-8 0-16,0-13 0 16,-4-5 0-16,-8-2 0 0,-10-2 0 15,-11 3-3-15,-9 4 1 16,-7 9-2-16,-9 4 0 15,-8 11-4-15,-5 0-6 16,6 22-7-16,-18-14-5 16,17 18-9-16,-13-7-5 15,13 8-1-15,-4-4 2 16</inkml:trace>
  <inkml:trace contextRef="#ctx0" brushRef="#br2" timeOffset="93397.342">1579 10106 69 0,'0'0'37'0,"0"0"1"15,-18-12-2-15,31 21-7 16,-13-9-22-16,34-9-1 15,0 2-3-15,15 0 0 16,7-6-1-16,10-1-3 16,9 1-4-16,-7-13-24 15,9 14-9-15,-12-7 0 16,-9 10-2-16,-8-3 0 15</inkml:trace>
  <inkml:trace contextRef="#ctx0" brushRef="#br2" timeOffset="94765.4203">2927 9498 46 0,'0'0'30'16,"12"-6"3"-16,-12 6-13 15,0 0 8-15,4 26-17 16,-4-26-1-16,-6 36-2 15,1-8-2-15,3 15 1 16,-7 5-2-16,2 13 0 0,-3 2-2 16,-2 5 0-16,-2 0-1 15,6-1-1-15,-1-7-3 16,7-13-3-16,7-4-3 15,-1-28-18-15,17-2-10 16,1-18 0-16,12 0-1 16,-5-16 0-16</inkml:trace>
  <inkml:trace contextRef="#ctx0" brushRef="#br2" timeOffset="95226.4467">3133 9983 78 0,'0'0'35'0,"12"6"1"16,-12-6 0-16,29 2-27 15,-13-4-3-15,8 4 0 16,3-4-1-16,3 0-2 15,4-5 0-15,2 1-1 16,-4-7-1-16,0-4 0 16,-3-2 0-16,-3-2-1 15,-4-4 1-15,-8 1-1 16,-6-2 0-16,-6 5 1 15,-11 3 0-15,-5 6 0 16,-14 6 0-16,-4 8 1 0,-10 6 0 16,-3 12 0-16,-3 6-1 15,2 7 1-15,6 2 0 16,5 1-1-16,15 0 0 15,13-4-1-15,16-5 0 16,17-8 0-16,16-5-1 16,11-9-2-16,14-4-1 15,7-12-1-15,11 2-4 16,-9-18-11-16,12 10-17 15,-15-15-2-15,3 3 2 16,-10-13-1-16</inkml:trace>
  <inkml:trace contextRef="#ctx0" brushRef="#br2" timeOffset="95443.4591">4069 9410 92 0,'-10'-11'36'16,"-8"9"0"-16,3 19 0 15,-4 4-29-15,2 21-1 16,-5 7-2-16,4 13-1 15,-5 10 0-15,-1 6-2 16,9 1-1-16,-1-4 0 16,9-4-4-16,3-11 0 15,11-2-6-15,-10-27-23 16,17-5-4-16,-14-26-1 15,23 7 2-15</inkml:trace>
  <inkml:trace contextRef="#ctx0" brushRef="#br2" timeOffset="95621.4692">3847 9934 96 0,'-20'-18'38'0,"-3"-2"0"15,11 13-1-15,-2-8-29 16,14 15-1-16,12-17-3 16,11 7-1-16,15-2-1 15,8-3-2-15,7 0 0 16,5-6-3-16,7 4-1 15,-3-13-6-15,11 9-24 16,-15-10-4-16,3 5 0 16,-12-11-1-16</inkml:trace>
  <inkml:trace contextRef="#ctx0" brushRef="#br2" timeOffset="95831.4813">4597 9292 93 0,'-27'1'36'0,"8"25"2"15,-5 6 0-15,4 19-30 16,-8 4-1-16,2 14-2 15,1 4-1-15,6 5-1 16,-1-3-2-16,11-2-1 16,4-6-2-16,1-11-1 15,14-4-4-15,-7-27-12 16,12 4-20-16,-4-21 1 15,4-3 1-15,-8-17-2 16</inkml:trace>
  <inkml:trace contextRef="#ctx0" brushRef="#br2" timeOffset="96014.4917">4332 9797 98 0,'-18'-14'37'0,"18"14"1"0,-14-16 0 16,23 15-31-16,1-4-3 15,14 4-2-15,7 0-2 16,5-4-1-16,11 5-3 15,-2-9-5-15,14 12-23 16,-13-14-6-16,8 10 1 16,-15-8-1-16</inkml:trace>
  <inkml:trace contextRef="#ctx0" brushRef="#br2" timeOffset="96387.5131">4852 9667 85 0,'0'0'37'16,"0"0"0"-16,-17-4 2 15,10 21-28-15,-8-4-3 0,2 15-1 16,-2 3-2-16,1 8 0 15,-1 3-1-15,7-2 0 16,-1 3-2-16,9-6 0 16,6-5-1-16,5-7 0 15,8-7-1-15,7-14 1 16,7-7-1-16,3-11 0 15,3-11 0-15,2-8 0 16,-2-2 0-16,-3-5 0 16,-5 0 0-16,-1 2 0 15,-7 7 0-15,-6 7 0 16,-5 10 0-16,-12 14 0 15,0 0 0-15,0 26 0 16,-10 7-1-16,-4 5 0 0,1 7-2 16,1-3 0-16,7 7-3 15,-2-17-5-15,24 11-10 16,-11-31-10-16,23 6-8 15,1-22-1-15,18 0 1 16,-2-18 1-16</inkml:trace>
  <inkml:trace contextRef="#ctx0" brushRef="#br2" timeOffset="96643.5277">5722 9602 97 0,'-14'-9'39'16,"2"23"1"-16,-19-3-3 0,5 18-28 15,-14 0-2-15,6 11-2 16,-5 1 0-16,6 4-2 16,4-3-1-16,9-1 0 15,13-8-2-15,12-4 0 16,15-8-2-16,7-12-2 15,16 3-4-15,-6-24-11 16,21 17-13-16,-16-24-9 16,5 10 1-16,-12-15-1 15</inkml:trace>
  <inkml:trace contextRef="#ctx0" brushRef="#br2" timeOffset="97033.55">5836 9835 108 0,'-6'13'38'15,"8"9"1"-15,-2-22-7 16,10 22-26-16,3-19-1 16,14-3-2-16,3-4 0 15,6-8 0-15,1-6-2 16,1-7 0-16,-1-1 0 15,-5-5 0-15,-9-2-1 16,-9 3 0-16,-12-1 0 16,-11 6 1-16,-12 11 0 15,-9 8 0-15,-12 13 0 16,-5 14 1-16,-5 12 0 0,1 14 0 15,-2 3 0-15,14 9 0 16,7-1-2-16,14-4 0 16,16-7 0-16,12-8 0 15,22-6 0-15,11-13 0 16,14-5-5-16,9-15-6 15,20 11-11-15,-20-27-5 16,19 11-10-16,-16-13-5 16,3 5-1-16,-16-9 1 15</inkml:trace>
  <inkml:trace contextRef="#ctx0" brushRef="#br2" timeOffset="98062.6089">1667 11227 73 0,'0'0'33'0,"0"0"-3"0,-14-8 1 15,14 8-20-15,0 0-2 16,12-5-2-16,-12 5-1 16,27-3-1-16,-7 4-1 15,6 1-1-15,6 2-1 16,9-1 0-16,1 0-1 15,10-6-2-15,2 0 0 16,3-8-4-16,9 5-7 16,-11-14-24-16,10 5-3 15,-13-6-1-15,0 4 0 16</inkml:trace>
  <inkml:trace contextRef="#ctx0" brushRef="#br2" timeOffset="99407.6858">2940 10993 56 0,'0'0'34'0,"0"0"0"0,4 11-3 15,-18 0-23-15,11 10 0 16,-9-1-2-16,5 12-1 16,-5-1-2-16,1 8 1 15,-5-1-2-15,6 1 1 16,-3-3-1-16,2-4 0 15,4-4-1-15,3-7 0 16,4-21 1-16,0 0-1 16,20-5-1-16,-5-18 1 15,5-8 0-15,4-7-1 16,0-3 1-16,0-7-1 15,-3 2 1-15,-1 1 1 16,-2 7-1-16,-5 5 1 16,-4 9-1-16,-3 7 1 15,-6 17-1-15,0 0 1 0,0 0-2 16,11 14-1-16,-10 5 1 15,5 4-1-15,-1 3 1 16,6 0-1-16,3-3 2 16,9-4-2-16,6-5 2 15,4-5-1-15,7-8 1 16,1-4-1-16,2-5 1 15,-2-6-1-15,-3 0 1 16,-4-2-1-16,-6 1 0 16,-8-1 1-16,-5 6-1 15,-3 0 0-15,-12 10 0 16,0 0 0-16,0 0 0 15,6 16 0-15,-7 6-2 16,-2-1 0-16,7 9-1 0,-4-3-3 16,10 10-2-16,-2-15-6 15,22 12-18-15,-6-16-4 16,13 2-1-16,-1-13 1 15</inkml:trace>
  <inkml:trace contextRef="#ctx0" brushRef="#br2" timeOffset="100294.7365">4030 11040 55 0,'1'-25'36'16,"-12"-1"1"-16,-1 12-1 16,-17-3-24-16,8 20 0 15,-15-2-4-15,6 17 0 0,-8 4-3 16,4 10-2-16,-3 5 0 15,8 5-1-15,1-1 1 16,10 2-2-16,7-6 1 16,9-4 0-16,9-7-1 15,10-9 0-15,11-9-1 16,10-11 1-16,6-10-1 15,6-5 0-15,2-9 0 16,0-3 0-16,-5-1 0 16,-4-3 0-16,-10 6 0 15,-7-1 0-15,-9 8 0 16,-6 5 0-16,-8 6 0 15,-3 10 0-15,0 0 0 16,-10 6-1-16,5 9 0 0,-2 5-1 16,5 3-1-16,2 1 0 15,7 5-2-15,2-5-1 16,12 3-1-16,0-10-2 15,14 4-1-15,-4-18-5 16,18 11-2-16,-13-23-6 16,12 3-10-16,-8-11 0 15,2 3 12-15,-15-11 10 16,3-1 8-16,-10 3 8 15,-11-7 7-15,0 14 8 16,-17-7 14-16,7 10-1 16,-14-4-7-16,15 17-7 15,-27-6-7-15,17 16-4 16,-8-2-1-16,10 10-2 15,-1 1-1-15,3 5-1 0,4 0 0 16,4 1-1-16,6-3-1 16,6-3 1-16,5-7-1 15,5-6-1-15,4-8 1 16,5-7-1-16,4-5 1 15,2-7-1-15,-6-4 0 16,1-2 0-16,-2 1 0 16,-4 1-1-16,-8 6 1 15,-6 4 0-15,-4 7 0 16,-10 8-1-16,4 11 1 15,-9 9 1-15,-5 12-1 16,-4 12 1-16,-5 11-1 16,1 11 1-16,-3 3-1 15,-2 4 2-15,-1 0-1 0,-3-1 0 16,0-6 0-16,-3-10-2 15,0-9 2-15,-4-8-2 16,3-15 2-16,0-9-4 16,4-14 2-16,4-15-1 15,9-6-1-15,3-17-2 16,14 0-8-16,-1-27-8 15,24 10-9-15,-8-12-7 16,16 12-2-16,-2-6 1 16</inkml:trace>
  <inkml:trace contextRef="#ctx0" brushRef="#br2" timeOffset="101060.7804">5204 11066 94 0,'0'0'38'15,"0"0"1"-15,-32 3-8 16,13 6-24-16,-8 3-2 16,3 9-1-16,-2 3-1 15,4 3 0-15,2 2-1 16,7 2-1-16,8 1 0 15,8-4 0-15,7-8 0 16,11-3-1-16,6-7 1 16,5-8-1-16,8-8 0 15,-2-5 0-15,1-9 0 16,-3-4-1-16,-2-5 1 15,-11-2-1-15,-3-4 0 0,-6 2 0 16,-10-1 0-16,0 3 0 16,-8 6 1-16,0 4-1 15,-6 5 1-15,6 4 0 16,4 12 0-16,0 0 0 15,0 0 0-15,4 12 1 16,6-2-1-16,13-2 0 16,3 0 1-16,6-3-1 15,9 0 1-15,-1-3 0 16,3 0 0-16,1-1 0 15,-5 1 0-15,-4 1 0 16,-8 5 0-16,-9 2 0 16,-10 2-1-16,-7 8 1 15,-8 4-1-15,-8 5 1 0,-6 1-1 16,-3 0 0-16,0-2 1 15,2 1-1-15,4-7 0 16,8-8 0-16,10-14 0 16,0 0 0-16,22-15-1 15,3-8 1-15,7-5 1 16,0-7-1-16,6-1 0 15,-2 0 0-15,-4 1 0 16,-2 8 1-16,-8 6-1 16,-4 7 0-16,-4 8 0 15,-14 6 1-15,9 15-1 16,-9 4 0-16,-1 3 0 15,-1 7-1-15,1-1-1 0,3-2-1 16,6 3-2-16,4-14-3 16,16 9-8-16,-10-24-4 15,25 11-4-15,-14-26-2 16,23 10-5-16,-13-16-5 15,9 2 1-15,-10-7 3 16</inkml:trace>
  <inkml:trace contextRef="#ctx0" brushRef="#br2" timeOffset="101450.8027">6347 11043 55 0,'-4'-13'37'0,"4"13"0"15,0 0 2-15,-11 8-14 16,-8-3-11-16,9 11-8 16,-7-1-1-16,6 7-1 15,-1-2-2-15,1 6 1 0,1-8-1 16,8 2-1-16,1-8 0 15,1-12 0-15,8 13 0 16,5-17-1-16,3-9 0 16,2-4 1-16,4-4-1 15,4-5 0-15,-2-1 1 16,2-1-1-16,-1 0 0 15,1 6 2-15,-9 5-2 16,7 4 1-16,-10 7-1 16,0 4 1-16,-14 2-1 15,18 19 0-15,-15-1-1 16,-3 3 0-16,5 4 0 15,-3 1 0-15,6 0-2 16,0-1-1-16,12-4-1 0,1-6-3 16,19 6-5-16,-6-21-6 15,26 12-2-15,-11-23-4 16,25 13-2-16,-13-16-7 15,11 4-1-15,-10-5 3 16</inkml:trace>
  <inkml:trace contextRef="#ctx0" brushRef="#br2" timeOffset="101857.8259">7256 11063 110 0,'-5'-11'38'15,"-19"-9"-6"-15,11 13-1 16,-15-5-25-16,3 7-1 16,-11 4-2-16,1 7 0 15,-4 5 0-15,-5 10-1 16,4 3 0-16,2 6-1 15,6 2 0-15,9 1 0 0,9-2 0 16,10-4 0-16,16-8-1 16,12-8 0-16,9-8 0 15,5-9 0-15,9-9 0 16,0-6 0-16,-1-5-1 15,-2-7 1-15,-5 0-1 16,-3-3 1-16,-7 5 0 16,-4 5 1-16,-8 1 0 15,-4 10 0-15,-13 15-1 16,0 0 1-16,0 0-1 15,-8 19 0-15,-2 3-1 16,1 3-1-16,0 4 0 16,4 0-1-16,4 2-2 0,2-10-1 15,13 3-5-15,-14-24-6 16,43 14-4-16,-26-28-5 15,27 9-3-15,-14-19-4 16,16 0-4-16,-8-8 2 16</inkml:trace>
  <inkml:trace contextRef="#ctx0" brushRef="#br2" timeOffset="102066.8379">7766 10870 95 0,'0'0'42'16,"-14"11"-1"-16,2 10-3 15,-16 3-27-15,6 8-8 16,-4 5 0-16,5 5-3 15,-2-2 1-15,11 0-2 0,4-5-1 16,3-8 0-16,10-5-3 16,-5-22-6-16,36 5-10 15,-23-27-5-15,23 5-9 16,-14-16-3-16,8-3-1 15,-3-13 0-15</inkml:trace>
  <inkml:trace contextRef="#ctx0" brushRef="#br2" timeOffset="102217.8465">7798 10625 114 0,'-9'-14'39'0,"-5"5"1"16,14 9-10-16,-5 17-30 16,5-17-5-16,26 21-13 15,-10-21-9-15,20 15-7 0,-5-10-5 16,11 7 0-16,-4-7 1 15</inkml:trace>
  <inkml:trace contextRef="#ctx0" brushRef="#br2" timeOffset="102569.8667">8139 10706 109 0,'23'7'39'16,"-23"-7"-1"-16,7 10-6 15,-7-10-26-15,-12 16-1 16,-2-3 0-16,0 5-1 16,-6 3 0-16,1 2-1 15,-3-1-1-15,2 1-1 16,6-6 0-16,7 1 0 15,10-7-1-15,6-6 0 16,13-3 0-16,2-2-1 0,6-1 1 16,2 0 0-16,-2 0 0 15,-6 0 0-15,-2 5 0 16,-7 7 0-16,-8 1-1 15,-4 6 0-15,-12 2 1 16,-2 3-1-16,-5 2 1 16,-1 1-2-16,-1 0 1 15,-1-6-3-15,8 2 1 16,-1-9-5-16,18 4-8 15,-6-17-5-15,16 1-5 16,-9-18-3-16,27 7-7 16,-11-13-4-16,7 0 1 15</inkml:trace>
  <inkml:trace contextRef="#ctx0" brushRef="#br2" timeOffset="102967.8894">8521 10868 73 0,'-2'12'40'0,"4"8"0"16,-4-9 1-16,10 12-18 15,-6-14-17-15,15 1-2 16,4-10-1-16,12-2-1 16,5-7-1-16,8-2 0 15,-1-7 0-15,2-4 0 16,-2-1-1-16,-6-4 0 15,-6-1 0-15,-10 0 0 16,-8 2 0-16,-14 5 1 0,-11 6 0 16,-13 8 1-1,-12 10 0-15,-12 8 0 0,-9 9 1 16,-3 10-1-16,3 1 1 15,9 6-2-15,8-3 1 16,15 2-2-16,17-3-2 16,16-5 1-16,20-4 0 15,14-1-2-15,10-3 0 16,5-7-2-16,16 1-4 15,-8-16-7-15,24 8-6 16,-22-22-6-16,21 10-3 16,-22-20-8-16,14 5-2 15,-8-8 3-15</inkml:trace>
  <inkml:trace contextRef="#ctx0" brushRef="#br2" timeOffset="103141.8994">9692 11007 116 0,'-9'24'43'16,"-10"-12"2"-16,10 5-2 15,-5-16-41-15,14-1-4 16,0 0-6-16,0-21-11 16,14 18-8-16,-17-21-8 15,9 9-5-15,-11-11-3 16,0 2 0-16</inkml:trace>
  <inkml:trace contextRef="#ctx0" brushRef="#br3" timeOffset="264816.1466">6872 3930 35 0,'0'0'29'0,"-15"7"2"15,15-7-1-15,-20 6-15 16,17 6-5-16,3-12-2 16,0 0-2-16,0 0 1 15,6 12-2-15,3-13-1 16,11 6 0-16,1 0 0 15,8 4-1-15,-1 2-1 16,3 7 0-16,5 1-2 16,3 4 1-16,5 0 0 15,10 0-1-15,5-6 1 16,14-4-1-16,16-8 1 15,14-3 0-15,12-7 0 16,13-6-1-16,11-3 1 16,8-1-1-16,10 0 1 0,0 1-1 15,2 6-1-15,7 1 1 16,4 1 0-16,5 4 0 15,5 1-1-15,9-3 1 16,6 0-1-16,9-1 1 16,8-3 0-16,1 1 0 15,4 0 0-15,3 1 0 16,-3 1 0-16,-3 6 1 15,-13 2-1-15,-7 4 0 16,-14 7 0-16,-11 2 0 16,-17 2 0-16,-15 0 0 15,-20 1 0-15,-13-2-1 16,-10 0 0-16,-18-6 0 15,-10-1 0-15,-11-7-2 0,-9 5-5 16,-16-13-27-16,-1 8 1 16,-18-7-2-16,-11 4 1 15</inkml:trace>
  <inkml:trace contextRef="#ctx0" brushRef="#br3" timeOffset="265815.2038">13486 3473 86 0,'2'-12'33'15,"-4"-2"2"-15,2 14-1 16,0 0-32-16,-11 19-1 15,7 11 1-15,0 14 1 16,-1 14-1-16,-1 13 2 16,-4 10-2-16,4 4 0 15,0 1 0-15,3-1-1 16,2-9 0-16,1-8-1 15,5-14 0-15,2-11 0 16,-1-18 0-16,5-8 0 16,1-16 1-16,2-12 1 0,-3-8-1 15,7-10 1-15,-4-8-1 16,-1-7 0-16,0-4 0 15,5-3 0-15,0 1-1 16,-2 7 1-16,4 6-1 16,-1 7 0-16,-1 12 0 15,1 16 0-15,-4 14 0 16,-1 10 0-16,-5 13 0 15,-9 8 0-15,0 7 0 16,-8-1-1-16,-7 2 1 16,-6-4 0-16,-10-8 0 15,-3-4-1-15,-4-12 1 16,1-11-1-16,5-12-1 15,3-18-4-15,26 2-26 0,-1-24-5 16,24-1 1-16,7-15-2 16</inkml:trace>
  <inkml:trace contextRef="#ctx0" brushRef="#br3" timeOffset="266198.2257">14130 3898 98 0,'-4'34'37'15,"-3"-4"-1"-15,5 8 0 16,-5-3-33-16,7-1-1 16,-3 2 1-16,3-2-2 0,-1-1 1 15,-3-2-2-15,-1-3 2 16,1-6-2-16,-2-3 1 15,1-7 0-15,5-12-1 16,0 0 1-16,-5-15-1 16,10-6 2-16,5-15-2 15,2-3 1-15,3-10 0 16,2-4 1-16,1-4-1 15,2 2 0-15,-2 6 0 16,1 8-1-16,-5 6 0 16,1 5 0-16,2 14 0 15,-2 3-1-15,9 13-1 16,0-1-3-16,8 17-13 15,-3-16-18-15,15 15-3 0,-9-11 1 16,9 9-1 0</inkml:trace>
  <inkml:trace contextRef="#ctx0" brushRef="#br3" timeOffset="266552.2459">14645 3955 98 0,'0'0'37'0,"19"12"1"15,-9-19-2-15,14 5-32 16,2-11 0-16,9 0 0 16,-3-11-1-16,4 1-1 15,-3-2 0-15,-2-4-1 16,-7 2 0-16,-9 2-1 0,-9 1 1 15,-8 6-1-15,-11 11 1 16,-8 5-1-16,-9 7 1 16,-8 10-1-16,-1 5 1 15,-4 12 0-15,0 7-1 16,6 2 1-16,8 4-1 15,10-1 0-15,19 0-2 16,13-9-1-16,21 1-5 16,5-24-11-16,27 9-18 15,5-20-1-15,16 1 0 16,-5-18-2-16</inkml:trace>
  <inkml:trace contextRef="#ctx0" brushRef="#br3" timeOffset="266897.2657">15340 3807 114 0,'-41'26'38'16,"-13"3"2"-16,12 18-4 16,-6-8-32-16,11 8-1 15,12-7-1-15,7-2-1 16,18-7 0-16,16-11-1 15,15-10 1-15,10-12-1 16,9-11 0-16,1-10 0 16,3-7 1-16,-1-9-2 15,-6-5 2-15,-8 2-1 16,-11 4 0-16,-8 2 0 15,-10 10 0-15,-2 7-1 0,-8 19 1 16,0 0 0-16,-12 11-1 16,0 11 0-16,6 10-2 15,-2 1-1-15,14 8-5 16,-6-12-18-16,21 10-12 15,-1-15 0-15,19 1 0 16,-1-16 1-16</inkml:trace>
  <inkml:trace contextRef="#ctx0" brushRef="#br3" timeOffset="267257.2863">16026 3789 120 0,'-30'1'39'0,"-13"1"0"16,8 23-8-16,0-5-28 0,6 8 0 15,8 1-1-15,9 3-1 16,15-4 0-16,13-6-1 16,10-9 1-16,8-11-1 15,9-13 1-15,3-14-1 16,4-9 0-16,0-11 1 15,-4-12 0-15,0-2-1 16,-2-5 0-16,-4 0 0 16,-7 7 0-16,-5 6 1 15,-6 13-1-15,-7 13 0 16,-15 25 0-16,0 0 1 15,-11 30 0-15,-7 11 0 16,-4 19-1-16,2 6-2 16,2 11-4-16,1-15-18 0,23 11-14 15,3-18-4-15,24-2 0 16,8-17-2-16</inkml:trace>
  <inkml:trace contextRef="#ctx0" brushRef="#br3" timeOffset="267828.3189">17554 3323 81 0,'20'4'39'16,"-20"-4"-1"-16,13 29 1 15,-27 1-27-15,4 10-8 16,-6 7 0-16,0 18 0 15,-12 11-1-15,3 8-1 16,-7 4 0-16,3-1-1 16,4 0 0-16,3-9-1 0,8-11 1 15,6-15-2-15,13-16 2 16,12-19-1-16,6-18 0 15,11-15 1-15,4-15 0 16,4-10 1-16,1-11-1 16,-1-4 1-16,-7-1-2 15,1 6 2-15,-9 7-2 16,-5 9 0-16,-7 12 0 15,-5 14 0-15,-10 9 0 16,14 29 0-16,-10 6-1 16,-2 8 0-16,5 9-1 15,-3 0-2-15,14 6-2 16,-4-17-11-16,20 6-21 15,-6-19-3-15,19-5 0 0,-5-21-1 16</inkml:trace>
  <inkml:trace contextRef="#ctx0" brushRef="#br3" timeOffset="268181.3391">18257 3863 97 0,'-24'-13'40'0,"5"19"1"15,-14-4-1-15,9 13-35 16,-5 12-1-16,4 5-1 15,2 5-1-15,7 2-1 16,7-2 0-16,5-2 0 16,17-6-2-16,7-10 1 15,11-10 0-15,7-7 0 16,5-12 0-16,0-6 0 0,1-13 0 15,-2-3 0-15,-7-2 0 16,-6-2 0-16,-9 2 0 16,-6 4 0-16,-8 8 0 15,-5 11 0-15,-1 11 0 16,-15 9 0-16,2 13-2 15,0 6 0-15,2 8-3 16,-1-4-2-16,17 15-14 16,-10-20-18-16,30 3 1 15,-2-19-3-15,18-1 2 16</inkml:trace>
  <inkml:trace contextRef="#ctx0" brushRef="#br3" timeOffset="268473.3558">18860 3787 76 0,'-35'-5'41'0,"3"18"-1"16,-11-1 2-16,11 20-14 16,3-11-25-16,13 3-1 15,12-5-1-15,13 0 0 16,13-4-1-16,15-5 0 15,6-4 0-15,4-1 0 16,-2 2 0-16,-8 1 1 16,-16 7-1-16,-13 6 0 15,-13 8 1-15,-17 2-1 16,-8 6-1-16,-9-3-1 0,2 0-2 15,2-12-8-15,24 6-24 16,-5-23-5-16,16-5 1 16,16-19-3-16</inkml:trace>
  <inkml:trace contextRef="#ctx0" brushRef="#br3" timeOffset="268924.3816">19982 3474 94 0,'13'-15'38'0,"3"14"0"16,-16 1-4-16,2 14-31 15,-8 10 0-15,-3 17 1 0,-7 7-1 16,-2 14-1-16,-2 9-1 16,-2 5 1-16,6-2-2 15,-2-1-1-15,11-6-2 16,-1-14-3-16,25 2-30 15,-12-28-3-15,15-5 1 16,-6-21-2-16</inkml:trace>
  <inkml:trace contextRef="#ctx0" brushRef="#br3" timeOffset="269098.3916">19821 3883 95 0,'-23'-8'39'0,"-4"-5"0"15,27 13-1-15,-15-5-32 16,29 2-4-16,20-6-1 0,16-6-3 15,16-3-4-15,2-12-29 16,27 5-3-16,-2-14 1 16,5 6-3-16</inkml:trace>
  <inkml:trace contextRef="#ctx0" brushRef="#br3" timeOffset="269472.413">20638 3327 104 0,'-29'17'39'0,"9"20"2"15,-11-2-2-15,-3 13-36 16,5 7 2-16,4 11-2 16,-4 2 0-16,6 3-1 0,-2-2-1 15,12-6 0-15,1-5 0 16,6-7-1-16,4-12 0 15,6-12 0-15,6-10 0 16,8-14 1-16,5-9-1 16,2-11 0-16,3-6 1 15,-3-4-1-15,2-4 1 16,-4 4-1-16,-7 1 1 15,-3 8-1-15,-4 7 0 16,-9 11 0-16,9 12 0 16,-7 7-1-16,1 8-2 15,2 3-1-15,9 9-3 16,-9-15-12-16,28 14-17 15,-7-18-6-15,14 2 1 16,-2-19-1-16</inkml:trace>
  <inkml:trace contextRef="#ctx0" brushRef="#br3" timeOffset="269823.433">20952 3886 101 0,'-16'14'39'15,"-2"-11"2"-15,15 16-1 16,3-19-34-16,10 15-4 15,14-16 1-15,15-4-1 16,2-9 0-16,12-2-1 16,-1-9 0-16,1-3 0 0,-7-4 0 15,-9-1 0-15,-11 2 0 16,-11 4 0-16,-16 4 0 15,-14 11-1-15,-17 10 1 16,-4 12 0-16,-10 16-1 16,-5 12 0-16,4 10 0 15,4 7 1-15,9 2-1 16,16 1 0-16,22-7-2 15,21-9-1-15,24-9-3 16,7-22-13-16,26 7-16 16,-10-19-6-16,6 3 0 15,-16-10-2-15</inkml:trace>
  <inkml:trace contextRef="#ctx0" brushRef="#br3" timeOffset="270407.4664">15256 4932 101 0,'10'1'36'0,"-24"7"3"15,1 20-9-15,-18-4-23 16,-1 11-4-16,-7 3 2 15,2 6-3-15,-3 1 2 16,8-4-2-16,6-4-1 16,15-7 0-16,11-7 0 15,14-10-1-15,13-9 0 16,14-6 0-16,5-1 0 0,4-1 1 15,-5-1-1-15,-2 5 1 16,-11 6-1-16,-10 9 1 16,-15 6 0-16,-14 8-1 15,-11 3 1-15,-9 4-1 16,-2 1-1-16,0-7-1 15,10-3-3-15,4-17-4 16,26-5-25-16,3-23-5 16,28-9 0-16,6-22-2 15</inkml:trace>
  <inkml:trace contextRef="#ctx0" brushRef="#br3" timeOffset="270624.4788">15920 4543 103 0,'0'0'39'0,"-33"7"0"15,15 27 0-15,-11 7-36 16,3 15-1-16,8 12 1 16,0 10-2-16,4 12 2 15,1 1-2-15,1-1 0 16,3-6-3-16,5-4 0 15,-4-17-6-15,17 0-24 16,-13-29-7-16,13-7-1 16,-9-27 0-16</inkml:trace>
  <inkml:trace contextRef="#ctx0" brushRef="#br3" timeOffset="271493.5286">15631 5062 106 0,'-15'13'39'0,"22"3"0"15,2-14 0-15,27 4-37 16,4-8 0-16,14-2 0 16,8-5 0-16,7-2 0 15,6-3-1-15,1-2-1 16,-5 1-2-16,-6 0 3 15,-13 4-1-15,-9 3 0 16,-13 0 0-16,-11 6 1 16,-19 2-1-16,0 0 1 15,-15 14 2-15,-8 1-1 0,-9 3-2 16,-3 8 2-16,-8 10-2 15,0 5 2-15,0 4-2 16,1 6 1-16,9-3 0 16,8-1-1-16,9-5 0 15,15-9 1-15,11-7-1 16,14-15-1-16,13-13 1 15,10-13 0-15,5-12 0 16,5-7 0-16,-1-11 0 16,-4-4 0-16,-8-3 0 15,-6 4 0-15,-7 1 1 16,-15 10-1-16,-5 7 1 15,-9 10-1-15,-2 20 0 16,-15-2 0-16,0 19 1 0,-1 13-1 16,0 7 0-16,2 3-1 15,6 7 0-15,3-4 0 16,14-2-2-16,13-10-1 15,11-8-1-15,8-16-2 16,16-1-3-16,-2-25-6 16,15 9-8-16,-15-26-5 15,8 8-8-15,-17-12 1 16,1 4 31-16,-18 3 5 15,-13-2 4-15,-2 17 9 16,-23-8 8-16,9 26 6 16,-14-4 10-16,4 23-1 15,-15-1-28-15,8 9-3 0,1 8-1 16,1 4-2-16,1 2 0 15,6-3-1-15,2-3 0 16,2-5 0-16,7-7 0 16,1-8 0-16,-4-15 0 15,23-2 0-15,-6-16 0 16,0-8 0-16,4-8 0 15,-1-8 0-15,3-3-1 16,-4-2 1-16,2 0-1 16,-4 7 0-16,-1 6-2 15,-4 6 2-15,1 10-1 16,-2 5-2-16,5 13-1 15,0-1-3-15,17 17-9 16,-14-16-8-16,30 17-12 0,-9-12-2 16,20 9-3-1,-6-13 3-15</inkml:trace>
  <inkml:trace contextRef="#ctx0" brushRef="#br3" timeOffset="271726.5419">17550 5070 95 0,'-40'13'41'0,"3"15"-1"16,-14-6 1-16,14 17-32 15,-6-6-5-15,7 7 1 16,8 0-3-16,15-3 0 16,10-3-2-16,19-11 0 15,19-6-1-15,17-16-1 16,17-10-2-16,7-13-1 15,16-6-6-15,-9-24-12 16,18 6-14-16,-19-19-1 0,-1 8-3 16,-17-15 2-16</inkml:trace>
  <inkml:trace contextRef="#ctx0" brushRef="#br3" timeOffset="272072.5617">18162 4718 87 0,'-14'5'40'0,"-17"13"-1"16,2 24 2-16,-14 1-31 15,6 17-4-15,-2 7-1 16,3 7-1-16,2-3 0 15,5-2-2-15,11-4 1 16,4-9-2-16,8-8 0 16,5-13 0-16,8-14-1 15,8-11 0-15,8-13 0 0,8-12 0 16,3-9 1-16,4-8-1 15,1-5 0-15,1-4 0 16,-1 0 0-16,0 4 1 16,-7 5-1-16,-5 9 0 15,-2 10 0-15,-7 11 0 16,-4 8 0-16,-5 14-1 15,-2 8 0-15,-7 9-1 16,4 4-1-16,1 1-3 16,8 7-7-16,-7-22-7 15,26 12-6-15,-10-31-6 16,24 6-8-16,0-19-2 15,10-4 3-15</inkml:trace>
  <inkml:trace contextRef="#ctx0" brushRef="#br3" timeOffset="272231.5708">18775 5338 112 0,'-38'21'43'16,"2"-5"-2"-16,9-2-3 15,6-17-54-15,35 7-20 16,-8-15-6-16,10 7 0 15,-2-9-2-15</inkml:trace>
  <inkml:trace contextRef="#ctx0" brushRef="#br4" timeOffset="294387.838">10319 7603 15 0,'0'0'27'16,"0"0"2"-16,0 0 0 15,-5-16-12-15,5 16-4 16,0 0-2-16,0 0-1 0,9-17-3 16,-9 17-1-16,18-23 0 15,-1 7-1-15,4-13-1 16,11-2 0-16,8-11 0 15,12-5-1-15,8-7-1 16,4-2 1-16,7-1-2 16,-7 2 1-16,-1 4-1 15,-9 8 0-15,-11 5-1 16,-11 12 1-16,-10 5-1 15,-10 8 0-15,-12 13 0 16,0 0-1-16,0 0 0 16,0 0 0-16,-14 10-2 15,14-10-1-15,-9 12-5 16,9-12-25-16,0 0 1 15,0 12-1-15,0-12 1 0</inkml:trace>
  <inkml:trace contextRef="#ctx0" brushRef="#br4" timeOffset="294822.8629">11035 7010 55 0,'-5'-12'32'16,"5"12"-1"-16,-9-12 2 0,-2 0-23 16,11 12 0-16,-14-6-2 15,14 6-1-15,-13-1-1 16,13 1-2-16,0 0-1 15,0 0 0-15,0 0-1 16,0 0-1-16,0 0 1 16,0 0-1-16,0 0 0 15,3-11 1-15,-3 11-1 16,19-6 0-16,-1 3 0 15,2 0 0-15,8 0 0 16,7-1 0-16,9 1-1 16,7-1 1-16,7 1-1 15,4 1 0-15,-1 0 0 16,-2 2 0-16,-2 4 0 15,-8-1-1-15,-5 3-1 0,-12-2-2 16,2 4-5-16,-16-11-22 16,9 5-4-16,-9-6-1 15,3 4 0-15</inkml:trace>
  <inkml:trace contextRef="#ctx0" brushRef="#br4" timeOffset="295170.8828">11745 7017 35 0,'-5'-23'27'16,"5"10"2"-16,1-1 1 15,-5-5-19-15,4 19 2 0,2-27-1 16,-2 27 2-16,-2-16-4 15,2 16-3-15,0 0-1 16,0 0-2-16,12-2-1 16,-1 12 0-16,4 3-1 15,3 6-1-15,3 4 0 16,6 6 1-16,4 7-1 15,7 4-2-15,-2 1 0 16,3 0 0-16,-1 1 0 16,1-2 0-16,-4-2-1 15,2-8-3-15,1 2-7 16,-9-15-24-16,2-5 1 15,-7-12-2-15,0-2 1 16</inkml:trace>
  <inkml:trace contextRef="#ctx0" brushRef="#br4" timeOffset="295513.9024">12331 7257 53 0,'-4'15'30'0,"4"-15"2"16,0 0-8-16,-13 17-16 0,2-10 0 15,2 14 0-15,-11-2 0 16,-2 16-1-16,-8 3-2 16,-4 14-1-16,-7-3 0 15,2 8 0-15,0-4-2 16,4-1 1-16,8-8-3 15,6-11-1-15,11-4-6 16,-1-17-24-16,11-12-3 16,13 9-2-16,-2-9 0 15</inkml:trace>
  <inkml:trace contextRef="#ctx0" brushRef="#br4" timeOffset="295971.9286">12000 7746 6 0,'-10'15'11'16,"10"-15"1"-16,-4 14 1 15,4-14-2-15,0 10 0 16,0-10 0-16,0 0 2 15,0 0 1-15,0 0 0 0,0 0 1 16,0 0-2-16,-15-4-1 16,15 4-2-16,-27 0-1 15,8 5-3-15,-13-4 0 16,0 7-2-16,-10-5 0 15,-3 5-1-15,-6-4 0 16,-1 3-1-16,-5-5 0 16,5 2 0-16,3-4-1 15,4 0 1-15,9 0-2 16,6-5-2-16,12 2-2 15,5-6-5-15,13 9-26 16,10-8-1-16,4 6 0 16,-3-1-1-16</inkml:trace>
  <inkml:trace contextRef="#ctx0" brushRef="#br4" timeOffset="296437.9553">10689 7483 49 0,'-7'-12'31'0,"7"12"2"16,-13-15-1-16,6 5-20 15,7 10-3-15,0 0-1 16,0 0-2-16,-11-2-2 16,11 2 0-16,0 0-1 15,11 16 0-15,-3-4 0 16,8 9 0-16,5 5-1 15,4 5 1-15,8 4-1 16,4 5-1-16,1 0 0 16,4 1 1-16,3-2-2 15,-3-4 0-15,0-6 0 16,1-5-2-16,3-5-3 15,-5-16-10-15,11 2-21 0,-9-11-1 16,5-2 1-16,-8-8-2 16</inkml:trace>
  <inkml:trace contextRef="#ctx0" brushRef="#br4" timeOffset="297308.0051">12497 7389 21 0,'-14'8'27'16,"-3"-3"1"-16,4-4 3 15,13-1-16-15,-22-1-3 16,22 1 0-16,-7-10-3 16,7 10-1-16,5-22 1 15,7 4-3-15,6-9 0 16,7-5-1-16,4-10 0 15,8-3 0-15,1-5-2 16,5 2 0-16,-3 1 0 16,-4 3-1-16,-5 8-1 0,-9 11-1 15,-6 9-2-15,-16 16-1 16,0 0-2-16,0 0-1 15,-3 16-5-15,-10-10-6 16,13 12-16-16,-7-4-1 16,5 1 0-16,2-5 2 15</inkml:trace>
  <inkml:trace contextRef="#ctx0" brushRef="#br4" timeOffset="298804.0906">12769 6981 72 0,'0'0'33'16,"-7"-11"0"-16,2-2-1 15,5 13-25-15,7-13-1 16,6 11 0-16,-3-5 0 15,12 6-2-15,4-5 0 16,10 3-1-16,8-7 0 16,10 0 0-16,8-3-1 15,6-5 0-15,7 2-1 16,2-4 1-16,0 2-2 15,-1 0 1-15,-10 9-1 16,-4 2-1-16,-10 4 0 16,-10 6 0-16,-10 2-1 15,-11 2 0-15,-6 1-1 0,-15-8 0 16,3 19 0-16,-3-19 0 15,-19 17 0-15,4-12 1 16,6 2-1-16,-5-7-1 16,14 0 0-16,-19 1-1 15,19-1 0-15,0 0-2 16,0 0 2-16,0 0 0 15,0 0 2-15,-9-12 2 16,9 12 1-16,0 0 2 16,0 0 1-16,0 0 1 15,-9-14 1-15,9 14 1 16,0 0-2-16,0 0 1 15,-11-19-1-15,11 19 1 0,0 0-2 16,0 0 1 0,-7-10-2-16,7 10 1 0,0 0-1 15,0 0 1-15,5 9-1 16,2 4 0-16,3 5-1 15,9 6 1-15,3 3-1 16,4 5 0-16,2 5 0 16,10-1 0-16,0 0-1 15,0 2 0-15,3-6 0 16,-1-2-2-16,1-4 1 15,-3-2-1-15,-1-5 1 16,-5 0-2-16,-6-1 2 16,-3-3-3-16,-4 3 2 15,-10-5 0-15,-2 4 1 0,-5-5 0 16,-2-1-1-16,0-11 1 15,-5 16 0-15,5-16 1 16,0 0 0-16,-10 0 0 16,10 0-1-16,-2-16 1 15,2 16-1-15,2-19 1 16,-2 19-1-16,3-16 1 15,-3 16-1-15,4-11 1 16,-4 11-1-16,0 0 1 16,0 0 0-16,0 0 0 15,0 0 0-15,0 0 0 16,0 0 1-16,0 0-1 15,5-11 1-15,-5 11-1 16,0 0 1-16,0 0 1 16,0 0-1-16,0 0 0 0,0 0 0 15,0 0 0-15,-19 8-1 16,7 6 1-16,-8 4 0 15,-5 7-1-15,-11 5 1 16,-6 7 1-16,-11 8-1 16,-8 2 1-16,-4 0 0 15,3 5 0-15,-1-6-1 16,7-2 1-16,9-8-1 15,10-5 0-15,10-8-1 16,13-9 0-16,14-14-1 16,0 12 1-16,12-13-2 15,-1-3 0-15,5-4 1 16,-1-2-1-16,-1 1 0 15,-3 0 1-15,-11 9 0 0,14-16 0 16,-14 16 1-16,0 0 0 16,-6-13 1-16,6 13-1 15,0 0 0-15,-13-2 0 16,13 2 1-16,0 0-1 15,0 0 0-15,0 0 0 16,0 0 0-16,10-3 0 16,-10 3 1-16,0 0-1 15,0 0 0-15,0 0 0 16,0 0 1-16,-10 5-1 15,-6-1 0-15,-6 1 0 16,-3 0 0-16,-4 1 1 16,-6-2-1-16,-4 3 0 15,0-1 0-15,-3 0 0 0,-1-5 0 16,-2 0 1-16,-3-1-1 15,-1-2 0-15,0-2 1 16,0 1 0-16,5-3 0 16,0 1 0-16,9 2-1 15,6 2 1-15,8 1 0 16,7 1-1-16,14-1 0 15,0 0-1-15,2 14-1 16,9-10-1-16,10 8-9 16,-9-10-22-16,11 8-3 15,-4-10-1-15,7 2-1 16</inkml:trace>
  <inkml:trace contextRef="#ctx0" brushRef="#br4" timeOffset="299165.1113">12652 7350 49 0,'-8'-11'32'0,"8"11"1"16,-6-21 0-16,6 21-24 15,5-20 0-15,6 19 1 0,-11 1-2 16,22-1-1-16,-7 9-2 15,4 12-1-15,-1 4 0 16,7 12-1-16,-7 5-1 16,1 10 0-16,-1 2-2 15,-3-2 1-15,4-2-3 16,-5-6-2-16,12 1-16 15,-4-20-17-15,8-6 0 16,4-14-2-16,11-9 1 16</inkml:trace>
  <inkml:trace contextRef="#ctx0" brushRef="#br4" timeOffset="299726.1434">14345 7258 11 0,'-17'-5'18'0,"17"5"3"16,-21 7-16-16,4-7 3 16,17 0 4-16,-29 11 4 15,21-1 1-15,-10-8 1 16,15 11-4-16,-9-13-2 15,12 0-2-15,0 0-4 16,21-8 0-16,-4-13-1 16,15-3 1-16,6-11-1 15,6-4 0-15,6-8 0 16,3-2-1-16,-1-5 0 15,-2 5 0-15,-5 1-3 16,-8 9 1-16,-8 7-2 16,-8 5 0-16,-6 11 0 15,-8 6-1-15,-7 10-1 0,0 0-1 16,-2 10-1-16,2-10-1 15,-9 26-4-15,-2-18-8 16,11 7-18-16,-5-4 1 16,7 4-1-16,-2-15 2 15</inkml:trace>
  <inkml:trace contextRef="#ctx0" brushRef="#br4" timeOffset="301466.2429">14687 6902 65 0,'0'0'32'0,"-13"-11"0"15,13 11 1-15,0 0-22 16,7-18-4-16,5 13-1 16,4-8 0-16,8 9-2 0,2-9 1 15,12 6-2-15,4-2 0 16,10 4 0-16,5 0-1 15,8 1-1-15,-3 1 0 16,0 2 0-16,-2 1 0 16,-3-2-1-16,-9 1 0 15,-4 1 0-15,-10-3 0 16,-9 2-1-16,-6-1 1 15,-5 0-1-15,-4 1-1 16,-10 1 0-16,0 0-1 16,0 0 0-16,0 0 0 15,0 0 1-15,0 0-1 0,-18-10 1 16,18 10 1-16,-14 0 0 15,14 0 1-15,-15 0 0 16,15 0 1-16,-12 1 0 16,12-1 0-16,0 0 0 15,0 0 1-15,0 0-1 16,0 0 1-16,0 0 0 15,0 0 0-15,0 0 0 16,7 10 0-16,0 5 1 16,0 7-1-16,5 3-1 15,3 5 0-15,4 6 1 16,2 3-1-16,7-2 0 15,4-2-1-15,2 2 1 16,3-1-1-16,-2-5-1 16,2-2 0-16,-2-4-1 0,-6 0 1 15,-4-4-2-15,-4-3 1 16,-4-6-2-16,-4-3 1 15,-13-9 0-15,12 9-1 16,-12-9 0-16,0 0 1 16,-12-4-1-16,12 4 1 15,-16-9-1-15,16 9 0 16,-15-8 0-16,15 8 1 15,-19-4 0-15,19 4 2 16,0 0 0-16,-10-6 1 16,10 6 1-16,0 0 1 15,0 0 0-15,0 0 2 16,0 0-2-16,10-8 1 15,-10 8 1-15,0 0-1 0,15-3 0 16,-15 3 0-16,0 0 0 16,0 0 0-16,14-7-1 15,-14 7 1-15,0 0-1 16,0 0 0-16,0 0 0 15,0 0-1-15,0 0 0 16,0 0 0-16,0 0 0 16,-10-5-1-16,10 5 1 15,-23 21 0-15,9-1-1 16,-3 5 1-16,-6 8 0 15,-3 9-1-15,-2 9 0 16,-7 3 0-16,-4 5 1 16,-2-2-1-16,-3 3 0 15,2-9 0-15,5-8 1 16,7-9-2-16,7-11 1 0,10-8-1 15,13-15 0-15,0 0-1 16,17-19-2-16,3 4-1 16,-1-7-2-16,9 7-3 15,-14-9-3-15,10 13-2 16,-18-8 1-16,8 17 1 15,-14 2 2-15,0 0 3 16,0 0 4-16,-14-2 4 16,14 2 4-16,-21 11 3 15,21-11 0-15,-17 10 0 16,17-10 0-16,0 0-2 15,-10 15 0-15,10-15-1 16,0 0-1-16,0 0 1 16,-4 10-1-16,4-10 1 0,0 0 1 15,-20 14-1-15,20-14 0 16,-26 12-1-16,9-5 1 15,-6-5-1-15,-5 4 0 16,-4-6 0-16,-4 5 0 16,-9-5 0-16,1 4-1 15,-6-3 1-15,0 3-1 16,0-2-1-16,7 2 1 15,6-2-2-15,6 1 1 16,5-1-1-16,11 0 0 16,15-2 0-16,-11 1 0 15,11-1-1-15,0 0 1 16,17-3-1-16,-17 3 0 15,19-1 0-15,-8 1 0 0,-11 0 0 16,17 0 1-16,-17 0-1 16,0 0 1-16,0 0 0 15,0 0 0-15,0 0 0 16,0 0 0-16,-12 5 0 15,12-5 0-15,0 0 0 16,-12-5 0-16,12 5 0 16,0 0 0-16,0 0 0 15,0 0 0-15,0 0 0 16,0 0 0-16,0 0 0 15,0 0 0-15,0 0 0 16,-14-6 0-16,14 6 0 16,-19-11 1-16,5-1-1 0,-5-3 0 15,1-9 0-15,-8-5 0 16,-5-6 1-16,-3-6-1 16,-3-3 0-16,-3-1 0 15,-5 3 1-15,1 1-1 16,0 6 1-16,0 5 0 15,4 7-1-15,8 4 1 16,6 8-1-16,5 1 0 16,10 5 0-16,11 5-2 15,0 0-3-15,0 0-8 16,25 1-18-16,-7-1-5 15,10 6-2-15,-3-6-1 16</inkml:trace>
  <inkml:trace contextRef="#ctx0" brushRef="#br4" timeOffset="302169.2831">15921 7288 45 0,'-11'2'31'0,"11"-2"1"16,-14 5 0-16,4-9-21 16,10 4-2-16,0 0-3 15,0 0 1-15,0 0-1 16,21-12-1-16,-7-6 0 15,10-2 1-15,6-12-2 16,10 0 1-16,-2-9-2 16,12-4 1-16,-3-4-1 15,2 1-1-15,-7 4 0 16,-7 5-1-16,-7 5-1 15,-8 7 0-15,-7 11 0 16,-12 4-2-16,-1 12 1 0,-14 2 0 16,0 10-2-16,-2 1 0 15,2 5-1-15,-2-5-3 16,11 11-7-16,-4-10-21 15,10 1 1-15,-1-15-2 16,9 17 1-16</inkml:trace>
  <inkml:trace contextRef="#ctx0" brushRef="#br4" timeOffset="302885.3241">16290 6911 69 0,'0'0'33'0,"0"0"0"15,0 0 2-15,-7-15-26 16,7 15-2-16,14-5-1 16,3 5 0-16,-1-9-2 15,10 6-1-15,3-8 0 16,10 3 0-16,3-3-2 15,6 4 1-15,4-3-1 16,0 6 0-16,-1 1 0 16,-3 3-1-16,-4 3 1 15,-6 0-1-15,-8 2 0 16,-3-1 0-16,-8-1 0 15,-4-2 0-15,-2-2 0 16,-13 1 0-16,12-8 0 16,-12 8 0-16,0 0 0 0,4-15 0 15,-4 15 0-15,0 0 0 16,-9-12 0-16,9 12 0 15,-11-2 0-15,11 2 0 16,-12 1 0-16,12-1 0 16,0 0 0-16,-11 2 0 15,11-2-1-15,0 0 1 16,0 0 0-16,0 0 0 15,0 0 0-15,0 0 0 16,0 0 1-16,-3-10-1 16,3 10 0-16,0 0 1 15,0 0-1-15,0 0 0 16,0 0 0-16,13 3 1 15,-13-3-1-15,19 8 0 16,-3-2 1-16,1 1-1 0,3 2 0 16,-2 2 0-16,4 0 0 15,-1 3 0-15,-2 2 0 16,-3 4 1-16,0 1-2 15,-3 1 2-15,-1-1-2 16,0 1 1-16,5 0-1 16,-2-4 1-16,3-1-1 15,-2-6 0-15,3 0-1 16,-1-4-1-16,1 2-3 15,-9-11-6-15,7 6-23 16,-17-4-1-16,16 3 1 16,-16-3-2-16</inkml:trace>
  <inkml:trace contextRef="#ctx0" brushRef="#br4" timeOffset="303740.373">17237 7108 51 0,'0'0'29'0,"0"0"3"15,6-10-1-15,-6 10-19 16,0 0-4-16,0 0 2 16,4-12-2-16,-4 12-1 15,0 0-1-15,0 0-2 16,0 0 1-16,0 0-1 15,0 0-2-15,0 0 0 16,0 0-1-16,0 0 0 16,0 0 0-16,0 0 1 0,5 12-1 15,-5-12 0-15,13 8 0 16,-13-8 1-16,15 12-1 15,-15-12 0-15,14 13 1 16,-14-13-2-16,10 15 1 16,-2-5 0-16,-8-10 0 15,12 15-1-15,-12-15 1 16,14 19-2-16,-14-19 1 15,20 15 0-15,-20-15 0 16,21 9-1-16,-21-9 1 16,18 5-1-16,-18-5 2 15,11 1-1-15,-11-1 0 16,0 0 0-16,0 0 1 15,0 0-1-15,0 0 1 16,0 0-1-16,0 0 0 0,0 0 1 16,0 0-1-16,0 0 0 15,0 0 0-15,0 0 0 16,0 0 0-16,0 0 0 15,0 0-1-15,0 0 2 16,0 0-2-16,0 0 1 16,0 0 0-16,0 0 0 15,0 0 0-15,0 0 0 16,0 0 0-16,0 0 2 15,0 0-2-15,0 0 0 16,0 0 0-16,0 0 0 16,0 0 0-16,0 0 0 0,0 0 0 15,-11 6-1-15,0 1 1 16,-3 3 0-16,-2 1 0 15,-2 7 0-15,-7 0 0 16,1 4 0-16,-4 1 0 16,-4 1 0-16,4 2 0 15,-3 0 0-15,-2 2-1 16,2-2 1-16,1 0 0 15,2-1 0-15,1-1 0 16,4-1 0-16,2-2 0 16,5-1 0-16,2-4-1 15,1-3 0-15,13-13-1 16,0 0-2-16,0 0-4 15,-2-11-12-15,21 4-12 16,-8-13-5-16,4 6-1 0,-3-7-1 16</inkml:trace>
  <inkml:trace contextRef="#ctx0" brushRef="#br4" timeOffset="304257.4025">17039 7566 52 0,'0'0'31'0,"0"0"2"15,-12 3 0-15,12-3-19 16,-11 1-7-16,11-1-1 0,0 0-2 15,0 0 0-15,-13 6-1 16,13-6 0-16,0 0-1 16,0 0 0-16,0 0 0 15,0 0 0-15,-12 6-1 16,12-6 1-16,-20 2-1 15,5 3 1-15,-8-1 0 16,-3 2-1-16,-9-1 1 16,-5 1 0-16,-6-2 0 15,-3 2 0-15,2-4 0 16,1 2 0-16,0-3 0 15,6 1-1-15,7-1 0 16,5 2 0-16,8-1 0 16,5-1-1-16,4 1-1 0,11-2-1 15,-11 6 0-15,11-6 0 16,0 0-1-16,0 0-1 15,0 0 0-15,11 3 0 16,-11-3 0-16,12-3-1 16,-12 3-2-16,10-6-4 15,3 16-11-15,-13-10-12 16,0 0 1-16,0 0-1 15,0 0 1-15</inkml:trace>
  <inkml:trace contextRef="#ctx0" brushRef="#br4" timeOffset="304625.4236">16497 7655 51 0,'0'0'32'0,"0"0"1"0,0 0 0 16,0 0-21-16,-16-6-3 16,16 6-2-16,0 0-2 15,0 0-1-15,0 0-2 16,0 0 0-16,-3 10 0 15,3-10 0-15,0 0 0 16,0 0 0-16,0 0-1 16,0 0 1-16,-17-17-1 15,6 0 1-15,-3-4-1 16,-4-1-1-16,-5-7 1 15,-6-1 0-15,-5-3-1 16,-4 3 1-16,-5-1 0 16,0 3-1-16,-3 0 1 15,3 4 0-15,-1 2-1 0,3 1 1 16,8 3 0-16,5 1-1 15,7 5 0-15,10-1-1 16,11 13-3-16,-3-17-8 16,24 21-24-16,-4-4 0 15,9 5-2-15,2-2 0 16</inkml:trace>
  <inkml:trace contextRef="#ctx0" brushRef="#br4" timeOffset="305384.467">17404 7226 61 0,'-13'13'31'0,"13"-13"0"15,-15 10 1-15,15-10-27 16,-15 5 0-16,15-5 1 16,0 0 0-16,0 0-1 15,7-13-1-15,11 0 2 0,2-9-2 16,9-2 1-16,1-8-2 15,6-2 1-15,-1-7-1 16,1 1 1-16,-5-2-2 16,-1 2 0-16,-9 4 0 15,-3 2-1-15,-4 8 0 16,-6 1-1-16,-4 10 0 15,-3 3-1-15,-1 12 0 16,0 0 0-16,0 0 0 16,-13-5 0-16,13 5-1 15,0 0 1-15,-4 10-2 16,4-10-1-16,4 13-3 0,-4-13-2 15,12 13-6 1,-12-13-15-16,4 11-4 0,-4-11-1 16,7 12 2-16</inkml:trace>
  <inkml:trace contextRef="#ctx0" brushRef="#br4" timeOffset="307300.5766">17714 6873 52 0,'1'-13'29'0,"-1"13"2"15,-1-11-1-15,1 11-18 16,0 0-1-16,0 0-2 15,-3-18-1-15,3 18-2 16,0 0 0-16,0 0-2 16,-5-10 1-16,5 10-1 15,0 0-1-15,0 0 0 0,0 0 0 16,0 0-1-16,0 0 0 15,0 0-1-15,0 0 0 16,17 1 0-16,-6 1 0 16,4 3 0-16,4-2 0 15,7-1-1-15,3-1 1 16,6-1-1-16,6 0 0 15,2-3 0-15,5 0 1 16,2-2-1-16,-1-3 0 16,2 2 0-16,-1 1 0 15,-5 0-1-15,-3 0 0 16,-6-1-1-16,-5 2 0 15,-8-2-1-15,-3 8-1 16,-6-6-1-16,-2 6-2 0,-12-2-1 16,0 0-2-16,0 0 2 15,-12 20-1-15,-2-15 2 16,8 6 1-16,-9-5 1 15,11 5 3-15,4-11 1 16,-14 8 2-16,14-8 0 16,0 0 1-16,0 0 1 15,0 0 1-15,0 0 1 16,0 0 2-16,18-4 0 15,-18 4 0-15,0 0 0 16,0-17-1-16,0 17-1 16,0 0 0-16,0 0-1 15,1-11-2-15,-1 11 1 16,0 0-1-16,0 0-1 0,0 0 1 15,11-9-1-15,-11 9 0 16,17 6 0-16,-6 1 0 16,-1 6 0-16,2 6 0 15,5 4 0-15,-1 2 0 16,3 3-1-16,-2 1 0 15,0-1 1-15,4 0-1 16,0-2 0-16,1-2 0 16,1-4 0-16,1 0 0 15,1-2 0-15,1-2 0 16,1 1 0-16,-2 0-1 15,-5-3 0-15,-1 1 1 16,-4-2-1-16,-6-3 1 16,-9-10-2-16,7 18 2 15,-7-18-1-15,0 0 1 0,0 0 0 16,-11 5 0-16,11-5-1 15,0 0 1-15,-14-8-1 16,14 8 1-16,0 0 0 16,0 0-1-16,0 0 1 15,0 0 0-15,0 0 0 16,0 0-1-16,-8-9 1 15,8 9 0-15,0 0 0 16,0 0 0-16,0 0 1 16,0 0-1-16,0 0 0 15,11-9 0-15,-11 9 0 16,0 0 1-16,0 0-1 15,0 0 0-15,0 0 2 16,6-13-2-16,-6 13 2 0,0 0-2 16,0 0 1-16,0 0-1 15,0 0 0-15,-10 2 0 16,10-2-1-16,0 0 1 15,-19 14-1-15,8-3 1 16,-1 1-1-16,-5 8 1 16,-4 4 1-16,-4 6 0 15,-2 4-1-15,-5 4 1 16,1 4 0-16,2 0-1 15,0 0 0-15,5-5 0 16,5-1 1-16,4-7-1 16,2-6 0-16,8-1 0 15,0-5 0-15,0-6-1 16,5-11 1-16,-4 13 0 0,4-13 0 15,0 0 0-15,0 0-1 16,0 0 1-16,0 0-1 16,-5-11 1-16,5 11-1 15,5-14 1-15,-5 14 0 16,6-16 0-16,-6 16-1 15,9-13 2-15,-9 13-2 16,0 0 1-16,13-10 0 16,-13 10 0-16,0 0 1 15,0 0-1-15,0 0 0 16,0 0 0-16,0 0 0 15,0 0 0-15,0 0 1 16,0 0-2-16,0 0 1 0,0 0 0 16,0 0 0-16,-18 0-1 15,18 0 1-15,-21 6-1 16,2-3 1-16,-5 1 0 15,-4-1-1-15,-10-1 1 16,-3 1 1-16,-2-3-1 16,-5 2 1-16,1-2 0 15,-1 1 0-15,3 0-1 16,6 3 1-16,3-1 0 15,9 2-1-15,5-1 1 16,6 1-1-16,4 0-1 16,12-5 1-16,0 0 0 15,0 0-1-15,0 10 1 16,0-10-1-16,14 0 1 0,-14 0 0 15,17-5 0-15,-17 5 0 16,11-2 0-16,-11 2 0 16,0 0 0-16,0 0 0 15,0 0 1-15,0 0-1 16,0 0 0-16,0 0 0 15,0 0 1-15,0 0-1 16,0 0 0-16,0 0 0 16,1-16 0-16,-1 6 1 15,-4-7-1-15,-1-1 0 16,0-5 0-16,-5-6 1 15,1-1-1-15,-5-5 0 16,-4 0 0-16,-1-5 0 16,-2 2 1-16,-2 3-2 15,1 0 2-15,-1 5-2 0,2 2 1 16,0 9 1-16,-1 5-1 15,4 4-1-15,6 6 0 16,-1 0-1-16,13 4 0 16,-13 1-4-16,19 13-10 15,-6-14-8-15,24-3-7 16,-7-1-8-16,12 0 1 15,4-6-1-15</inkml:trace>
  <inkml:trace contextRef="#ctx0" brushRef="#br4" timeOffset="307730.6012">19082 7251 99 0,'0'0'35'16,"0"0"2"-16,0 0-4 15,0 0-38-15,34-9-9 16,-11-5-22-16,10 6 1 16,-4-5-2-16,8 5 2 15</inkml:trace>
  <inkml:trace contextRef="#ctx0" brushRef="#br4" timeOffset="307870.6092">19476 7224 97 0,'0'0'35'0,"0"0"1"16,0 0-4-16,0 0-40 15,20-11-26-15,-9 2-2 16,12 4 1-16,-1-4-2 16</inkml:trace>
  <inkml:trace contextRef="#ctx0" brushRef="#br4" timeOffset="308044.6192">19842 7183 87 0,'15'-2'38'15,"-15"2"-2"-15,16-10 2 16,-15-2-32-16,-1 12-4 0,11-11-3 15,-11 11-4-15,17 0-18 16,-17 0-15-16,21-1 3 16,-21 1-2-16,28 1 2 15</inkml:trace>
  <inkml:trace contextRef="#ctx0" brushRef="#br4" timeOffset="308262.6316">20317 7233 93 0,'-6'13'40'16,"5"5"0"-16,1-18 0 15,0 0-22-15,0 0-15 0,16-18-4 16,9 9-8-16,-7-14-28 15,15 5-3-15,-6-4 1 16,7 7-3-16</inkml:trace>
  <inkml:trace contextRef="#ctx0" brushRef="#br4" timeOffset="308411.6401">20685 7321 111 0,'17'5'40'15,"-6"-13"2"-15,8 0-4 16,-9-11-39-16,4-8-13 15,9 12-23-15,-4-5-3 16,-1 7 1-16,-3-3-3 0</inkml:trace>
  <inkml:trace contextRef="#ctx0" brushRef="#br4" timeOffset="312010.846">21054 7350 36 0,'0'0'28'0,"0"0"4"15,0 0-2-15,-4-15-14 16,4 15-6-16,13-19-2 15,2 7 0-15,-2-9-1 16,8 1-1-16,-2-10 0 0,8 5 1 16,-4-6-2-16,7 1 0 15,-3-2-2-15,1 1 1 16,-5 1-1-16,-2 3 0 15,-4 0-2-15,-3 1 0 16,-5 5 0-16,-2 4 0 16,-3 1 1-16,-2 3-2 15,-2 13 1-15,2-13 0 16,-2 13 0-16,0 0 0 15,0 0-1-15,0 0 0 16,0 0 1-16,0 0-1 16,0 0 0-16,0 0 1 15,0 0-1-15,-3-17 0 0,3 17 1 16,4-11-1-16,-4 11 0 15,11-20 1-15,-4 10-1 16,0-4 0-16,2 2 0 16,-1 2 0-16,-8 10 1 15,16-17-1-15,-16 17 0 16,13-13 1-16,-13 13-1 15,0 0 0-15,9-11 1 16,-9 11-1-16,0 0 1 16,0 0-1-16,0 0 1 15,0 0-1-15,0 0 0 16,0 0 1-16,-1 10-1 15,1-10 0-15,0 0 0 16,-2 13-1-16,2-13 2 0,2 10-1 16,-2-10 0-16,5 14-1 15,-5-14 1-15,10 9 1 16,-10-9-1-16,20 7 0 15,-4-7 1-15,4-1-1 16,7-1 0-16,5-4 0 16,6 2 1-16,5-3-1 15,7 3 0-15,3-3 0 16,2 5 0-16,-2 0 0 15,0 4 0-15,-6-2 0 16,-6 0 0-16,-6 1-1 16,-7 0 2-16,-6 0-1 15,-7 0 0-15,-2-1 0 16,-13 0 0-16,15-4 0 15,-15 4 0-15,0 0 0 0,14-10 0 16,-14 10 0-16,0 0 0 16,0 0 0-16,9-11 0 15,-9 11 0-15,0 0 0 16,0 0 0-16,0 0 0 15,0 0 0-15,0 0 0 16,0 0 0-16,0 0 0 16,0 0 0-16,0 0 0 15,0 0 0-15,0 0 1 16,0 0-1-16,0 0 0 15,0 0 0-15,0 0 0 16,0 0 0-16,0 0 0 16,0 0 0-16,0 0 0 15,0 0 1-15,0 0-1 0,0 0 0 16,0 0 1-16,0 0-1 15,0 0 1-15,0 0-1 16,0 0 0-16,0 0 0 16,0 0 1-16,0 0-1 15,0 0 0-15,0 0 0 16,0 0 0-16,0 0 1 15,0 0-1-15,0 0 0 16,0 0 0-16,0 0 0 16,0 0 0-16,0 0 0 15,0 0 0-15,0 0 0 16,0 0 0-16,0 0 0 15,10 1 0-15,-10-1 0 16,0 0 0-16,10 14 0 0,-4-4 0 16,6 2 0-16,3 6 0 15,2-1 1-15,6 1-2 16,2 3 2-16,3-1-1 15,5 1 0-15,2-1 0 16,-1-2 0-16,0 1 0 16,0-2 0-16,-4 0 0 15,0-1 0-15,-5 0-1 16,-1-2 1-16,-5 1 0 15,-3-2 0-15,-5-3-1 16,-11-10 1-16,19 18 0 16,-19-18 0-16,9 8 0 15,-9-8 0-15,0 0 0 16,0 0 0-16,0 0 0 15,0 0 0-15,0 0 0 0,0 0 0 16,0 0 0-16,0 0 0 16,0 0 0-16,0 0 0 15,0 0 0-15,0-10 0 16,0 10 0-16,0 0 0 15,0 0 0-15,0 0 0 16,0 0 0-16,0 0 0 16,0 0 0-16,0 0 0 15,0 0 0-15,0 0 0 16,0 0 0-16,0 0 0 15,0 0 0-15,0 0 0 16,0 0 0-16,0 0 0 16,0 0 0-16,0 0 0 15,0 0 0-15,0 0 0 0,0 0 0 16,0 0 0-16,0 0 0 15,0 0-1-15,0 0 2 16,0 0-1-16,-10 2 0 16,10-2 0-16,0 0-1 15,-19 19 2-15,10-8-2 16,-7 5 1-16,1 2 0 15,-4 4-2-15,-5 5 2 16,-3 5-1-16,-3 1 0 16,0 4 0-16,-4 4 0 15,5-3 0-15,-3 0 1 16,6-1 0-16,-1 0 0 15,3-5 0-15,5-3 0 16,0-3 0-16,3 0-1 0,-1-5 1 16,2-2 0-16,1-1 0 15,0-4-1-15,3-1 1 16,3-3 0-16,8-10 0 15,-10 12-1-15,10-12 1 16,0 0 0-16,0 0 0 16,0 0 0-16,0 0 0 15,0 0-1-15,0 0 1 16,0 0 1-16,0 0-1 15,0 0 0-15,0 0 0 16,4-9 0-16,-4 9 0 16,0 0 0-16,0 0 0 15,0 0 0-15,0 0 0 0,0 0-1 16,-10 5 1-16,10-5 0 15,0 0 0-15,0 0 0 16,0 0 0-16,0 0 0 16,0 0 0-16,0 0 1 15,0 0-1-15,0 0 0 16,0 0 0-16,0 0 0 15,0 0 0-15,0 0 0 16,0 0 0-16,0 0 0 16,0 0 0-16,0 0 0 15,0 0 0-15,0 0 0 16,-13 1 0-16,13-1 0 15,-14-1 0-15,5 1 0 16,-6 0 0-16,-8 1 0 0,0 2 0 16,-7 4 1-16,-5-3-1 15,-1 3 0-15,-5 0 0 16,-2 0 0-16,-2 0 0 15,1-1 1-15,1 1-1 16,1-5 0-16,3 1 1 16,7 0-1-16,3-2 1 15,5 0-1-15,6-1 1 16,9-1-1-16,9 1 0 15,0 0 0-15,0 0 0 16,0 0 0-16,0 0 0 16,17-10 0-16,-17 10 0 15,15-6 0-15,-15 6 0 16,12-1 0-16,-12 1 0 15,0 0 0-15,0 0 0 0,0 0 0 16,0 0 0-16,0 0 0 16,0 0 0-16,0 0 0 15,0 0 0-15,0 0 0 16,0 0 0-16,0 0-1 15,0 0 1-15,0 0 0 16,0 0 0-16,0 0 0 16,0 0 0-16,0 0 0 15,0 0 0-15,0 0 1 16,-12-2-1-16,12 2 0 15,-13-10 0-15,0-3 0 16,-5-2 0-16,-2-5 0 16,-5-7-1-16,-3-4 1 0,-4-5 0 15,-3-2 0-15,-1-2 0 16,2 1 1-16,0 3-1 15,0 4 0-15,4 4 0 16,1 8 1-16,4 6-1 16,5 8-1-16,2 3-1 15,9 9-1-15,9-6-7 16,3 16-8-16,-3-16-5 15,29 9-5-15,-10-13-5 16,20 3-8-16,2-9 2 16,14-2 1-16</inkml:trace>
  <inkml:trace contextRef="#ctx0" brushRef="#br4" timeOffset="314667.998">22787 7186 37 0,'0'0'29'0,"-15"-2"4"16,15 2-2-16,-17 2-11 16,4-7-8-16,13 5-2 0,-17-2-3 15,17 2 0-15,-14 6-3 16,14-6 0-16,0 0 0 15,-7 13-1-15,7-13 0 16,0 0 1-16,13-13-2 16,0 4 0-16,1-7 0 15,4 2 2-15,6-10-2 16,7-2 0-16,4-1 0 15,4-7-1-15,5-3 1 16,1-1-1-16,3-1 0 16,-1 2-1-16,-1 2 1 15,-7 3 0-15,-12 7 0 16,-2 5-1-16,-11 9 0 15,-14 11 1-15,0 0-1 0,-14-2 0 16,-2 10 0-16,-2 2 0 16,2 4 0-16,0 0-1 15,2 0 1-15,8-2 0 16,3-1-1-16,3-11 0 15,12 12 0-15,-1-11 0 16,3-2 1-16,0-1-1 16,-3-1 1-16,1-1 0 15,-12 4 0-15,13-9 0 16,-13 9 0-16,0 0 0 15,0 0 1-15,-18-9-1 16,18 9 1-16,-21-2-1 16,21 2 0-16,-16 2 0 15,16-2 1-15,0 0-1 0,0 0 0 16,0 0 0-16,0 0 1 15,5 10-1-15,-5-10 0 16,18 9 1-16,-4-3-1 16,7 0 0-16,4-2 0 15,10 1 1-15,6-2-1 16,6-3 0-16,7 0 0 15,2 3 0-15,5-1 0 16,-4-2 0-16,0 4 0 16,-7 0 0-16,-6-2 0 15,-5 2 0-15,-7-4 1 16,-3 0-1-16,-3-5 0 15,-3-2 0-15,-3-1 0 16,-1 1 0-16,-5-1 0 16,-2 0 0-16,-12 8 0 0,0 0-1 15,0 0 1-15,0 0 0 16,-18 3-1-16,3 5 1 15,-1 1-1-15,-2 0 1 16,3 1 0-16,0-1 0 16,6-1 0-16,9-8 0 15,-13 8 0-15,13-8 0 16,0 0 0-16,0 0 0 15,0 0 0-15,0 0 0 16,0 0 1-16,1-14-1 16,-1 14 0-16,0 0 1 15,0 0-1-15,0 0 0 0,3-11 1 16,-3 11-1-16,0 0 0 15,0 0 1-15,4 19-1 16,1-9 1-16,2 8-1 16,2 0 0-16,1 5 1 15,4 2-1-15,0 2 0 16,5 1 0-16,2-2 0 15,-3 3 0-15,2 0 0 16,1-3-1-16,-2 2 1 16,0 0-1-16,-3-1 0 15,-2 1 0-15,-2 0 0 16,-1-5-1-16,1-1 1 15,-5-3 0-15,-1-3 0 16,-1-2 0-16,-5-14 1 16,10 12 0-16,-10-12 0 0,0 0 1 15,11-6-1-15,-11 6 0 16,8-11 0-16,-8 11 0 15,7-12 0-15,-7 12 0 16,4-12-1-16,-4 12 1 16,0 0 0-16,0 0-1 15,0 0 1-15,0 0-1 16,0 0 1-16,0 0 0 15,0 0 0-15,0 0 0 16,0 0 0-16,0 0 0 16,0 0 0-16,0 0 0 15,0-10 0-15,0 10 1 16,0 0-1-16,0 0 0 15,0 0 0-15,0 0 0 0,0 0 1 16,0 0-1-16,0 0 0 16,0 0 1-16,0 0-1 15,0 0 1-15,0 0-1 16,0 0 1-16,0 0-1 15,-15 9 0-15,4 1 1 16,-4 3-1-16,-1 8 1 16,-6 7 0-16,-2 3-1 15,-2 6 1-15,-1 2-1 16,0 0 1-16,0 2 0 15,2-3 0-15,0-3-1 16,4-3 0-16,-1-7 0 16,5-2 1-16,3-6-1 15,5-4 0-15,9-13 0 0,-9 15-1 16,9-15 1-16,0 0 0 15,0 0-1-15,16-7 0 16,-16 7 1-16,14-13-1 16,-14 13 0-16,9-12 0 15,-9 12 1-15,5-11-1 16,-5 11 1-16,0 0-1 15,0 0 1-15,0 0 0 16,-5-11 0-16,5 11-1 16,0 0 1-16,0 0-1 15,0 0 1-15,0 0 0 16,0 0 0-16,0 0 0 15,0 0 0-15,0 0 0 16,0 0 0-16,0 0 0 0,-4-11 0 16,4 11 0-16,0 0 0 15,-10 0 0-15,10 0 0 16,-16 2 0-16,5-2 0 15,-2 2 0-15,-7-1-1 16,-3 0 1-16,-5 0 0 16,-5 0 1-16,-3 1-1 15,-6 1 1-15,-6-2-1 16,-1 3 1-16,0 0 0 15,1 1 0-15,0 3-1 16,5 0 1-16,1 0-1 16,8 1 0-16,7-2 0 15,6 0 0-15,3-2 0 0,7-3-1 16,11-2 1-16,0 0 0 15,0 0 0-15,0 0-1 16,15-8 1-16,-15 8 0 16,16-6 0-16,-16 6 0 15,13-6 0-15,-13 6-1 16,0 0 1-16,0 0 0 15,0 0 0-15,0 0 0 16,0 0 0-16,0 0 0 16,10-2 0-16,-10 2-1 15,0 0 1-15,0 0 0 16,0 0 0-16,-3-14 0 15,3 14 0-15,-18-17 0 16,3 4 0-16,-4-4 0 16,-3-6 0-16,-6-7 0 0,-3-6 0 15,-4-5 0-15,0-4 0 16,-3-4 0-16,2 2 0 15,-2 3 1-15,2 4 0 16,0 8-1-16,2 7 1 16,4 8-1-16,5 6 1 15,5 4-3-15,7 5 0 16,13 2-4-16,0 0-9 15,0 0-5-15,31 17-6 16,-14-20-5-16,16 11-8 16,3-2 1-16,2 1 0 15</inkml:trace>
  <inkml:trace contextRef="#ctx0" brushRef="#br4" timeOffset="323935.5281">10844 10236 13 0,'-10'11'31'0,"10"-11"2"16,0 0 0-16,-2 17-17 16,2-17-5-16,0 0 1 15,-12-2 2-15,12 2 4 16,0 0-12-16,0 0-1 15,0 0-1-15,12-4-2 16,0-7 2-16,7-5-2 0,4-8 1 16,12-2-2-16,6-6 1 15,2 0-1-15,4-3 1 16,1-1-1-16,-1 4 0 15,-4 4-1-15,-1 1 0 16,-4-3-1-16,-1 5 0 16,-6-2 0-16,-2-1 0 15,-3 0-1-15,-6 3-1 16,-3-3-3-16,5 17-10 15,-15-10-20-15,0 9 0 16,-5 1 0-16,-2 11 0 16</inkml:trace>
  <inkml:trace contextRef="#ctx0" brushRef="#br4" timeOffset="324354.552">11555 9795 66 0,'0'0'34'0,"-14"-5"-1"15,14 5 1-15,-12-8-24 16,12 8-4-16,-7-11-1 0,5 0 0 16,2 11 0-1,2-14-1-15,-2 14-1 0,12-13 0 16,-12 13-1-16,14-5 1 15,-3 10-2-15,1-1 1 16,5 7-1-16,2-2 0 16,10 1 0-16,3-5-1 15,9-1 1-15,2-4-1 16,4-4 0-16,4-1 0 15,-2-3-2-15,2 3-1 16,-10 0-2-16,4 14-9 16,-22-6-24-16,6 11 1 15,-13-6-1-15,-1 7 1 16</inkml:trace>
  <inkml:trace contextRef="#ctx0" brushRef="#br4" timeOffset="324810.5781">12135 9773 13 0,'0'0'26'0,"0"0"2"16,-13-15 1-16,13 15-13 16,0 0 1-16,0 0-2 15,-16-13-3-15,16 13-2 0,0 0-2 16,0 0-2-16,-14-8-1 15,14 8-2-15,0 0 1 16,0 0-1-16,-4-10 0 16,4 10-1-16,0 0 1 15,0 0 0-15,14 19-1 16,-1-2 0-16,3 7 0 15,2 9 0-15,-1 4-2 16,10 6 2-16,-4 1-2 16,5-2 0-16,-2 1 0 15,-2-3 0-15,1-5-1 16,2-6 1-16,1-3-3 15,1-8-1-15,1 6-5 16,-13-14-23-16,10 9-6 0,-7-8 1 16,-4 4-2-16</inkml:trace>
  <inkml:trace contextRef="#ctx0" brushRef="#br4" timeOffset="325244.6029">12491 10227 36 0,'0'0'30'0,"-13"7"1"16,13-7 0-16,0 0-23 15,0 0 0-15,-12 1-1 16,12-1 0-16,0 0-2 15,0 0 2-15,0 0-1 16,0 0-1-16,0 0-1 16,-5 12 0-16,-8-3-2 15,-2 12 2-15,-9 0-1 16,-7 12 0-16,-9 5-1 15,-3 7 2-15,-6-1-2 16,5 3 1-16,1-5-2 16,8-4 0-16,4-5-3 15,8-16-5-15,23 9-24 0,0-26-7 16,3 14 0-16,-3-14-1 15</inkml:trace>
  <inkml:trace contextRef="#ctx0" brushRef="#br4" timeOffset="325745.6316">12153 10617 71 0,'-10'-3'32'0,"10"3"0"15,0 0-3-15,-11-11-28 16,11 11-1-16,0 0 1 0,0 0 0 16,0 0 2-16,0 0-2 15,0 0 1-15,0 0 0 16,0 0 1-16,-3 11-1 15,3-11 0-15,0 0 0 16,5 11 0-16,-5-11-1 16,0 0 1-16,0 0 0 15,0 0-1-15,0 9 1 16,0-9 0-16,0 0-1 15,-10 6 1-15,10-6-1 16,-17 1 1-16,3-2 0 16,1 1 0-16,-7-1 0 15,-3 3 0-15,-5-2 1 16,-2 3-1-16,-8-1 0 0,-4 4-1 15,-2-2 0-15,-4 2 0 16,2-3-1-16,-2 0 1 16,3-3-1-16,4-3-1 15,0 0 0-15,9-5 0 16,6 4-2-16,3-5 0 15,13 8-4-15,-4-12-5 16,14 13-26-16,0 0 1 16,18 4-2-16,-18-4 2 15</inkml:trace>
  <inkml:trace contextRef="#ctx0" brushRef="#br4" timeOffset="326166.6557">11173 10332 39 0,'-12'-17'30'16,"-5"2"2"-16,5-2 1 15,12 17-20-15,-23-22-3 16,23 22-1-16,-18-16 1 0,18 16-1 15,0 0-2-15,0 0-2 16,0 0-1-16,3 19-1 16,7-5-2-16,5 3 1 15,7 3-1-15,7 3 1 16,5-2-2-16,3 3 1 15,6-1 0-15,4-3-2 16,0 4 0-16,-1-5-1 16,0 3-3-16,-11-9-5 15,7 10-19-15,-17-11-6 16,3 0-2-16,-14-7 0 15</inkml:trace>
  <inkml:trace contextRef="#ctx0" brushRef="#br4" timeOffset="328119.7674">13442 9662 1 0,'0'0'24'0,"0"0"1"16,11-7 1-16,-11 7-10 15,3-10-1-15,-3 10-4 16,0 0 0-16,0 0-2 0,4-14-2 16,-4 14 0-1,0 0 0-15,0 0-1 0,0 0 0 16,0 0-2-16,0 0 0 15,0 0-1-15,0 0 0 16,0 0-1-16,0 0 0 16,0 0-1-16,0 0 1 15,0 0-1-15,0 0 1 16,0 0-1-16,-1 13 1 15,2-1-1-15,-2 7 1 16,1 5-1-16,-3 7 1 16,3 10-1-16,-4 5 0 15,2 7 0-15,-2 2 0 16,0 4 1-16,-1-1-2 15,3-3 1-15,-3-4-1 0,-1-7-1 16,6-8 0-16,0-8-2 16,9-4-3-16,-9-24-8 15,15 20-24-15,-15-20 2 16,23 3-2-16,-23-3 3 15</inkml:trace>
  <inkml:trace contextRef="#ctx0" brushRef="#br4" timeOffset="328638.7971">13470 10343 37 0,'-11'-15'29'0,"11"15"4"16,-15-10-2-16,4-1-18 16,11 11-4-16,-11-11 0 15,11 11 0-15,0 0-3 16,0 0-1-16,-6-10-1 15,6 10-1-15,0 0 0 16,0 0 0-16,0 0 0 16,0 0-1-16,0 0 0 15,0 0-1-15,0 0 0 16,0 0 1-16,0 0-1 15,0 0-1-15,0 0 1 16,13 1-1-16,-13-1 1 0,14 14-1 16,-14-14 1-16,22 22 0 15,-8-6-1-15,6 4 1 16,-4 4-1-16,0 2 1 15,4 3-1-15,2-1 0 16,2 0 0-16,-2-3 1 16,5-2-2-16,-1-1 1 15,2-2-1-15,1-4-1 16,-1 2-2-16,-6-5 0 15,5 8-5-15,-15-12-2 16,10 16-12-16,-14-12-13 16,3 3 0-16,-9-6 0 15,-2-10 2-15</inkml:trace>
  <inkml:trace contextRef="#ctx0" brushRef="#br4" timeOffset="329096.8233">13876 10678 36 0,'-15'5'29'0,"15"-5"2"0,0 0-3 15,-17 3-17-15,17-3-1 16,0 0-1-16,0 0-2 15,0 0-1-15,0 0 0 16,0 0-2-16,0 0-1 16,0 0 1-16,0 0-1 15,0 0 1-15,0 0-1 16,0 0-1-16,19-1 1 15,-3-5-1-15,7 2 0 16,5-4-1-16,4 2 1 16,7 0-1-16,3 0-1 15,2 5-1-15,4-1 0 16,-2 6-1-16,-3-2-2 15,2 7-3-15,-10-14-11 0,4 14-19 16,-10-7 1-16,-1 2-1 16,-6-5 2-16</inkml:trace>
  <inkml:trace contextRef="#ctx0" brushRef="#br4" timeOffset="329584.8512">14540 10675 16 0,'0'0'27'0,"0"14"2"15,0-14 1-15,8 13-14 16,-8-13-2-16,0 0-1 15,0 0-2-15,0 0-1 16,0 0-1-16,0 0-2 0,-9-18-2 16,13 3-2-16,-2-9 0 15,7-3-1-15,-1-7 0 16,2-4-2-16,5-2 0 15,-3-2-1-15,2 0-2 16,-7-2-6-16,6 13-11 16,-10-10-17-16,2 11 3 15,-9-3-3-15,5 7 4 16</inkml:trace>
  <inkml:trace contextRef="#ctx0" brushRef="#br4" timeOffset="330207.8868">14637 10203 8 0,'0'0'24'0,"0"12"0"15,0-12-2-15,0 0-11 16,0 0-1-16,0 0-1 16,0 0-1-16,0 0 0 15,0 0 0-15,0 0-1 16,0 0-1-16,0 0 1 15,0 0-2-15,0 0 0 16,0 0-1-16,0 0 0 16,0 0-1-16,-12-11 0 15,12 11 1-15,-10-11-2 16,10 11 2-16,-14-22-1 15,6 9 0-15,-6-7 0 0,2 3 0 16,-3-9-1-16,-5 0-1 16,-3-6 1-16,0 0-1 15,-6-1 0-15,0 3-1 16,0 0 1-16,-1 5-2 15,5 3 0-15,1 5-3 16,9 11-5-16,-7-8-7 16,22 14-20-16,-11-4 0 15,11 4-1-15,0 0 2 16</inkml:trace>
  <inkml:trace contextRef="#ctx0" brushRef="#br4" timeOffset="330809.9213">14367 9760 27 0,'0'0'27'15,"0"0"1"-15,0 0-3 16,0 0-9-16,0 0-3 16,0 0-1-16,-4 13-2 15,-9-15-2-15,13 2 1 16,-10 1-3-16,10-1-1 15,-14-4 0-15,14 4-2 16,-25-8 0-16,7 6 0 16,-7-3-1-16,-3 4 0 15,-10-2 0-15,0 3 0 16,-8-1 0-16,0 2 0 15,-5-1 0-15,0 0 0 0,-3-4-1 16,3 1 0-16,0-2-1 16,5-1 1-16,3 1-1 15,8-1 0-15,5 2-1 16,7 0-2-16,12 4-2 15,0-8-11-15,22 10-22 16,-11-2 1-16,32-5-2 16,-12 0 1-16</inkml:trace>
  <inkml:trace contextRef="#ctx0" brushRef="#br4" timeOffset="332222.002">15727 9561 32 0,'0'-15'28'0,"0"15"3"15,5-13-2-15,-10 2-18 16,5 11-2-16,5-13-1 16,-5 13 0-16,0 0-2 15,12-1-2-15,-12 1 0 16,-4 14-1-16,-6-2-1 15,-2 9 2-15,-9 0-1 16,-1 12 0-16,-9-2 0 16,0 6 1-16,-9 1-1 0,6 5 0 15,-5-7-1-15,6 3-1 16,5-6 0-16,2-4-2 15,10-2-4-15,2-17-7 16,14 7-23-16,0-17 0 16,7 11-1-16,-7-11 0 15</inkml:trace>
  <inkml:trace contextRef="#ctx0" brushRef="#br4" timeOffset="332792.0346">15423 10080 23 0,'1'-27'26'0,"2"16"1"16,-5-1-4-16,-4-5-7 0,6 17-1 15,-1-22-2-15,1 22-1 16,-3-16-2-16,3 16-1 16,0-12-1-16,0 12-3 15,0 0-1-15,1-11 0 16,-1 11-1-16,0 0-1 15,0 0 0-15,0 0 0 16,0 0 0-16,-1 18 0 16,1-1-1-16,-2 5 0 15,-1 11 0-15,3 6-1 16,-1 5 0-16,1 5 0 15,-5 4 0-15,5 1 1 16,0 0-2-16,2-1 0 16,1-6 0-16,-2-6 0 0,4-5-2 15,-4-7 0-15,3-1-3 16,-4-28-7-16,10 24-24 15,-10-24 1-15,0 0 0 16,14-1 1-16</inkml:trace>
  <inkml:trace contextRef="#ctx0" brushRef="#br4" timeOffset="333260.0614">15477 10512 48 0,'0'0'32'15,"0"0"1"-15,0 0-1 16,-15-18-21-16,15 18-3 15,0 0-1-15,0 0-2 16,0 0-1-16,-10-4-1 16,10 4 1-16,0 0-2 15,0 0 1-15,0 0-1 16,0 0-1-16,0 0 1 15,0 0-1-15,0 0 1 16,0 0-1-16,21 9 0 16,-8-2 1-16,6 3-1 15,-4 0 0-15,7 6 0 16,-2 0 0-16,8 5 0 0,-4 0-1 15,2-1 1-15,1 1-1 16,1 0 0-16,3-1 0 16,-2-2-1-16,1 1-3 15,-4-7-2-15,4 11-15 16,-13-11-16-16,3 3 1 15,-8-7-2-15,1 2 2 16</inkml:trace>
  <inkml:trace contextRef="#ctx0" brushRef="#br4" timeOffset="333716.0875">15870 10759 40 0,'0'0'29'16,"-13"10"1"-16,13-10-6 16,-17 9-14-16,17-9-1 15,-11 10 0-15,11-10-1 16,0 0-2-16,0 0 1 0,-12 4-2 15,12-4 0-15,9-12-1 16,5-1-1-16,2-9 0 16,9-6-1-16,8-5 0 15,4-4 0-15,2-1-1 16,1-1-1-16,-3 3 1 15,-4 3-2-15,-3 7 0 16,-8 4-2-16,-3 10-2 16,-6-5-2-16,2 14-1 15,-14-9-3-15,13 15-4 16,-14-3-15-16,0 0-4 15,17-13 1-15,-17 13 2 16</inkml:trace>
  <inkml:trace contextRef="#ctx0" brushRef="#br4" timeOffset="334175.1137">16294 10371 39 0,'0'0'31'16,"0"0"4"-16,0 0-2 15,4-17-12-15,-4 17-14 0,0 0 0 16,0 0-2-16,0 0-1 16,0 0 0-16,-4 13-2 15,4-13 0-15,0 0 0 16,0 0 0-16,0 0 0 15,0 0-1-15,0-13 1 16,3 0 0-16,-2-6-1 16,6-4-2-16,-2-5 4 15,2-3-3-15,-2-4 2 16,-3 1-1-16,-2-1 0 15,-2-1 0-15,-3 4 0 16,-2 2-1-16,1 5-3 16,-4-3-3-16,5 13-3 0,-6-11-16 15,11 15-10 1,-3-3-1-16,3 14 0 0,7-17 1 15</inkml:trace>
  <inkml:trace contextRef="#ctx0" brushRef="#br4" timeOffset="334686.143">16358 10021 37 0,'0'0'29'0,"0"0"-1"16,-10-12 0-16,10 12-20 15,0 0 1-15,-4-11-4 16,4 11-1-16,0 0 0 16,0 0 0-16,4-16 1 15,-4 16 0-15,0 0 1 16,0 0-1-16,3-16 0 15,-3 16 0-15,0 0-1 16,0 0 0-16,-18-18-1 16,18 18 0-16,-16-19-1 15,3 5 0-15,-4-2 1 16,-3-3-1-16,-8-6 0 0,-2 1 0 15,-9-8 0-15,-5 4 0 16,-9-1-1-16,-3 0 1 16,2 0-1-16,0 3-1 15,7 4 1-15,4-1-2 16,13 3-1-16,9 0-2 15,17 8-2-15,3-11-14 16,20 17-18-16,0-4 1 16,12 7-2-16,0 2 2 15</inkml:trace>
  <inkml:trace contextRef="#ctx0" brushRef="#br4" timeOffset="334851.1524">16103 9711 86 0,'0'0'34'15,"-18"2"-1"-15,18-2-1 16,-19-12-39-16,19 12-26 16,-5-12 0-16,5 12-2 15,-3-12 2-15</inkml:trace>
  <inkml:trace contextRef="#ctx0" brushRef="#br4" timeOffset="340648.484">16983 10392 79 0,'8'-11'17'0,"12"0"-15"0,4-5-1 16,4 5-39-16,4-16 1 15</inkml:trace>
  <inkml:trace contextRef="#ctx0" brushRef="#br4" timeOffset="340807.4931">17563 10286 87 0,'0'0'31'0,"0"0"-28"16,-11-2-3-16,11 2-33 15,-8-19-5-15</inkml:trace>
  <inkml:trace contextRef="#ctx0" brushRef="#br4" timeOffset="340974.5026">18024 10246 92 0,'10'7'19'0,"-10"-7"-17"16,9 15-1-16,-9-15-40 15,0 0 0-15</inkml:trace>
  <inkml:trace contextRef="#ctx0" brushRef="#br4" timeOffset="341115.5107">18501 10225 83 0,'31'5'34'0,"-10"-3"-11"15,-3 4-23-15,-18-6-32 16,27 4-4-16,-9-4-1 15</inkml:trace>
  <inkml:trace contextRef="#ctx0" brushRef="#br4" timeOffset="341302.5214">19571 10211 76 0,'37'12'34'0,"-3"-1"1"0,-7-5-3 16,5-1-31-16,0 0-22 15,-2-8-12-15,7 2 2 16,2-6-6-16,2 3 5 16</inkml:trace>
  <inkml:trace contextRef="#ctx0" brushRef="#br4" timeOffset="341453.53">20483 10277 87 0,'37'8'38'0,"-11"-5"-3"16,0-1-3-16,0 2-46 15,-2-12-22-15,5 2 3 16,-4-8-5-16,8-2 3 0</inkml:trace>
  <inkml:trace contextRef="#ctx0" brushRef="#br4" timeOffset="341610.539">21428 10066 103 0,'29'1'38'0,"-6"5"0"16,-10-5-5-16,-13-1-39 15,16-1-28-15,-16 1-4 16,12-7 2-16,-12 7-3 16</inkml:trace>
  <inkml:trace contextRef="#ctx0" brushRef="#br4" timeOffset="343488.6464">22819 9624 20 0,'-10'4'24'16,"10"-4"1"-16,0 0 1 15,-15-4-13-15,15 4-4 16,0 0-1-16,0 0-1 16,0 0-3-16,0 0-1 0,0 0-1 15,0 0-1-15,0 0-1 16,0 0 1-16,0 0-1 15,0 0 1-15,0 0 1 16,-3 12 0-16,3-12 1 16,0 0 0-16,-12 4 1 15,12-4 0-15,0 0 0 16,0 0 0-16,0 0-1 15,0 0 0-15,0 0-1 16,0 0 1-16,0 0-1 16,0 0-1-16,0 0 1 15,0 0-1-15,0 0 0 16,-5 13 1-16,5-13-1 0,0 0 0 15,0 0 1-15,0 0-1 16,0 0 0-16,0 0 1 16,0 0-1-16,0 0 1 15,0 0-1-15,0 0 1 16,0 0-1-16,0 0 0 15,-10 3-1-15,10-3 1 16,0 0-1-16,0 0 0 16,0 0 0-16,0 0 0 15,-11 3 0-15,11-3 1 16,0 0-1-16,0 0 0 15,0 0 1-15,0 0-1 16,0 0 0-16,0 0 0 16,-10-4 1-16,10 4-1 15,0 0 0-15,0 0 0 0,0 0 0 16,0 0 0-16,0 0 0 15,-13 8 1-15,13-8-1 16,-17 12 0-16,0-5 0 16,-2 3 1-16,-6 1 0 15,-5 0 0-15,-8 1 0 16,-3 4 0-16,-3-2 1 15,-3 1-1-15,-1-2 0 16,2 5 0-16,0 0 0 16,2 1-1-16,5 0 0 15,4-1-1-15,6 1 0 16,5-2-2-16,11 1-2 15,-3-12-5-15,25 7-26 16,-9-13 0-16,14 7 0 0,-14-7-1 16</inkml:trace>
  <inkml:trace contextRef="#ctx0" brushRef="#br4" timeOffset="343996.6755">22169 9961 64 0,'0'0'34'0,"0"-16"-1"16,0 16 0-16,-9-18-20 16,9 18-5-16,0 0-1 15,0 0-1-15,0-11-2 16,0 11 0-16,0 0 0 15,5 16-1-15,-8-2 0 16,3 7-1-16,-8 4 1 0,-2 11-2 16,-8 3 0-1,-1 6 0-15,-7 3-2 0,-4 2 2 16,-5 0-3-16,5-1 2 15,4 0-2-15,-1-11 0 16,12 3-4-16,-2-19-10 16,19 5-21-16,0-12 1 15,12-3-1-15,-2-12-1 16</inkml:trace>
  <inkml:trace contextRef="#ctx0" brushRef="#br4" timeOffset="344487.7036">21970 10511 27 0,'0'0'29'0,"0"-15"2"15,0 15 0-15,-1-12-11 16,1 12-6-16,0 0-3 16,0 0 0-16,0 0-4 15,0 0-1-15,-2-10-2 16,2 10-1-16,0 0 0 15,0 0 0-15,0 0-1 16,0 0-1-16,6-14 1 16,-6 14-1-16,0 0 1 15,0 0-1-15,0 0 1 0,10-9-1 16,-10 9 1-16,0 0-1 15,0 0 1-15,0 0-1 16,0 0-1-16,0 13 1 16,0-13-1-16,16 16 0 15,-1-5 0-15,2 3 0 16,2 2 0-16,3 4 0 15,0 0 0-15,0 3 0 16,-2 2 0-16,-2-1-1 16,0 4 0-16,-6-3-1 15,1 4-1-15,-4-8-3 16,10 5-5-16,-15-11-25 15,20 1 1-15,-10-6-1 16,5-1 0-16</inkml:trace>
  <inkml:trace contextRef="#ctx0" brushRef="#br4" timeOffset="344968.7311">22357 10806 8 0,'0'0'21'16,"-12"1"3"-16,12-1-1 15,-2 12-7-15,2-12-2 0,-9 10-1 16,-1-9 0-16,10 11 0 16,-10-11-2-16,10 12-2 15,-10-12 0-15,10-1-3 16,-10 13 0-16,10-13-1 15,0 0-1-15,-12 13-1 16,12-13 1-16,0 0-2 16,0 0 1-16,0 0 0 15,-11 4-1-15,11-4 0 16,0 0-1-16,12 0 1 15,-12 0-1-15,22-9 0 16,-5 1 0-16,7-4 0 16,9-4-1-16,5-4 0 15,8-4 0-15,4-6-2 0,6 2-2 16,-5-7-3-16,6 10-9 15,-18-6-20-15,3 8-1 16,-13 0 0-16,-6 11 1 16</inkml:trace>
  <inkml:trace contextRef="#ctx0" brushRef="#br4" timeOffset="345509.762">22886 10605 45 0,'0'0'28'0,"-5"13"2"15,5-13 0-15,-13 2-20 16,13-2-1-16,0 0 0 16,-5 17 2-16,5-17-3 15,0 0 0-15,0 0-1 16,0-13-1-16,5-6-1 15,12 0-1-15,-1-12 0 16,8-2-2-16,-1-8 0 16,1-3 0-16,5-4 0 15,-2-2-3-15,0 2 1 16,-6 2-3-16,-3 11-4 15,-14-7-22-15,6 21-7 16,-10-3-1-16,0 24-1 0</inkml:trace>
  <inkml:trace contextRef="#ctx0" brushRef="#br4" timeOffset="345936.7865">22850 9791 88 0,'-11'-5'34'16,"11"5"1"-16,-8-17-1 15,8 17-28-15,7-11-2 16,3 6 1-16,-10 5 0 16,19-1-1-16,-10 7 0 15,9 7 0-15,-4 0-1 16,4 14 0-16,-1 2-1 15,6 4 0-15,0 5-2 16,6-1-1-16,3 4-3 16,-8-8-5-16,10 11-26 15,-11-8-6-15,5 0 2 0,-12-7 0 16</inkml:trace>
  <inkml:trace contextRef="#ctx0" brushRef="#br4" timeOffset="346057.7934">23210 10245 86 0,'-12'-11'34'0,"1"-5"-9"15,8 5-22-15,-2-1-34 16,5-2-3-16,5-1 1 16</inkml:trace>
  <inkml:trace contextRef="#ctx0" brushRef="#br4" timeOffset="346950.8445">23505 10426 79 0,'0'0'34'16,"0"0"0"-16,0 0-3 15,0 0-25-15,28-5-2 16,-5-1-1-16,8-1 0 15,3 2-2-15,4-4-1 16,1 6-2-16,-2-5-4 16,5 11-9-16,-18-3-19 15,1 5 0-15,-11-2-1 0,-4 7 1 16</inkml:trace>
  <inkml:trace contextRef="#ctx0" brushRef="#br4" timeOffset="347252.8617">23811 10391 31 0,'-11'14'27'15,"11"-14"1"-15,-11 6-6 16,11-6-5-16,0 0-1 0,-1 12-4 16,1-12-2-16,0 0-2 15,0 0-3-15,0 0-2 16,0-9-1-16,0 9-2 15,0 0-3-15,0-10-4 16,0 10-6-16,0 0-14 16,0 0-6-16,0 0 1 15,0 0-1-15</inkml:trace>
  <inkml:trace contextRef="#ctx0" brushRef="#br4" timeOffset="347890.8982">23608 10449 29 0,'0'0'21'15,"-16"4"-1"-15,16-4-1 16,0 0-18-16,0 0-2 16,0 0 1-16,0 0 1 15,10 1 2-15,-10-1 3 16,0 0 1-16,0 0 3 15,18-3 0-15,-18 3 2 16,0 0-2-16,0 0 0 0,0 0-2 16,0 0 0-16,0 0-2 15,0 0-1-15,0 0-2 16,-12-2 1-16,12 2-1 15,0 0 0-15,0 0-1 16,0 0 0-16,0 0 0 16,0 0-1-16,0 0 1 15,-9 0-1-15,9 0 0 16,0 0-1-16,-13 9 1 15,13-9 0-15,-10 11 0 16,10-11 0-16,0 0 1 16,-12 10-1-16,12-10 1 15,0 0 0-15,0 0 0 16,16-22 0-16,2 4-1 15,6-3 1-15,9-8-1 0,8-5 1 16,7-3-3-16,6-6 2 16,3 0-1-16,1 0 0 15,-4-2 0-15,-5 8-1 16,-6 2 0-16,-6 7-2 15,-11 4 1-15,-6 12-3 16,-20 12-1-16,14-3-3 16,-26 2-5-16,15 18-17 15,-15-7-5-15,2 9 1 16,-4-3-1-16</inkml:trace>
  <inkml:trace contextRef="#ctx0" brushRef="#br4" timeOffset="348321.9229">23993 10108 36 0,'0'0'32'16,"0"0"2"-16,0 0-1 15,0 0-12-15,0 0-3 16,0 0-6-16,0 0-2 15,0 0-3-15,0 0-2 0,0 0-2 16,0 0 0 0,0 0-1-16,22-2 0 0,1 2-1 15,10 1 0-15,7-2 0 16,6 2 0-16,5-2-1 15,5 0 1-15,0 1-1 16,-3 0 1-16,-6 2-2 16,-9 1 0-16,0 2-1 15,-12 0-1-15,-1 5-2 16,-14-6-5-16,3 14-5 15,-14-18-24-15,4 16 3 16,-4-16-2-16,0 0 3 16</inkml:trace>
  <inkml:trace contextRef="#ctx0" brushRef="#br4" timeOffset="348705.9448">24495 10099 63 0,'6'-11'33'0,"-6"11"2"16,0 0-7-16,9 0-13 15,-9 0-4-15,0 0-3 16,0 0-1-16,0 0-2 16,0 0-2-16,10 17 0 0,-3-4-1 15,5 2 0-15,2 5-1 16,9 6 0-16,1 0-1 15,3 5 1-15,-2 2-2 16,6-2 2-16,-3 1-2 16,-2-2 0-16,1 1-1 15,-5-8-1-15,0 5-3 16,-13-18-10-16,8 9-22 15,-17-19 2-15,15 15-2 16,-15-15 1-16</inkml:trace>
  <inkml:trace contextRef="#ctx0" brushRef="#br4" timeOffset="349106.9678">24890 10429 63 0,'0'0'34'0,"0"0"-1"16,-2-17-3-16,2 17-18 16,0 0-4-16,-5 18-1 15,-7-10-2-15,1 11 0 0,-8-2-1 16,0 10 0-16,-15 6 0 15,0 7 0-15,-12 1-1 16,1 4 0-16,-2-3-1 16,3 0 1-16,1-3-3 15,6-7 0-15,6-4-1 16,5-11-3-16,16 5-3 15,-8-21-24-15,18-1-7 16,0 0 0-16,19-4-1 16</inkml:trace>
  <inkml:trace contextRef="#ctx0" brushRef="#br4" timeOffset="349543.9928">24572 10805 42 0,'0'0'28'0,"0"0"3"16,0 0-2-16,-7 10-18 15,7-10-4-15,0 0-1 16,-11 4-1-16,11-4-1 16,0 0 0-16,0 0 0 15,0 0 1-15,0 0-1 16,0 0-1-16,0 0 1 15,-18 3-1-15,6 2 1 0,-11-3-2 16,-4 3 1-16,-11 1-1 16,-6 4 1-16,-10-1 0 15,-4 2 0-15,0-2 0 16,1-1-1-16,5-4 1 15,2 1-1-15,11-3-2 16,8-5-1-16,10-1-2 16,8-4-1-16,13 8-4 15,-6-17-14-15,17 12-16 16,-11 5 1-16,29-13 0 15,-10 5 0-15</inkml:trace>
  <inkml:trace contextRef="#ctx0" brushRef="#br4" timeOffset="349927.0147">23704 10454 86 0,'0'0'36'0,"0"0"1"16,0 0 1-16,0 0-30 16,20 13-1-16,-11-1-1 15,7 13 0-15,2 3-3 16,5 5 0-16,0 4-1 15,6 3-1-15,-1 2-1 16,-4-1 0-16,9 1-4 16,-9-9-2-16,12 12-17 15,-8-16-17-15,6 1 0 16,-2-10-1-16,5-1 1 15</inkml:trace>
  <inkml:trace contextRef="#ctx0" brushRef="#br4" timeOffset="350092.0241">24301 10880 92 0,'0'0'41'15,"-16"-13"-2"-15,16 13-1 16,-21-11-32-16,21 11-3 16,-10-13-3-16,10 13-2 15,0 0-10-15,2-16-26 16,-2 16 1-16,9-8-1 15,-9 8-2-15</inkml:trace>
  <inkml:trace contextRef="#ctx0" brushRef="#br5" timeOffset="559092.9783">1838 11715 71 0,'2'10'38'0,"-21"3"-2"16,-9 15-3-16,-17-2-29 16,-4 11-2-16,-4-4 3 15,-2 9-3-15,1-6 2 16,10-2-2-16,8-5 0 15,10-5 0-15,15-2-1 16,14-6 0-16,11-5-1 16,14-7 1-16,10 1-1 0,12-5 0 15,2 2 0-15,3 1 0 16,-6 1 1-16,-8 10-1 15,-13 6 0-15,-14 7 1 16,-14 11-1-16,-19 5 0 16,-12 4 0-16,-8 4 1 15,0-1-2-15,-2-10-1 16,7-4-3-16,6-25-14 15,28-11-18-15,0 0 0 16,23-19-1-16,9-21-1 16</inkml:trace>
  <inkml:trace contextRef="#ctx0" brushRef="#br5" timeOffset="559355.9933">2115 11747 77 0,'1'-25'36'16,"5"9"1"-16,-12-3 0 15,6 19-33-15,0 0-2 16,0 0 1-16,4 20-1 16,-1 14 0-16,-3 14 0 15,0 9-1-15,0 14 0 16,-5 9-1-16,1 3 1 15,-3 2-2-15,0-7 0 16,0-11-2-16,8 1-17 16,-4-27-16-16,14-11-1 15,-11-30-2-15,21 13 2 0</inkml:trace>
  <inkml:trace contextRef="#ctx0" brushRef="#br5" timeOffset="560273.0458">1983 12207 81 0,'-23'-6'38'0,"23"6"-2"16,-17-6 0-16,17 6-32 16,26-22-1-16,5 4-2 15,9-1 0-15,9-3-1 16,6 3 0-16,4 0 0 15,0 7-2-15,-1 5-1 0,-5 7 0 16,-6 4 0-16,-6 3 0 16,-6 1-1-16,-4 2 0 15,-10-2 0-15,1 1 1 16,-8-6 0-16,-1-1 1 15,-13-2 1-15,17-9 0 16,-17 9 1-16,8-21 2 16,-5 10 0-16,-7-1 1 15,-2 2 0-15,-6 2 1 16,-2 8 0-16,-14 3 0 15,4 11 0-15,-12 3 0 16,1 12 0-16,-6 3 0 16,7 9-1-16,-1-2 0 15,7 2-1-15,8-4 0 0,10 0-1 16,9-8 0-16,11-7 0 15,11-8-1-15,12-13 0 16,8-7-1-16,6-11 1 16,2-7 0-16,2-10-1 15,-3-6 1-15,-5-4-1 16,-5 1 1-16,-10 1 0 15,-7 2 0-15,-10 9 1 16,-7 7-1-16,-4 9 1 16,0 15 0-16,-19 1-1 15,3 13 1-15,-2 10 0 16,-2 9-1-16,2 1 1 15,4 2-1-15,5 1 0 16,9-9 0-16,11-5 1 16,8-11-1-16,14-11 0 0,8-10 1 15,3-7-1-15,8-7 0 16,1-4 0-16,-4 1 0 15,-1 1 0-15,-9 5 1 16,-7 4-1-16,-9 9 0 16,-7 9 0-16,-9 10 0 15,-7 11 0-15,-5 7 0 16,-7 4 0-16,0 3 0 15,-1 4 0-15,4-4 0 16,-1-6 0-16,8-11 0 16,4-5 0-16,-2-15 1 15,19-3-1-15,-4-14 1 16,3-6-1-16,-1-6 1 15,-1-5 0-15,2-4 0 0,-3 1 0 16,-6 3-1-16,1 1 1 16,-2 5 0-16,3 2-1 15,-2 8 0-15,5-1-2 16,6 7-1-16,-1 0-1 15,13 16-11-15,-9-15-23 16,16 17 0-16,-10-8-1 16,8 14-1-16</inkml:trace>
  <inkml:trace contextRef="#ctx0" brushRef="#br5" timeOffset="561121.0943">3716 12053 63 0,'0'0'35'16,"-16"-3"0"-16,-3 6 2 0,5 13-30 15,-15 0-1-15,6 13 0 16,-6 2-2-16,6 6 1 15,-6 0-1-15,10 2-1 16,4-2 0-16,7-5 0 16,8-6-2-16,14-10 0 15,8-12-1-15,11-12-1 16,12-10-2-16,6-20-5 15,25-4-29-15,-10-21-1 16,10-1 0-16,-7-12-1 16</inkml:trace>
  <inkml:trace contextRef="#ctx0" brushRef="#br5" timeOffset="561474.1145">4151 11590 85 0,'-20'33'39'0,"-9"1"-2"15,3 18 1-15,-4 5-33 16,1 5-2-16,2 6 1 15,7 5-2-15,0-3 0 16,9-1-2-16,6-10 1 16,7-5 1-16,10-10-1 15,4-13 0-15,8-13 0 16,3-14 0-16,4-14 0 15,1-12 0-15,1-7-1 16,-2-7 1-16,-3-2-1 16,-5 2 1-16,-3 5-1 15,-5 5 1-15,-5 11-1 16,-10 15 1-16,12 1-1 0,-10 15 0 15,0 10 0-15,1 4-1 16,5 6-2-16,1-4-3 16,14 11-21-16,-9-19-11 15,18 4-2-15,-5-20-2 16,19 1 1-16</inkml:trace>
  <inkml:trace contextRef="#ctx0" brushRef="#br5" timeOffset="562353.1648">5196 12057 41 0,'13'-17'33'0,"-13"17"2"16,0 0-2-16,0 0-15 15,-1 12-14-15,0 5 0 16,-7 1 1-16,5 13-1 16,-4 1-1-16,5 3-2 15,-3 3-1-15,4-7-4 16,10 4-21-16,-4-19-9 15,10-7-1-15,0-21 0 16</inkml:trace>
  <inkml:trace contextRef="#ctx0" brushRef="#br5" timeOffset="562526.1747">5345 11702 77 0,'-27'7'36'15,"8"8"-3"-15,4 4 1 16,12-1-38-16,16 6-15 15,3-10-15-15,15 3 0 16,10-9-2-16,10-2 1 16</inkml:trace>
  <inkml:trace contextRef="#ctx0" brushRef="#br5" timeOffset="562826.1918">5765 11831 69 0,'-15'15'37'0,"-13"-5"0"0,0 6 1 15,-4-4-27-15,5 4-5 16,3-4-1-16,10 3-2 15,6-2 0-15,11 1-1 16,8-1-1-16,9 1 0 16,7 1 0-16,2-2-1 15,4 4 1-15,-4 0 0 16,-6 5 0-16,-5 0 0 15,-9 4 0-15,-11 1 1 16,-7 3-1-16,-8-2-1 16,-6-4 1-16,3-2-2 15,0-6-1-15,3-11-3 16,17-5-16-16,0 0-18 15,16-22 0-15,5-8-2 0,15 5 1 16</inkml:trace>
  <inkml:trace contextRef="#ctx0" brushRef="#br5" timeOffset="563337.2211">6869 11951 57 0,'-15'-18'36'0,"0"-8"1"0,11 6 0 15,-12-6-26-15,8 16-1 16,-8-2-3-16,2 15-1 16,-10 5 0-16,-2 15-1 15,-3 6-1-15,-1 11-1 16,-1 3-1-16,8 5 1 15,2-3-2-15,9 0 1 16,11-7-1-16,10-8 0 16,11-14-1-16,12-10 1 15,11-12-1-15,4-12 0 16,4-9 1-16,0-6-1 15,0-5 1-15,-7-1-1 0,-6-1 0 16,-8 8 0 0,-9 3 0-16,-8 10 0 0,-8 7 1 15,-5 12-1-15,0 0-1 16,-12 19 1-16,6 4-1 15,0 3-2-15,6 4 0 16,5 1-3-16,13 8-15 16,1-17-19-16,21 3 0 15,3-17-2-15,21 2 2 16</inkml:trace>
  <inkml:trace contextRef="#ctx0" brushRef="#br5" timeOffset="563660.2395">8330 11515 90 0,'-33'-27'38'0,"9"6"1"16,-10 0-1-16,7 12-36 16,1 10 0-16,4 16 1 15,-3 15-1-15,4 12 2 16,-4 13-2-16,2 10-2 15,0 9 1-15,2 4-1 16,5 0-2-16,1-2-1 16,8-5-4-16,-5-25-22 0,22 2-11 15,-1-24 1-15,11-8-1 16,-5-26 0-16</inkml:trace>
  <inkml:trace contextRef="#ctx0" brushRef="#br5" timeOffset="564765.3027">7996 11882 83 0,'-17'-3'40'0,"-2"-2"-1"16,19 5 0-16,0 0-34 16,21-2-1-16,10-4-2 15,12-1-1-15,12-3 0 16,8-3 0-16,7-2 0 15,1 2 0-15,-2 1-1 0,-11 2 1 16,-9 6-1-16,-11 3 0 16,-16 4 1-16,-22-3-1 15,3 24 1-15,-21-2 0 16,-5 1 1-16,-7 7-1 15,-3 4 0-15,1-2 1 16,6-1-2-16,8-1 1 16,11-5 0-16,12-7-1 15,16-9 0-15,9-9 0 16,12-10 0-16,1-7 0 15,5-7 0-15,-3-6-1 16,-4-3 1-16,-12-2 0 16,-5-1 0-16,-14 6-1 15,-9 2 1-15,-6 6 0 0,-8 7 0 16,-1 7 0-16,-6 5 0 15,1 6 1-15,6 2-1 16,3 3 0-16,10-8 0 16,3 18 0-16,13-16 0 15,10-1 0-15,9-3 1 16,7-6-1-16,3-3 0 15,3 5 2-15,-8-5-1 16,-4 4 2-16,-7 1-3 16,-12 5 0-16,-17 1 1 15,7 15-1-15,-18 1 0 16,-9 6-2-16,-3 7 3 15,-1 2-3-15,0 3 2 16,2 2 0-16,7-4 0 0,10-2 0 16,8-7 1-16,11-8-1 15,9-11 0-15,9-7 0 16,2-11 0-16,5-8 0 15,-1-4 0-15,-5-7 0 16,-6 0 0-16,-6 1 0 16,-11-1 0-16,-9 7 0 15,-5 1 0-15,-9 10 3 16,-2 5-3-16,0 5-1 15,-2 2 1-15,7 7-2 16,10-4-1-16,4 9-1 16,12 0-1-16,9-9-5 15,15 7 0-15,2-10-2 16,15 6 1-16,-7-10 2 0,7 4 3 15,-6-3 5-15,-9 0 3 16,-8 2 4-16,-15-8 3 16,-2 12 4-16,-20-11-2 15,3 11 2-15,-26 4-6 16,3 5-1-16,-6 5-3 15,0 7 0-15,-3 5-1 16,9 6-3-16,4 0 3 16,10-1-3-16,10-3 2 15,14-11 0-15,10-9-1 16,14-16 1-16,5-12 0 15,5-13-1-15,2-11 1 16,0-7 0-16,-3-5-1 16,-5-3 1-16,-10 1-1 0,-5 8 0 15,-8 6 0-15,-10 14 1 16,-9 16-1-16,-1 14 0 15,-22 17 0-15,2 16 1 16,-5 13-3-16,1 6-2 16,9 12-1-16,0-8-9 15,26 16-9-15,-4-23-12 16,28 7-7-16,9-13-3 15,22-5 3-15</inkml:trace>
  <inkml:trace contextRef="#ctx0" brushRef="#br5" timeOffset="565094.3216">10745 11458 90 0,'1'14'40'0,"-1"4"0"15,8 13 1-15,-11 7-38 16,7 6-2-16,1 7 0 16,-5 6 0-16,-1 3-1 15,-4 1-1-15,1 2-2 16,-6-8-4-16,10 7-9 0,-7-19-24 15,9-5 2-15,-6-17-2 16,10-9 1-16</inkml:trace>
  <inkml:trace contextRef="#ctx0" brushRef="#br5" timeOffset="565268.3315">10670 11869 90 0,'-21'-9'40'16,"-1"-4"1"-16,11 17-3 15,11-4-32-15,0 0-2 16,16-5-2-16,17-2-2 15,15-3-2-15,8-12-4 16,20 7-25-16,-3-16-9 16,8-1 0-16,-9-8-1 0</inkml:trace>
  <inkml:trace contextRef="#ctx0" brushRef="#br5" timeOffset="565597.3503">11288 11400 89 0,'-21'30'40'0,"-11"2"1"16,5 16 1-16,-4-1-36 15,6 9-1-15,0 0-1 16,7 3-1-16,4-5 1 16,7-1-3-16,5-11 1 15,9-5-3-15,3-8 1 16,9-9 1-16,5-12-1 0,5-9 0 15,1-9 0-15,1-8 0 16,-2-6 1-16,0 0-1 16,-3-4 0-16,-4 1 0 15,-5 5 0-15,-3 6 0 16,-5 7-1-16,-9 9 0 15,18 1-2-15,-18-1-1 16,19 24-2-16,-7-11-6 16,19 13-20-16,-10-13-9 15,17 5 0-15,-3-11 0 16</inkml:trace>
  <inkml:trace contextRef="#ctx0" brushRef="#br5" timeOffset="565967.3715">11866 11698 94 0,'-26'3'42'0,"-15"2"0"16,8 13-2-16,-11 1-35 16,9 10-1-16,-1 1-1 15,12 4-2-15,7-4 1 16,9-4-2-16,15-3 1 15,13-8 0-15,8-9 0 16,6-9 0-16,8-6-1 16,2-8 0-16,0-7 1 15,-6-2-1-15,-2-2 0 16,-8 1 0-16,-7 6 1 15,-9 4-1-15,-12 17 0 16,0 0 0-16,0 0 0 0,-17 20 1 16,3 2-2-16,5 3 1 15,5 1-1-15,6-2-2 16,15-3-1-16,8-14-4 15,28-1-14-15,-8-22-15 16,27 1-4-16,-7-20-1 16,10-2 1-16</inkml:trace>
  <inkml:trace contextRef="#ctx0" brushRef="#br5" timeOffset="566139.3813">12532 11403 95 0,'-34'34'40'0,"-1"24"3"16,-9 3-2-16,7 10-37 0,6 1-1 15,7-2-3-15,12-1-4 16,7-19-14-16,13 1-21 16,5-20-3-16,11-8 0 15,-4-19 1-15</inkml:trace>
  <inkml:trace contextRef="#ctx0" brushRef="#br5" timeOffset="566304.3908">12267 11754 106 0,'-13'-7'42'0,"13"7"1"15,0 0-2-15,26-13-39 16,13 5-1-16,19 5-6 16,7-14-13-16,34 9-22 0,3-10 0 15,13 7-3-15,4-8-1 16</inkml:trace>
  <inkml:trace contextRef="#ctx0" brushRef="#br5" timeOffset="566928.4265">13813 11679 76 0,'-16'-21'40'15,"4"13"1"-15,-18 0 0 16,-1 20-26-16,-13 2-9 16,0 14-3-16,-5 7 2 15,0 6-4-15,4 4 3 16,8 4-3-16,8-4 1 15,16-8-2-15,16-10 1 16,17-10 1-16,16-16-2 16,16-10 1-16,6-13-1 0,8-11 1 15,1-7-1-15,-4-6 2 16,-6-1-2-16,-12 2 2 15,-12 4-3-15,-11 5 3 16,-6 10-3-16,-11 7 3 16,-5 19-3-16,0 0 0 15,-12 29 2-15,0 12-4 16,2 15 4-16,-4 18-3 15,-3 12 2-15,1 12-1 16,-6 9 1-16,-3-2-2 16,-3-3 2-16,-6-5 1 15,1-13-1-15,-1-15-1 16,-5-17 1-16,5-18-1 15,3-20 0-15,4-20-2 16,13-15-1-16,2-26-7 0,27 1-11 16,-13-29-13-16,22 1-5 15,1-15-3-15,19 4 2 16</inkml:trace>
  <inkml:trace contextRef="#ctx0" brushRef="#br5" timeOffset="567146.4389">14379 11695 100 0,'16'6'44'0,"-16"-6"-2"16,-13 22-1-16,-6-1-36 15,-4 10-4-15,-4 2 1 16,1 6-3-16,2 2 0 0,7-4-3 15,10-3 0-15,3-14-7 16,29 5-23-16,-9-20-7 16,19-6 0-16,-3-14-1 15</inkml:trace>
  <inkml:trace contextRef="#ctx0" brushRef="#br5" timeOffset="567498.4591">14516 11609 99 0,'-20'-12'40'0,"20"12"4"15,-10 11-7-15,12 4-32 16,5-2-2-16,7 9 2 0,-3 3-2 16,7 1-2-16,-4 1 2 15,-5 4-4-15,-5 1 3 16,-2 3-3-16,-4-5 3 15,-2-4-4-15,-1-2 3 16,3-5 0-16,3-9 0 16,-1-10 0-16,24-8-1 15,2-10 0-15,5-5 0 16,-1-12 0-16,6-3-1 15,-1-5 3-15,0 1-4 16,-9 1 1-16,-4 7-2 16,-8 6-1-16,-7 8-2 15,-8 4-7-15,1 16-11 16,0 0-10-16,-13 20-7 0,2-10 1 15,6 12-1 1</inkml:trace>
  <inkml:trace contextRef="#ctx0" brushRef="#br5" timeOffset="567874.4806">14883 11747 98 0,'8'17'41'15,"-8"-17"0"-15,20 19-7 16,-1-16-29-16,10 1-2 15,7-4 0-15,7 0-1 16,1-9-1-16,1 2 2 16,2-7-2-16,-8-2 2 0,-7-4-3 15,-5-1 3-15,-11-1-3 16,-6-1 1-16,-9 4-2 15,-11-1 0-15,-3 9 1 16,-12 6 0-16,-5 10 1 16,-3 11 0-16,-7 9 1 15,2 9-2-15,3 4 1 16,4 4 0-16,10-1 0 15,12-4-3-15,18-6 2 16,15-13-6-16,24-5 0 16,5-20-9-16,28 5-8 15,-9-25-11-15,22 5-8 16,-3-15-1-16,1 4 0 15</inkml:trace>
  <inkml:trace contextRef="#ctx0" brushRef="#br5" timeOffset="568166.4973">15748 11580 97 0,'-48'9'41'0,"12"4"3"16,-5-3-5-16,13-1-34 16,14 1-2-16,14 1 1 15,0-11-2-15,28 17 1 16,0-10-2-16,6 0 0 15,-2 0 1-15,-1 2-1 16,-5 0 0-16,-4 6-1 16,-9-2 1-16,-10 4-3 15,-10 0 3-15,-10 2-3 16,-3 2 2-16,-3-1-4 0,-1 2 1 15,-4-7-5-15,9 9-7 16,-11-21-10-16,21 12-15 16,-11-14-2-16,20-1-1 15,-20-6 2-15</inkml:trace>
  <inkml:trace contextRef="#ctx0" brushRef="#br5" timeOffset="569105.551">17083 11248 72 0,'5'-24'37'0,"-5"24"-1"15,-18-17 1-15,-4 24-34 16,-16 12 1-16,-5 12 0 15,-8 4 1-15,3 8-1 16,2 1 0-16,12 0-1 0,8-1 0 16,15-5-1-16,15-8-1 15,17-7 0-15,12-6 0 16,14-4-1-16,5-2 0 15,0 0 2-15,-3-1-1 16,-8 8 1-16,-12 7-1 16,-15 4-1-16,-19 5 0 15,-14 3 0-15,-15 3 1 16,-3 0-3-16,-1-6 1 15,0-11-5-15,18-5 0 16,1-25-17-16,37-3-17 16,7-20 1-16,29-4-1 15,5-15 1-15</inkml:trace>
  <inkml:trace contextRef="#ctx0" brushRef="#br5" timeOffset="569301.5622">17656 11317 91 0,'-27'20'39'0,"7"10"1"15,-15 2-1-15,9 2-36 16,-6 14-1-16,3 8 2 16,-1 3-2-16,7-1-3 15,6-3 0-15,8-5-4 16,18-1-14-16,1-21-21 15,19-5 1-15,-1-21-3 16,18-4 2-16</inkml:trace>
  <inkml:trace contextRef="#ctx0" brushRef="#br5" timeOffset="569872.5949">17901 11435 67 0,'-11'11'40'0,"-6"2"-2"16,3 13 1-16,-6 0-18 15,0 8-16-15,0 3-2 16,2 6 1-16,-5-4-1 16,5-3-3-16,2-7 3 15,5-5-3-15,11-24 2 16,0 0-1-16,11-6 0 0,9-23-2 15,9-9 2-15,6-8 0 16,2-9-1-16,1-3 2 16,-3-1-2-16,-3 5-2 15,-7 7 2-15,-6 8 0 16,-6 11 0-16,-6 12 0 15,-7 16 0-15,0 14 0 16,-5 13 0-16,0 8 0 16,0 6 1-16,4 3-1 15,9 0 1-15,7-4-1 16,9-6 1-16,12-13-1 15,8-9 1-15,7-11 0 16,3-9 0-16,2-8-1 16,-4-7 1-16,1-5 0 15,-13-1 0-15,-5-1-1 0,-7 2 1 16,-9 7-1-16,-9 6 0 15,-10 15 1-15,0 0-1 16,-10 27 0-16,-9 4 1 16,0 10 1-16,-2 8-3 15,-1 5 2-15,7 2-3 16,-2-5-3-16,16 0 0 15,2-18-9-15,24 7-10 16,-6-27-14-16,20 0-2 16,1-20-2-16,8-2 3 15</inkml:trace>
  <inkml:trace contextRef="#ctx0" brushRef="#br5" timeOffset="570330.6211">18798 11549 86 0,'-2'-16'37'0,"2"16"1"15,-10 1 0-15,5 15-29 16,-6 9-4-16,2 12 1 15,-9 5-2-15,6 6-2 16,-3 2 1-16,3-3-2 16,1-3 1-16,3-5-3 15,3-9 2-15,5-10-3 16,0-20 2-16,13 5 1 15,-3-18-1-15,7-9 0 16,1-15 0-16,-1-6 2 16,3-9-2-16,-1-4 1 15,-2-8-2-15,-1-3 2 16,-4 3-1-16,1 3 1 15,-4 6-1-15,1 8-1 0,1 11 1 16,-2 10 0-16,5 16 0 16,3 11 0-16,2 7 0 15,2 10 0-15,-1 4 0 16,4 4 0-16,-4 3 0 15,0 0 0-15,-8 1 0 16,-10 0-1-16,-10 0 1 16,-11-2 0-16,-10-3-1 15,-2-2-1-15,-4-5-1 16,2-8-2-16,14 2-9 15,-5-23-11-15,24 11-12 16,17-22-3-16,17 5 0 16,-2-12 1-16</inkml:trace>
  <inkml:trace contextRef="#ctx0" brushRef="#br5" timeOffset="570646.6391">19298 11355 99 0,'0'0'40'0,"0"0"1"15,-5-17-1-15,5 17-35 16,0 0-2-16,0 0 1 15,-7 25-2-15,1-1 1 16,-3 6-1-16,0 8 0 16,-10 5 0-16,-2 9 2 15,-2-1-3-15,1-3 0 16,0-2 0-16,4-5-1 15,7-10 2-15,8-7-3 16,12-8 2-16,9-12-4 0,11-11 2 16,3-4 2-16,7-1-4 15,5-6 1-15,4 6-7 16,-7-11-4-16,16 21-10 15,-23-14-5-15,17 21-11 16,-12-9-3-16,5 9 0 16,-6-3 1-16</inkml:trace>
  <inkml:trace contextRef="#ctx0" brushRef="#br5" timeOffset="571104.6653">19907 11346 90 0,'16'-9'38'0,"-11"-3"0"15,-5 12 1-15,0 0-33 16,-3 21-2-16,-10 4-2 15,-5 13 1-15,-3 4-1 16,-2 10 1-16,0 4-2 16,3 1-1-16,2-2 0 15,8-8-3-15,10-6 0 16,4-15-5-16,16 2-12 15,-6-25-21-15,13-3 3 16,1-17-1-16,6-5 2 16</inkml:trace>
  <inkml:trace contextRef="#ctx0" brushRef="#br5" timeOffset="571284.6756">19965 11378 95 0,'-7'-19'37'0,"7"19"1"15,15-20-1-15,5 14-34 16,10 0-1-16,10 1-1 15,7 1-2-15,1-2-2 16,11 12-8-16,-17-7-25 16,6 9-1-16,-20-6 0 15,-3 13-2-15</inkml:trace>
  <inkml:trace contextRef="#ctx0" brushRef="#br5" timeOffset="571607.6941">20069 11520 86 0,'-39'24'36'0,"5"-9"0"16,16 2 1-16,8-6-32 15,10-11-3-15,28 11 0 16,6-9 0-16,12-5-3 16,4-1 0-16,7 0-3 15,-9-4-3-15,3 8-1 16,-22-7-2-16,0 16-8 15,-29-9-5-15,-2 15 11 16,-24 0 9-16,-11 1 5 16,-7 14 6-16,-15-5 1 15,8 9 1-15,-11-9 8 16,21 11 7-16,-10-15-10 15,28 7-9-15,6-10-2 0,19-6-5 16,15-4 0-16,12-14-6 16,25 5-26-16,-7-12-5 15,20 2 0-15,0-11-2 16</inkml:trace>
  <inkml:trace contextRef="#ctx0" brushRef="#br5" timeOffset="572131.7241">21289 11390 97 0,'-42'15'40'0,"-10"-6"0"16,7 8-1-16,-4-4-34 15,12 2-2-15,8 0-1 16,9-2 0-16,16 0-2 0,18-1 1 16,5-2-1-16,14 2 0 15,-1 0 1-15,7 2-1 16,-8 1 1-16,-1 5 2 15,-9 0-1-15,-13 3 1 16,-12 4-2-16,-11 3-1 16,-9-1 1-16,-4 0-1 15,-2-1 0-15,0-8-4 16,7 5 1-16,7-15-5 15,16-10-3-15,0 0-19 16,39-10-10-16,-3-14 0 16,18 4-1-16,1-15 2 15</inkml:trace>
  <inkml:trace contextRef="#ctx0" brushRef="#br5" timeOffset="572531.747">21627 11466 103 0,'-7'-12'40'15,"7"12"1"-15,-18-1-2 16,18 1-35-16,-22 20-1 15,9 2-1-15,-2 3 1 16,-1 7 1-16,-1 4-3 16,6 5 3-16,-1-1-2 15,5-1-1-15,7-6 0 16,5-4-1-16,6-8 2 15,8-12-4-15,9-11 2 16,5-11 1-16,7-9-1 16,3-10 1-16,0-6-1 15,3-4 0-15,-2-4 0 0,-2 2 1 16,-5 6-1-16,-11 6-3 15,-5 8 3-15,-8 11 0 16,-13 13 0-16,0 0 0 16,-11 31 0-16,-7-1 2 15,-4 8-3-15,0 6 3 16,3 2-4-16,3-6-3 15,16 1-5-15,-3-17-8 16,30 6-7-16,-9-25-12 16,24 2-4-16,2-19-4 15,14-3 5-15</inkml:trace>
  <inkml:trace contextRef="#ctx0" brushRef="#br5" timeOffset="572962.7716">22532 11380 95 0,'-9'-7'40'0,"-19"1"1"16,7 11-1-16,-15 1-34 15,4 13-1-15,-5 2-1 16,-2 12 0-16,0 4-1 15,2 4 1-15,3 2-2 16,11 4 2-16,3-5-3 16,12-4 0-16,9-5 0 15,6-6-1-15,12-7 1 16,3-9-4-16,6-9 3 15,2-10 0-15,1-5 0 0,-2-6 3 16,0-3-4-16,-2-1 2 16,-5 0-2-16,-4 1 2 15,0 7-2-15,-7 6 1 16,-11 9-1-16,14-2 0 15,-12 13 0-15,-4 5 0 16,3 8-2-16,-2-4-4 16,10 9-8-16,-9-29-11 15,27 33-5-15,-12-32-10 16,21 6-1-16,-1-21 0 15,12 0 4-15</inkml:trace>
  <inkml:trace contextRef="#ctx0" brushRef="#br5" timeOffset="573379.7955">22949 11487 94 0,'0'0'40'0,"-22"-2"0"16,8 17 1-16,-13-2-33 16,6 12-1-16,-3 5-3 15,1 7 1-15,1 2-2 16,1-2-2-16,5-2 1 15,3-4-2-15,4-4 1 16,3-10-3-16,8-6 2 16,-2-11-3-16,14-11 3 15,1-6 3-15,4-6-4 16,3-6 2-16,-1-9-1 15,4-2 1-15,-3-3 0 0,4 0 0 16,-4 3-1-16,0 5-1 16,-5 5 2-16,-2 8 0 15,-1 11-1-15,-3 9 1 16,-6 13-1-16,0 8 0 15,-2 10 0-15,-1 4 3 16,-4 6-3-16,1-1 1 16,2 2-1-16,1-2 0 15,0-2-2-15,0-6-3 16,4 1-3-16,-7-16-12 15,12 9-3-15,-11-24-8 16,-1 13-6-16,1-13-4 16,-11-8 1-16,-4-6 3 15</inkml:trace>
  <inkml:trace contextRef="#ctx0" brushRef="#br5" timeOffset="574108.8372">22892 11719 89 0,'-18'-17'39'16,"18"17"4"-16,-6-21-4 16,22 12-15-16,6-5-22 15,9 0-4-15,6-1 1 16,10-1-2-16,1 4 1 15,4-4-3-15,1 2 2 16,-5-2 0-16,-1 3 0 16,-6-1 0-16,-4 2 2 15,-7 1 1-15,-8 2 2 16,-3 4 0-16,-19 5 1 15,10 2 1-15,-10-2 0 16,-16 22 0-16,1-4 0 0,-2 5 1 16,-4 4-2-16,1 2 1 15,1 2-3-15,-1 4 2 16,6-2-2-16,1-3-1 15,9-4 0-15,-5-3-3 16,12-6 3-16,-2-7-3 16,-1-10 3-16,0 0-3 15,17-15 3-15,-4-3 2 16,0-7-3-16,2-2 2 15,-1-6-1-15,3-4 0 16,5-5 0-16,-1 0 1 16,2 1-2-16,2 3-1 15,-1 4 2-15,-1 7 0 16,1 6 0-16,1 7 0 0,0 11 0 15,-1 8 1-15,2 7-1 16,-1 1 1-16,1 1-1 16,1 1 0-16,-7 0 0 15,1 0 0-15,-8-1 0 16,-11-1 0-16,-6-1 0 15,-10 1-1-15,-7 2 1 16,-6-1 0-16,-3-1-1 16,-2 4 3-16,0-5-3 15,5 0 3-15,6 2-2 16,7-3 2-16,9-1-2 15,5-10 2-15,10 17-2 16,2-10 0-16,6-3 1 0,1 2-1 16,1 0 0-16,1-1 0 15,-6-1 0-15,0 4 1 16,-1-2-2-16,-4 2 0 15,4 0-3-15,-14-8-8 16,29 9-3-16,-29-9-8 16,40-2-4-16,-24-18-8 15,30 16-4-15,-4-17-5 16,11 0 6-16</inkml:trace>
  <inkml:trace contextRef="#ctx0" brushRef="#br5" timeOffset="574454.8569">24300 11386 115 0,'-31'-14'43'0,"5"15"2"0,-12-5-2 16,-3 7-42-16,7 8 1 16,7 1-1-16,2 6 0 15,9 0-1-15,13 2 0 16,11-3 0-16,8 2 0 15,8-3 0-15,8-3-1 16,3 0 1-16,0 1 0 16,-6-1 0-16,-3 3-1 15,-11 1 3-15,-11 5-1 16,-8 6 2-16,-15 3-3 15,-9-1 0-15,-5 2 0 16,-7-3 0-16,-1-1 0 16,4-6-5-16,3-2 0 15,0-15-8-15,19 4-2 0,-11-19-4 16,26 10-5-16,-23-29-6 15,20 9-4-15,-23-13-8 16,2-3 4-16</inkml:trace>
  <inkml:trace contextRef="#ctx0" brushRef="#br5" timeOffset="575498.9167">1729 13101 81 0,'0'0'38'0,"-24"-6"-3"16,8 20-5-16,-19-7-23 15,0 10-3-15,-12 3 0 16,-1 12 0-16,-5 2-1 0,-2 1 0 16,3 1-1-16,9-6 1 15,10-3-1-15,13-7 0 16,19-8 0-16,14-11-2 15,18-7 0-15,12-8 1 16,14-6-1-16,6-3 1 16,1-4 0-16,3-3-1 15,-8-1 1-15,-7 2 0 16,-10 4 0-16,-11 3 0 15,-11 7 0-15,-6 4-1 16,-14 11 0-16,0 0 0 16,-16 21 0-16,2 7 0 15,-2 6 0-15,-1 8-1 0,4 6-1 16,3 3 0-16,14-5-2 15,7-7-1-15,19-7-2 16,-1-23-10-16,33 1-13 16,-10-28-7-16,20-5-3 15,-7-19 3-15</inkml:trace>
  <inkml:trace contextRef="#ctx0" brushRef="#br5" timeOffset="575813.9347">2358 13017 87 0,'-16'-5'39'0,"-14"2"-1"16,1 16 2-16,-21 6-34 15,11 4-1-15,-6 4-2 16,4 3-1-16,4-3 0 0,6 0 0 16,7-3-1-16,15-6 0 15,14-5 0-15,16-3-1 16,12-6 0-16,14-3 0 15,6 1 0-15,2 5 0 16,-1 1 1-16,-3 6-2 16,-11 7 1-16,-12 4 0 15,-16 8 0-15,-13 2 0 16,-12 3-1-16,-7-1 1 15,-8-1-3-15,-2-3-1 16,1 6-7-16,-6-23-10 16,23 11-9-16,-14-24-9 15,26-3-3-15,-14-8 0 16</inkml:trace>
  <inkml:trace contextRef="#ctx0" brushRef="#br5" timeOffset="578392.0821">3557 13213 52 0,'6'-20'38'0,"-6"20"-2"16,-8-18 1-16,8 18-21 15,-20-8-9-15,4 8-2 16,-7-2 0-16,2 7-2 16,-8 2 0-16,5 9-1 15,-10 3 1-15,4 7-2 16,-4 2 1-16,8 3-1 15,1-1 0-15,9-1 0 16,8-10 0-16,11-4 0 16,16-11 0-16,8-10-1 15,13-11 1-15,5-6-1 16,8-11 1-16,-3-2 0 15,1 0 1-15,-8 2-1 16,-9 5 0-16,-7 10-1 16,-12 7 1-16,-15 12 0 0,7 19-2 15,-14 7 0-15,-3 12 1 16,-2 6-1-16,3 2-1 15,5-2-1-15,12-4-2 16,10-17-2-16,27-3-8 16,7-27-22-16,32-7-2 15,10-20-1-15,24-4 3 16</inkml:trace>
  <inkml:trace contextRef="#ctx0" brushRef="#br5" timeOffset="578925.1126">4741 13153 65 0,'7'-19'37'0,"9"9"-4"15,-13-10-1-15,10 16-22 16,-13 4-2-16,0 0-3 15,0 0-1-15,-3 26 0 16,-7 0-1-16,-2 8 0 16,-5 2-2-16,-1 6 1 0,1-4 0 15,5-3-1-15,1-7 1 16,8-10-1-16,3-18 1 15,19 3-1-15,6-23 0 16,7-6 0-16,6-11 0 16,6-6 0-16,1-2 1 15,0-1-1-15,-5 6 0 16,-4 4 0-16,-10 12 0 15,-3 9 0-15,-11 8-1 16,-2 14 0-16,-7 8 0 16,-6 9 0-16,0 7-1 15,-2 5 0-15,1 2-1 16,1 2 0-16,4-1-3 15,4-6 0-15,12 1-9 0,-6-23-13 16,18 5-12-16,-4-19 0 16,16 1-1-16,-8-15 2 15</inkml:trace>
  <inkml:trace contextRef="#ctx0" brushRef="#br5" timeOffset="579300.1341">5401 13144 88 0,'0'0'39'16,"-19"6"0"-16,16 9-2 15,-9-4-33-15,7 7-1 16,0 4-1-16,4 2 0 16,1 3-1-16,1 1 0 15,4-3 1-15,7-2-2 0,1-4 1 16,6-9-1-16,5-8 1 15,5-9-1-15,4-10 0 16,3-6 1-16,-2-6 0 16,2-5 0-16,-4-2 0 15,-5 2-1-15,-5 2 1 16,-5 6 0-16,-7 7-1 15,-3 8 0-15,-7 11 0 16,0 0 0-16,-6 21-1 16,2 4 0-16,0 2 0 15,2 2-2-15,6 3 0 16,4-5-1-16,11-6-2 15,2-21-9-15,23 8-15 16,-6-32-10-16,18-1 3 0,-5-17-3 16</inkml:trace>
  <inkml:trace contextRef="#ctx0" brushRef="#br5" timeOffset="579503.1457">6245 12718 92 0,'-19'-14'38'0,"5"22"0"15,-12 3-8-15,5 26-25 16,-5 9-2-16,2 13 0 15,1 4-3-15,2 11 1 16,1 1-3-16,4-5 0 16,4-4-2-16,-2-14-4 15,19 1-16-15,-11-26-15 0,13-4 1 16,-7-23-2-16,18-6 3 15</inkml:trace>
  <inkml:trace contextRef="#ctx0" brushRef="#br5" timeOffset="579984.1732">5992 13050 87 0,'-11'13'39'0,"-6"-3"1"16,21 6 0-16,-4-16-35 15,22 18-1-15,2-19-1 16,13-4-1-16,4-4-1 15,4-4 1-15,1-3-1 16,2 1 0-16,-10-1 0 16,-4 5 1-16,-5 2-1 0,-11 6-1 15,-4 4 1-15,-14-1 0 16,9 23 0-16,-10 0-1 15,-5 5 0-15,-2 9 0 16,-2 5-1-16,-3 0 1 16,0 2 0-16,2-4-1 15,1-6 0-15,5-6 1 16,1-8 0-16,4-20 0 15,0 0 0-15,22-21 0 16,-6-6 1-16,-2-6 0 16,5-7 0-16,-3-5-1 15,-2 4 1-15,0 2 0 16,-5 7 0-16,-1 4-1 15,-4 13 0-15,-2 4 0 0,-2 11-2 16,14 1 0-16,-4 7-2 16,4-1-1-16,12 5-4 15,-5-13-8-15,24 16-8 16,-16-26-7-16,22 11-5 15,-10-14-2-15,9 5 2 16</inkml:trace>
  <inkml:trace contextRef="#ctx0" brushRef="#br5" timeOffset="580157.1831">6881 12989 79 0,'-18'17'39'15,"9"8"2"-15,-17-2-1 16,18 12-32-16,-15 0-2 16,9 3-3-16,4-2-1 15,2-5-2-15,8-5 0 16,1-9-4-16,12-2-4 0,-9-30-17 15,23 4-14-15,-12-16 0 16,9-2-2-16,-5-12 1 16</inkml:trace>
  <inkml:trace contextRef="#ctx0" brushRef="#br5" timeOffset="580292.1908">6809 12753 97 0,'0'0'39'15,"-12"1"-1"-15,12-1-14 16,30 21-59-16,-12-20-3 15,11 7-2-15,3-6-1 16</inkml:trace>
  <inkml:trace contextRef="#ctx0" brushRef="#br5" timeOffset="580961.2291">7179 13042 96 0,'0'0'39'15,"7"12"3"-15,6-25-11 16,11 5-28-16,9-11 0 15,6-1-2-15,2-3 0 16,2 0 0-16,-5-5-1 16,-3 5 0-16,-11 1 0 15,-10-1 1-15,-7 4-1 16,-9 6 1-16,-10 2-1 15,-5 5 1-15,-7 9 0 0,-2 7 0 16,-7 6 0-16,-1 12 1 16,0 5-1-16,5 7 0 15,8 2 0-15,7-1 0 16,14-3 0-16,11-8 0 15,17-11 0-15,13-8-1 16,13-11 0-16,12-7 0 16,9-11 0-16,1-7 0 15,2 0 0-15,-5-4-1 16,-9 5 2-16,-12 2-1 15,-12 8 0-15,-17 9 1 16,-23 5-1-16,4 28 1 16,-18-3-1-16,-6 12 1 0,-3-1 0 15,1 4 0 1,4-1-1-16,6-7 0 0,10-12 0 15,6-7 1-15,13-18-1 16,7-10-1-16,4-9 2 16,5-11-2-16,2-10 1 15,1 0 1-15,-6-4-1 16,-1 4-1-16,-8 8 1 15,-5 13 0-15,-5 9 0 16,-11 15 0-16,0 0 0 16,-7 27 1-16,1 0-1 15,2 4-1-15,5 1 0 16,8-7-2-16,9-2-2 15,8-17-3-15,25 3-9 0,-10-32-5 16,31 12-6-16,-15-33-5 16,17 1-8-16,-9-12 2 15,2-3 2-15</inkml:trace>
  <inkml:trace contextRef="#ctx0" brushRef="#br5" timeOffset="581125.2385">8746 12512 88 0,'-24'28'41'15,"-14"11"1"-15,6 25-1 16,-18 8-35-16,16 3-3 15,5 1-1-15,6-1-1 16,17-4-3-16,2-14-4 16,19 1-11-16,-15-37-12 15,24-2-11-15,-6-21-1 16,4-3-1-16</inkml:trace>
  <inkml:trace contextRef="#ctx0" brushRef="#br5" timeOffset="581328.2501">8478 12826 108 0,'-21'-10'44'15,"21"10"2"-15,0 0-2 16,19 6-38-16,34-12-6 16,14-3 1-16,20-7-2 15,10-6-4-15,12 3-6 16,-17-13-3-16,10 17-4 15,-32-17-5-15,10 21-8 16,-33-14-7-16,-3 16-6 16,-13 1 3-16</inkml:trace>
  <inkml:trace contextRef="#ctx0" brushRef="#br6" timeOffset="702388.1743">2069 13993 36 0,'0'0'35'16,"15"-15"1"-16,-15 15 0 15,0 0-19-15,12-5-9 16,-12 5-1-16,2 24-2 16,-5-3-1-16,7 10-2 15,-9 5 1-15,5 10-1 16,-6 2-1-16,0 10 0 0,0 2 0 15,-3 0-1-15,0-2 0 16,0 0 0-16,2-8-1 16,1-8-1-16,6 0-3 15,-3-20-4-15,15-3-27 16,-12-19-1-16,20 3 0 15,-7-19-1-15</inkml:trace>
  <inkml:trace contextRef="#ctx0" brushRef="#br6" timeOffset="702936.2057">1875 14041 68 0,'-20'-7'38'0,"9"10"0"15,-3-11 1-15,14 8-33 16,2-14 0-16,14-1-3 16,9-3 1-16,14-5-2 15,6-1 0-15,8-4-1 16,3 4 1-16,5 4-1 15,-5 9 0-15,-4 7-1 16,-4 9 0-16,-10 12 1 16,-12 13-1-16,-7 6-1 15,-11 10 0-15,-5 7 1 16,-8 6-1-16,-3 3 1 0,-4 1 0 15,1-3-1-15,4-7 1 16,0-8 0-16,5-10 0 16,7-11 1-16,8-13-1 15,5-16 0-15,5-15 0 16,7-10 0-16,3-11 1 15,3-8-1-15,0-2 1 16,-1-4-1-16,-3 4 1 16,-4 11 1-16,-6 5-2 15,-4 14 2-15,-6 10-2 16,-12 11 0-16,13 22 0 15,-9 8 1-15,-3 12-1 16,-1 3-1-16,4 9-1 16,-3 0 0-16,5 3-2 0,2-13-2 15,12 5-13-15,-6-28-20 16,15-2 0-16,-5-24-1 15,13-5 0-15</inkml:trace>
  <inkml:trace contextRef="#ctx0" brushRef="#br6" timeOffset="703303.2267">2954 14135 75 0,'-5'30'39'15,"-3"-6"0"-15,12 4 0 16,9-11-35-16,6-3-1 15,5-7-1-15,10-8 0 0,4-10-1 16,9-4 0-16,-1-7 0 16,-2-3-1-16,-4 1 1 15,-7-1-1-15,-14 1 0 16,-8 3 0-16,-17 7 1 15,-11 5-1-15,-11 5 1 16,-6 8 0-16,-8 7 0 16,0 10 0-16,3 6 0 15,-1 8 1-15,10 5-1 16,8 1 0-16,7 2 0 15,11-2-1-15,16-7-2 16,7-8-1-16,24-3-4 16,9-27-18-16,27 6-16 15,6-19 1-15,21 1-2 16,6-19 0-16</inkml:trace>
  <inkml:trace contextRef="#ctx0" brushRef="#br6" timeOffset="704011.2672">4625 14111 26 0,'0'0'34'0,"-21"-14"3"16,12 10-2-16,-19-9-23 15,11 13 0-15,-13-9-2 16,2 11 0-16,-10-4-3 0,1 12-1 15,-4 0-1-15,1 12-1 16,0 3-1-16,4 9 0 16,7 5-1-16,6 2 0 15,10 0-1-15,12-4 1 16,12-10-1-16,16-11 0 15,11-14-1-15,10-15 1 16,12-12-1-16,6-15 1 16,3-13-1-16,1-8 1 15,-1-5 0-15,-10-1 0 16,-8 1 0-16,-9 2 0 15,-12 7-1-15,-13 10 1 16,-10 11 0-16,-9 15-1 16,-9 17 1-16,-6 16-1 0,-3 15-1 15,-3 19 1-15,-4 9-1 16,3 11 0-16,6 7 0 15,-1-3-2-15,14 0 0 16,5-10-2-16,15-4-4 16,-1-29-17-16,27 2-13 15,-5-25-1-15,10-3-1 16,-4-23 2-16</inkml:trace>
  <inkml:trace contextRef="#ctx0" brushRef="#br6" timeOffset="704199.2779">5134 14057 86 0,'0'0'40'15,"-13"32"-1"-15,-6-13-7 0,7 20-28 16,-1 2-1-16,5 1-1 16,0-1-2-16,7-5-1 15,6-6-1-15,3-14-1 16,11-3-6-16,-10-28-24 15,17 2-5-15,-9-20-2 16,9 1 1-16</inkml:trace>
  <inkml:trace contextRef="#ctx0" brushRef="#br6" timeOffset="704327.2852">5186 13958 48 0,'-18'-33'40'0,"7"15"-2"16,-4 0 0-16,15 18-16 16,0 0-17-16,0 0-8 15,32 15-33-15,-3-9-1 16,16 6-3-16,4-6 2 0</inkml:trace>
  <inkml:trace contextRef="#ctx0" brushRef="#br6" timeOffset="704792.3118">5703 13988 77 0,'-34'23'40'0,"-18"-5"1"16,9 10 0-16,-3-4-37 15,-2 4 0-15,5-1-1 16,8 7 0-16,8-2 0 15,12 0-1-15,10-4-1 16,12-3 1-16,14-8-2 16,10-7 1-16,7-11-1 0,6-11 1 15,5-10-1-15,0-5 0 16,-2-8 0-16,-2-3 0 15,-5-1 0-15,-9 2 1 16,-6 4-1-16,-8 9 1 16,-8 7-1-16,-9 17 0 15,0 0-1-15,-8 24 1 16,-7 16 0-16,-4 13-1 15,0 17 1-15,-3 8-1 16,2 5 1-16,-2 4 0 16,1-3-1-16,0-5-1 15,0-13 1-15,4-11 0 16,-2-17-1-16,1-13 0 15,-1-10-1-15,-2-14 0 0,-2-10 0 16,4-12 1-16,4-2-3 16,-9-20-9-16,23 13-17 15,-13-21-7-15,17 9-1 16,-5-10 0-16</inkml:trace>
  <inkml:trace contextRef="#ctx0" brushRef="#br6" timeOffset="705288.3402">6070 14168 74 0,'0'0'41'15,"14"-11"0"-15,5 9 0 16,0-6-37-16,9 2 0 15,2 0-2-15,2 4 0 16,3 1 0-16,0 0-1 16,-2 0 0-16,-1-1-1 15,-7-3 0-15,-3-2 0 16,-5-4 0-16,-3-4 0 15,-6-5-1-15,-8-1 2 0,-8-3 0 16,-3 4 0-16,-9 0 0 16,-3 9 0-16,-10 6 0 15,0 13-1-15,-5 11 1 16,1 10-2-16,-2 6 1 15,6 10 0-15,6-1 0 16,9 0-1-16,12-7 1 16,15-5-1-16,17-12-1 15,11-12-1-15,18-8-4 16,-1-24-12-16,23 7-17 15,-9-17-4-15,14 3-2 16,-16-11 1-16</inkml:trace>
  <inkml:trace contextRef="#ctx0" brushRef="#br6" timeOffset="705604.3583">6764 13938 76 0,'-35'14'40'0,"9"12"1"16,-12-1-1-16,11 8-29 15,-1-5-8-15,9 3 0 16,6-5-1-16,9-6-2 15,8-8 1-15,10-6 0 16,9-8-1-16,9-5 0 16,1-3 1-16,2-2-1 15,-5 4 0-15,-1-1 0 16,-6 6 0-16,-4 5 1 15,-8 8-1-15,-6 6 0 16,-7 6 0-16,-5 5 1 16,-3-1-2-16,1 0 0 0,2 0-2 15,1-10-2-15,16 1-8 16,-9-30-14-16,29 5-14 15,-3-22 0-15,17-2-2 16,-2-19 2-16</inkml:trace>
  <inkml:trace contextRef="#ctx0" brushRef="#br6" timeOffset="705800.3695">7301 13628 82 0,'9'-13'42'0,"-9"13"-1"16,-19 20 2-16,0 11-36 15,-2 15-2-15,-3 6-3 16,1 9 0-16,0 0-3 15,2-2 0-15,3-1-2 0,5-9-3 16,6 1-5-16,-11-24-17 16,18 8-13-16,-9-23-1 15,9 2 0-15,0-13 2 16</inkml:trace>
  <inkml:trace contextRef="#ctx0" brushRef="#br6" timeOffset="706168.3905">6983 14026 88 0,'0'0'41'16,"-7"-16"3"-16,17 17-3 15,2-9-36-15,6 4 0 16,10-6-2-16,6-1-1 16,6-1-1-16,4-3-1 0,6 2-1 15,-6-1-1-15,2 7 0 16,-4-3-3-16,-6 9 0 15,-5-1-1-15,-2 6 2 16,-14-3-1-16,-1 5 2 16,-14-6 1-16,14 9 1 15,-14-9 1-15,0 0 0 16,3 18 1-16,-3-18 1 15,5 19-1-15,-5-4 1 16,1 6 0-16,-2 1 0 16,-2 5-1-16,-1 2 1 15,0-1-2-15,-2-4 1 16,0-2-1-16,4-3-3 15,2-19-5-15,8 11-13 16,-11-26-11-16,18-1-8 0,-3-11-1 16,9-5 1-16</inkml:trace>
  <inkml:trace contextRef="#ctx0" brushRef="#br6" timeOffset="706318.3991">7639 13649 90 0,'-18'10'40'0,"3"3"-2"15,3-1-15-15,1-14-63 16,11 2 0-16,-14-3-2 16,14 3 1-16</inkml:trace>
  <inkml:trace contextRef="#ctx0" brushRef="#br6" timeOffset="707067.442">7844 13818 75 0,'-17'7'41'16,"17"-7"0"-16,-19 7 0 15,19-7-35-15,-25 22-1 16,8 1-1-16,-4 1-1 16,3 7 0-16,0 3-1 0,5-1-1 15,7 1 1-15,7-4-2 16,11-7 0-16,7-8 0 15,7-11 0-15,6-6 0 16,5-10 0-16,1-6 0 16,-2-7-1-16,-6-6 1 15,-5-2 0-15,-6-1 0 16,-6 2 0-16,-10 4 0 15,-6 1 0-15,1 6 1 16,-6 9 0-16,8 12-1 16,-14-7 1-16,14 7-1 15,-2 15 1-15,7-4 0 16,5 4 0-16,5-2 0 0,8-4 0 15,6-1-1 1,5-3 1-16,1-3 0 0,1-1 0 16,-4-1-1-16,-1 2 1 15,-6 2 0-15,-8 1 0 16,-5 3-1-16,-10 3 0 15,-8 4 0-15,-2 1-1 16,-4 3 1-16,0 1-1 16,-2-3 1-16,2-1-1 15,6-3 0-15,6-13 1 16,0 0 0-16,24 1 0 15,0-15 0-15,4-8 0 16,4-6 1-16,8-3 0 16,-2 1 0-16,-6 3 0 0,0 4 0 15,-7 5-1 1,-6 11 1-16,-19 7-1 0,9 29 0 16,-17 1-1-16,-4 2-1 15,3 9-3-15,-5-9-4 16,14 12-9-16,-9-23-5 15,30 11-7-15,-21-32-6 16,45 3-8-16,-11-16 2 16</inkml:trace>
  <inkml:trace contextRef="#ctx0" brushRef="#br6" timeOffset="707518.4678">9548 13345 78 0,'-1'-26'41'0,"-7"15"-1"15,-22 13 1-15,-8 22-37 16,-13 20-1-16,-2 21 1 15,-7 18-1-15,6 15 1 16,-2 10-2-16,19 1 0 16,11-3-1-16,15-7-1 15,23-14-2-15,12-22-5 16,36-3-24-16,-4-35-11 15,22-6 0-15,-3-24-2 16</inkml:trace>
  <inkml:trace contextRef="#ctx0" brushRef="#br6" timeOffset="708308.5129">9751 13594 57 0,'0'0'38'16,"-2"-20"-1"-16,2 20-10 16,-5-20-13-16,5 20-3 15,1-11-2-15,-1 11-3 16,0 0-1-16,-5 18-1 15,-2 3-1-15,3 11 0 16,-4 10-1-16,2 7 0 0,-2 10 0 16,2 4-1-16,-3 2 0 15,4-2-1-15,1-5 1 16,4-5-1-16,-1-10 0 15,1-10 0-15,4-9 0 16,1-10 0-16,-5-14 1 16,14-1-1-16,-8-13 0 15,3-8 0-15,-3-2 1 16,4-9-1-16,-1-3 0 15,4 0 1-15,-2 2 0 16,7 6-1-16,-3 3 1 16,5 6 0-16,-2 8-1 15,6 8 0-15,-5 11 0 0,1 6-1 16,-6 7 0-16,-4 2 1 15,-4 6-1-15,-8 1 0 16,-10 2 1-16,-6-2-1 16,-7-1 1-16,-7-4-1 15,1-4-1-15,-2-7-2 16,9-4-2-16,-3-20-11 15,27 10-14-15,-5-24-7 16,21 4-5-16,6-13 3 16</inkml:trace>
  <inkml:trace contextRef="#ctx0" brushRef="#br6" timeOffset="708668.5335">10117 13887 87 0,'18'12'40'0,"-18"-12"0"15,4 25-1-15,-5-11-37 16,0 7 0-16,-3 3 0 15,3 3-1-15,-3 3 0 16,0-2 0-16,-2 0 0 16,3 2 0-16,1-7 0 15,-1-3 0-15,3-9 0 16,0-11 0-16,0 0-1 15,21-26 1-15,-8-2 0 16,4-8 0-16,-2-4 0 16,3-5 1-16,-7 0-2 15,4 5 1-15,-5 4 0 16,-2 9 0-16,-5 9-1 0,-1 6 0 15,-2 12-1-15,14-2-1 16,1 8-1-16,2 0-1 16,12 5-7-16,-9-15-13 15,26 16-9-15,-14-14-7 16,13 2-2-16,-7-8 1 15</inkml:trace>
  <inkml:trace contextRef="#ctx0" brushRef="#br6" timeOffset="709070.5565">10613 13914 83 0,'0'22'40'15,"2"-13"0"-15,15 4-1 0,7-16-36 16,11-2 0-16,2-8-1 15,10-1 1-15,-3-4-1 16,0 2 0-16,-9-3-1 16,-3 1 1-16,-12 4-2 15,-11 1 0-15,-9 13 0 16,-12-18 0-16,-8 11 0 15,-8 1-1-15,-2 5 1 16,-8 7 1-16,0 4-1 16,-2 10 1-16,4 4 0 15,3 8-1-15,5 4 0 16,4 2 0-16,10-1 1 0,14-2-2 15,11-6 0-15,12-11-1 16,10-9 0-16,10-13-2 16,13-1-1-16,1-22-7 15,16 13-16-15,-15-23-9 16,10 6-2-16,-10-6-1 15</inkml:trace>
  <inkml:trace contextRef="#ctx0" brushRef="#br6" timeOffset="709427.5769">11265 13779 78 0,'-21'6'42'15,"-9"-5"-1"-15,7 8 2 16,-12-3-31-16,9 8-6 16,-3 1-1-16,4 8-1 15,-2 6-1-15,10 3-2 0,-1 4 0 16,7-1-1-16,9 2 1 15,6-7-2-15,5-4 1 16,10-14 0-16,10-8 0 16,3-12 0-16,6-12 0 15,0-9 1-15,0-4-1 16,-3-5 1-16,-4 0-1 15,-4 0 1-15,-7 4-1 16,-10 8 1-16,1 11-1 16,-11 15 0-16,0 0 0 15,-11 24 0-15,1 7-1 16,-3 6-1-16,3 4-1 15,-2 0-2-15,10 4-5 16,-8-20-8-16,29 10-8 0,-19-35-6 16,42 9-7-16,-10-23-4 15,18-4 1-15</inkml:trace>
  <inkml:trace contextRef="#ctx0" brushRef="#br6" timeOffset="709788.5976">11686 13547 78 0,'10'-19'41'16,"9"7"-1"-16,-10-5 0 15,5 14-36-15,-14 3 1 16,18 17-1-16,-18 7-1 15,-1 13-1-15,-3 5 0 16,-5 14-1-16,1 5 0 16,-1 2-2-16,0 2 0 15,0-5-2-15,6-4-2 16,-1-16-8-16,20 3-20 15,-8-27-7-15,13-3-2 16,-2-21 1-16</inkml:trace>
  <inkml:trace contextRef="#ctx0" brushRef="#br6" timeOffset="710141.6178">12067 13639 76 0,'0'0'42'15,"-23"5"-2"-15,6 12 2 16,-14 2-29-16,6 6-9 15,-7 1-1-15,3 5 0 16,2-3 0-16,1 2-1 16,6-2 0-16,8-1 0 15,6-9-1-15,8-5 1 16,9-5-2-16,11-6 1 15,5-4 0-15,7-4-1 16,1-1 0-16,0-2 1 0,-1 3-1 16,-1 4-1-16,-8 2 1 15,0 6-1-15,-8-1 0 16,-3 7 0-16,-3 1-2 15,-2-2 0-15,0 4-2 16,-9-15-3-16,26 21-9 16,-23-34-9-16,27 19-8 15,-19-23-8-15,21 2 2 16,-9-12 0-16</inkml:trace>
  <inkml:trace contextRef="#ctx0" brushRef="#br6" timeOffset="710292.6264">12388 13807 93 0,'-18'12'40'0,"6"18"2"16,-9-5-3-16,2 8-37 15,2 2-1-15,5-1-2 16,5 1-4-16,0-13-11 16,17 11-18-16,-8-21-7 15,15-3-1-15,-1-17 1 16</inkml:trace>
  <inkml:trace contextRef="#ctx0" brushRef="#br6" timeOffset="710726.6512">12552 13567 86 0,'0'0'39'0,"0"0"1"16,13 18 0-16,-13-18-38 15,20 18 0-15,-7-9 0 16,3 7 1-16,-5 4 0 15,0 6 1-15,-10 6-1 16,-1 5 0-16,-6 2-1 16,-2 6 0-16,-6-3-1 15,3-4 0-15,-1-3-1 16,2-10-1-16,6-7 0 15,4-18 0-15,0 0 1 16,16-13-1-16,3-7 2 16,1-8-1-16,1-1 0 15,2-3 0-15,-2 2 0 16,1 1 1-16,-3 10-1 15,-5 6 1-15,-14 13-1 0,15-8 0 16,-15 8 0-16,-2 21 0 16,2-1-2-16,-3 0-1 15,4 5-3-15,2-6-3 16,16 11-10-16,-19-30-10 15,44 26-6-15,-16-27-7 16,15 0 2-16,0-15 0 16</inkml:trace>
  <inkml:trace contextRef="#ctx0" brushRef="#br6" timeOffset="711199.6783">13178 13628 78 0,'0'0'43'15,"-25"3"-3"-15,11 14 3 0,-9-12-33 16,8 17-4-16,-4 0-2 15,1 3-1-15,3 2-1 16,6 1 0-16,1-3 0 16,3-1-1-16,9-2 0 15,3-6-1-15,4-5 1 16,3-4-1-16,1-7 0 15,5-7 0-15,2-6-1 16,-3-8 1-16,5-8-1 16,0-2 0-16,-2-8 1 15,-1 2-1-15,-1-1 0 16,0 6 0-16,-5 5 0 15,-3 12 1-15,-12 15-1 16,8 11 1-16,-16 21 0 0,-4 15 0 16,-6 17 0-16,-1 9 0 15,-10 12 0-15,-1 3 0 16,-1 1-1-16,1-5 1 15,1-7 0-15,1-12-1 16,1-13 1-16,1-11 0 16,-2-14-2-16,0-12 1 15,2-7-2-15,-7-12-2 16,11 0-8-16,-10-22-6 15,17 10-8-15,-15-31-4 16,25 6-11-16,-4-14 2 16,14 0-1-16</inkml:trace>
  <inkml:trace contextRef="#ctx0" brushRef="#br6" timeOffset="711831.7145">14421 13696 72 0,'9'-13'40'15,"-16"-5"-2"-15,7 18 2 16,-34-23-35-16,9 15 0 16,-11-2 0-16,1 13 0 15,-10 4-1-15,0 8-1 16,-1 4 1-16,-1 11-1 15,3 5 0-15,9 5-1 16,8 2 0-16,14 0-1 16,12-7 0-16,13-4 0 15,17-12-1-15,17-14 0 16,10-14 0-16,15-13 0 15,4-15 0-15,4-18 0 0,-4-6 1 16,1-11-2-16,-14 3 2 16,-8 0-2-16,-13 3 2 15,-15 10-1-15,-10 10 0 16,-13 12 0-16,-7 18 1 15,-7 14-1-15,-6 16 0 16,-4 17 1-16,-2 15-1 16,0 13 0-16,-2 7-1 15,8 5-1-15,8-2-2 16,5-6-1-16,18-5-6 15,0-26-6-15,29 3-7 16,-7-33-5-16,21 6-3 16,-12-25-8-16,10-1 1 15</inkml:trace>
  <inkml:trace contextRef="#ctx0" brushRef="#br6" timeOffset="712604.7587">14995 13593 94 0,'0'0'40'16,"-24"-20"2"-16,8 31-2 15,1 1-35-15,-9 12-2 16,1 9 0-16,-1 6-1 15,5 4-1-15,6 2 2 16,2-2-2-16,6-2 0 16,10-11-1-16,6-10 1 15,11-10-1-15,2-9-1 16,4-12 1-16,4-10-2 15,2-5 1-15,-4-12 0 16,-5-4 0-16,-4-2-1 0,-2 0 2 16,-5 2-1-16,-4 3 0 15,-5 7 1-15,-1 7-1 16,1 7 1-16,-5 18 0 15,8-11-1-15,-8 11 1 16,6 14 1-16,1 0-1 16,1 0 0-16,6-2 1 15,4 0-1-15,4-5 1 16,6-4-1-16,5-5 1 15,1-1 0-15,0-6 0 16,-2 0 0-16,-3 0 0 16,-7 2-1-16,-4 5 1 15,-18 2 0-15,11 4 0 16,-15 9 0-16,-8 6-1 15,-1 4 1-15,-4 5-1 0,2 4 0 16,1 0 0-16,2-1 0 16,5-1 0-16,7-8 0 15,9-6 0-15,6-9 0 16,3-7 0-16,11-8 0 15,4-9 0-15,-4-5-1 16,3-6 1-16,-1 1 0 16,-4 1 0-16,-5 5-1 15,-4 5 1-15,-18 16 0 16,15-1 0-16,-15 15 0 15,-2 9-1-15,-1 6 1 16,-1 3 0-16,0 1 1 16,0 1-2-16,4-7 2 15,5-5-1-15,4-10 0 0,6-10 0 16,2-8 1-16,5-11-1 15,4-7-1-15,-2-11 2 16,-2-2-3-16,-3-4 1 16,-3-4-2-16,-1 5-2 15,-8-5-4-15,3 22-6 16,-13-14-3-16,15 30-3 15,-16-13-3-15,25 25-3 16,-21-5-4-16,39 0-5 16,-7 10 3-16</inkml:trace>
  <inkml:trace contextRef="#ctx0" brushRef="#br6" timeOffset="713078.7858">16269 13484 77 0,'0'0'41'15,"-9"11"-1"-15,5 16-1 16,-11-5-34-16,1 13 1 16,-4 1-3-16,2 6 0 15,-2-4-1-15,5-4 0 0,2-5 0 16,7-8 0-16,4-21-1 15,14 7 0-15,2-23 0 16,6-7-1-16,3-8 1 16,5-9-1-16,2 0 1 15,0-4-1-15,-1 4 1 16,-4 4-1-16,-1 10 1 15,-7 6 0-15,-3 13 0 16,-2 10-1-16,-3 12 1 16,-7 12-1-16,-4 6 0 15,-2 9 0-15,-3 6-3 16,0-5-1-16,4 9-9 15,-9-22-4-15,17 13-5 16,-15-32-6-16,25 12-4 0,-17-23-7 16,29 0-1-16</inkml:trace>
  <inkml:trace contextRef="#ctx0" brushRef="#br6" timeOffset="713821.8283">16742 12770 75 0,'16'11'39'15,"3"-6"-1"-15,17 14 0 0,3-2-33 16,13 13-1-16,3 8-1 16,3 13 1-16,-7 11-2 15,-9 14 0-15,-13 6 0 16,-16 10-1-16,-16 6 0 15,-22 1-1-15,-11-4 1 16,-8-3 0-16,-4-12-2 16,3-13 0-16,9-9-8 15,-1-33-16-15,30-7-13 16,7-18-2-16,17-24-2 15,14-15 0-15</inkml:trace>
  <inkml:trace contextRef="#ctx0" brushRef="#br6" timeOffset="714460.8648">17814 13415 46 0,'0'0'36'16,"15"-12"2"-16,-15 12-2 15,0 0-15-15,0 0-15 16,-14 20-2-16,3-3 1 16,-3 12-1-16,-4 8-1 15,-3 8 1-15,3 2-2 16,1 4 1-16,6-4-2 15,8-1 1-15,9-9 0 0,10-15-1 16,11-14 0-16,11-16 0 16,7-15 0-16,6-11 0 15,2-11 0-15,-6-6 0 16,-6-4 0-16,-8 1-1 15,-13 5 0-15,-14 6-1 16,-14 14 0-16,-11 8-1 16,-6 14 1-16,-7 7-2 15,7 8-1-15,0 3-3 16,24 14-10-16,1-25-13 15,25 23-8-15,8-19-1 16,23-1 0-16</inkml:trace>
  <inkml:trace contextRef="#ctx0" brushRef="#br6" timeOffset="714716.8795">18889 13028 72 0,'-7'-46'41'15,"-4"10"-2"-15,-20 1-1 16,2 14-20-16,-5 5-17 15,-12 15 0-15,3 17 0 16,-4 18 0-16,-4 22 0 16,2 15 0-16,2 11 0 15,7 13 0-15,4 0-1 16,11 0-1-16,10-6-2 15,6-18-6-15,24-2-14 0,-6-31-14 16,20-6-2 0,-7-27-1-16,7-7 2 0</inkml:trace>
  <inkml:trace contextRef="#ctx0" brushRef="#br6" timeOffset="714873.8885">18342 13471 93 0,'-41'-14'40'0,"22"12"1"15,1-8-1-15,30-4-36 16,9 6-2-16,22-6-4 15,20 6-4-15,9-15-17 16,27 13-15-16,0-10-1 16,21 8-3-16,-5-5 2 15</inkml:trace>
  <inkml:trace contextRef="#ctx0" brushRef="#br6" timeOffset="715315.9137">19832 13315 83 0,'-34'5'40'16,"6"11"-1"-16,-8-8 1 16,15 8-35-16,-8-2-2 0,6 4-1 15,8-4-1-15,7 1 0 16,12-2 0-16,5 0 0 15,6-4 0-15,8 0 0 16,1-1 0-16,3 3 0 16,-5-1 0-16,1 3 0 15,-8 1 0-15,-4 3 0 16,-8 3 0-16,-4 1 0 15,-5 1 0-15,-3 1-1 16,-3 1-1-16,0-6 0 16,0 2-2-16,3-11-2 15,8 3-1-15,1-12-7 16,17 3-11-16,-7-26-9 15,22 4-5-15,0-16-2 0,16-6 3 16</inkml:trace>
  <inkml:trace contextRef="#ctx0" brushRef="#br6" timeOffset="715526.9258">20462 12837 95 0,'4'-21'38'16,"-4"33"2"-16,-23 6-5 15,-2 32-30-15,-15 10-2 16,-1 15 0-16,-1 5-1 15,-2 11-1-15,6-2-1 16,5-5-1-16,5-4-2 16,9-14-3-16,13 1-10 15,-8-33-14-15,22 6-8 0,-8-28-2 16,15-3 1-16</inkml:trace>
  <inkml:trace contextRef="#ctx0" brushRef="#br6" timeOffset="716315.9709">20124 13373 67 0,'-12'-18'40'0,"12"18"-2"16,5-18 1-16,19 19-17 16,11-5-19-16,11 0-2 15,11 1 0-15,9-2-1 16,8 1 1-16,5-1-1 15,-2 2 0-15,-6 4 0 0,-10 1 0 16,-12 2 0-16,-15 2 1 16,-12 4 0-16,-13 0 0 15,-14 3 2-15,-12-2-1 16,-7 4 1-16,-7-2-1 15,-2 3 1-15,-4 1-1 16,2 3 0-16,1 3-1 16,8 5 0-16,5-3 0 15,9 2 0-15,10-3-1 16,9-1 0-16,9-8 0 15,10-7 0-15,10-8 0 16,1-9 0-16,3-9-1 16,3-9 1-16,-2-3 0 15,-4-6 0-15,-6 1 0 0,-6 0-1 16,-4 4 2-16,-3 3-1 15,-9 9 0-15,-3 7-1 16,-6 12 1-16,0 0 1 16,-15 21-1-16,2 3 0 15,-1 2 0-15,4 3 0 16,5-1 0-16,5-2 1 15,10-8-1-15,11-8 0 16,11-9 0-16,9-5-1 16,9-6 1-16,-1-4 0 15,2-1 0-15,-6 0 0 16,-5 5 0-16,-10 4 0 15,-9 9 0-15,-15 7 0 16,-6 7 0-16,-9 10 1 16,-5 3-1-16,-1 3 0 0,-1-3 0 15,3 1 0-15,0-4 0 16,6-9 0-16,7-18 0 15,0 0 0-15,15 3 1 16,-1-17-1-16,1-6 0 16,5-4 1-16,-2-4 0 15,1-4-1-15,0 2 1 16,-2-5-2-16,-1 5 0 15,0 0-2-15,5 4-3 16,0-5-6-16,13 16-4 16,-7-12-3-16,30 20-5 15,-16-15-3-15,29 21-3 16,-8-11-4-16,10 12-3 15,-2 3 7-15</inkml:trace>
  <inkml:trace contextRef="#ctx0" brushRef="#br6" timeOffset="716646.9899">21796 13371 93 0,'-33'4'41'0,"7"15"0"15,-13-3 0-15,6 12-35 0,1 0-2 16,4 8-1-16,4-1-1 15,10 1-1-15,10-8 0 16,14-3 0-16,16-10-2 16,14-13-2-16,16-7-1 15,8-17-9-15,18 6-6 16,-11-25-10-16,19 7-4 15,-14-15-7-15,5 4-1 16,-13-13 1-16</inkml:trace>
  <inkml:trace contextRef="#ctx0" brushRef="#br6" timeOffset="716992.0096">22513 13027 106 0,'-25'15'41'16,"2"27"1"-16,-19-1-2 0,-6 14-36 15,3 9-1-15,1 4-1 16,1-1-1-16,2 2 0 15,7-10 0-15,9-6-1 16,8-10 0-16,15-13 1 16,13-17-1-16,8-9 0 15,10-11-1-15,8-10 1 16,1-6 0-16,4-5 0 15,-1 0 0-15,-2 2 0 16,-6 7 1-16,-6 4-1 16,-6 11 0-16,-7 7 1 15,-5 9-1-15,-4 4-1 0,-4 4-1 16,-2 2-2-16,3 11-6 15,-6-15-5-15,13 14-4 16,-9-32-5-16,14 35-6 16,-14-35-4-16,20 9-8 15,-9-11 2-15</inkml:trace>
  <inkml:trace contextRef="#ctx0" brushRef="#br6" timeOffset="718044.0698">1945 14982 64 0,'-2'-13'38'0,"2"13"0"16,0 0-7-16,-3 10-25 16,-5 7-2-16,1 17-1 0,-2 9 0 15,-1 18-1-15,1 8 0 16,-2 10-1-16,-2 4 1 15,5 1-1-15,1-7 0 16,4-11-1-16,1-14 1 16,7-14-1-16,5-22 1 15,4-17 0-15,5-21 0 16,4-13 1-16,6-11-1 15,-4-8 0-15,4-3 0 16,-2 0 0-16,-2 6-1 16,-3 11 1-16,-2 12-1 15,-5 13-1-15,-1 15 1 16,-5 16 0-16,-1 12 0 0,-1 9 1 15,-1 4-1-15,0 6-2 16,4 0 1-16,3-4-2 16,6-7-1-16,4-9-2 15,10-7-4-15,-4-23-9 16,27 5-8-16,-18-27-6 15,19 1-5-15,-10-18 2 16</inkml:trace>
  <inkml:trace contextRef="#ctx0" brushRef="#br6" timeOffset="718419.0912">2651 15241 61 0,'-22'5'39'16,"-13"-2"-1"-16,8 19 0 16,-20 2-31-16,11 7-2 0,-1 4-1 15,5 10-2-15,4 1 1 16,7 3-1-16,9-3 0 15,7-2-1-15,10-10 0 16,10-6-2-16,12-15 2 16,9-13 0-16,8-14-1 15,7-11 0-15,3-8 0 16,-2-10 1-16,-5-3-1 15,-5 1 0-15,-10 1 0 16,-10 9 1-16,-10 5-1 16,-7 12 0-16,-5 18 0 15,-13-8 0-15,0 22 0 16,-2 6 1-16,1 10-3 15,3 0-1-15,2 4 0 0,8-4-2 16,8-2 0-16,4-11-5 16,19 3-6-16,-7-30-8 15,22 12-4-15,-11-24-6 16,14 3-2-16,-6-12 2 15</inkml:trace>
  <inkml:trace contextRef="#ctx0" brushRef="#br6" timeOffset="718968.1226">3174 15250 59 0,'-8'-13'37'0,"8"13"-1"15,-27-5-8-15,17 16-21 16,-8 3 1-16,7 11-4 16,-3 4 0-16,0 10 0 15,3 4-2-15,4 3 0 16,-1-2 0-16,5 0-1 0,-2-8 1 15,6-3-2-15,2-13 1 16,1-9-2-16,-4-11 2 16,16-16-2-16,-3-7 1 15,1-8 2-15,0-7-2 16,0-7 1-16,0 0-1 15,-3 1 1-15,2 0-1 16,1 4 1-16,-4 8-1 16,1 2 0-16,3 7 0 15,2 8-1-15,0 2 1 16,3 8-1-16,-2 7 1 15,3 3-1-15,0 3 1 16,-7 6 0-16,-1 6-1 0,-4 2 1 16,-6 1 0-16,-6 3 0 15,-8 3 0-15,-5 1 1 16,-4 1-1-16,-7-2-2 15,-1 0 2-15,-3-1-1 16,-1-3 1-16,3 0-1 16,4 2 2-16,1 2-3 15,6 2 3-15,1 7 0 16,5 3-1-16,3 7 1 15,2-1-1-15,2 3 1 16,5-2-2-16,0-5 0 16,5-5-4-16,-1-17-7 15,10 10-14-15,-13-31 2 16,20 12-6-16,-16-24-6 0,10 5-5 15</inkml:trace>
  <inkml:trace contextRef="#ctx0" brushRef="#br6" timeOffset="719816.1711">3555 15344 47 0,'0'0'35'15,"-25"-22"1"-15,25 22-9 16,-19-13-17-16,19 13-3 16,-13-14 1-16,13 14-4 15,0 0 0-15,0 0-1 16,-12 18 0-16,9 4 0 15,-2 6-1-15,2 10-1 0,-2 6 0 16,3 6-1-16,-3 3 1 16,2 2-1-16,2-7 0 15,2-6-1-15,0-7 2 16,2-11-1-16,3-12 0 15,-6-12 0-15,20-18 0 16,-8-9 0-16,-1-13 0 16,1-7 2-16,-1-6-2 15,0-5 1-15,-3-2 0 16,1 2 0-16,-1 0 0 15,3 6 0-15,-1 6-1 16,2 4-1-16,2 9 1 16,-1 5 0-16,7 9-1 15,0 7 1-15,1 8 0 16,0 5 0-16,-2 7 0 0,0 6 0 15,-3 5 0-15,-3 7 0 16,-8 1 0-16,-5 4 1 16,-4 5-1-16,-10-4 0 15,-6 4 0-15,1-2 0 16,-8-8 0-16,-2 4 1 15,-1 0-1-15,2 0-2 16,-3 4 3-16,6 2-3 16,3 9 2-16,2 5-1 15,2 5 1-15,3 8-1 16,2-3 1-16,6 1 0 15,2-4 0-15,5-8-1 16,4-8-2-16,3-19-6 16,15-2-7-16,-9-32-6 0,22 9-5 15,-12-34-7-15,15 3-7 16,-9-17 0-16</inkml:trace>
  <inkml:trace contextRef="#ctx0" brushRef="#br6" timeOffset="720327.2004">3959 15381 57 0,'0'0'38'0,"0"0"-1"15,0 0-6-15,0 0-26 16,24-16 0-16,1 7-2 16,7-3 0-16,3-2-1 15,2-5 0-15,1-2-1 16,-5 1 0-16,-6-2 0 15,-3 1 0-15,-12 4-1 16,-10 2 0-16,-6 3 1 16,-6 3 0-16,-8 7-1 0,-7 3 1 15,-2 8 1-15,-8 5-1 16,-1 9 1-16,2 8 0 15,4 6 0-15,-2 5-1 16,13 2 1-16,7-2-1 16,12 1-2-16,14-10 0 15,10-7-2-15,15-9 0 16,6-13-4-16,15-3-6 15,-6-28-9-15,15 10-8 16,-17-26-1-16,9 9-8 16,-13-13 2-16</inkml:trace>
  <inkml:trace contextRef="#ctx0" brushRef="#br6" timeOffset="720680.2206">4539 15145 73 0,'-13'18'40'16,"-15"-1"-1"-16,18 18-7 15,-13-4-28-15,4 3 0 16,-1 4-2-16,7 0 0 15,4-2 0-15,3-5-1 16,8-8 0-16,7-4 0 16,4-15 0-16,3-8 0 15,6-12-1-15,5-12 0 16,1-3 1-16,2-9-1 15,-2-1 1-15,1-1-1 16,-3 0 0-16,-4 9 1 16,-4 4-1-16,-4 11 0 15,-2 13 0-15,-12 5 1 16,12 29-2-16,-9-1 1 0,-2 10-2 15,-1 4 0-15,2 6-2 16,3-4 0-16,11 1-5 16,-4-21-8-16,23 4-3 15,-16-34-9-15,31 6-3 16,-10-25-7-16,16-3 3 15</inkml:trace>
  <inkml:trace contextRef="#ctx0" brushRef="#br6" timeOffset="720996.2386">5186 15100 49 0,'-23'-6'39'15,"9"18"0"-15,-9-3 1 16,8 12-22-16,-9 0-14 16,10 0 0-16,8-5-2 0,7-1-1 15,9-2 1-15,4-5-2 16,5-4 1-16,4 0 0 15,0-4 0-15,-1 0-1 16,0 1 1-16,-7-1 1 16,-2 4-1-16,-13-4 0 15,15 18-1-15,-14-6 1 16,-5 7 0-16,-5 5-1 15,-2 1 1-15,-3 7-1 16,-1 2-2-16,-3-2-1 16,6 3-2-16,-2-7-4 15,12 6-6-15,-9-22-15 16,19 13-6-16,-8-25-4 0,14 11-1 15</inkml:trace>
  <inkml:trace contextRef="#ctx0" brushRef="#br6" timeOffset="721393.2613">6297 15119 41 0,'13'-22'40'16,"-17"-1"0"-16,4 23-1 15,-9-6-21-15,0 27-13 16,-11 8-2-16,-3 9 0 15,-1 9-2-15,5 7 1 16,-4 0-1-16,8-2-3 16,4-4-1-16,4-16-4 15,21 0-14-15,-14-32-12 16,30-3-5-16,-8-23-4 15,15-7 3-15</inkml:trace>
  <inkml:trace contextRef="#ctx0" brushRef="#br6" timeOffset="721799.2846">6396 14993 71 0,'-1'16'41'0,"1"-16"-1"16,6 29-2-16,-6-29-35 15,23 16 0-15,-3-8-1 16,3 0 1-16,1 2 0 15,3 5-1-15,-5 7 1 16,-1 3-1-16,-8 8 0 16,-4 7-1-16,-8 2 0 15,-6 4 0-15,-2-4-1 16,1-5 1-16,-3-8-2 0,7-10 1 15,2-19 1-15,12-5-2 16,5-20 2-16,9-12-2 16,4-6 2-16,7-7-1 15,-1 0 1-15,-2 4-1 16,1 7 0-16,-6 11 0 15,-3 13 0-15,-10 15 0 16,-3 14 0-16,-9 13 0 16,-2 9 0-16,-2 4-2 15,0 9-2-15,0-5-2 16,9 10-9-16,-9-20-5 15,20 14-8-15,-8-32-5 16,24 9-8-16,-2-18-1 16</inkml:trace>
  <inkml:trace contextRef="#ctx0" brushRef="#br6" timeOffset="722663.334">7916 14787 61 0,'7'-12'39'16,"-5"-4"0"-16,10 15-4 15,-12 1-30-15,0 0-1 16,-14 14 0-16,10 13 0 15,-7 14-1-15,5 12-2 16,-6 11 0-16,2 10 0 16,-1 6-1-16,1-2 0 15,2 0-1-15,3-10-1 16,8-6-2-16,-2-21-5 0,15 0-11 15,-16-41-17-15,27 9-1 16,-17-25-3-16,8-7 3 16</inkml:trace>
  <inkml:trace contextRef="#ctx0" brushRef="#br6" timeOffset="722844.3443">7844 15181 79 0,'-24'-10'41'16,"12"14"-2"-16,-3-12-8 15,15 8-27-15,0 0 0 16,29 2-2-16,-1-9-1 15,13-5-1-15,6-2-1 16,8-10-3-16,13 2-6 16,-9-22-20-16,16 9-9 0,-9-10-2 15,4 4 1-15</inkml:trace>
  <inkml:trace contextRef="#ctx0" brushRef="#br6" timeOffset="723234.3666">8549 14671 67 0,'-23'17'40'0,"7"13"1"15,-12-4-1-15,11 15-28 16,-7-2-8-16,0 8-1 16,0 5 0-16,11 7-1 15,-4 4 0-15,5-1 0 16,6 0 0-16,5-6-1 15,2-9 0-15,5-8 0 16,9-15 0-16,4-20-1 0,9-14 1 16,6-13-1-16,2-12 0 15,1-6 0-15,0-7 1 16,-2 1-1-16,-5 6 0 15,-7 7 0-15,-5 12 1 16,-5 14-1-16,-13 8 1 16,9 32-1-16,-10 4 0 15,-2 6 0-15,2 6-1 16,-2-1-1-16,7 1-1 15,2-8-1-15,12-7-4 16,-6-21-6-16,24 3-5 16,-16-28-9-16,24 10-4 0,-18-24-10 15,11 4 3-15</inkml:trace>
  <inkml:trace contextRef="#ctx0" brushRef="#br6" timeOffset="723595.3873">8932 15154 75 0,'-7'12'42'16,"7"-12"-2"-16,0 0 2 15,0 0-37-15,12 7-2 16,12-15-1-16,6-1 0 16,4-3 0-16,5 1 0 15,2-4-1-15,-2 2 0 16,-5-1 1-16,-8-2-1 15,-6-1-1-15,-8 1 1 16,-8-2-1-16,-8 1 0 0,-9 2 1 16,-9 8-1-16,-6 7 0 15,-4 8 1-15,-4 13-1 16,-2 11 1-16,0 11 0 15,5 3 1-15,4 2-2 16,10-1 1-16,10-8 0 16,16-7-2-16,12-11-1 15,13-17-2-15,17 0-8 16,3-24-5-16,28 13-6 15,-15-27-9-15,25 18-5 16,-10-15-8-16,14 7 4 16</inkml:trace>
  <inkml:trace contextRef="#ctx0" brushRef="#br6" timeOffset="724301.4277">10051 15015 65 0,'0'0'43'0,"11"15"-1"0,-11-15 1 15,-10 43-28-15,-1-18-14 16,-5 6 1-16,-4 10-1 15,-2 1 1-15,-3 4-1 16,3 5 0-16,4-10 0 16,4-2-1-16,6-14 0 15,8-9 1-15,10-16-1 16,10-14 1-16,7-14-1 15,3-13 1-15,5-4-1 16,-1-9 1-16,0-1 0 16,-3 3-1-16,-8 7 0 15,-5 8 0-15,-7 12 1 16,-4 14-1-16,-7 11 1 15,0 0-1-15,1 22 1 16,-1 0-1-16,6 3 0 0,8-2 1 16,3-3-1-16,11-8 0 15,8-12 1-15,9-6-1 16,9-10 0-16,4-4 1 15,1-9-1-15,-6-2 0 16,-4 5 1-16,-7 0-1 16,-13 7 1-16,-4 5 0 15,-12 6-1-15,-13 8 0 16,0 0 1-16,-9 12-1 15,-1 5 0-15,-4 7 0 16,2 6 0-16,-1 4-1 16,4 6-1-16,3-1-1 15,9 0-1-15,2-10-5 16,21 7-6-16,-8-26-4 0,21 11-7 15,-10-29-5-15,25 8-3 16,-10-21-7-16,9-1 3 16</inkml:trace>
  <inkml:trace contextRef="#ctx0" brushRef="#br6" timeOffset="724992.4672">11058 15016 78 0,'-26'-9'40'16,"14"17"1"-16,-12-6-8 15,8 22-27-15,-2 3-1 16,5 11 0-16,3 1 0 15,1 1-2-15,8-3 0 16,7-1-1-16,4-8-1 16,8-13 0-16,5-11 0 0,5-15-1 15,1-7-1-15,4-12-1 16,-3-7 1-16,-3-7-1 15,0-4-1-15,-9-2 1 16,-5 6 0-16,-8 3 1 16,-3 7 0-16,-7 9 1 15,-2 6 0-15,-3 13 1 16,-4 8 1-16,5 9-1 15,0 2 1-15,4 8-1 16,8 0 0-16,3-2 0 16,8-4 0-16,9-3-1 15,5-4 1-15,6-6-1 16,3-3 1-16,2-4 0 0,-5-2 0 15,-1 4 0 1,-7-1 1-16,-3 4-1 0,-10 3 0 16,-13-3 0-16,7 18-1 15,-10-2 1-15,-5 6 0 16,0 4-1-16,-1 4 0 15,1 2 1-15,-2 2-1 16,7-1 0-16,4-7 0 16,6-7 0-16,7-11 0 15,7-10 0-15,8-15 0 16,3-9 0-16,5-8-1 15,2-6 1-15,-1-1 0 16,0-2 0-16,-8 4 0 16,-3 8 0-16,-9 10 0 0,-2 10 0 15,-16 11 0-15,9 11 0 16,-11 10 0-16,-7 10 0 15,8 4-2-15,-7 5 0 16,8-1-2-16,0-7-2 16,16 0-5-16,-3-19-2 15,24 0-4-15,-10-31-3 16,31 7-4-16,-10-34-4 15,23 9-4-15,-9-18-4 16,4-5 3-16</inkml:trace>
  <inkml:trace contextRef="#ctx0" brushRef="#br6" timeOffset="725187.4784">12312 14710 77 0,'-26'33'42'16,"6"17"-1"-16,-4-4 1 15,16 13-35-15,-10-8-5 16,7 2-1-16,3-3-1 15,2-8-2-15,5-3-3 16,-5-21-10-16,15 11-8 16,-23-27-12-16,14-2-5 15,0 0-2-15,-10-11 2 16</inkml:trace>
  <inkml:trace contextRef="#ctx0" brushRef="#br6" timeOffset="725360.4883">12059 14961 107 0,'0'0'43'0,"4"-12"1"0,14 12-15 15,12-10-27-15,1-7-3 16,14-2-2-16,5-6-2 16,22 6-10-16,-12-19-9 15,24 21-13-15,-17-11-5 16,5 13-3-16,-11-3 3 15</inkml:trace>
  <inkml:trace contextRef="#ctx0" brushRef="#br6" timeOffset="726002.525">12852 14666 86 0,'3'-12'41'0,"-3"0"2"16,0 12-8-16,0 0-31 0,0 0-1 15,-9 13 0-15,-3 10-2 16,-7 10 1-16,-3 9 0 16,-7 14-1-16,-1 9 0 15,-4 6 0-15,2 1-1 16,4-2 1-16,7-5 0 15,5-8-1-15,10-12 1 16,10-17-1-16,10-15 1 16,10-14-1-16,8-15 1 15,7-12-1-15,4-7 1 16,3-3 0-16,3-3-1 15,-8 5 1-15,-3 4-1 16,-3 7 1-16,-6 12-1 16,-6 11 1-16,-6 10 0 15,-5 8-1-15,-5 12 1 0,-2 9-1 16,0 4 0-16,-1 4 1 15,0 0-2-15,0-3 0 16,2-8-2-16,8-4-4 16,-1-26-7-16,18 5-3 15,-12-35-3-15,25 15-7 16,-17-33-5-16,21 11-7 15,-11-15-3-15</inkml:trace>
  <inkml:trace contextRef="#ctx0" brushRef="#br1" timeOffset="850636.6536">13807 14477 31 0,'0'0'33'0,"3"-20"0"15,-3 20-6-15,-1-15-13 16,1 15-2-16,0 0-2 16,0 0-2-16,0 0-2 15,0 0-2-15,6 18 0 16,-5 2-1-16,-2 4-1 15,5 6-1-15,1 8 0 16,-5 4-2-16,1 3 1 16,0 2 0-16,-1-2 0 15,0-1-1-15,0-6 1 16,-1-5-1-16,-2-10 2 0,2-6-1 15,1-17 1-15,0 0 0 16,0 0-1-16,0-26 1 16,1-3 0-16,-1-5 1 15,2-8-1-15,3-6 1 16,-2-6-1-16,3-6 0 15,3 0 0-15,2 1 0 16,4 2 0-16,2 1-1 16,4 5 1-16,1 8-2 15,3 8 1-15,2 11 0 16,-3 7-1-16,1 9 1 15,-2 13-1-15,-5 8 1 16,0 11-1-16,-11 12 1 0,-7 10 0 16,-6 4 0-16,-9 6 0 15,-6 3 1-15,-6-3-1 16,-5-1-1-16,-2-7 0 15,2-13-1-15,6-6-1 16,1-18-6-16,25-11-25 16,-10-7-4-16,20-9 1 15,3-16 1-15</inkml:trace>
  <inkml:trace contextRef="#ctx0" brushRef="#br1" timeOffset="851057.6777">14274 14275 70 0,'0'0'38'0,"0"0"-1"16,-5-9 0-16,5 9-33 16,7 17-1-16,-1 6 1 15,-6 7-2-15,2 13 1 16,-2 6-1-16,-2 9 1 15,-1 2-2-15,-4 3 0 16,-3-5 0-16,5-5-1 16,-2-12 0-16,4-6 0 15,3-11 0-15,0-24-1 16,21 6 2-16,0-20 0 15,8-11 0-15,3-6 1 16,3-3-1-16,1-3 1 16,-2 2-1-16,-1 7 0 15,-2 6 0-15,-8 13 1 0,-5 12-2 16,-9 8 0-16,-4 11-1 15,-5 5-1-15,-3 9-1 16,2 2 0-16,1 2-1 16,0-4-2-16,7 0-1 15,0-13-4-15,17 1-18 16,-4-22-8-16,14-3-2 15,-3-21 3-15</inkml:trace>
  <inkml:trace contextRef="#ctx0" brushRef="#br1" timeOffset="851530.7048">14915 14539 70 0,'-18'-16'37'0,"7"25"1"16,-7-1 0-16,4 15-30 16,-2-2-4-16,6 8 1 15,2-2-3-15,8 1 1 16,5-7-2-16,9-2 1 15,2-11-1-15,10-4 1 16,4-10-1-16,2-7 0 16,2-6 0-16,3-6-1 15,-2-5 1-15,-2-5-1 16,-4-2 1-16,-6 1-1 15,-3-3 0-15,-2 2 1 16,-4 7-1-16,-4 4 0 16,-5 6 0-16,-5 20 0 15,0 0 0-15,5 24 0 0,-10 21-1 16,-5 16 2-16,-2 18-2 15,-6 18 0-15,-2 13 0 16,-2 8 0-16,-1 1 0 16,0-3 1-16,-1-10 0 15,-1-9-3-15,6-17 3 16,2-19-2-16,2-18 2 15,2-20-2-15,13-23 1 16,-16-12-1-16,16-17 0 16,1-18 0-16,8-6-1 15,-3-16-2-15,15 0-6 16,-13-18-20-16,17 17-6 15,-7-5-1-15,14 11 1 16</inkml:trace>
  <inkml:trace contextRef="#ctx0" brushRef="#br1" timeOffset="851957.7292">15682 14496 74 0,'0'0'39'16,"-21"-12"-2"-16,11 17 2 16,-12 0-33-16,2 6-1 15,-3 3-2-15,4 5 0 16,0-1-1-16,0 3 0 15,5-1-1-15,4-2 0 0,5-3-1 16,10-5 0-16,-5-10 0 16,18 11 0-16,2-11-1 15,2-3 1-15,-2 2 0 16,3-1 0-16,-6 3 1 15,0 7-1-15,-10 4 1 16,-3 5 0-16,-6 5-1 16,-4 4-1-16,-5 1 1 15,-2 0-2-15,1-2 1 16,-1-7-2-16,5-2 0 15,8-16-4-15,2 12-6 16,-2-25-25-16,20 5 0 16,-7-17-1-16,20 3 0 15</inkml:trace>
  <inkml:trace contextRef="#ctx0" brushRef="#br1" timeOffset="852146.74">15916 14514 78 0,'13'0'40'15,"-13"0"-2"-15,3 13 1 16,-10 2-31-16,4 7-3 15,-4 5-3-15,1 3 0 16,-1 2-2-16,3-2-1 16,1 0-1-16,1-9-3 15,9 1-4-15,-7-22-27 16,16 12-3-16,-2-24-2 15,14 2 3-15</inkml:trace>
  <inkml:trace contextRef="#ctx0" brushRef="#br1" timeOffset="852289.7482">16048 14354 83 0,'-15'2'37'0,"-2"1"-4"16,6 2-13-16,16 10-56 15,-5-15 0-15,31 13-2 16,-2-13 0-16</inkml:trace>
  <inkml:trace contextRef="#ctx0" brushRef="#br1" timeOffset="852529.7619">16561 14451 78 0,'-27'18'41'16,"-14"-10"-1"-16,9 10 1 15,-9-9-36-15,10 6-1 16,3 5-1-16,7 1 0 15,5 1-2-15,9-1 0 16,7 0-1-16,9-5-1 16,13-1-3-16,4-15-7 15,26 6-27-15,-7-13-1 16,15 3-2-16,-3-15 1 15</inkml:trace>
  <inkml:trace contextRef="#ctx0" brushRef="#br1" timeOffset="852882.7821">16910 14460 56 0,'-21'20'41'0,"-11"-5"-2"16,5 14 1-16,-5-12-15 15,6 12-21-15,4-2 0 16,9 3-1-16,9-9-2 15,6-2 0-15,12-10 0 16,8-7 0-16,4-6-1 16,6-9 0-16,2-4 1 15,-3-5-1-15,1-2 1 16,-4 2-1-16,-7 0 0 15,-4 5 0-15,-3 3 1 0,-14 14-1 16,11-5 1-16,-11 5-1 16,-6 21 0-16,1 1 1 15,-2 2-2-15,5-1 0 16,-4 1-3-16,7-5 0 15,12 1-7-15,-13-20-18 16,34-6-11-16,-13-15 0 16,25-2 0-16</inkml:trace>
  <inkml:trace contextRef="#ctx0" brushRef="#br1" timeOffset="853063.7925">17442 14164 101 0,'-14'-3'41'0,"5"26"1"0,-16 1-8 16,7 17-31-16,0 9 0 15,3 2-3-15,5 3-2 16,2-7-3-16,16 9-19 16,-13-22-16-16,19 3-2 15,-9-19-1-15,9 2 2 16</inkml:trace>
  <inkml:trace contextRef="#ctx0" brushRef="#br1" timeOffset="853746.8315">17965 14116 54 0,'0'0'37'0,"10"14"-2"15,-10-14-15-15,-6 41 7 16,-7-5-20-16,7 16-2 16,-6 2 0-16,5 8-1 15,-1 3-3-15,3-2 1 16,5-1-3-16,1-11-3 15,7-4-4-15,-4-24-18 16,14 2-11-16,-6-23-3 16,6-4 4-16,-4-20-1 15</inkml:trace>
  <inkml:trace contextRef="#ctx0" brushRef="#br1" timeOffset="854061.8496">17927 14159 81 0,'9'-11'39'15,"6"18"-2"-15,4-9 1 16,10 4-35-16,8-1-2 16,6 4 1-16,0-2 0 15,3 6 0-15,-3 5-1 16,-8 7 1-16,-7 4-1 15,-13 12 0-15,-13 4 0 16,-11 8 0-16,-15 4-1 16,-6-1 1-16,-7-1-1 15,-4 0 0-15,-1-8-1 0,6-9 0 16,5-8-3-16,8-13 0 15,23-13-4-15,-12-3-16 16,32-6-14-16,3-14-1 16,16 2 1-16,1-13 0 15</inkml:trace>
  <inkml:trace contextRef="#ctx0" brushRef="#br1" timeOffset="854257.8608">18426 14379 82 0,'0'0'39'15,"0"0"-1"-15,6 12 0 16,-10 0-33-16,2 10-2 15,-1 3-1-15,-3 5 0 16,2 6-2-16,0 2 0 0,1 0-1 16,1-6-1-16,4-2-3 15,-1-21-12-15,16 6-22 16,-3-22 1-16,10-4-1 15,-4-19 1-15</inkml:trace>
  <inkml:trace contextRef="#ctx0" brushRef="#br1" timeOffset="854392.8685">18554 14166 78 0,'0'0'37'0,"-22"4"-3"16,22 9-4-16,9 5-61 15,5-1-4-15,17 9-2 16,4-6 1-16</inkml:trace>
  <inkml:trace contextRef="#ctx0" brushRef="#br1" timeOffset="854888.8969">19066 14422 74 0,'-19'0'39'16,"-10"-11"-1"-16,3 12 1 16,-14-7-32-16,4 11-1 15,-3 2-1-15,4 8-1 16,2 3-1-16,4 10 0 15,3 3-1-15,14 0-1 16,9 1 0-16,14-6 0 16,7-3-1-16,11-7 1 15,13-11-1-15,4-5 0 0,3-10 0 16,-3-3 0-16,3-9 0 15,-9 0 0-15,-7-2 0 16,-10-3 0-16,-7 3 0 16,-10 4 0-16,-3 6 0 15,-3 14 0-15,-12-3 0 16,-1 17 0-16,-3 12 0 15,2 13 0-15,-5 12 0 16,0 12-1-16,-1 6 0 16,1 2 0-16,0 2 0 15,-2-4 1-15,-2-4-1 16,-4-10 0-16,4-10 1 15,-3-9 1-15,-1-17-2 0,0-11 0 16,5-12-1-16,1-16 0 16,9-9-3-16,4-16-1 15,16 2-8-15,-5-29-14 16,20 14-11-16,0-11 0 15,11 13 2-15,-1-3-1 16</inkml:trace>
  <inkml:trace contextRef="#ctx0" brushRef="#br1" timeOffset="855872.9531">20340 14094 75 0,'-9'-22'41'0,"-11"-2"-2"16,6 13-3-16,2 1-43 16,-12 2-30-16,24 8-3 15,-10-7-1-15,24 6-1 16</inkml:trace>
  <inkml:trace contextRef="#ctx0" brushRef="#br1" timeOffset="859343.1516">19331 14467 67 0,'0'0'38'0,"19"-8"0"16,-19 8 0-16,12-10-33 15,-12 10 0-15,20 0-1 16,-9 3-1-16,1 7-1 16,6-2-1-16,-1-3 0 15,5 0 1-15,4-5-2 16,0-6 1-16,7-4 0 15,-2-10 0-15,-1-3 0 16,-2-2 0-16,-4-2-1 16,-6 2 1-16,-12 2 0 15,-6 6-1-15,-10 5 1 16,-10 10 0-16,-6 12-1 15,-8 6 1-15,-1 10 0 16,-1 5-1-16,3 6 1 16,5 1-1-16,4 2 0 0,10-1 0 15,7-4-2-15,9-4-3 16,4-11-3-16,19 11-20 15,-5-22-13-15,16 4 2 16,-5-17-2-16</inkml:trace>
  <inkml:trace contextRef="#ctx0" brushRef="#br1" timeOffset="859658.1696">19854 14380 65 0,'0'0'39'0,"-28"9"-2"16,14 9 3-16,-15-4-28 15,10 5-8-15,1-4 0 0,2 4-2 16,3-6 0-16,8 1 0 16,5-14-1-16,8 16 0 15,4-14-1-15,4 5 1 16,2 0-1-16,-1 2 1 15,-1 1-1-15,0 3 0 16,-6 2 0-16,-5 0 0 16,-2 3 0-16,-6-2 0 15,2-1-1-15,1-15-2 16,-1 16-4-16,-4-29-17 15,17 10-14-15,-4-18-1 16,19 1-1-16,-4-14 1 16</inkml:trace>
  <inkml:trace contextRef="#ctx0" brushRef="#br1" timeOffset="860154.198">20246 14093 6 0,'0'0'28'16,"0"0"-1"-16,0 0 3 15,3-12-17-15,-3 12-6 16,7-10-1-16,-7 10 0 15,13-14-2-15,-13 14-1 16,18-12-1-16,-18 12 1 0,18-9 0 16,-18 9 1-16,15-9 1 15,-15 9 1-15,0 0 0 16,11-17 1-16,-11 17 0 15,0-13-1-15,0 13 0 16,-1-14-1-16,1 14 0 16,-5-14-2-16,5 14 0 15,0 0 0-15,0 0 0 16,0 0-1-16,-3 18 0 15,-1 2 0-15,2 9-1 16,-6 8 1-16,0 9-1 16,-5 9 0-16,-2 8 0 15,-3 2 0-15,-1 5-1 16,1-3 0-16,1-6-1 0,4-6-2 15,-1-8-1-15,13-4-5 16,-8-27-19-16,22 5-12 16,-13-21 0-16,16 4-1 15,-12-15 1-15</inkml:trace>
  <inkml:trace contextRef="#ctx0" brushRef="#br1" timeOffset="860380.2109">20053 14357 82 0,'-21'-14'40'16,"21"14"-1"-16,0 0 1 0,0 0-36 15,25-7 0-15,2 1-2 16,6 2-2-16,9-5-2 15,13 0-2-15,2-5-4 16,18 13-22-16,-10-16-8 16,10 12-1-16,-10-5-1 15</inkml:trace>
  <inkml:trace contextRef="#ctx0" brushRef="#br1" timeOffset="860690.2287">20676 14330 59 0,'4'-18'39'15,"8"14"0"-15,-12 4 0 16,0 0-21-16,-2 13-13 16,-5 10-1-16,-5 7-1 15,-5 9-1-15,1 2-1 16,-3 1-1-16,7 2-3 15,1-9-2-15,11 5-13 16,-2-27-21-16,18-4 1 16,3-21-2-16,13-1 1 15</inkml:trace>
  <inkml:trace contextRef="#ctx0" brushRef="#br1" timeOffset="860838.2371">20763 14173 90 0,'-32'-15'39'0,"10"13"-2"16,-5-7-5-16,12 11-33 15,15 11-8-15,0-13-28 16,23 19-1-16,-1-12-1 16,17 7 1-16</inkml:trace>
  <inkml:trace contextRef="#ctx0" brushRef="#br1" timeOffset="861431.2711">21084 14320 86 0,'-22'16'39'15,"4"10"0"-15,-7-6 0 16,2 9-35-16,2 0-2 15,4 4 1-15,0-3-1 16,8 1-1-16,7-5 0 16,4-4 0-16,7-7 0 15,4-7-1-15,7-8 0 16,3-7 0-16,1-6 0 15,5-7-1-15,-3-5 1 16,-1-1-1-16,-3-6 1 16,-2 5 0-16,-5-2 0 15,-6 6 0-15,-3 1 0 16,-2 8 0-16,-3 4 0 0,-1 10 0 15,0 0 0-15,0 0 1 16,18-1-1-16,-5 3 1 16,2-1 0-16,4 0 0 15,3-1 0-15,-2 0 0 16,4 0 0-16,-6 1 0 15,-1 3 0-15,-3 2 0 16,-7 4 0-16,-2 5 0 16,-6 3-1-16,-4 3 0 15,-4 2 1-15,-2-1-1 16,-1-1 0-16,5-4 0 15,0-3 0-15,7-14 0 16,0 0-1-16,18-6 1 16,2-11 0-16,7-6 1 0,4-6-1 15,0-1 0-15,3 4 1 16,-3 1-1-16,-4 8 0 15,-5 10 1-15,-8 11-1 16,-7 8-1-16,-5 10 0 16,-7 3-3-16,5 9-4 15,-12-12-12-15,19 17-11 16,-19-23-3-16,21 11-6 15,-2-17-3-15</inkml:trace>
  <inkml:trace contextRef="#ctx0" brushRef="#br1" timeOffset="861693.286">21977 14390 86 0,'0'0'40'0,"30"8"0"15,-11-16-1-15,13 12-36 16,-2-9-6-16,-3-11-19 15,15 14-16-15,-10-11-1 16,12 11-2-16,-5-9 1 16</inkml:trace>
  <inkml:trace contextRef="#ctx0" brushRef="#br1" timeOffset="862129.311">22842 14089 78 0,'11'-8'38'16,"-9"-7"-1"-16,-2 15-3 16,0 0-28-16,0 0-1 15,-5 13-1-15,-2 6-1 16,-2 10 0-16,-1 8-1 15,-2 9-1-15,-2 7 0 16,-2-1-1-16,0 2-1 16,4-2-1-16,2-10-3 15,5-1-6-15,-8-23-20 16,18 5-6-16,-5-23-2 15,0 0 0-15</inkml:trace>
  <inkml:trace contextRef="#ctx0" brushRef="#br1" timeOffset="862393.3261">22593 14108 89 0,'-15'-11'39'0,"-6"1"0"15,21 10 0-15,0 0-34 16,0 0-2-16,35-5-1 15,1 2-1-15,8-2 0 16,10 2 0-16,6-2 0 16,2-1-1-16,-4 5-2 0,-5 2-1 15,-6 3-2-15,-11-2-3 16,-3 15-16-16,-22-9-15 15,2 12 0-15,-13-7 0 16,4 8 1-16</inkml:trace>
  <inkml:trace contextRef="#ctx0" brushRef="#br1" timeOffset="862827.3509">23046 14317 83 0,'-13'7'39'0,"12"4"0"0,1-11 0 16,0 15-33-16,0-15-4 16,19 18 0-16,-4-9-1 15,5 3 0-15,5-4-1 16,4-3 0-16,-1-4 1 15,1-6-1-15,-5-6 1 16,4-3-1-16,-8-6 1 16,0-2 0-16,-7-4 0 15,-1-2 0-15,-10 0 0 16,0 3-1-16,-4 2 1 15,-6 5-1-15,-6 7 0 16,-2 10 1-16,-7 11 0 16,-6 12 0-16,0 9 0 15,-4 12 0-15,0 4 1 16,3 3-1-16,4 1 0 0,9-4 0 15,9-5-1-15,9-10-2 16,16-9-3-16,4-19-8 16,28 7-15-16,-13-24-11 15,20 4-2-15,-7-16-1 16,14 2 1-16</inkml:trace>
  <inkml:trace contextRef="#ctx0" brushRef="#br1" timeOffset="863228.3738">23410 14425 71 0,'0'0'39'15,"17"11"-1"-15,-2-13 0 16,19 0-30-16,-5-8-4 15,7 3 0-15,1-5-1 16,1-4 0-16,-4-2-1 16,-3 1-1-16,-4-4 1 15,-9 1-1-15,-4 0 0 16,-10-1-1-16,-13 5 0 16,0 2-1-16,-9 4 1 15,-4 9 0-15,-6 4-1 16,-3 10 2-16,0 6-1 15,0 11 1-15,3 0 0 16,7 10 1-16,8-6-1 0,8 0-1 16,10-6 0-16,8-6-1 15,15-7-1-15,9-12-3 16,14-1-5-16,-8-25-15 15,24 9-14-15,-9-16 1 16,8 5-2-16,-9-16 1 16</inkml:trace>
  <inkml:trace contextRef="#ctx0" brushRef="#br1" timeOffset="863422.3849">24154 13954 91 0,'-10'29'38'16,"-9"-6"3"-16,9 19-4 0,-8-4-32 15,2 9-4-15,-1 3 1 16,-1 1-2-16,-2 8-4 16,-1-6 1-16,7 7-9 15,-11-18-18-15,15 7-8 16,-6-14-1-16,12-3-1 15</inkml:trace>
  <inkml:trace contextRef="#ctx0" brushRef="#br1" timeOffset="863640.3974">23967 14283 88 0,'0'0'39'0,"-18"-5"0"0,14 17 1 15,-10-2-36-15,17 3-2 16,2 0-3-16,10-5 1 15,12-1-2-15,8-9-1 16,11-3-3-16,-2-18-14 16,16 11-18-16,-10-14 1 15,12 1-2-15,-15-10 1 16</inkml:trace>
  <inkml:trace contextRef="#ctx0" brushRef="#br1" timeOffset="863933.4142">24521 14012 63 0,'0'0'40'15,"0"0"0"-15,-21 34 0 16,-5-10-15-16,3 18-17 15,-6 4-4-15,3 5-2 16,-3 0-1-16,6-4 0 0,3-2 0 16,8-9-1-16,4-7 0 15,12-10 1-15,7-10-1 16,7-9 0-16,5-10 1 15,6-4-1-15,0-1 1 16,3-4 0-16,-3 4-1 16,-2 3 1-16,-8 5 0 15,-5 8-2-15,-14-1 0 16,14 22-1-16,-14 0-4 15,-9-8-12-15,14 21-10 16,-17-12-14-16,13 9 1 16,-9-12-2-16,8 6 2 15</inkml:trace>
  <inkml:trace contextRef="#ctx0" brushRef="#br1" timeOffset="864698.4579">13778 15636 33 0,'9'-13'38'15,"-14"-9"3"-15,5 22-3 16,-19-25-17-16,4 26-9 15,-22-4-6-15,0 13-1 16,-6 5-1-16,-5 9-2 16,-3 10 0-16,3 10 0 15,-3 5 0-15,9 3 0 0,4 5 0 16,10 3 0-16,7 2-1 15,7-6 1-15,9-2-1 16,15-10-1-16,11-12-2 16,10-11 1-16,16-20-3 15,12-22-1-15,19-8-5 16,-8-33-18-16,22 7-10 15,-11-28-2-15,8 4-1 16,-17-12 1-16</inkml:trace>
  <inkml:trace contextRef="#ctx0" brushRef="#br1" timeOffset="865065.4789">14085 15328 79 0,'-15'26'42'16,"-13"1"-1"-16,14 17-1 15,-2-1-36-15,3 8-2 16,1 3 1-16,4 7-1 15,4 3 0-15,1 0-2 16,3-1 0-16,2-5 2 16,-2-3-2-16,2-10 1 15,2-10 0-15,6-12-1 16,0-10-1-16,4-13 1 15,2-15 0-15,3-6 0 16,3-6 0-16,0-6 0 16,-1 3 0-16,-5 0 0 15,-1 9 0-15,-1 11 1 16,-14 10-1-16,13 16 0 0,-10 13-1 15,-2 6 0-15,2 4-1 16,1 6 0-16,8 1-2 16,-1-10-4-16,18 2-9 15,-9-31-10-15,28 8-5 16,-13-28-7-16,18 2-2 15,-13-23 1-15</inkml:trace>
  <inkml:trace contextRef="#ctx0" brushRef="#br1" timeOffset="865435.5001">14525 15883 69 0,'-8'19'41'0,"-4"-12"-1"0,15 12 1 16,-3-19-35-16,10 15-4 15,9-15 1-15,6-3-1 16,5-6-1-16,1-6 0 15,5 0-1-15,-2-7 0 16,-5 2 0-16,-5-3 0 16,-4-1 0-16,-10 0 0 15,-6-3 0-15,-8 4 1 16,-7 0-1-16,-4 3 1 15,-6 6 0-15,-2 7 0 16,-4 10 0-16,-3 11 0 16,-1 10 0-16,3 11 0 15,5 7-1-15,4 4 1 16,9 3-1-16,7-5-1 15,14-4-2-15,5-9 0 16,20-4-4-16,-1-20-5 0,26 7-13 16,-11-31-5-16,23 7-9 15,-7-19-2-15,9 1 3 16</inkml:trace>
  <inkml:trace contextRef="#ctx0" brushRef="#br1" timeOffset="865945.5293">15272 15729 67 0,'-23'6'39'16,"9"13"-1"-16,-10-5 1 15,3 14-34-15,1 4-1 16,6 5-1-16,-2 0-1 16,3 2 0-16,3-4 0 15,2-4-1-15,2-6 0 0,4-5 0 16,2-20 0-16,0 0 0 15,11 1 0-15,0-16-1 16,3-7 1-16,3-7-1 16,3-1 0-16,-4-3 1 15,2 1-1-15,0 3 0 16,-5 4 0-16,-2 8 1 15,-11 17-1-15,14-7 1 16,-14 7-1-16,7 24 1 16,-5-4-1-16,2 4 1 15,-3 2-1-15,7-4 0 16,-1-4 0-16,6-5 0 15,2-11 1-15,8-5-1 16,0-12 1-16,6-6-1 0,0-7 1 16,1 2-1-16,1-7 1 15,-7 6-1-15,0 4 1 16,-6 5-1-16,-8 13 0 15,-10 5 0-15,7 17 0 16,-11 5 0-16,-3 9-1 16,0 3-1-16,4 8-2 15,-2-6-3-15,9 10-4 16,-4-24-9-16,26 16-5 15,-9-31-4-15,25 7-9 16,1-21-2-16,19-1 3 16</inkml:trace>
  <inkml:trace contextRef="#ctx0" brushRef="#br1" timeOffset="866171.5422">16150 15752 80 0,'-24'17'40'0,"11"17"0"15,-9-12-8-15,7 16-27 16,0 1-1-16,6 6-2 16,-3-5 0-16,3 4-2 15,8-2-3-15,-5-10-1 16,12 2-10-16,-6-34-14 15,7 12-11-15,-5-29-2 16,18 3 1-16</inkml:trace>
  <inkml:trace contextRef="#ctx0" brushRef="#br1" timeOffset="866306.5499">16098 15476 87 0,'-13'-20'39'0,"-2"7"-8"15,3 12-29-15,7 12-37 16,-6-4-4-16,17 9-2 15</inkml:trace>
  <inkml:trace contextRef="#ctx0" brushRef="#br1" timeOffset="866718.5735">16729 15768 71 0,'-15'-8'39'0,"3"15"0"16,-19-13-8-16,9 17-24 16,-15-3-1-16,4 11-1 15,-7 4-2-15,3 8 0 0,4 1-1 16,0 6 0-16,8 0-1 15,6 4-1-15,9 1 0 16,8-6 0-16,10-4-1 16,10-7-2-16,13-7-2 15,7-19-4-15,23 11-16 16,-12-37-8-16,18 8-6 15,-8-20-2-15,13 6 2 16</inkml:trace>
  <inkml:trace contextRef="#ctx0" brushRef="#br1" timeOffset="867095.595">17048 15794 65 0,'-24'11'40'0,"10"6"-1"16,-11-5 1-16,10 19-32 15,-8-7-4-15,0 10 0 16,-2 0-1-16,-1 12-1 15,5-3 0-15,5 0-1 16,4-1 0-16,8-8-1 16,6-10 1-16,10-8 0 15,8-15-1-15,8-16 0 16,4-8 0-16,1-7 1 15,1-8-1-15,-1-3 1 16,-5-2 0-16,-4 3-1 16,-4 6 0-16,-9 7 1 15,-3 6-1-15,-7 8 1 16,-1 13-1-16,0 0 0 0,-9 19 1 15,3 5-2-15,-2 6 1 16,-3 4-2-16,7 1-2 16,-3-6-2-16,11 7-10 15,-4-36-9-15,10 19-9 16,-6-32-4-16,22 1-3 15,-4-26 1-15</inkml:trace>
  <inkml:trace contextRef="#ctx0" brushRef="#br1" timeOffset="867305.6071">17544 15353 60 0,'-4'-17'43'16,"1"27"-1"-16,-12 9 0 15,1 29-17-15,-10 4-22 0,5 8-3 16,-1 6 0-16,4 5-1 15,2 1 0-15,6-2-4 16,6-1-2-16,-5-18-14 16,24 9-14-16,-16-22-6 15,16-2 0-15,-6-20-1 16</inkml:trace>
  <inkml:trace contextRef="#ctx0" brushRef="#br1" timeOffset="867839.6376">17975 15448 51 0,'12'-4'40'16,"-12"4"-2"-16,14 5 1 15,-14-5-27-15,-3 33-8 16,1-3 1-16,3 15-1 16,-1 8-1-16,-3 9-2 15,0 3 0-15,-1 3-1 16,1-1-1-16,1-6 0 15,3-7-4-15,-5-16-4 16,17 7-16-16,-12-34-12 0,10 1-2 16,-3-22 0-16,7-3 1 15</inkml:trace>
  <inkml:trace contextRef="#ctx0" brushRef="#br1" timeOffset="868169.6565">18006 15506 66 0,'1'-22'40'0,"-3"-1"-1"15,15 19 1-15,-13 4-33 16,31-6-3-16,-7 5-1 16,10 4 0-16,4 1 0 15,0 6-3-15,3 3 2 16,-1 4-2-16,-4 6 2 15,-6 6-3-15,-7 8 3 0,-7 3-3 16,-8 8 1-16,-13 3 1 16,-9 3-1-16,-6 1 0 15,-9-2 0-15,-3-4 1 16,-6-2-2-16,2-7 1 15,3-10-2-15,6-12-2 16,9-5-2-16,9-19-4 16,24 9-16-16,-9-32-5 15,25 14-8-15,-3-23-1 16,15 9 2-16</inkml:trace>
  <inkml:trace contextRef="#ctx0" brushRef="#br1" timeOffset="868358.6673">18476 15782 65 0,'14'1'39'0,"-14"-1"0"16,5 13 0-16,-10-2-33 15,6 11-1-15,-8 8-1 16,3 5-2-16,-1 6-1 16,-3 8 0-16,6-3-1 15,-5-3-1-15,10-5-3 16,-7-23-5-16,20 9-18 15,-16-24-7-15,24-21-5 16,-11-14-1-16</inkml:trace>
  <inkml:trace contextRef="#ctx0" brushRef="#br1" timeOffset="868484.6745">18648 15527 45 0,'-5'-31'35'16,"-3"10"-7"-16,-1 3-27 15,5-3-16-15,4 21-20 16,6-11-1-16</inkml:trace>
  <inkml:trace contextRef="#ctx0" brushRef="#br1" timeOffset="869070.708">18914 15765 44 0,'0'0'39'0,"0"-18"1"16,0 18-1-16,-10-12-15 15,10 12-17-15,-23 12-3 16,4 7 0-16,-4 5-1 15,1 9-1-15,0 8 0 16,1 0-1-16,6 1 0 16,3 1 0-16,10-9 0 15,7-4 0-15,5-13 0 16,9-11-1-16,6-12 1 15,5-10 0-15,1-9-1 16,2-12 1-16,-4 0-1 0,0-6 0 16,-5 2 0-16,-6 4 0 15,-5 6 0-15,-3 7 0 16,-5 10 0-16,-5 14 0 15,2 10 0-15,-5 17-1 16,-1 15 1-16,-3 17 1 16,-5 14-1-16,-2 10 0 15,-1 7 0-15,-2 6 0 16,-2-5 0-16,-3-4 0 15,0-9 1-15,0-14-2 16,-1-12 1-16,0-15 0 16,1-13 0-16,0-12 0 15,5-12-1-15,-3-12-2 16,8-7-1-16,2-18-8 15,14 5-11-15,-13-29-12 0,22 12-3 16,-5-25-3-16,15 11-1 16</inkml:trace>
  <inkml:trace contextRef="#ctx0" brushRef="#br1" timeOffset="869560.736">19263 15858 69 0,'14'17'40'15,"-14"-17"-1"-15,30 20 1 16,-17-18-35-16,14-3-3 15,2-6 0-15,3-4 0 16,-1-5-1-16,1-3 1 16,-6-4-1-16,-1 0 0 15,-8-1 0-15,-8 1 0 16,-8 3 0-16,-6 5 0 15,-7 4 0-15,-6 7-1 16,-4 12 1-16,-3 6-1 0,-3 9 0 16,0 11 1-16,1 6-1 15,3 1 0-15,7 3 0 16,4-3 0-16,8-6-2 15,11-8-1-15,16-8-6 16,0-23-13-16,31 6-9 16,-10-26-7-16,20-3-3 15,-1-18 2-15</inkml:trace>
  <inkml:trace contextRef="#ctx0" brushRef="#br1" timeOffset="869866.7535">19878 15647 87 0,'-36'12'40'16,"11"16"-1"-16,-18-7-4 15,10 6-31-15,2 0-2 0,12 0-1 16,7-6 0-16,9-3 0 16,7-8-1-16,11-4 1 15,7-6-1-15,2-1 0 16,3-1 0-16,-2 1 1 15,-1-1 0-15,-6 5-1 16,-5 4 1-16,-7 7-1 16,-5 2 1-16,-4 6 0 15,-5 6-1-15,-3 0 0 16,-1 1-1-16,1-5-1 15,5-1-4-15,6-23-5 16,2 22-13-16,-3-40-8 0,25 6-6 16,-4-22-3-16,17-1 1 15</inkml:trace>
  <inkml:trace contextRef="#ctx0" brushRef="#br1" timeOffset="870054.7643">20232 15398 76 0,'0'0'42'16,"-10"18"-1"-16,-13 12 0 15,9 22-30-15,-14 8-8 16,4 6-4-16,-4 7 2 16,5-2-4-16,3 1-2 15,-1-16-9-15,17 14-14 16,-16-31-7-16,16 2-5 15,-5-24-1-15</inkml:trace>
  <inkml:trace contextRef="#ctx0" brushRef="#br1" timeOffset="870318.7794">19976 15675 66 0,'-18'2'43'0,"10"20"-1"15,-3-15 1-15,19 12-19 16,7-14-22-16,3-10-2 15,17-3 0-15,3-5-1 16,4-4 0-16,0 1-1 16,-3 1-1-16,-3 1 0 15,-6 8-1-15,-11-3-2 0,0 15-2 16,-19-6-5-16,21 9-14 15,-21-9-4-15,0 0-8 16,0 0 1-16,11 2 1 16</inkml:trace>
  <inkml:trace contextRef="#ctx0" brushRef="#br1" timeOffset="870513.7906">20380 15633 70 0,'4'18'40'0,"-4"-18"0"16,-6 27 0-16,-3-15-33 15,4 6-2-15,-3 3-2 16,1 4-1-16,0 8-2 15,-1-1 1-15,0 7-2 16,-1 0 0-16,4 2-3 0,-4-10-4 16,17 13-14-16,-16-33-6 15,21 2-10-15,-13-13-2 16,23-21 1-16</inkml:trace>
  <inkml:trace contextRef="#ctx0" brushRef="#br1" timeOffset="870671.7996">20536 15391 88 0,'-9'-40'42'0,"6"21"0"16,-13 0-3-16,11 8-36 16,-4 16-9-16,-10-13-15 15,25 19-11-15,-6-11-9 0,9 15-1 16,-9-15 0-1</inkml:trace>
  <inkml:trace contextRef="#ctx0" brushRef="#br1" timeOffset="871414.8421">20926 15627 82 0,'0'0'40'0,"-10"-21"-1"15,10 21-13-15,-22 2-21 0,3 4-1 16,-5 10-1-16,-1 10 0 15,-9 9 0-15,3 10 0 16,-3 3 0-16,7 5-1 16,7-4-1-16,8-3 0 15,7-9 0-15,15-12 0 16,9-13-1-16,9-15-1 15,10-8 1-15,4-12 0 16,2-8 0-16,-6-9-1 16,0-1 1-16,-9-1 0 15,-2 2-1-15,-12 5 1 16,-2 7 0-16,-11 6 1 15,2 4-1-15,-4 7 0 0,0 11 0 16,0 0 1-16,0 0-1 16,11-5 0-16,3 5 0 15,6 0 1-15,4 0-1 16,4-1 1-16,-1 1 0 15,2 1 0-15,-4 3 0 16,-4 3-1-16,-6 7 1 16,-8 3 0-16,-5 6-1 15,-9 2 1-15,-3 4-1 16,-5 2 0-16,0-2 0 15,-1-7 0-15,4-4 0 16,12-18-1-16,-9 11 1 16,9-11 0-16,23-26 0 15,-3 4 0-15,6-5 0 0,0-3 0 16,3 1 0-16,-2 4 0 15,-3 5 1-15,-6 7-1 16,-4 8 0-16,-14 5 0 16,14 18 0-16,-14 0-1 15,0 10-2-15,-8-2-4 16,10 15-8-16,-15-19-5 15,19 22-6-15,-16-30-3 16,28 20-3-16,-18-34-3 16,23 29-2-16</inkml:trace>
  <inkml:trace contextRef="#ctx0" brushRef="#br1" timeOffset="871861.8677">21946 15534 57 0,'-14'0'42'0,"14"0"-3"15,-23-2-1-15,15-9-28 16,8 11-45-16,0-24-5 15,0 24-1-15,10-24 1 16</inkml:trace>
  <inkml:trace contextRef="#ctx0" brushRef="#br1" timeOffset="872007.876">21984 15670 57 0,'-6'43'42'0,"-12"-17"-1"16,7 7 1-16,-9-20-23 16,20-13-15-16,-20 17-6 15,9-28-9-15,11 11-18 16,-9-11-11-16,9 11-2 15,-28-19 0-15</inkml:trace>
  <inkml:trace contextRef="#ctx0" brushRef="#br1" timeOffset="872473.9027">16064 16852 69 0,'-25'15'42'0,"-5"-10"-3"15,21 14-2-15,9-19-31 16,-6 14-2-16,22-14-1 15,12 0-1-15,12-4 0 16,14-8-1-16,6 2-1 16,11-8-1-16,11 9-3 15,-1-14-8-15,17 21-17 16,-18-13-11-16,11 15-1 15,-10-8-1-15</inkml:trace>
  <inkml:trace contextRef="#ctx0" brushRef="#br1" timeOffset="873194.9439">17266 16729 22 0,'12'-22'35'15,"5"9"1"-15,-13-6 0 16,9 16-18-16,-13 3-8 16,-12-1-1-16,-1 11-2 15,1 11-1-15,-7 8-3 16,1 14 0-16,-3 6 0 15,3 5 0-15,-3 4-2 16,4 1 2-16,2-3-1 16,5-1-1-16,2-14 0 0,2-10 1 15,4-8-1-15,2-23 0 16,0 0 1-16,21-13-2 15,-3-20 1-15,4-8 0 16,2-11 0-16,3-6 0 16,0-6 0-16,2 0 0 15,-4 0 0-15,2 6-1 16,-6 5 1-16,-3 8-1 15,-3 9 0-15,-1 11 0 16,0 6 0-16,0 11 0 16,-2 12 0-16,1 7 0 15,3 10 0-15,0 8 0 16,2 7 0-16,2 10 1 15,-1 8-1-15,-1 1 0 0,1 8 0 16,-8-2-1 0,2 1 0-16,-7-6-1 0,2-1-3 15,-7-18-3-15,13 4-10 16,-21-24-8-16,23 3-4 15,-16-20-3-15,0 0-4 16,0-25-3-16</inkml:trace>
  <inkml:trace contextRef="#ctx0" brushRef="#br1" timeOffset="873818.9796">17401 17061 70 0,'0'0'41'0,"-7"-12"-2"15,26 7 2-15,6-9-38 0,7 0-1 16,6-7 0-16,8 7 0 15,-2-7 0-15,1 8-1 16,-5-1 0-16,-7 8 0 16,-5 4 0-16,-9 3 0 15,-5 10 0-15,-9 1 0 16,-2 9 0-16,-7-3 0 15,-5 10 0-15,4-4-1 16,-4 0 0-16,4-2 1 16,-2 0-1-16,5-6 0 15,2-4 0-15,0-12 1 16,14 1 0-16,-4-13-1 15,9-5 0-15,-3-9 1 16,5-7 0-16,-2 0-2 16,0-5 2-16,2 0-1 0,-3 4 0 15,-1 9 0-15,-6 2 0 16,-1 10 0-16,-10 13 0 15,9 4 0-15,-6 12 1 16,0 3-1-16,-4 7 0 16,5-2 1-16,1 1-1 15,4 1 0-15,4-8 0 16,2-9 1-16,5-4-1 15,5-8 0-15,2-7 0 16,2-2 0-16,0-8 1 16,-1 3-1-16,-3-6 0 15,-3 10 0-15,-6-5 0 16,-3 11 0-16,-13 7 1 15,0 0-1-15,6 12-1 0,-11 4 1 16,-1 10-1-16,-2-3-1 16,4 14-3-16,-3-10-4 15,15 21-7-15,-13-19-5 16,23 13-5-16,-16-16-2 15,27 6-5-15,-14-19 0 16,24 0-3-16</inkml:trace>
  <inkml:trace contextRef="#ctx0" brushRef="#br1" timeOffset="874416.0137">18424 16989 68 0,'13'-7'41'16,"-3"12"0"-16,-10-5-1 15,10 9-32-15,-15 5-5 16,3 3 0-16,2 2-1 16,1 5 0-16,3-4-1 15,1 0 1-15,7-5-1 16,4-3 0-16,2-10 0 15,3-3 0-15,4-9 0 16,-2-6-1-16,3-4 0 16,-2-4 0-16,-2-3 1 0,1 1-1 15,-5-4 0-15,2 4 0 16,-4-1 0-16,-2 6-1 15,-2 2 2-15,-12 19-2 16,14-3 1-16,-14 18 1 16,-2 16-1-16,-5 12 1 15,-3 24-1-15,-4 10 1 16,-4 17 0-16,-3 3 0 15,10-46 0-15,3 4 0 16,-10-4-1-16,4 3 1 16,0-3-1-16,2 2 1 15,12-53 0-15,-38 80-2 0,38-80 1 16,-32 53 0-16,-12-22-2 15,22-26-2-15,-3-22-4 16,9-21-8-16,16-16-5 16,-2-22-6-16,23-1-4 15,-9-7-5-15,18 11-3 16,-6-4-1-16</inkml:trace>
  <inkml:trace contextRef="#ctx0" brushRef="#br1" timeOffset="874787.035">19245 16399 64 0,'17'-4'41'15,"-17"4"-1"-15,21 20 0 16,-31 5-32-16,10 19-5 16,-10 8 0-16,2 16 0 15,-12 9-1-15,-1 6 0 16,-3 4-2-16,1-7 1 15,4-4-2-15,4-12-2 0,15-6-5 16,1-26-12-16,32 4-10 16,-7-23-10-16,25-12-1 15,1-14 0-15</inkml:trace>
  <inkml:trace contextRef="#ctx0" brushRef="#br1" timeOffset="875187.0578">19689 16965 63 0,'-16'-19'40'16,"3"12"-1"-16,-11-12 1 15,6 11-27-15,-6-3-9 16,3 8-2-16,-2 2 1 16,1 6 0-16,0 7-1 15,1 2 1-15,3 10-1 0,-1-1 0 16,3 6-1-16,3-4 1 15,6-1-1-15,5-1 0 16,10-7-1-16,6-8 0 16,7-7 0-16,7-8 0 15,8-7 1-15,-1-2-1 16,2-6 0-16,-1-1 0 15,-5 4 1-15,-7 1-1 16,-6 6 0-16,-18 12 0 16,14-8 1-16,-14 8-1 15,-9 20 0-15,0 0-1 16,-1 5 0-16,0 5 0 15,5 4-2-15,1-1-3 0,10 1-4 16,-5-12-8 0,24 2-6-16,-12-23-4 0,24-2-8 15,-9-22-2-15,20-3 0 16</inkml:trace>
  <inkml:trace contextRef="#ctx0" brushRef="#br1" timeOffset="875509.0763">19949 16856 82 0,'-14'19'41'0,"-14"-4"-2"16,16 12-2-16,-2-5-34 16,2-2 0-16,7 2-1 15,5-6 0-15,5-1-2 0,4-3 1 16,4-6-1-16,5 2 1 15,0-7-1-15,4-1-1 16,-4-1 1-16,-2-2 0 16,-2 1 0-16,-2 4 1 15,-12-2-1-15,8 13 0 16,-9 0 0-16,-3 3 0 15,-4 2 0-15,0 4-1 16,-1-2 0-16,0 1-3 16,5 3-3-16,-10-13-12 15,20 9-14-15,-16-20 2 16,10 0-9-16,10-6-1 15</inkml:trace>
  <inkml:trace contextRef="#ctx0" brushRef="#br1" timeOffset="875986.1035">20186 16992 56 0,'0'0'41'16,"0"0"0"-16,0 0 0 16,10 0-23-16,-10 0-13 15,16-3-2-15,-3 3-1 16,7 1 0-16,2-1 0 15,7 0-1-15,5-2 0 0,3-2 0 16,1-9 0-16,-1-2-1 16,-1-6 0-16,-6 0 0 15,-4-5 0-15,-9 3-1 16,-11-1 1-16,-11 1 0 15,-5 6 0-15,-9 6-1 16,-4 6 2-16,-5 6-1 16,-5 12 0-16,2 9 1 15,0 9 0-15,6 11 1 16,3 5-1-16,8 1 1 15,8 1-1-15,13-7 0 16,11-2-2-16,14-20-2 16,12-2-5-16,3-21-9 15,29 1-7-15,-14-22-6 16,31 4-2-16,-18-22-9 0,17 6-1 15</inkml:trace>
  <inkml:trace contextRef="#ctx0" brushRef="#br1" timeOffset="876403.1274">21285 16979 65 0,'0'0'41'0,"0"0"0"15,-15-7-1-15,19 17-33 16,-15 5-4-16,2 11-1 16,0 6 0-16,-4 3-2 15,2 5 0-15,-3-3-4 16,9 4-4-16,-8-15-18 0,23-2-10 15,-10-24-3-15,17-3-3 16,-2-21 2-16</inkml:trace>
  <inkml:trace contextRef="#ctx0" brushRef="#br1" timeOffset="876816.151">21358 16822 61 0,'-29'-16'41'15,"29"16"-1"-15,-18-7 1 16,18 7-26-16,11 6-13 15,-11-6-1-15,28 7 0 16,-6 3 0-16,-3 7 1 16,2 2-1-16,-4 5 0 0,-4 6 1 15,-5 4-1-15,-3 0 0 16,-5 4 0-16,-6-4 1 15,1-3-2-15,-1-6 1 16,3-4-1-16,3-10 0 16,0-11 0-16,14-2 0 15,0-13 0-15,3-8 0 16,4-6-1-16,2 0 1 15,5-6 0-15,-5 6 0 16,-1-3 0-16,-3 12 0 16,-7 1 0-16,2 13 0 15,-14 6 1-15,13 5-2 16,-12 15 1-16,-4 1-2 15,3 12-2-15,-6-5-3 0,13 19-9 16,-13-18-10-16,25 14-1 16,-15-23-5-16,25 3-8 15,0-15-1-15</inkml:trace>
  <inkml:trace contextRef="#ctx0" brushRef="#br1" timeOffset="877334.1807">22441 16874 68 0,'-11'-18'39'0,"11"18"0"16,-38-11-10-16,19 20-22 16,-5-3-3-16,1 9-1 15,-3 1-1-15,4 3 1 16,1-2-2-16,9 0 1 15,6 1-1-15,7-7 0 16,7-2-1-16,7-5 1 16,8-2-1-16,0-1 0 0,3-1 0 15,-3 4 0-15,-2 0 0 16,-4 4 1-16,-10 6-1 15,-6 5 0-15,-6 4 1 16,-9 2-1-16,-2 3 0 16,-5-2 0-16,-1 1-1 15,1-7-3-15,7-3 0 16,2-9-5-16,19 3-13 15,-7-11-6-15,26-7-4 16,-8-10-8-16,18 1 2 16</inkml:trace>
  <inkml:trace contextRef="#ctx0" brushRef="#br1" timeOffset="877732.2034">22669 16950 56 0,'-24'-8'39'0,"14"14"0"16,-13-3 1-16,7 12-31 15,-9 4-4-15,3 3-1 16,-2 3-1-16,2 6 0 16,1 0 1-16,5 0-2 15,4-5 1-15,9-5-2 16,5-6 1-16,-2-15-1 15,26 3-1-15,-2-12 0 16,4-9 0-16,2-3 0 16,-1 0-1-16,-4-3 1 0,-2 3 0 15,-3 2 0-15,-5 2 1 16,-6 6-1-16,-9 11 0 15,6-12 0-15,-6 12 1 16,0 0-1-16,-6 18-1 16,2-4 0-16,3 2 0 15,-4 5-2-15,4 6 0 16,-3-4-3-16,9 10-6 15,-10-13-10-15,24 7-3 16,-19-27-6-16,24 14-6 16,-10-31-2-16</inkml:trace>
  <inkml:trace contextRef="#ctx0" brushRef="#br1" timeOffset="877965.2167">23147 16481 81 0,'-14'30'41'15,"-10"6"-2"-15,10 23-12 16,-21 6-22-16,14 4-2 16,0 4-2-16,6-2 1 15,3 0-1-15,3-8-2 16,7-3-2-16,1-14-3 15,14-3-14-15,-9-27-11 16,20-8-8-16,-7-21-2 16,15-5 1-16</inkml:trace>
  <inkml:trace contextRef="#ctx0" brushRef="#br1" timeOffset="878161.228">23320 16841 43 0,'-20'21'40'15,"8"11"1"-15,-13-1-2 16,12 18-14-16,-9-7-19 15,8-2-4-15,3 1-1 16,6-13-1-16,4 0-1 16,2-13-6-16,17 4-15 15,-18-19-8-15,33-12-9 16,-17-10-3-16,18-3 2 15</inkml:trace>
  <inkml:trace contextRef="#ctx0" brushRef="#br1" timeOffset="878303.2361">23457 16732 69 0,'-11'1'41'16,"-8"-1"-5"-16,9 6-6 16,5 14-57-16,5-20-10 15,0 0-4-15,0 0 1 16</inkml:trace>
  <inkml:trace contextRef="#ctx0" brushRef="#br1" timeOffset="878626.2546">23500 16831 60 0,'-2'22'38'0,"-4"-6"-1"16,14 17-8-16,-16-9-21 15,10 7-3-15,-4-3-1 16,6 2 1-16,1-7-1 15,4-6 1-15,-1-4-2 16,3-10 0-16,1-9-1 16,4-7 0-16,1-13 0 15,3 2-1-15,-1-9 0 16,1-4-1-16,0-3 0 15,-1 6-1-15,-4 3 0 16,-6 2-2-16,0 14-2 16,-9-4-5-16,12 23-12 15,-24-11-6-15,15 17-10 16,-3-10-3-16,-3 21 2 0</inkml:trace>
  <inkml:trace contextRef="#ctx0" brushRef="#br1" timeOffset="879107.2821">24079 16936 57 0,'0'0'41'0,"-22"-11"-2"16,22 11-12-16,-29 0-3 16,13 7-18-16,-6 4-2 15,3 8 0-15,-5 7-2 16,0 2 1-16,1 4-1 15,1-2 0-15,7 0 0 16,8-6 0-16,6-6-2 16,1-18 1-16,29 4-1 15,0-13 0-15,7-9 1 16,5-6-2-16,2-3 0 15,0-3 1-15,-2 1 0 16,-7 2 0-16,-5 1 1 16,-8 8-1-16,-9 1 0 15,-12 17 0-15,9-12 1 16,-9 12-1-16,-14 14 0 0,5 2 0 15,-3 10 0-15,2-3 0 16,3 8-1-16,2-2-1 16,5 5-3-16,0-9-7 15,19 11-7-15,-15-18-8 16,24 5-9-16,-14-13-3 15,21 4 1-15</inkml:trace>
  <inkml:trace contextRef="#ctx0" brushRef="#br1" timeOffset="879265.2911">24527 17244 93 0,'-10'15'42'16,"-8"-13"2"-16,18-2-5 0,-34 6-42 15,18-23-17-15,25 8-13 16,-13-13-10-16,13 2-2 15,-8-5 0-15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4T23:11:16.56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FF0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1908 1241 87 0,'-4'-22'36'0,"3"7"2"15,-5 1 0-15,6 14-33 16,-2-14-1-16,2 14 0 15,0 0 0-15,4 15-1 0,0 2-1 16,6 11-2-16,-1 9 1 16,4 9-2-16,5 12 1 15,-4 11-1-15,3 6 2 16,-1 7-3-16,2 0 1 15,-4 1 0-15,-1-8 1 16,1-8 0-16,0-11-1 16,3-12 1-16,3-22 0 15,1-15 1-15,0-17 0 16,5-16 1-16,3-20 0 15,-2-9 1-15,-2-10-1 16,-1-10 1-16,-3-2-1 16,-2-4 1-16,0 4-2 15,-1 2 1-15,-1 11-2 0,-2 10-1 16,4 11-1-16,-3 9-2 15,8 16-8-15,-12 7-25 16,11 17-3-16,-7 4 0 16,5 10-1-16</inkml:trace>
  <inkml:trace contextRef="#ctx0" brushRef="#br0" timeOffset="1">2764 1438 89 0,'2'11'38'15,"-4"3"0"-15,0 11 1 16,-3 8-31-16,2 3-6 16,1 1 1-16,2 12-2 0,1 0 1 15,-1-3-3-15,5-1-1 16,-2-11-6-16,17-5-28 15,-8-17-3-15,11-11 1 16,-6-21-1-16</inkml:trace>
  <inkml:trace contextRef="#ctx0" brushRef="#br0" timeOffset="2">2884 1216 101 0,'0'0'39'15,"-39"-65"-1"-15,39 65-2 16,-43-50-38-16,43 50-13 15,-28-43-21-15,28 43 0 0,0 0 0 16,-7-45-1-16</inkml:trace>
  <inkml:trace contextRef="#ctx0" brushRef="#br0" timeOffset="3">3204 917 99 0,'0'0'43'16,"0"0"-1"-16,51 1-1 15,-43 16-35-15,-9 23-1 16,-11 13-2-16,3 14 1 16,-4 12-4-16,7 10 1 15,-4 4-2-15,8 7 1 0,-6-10-1 16,4-4-2-16,3-12 1 15,3-12-4-15,9-11-6 16,1-26-27-16,16-10-1 16,-2-26-2-16,13-15 0 15</inkml:trace>
  <inkml:trace contextRef="#ctx0" brushRef="#br0" timeOffset="4">3682 927 88 0,'0'0'42'16,"14"-62"2"-16,-14 62-1 0,0 0-23 16,8-36-17-16,-6 63 1 15,-17 36-1-15,1 24 1 16,-6 8-4-16,8 11 1 15,-3 1-1-15,7-4-1 16,-2-15 0-16,4-7-1 16,8-13-1-16,1-13-2 15,14-14-1-15,0-25-5 16,21-7-12-16,-12-28-6 15,23-4-6-15,-15-20-3 16,8-6-1-16,-7-10 3 16</inkml:trace>
  <inkml:trace contextRef="#ctx0" brushRef="#br0" timeOffset="5">3975 1303 101 0,'0'0'38'0,"-15"28"2"16,7 8-2-16,-5 11-32 16,2 6-2-16,-1 3-2 15,3 7 0-15,3-4-2 16,4-6-5-16,10-4-3 15,-5-26-17-15,20 2-11 16,-6-23-2-16,11-10-3 16,-2-21 1-16</inkml:trace>
  <inkml:trace contextRef="#ctx0" brushRef="#br0" timeOffset="6">4127 1110 118 0,'-29'-76'40'16,"29"76"2"-16,-30-62-1 15,30 62-43-15,-27-49-23 16,27 49-15-16,0 0 0 16,-25-46 0-16,25 46-2 15</inkml:trace>
  <inkml:trace contextRef="#ctx0" brushRef="#br0" timeOffset="7">5546 759 93 0,'16'-63'38'0,"-16"63"1"0,-1-45-1 15,1 45-30-15,0 0-2 16,-45-8 0-16,45 8 0 15,-78 58-2-15,7 23-1 16,5 15 1-16,-3 25-3 16,10 14 0-16,7 4 0 15,23 2 0-15,20-15-3 16,29-27-1-16,23-19-3 15,10-23-13-15,33-7-6 16,-5-35-8-16,20 2-5 16,-9-27-4-16,6-2 1 15</inkml:trace>
  <inkml:trace contextRef="#ctx0" brushRef="#br0" timeOffset="8">6293 1064 103 0,'0'0'35'15,"0"0"3"-15,0 0-4 16,-16-43-29-16,16 43-1 16,0 0 0-16,0 0 0 15,-43-11 0-15,10 28-1 16,-7 10-1-16,-2 16 1 15,2 11-3-15,5 16 0 16,3 8 1-16,14 7-1 16,19-13 0-16,12-6-1 15,17-16 1-15,15-12-1 16,14-20 2-16,9-18-1 15,7-22 0-15,-2-15 2 0,0-16-2 16,-2-14 2-16,-16-6-1 16,-55 73 0-16,39-77 1 15,-39 77-1-15,12-81 1 16,-12 81-2-16,-14-81 1 15,14 81-1-15,-32-65 0 16,32 65 0-16,-45-56-3 16,45 56-2-16,-34-41-4 15,34 41-13-15,0 0-7 16,0 0-6-16,-31-45-4 15,31 45-2-15,0 0 3 16</inkml:trace>
  <inkml:trace contextRef="#ctx0" brushRef="#br0" timeOffset="9">6889 1171 110 0,'-4'29'39'16,"-11"-3"1"-16,4 7 0 16,-6-5-36-16,2 1 0 15,0 3-2-15,2 0 1 16,3 1-1-16,-2 0-1 15,5-7 0-15,1-2-1 16,3-7 1-16,6-6-1 16,6-15 1-16,11-11-1 15,5-9 1-15,6-5 1 16,2-9-1-16,3-5 2 15,3 1-3-15,-2 0 0 0,-5 8 0 16,-6 9 0-16,-10 5 0 16,-1 12 0-16,-6 14 0 15,-3 14 0-15,-9 6 0 16,-1 12 0-16,-4 8 0 15,2 6 0-15,3 3 0 16,2-1-4-16,5-8-1 16,4-10-5-16,18-3-10 15,-7-25-5-15,20-2-6 16,-10-24-3-16,15-3-4 15,-10-10-2-15,3-8 2 16</inkml:trace>
  <inkml:trace contextRef="#ctx0" brushRef="#br0" timeOffset="10">7350 1280 110 0,'-7'14'39'16,"-4"1"2"-16,13 4-2 16,-6-5-36-16,21-5 0 15,4-4-1-15,13-2 1 16,5-9-1-16,6-4 0 15,0-4-1-15,0-7 1 16,-6-5 0-16,-5 0-1 16,-10-5 1-16,-9 0-1 15,-15 31 1-15,0 0-2 16,-21-56 0-16,-1 42 0 15,-20 7 0-15,4 14 0 0,-15 10 0 16,11 16 0-16,-13 5 0 16,21 9 0-16,9 1 0 15,12 3 0-15,17-9 0 16,17-7 0-16,22-8-8 15,7-19-7-15,28 1-8 16,-8-18-5-16,20 6-6 16,-9-16-3-16,11 7-5 15,-9-7 1-15</inkml:trace>
  <inkml:trace contextRef="#ctx0" brushRef="#br0" timeOffset="11">8657 865 93 0,'0'0'39'0,"0"0"2"15,21-52-3-15,-21 52-33 16,0 0 1-16,0 0-2 15,13 27 1-15,-15 19-3 16,3 20 1-16,-6 5-2 16,5 10 2-16,0-4-4 15,7 1 1-15,1-16 0 16,2-12 0-16,5-14 0 15,2-10 1-15,0-19 1 16,4-12-1-16,0-13 1 16,4-15-1-16,-3-11 1 15,-22 44-1-15,22-57 1 16,-22 57-1-16,28-65-1 15,-28 65-3-15,27-73-1 0,-27 73-4 16,31-63-12-16,-31 63-8 16,22-59-6-16,-22 59-6 15,0 0-1-15,41-51 1 16</inkml:trace>
  <inkml:trace contextRef="#ctx0" brushRef="#br0" timeOffset="12">9173 1055 98 0,'16'27'39'0,"-7"3"1"15,-9-4-1-15,-2 8-34 16,-8-6-2-16,5 6 1 16,0-4-2-16,2 1-1 15,3-5-2-15,5-5-3 16,7-7-6-16,-12-14-25 0,29-1-5 15,-11-12 1-15,6-8-1 16</inkml:trace>
  <inkml:trace contextRef="#ctx0" brushRef="#br0" timeOffset="13">9331 943 104 0,'0'0'40'0,"-19"-54"0"15,19 54-3-15,-12-46-37 16,12 46-12-16,-6-44-24 15,6 44-4-15,0 0 1 16,17-48-1-16</inkml:trace>
  <inkml:trace contextRef="#ctx0" brushRef="#br0" timeOffset="14">9608 629 88 0,'52'-12'43'15,"-52"12"0"-15,0 0-1 16,0 0-24-16,0 0-12 15,-1 66-2-15,-7-16-1 16,-18 25-1-16,9 8-1 16,-2 6-2-16,9 1 1 15,6-6-3-15,11-12-1 16,9-18-10-16,-1-30-19 15,18-9-7-15,-3-17-1 0,5-8-1 16</inkml:trace>
  <inkml:trace contextRef="#ctx0" brushRef="#br0" timeOffset="15">9980 803 110 0,'0'0'43'0,"12"-43"1"16,-12 43 0-16,0 0-39 15,0 0-1-15,0 0-1 16,8 23-1-16,-16 44-2 16,0 20 0-16,-5-1 0 0,13 1-3 15,0-16-2-15,11-15-2 16,10-17-13-16,-6-27-6 15,19-3-4-15,-17-21-2 16,17-2-7-16,-12-9-1 16,7-7 1-16</inkml:trace>
  <inkml:trace contextRef="#ctx0" brushRef="#br0" timeOffset="16">10243 1055 102 0,'0'0'40'15,"6"-29"2"-15,-6 29-2 16,-4 25-36-16,0 7 0 15,-7 11-2-15,3 15 1 0,-4-6-3 16,6-1 0-16,8-20-3 16,-2-5-3-16,16-4-16 15,-16-22-5-15,20 8-8 16,-11-17-4-16,12-3-2 15,-7-6 0-15</inkml:trace>
  <inkml:trace contextRef="#ctx0" brushRef="#br0" timeOffset="17">10256 1187 73 0,'0'0'35'15,"0"0"0"-15,0 0 1 16,-2 10-29-16,2-10-1 16,0 0-1-16,0 0 0 15,2 15 0-15,-2-15-1 16,5 19-1-16,-5-7 0 15,2 1 0-15,0 1-1 16,2-2 0-16,2 0 0 16,5-5-1-16,4-7 1 15,8-5-1-15,1-7 1 16,6-4-1-16,1-10 1 15,2-4-1-15,-33 30 1 0,0 0-1 16,56-57 1-16,-56 57-2 16,35-46 2-16,-35 46-2 15,32-46 1-15,-32 46 0 16,27-42 0-16,-27 42-1 15,0 0 1-15,34-54-1 16,-34 54 1-16,0 0 0 16,0 0-1-16,0 0 1 15,7-19-2-15,-6 46 3 16,-5 8-3-16,6 13 1 15,-4 0-1-15,5 6 1 16,-4-7-1-16,9-5-2 16,0-13-1-16,-2-8-3 15,10-8-15-15,-16-13-8 16,21-1-9-16,-13-11-1 0,10 2-2 15,-6-10 3-15</inkml:trace>
  <inkml:trace contextRef="#ctx0" brushRef="#br0" timeOffset="18">11034 933 96 0,'0'0'40'16,"0"0"3"-16,0 0-2 16,0 0-36-16,0 0 0 0,0 0-1 15,0 0 0-15,0 0-2 16,0 0 0-16,0 0-1 15,0 0-1-15,0 0 0 16,-45 47 0-16,45-47 0 16,0 0 0-16,24 40 0 15,-12-19 0-15,11-2 0 16,6-6 0-16,3 2 1 15,-4-1-2-15,-5 6 2 16,-18-4-1-16,-8 5 0 16,-6 1 0-16,-1-6 0 15,-3 1-1-15,0-4-2 16,5-2-4-16,-3-18-15 15,22 4-7-15,-11 3-10 16,21-17 0-16,-5 4-3 0,11 2 1 16</inkml:trace>
  <inkml:trace contextRef="#ctx0" brushRef="#br0" timeOffset="19">11365 1261 101 0,'-14'29'40'15,"3"6"0"-15,-9 1-2 16,7-4-32-16,1 4-10 15,-5-13-21-15,15 5-11 16,-1-8-3-16,14-3-1 16,4-11 0-16</inkml:trace>
  <inkml:trace contextRef="#ctx0" brushRef="#br0" timeOffset="20">12065 778 95 0,'0'0'39'16,"8"-47"1"-16,-8 47 0 16,0 0-34-16,13-59-2 15,-13 59 1-15,0 0-1 16,0 0-1-16,0 0 0 15,0 0-1-15,0 0-1 16,0 0 1-16,0 0 0 16,4 49 0-16,-21 26-2 15,-1 11 0-15,-4 5-1 16,4 7-1-16,0-3-3 0,9-19-10 15,15-17-24-15,6-39-1 16,22-15-1-16,7-12-2 16</inkml:trace>
  <inkml:trace contextRef="#ctx0" brushRef="#br0" timeOffset="21">12511 998 114 0,'0'0'43'0,"0"0"2"15,-6-16-3-15,-15 22-39 16,-7 13-2-16,-3 15 2 16,0 8-2-16,0 1 0 0,16 2-1 15,16-5 2-15,20-15-4 16,5-9 2-16,6-9 2 15,4-8-2-15,-3-8 0 16,1-11 0-16,-34 20 0 16,0 0 0-16,37-42 0 15,-37 42 0-15,0 0 0 16,21-62-2-16,-21 62 1 15,-3-42-2-15,3 42 0 16,0 0-4-16,-8-57-13 16,8 57-9-16,0 0-9 15,7-56-3-15,-7 56-2 16,0 0 2-16</inkml:trace>
  <inkml:trace contextRef="#ctx0" brushRef="#br0" timeOffset="22">12880 745 102 0,'54'-45'42'15,"-54"45"2"-15,0 0-2 16,41-43-31-16,-41 43-7 16,0 0-2-16,0 0 1 15,0 0-1-15,-23 42-1 16,-11 20 1-16,-1 20-2 15,6 9-3-15,9 6 1 16,12-2-5-16,4-20-16 16,25-15-15-16,-7-31-3 15,9-10-1-15,-2-19-1 16</inkml:trace>
  <inkml:trace contextRef="#ctx0" brushRef="#br0" timeOffset="23">12903 1012 113 0,'-33'-43'39'0,"33"43"4"16,0 0 0-16,-26-52-41 16,26 52 1-16,0 0-2 15,0 0 1-15,39-46 0 16,-39 46 0-16,49-4-1 15,-49 4 1-15,60 2 0 16,-60-2-2-16,65 1 0 0,-65-1 0 16,62 2 0-16,-62-2 0 15,46 3 0-15,-46-3 0 16,0 0 0-16,0 0 0 15,0 0 0-15,0 0 0 16,0 0 0-16,32 51 0 16,-32-51 0-16,0 0 0 15,11 32 0-15,-11-1 0 16,4 0 0-16,11 3 0 15,0-3 0-15,1 7 0 16,-14-6 0-16,-6 5 0 16,-16-11 0-16,-2-1 0 15,-3-1 0-15,-1-7 0 16,6-2-7-16,-1-13-11 0,21-2-8 15,-13-14-6-15,27 1-10 16,-4-6-1-16,13-3-1 16,7-9 3-16</inkml:trace>
  <inkml:trace contextRef="#ctx0" brushRef="#br0" timeOffset="24">14182 965 109 0,'-42'0'41'16,"42"0"2"-16,0 0-2 15,0 0-36-15,0 0-1 16,0 0 0-16,0 0-1 15,-12-44-1-15,12 44 1 16,0 0-3-16,-27 17 0 16,3 4 0-16,-1 13 0 15,-3 5 0-15,10 10 0 16,1-3 0-16,17 4 0 15,13-15 0-15,20-16 0 16,13-17 0-16,8-16 0 0,-54 14 0 16,63-25 0-16,-63 25 0 15,57-42 0-15,-57 42 0 16,51-53 0-16,-51 53 0 15,27-53 0-15,-27 53 0 16,11-51 0-16,-11 51 0 16,0 0 0-16,-19-56 0 15,19 56-2-15,0 0-4 16,0 0-9-16,0 0-7 15,-39-43-6-15,39 43-8 16,0 0-3-16,0 0-3 16,52 7 3-16</inkml:trace>
  <inkml:trace contextRef="#ctx0" brushRef="#br0" timeOffset="25">15155 783 85 0,'0'0'39'0,"0"0"0"16,28-46 2-16,-28 46-30 15,17-49-5-15,-17 49 0 16,12-53-1-16,-12 53 0 16,2-56-1-16,-2 56-1 0,-12-50 0 15,12 50-1-15,0 0 1 16,-50-43 0-16,50 43-3 15,-53 0 0-15,53 0 0 16,-61 26 0-16,61-26 0 16,-64 56 0-16,64-56 0 15,-58 61 0-15,10 34 0 16,13 8 0-16,14-3 0 15,19-17-8-15,16-11-6 16,3-30-16-16,13-19-12 16,-18-18 1-16,2-11-1 15,-14 6 3-15</inkml:trace>
  <inkml:trace contextRef="#ctx0" brushRef="#br0" timeOffset="26">14836 1008 128 0,'0'0'45'0,"0"0"0"16,-51-38-8-16,51 38-37 15,0 0 0-15,0 0 0 16,0 0 0-16,10-45 0 16,-10 45-6-16,50-11-13 15,-50 11-8-15,69-8-6 16,-69 8-6-16,55-6-3 15,1 3 0-15,3 0 2 16</inkml:trace>
  <inkml:trace contextRef="#ctx0" brushRef="#br0" timeOffset="27">15925 739 80 0,'19'-53'40'16,"-19"53"1"-16,0 0-1 15,0 0-31-15,15-58-3 16,-15 58 1-16,0 0-2 15,10-42-3-15,-10 42 1 16,0 0-1-16,0 0 0 16,0 0 0-16,0 0-1 15,0 0 1-15,0 0-1 16,11 52 1-16,3-23-2 15,-5 53 2-15,-5 11-3 16,11 6 2-16,-2 0-2 16,11-7 1-16,1-25-1 0,14-26 2 15,-2-44 0-15,-37 3 0 16,0 0 2-16,65-52-1 15,-65 52 0-15,46-66-2 16,-26 22 0-16,2-2 0 16,-2-4 0-16,-1-2 0 15,-5-2 0-15,3 7-2 16,-2-4 1-16,-5 7-2 15,-10 44-1-15,17-74-3 16,-17 74-7-16,18-51-9 16,-18 51-8-16,0 0-11 15,0 0 0-15,0 0 0 16,50-10 0-16</inkml:trace>
  <inkml:trace contextRef="#ctx0" brushRef="#br0" timeOffset="28">16672 811 90 0,'0'0'45'0,"45"48"-1"16,-45-48 1-16,0 0-29 16,0 0-12-16,0 55-2 15,-9-11 1-15,-9 4-2 16,6 8 0-16,-3-3-2 15,8 5 0-15,0-6-3 16,8-10 0-16,16-25-6 16,-6-23-13-16,21-8-17 15,-32 14 0-15,0 0-2 0,38-51 0 16</inkml:trace>
  <inkml:trace contextRef="#ctx0" brushRef="#br0" timeOffset="29">16810 858 111 0,'-4'-76'42'0,"4"76"1"15,-21-69-7-15,21 69-38 16,-11-57-5-16,11 57-28 16,-6-48-7-16,6 48 1 15,0 0-2-15</inkml:trace>
  <inkml:trace contextRef="#ctx0" brushRef="#br0" timeOffset="30">17302 477 104 0,'0'0'43'16,"0"0"1"-16,0 0-1 15,0 0-38-15,0 0-2 16,0 0 0-16,-7-45 0 16,7 45-1-16,0 0 0 15,0 0-1-15,0 0 1 16,0 0-4-16,-16 61 4 0,16-61-2 15,-14 56 0-15,14-56 0 16,-19 74 0-16,24-5 0 16,-27 24 0-16,3 5 0 15,-4-2 0-15,12-5 0 16,1-17 0-16,10-17-2 16,11-23-7-16,-1-27-8 15,24-7-5-15,-34 0-12 16,0 0-8-16,43-38 1 15,-43 38 0-15</inkml:trace>
  <inkml:trace contextRef="#ctx0" brushRef="#br0" timeOffset="31">17601 536 87 0,'0'0'43'15,"26"-69"2"-15,-26 69-2 16,17-48-22-16,-17 48-17 15,0 0-1-15,0 0 1 16,0 0-1-16,0 0-1 16,0 0-2-16,-7 67 0 15,7-67 0-15,-15 75 0 16,6-32 0-16,14-8 0 15,-24 73 0-15,-6 3 0 16,5 1 0-16,-1-11 0 0,9-11 0 16,4-18 0-1,16-21-3-15,12-32-4 0,0-19-9 16,21-7-6-16,-16-21-11 15,-25 28-9-15,42-34 0 16,-42 34 0-16,44-54 2 16</inkml:trace>
  <inkml:trace contextRef="#ctx0" brushRef="#br0" timeOffset="32">17892 955 96 0,'0'0'43'0,"0"0"2"16,0 0-2-16,47-48-35 15,-47 48-3-15,0 0 1 16,4 28-2-16,-13 16-2 15,-11 9-1-15,9 2 1 0,-6-1-5 16,9-4 0-16,2-8-2 16,5-27-9-16,15-4-12 15,-14-11-16-15,29-13 0 16,-9-7-2-16,11-6 2 15</inkml:trace>
  <inkml:trace contextRef="#ctx0" brushRef="#br0" timeOffset="33">18078 782 111 0,'0'0'44'16,"-16"-68"0"-16,16 68-1 15,-17-58-44-15,17 58-1 0,-20-45-3 16,20 45-16-16,0 0-16 15,0 0-6-15,0 0 1 16,0 0-2-16</inkml:trace>
  <inkml:trace contextRef="#ctx0" brushRef="#br0" timeOffset="34">18260 384 94 0,'-12'-48'42'0,"12"48"1"15,0 0-1-15,0 0-35 16,0 0-1-16,0 0-1 15,0 0-1-15,0 0-1 16,0 0-1-16,0 0 0 16,33 70-1-16,-33-70 1 15,44 75 0-15,-23-30-2 16,3 3 0-16,-3 2 0 15,28 37 0-15,-22 23 0 16,-11-5 0-16,-23-12 0 16,-8-9 0-16,-15-17 0 15,0-10 0-15,-9-20 0 16,13-14-9-16,17-12-8 15,-1-15-6-15,35 0-13 0,-3-9-9 16,23 3 0-16,4-3 1 16</inkml:trace>
  <inkml:trace contextRef="#ctx0" brushRef="#br0" timeOffset="35">18809 1287 124 0,'-20'-3'44'16,"3"-1"-1"-16,6-6-2 15,12-2-53-15,-8-7-8 16,7 19-11-16,0-13-13 16,0 13 0-16,-9 9-1 0,-2 6 0 15</inkml:trace>
  <inkml:trace contextRef="#ctx0" brushRef="#br1" timeOffset="36">2496 2120 50 0,'0'0'30'16,"-4"10"2"-16,4-10-7 15,0 0-18-15,0 0-2 16,11-4 0-16,-11 4-1 16,0 0 0-16,5-12-1 15,-5 12 2-15,0 0-1 16,0 0 0-16,0 0 0 15,0 0 0-15,0 0 1 0,1 15-2 16,-1-15 0-16,16 6 0 16,-2-5-1-16,9 1-1 15,2-6 1-15,9 0-1 16,4 0 0-16,8-2 0 15,6-1-1-15,7 3 1 16,4-3 0-16,6 2 0 16,9-3-1-16,4 2 1 15,10 0-1-15,6-4 0 16,9-4 1-16,5 3-1 15,3-2 1-15,8 1-1 16,11 0 1-16,2 2-1 16,6 2 1-16,2-2 0 15,6 7 0-15,7-3 0 0,5 2 0 16,4-5 0-16,9 2-1 15,4-2 1-15,8-3 0 16,7-1 0-16,5 0-1 16,0-2 0-16,8 4 0 15,0 1 0-15,-1-3 0 16,-1 6 0-16,2 0 0 15,-3 3 0-15,-3-3-1 16,4 5 1-16,0-4 0 16,4-3 0-16,8 6 0 15,3-6 0-15,4 6 0 16,5-4 0-16,7 4 1 15,0-3-1-15,2 5 1 16,-6 6-1-16,-2-3 1 16,1 4-1-16,-3 0 1 0,-6 3-1 15,1 0 1-15,-1 1-2 16,-1-5 2-16,6 1-1 15,-2-3 0-15,3-2 1 16,0 0-1-16,1-2 1 16,-1-2-1-16,-1 0 1 15,1-1-1-15,-2-4 0 16,-3 4 0-16,-3-4 0 15,-4 2 0-15,3-1 0 16,-7 5-1-16,-4-5 1 16,-3 5-1-16,-1 0 1 15,-5 2-1-15,-1-2 0 0,0-1 1 16,-4 1 0-1,-2 0 0-15,0-4 0 0,-7 1 0 16,-2-2 0-16,-9 0 1 16,-3 1 0-16,-10-1 0 15,-7 0-1-15,-12 1 1 16,-10-2 0-16,-11 0 0 15,-8 0-1-15,-6 1 1 16,-11-1-1-16,-11-2 1 16,-7 1-1-16,-12 3 1 15,-8 0-1-15,-14 4 0 16,-9-2 1-16,-11 2-1 15,-10 1 0-15,-14 1 1 16,11 1-1-16,-11-1-1 16,0 0 0-16,0 0-5 15,-13-7-21-15,13 7-14 0,0 0 1 16,0 0-3-16,-17-5 2 15</inkml:trace>
  <inkml:trace contextRef="#ctx0" brushRef="#br2" timeOffset="37">1658 2813 81 0,'3'-16'35'0,"-11"-2"0"15,8 18 0-15,-25-15-30 16,9 16 0-16,-13 5 0 16,1 10 0-16,-11 10 0 15,-3 14 0-15,-7 6-1 16,3 13-1-16,-5 4 0 15,8 7-1-15,6 3 0 16,8-2-1-16,13-5 0 16,14-5-1-16,17-10 0 15,16-13 0-15,17-13 1 16,20-14-1-16,10-23 1 0,10-13 0 15,1-18 0 1,2-14 0-16,-3-14 0 0,-14-9 0 16,-11-9 0-16,-17 1-1 15,-18 2 0-15,-18 5 0 16,-14 7-1-16,-14 9 1 15,-16 16 0-15,-7 15-1 16,-10 15 0-16,-8 12-1 16,8 19-2-16,-2 6-1 15,20 20-12-15,5-9-21 16,26 12-1-16,6-8 0 15,27 4-1-15</inkml:trace>
  <inkml:trace contextRef="#ctx0" brushRef="#br2" timeOffset="38">2334 2952 98 0,'-4'-12'39'0,"-5"2"0"16,9 10 0-16,-21-4-35 15,21 4 0-15,-21 21 0 16,8 3-1-16,-4 7 1 16,-1 10-3-16,2 4 1 15,-2 4-1-15,5 0 1 16,3-2-2-16,6-5 1 15,6-9 0-15,13-11 0 16,9-12-1-16,11-14 1 0,8-9-1 16,7-10 1-16,-1-9-1 15,2-7 0-15,0-3 1 16,-5 3-2-16,-9-1 1 15,-10 8 0-15,-6 5 0 16,-9 7-1-16,-4 9 1 16,-8 11 0-16,0 0-1 15,-12 21 2-15,1 3-2 16,1 2 2-16,5 5-3 15,-1 4 2-15,7-7-4 16,9 2-1-16,3-12-3 16,16 4-9-16,1-22-23 15,12 1 0-15,-3-15 1 16,13 1-2-16</inkml:trace>
  <inkml:trace contextRef="#ctx0" brushRef="#br2" timeOffset="39">3028 3096 100 0,'-18'13'38'16,"9"8"1"-16,-11 1 0 15,9 6-35-15,-5 3 0 16,5 2-2-16,3-2 0 16,2-3 0-16,6-7-1 15,5-1 1-15,-5-20-1 16,20 6 0-16,-5-15 0 15,0-9 1-15,4-8-1 16,-2-2 1-16,-3-8-1 16,0 0 1-16,-6-4-1 15,4 0 0-15,-1 2 0 0,-1 0-1 16,3 4-1-16,7-3-2 15,10 8-3-15,1-7-12 16,16 18-21-16,1-7-4 16,11 16 1-16,2-6-2 15</inkml:trace>
  <inkml:trace contextRef="#ctx0" brushRef="#br2" timeOffset="40">4410 2861 75 0,'12'-6'37'0,"-16"-3"-1"16,-6 11 2-16,-23-6-27 15,9 13-4-15,-12-1-1 0,0 9-2 16,-4 4 0-16,4 3-1 15,1-2 0-15,8 3-1 16,9-3-1-16,5-2 0 16,10-5 0-16,10-2-1 15,10-7 1-15,8 0-1 16,5-3 1-16,1 0-1 15,0-1 0-15,-3 3 1 16,-2 5-1-16,-10 6 1 16,-11 4-1-16,-7 6 0 15,-10 3 1-15,-8 3-1 16,-3 1 1-16,-1-2-2 15,1-1-1-15,3-11-3 16,12 0-4-16,-2-18-28 0,23 0-3 16,4-17 1-16,18 2-2 15</inkml:trace>
  <inkml:trace contextRef="#ctx0" brushRef="#br2" timeOffset="41">4696 2944 107 0,'0'0'38'15,"0"0"2"-15,-20-3-4 16,11 17-32-16,-3 0-2 16,0 8 0-16,-1 6 1 15,0 5-1-15,-4 0 0 16,3-1-2-16,2 1 1 0,2-5-1 15,1-6 2-15,3-7-2 16,6-15 0-16,0 0 0 16,15-13-1-16,1-10 3 15,4-6-2-15,2-5 1 16,0-7-1-16,1-2 1 15,-1-1 0-15,-4 7 0 16,-5 5 0-16,-3 11-1 16,-4 1 0-16,-6 20 0 15,0 0 0-15,0 0 0 16,4 28 0-16,-3-4 0 15,3 4 0-15,5-1 1 16,6 0-1-16,5-5 0 16,7-7 0-16,11-9 1 15,4-7 0-15,4-9-1 0,3-8 1 16,-4-4 0-16,0-4-1 15,-6-3 1-15,-8-1-1 16,-6 8 1-16,-6 0-1 16,-8 9 0-16,-11 13 0 15,0 0-1-15,3 26 1 16,-12 4-1-16,-1 8 0 15,0 3-2-15,0 8-1 16,2-7-3-16,13 8-10 16,-5-21-22-16,25-2-1 15,-1-17-1-15,16-1 0 16</inkml:trace>
  <inkml:trace contextRef="#ctx0" brushRef="#br2" timeOffset="42">5624 2885 115 0,'-20'-10'40'15,"-15"-2"1"-15,2 18-2 16,-9 2-34-16,3 10-1 16,1 4-2-16,0 8 0 15,9 2-1-15,6 4-1 16,7-2 1-16,11 2 0 15,7-6-1-15,8-9 0 16,11-6 0-16,7-4 1 16,3-10-1-16,5-9 1 15,3-8-1-15,1-6 0 0,-4-8 0 16,1-3 2-16,-3-3-2 15,-2-3 0-15,-6 0 0 16,-5 8 0-16,-7 2 0 16,-3 9 0-16,-11 20 0 15,0 0 0-15,0 0 0 16,-21 34 0-16,5 1-2 15,3 2 0-15,-1 9 0 16,2-4-3-16,12 0-1 16,2-13-11-16,24 3-21 15,-4-18-3-15,16-3 0 16,-3-17-1-16</inkml:trace>
  <inkml:trace contextRef="#ctx0" brushRef="#br2" timeOffset="43">6341 2461 94 0,'-7'-28'40'0,"7"28"2"16,-27 10-2-16,8 27-15 15,-12 9-21-15,2 16-1 16,-3 12-1-16,3 8-1 15,0 7 0-15,6-6-1 16,8-4-2-16,7-7-2 16,13-11-2-16,3-28-15 15,23-5-18-15,0-30-4 16,16-9 3-16,0-27-2 0</inkml:trace>
  <inkml:trace contextRef="#ctx0" brushRef="#br2" timeOffset="44">6718 2360 118 0,'-23'23'43'16,"-3"28"2"-16,-18 8-3 16,1 17-35-16,-3 9-7 15,5 1 0-15,6 1 0 16,5-9 0-16,12-2 0 15,6-23-16-15,25 4-23 16,-8-26-4-16,19-3 0 16,-6-25-3-16</inkml:trace>
  <inkml:trace contextRef="#ctx0" brushRef="#br2" timeOffset="45">7305 2725 79 0,'0'0'38'0,"0"0"-1"15,10 7 2-15,-10-7-19 0,-10 27-14 16,1-1-2-16,0 10 0 15,-3 2-2-15,2 6-1 16,0 2-2-16,2-9-2 16,10 5-9-16,-6-21-25 15,20-6-2-15,-2-17 1 16,7-6-2-16</inkml:trace>
  <inkml:trace contextRef="#ctx0" brushRef="#br2" timeOffset="46">7394 2533 95 0,'-10'-17'38'16,"-7"-1"2"-16,17 18-2 0,-12-6-23 16,12 6-11-16,8 12-2 15,4-2 0-15,3 4-1 16,2 4 1-16,1 4-1 15,2 3 1-15,1 3 0 16,-4 5-1-16,-3-2 0 16,-2 6 0-16,-4-1 0 15,-7 1 0-15,-1-6 0 16,-1-2 0-16,-2-8 0 15,1-3-1-15,0-9 1 16,2-9 0-16,0 0-1 16,7-18 1-16,4-2-1 15,-1-4 0-15,5-4 2 16,3-3-2-16,3-1 0 0,1 1 0 15,-1 4 0-15,-1 5 0 16,-2 5 0-16,1 6 0 16,-3 8 0-16,-1 7 0 15,-3 9-2-15,-2 8 2 16,-4 5 0-16,0 10 0 15,-3 2 0-15,-1 3 0 16,5 0-1-16,-2-3-1 16,6-6-1-16,3-10-1 15,11-9-2-15,2-22-4 16,19 1-12-16,-8-30-15 15,14 0-3-15,-7-19 1 16,10 1-1-16</inkml:trace>
  <inkml:trace contextRef="#ctx0" brushRef="#br2" timeOffset="47">8291 2132 102 0,'-5'11'39'0,"-12"9"1"16,4 29 1-16,0 8-38 15,-4 10 1-15,3 7-1 16,1 6-1-16,-1 3 0 15,2 1-1-15,4-3-1 16,-3-3-2-16,4-6-2 16,-2-13-3-16,12-1-27 15,-6-25-6-15,6-4 1 16,-3-29-2-16</inkml:trace>
  <inkml:trace contextRef="#ctx0" brushRef="#br2" timeOffset="48">8074 2630 111 0,'0'0'40'16,"-19"-1"2"-16,21 11-3 16,8-4-35-16,8 4-2 15,9-3 0-15,8 0-2 16,12-5-1-16,6-1-2 15,11 6-3-15,-7-16-18 16,12 13-17-16,-13-9 1 16,2 6-2-16,-16-7 1 15</inkml:trace>
  <inkml:trace contextRef="#ctx0" brushRef="#br2" timeOffset="49">8540 2744 102 0,'-21'15'40'16,"12"5"0"-16,9-20-1 15,4 10-36-15,14-4 0 16,9-3-1-16,7-3 0 16,5 1-1-16,4-7 0 15,5-3 0-15,-3-4 0 16,0-4 0-16,-9-2-1 15,-3-3 1-15,-9 0-1 16,-6-2 1-16,-10 1-1 0,-8 1 0 16,-8 5 0-16,-11 5 1 15,-7 7-1-15,-8 10 0 16,-4 9 1-16,-4 10-1 15,-1 6 0-15,4 8 0 16,6 2 0-16,7 6-2 16,13-4-1-16,13-5-3 15,21 2-10-15,2-23-22 16,27 4-3-16,4-22 1 15,17 0-1-15</inkml:trace>
  <inkml:trace contextRef="#ctx0" brushRef="#br2" timeOffset="50">9261 2664 101 0,'-32'-4'40'16,"1"13"0"-16,-15-2 0 16,8 12-34-16,-1-1-3 15,6 4 0-15,8-1-1 16,12 3-1-16,18-6 0 15,9-1-1-15,18-6 0 16,6-3 0-16,4-4 0 16,1 0 1-16,-3-2-1 15,-7 1 0-15,-9 4 1 16,-12 1-1-16,-8 7 1 15,-10 2-1-15,-6 7 1 16,-8-1-1-16,0 3 0 16,-2-1-1-16,1 0-1 15,5-6-1-15,8-1-4 0,8-18-12 16,12 7-18-16,2-20-5 15,18 3 3-15,2-22-3 16</inkml:trace>
  <inkml:trace contextRef="#ctx0" brushRef="#br2" timeOffset="51">9776 2205 102 0,'0'0'41'15,"-25"12"0"-15,5 26 0 16,-15 1-37-16,4 18 0 15,-2 6-1-15,2 7-1 16,2 3-1-16,3-1 1 0,7-1-3 16,-1-5-1-16,9-5-2 15,-4-14-2-15,15 3-12 16,-9-25-20-16,10-4-3 15,-1-21 1-15,0 0 0 16</inkml:trace>
  <inkml:trace contextRef="#ctx0" brushRef="#br2" timeOffset="52">9430 2601 101 0,'0'0'40'15,"0"0"1"-15,1 9-2 16,24-3-35-16,-1 0-1 15,8-1 0-15,2-3-2 0,4-1 1 16,4-1-1-16,4-1 0 16,-1-1-1-16,-5-3 1 15,-1 2 0-15,-2-2 0 16,-7 0-1-16,-4 4 1 15,-7 0 0-15,-2 3 0 16,-17-2-1-16,6 20 1 16,-13-1-1-16,-9 4 0 15,0 5 0-15,-4 8-1 16,1 3 0-16,-4 1-1 15,8 2-3-15,3-10-3 16,16 5-15-16,-7-23-16 0,20-1-1 16,-2-21-2-16,14-6 2 15</inkml:trace>
  <inkml:trace contextRef="#ctx0" brushRef="#br2" timeOffset="53">10052 2401 98 0,'-23'-14'39'15,"23"14"1"-15,-13 9-2 16,8 3-36-16,12-2-1 16,6 3 0-16,3 3 0 15,3 2 0-15,1 1 0 16,3 1 1-16,-4-3 0 15,0 3 0-15,-8 3 0 0,2-1 1 16,-8-1 0-16,-3 1-1 16,-5 4 0-16,-5-3-1 15,-1 4 0-15,-1 1 0 16,-1-3-1-16,1-1 1 15,3-3-1-15,4-5 1 16,3-16-1-16,11 9 0 16,6-17 1-16,4-6-1 15,1-7 1-15,7-5-1 16,2-6 1-16,1 0 0 15,-4 1 0-15,-1 5-1 16,-5 2 1-16,-6 8-1 16,-4 5 1-16,-12 11-1 15,0 0 0-15,5 26 0 0,-12 0-1 16,-4 3 0-16,4 5 0 15,-1 2-2-15,8 6-1 16,2-9-5-16,17 9-12 16,-8-27-7-16,18 9-12 15,-4-18-1-15,10-1-1 16,-5-18 3-16</inkml:trace>
  <inkml:trace contextRef="#ctx0" brushRef="#br2" timeOffset="54">10619 2650 106 0,'0'0'39'0,"-22"10"1"16,18 5-1-16,9-5-34 0,6 5-2 16,7-4 0-16,8 0 0 15,7-7-1-15,7-3-1 16,5-4 0-16,-1-5 0 15,-4-6 0-15,-2-4 0 16,-9-3 0-16,-8-2-1 16,-8-2 1-16,-13 6-1 15,-8 0 1-15,-10 9 0 16,-10 10 0-16,-5 10 1 15,-6 9-1-15,0 7 1 16,-2 12-2-16,8 4 0 16,8 2 0-16,11-2 0 15,10-4 0-15,18-8 0 0,22-6-7 16,8-22-12-16,35 10-5 15,-7-35-11-15,27 6-9 16,7-21 0-16,18 1 0 16</inkml:trace>
  <inkml:trace contextRef="#ctx0" brushRef="#br2" timeOffset="55">11951 2555 92 0,'7'-15'37'16,"3"13"-1"-16,-10 2 2 16,0 0-32-16,0 0-2 15,-14 22 1-15,2 0 0 16,-2 10-1-16,-3 4-1 15,1 3 0-15,-2 3 0 16,2 0-1-16,1-6-1 16,6 1 0-16,3-10 0 15,5-6 0-15,3-9 0 0,-2-12 0 16,21-8-1-16,-2-12 1 15,3-6 0-15,5-7 0 16,2-5 1-16,4 0-1 16,-2-3 0-16,-3 7-1 15,-2 0 1-15,-4 8 0 16,-4 10-1-16,-5 5 0 15,-3 11 0-15,-6 11 0 16,1 9 0-16,-5 10 0 16,0 12 0-16,0 7 0 15,-1 6-1-15,2 4 0 16,4 0-1-16,3-6-2 15,12-3-3-15,0-17-8 16,25 4-9-16,-14-30-12 0,21 0-3 16,-12-21-3-16,9-2 3 15</inkml:trace>
  <inkml:trace contextRef="#ctx0" brushRef="#br2" timeOffset="56">12388 2689 114 0,'-17'2'39'15,"19"12"1"-15,-2-14-4 16,20 10-34-16,10-3 1 16,8 0-1-16,10-4 1 15,6-3-2-15,2-6 1 16,0-1-1-16,-4-6 0 15,-6 1-1-15,-7-7 1 0,-11 0-1 16,-10-3 0-16,-11 2 0 16,-12-2 1-16,-9 2-2 15,-10-1 2-15,-9 10-1 16,-8 2 0-16,-5 10 1 15,-7 8 0-15,1 4 0 16,-3 12 0-16,7 5 1 16,5 8-1-16,13 1 1 15,11 5-2-15,18-3 0 16,14-3 0-16,18 0-2 15,15-8-1-15,12-5 0 16,12-2-3-16,2-16-4 16,15 8-11-16,-17-29-8 15,7 11-11-15,-14-18 0 0,-1 2 0 16,-15-14 2-16</inkml:trace>
  <inkml:trace contextRef="#ctx0" brushRef="#br2" timeOffset="57">13054 2698 110 0,'-18'19'38'0,"-2"-6"2"16,21 3-2-16,-1-16-35 16,27 18-1-16,5-18 1 15,10 0 0-15,5-7-1 16,5-2 0-16,-1-4-1 15,-4-2 0-15,-6-1 0 16,-8-3 0-16,-7 3-1 0,-11-3 1 16,-8-1-1-16,-8 3 0 15,-11-1 1-15,-4 8 0 16,-9 3-1-16,-9 6 1 15,-2 7 0-15,-6 9 0 16,-4 7 0-16,1 8 0 16,5 5-1-16,6 2 2 15,10 0-2-15,13 2-2 16,15-3 1-16,15-7-1 15,21-3-2-15,13-10-2 16,18 1-6-16,0-22-9 16,27 10-10-16,-13-22-8 15,8 3 1-15,-12-14-1 0,-4 5 2 16</inkml:trace>
  <inkml:trace contextRef="#ctx0" brushRef="#br2" timeOffset="58">13926 2654 99 0,'-14'-15'39'0,"-19"-5"1"15,-3 18 0-15,-14-2-21 16,-1 14-14-16,-2 8-1 15,3 5-1-15,3 7-1 16,6 7-1-16,12-1 2 16,13 2-3-16,13-9 0 15,19-6 0-15,16-12 0 16,13-9 0-16,10-10 0 15,6-14 0-15,6-10 0 16,3-11 0-16,-3-7 0 0,-7-8 0 16,-6-2 0-16,-4-3 0 15,-12-1 0-15,-5 5 0 16,-7 6 0-16,-13 10 0 15,-4 17 0-15,-9 26 0 16,-12 5 0-16,-11 29 0 16,-1 17 0-16,-2 8 0 15,1 12 0-15,4 0-4 16,8 6-4-16,8-17-6 15,21 8-7-15,1-31-4 16,25 9-9-16,-5-30-7 16,17-2 1-16,-6-20 2 15</inkml:trace>
  <inkml:trace contextRef="#ctx0" brushRef="#br2" timeOffset="59">14625 2494 112 0,'3'-12'40'0,"-16"0"1"16,2 24-2-16,-20 2-32 15,12 4-4-15,-2 2 0 16,5 5-1-16,5-2 0 16,7 1-1-16,6-8-1 15,9-2 1-15,4-3-1 16,4-5 1-16,2 0-1 15,-3 0 1-15,-4 0-1 16,-3 4 2-16,-10 7-2 16,-8 2 0-16,-7 5 0 0,-9 6 0 15,-5 1 0-15,-3 2 0 16,1 0 0-16,-1-7-4 15,10-1-1-15,2-14-9 16,19 6-7-16,-11-26-5 16,28 7-12-16,-8-19-3 15,10 2-2-15,-1-14 2 16</inkml:trace>
  <inkml:trace contextRef="#ctx0" brushRef="#br2" timeOffset="60">15675 2136 91 0,'0'0'38'15,"-10"5"-1"-15,6 20 0 16,-9 2-32-16,4 10-1 16,-3 11-1-16,-5 12 1 15,1 6-2-15,-2 5 0 16,-3 1-1-16,3-3-1 15,9 1-2-15,0-10-5 16,18 5-11-16,3-27-21 16,19-2 1-16,6-20-1 0,16-6 1 15</inkml:trace>
  <inkml:trace contextRef="#ctx0" brushRef="#br2" timeOffset="61">16074 2560 94 0,'-3'-18'40'0,"-19"-1"0"16,-2 22 0-16,-12 4-32 15,0 14-2-15,-8 11-2 16,4 6-1-16,2 7-1 16,9 3-1-16,8 1 1 15,12-2-1-15,14-4 0 16,14-8-1-16,16-7 1 15,11-10 0-15,6-14-1 0,7-12 0 16,-1-9 1-16,-4-12-1 16,-5-9 0-16,-12-4-1 15,-11-1 1-15,-14-2-1 16,-15 5 0-16,-12 6 0 15,-9 6 0-15,-11 6-1 16,0 10-1-16,-2 4-2 16,14 11-4-16,-2-6-11 15,32 16-6-15,-7-13-13 16,40 5-1-16,6-12-1 15,22 3 2-15</inkml:trace>
  <inkml:trace contextRef="#ctx0" brushRef="#br2" timeOffset="62">16870 2135 91 0,'-4'-41'40'16,"-3"21"1"-16,-14 3-2 16,4 32-28-16,-4 5-9 15,-4 16 0-15,-2 11 0 16,-1 17 0-16,0 12-1 15,-2 10 1-15,2 4-2 16,-2 1-1-16,7-1-1 16,0-6-2-16,10-2-8 15,-6-25-17-15,19-1-11 16,-7-22 0-16,12-6 0 15,-5-28 0-15</inkml:trace>
  <inkml:trace contextRef="#ctx0" brushRef="#br2" timeOffset="63">16414 2600 93 0,'-14'-23'39'0,"14"23"0"16,21-18-1-16,17 23-32 15,9-8-3-15,17 3 0 16,12-6 0-16,8 7 0 15,5-2-1-15,-3 0 0 16,-9-1 0-16,-12 1-1 16,-16 1 0-16,-14 2 0 15,-22 6 0-15,-13-8-1 0,-23 18 1 16,-9-3 0-16,-6 0 0 15,-2 4 0-15,0 0-1 16,5 3 1-16,9-5-1 16,13 6 0-16,19-10 0 15,16 3 0-15,17-6 0 16,8 3 0-16,6 0 0 15,-1-2 0-15,-2 1 0 16,-8 4 0-16,-16 4 0 16,-14 4 1-16,-20 4-1 15,-17 1 0-15,-11-2 1 16,-9 4-1-16,-5-2-1 15,2-7 0-15,2-1-3 16,9-13-4-16,22 4-11 16,0-23-5-16,36 10-10 0,-1-20-7 15,22 3-2-15,1-11 1 16</inkml:trace>
  <inkml:trace contextRef="#ctx0" brushRef="#br2" timeOffset="64">17996 2536 97 0,'0'0'37'0,"-31"10"2"15,15 12-3-15,-16-7-32 16,6 9 1-16,-1 3-1 16,5 3-1-16,7-2 0 15,9 5 0-15,8-5-1 16,10 3-1-16,12-10 0 15,10-4 1-15,9-9-1 16,3-6 0-16,0-9 0 16,-4-11 0-16,-1-5-1 15,-10-10 1-15,-12-2-1 0,-13-2 0 16,-10-3 0-16,-9 7-1 15,-8 3 0-15,-5 9-1 16,-1 11-1-16,1 4-1 16,12 12-1-16,14-6-5 15,7 31-12-15,9-21-10 16,29 12-6-16,7-15-1 15,24 5-1-15</inkml:trace>
  <inkml:trace contextRef="#ctx0" brushRef="#br2" timeOffset="65">18949 2078 104 0,'-22'-40'39'0,"-12"9"0"15,2 30-6-15,-9 6-31 16,1 26 1-16,-5 15 0 15,-1 18 0-15,-3 8 0 16,4 12-1-16,3 4-1 16,3 2 0-16,11-4-3 15,5-11-2-15,15-5-7 16,-5-26-18-16,21-3-11 15,-8-21 1-15,12-7-2 16,-12-13 2-16</inkml:trace>
  <inkml:trace contextRef="#ctx0" brushRef="#br2" timeOffset="66">18360 2558 116 0,'0'0'42'16,"9"-21"1"-16,20 22-1 16,7-2-39-16,29 0-2 15,18 5-6-15,2-16-17 16,28 19-17-16,-12-18-4 15,8 12 0-15,-13-14-2 16</inkml:trace>
  <inkml:trace contextRef="#ctx0" brushRef="#br2" timeOffset="67">1544 4206 54 0,'20'-6'37'0,"-14"-5"-1"15,-6 11 1-15,-8-8-16 0,8 8-9 16,-22 1-3 0,8 6-3-16,-11 0 0 0,1 5-2 15,-7 2 0-15,3 4-1 16,-4 0-1-16,5 2-1 15,1 0 0-15,5-5 0 16,4 1 0-16,16-3-1 16,6-2-1-16,12-3 1 15,8-1 0-15,5-1-1 16,6 3 1-16,0 1 0 15,1 3 0-15,-10-1 0 16,-6 4 0-16,-9 5 1 16,-13 5 0-16,-11 2-1 15,-13 2 1-15,-5-1-1 16,-4-2 1-16,1-6-3 0,4-2 0 15,4-12-5-15,25-7-10 16,-8-10-13-16,32-7-9 16,1-15 0-16,25-1-2 15,2-10 2-15</inkml:trace>
  <inkml:trace contextRef="#ctx0" brushRef="#br2" timeOffset="68">1969 4175 108 0,'-2'-10'39'15,"-2"20"1"-15,-11-6-9 16,1 16-26-16,-1 4 0 16,0 11-1-16,-1 6-2 0,2 6 1 15,2 0 0-15,5 2-1 16,6-6 0-16,8-6-1 15,6-8 0-15,12-9 0 16,5-12-1-16,9-14 0 16,6-10 0-16,6-10 0 15,3-10-1-15,-3-6 2 16,-4-6-2-16,-7 2 1 15,-8 0 1-15,-7 10-1 16,-9 6 0-16,-9 10 0 16,-7 20-1-16,-10 0 1 15,-2 18 0-15,-1 9 0 16,0 11-1-16,2 2 0 15,5 4-1-15,5-5-2 0,14 2-3 16,3-21-11-16,23 8-6 16,-9-25-9-16,25 3-6 15,-6-20-3-15,14 0 2 16</inkml:trace>
  <inkml:trace contextRef="#ctx0" brushRef="#br2" timeOffset="69">2829 4266 95 0,'-12'-4'39'0,"-5"10"1"15,8 15-1-15,-8-3-34 16,4 14-1-16,4 2-2 16,2 6 0-16,2-3 1 15,0 0-1-15,5-5 0 16,6-4-1-16,-1-9 1 0,2-11 0 15,-7-8-1-15,19-11 0 16,-8-12-1-16,-2-5 2 16,1-8-2-16,0-6 1 15,-2-6-1-15,5 2 1 16,-3-1 0-16,0 7 0 15,3 4-1-15,0 6-1 16,3 10 0-16,1 6-4 16,9 14-5-16,-4-7-10 15,19 22-7-15,-8-13-11 16,20 10-4-16,4-11 0 15,17 4 1-15</inkml:trace>
  <inkml:trace contextRef="#ctx0" brushRef="#br2" timeOffset="70">3887 3880 87 0,'2'-28'38'0,"-11"-12"1"15,6 11 1-15,-8-4-33 16,-3 8 0-16,-5 4-2 16,-5 11-1-16,-9 8 0 15,-1 12-2-15,-4 15 0 16,-1 8-1-16,-2 12-1 15,2 10 0-15,1 9 0 0,5 6 0 16,5 2-1-16,9 2 0 16,10-2-2-16,3-7-2 15,16-2-4-15,-5-24-13 16,21 6-9-16,-11-22-8 15,7-4-1-15,-9-17-1 16</inkml:trace>
  <inkml:trace contextRef="#ctx0" brushRef="#br2" timeOffset="71">3407 4264 95 0,'-21'-22'39'0,"6"11"2"16,1-3-2-16,14 14-32 0,0 0-3 15,25-10-3-15,6 7-1 16,10-1-1-16,14 3-3 15,4-5-1-15,11 6-3 16,-4-11-6-16,12 16-14 16,-17-12-9-16,0 7-1 15,-14-9 9-15,-6 4 25 16,-10 1 5-16,-10-5 3 15,-2 8 7-15,-19-18 15 16,0 19 10-16,0-20 4 16,0 20-10-16,-22-6-22 15,9 6-3-15,-8 5 0 16,-2 9-1-16,-7 8-1 15,0 5 0-15,-1 8-1 0,3 2 0 16,3-1 0-16,7 1 0 16,5-6-1-16,12-7-1 15,11-8 1-15,10-12-1 16,7-6 0-16,5-10 0 15,4-7 0-15,1-6 0 16,0-2 1-16,-6-4-1 16,-2 2 0-16,-7 6 0 15,-7 4 0-15,-6 9 0 16,-9 10-1-16,0 0 1 15,1 16-1-15,-6-1-1 16,3 9-1-16,1-5-2 16,11 10-9-16,-4-18-5 15,26 13-4-15,-9-24-7 16,24 8-6-16,-4-16-5 0,16 1 2 15</inkml:trace>
  <inkml:trace contextRef="#ctx0" brushRef="#br2" timeOffset="72">4655 4112 103 0,'-31'-21'41'16,"10"21"1"-16,-14-6-2 16,8 13-34-16,-14 7-2 15,3 8 0-15,-2 4-2 16,5 8 0-16,4 1-1 15,11 2 0-15,11-2 0 16,15-6-2-16,16-3 0 16,10-14-3-16,19 0-4 0,0-18-10 15,22 10-5-15,-13-26-6 16,16 10-9-16,-11-16-5 15,0 7 2-15,-11-7 2 16</inkml:trace>
  <inkml:trace contextRef="#ctx0" brushRef="#br2" timeOffset="73">4882 4190 69 0,'-20'2'40'16,"10"10"-1"-16,-5-8 1 16,15 15-14-16,0-19-22 15,23 10 0-15,2-6-2 16,8-5-1-16,9-4 0 15,3-4 0-15,1-5-1 16,-2-3 1-16,-6-2-1 16,-4 0 1-16,-9-5-1 15,-10 1 1-15,-9-1-1 16,-7-1 1-16,-10 3 0 15,-7 5 0-15,-12 6 1 16,-5 10-1-16,-5 9 1 16,-3 12 0-16,-1 12 1 15,1 10-1-15,9 4 0 16,9 4-1-16,11 0 0 0,15-3-1 15,12-6 0-15,13-6-1 16,17-6-3-16,4-18-5 16,22 7-10-16,-14-28-4 15,22 11-5-15,-16-25-6 16,15 2-8-16,-10-15-2 15,6-8 3-15</inkml:trace>
  <inkml:trace contextRef="#ctx0" brushRef="#br2" timeOffset="74">6689 3947 79 0,'-16'-7'37'16,"-9"-6"1"-16,-1 13 0 15,-15-5-27-15,6 11-4 16,-13 6-1-16,2 10-1 16,-6 8-2-16,5 8 1 0,1 5-2 15,6 7 0-15,6 0 0 16,12 1-1-16,13-7 0 15,15-5 0-15,18-12 0 16,13-9-1-16,18-14 1 16,11-13 0-16,9-15 0 15,1-10-1-15,4-7 1 16,-7-8-1-16,-9-4 1 15,-12 2-1-15,-14 6 1 16,-16 3-1-16,-11 10 0 16,-9 11 0-16,-10 9 0 15,-6 14 0-15,-6 9 0 16,-3 14 0-16,3 7 0 15,3 6 0-15,3 10-1 0,8-2 0 16,12 1-1-16,8-8-2 16,14-2-2-16,7-16-2 15,21 3-11-15,-7-26-3 16,17 8-5-16,-15-25-6 15,10 5-5-15,-13-12 1 16,-2 2 3-16</inkml:trace>
  <inkml:trace contextRef="#ctx0" brushRef="#br2" timeOffset="75">7262 4099 96 0,'-9'-2'38'15,"-10"0"1"-15,9 12-1 16,-4 2-32-16,3 11-1 16,-2 4-2-16,4 6 0 15,2 3-1-15,6-1 0 0,2 0-2 16,2-3 2-16,2-9-2 15,3-6 1-15,4-10-1 16,1-12 1-16,-1-10-1 16,3-10 0-16,-2-8 0 15,1-6 0-15,-3-7 1 16,-3-2-1-16,1-2 1 15,-2 4-1-15,-2 7 1 16,0 6-1-16,2 4 1 16,2 8-1-16,4 7 1 15,4 6-1-15,9 3-1 16,7 3-2-16,2 8-2 15,7-8-3-15,17 16-10 0,-15-19-4 16,18 19-8-16,-17-15-7 16,6 9-4-16,-13-8 4 15,1 4 0-15</inkml:trace>
  <inkml:trace contextRef="#ctx0" brushRef="#br2" timeOffset="76">7876 4027 98 0,'4'19'40'16,"-1"-8"0"-16,11 4-1 15,-2-5-33-15,15-5-2 16,5-8-1-16,7-2-1 16,3-2-1-16,4-3 0 15,-2-3 0-15,-5 0-1 16,-7-2 0-16,-6-3-1 0,-10-1 1 15,-7 2 0-15,-12-4 0 16,-8 0 0-16,-5 1 0 16,-10 8 2-16,-4 4-2 15,-7 10 1-15,-4 10 0 16,-3 9 0-16,1 7-1 15,5 10 1-15,5 3 0 16,13 2-2-16,10 0 1 16,14-3-1-16,19-10-3 15,11-9-2-15,23 2-7 16,-2-27-7-16,30 14-6 15,-14-29-8-15,14 5-5 16,-12-13-1-16,3 2 2 16</inkml:trace>
  <inkml:trace contextRef="#ctx0" brushRef="#br2" timeOffset="77">8636 3979 95 0,'-11'-12'40'15,"-19"-2"2"-15,2 15-1 16,-15 5-28-16,3 8-8 16,-3 10-2-16,3 8-1 15,5 4 0-15,6 7 0 16,7 1-1-16,13-5 0 15,14-5 0-15,12-9 0 16,12-12-1-16,13-12 0 16,4-11 0-16,7-14 0 15,1-8 1-15,1-9-2 16,-5-6 1-16,-3-4 0 15,-4 2 0-15,-7 8 1 0,-6 5-1 16,-14 9 1-16,-3 14-1 16,-13 13 0-16,4 11-1 15,-11 15 0-15,-3 10-3 16,-3-2-8-16,11 21-5 15,-5-19-4-15,28 14-3 16,-2-26-5-16,35 6-6 16,10-23-7-16,31-6 1 15</inkml:trace>
  <inkml:trace contextRef="#ctx0" brushRef="#br2" timeOffset="78">10271 3252 96 0,'-30'-4'38'0,"-12"-3"2"16,6 11-2-16,-10-4-32 15,5 21-2-15,-3 8 0 16,4 24 0-16,-5 16-2 15,3 16 1-15,0 10-2 16,7 9 0-16,5 2-1 16,17-2-1-16,13-9 0 15,10-14-2-15,23-13-2 16,11-21-5-16,25 0-12 0,-5-31-9 16,20-2-8-16,-6-17-1 15,7-8-1-15</inkml:trace>
  <inkml:trace contextRef="#ctx0" brushRef="#br2" timeOffset="79">10575 3829 92 0,'-8'-21'40'0,"4"11"1"16,-4-4-2-16,8 14-33 16,-8-3-1-16,1 13 0 15,-5 1-2-15,-1 9-1 16,-1 7-1-16,-4 7 0 0,1 0 0 15,5 5-1-15,2 1 1 16,3-6-1-16,12-4 0 16,7-6 0-16,10-13 0 15,7-8 1-15,10-9-1 16,-1-10 0-16,5-8 1 15,-3 2-1-15,-5-8 0 16,-2 0 0-16,-8 3 1 16,-7 3-2-16,-6 6 1 15,-4 6 0-15,-8 12 0 16,0 0 0-16,0 0-1 15,4 17 1-15,-8 3 0 16,4 3 0-16,0 4-1 16,4 1 1-16,0-2 0 15,6-2 0-15,4-8 0 0,2-4 0 16,3-9 1-16,5-9-1 15,-1-8 1-15,4-7-1 16,-2-5 1-16,-2-4-1 16,-3-5 0-16,-1 0 0 15,-2 3-1-15,-1 1-1 16,0 8-4-16,-3-1-3 15,10 17-9-15,-15-7-3 16,17 22-7-16,-15-12-4 16,14 16-8-16,-6-3 2 15,10 4 2-15</inkml:trace>
  <inkml:trace contextRef="#ctx0" brushRef="#br2" timeOffset="80">11471 3793 102 0,'-12'0'40'0,"-8"-6"1"15,2 15-1-15,-4-3-34 16,-3 13-2-16,-1 3 0 16,0 6-2-16,1 4 0 15,3 2-2-15,4-2 1 16,7 2 0-16,9-7-1 15,8-5 1-15,10-6 0 16,4-11-1-16,8-6 1 16,4-8-1-16,3-8 0 15,1-6 1-15,0-6-1 16,-4-2 0-16,-5-5 0 0,-3 3 1 15,-4 2-1-15,-5 3 0 16,-3 5 0-16,-5 9 0 16,-7 14 0-16,0 0 0 15,4 11 0-15,-8 10-2 16,-2 5 1-16,0 5-1 15,2 3 1-15,4 0-3 16,8-1 0-16,4-12-3 16,16 2-7-16,-3-21-4 15,26 5-2-15,-11-27-6 16,23 6-3-16,-8-21-6 15,8-1-2-15,-7-14 4 16</inkml:trace>
  <inkml:trace contextRef="#ctx0" brushRef="#br2" timeOffset="81">12295 3350 104 0,'-10'-10'39'16,"2"25"0"-16,-17 6 1 16,6 27-31-16,-10 4-4 15,4 8-1-15,-4 8-2 16,6 2-1-16,7-3-1 15,6-6-1-15,11-4-1 16,8-15-2-16,13-7-5 16,1-24-9-16,23 4-5 15,-10-30-9-15,20 0-6 16,-11-14-1-16,10-5 1 0</inkml:trace>
  <inkml:trace contextRef="#ctx0" brushRef="#br2" timeOffset="82">12629 3365 98 0,'0'0'40'15,"-14"4"2"-15,5 31-1 16,-13 2-19-16,5 17-19 16,0 6-1-16,1 8 0 15,0 0-2-15,6-4-1 16,2 3-2-16,3-13-4 15,10 3-8-15,-10-25-8 16,18 5-7-16,-15-21-13 16,13-5 2-16,-11-11-1 15,13-18 2-15</inkml:trace>
  <inkml:trace contextRef="#ctx0" brushRef="#br2" timeOffset="83">13430 3669 88 0,'0'0'36'16,"2"-17"1"-16,-2 17 1 15,-28 4-27-15,11 7-5 16,-9-1-1-16,2 6-2 16,-1-1 0-16,4 4 0 15,1-3-1-15,7 1 1 16,6-2-2-16,12-2 0 0,5-5-1 15,13-2 1-15,5 2-1 16,8-3 1-16,3-1-1 16,3 3 0-16,-3 4 0 15,-7 0-1-15,-10 5 1 16,-8 4-1-16,-11 1 1 15,-12 2 0-15,-6 0 0 16,-3-5-1-16,1 1-1 16,-3-7-1-16,10-3-2 15,10-9-4-15,10-5-10 16,0-18-7-16,26 10-9 15,-7-17-3-15,15 3 0 16,-3-10 3-16</inkml:trace>
  <inkml:trace contextRef="#ctx0" brushRef="#br2" timeOffset="84">13855 3667 102 0,'0'0'39'16,"0"0"0"-16,-1 29-1 16,-8-9-32-16,-1 10-1 15,-4 2-2-15,-1 6 0 16,-3 2-1-16,1 1 0 15,-2-4-1-15,4-1-1 16,1-6 1-16,3-5-2 16,7-9 1-16,4-16 1 15,0 0-1-15,16-5 0 16,0-14 0-16,2-9 0 0,1-5 1 15,0-5 0-15,5-6-1 16,-5-2 1-16,0-1-1 16,-3 2 1-16,1 3-1 15,-1 6 1-15,-2 8-1 16,2 6 0-16,-1 8-1 15,2 10 1-15,-2 8 0 16,0 8-1-16,-2 7 1 16,3 2-1-16,-6 6 1 15,-4 0 0-15,-1 4 0 16,-8-1-1-16,-5 3 1 15,-5-3 0-15,-5-1 0 16,-5-2 0-16,-4-2 0 16,-3-3-1-16,-1-2 1 15,1-2 0-15,1-4 0 0,3 1 0 16,3 2 0-16,3 3-1 15,-1 1 1-15,4 5 0 16,1 8 0-16,0 3 0 16,-3 9 0-16,1 4 0 15,-7 4 0-15,-1 1-1 16,2-1 1-16,-3-1-3 15,8-5-1-15,-6-18-9 16,23 2-5-16,2-32-3 16,15 2-8-16,5-26-5 15,25-8-7-15,5-18 2 16</inkml:trace>
  <inkml:trace contextRef="#ctx0" brushRef="#br2" timeOffset="85">14511 3705 82 0,'11'-7'38'0,"-6"-6"-1"15,-5 13 2-15,3-18-28 16,-3 18-3-16,-16-8-1 16,-1 12-2-16,-12 0 0 15,-5 7-1-15,-9 3-1 16,-4 8 0-16,0 4-2 0,-1 4 1 15,6 2-1-15,8 4-1 16,9-5 1-16,12 0-1 16,13-6 0-16,14-5-1 15,12-9 1-15,13-8-1 16,6-8 1-16,6-8 0 15,2-7 0-15,-2-5 1 16,-9-7-1-16,-3 1 1 16,-8-3 0-16,-10 3 0 15,-7 5-1-15,-6 4 1 16,-5 10-1-16,-3 12 0 15,-10 5-1-15,0 13 1 16,-2 7-1-16,1 5-2 16,-2 6 0-16,4-1-2 15,9 6-5-15,-3-17-8 0,28 13-3 16,-13-28-5-16,30 11-4 15,-8-22-5-15,20-2-5 16,-1-11 2-16</inkml:trace>
  <inkml:trace contextRef="#ctx0" brushRef="#br2" timeOffset="86">15096 3665 107 0,'-22'1'41'0,"-16"-2"0"15,1 16 0-15,-11 6-35 16,3 5-2-16,6 3-1 0,3 4-1 15,8 1 0-15,7 1-2 16,12-1 0-16,11-6-1 16,14-3-1-16,12-10-2 15,11-3-3-15,3-16-9 16,17 8-5-16,-12-27-3 15,16 14-10-15,-15-18-6 16,5 4-1-16,-9-11 3 16</inkml:trace>
  <inkml:trace contextRef="#ctx0" brushRef="#br2" timeOffset="87">15242 3769 90 0,'-22'12'38'0,"11"9"1"15,2-11 0-15,15 11-23 0,6-12-13 16,12-1-1-16,10-8 0 15,6-4-1-15,9-2 0 16,2-8 0-16,-4-2-1 16,4-6 1-16,-9-3-1 15,-4 1 1-15,-10-2 0 16,-4 1 0-16,-10 3 0 15,-11 3 0-15,-10 6 0 16,-7 8 0-16,-11 8 0 16,-6 9 1-16,-7 8-1 15,-5 8 0-15,6 6 0 16,2 1-1-16,8 3 1 15,11-2-2-15,12-6 0 16,16-8-4-16,17-1-5 0,3-19-9 16,25 8-3-16,-9-25-6 15,22 11-6-15,-9-17-7 16,11 1-1-16,-1-4 2 15</inkml:trace>
  <inkml:trace contextRef="#ctx0" brushRef="#br2" timeOffset="88">15948 3158 76 0,'21'0'38'0,"11"7"0"15,-1-10 2-15,21 13-31 16,-5 2-3-16,10 15 0 15,-4 3 0-15,-5 22-2 16,-8 6 0-16,-13 15-2 16,-11 10-1-16,-20 9 0 15,-15 2-1-15,-14 3 1 16,-13-4-1-16,-5-8 0 15,-5-11-1-15,1-13-1 16,12-7-4-16,2-28-10 16,30 4-6-16,-2-34-9 15,29-3-8-15,8-21-4 16,22-5 1-16</inkml:trace>
  <inkml:trace contextRef="#ctx0" brushRef="#br2" timeOffset="89">17478 3300 66 0,'3'-12'39'15,"-10"-1"-1"-15,7 13 0 16,-19 7-17-16,7 16-13 0,-8 4-3 16,6 17 0-16,-6 7-2 15,2 10 0-15,-3 7-2 16,2 6 0-16,3 1-1 15,3-3-1-15,1-5-1 16,1-6-3-16,10-5-2 16,-4-23-11-16,20 10-13 15,-17-28-8-15,13-1-1 16,-11-14 0-16</inkml:trace>
  <inkml:trace contextRef="#ctx0" brushRef="#br2" timeOffset="90">17094 3705 103 0,'-26'-17'40'0,"26"17"1"16,-13-4-1-16,26 13-36 16,13-7-1-16,16 1-2 15,13-1 1-15,14 2 0 16,14-3-1-16,10 1 0 15,4-4-1-15,1 3 0 16,-6-5 1-16,-7 0-1 16,-13 2 0-16,-13-2 0 15,-19-1 0-15,-15-2 0 16,-25 7 0-16,4-13 1 15,-21 10-1-15,-10 2 0 16,-11 5 1-16,-5 6-1 16,-4 7 1-16,-2 7 0 15,4 8-1-15,6 2 0 0,8 5 0 16,15 2 0-16,18-2 0 15,16-7 0-15,17-2 0 16,16-11 0-16,12-10 0 16,5-10 1-16,4-11-1 15,-5-9 1-15,-6-11 0 16,-13-3 0-16,-15-6-1 15,-19-3 0-15,-13 4-1 16,-20 2 0-16,-12 14 0 16,-17 6-2-16,-2 15-1 15,-9 5-2-15,8 20-10 16,-5-10-3-16,28 23-5 15,-3-17-6-15,36 11-5 0,6-16-7 16,24-4 3-16</inkml:trace>
  <inkml:trace contextRef="#ctx0" brushRef="#br2" timeOffset="91">5813 326 49 0,'0'0'36'0,"0"0"0"15,50-37 1-15,-50 37-20 16,0 0 9-16,0 0-18 15,0 0-2-15,0 0-2 16,0 0-1-16,0 0 0 16,0 0 0-16,0 0 0 15,0 0-1-15,-62 16 0 16,62-16 0-16,-49 38-1 15,49-38 0-15,-51 48 0 16,51-48-1-16,-57 59 1 16,57-59 0-16,-60 62 0 0,60-62-2 15,-58 65 2-15,58-65-1 16,-58 66 1-16,58-66-2 15,-49 62 3-15,49-62-1 16,-40 56 0-16,40-56 1 16,-32 50 0-16,32-50 0 15,-29 44-2-15,29-44 2 16,-25 42-2-16,25-42 0 15,-44 51 0-15,27-10 0 16,5-8 0-16,4 2 0 16,-3-5 0-16,7 2 0 15,-1-5 0-15,7 5 0 16,0-8-2-16,0 2 2 15,1-1 0-15,1 2 0 0,-2-3-1 16,-1-2 1-16,-1 2 0 16,1-1 0-16,-2 0 0 15,-1 0 0-15,1-3-1 16,-3 0 0-16,3-2 1 15,0 1-1-15,-2-2 1 16,3-2-1-16,0 1 2 16,2 1-2-16,0-1 1 15,-1-1 0-15,4 4 0 16,-4-3 0-16,4 2 0 15,-3-1 0-15,0 1 0 16,0-3 0-16,2 4 0 16,0 1 0-16,1 1 0 15,-2-2-1-15,2 0 1 0,1 0-1 16,0-1 1-16,3 3-1 15,3-1 1-15,0-5-1 16,2-2 0-16,-1 2 1 16,6 1-4-16,-5-6-5 15,11 12-12-15,-17-19-8 16,20 12-10-16,-11-11-2 15,10 6-2-15,1-9 2 16</inkml:trace>
  <inkml:trace contextRef="#ctx0" brushRef="#br2" timeOffset="92">18299 313 45 0,'-47'0'33'0,"47"0"4"16,0 0-2-16,0 0-20 16,-44 0-3-16,44 0-3 15,0 0-2-15,0 0-2 0,0 0 0 16,-28 0-3-16,28 0 1 15,0 0-1-15,0 0 0 16,0 0 0-16,0 0-1 16,0 0 0-16,0 0 0 15,0 0 1-15,0 0 0 16,0 0-1-16,0 0 0 15,0 0 1-15,0 0-2 16,0 0 1-16,0 0 0 16,0 0-1-16,0 0 0 15,60 0 1-15,-60 0-1 16,0 0 0-16,60 6 0 15,-60-6 0-15,43 32 0 16,-43-32 0-16,0 0 0 16,60 50 0-16,-60-50 0 0,0 0 1 15,48 42-1-15,-48-42 0 16,0 0 1-16,0 0-2 15,42 55 2-15,-42-55 0 16,0 0-1-16,0 0-1 16,0 0 1-16,21 51 1 15,-21-51-1-15,0 0 0 16,0 0 0-16,0 0 0 15,0 0 0-15,16 51 0 16,-16-51 0-16,0 0 0 16,0 0 0-16,0 0 1 15,0 0-1-15,0 0-1 16,-4 49 1-16,4-49 0 15,0 0 0-15,0 0 0 0,0 0 0 16,0 0-1-16,0 0 1 16,-16 50 0-16,16-50 0 15,0 0-1-15,0 0 1 16,0 0 0-16,-7 45 0 15,7-45 0-15,0 0-1 16,0 0 2-16,-8 45 0 16,8-45 1-16,0 0 0 15,0 0-1-15,-7 49 0 16,7-49 1-16,0 0-1 15,0 0 0-15,-5 52-1 16,5-52 0-16,0 0 0 16,0 0 0-16,-3 49-1 15,3-49 1-15,0 0 0 0,0 0 0 16,-23 56 0-16,23-31 0 15,-3-4-1-15,3 0 1 16,-5-4 0-16,5 1 0 16,-5 0-1-16,5-3 1 15,-2 0-1-15,-3 0 1 16,-1 1 0-16,0 0 0 15,-1-1 0-15,-2 4 0 16,1-4 0-16,-5 1 0 16,3-3 0-16,1 5 0 15,-2-5 0-15,3 2 0 16,0-2 0-16,-1 0 0 15,2-2-1-15,-1 3 1 16,0-2 0-16,-3 0 0 0,2-2 0 16,-4 4 0-16,1-2-1 15,-1 2 1-15,1-1 0 16,-2 2 0-16,2 0 0 15,1 5-1-15,0-2 1 16,0 0-1-16,0 3 2 16,1-3-2-16,-1 0 2 15,2-1-1-15,-1-1 0 16,1-4 0-16,1-1 1 15,8-11-1-15,-12 15 1 16,12-15-1-16,0 0 0 16,0 0 0-16,0 0 0 15,0 0 0-15,0 0 0 16,0 0 0-16,3-10 0 0,6-1 0 15,1-4-1-15,4-7 1 16,4-8 0-16,3-4 0 16,3-4 0-16,2-11 1 15,0-5-1-15,3-12 1 16,-29 66 0-16,35-69-1 15,-35 69 2-15,29-77-1 16,-29 77-1-16,36-75-1 16,-36 75 1-16,28-76-1 15,-28 76 1-15,28-71-1 16,-28 71 0-16,21-69 0 15,-21 69 2-15,20-62-2 16,-20 62 1-16,10-60 1 16,-10 60-1-16,6-52 0 0,-6 52 0 15,1-48 1-15,-1 48-1 16,-3-43 1-16,3 43-1 15,0 0 1-15,-12-61-1 16,12 61 1-16,0 0-1 16,-19-55 0-16,19 55 1 15,0 0-1-15,-24-45 0 16,24 45 0-16,0 0 0 15,0 0 0-15,-38-53 0 16,38 53 0-16,0 0 0 16,0 0 0-16,-46-43 0 15,46 43 0-15,0 0 0 16,0 0 0-16,-54-48 0 15,54 48 0-15,0 0-1 0,-51-19 1 16,51 19 0-16,0 0 0 16,-52 0 1-16,52 0-1 15,0 0 0-15,-49 0 0 16,49 0 0-16,0 0 0 15,-43 0 0-15,43 0 0 16,0 0-1-16,0 0 1 16,0 0 1-16,-42 0-2 15,42 0 0-15,0 0-1 16,0 0-1-16,0 0-2 15,0 0-9-15,0 0-7 16,0 0-7-16,0 0-7 16,0 0-6-16,0 0 0 15,0 0 1-15</inkml:trace>
  <inkml:trace contextRef="#ctx0" brushRef="#br2" timeOffset="93">19077 3701 74 0,'-27'-15'36'0,"9"11"0"16,-13-3 1-16,9 9-30 16,-15-2-1-16,8 10-2 15,-3 2-1-15,5 7 0 16,-1 0-1-16,4 6-1 15,5 0 1-15,4 0-1 16,3 0 0-16,8-4-1 16,6-3 1-16,5-5-1 0,6-6 1 15,7-6 1-15,4-11-1 16,8-1 0-16,4-10 0 15,4-3 0-15,0-3 0 16,-1 0 1-16,-3 0-2 16,-6 5 1-16,-4 3-1 15,-8 8 0-15,-7 1 1 16,-11 10-1-16,11 6-1 15,-10 6 1-15,-2 2-1 16,0 6 1-16,1 3-2 16,-1 3-1-16,3 1-1 15,-1-5-3-15,12 7-8 16,-8-15-23-16,15 2 0 15,0-18-1-15,12-4 2 0</inkml:trace>
  <inkml:trace contextRef="#ctx0" brushRef="#br2" timeOffset="94">19691 3231 91 0,'0'-17'36'15,"-7"3"1"-15,7 14 1 16,-27 15-33-16,12 7 0 15,-4 5-1-15,2 10 0 16,0 7-1-16,0 8 0 16,-1 6-1-16,1 4 0 0,0-1-1 15,5-2 1-15,1-3-2 16,3-8 0-16,4-6 0 15,0-9 0-15,5-10 1 16,3-9-1-16,-4-14 0 16,16 6 0-16,-6-12 0 15,1-3 1-15,2-7-1 16,4-4 0-16,0 0 1 15,2-4-1-15,5 3 0 16,3 3 0-16,5 2 0 16,0 5 0-16,3 8 0 15,-2 4 0-15,0 4-1 16,-3 10 1-16,-7 2 0 15,-6 4-1-15,-10 3 1 0,-11 0 0 16,-9-1 0-16,-8 1 0 16,-10-6 1-16,-6-1-2 15,-7-4 1-15,-3-5-1 16,4-7-1-16,1-3-1 15,13-1-5-15,2-15-13 16,27 18-14-16,1-25-4 16,23 13 0-16,3-5-1 15</inkml:trace>
  <inkml:trace contextRef="#ctx0" brushRef="#br2" timeOffset="95">20300 3625 92 0,'-11'-2'38'0,"-10"-6"-1"16,2 11 2-16,-13-1-28 15,2 4-7-15,-5 2 0 16,3 4-1-16,4-1-1 15,4 4-1-15,8-2 0 16,9 1 0-16,8 0-1 16,10-4 0-16,8 2 1 15,6-1-1-15,3 2 0 16,0-2 1-16,-2 2 0 15,-10 2-1-15,-4 1 0 16,-12 3 0-16,-6-1 0 16,-8 1 0-16,-8-2 0 0,-1 1 0 15,-1-3-2-15,1-6-1 16,10-1-2-16,3-12-3 15,22 7-15-15,-1-14-15 16,23-1-1-16,1-9-1 16,15 4 3-16</inkml:trace>
  <inkml:trace contextRef="#ctx0" brushRef="#br2" timeOffset="96">20537 3696 108 0,'0'0'39'15,"-19"-9"0"-15,6 16-1 16,-10-3-34-16,0 6 0 15,-3 4-1-15,0 4 0 16,0 3-1-16,2 6-1 0,6-3 1 16,1 2-2-16,9-1 1 15,11-4-2-15,10-5 2 16,10-5-2-16,6-7 1 15,6-6 0-15,2-6 0 16,2-5 1-16,-4-6-2 16,-2-2 1-16,-12-5 0 15,-8 2-1-15,-5 0 0 16,-10-1 0-16,-7 4 1 15,-1 3-1-15,-3 2 0 16,-2 4 0-16,4 3 1 16,11 9-1-16,0 0 1 15,0 0-1-15,10 1 1 16,7 5 0-16,5 2 0 0,2 0 2 15,1 5-1-15,-2 0 1 16,-2 2 0-16,-7 0-1 16,-2 4 1-16,-4 2-1 15,-7-1 0-15,-3 2-1 16,-2-1 1-16,-4-1-2 15,-1-1 1-15,4-4 0 16,-4-1-1-16,9-14 1 16,-4 16 0-16,4-16 0 15,0 0 0-15,8-6 0 16,1-5 1-16,1-3 0 15,-1-3 0-15,2-2 0 16,2-4 0-16,-2 3 0 16,-1-3-1-16,4 1 1 0,4 4-1 15,0-2-1-15,2 2 0 16,1 0-2-16,5 4-2 15,-2-9-8-15,12 19-9 16,-15-20-5-16,17 18-9 16,-11-14-5-16,11 3-1 15,-7-4 3-15</inkml:trace>
  <inkml:trace contextRef="#ctx0" brushRef="#br2" timeOffset="97">21287 3287 113 0,'-6'-13'40'15,"-9"0"1"-15,15 13-1 16,-21 0-36-16,13 11 0 16,-1 7-1-16,0 12 0 15,-3 7-1-15,-2 12-1 16,-2 7 1-16,-2 9 0 15,-2 2-2-15,2 3 0 16,-1-5 0-16,4-3 0 16,1-7 0-16,7-8-2 15,2-9 2-15,5-10-1 16,2-10 1-16,-2-18 0 15,19 11 0-15,-5-18 0 16,3-7 0-16,-3-4 0 16,6-4 0-16,0-2 1 0,3-6-1 15,-3 2 2-15,2 2-2 16,2 4 0-16,-4 7 0 15,1 3 0-15,0 11 0 16,0 5 0-16,-1 7 0 16,-7 10 0-16,-2 5 0 15,-5 0 0-15,-1 3 0 16,-10 2 0-16,-4-1 0 15,-11-3 0-15,-6-2 0 16,-7-5-2-16,-6-3 2 16,-3-5-1-16,1-6-1 15,1-6-1-15,9 2-6 16,-1-18-10-16,32 16-3 15,-20-32-8-15,34 13-10 16,0-11-2-16,15-2 0 0,3-5 1 16</inkml:trace>
  <inkml:trace contextRef="#ctx0" brushRef="#br2" timeOffset="98">1371 5450 77 0,'1'-17'36'0,"-1"17"0"15,0 0 1-15,0 0-30 16,0 0-1-16,0 0 0 16,-13 6-2-16,8 8 0 15,-1 6-1-15,-2 9-1 16,-2 3 0-16,-1 8 0 15,-2 0 0-15,0 3 0 16,-1-1-1-16,3-3 0 16,1-9 0-16,3-4-1 15,3-12 1-15,4-14 0 16,0 0-1-16,16-14 1 15,0-12-1-15,4-5 1 16,1-10 0-16,4-4 0 16,1-2 0-16,-1 1-1 0,-2 3 1 15,-3 8 0-15,0 6-1 16,-5 6 1-16,-3 9-1 15,-1 9 0-15,-1 8 1 16,-2 13-1-16,0 3 0 16,0 10 1-16,-1 8-1 15,1 2 0-15,1 3-1 16,0 1-1-16,3-1-2 15,4-10-1-15,12 3-7 16,-7-26-13-16,19 6-12 16,-5-19 0-16,7-3-2 15,-2-15 2-15</inkml:trace>
  <inkml:trace contextRef="#ctx0" brushRef="#br2" timeOffset="99">1967 5429 102 0,'-11'2'37'16,"-5"0"1"-16,4 16-2 15,-3-2-30-15,4 13-1 16,-1 2-1-16,6 7-1 16,-1 0 0-16,7 1-1 15,3-1 0-15,5-7 0 16,7-5-1-16,5-11 0 15,6-8-1-15,9-9 1 16,-1-10-1-16,5-9 1 16,-3-7-1-16,3-6 1 15,-6-4 0-15,1-2-1 16,-8 1 1-16,-2 4-1 0,-5 2 1 15,-4 7-1-15,-4 8 0 16,-4 7 0-16,-7 11 0 16,0 0 0-16,0 24 0 15,-4 6 0-15,-1 6-1 16,2 7 0-16,3 2 0 15,8 1-2-15,8-2-2 16,5-11-1-16,16-1-5 16,-5-27-11-16,28 0-8 15,-10-25-7-15,16-8-1 16,-5-18 0-16,6-8 2 15</inkml:trace>
  <inkml:trace contextRef="#ctx0" brushRef="#br2" timeOffset="100">3029 4954 72 0,'-22'9'39'0,"2"21"-1"16,-13 13 2-16,7 23-16 16,-6 2-18-16,5 11-2 15,1 2 0-15,6 4-2 16,5-2-2-16,7-9-1 15,7-8-4-15,1-14-3 16,14-1-12-16,-11-24-18 16,7-6 0-16,-10-21 0 15,11-3 2-15</inkml:trace>
  <inkml:trace contextRef="#ctx0" brushRef="#br2" timeOffset="101">2719 5443 104 0,'-11'-20'38'16,"11"20"1"-16,11-21 0 15,11 18-33-15,-2-5-1 16,11 6-1-16,3 0-1 16,7 3-1-16,-1 0 0 15,-2 6 0-15,-1 2-1 16,-5 9 1-16,-5 4-1 15,-6 6 0-15,-5 5-1 16,-7 6 1-16,-5-2-1 16,-4 2 0-16,-4-1 0 0,-1-4 0 15,2-7 0-15,0-7 0 16,6-11 0-16,-3-9 0 15,16-14 0-15,-3-9 0 16,4-9 1-16,1-7-1 16,2-6 0-16,-3-4 1 15,-1 3 0-15,-6 4-1 16,-1 6 2-16,-3 6-2 15,-4 11 0-15,1 6 0 16,-3 13 0-16,12-3 0 16,-2 8 0-16,6 2-2 15,6 1 1-15,7 2-2 16,5-4-1-16,9-3-1 15,6 1-4-15,-5-15-7 16,15 15-6-16,-13-21-5 0,9 13-5 16,-17-11-5-16,2 4-1 15,-16-3 5-15,-8 2 36 16,0 10 7-16,-22-9 9 15,6 11 4-15,-10 10 8 16,5 6 5-16,-11-1 3 16,8 17-3-16,-3-3-32 15,3 8-1-15,1 3-1 16,3-1-1-16,4 1-1 15,4-6-2-15,4-4-2 16,-1-14-3-16,13 5-14 16,-20-21-12-16,29-14-5 15,-17-7 0-15,6-4-1 0</inkml:trace>
  <inkml:trace contextRef="#ctx0" brushRef="#br2" timeOffset="102">3782 5199 111 0,'-19'-36'37'0,"9"13"1"16,-4-2-8-16,14 25-29 15,0-12-3-15,0 12-10 16,33 6-17-16,-16 0-10 16,9 9 1-16,-1-3 0 15</inkml:trace>
  <inkml:trace contextRef="#ctx0" brushRef="#br2" timeOffset="103">4041 5363 85 0,'13'19'38'0,"-13"-19"1"15,25 13 1-15,-12-13-23 16,13 5-9-16,-1-8-3 16,5 0 0-16,0-6-3 15,4-2 0-15,-5-4-1 16,3-4 0-16,-7 1-3 15,-4-4 4-15,-7-1-4 16,-4 3 2-16,-9 1-3 16,-6 7 3-16,-6 3-2 15,-9 9 1-15,-4 7 3 16,-7 8-3-16,-2 10 4 0,-1 4-1 15,1 5 0-15,6 5 0 16,4 2 1-16,9-2-2 16,14-5-1-16,9-4-1 15,19-6 0-15,9-9-2 16,15-5-1-16,3-11-2 15,13-2-4-15,-9-18-8 16,13 12-5-16,-17-19-2 16,0 7 17-16,-15-3 4 15,-13 3 3-15,-4 4 4 16,-14-3 4-16,-9 20 10 15,-4-12 4-15,2 23 2 16,-18-5-14-16,10 13-4 16,-6 3-2-16,3 3 0 15,1 6-1-15,3-2 0 0,3-1-1 16,7-4 0-16,5-5 0 15,2-10 0-15,6-9 0 16,1-8 0-16,2-9 0 16,0-8-1-16,2-6 1 15,-2-3-1-15,0-4 1 16,-2 5-1-16,-1 2 0 15,2 6 0-15,-6 9 0 16,0 9 0-16,-10 7 0 16,13 18 0-16,-11 4 0 15,3 7 0-15,2 3 0 16,4 1-1-16,4 0 0 15,7-6-2-15,9-8-1 16,4-17-5-16,18 1-11 0,-13-29-2 16,22 6-6-16,-15-28-3 15,16 6-6-15,-12-18-2 16,-1-1 1-16</inkml:trace>
  <inkml:trace contextRef="#ctx0" brushRef="#br2" timeOffset="104">5503 4877 108 0,'0'0'40'16,"-30"16"2"-16,11 20-1 15,-12 14-38-15,3 5 0 16,1 6 0-16,6 6-1 16,0 1-1-16,10-1 0 15,6-3-2-15,4-5-2 16,6-3-5-16,-6-22-11 0,20 3-7 15,-17-24-9-15,10-4-5 16,-12-9-1-16,10-24 2 16</inkml:trace>
  <inkml:trace contextRef="#ctx0" brushRef="#br2" timeOffset="105">5231 5182 94 0,'0'0'36'0,"11"-8"0"16,11 8 0-16,11-6-35 15,7-2 0-15,7-1 0 16,5-1 0-16,6-1 0 16,-2 3 1-16,-1-2 0 15,-8 5 1-15,-8-3 0 0,-8 4 1 16,-11 2 0-16,-10 2-1 15,-10 0 1-15,-12 8-2 16,-6 0 1-16,-5 4-2 16,0 1 0-16,1 4 0 15,1 3-1-15,7 0 1 16,4-2-1-16,10 0 1 15,12-1-1-15,7-7 1 16,4 1 0-16,4-4 0 16,1-2 1-16,2 3-2 15,-6-2 3-15,-2 2-2 16,-6 4 1-16,-6 3 0 0,-7 0-2 15,-6 8 0 1,-6 1 0-16,-4-1 0 0,1 6 0 16,-4-6-3-16,7 7-7 15,-4-17-7-15,17 12-6 16,-4-25-3-16,17 10-10 15,-2-17-6-15,17 1-2 16,6-10 3-16</inkml:trace>
  <inkml:trace contextRef="#ctx0" brushRef="#br2" timeOffset="106">6175 5459 124 0,'-25'6'42'0,"-1"-9"-1"0,12-1-6 16,6 4-56-16,-4-19-9 15,12 19-13-15,8-21 1 16,4 13-3-16,2-4 2 16</inkml:trace>
  <inkml:trace contextRef="#ctx0" brushRef="#br1" timeOffset="107">7014 4868 58 0,'-6'-15'35'16,"6"15"0"-16,-20-25 0 15,20 25-24-15,-25-27-3 16,11 18-1-16,-5-5-2 15,6 8-1-15,-3 2-1 0,1 10 0 16,-3 12-1-16,-4 10 0 16,1 14 0-16,-1 12 0 15,-3 6-1-15,3 5 1 16,3 1 1-16,7-2-1 15,12-11 0-15,9-6 0 16,16-17 0-16,16-13 0 16,12-13-2-16,10-15 1 15,6-13-2-15,0-9 0 16,-4-9 0-16,-6-6 0 15,-14-6-1-15,-12-1 1 16,-16-4 1-16,-13 1-2 16,-14 5 2-16,-10 2-1 15,-8 8 0-15,-7 4 0 0,2 16-1 16,-3 5-1-16,11 17-3 15,-5 1-7-15,23 23-24 16,0-1 0-16,17 13-1 16,2-2 0-16</inkml:trace>
  <inkml:trace contextRef="#ctx0" brushRef="#br1" timeOffset="108">7483 5075 82 0,'0'0'39'15,"0"0"-1"-15,-24-8 0 16,24 8-30-16,-24 18-4 0,13 0 1 16,-5 3-2-16,4 6 1 15,0 5 1-15,2-2-2 16,5 2 0-16,9-4-1 15,1-6 1-15,11-9-1 16,7-10-1-16,9-11 0 16,3-8-2-16,10-8 2 15,0-9-3-15,0-5 1 16,-4 0 0-16,-4 3 0 15,-8 2 1-15,-7 4-1 16,-8 6 1-16,-8 13-2 16,-6 10 2-16,-13 6 0 15,-2 11 0-15,1 11-1 16,-4 6 1-16,2 3 0 15,5 1 1-15,4-2-1 0,10-2-1 16,9-8-2-16,11-6-1 16,5-18-3-16,15 3-15 15,-6-18-15-15,11 3-2 16,-6-18 1-16,1 7 0 15,-9-10 33-15,-5 5 1 16,-7 6 7-16,-16-3 15 16,5 14 15-16,-16-2 2 15,5 11-1-15,-12 13 3 16,7 7-29-16,-7 2-3 15,4 5 0-15,-2 5-1 16,4 2-1-16,2-2 1 0,1-4-1 16,1-3 1-1,4-5-3-15,1-9 3 0,-3-11-2 16,11-1 0-16,0-14 0 15,-2-7-2-15,6-6 2 16,2-9-2-16,1-3-1 16,1-4 1-16,3 2-1 15,1 4-1-15,-3 1-2 16,4 10 0-16,-3-3-9 15,13 23-6-15,-11-9-13 16,15 18-8-16,-4-3-1 16,14 10 0-16</inkml:trace>
  <inkml:trace contextRef="#ctx0" brushRef="#br1" timeOffset="109">9087 4673 87 0,'-6'-21'38'0,"6"21"-1"15,-11-14 1-15,11 14-32 16,-15 17-1-16,8 5-1 16,1 8-1-16,0 11-1 15,-2 9 0-15,-1 8 1 16,-1 9-2-16,-2 2 3 15,-1-1-3-15,2-4 2 16,1-6-1-16,2-10 1 16,3-11-1-16,5-6 0 0,6-18-2 15,4-8 0-15,7-10 0 16,2-8 1-16,3-7-3 15,3-4 3-15,1-10-3 16,-1 0 0-16,-2 1 3 16,1 1-3-16,-3 4 2 15,-2 6-3-15,1 4 3 16,2 10-2-16,-1 7 2 15,3 4-1-15,-2 11 1 16,-2 6 0-16,-3 6 0 16,-7 2 3-16,-7 4-3 15,-6 0 1-15,-10 1 2 16,-10 0-2-16,-6-3 2 15,-6-7-2-15,-3-5 0 0,-1-5-3 16,6-3 1-16,6-10-4 16,14-2-3-16,0-17-8 15,29 8-15-15,-1-10-7 16,21 0-2-16,3-10 2 15,8 8-1-15</inkml:trace>
  <inkml:trace contextRef="#ctx0" brushRef="#br1" timeOffset="110">9580 5076 83 0,'12'-5'38'16,"-12"5"0"-16,-10-3 0 16,-6 3-30-16,3 7-2 15,-7 0-2-15,2 11-1 0,-3 2 0 16,-2 7 2-16,5 2-3 15,-2 1 2-15,3 3 0 16,6-5-1-16,7 1 1 16,5-11-2-16,9-7 1 15,7-8-3-15,8-6 0 16,4-7 1-16,3-7-4 15,1-7 4-15,-2-5-4 16,-2-4 1-16,-12 4-1 16,-8-3 0-16,-4 7 2 15,-6 2-4-15,-6 8 2 16,-6 2-3-16,3 14-1 15,-1-3-3-15,14 19-13 16,-3-17-12-16,8 25-1 0,5-12-1 16,17 4 0-16</inkml:trace>
  <inkml:trace contextRef="#ctx0" brushRef="#br1" timeOffset="111">10065 5124 101 0,'-13'-16'38'0,"0"9"0"15,-9-6 0-15,-3 11-36 16,-3 5 2-16,-1 14 0 16,0 1-2-16,3 7 3 15,6 4-3-15,6-1 1 16,5 1 0-16,11-4-1 0,12-6-1 15,10-12 2-15,10-8-3 16,6-11 0-16,7-12 1 16,4-10-2-16,-3-7-1 15,-2-4 1-15,-6-9 2 16,-6 3-4-16,-6 0 4 15,-8 4-3-15,-9 10 2 16,-6 9 0-16,-8 14-1 16,3 14 1-16,-18 11-1 15,4 12 1-15,-2 12-2 16,1 8 0-16,4 9-2 15,4-4 1-15,10 6-4 16,-1-17-4-16,23 9-10 16,-10-22-9-16,17 2-6 0,-2-19 0 15,7-2-1-15</inkml:trace>
  <inkml:trace contextRef="#ctx0" brushRef="#br1" timeOffset="112">10601 5032 95 0,'0'0'39'0,"0"0"2"15,-12 22-2-15,5 2-29 16,-5 10-7-16,-2 4 1 16,2 4-1-16,2 1 0 15,1-2-2-15,5-4-1 16,7-9-3-16,0-14-8 15,17 1-11-15,-12-23-16 0,17-2-2 16,-6-17 1-16,8-4-3 16</inkml:trace>
  <inkml:trace contextRef="#ctx0" brushRef="#br1" timeOffset="113">10632 4861 102 0,'-13'-10'38'0,"-4"3"0"15,17 7-8-15,0 18-52 16,0-18-14-16,25 19-2 15,-10-9-1-15,13 7 0 16</inkml:trace>
  <inkml:trace contextRef="#ctx0" brushRef="#br1" timeOffset="114">10869 5126 100 0,'-6'10'40'0,"14"5"3"15,-8-15-4-15,35 7-35 16,-9-11 0-16,7-4-1 15,2-6-1-15,4-3-3 16,-3-4 1-16,-2-4-1 16,-8 4 1-16,-5-4 1 15,-9 2-1-15,-8 2 1 16,-7 3-1-16,-6 6 0 15,-11 6 0-15,-6 12 0 0,-5 7 0 16,-6 9 1 0,2 10-1-16,-1 5 2 0,9 2-2 15,6-1 2-15,13-3-5 16,11-8 1-16,23 0-10 15,2-20-4-15,25 4-12 16,-6-19-12-16,19-6 0 16,-5-12-3-16,11-2 4 15</inkml:trace>
  <inkml:trace contextRef="#ctx0" brushRef="#br1" timeOffset="115">11521 4903 107 0,'-19'9'40'0,"-9"-4"1"0,10 10-1 16,4 0-37-1,2 1 0-15,3 0-1 0,11-2 0 16,5-1-1-16,9-2 0 16,4-2-1-16,4-2 1 15,1 1 0-15,-2 1 0 16,-2 2 0-16,-4 6 0 15,-9 4 0-15,-7 2 1 16,-5 3-1-16,-7 1 0 16,-4 0-2-16,-3-3 1 15,0 2 0-15,-3-11-3 16,5 3-3-16,-7-10-8 15,12 5-3-15,-11-19-12 16,22 6-11-16,-24-14 0 16,15 2-3-16,-3-16 5 0</inkml:trace>
  <inkml:trace contextRef="#ctx0" brushRef="#br1" timeOffset="116">12507 4935 61 0,'10'-7'34'0,"3"2"-1"15,-5-5 2-15,5 9-22 0,-12-11-3 16,-1 12-2-16,4-10-1 15,-4 10 0-15,-16 2 0 16,5 7-2-16,-9 2 0 16,2 6-2-16,-2 2 0 15,0 5-1-15,2 1-1 16,4 4 0-16,3-1 0 15,9-1-1-15,6 0 1 16,5-5 1-16,8-4-2 16,5-5 2-16,7-6-2 15,7-7 1-15,1-7-1 16,5-4 0-16,0-4 0 15,-3-1-1-15,-2 0 1 16,-8 4-2-16,-4 4 3 16,-8 7-1-16,-9 12 0 0,-6 5 2 15,-5 5-2-15,-6 3 1 16,-4 4-1-16,-1 2 1 15,-8-1 1-15,2-2-1 16,-6-3 0-16,0-3-2 16,-7-4 3-16,0 0-2 15,-2-6 1-15,2-2-2 16,6-5-1-16,2-7-4 15,16 3-6-15,-2-20-6 16,32 12-13-16,4-16-8 16,18 1-2-16,4-7 0 15,19-1 1-15</inkml:trace>
  <inkml:trace contextRef="#ctx0" brushRef="#br1" timeOffset="117">13239 4976 93 0,'-11'4'38'16,"11"-4"-1"-16,-10 2 1 16,2-1-32-16,-1 8 1 15,-4 2-2-15,-1 7-1 16,-7 7-1-16,3 2 2 15,-1 3-3-15,3 2 2 16,4 1-2-16,10-6 0 16,5-4-1-16,11-8 1 15,9-7-1-15,10-8-1 16,6-6 1-16,-1-13-1 15,3-5 1-15,-7-5-2 0,-3-5 1 16,-6-3-2-16,-14 3 1 16,-5 1-2-16,-10 1 1 15,-6 9-2-15,-3 7 0 16,-2 4-1-16,15 12-6 15,-21-4-11-15,30 13-13 16,-9-9-3-16,29 12-1 16,-1-9-1-16</inkml:trace>
  <inkml:trace contextRef="#ctx0" brushRef="#br1" timeOffset="118">13959 4482 106 0,'-14'-27'39'0,"2"25"1"15,-13 4-1-15,9 23-36 16,-8 10 2-16,2 15-2 16,-4 14 1-16,0 11-2 15,0 7 0-15,5 2-2 16,5 0 0-16,6-9-2 15,11-1-8-15,-2-23-7 16,24 1-14-16,-7-21-8 16,15-8 0-16,-3-20-1 15,9-6 1-15</inkml:trace>
  <inkml:trace contextRef="#ctx0" brushRef="#br1" timeOffset="119">14092 4913 110 0,'0'0'39'16,"0"0"2"-16,-15 10-1 15,9 10-35-15,-5 7-2 16,5 8 0-16,-4 4-1 16,5-2 2-16,2 1-3 15,3-4 3-15,6-5-3 16,3-9 1-16,8-9-2 15,3-11 0-15,6-11 0 16,3-8 0-16,1-10 0 16,0-4 0-16,-3-3-2 15,-2-3-4-15,0 3-2 16,-13-4-8-16,8 21-2 0,-18-10-9 15,10 20-14-15,-12-3 2 16,0 12-2-16,0 0 2 16</inkml:trace>
  <inkml:trace contextRef="#ctx0" brushRef="#br1" timeOffset="120">14457 5007 109 0,'0'0'40'16,"0"0"1"-16,19 13-1 15,-8-13-37-15,9 4-1 16,6-7 0-16,7 1-1 16,2-1 0-16,3-7 0 0,-2-1 0 15,-5-4-1 1,-5-4 1-16,-6-4-1 0,-10 1 1 16,-10 0-1-16,-10 3 1 15,-6 9 0-15,-13 6 0 16,-2 12 1-16,-6 10-1 15,-2 8 0-15,2 8 0 16,6 8 0-16,9 0-1 16,11-2 3-16,15-3-5 15,13-12-1-15,19-5-8 16,0-19-1-16,23 1-7 15,-10-26-7-15,23 6-10 16,-6-18-8-16,13 1 0 16,-1-11 2-16</inkml:trace>
  <inkml:trace contextRef="#ctx0" brushRef="#br1" timeOffset="121">15669 4564 60 0,'3'-11'35'0,"-3"11"1"16,0 0 1-16,-11 12-19 15,-3-5-8-15,13 15-3 16,-12 2 1-16,6 10-5 16,-4 9 3-16,-1 7-4 15,3 6 0-15,-3 2-1 16,1-3-2-16,2-1 0 15,4-1-3-15,0-10 0 16,9-1-9-16,-8-22-21 16,14 3-4-16,-10-23 2 0,16 8-3 15</inkml:trace>
  <inkml:trace contextRef="#ctx0" brushRef="#br1" timeOffset="122">15433 4971 103 0,'-17'-8'39'16,"17"8"1"-16,0 0-4 15,9-10-31-15,17 2-2 16,15-2-3-16,10-3-1 16,8-8-4-16,12 5-4 15,-7-20-18-15,12 12-12 16,-6-11 1-16,0 4-3 15,-15-5 3-15</inkml:trace>
  <inkml:trace contextRef="#ctx0" brushRef="#br1" timeOffset="123">16172 4437 87 0,'-15'17'40'16,"-10"-1"0"-16,6 16 1 16,-8 2-33-16,3 10-3 15,1 5 1-15,-2 10-2 16,-1 1 1-16,4 4-2 15,3-4-1-15,1-4 0 16,7-4-1-16,3-8-1 16,5-11 1-16,7-11-1 0,7-9 1 15,9-8-1-15,6-14 1 16,5-6-1-16,2-8 0 15,2-6 1-15,1-2-1 16,-5 0 1-16,-1 3-1 16,-10 6 0-16,-4 4 1 15,-6 12-1-15,-10 6 0 16,1 16 0-16,-6 5 0 15,-1 5-1-15,0 6 0 16,0 4-1-16,2-1-1 16,5-4-1-16,10 1-2 15,2-16 0-15,16 3-8 16,-3-21 0-16,21 6-10 15,-11-25-8-15,11 8-6 16,-6-18 0-16,4 2 2 0</inkml:trace>
  <inkml:trace contextRef="#ctx0" brushRef="#br1" timeOffset="124">16607 4856 92 0,'-6'-14'40'0,"6"14"0"16,-12 14-1-16,7 5-26 16,-7 8-10-16,1 8 0 15,0 3-1-15,-2 6-1 16,5-1-1-16,1-8 1 15,7-2-4-15,2-13-1 16,11 1-9-16,-13-21-9 16,34-9-16-16,-12-13 0 15,7-3-3-15,-6-12 0 16</inkml:trace>
  <inkml:trace contextRef="#ctx0" brushRef="#br1" timeOffset="125">16660 4601 99 0,'0'0'36'0,"-10"-6"-1"15,10 6-3-15,30 12-38 16,-13-11-3-16,25 16-20 16,-4-10-7-16,9 6 0 15,-1-6 18-15,8 7 12 16,-8 1 6-16,-5-6 4 15,-5 8 5-15,-20-13 20 16,-2 13 8-16,-14-17 2 0,-13 24-18 16,-17-18-10-16,4 8-4 15,-8-2-2-15,2 5-2 16,0 0 0-16,7 3 0 15,7 0-2-15,13-3 0 16,9 3 0-16,9-1-1 16,10 0 0-16,6-2 1 15,3-1 0-15,-1 2-1 16,-4 0 1-16,-9 0 0 15,-9 1 0-15,-10 0-1 16,-9 2 0-16,-9 0 0 16,-4 1-1-16,-4-4 0 15,4 4-5-15,-5-13-5 16,16 11-5-16,-7-23-6 0,25 12-11 15,-7-20-5-15,14 2-2 16,2-10-2-16</inkml:trace>
  <inkml:trace contextRef="#ctx0" brushRef="#br1" timeOffset="126">17823 4956 64 0,'8'-16'37'16,"-5"-4"0"-16,3 7 1 16,-12-4-25-16,6 17-3 15,-2-10-2-15,2 10-2 16,-1 17-1-16,0 2-1 15,-2 5-1-15,2 8-1 16,-3 3 0-16,0 11 0 0,-4-2-1 16,4 0 2-16,-5-3-2 15,4-5 1-15,1-8-1 16,3-7 1-16,1-9-2 15,0-12 2-15,14-14-1 16,-1-7-3-16,2-10 3 16,3-4-3-16,1-8 2 15,-1-4-1-15,-1-2 1 16,2-2-2-16,-5 5 3 15,-1 5-1-15,-1 6 0 16,1 5 0-16,0 7 0 16,-1 13 0-16,2 5 0 15,3 8 0-15,-1 8-1 16,1 4 1-16,0 7 0 0,-2 1 0 15,-4 4-1-15,-6 0 1 16,-5 1 0-16,-7 3 0 16,-8 0-1-16,-7 0 1 15,-6-4 0-15,-1 2 0 16,-6-2 0-16,2-6 2 15,2 1-2-15,3-4 2 16,7-4-2-16,6 3 2 16,3 0-2-16,7-2 1 15,0 6 2-15,3 6-3 16,-3 5 2-16,-3 8-2 15,-4 3 2-15,-5 4-2 16,-5 3 1-16,0-4-3 16,4-2-2-16,-2-12-4 0,20-3-6 15,0-29-5-15,21 8-9 16,1-31-7-16,27-5-4 15,2-18 1-15,12-6 1 16</inkml:trace>
  <inkml:trace contextRef="#ctx0" brushRef="#br1" timeOffset="127">18411 4818 98 0,'0'0'39'15,"6"21"2"-15,-19-7-2 16,11 8-34-16,-13 5-2 15,4 8 1-15,-3 0-2 16,-3 3 0-16,1-1 0 0,4-3-1 16,1-6-1-16,4-3 1 15,0-9-1-15,6-4 0 16,1-12 0-16,8-7 0 15,5-7 0-15,1-8 0 16,5-4 0-16,-1-6 0 16,3-3 1-16,-1-5-1 15,-3 3 0-15,-1 5 0 16,-3 2 0-16,0 3 0 15,1 7 0-15,-1 6 0 16,7 5 0-16,3 3 0 16,9 5 0-16,2 1 0 0,6 3 1 15,3 1-1 1,2 0 0-16,-2 0 0 0,-3 1 1 15,-9 0-1-15,-7-1 0 16,-10 5 0-16,-14-9 0 16,-6 18 1-16,-12-8-1 15,-7 5 1-15,-3 3-1 16,-5 2 0-16,3 4 0 15,3 2 1-15,6 1-1 16,9 0 0-16,9 1 0 16,7-2 0-16,15-6 0 15,4-7 0-15,9-7 1 16,3-6-1-16,3-9 0 15,-4-7 0-15,-1-7 1 16,-5-8-1-16,-5 0 0 0,-10-6 0 16,-5 1 0-16,-4 3 0 15,-8 3-1-15,-5 6 0 16,-6 8-1-16,1 5 0 15,1 12-3-15,3-1-4 16,12 15-5-16,-2-15-4 16,17 23-10-16,-5-22-6 15,25 4-5-15,-1-9 1 16,11-6 1-16</inkml:trace>
  <inkml:trace contextRef="#ctx0" brushRef="#br1" timeOffset="128">19399 4394 104 0,'0'0'40'0,"-19"-11"0"16,9 30 0-16,-5 4-36 16,1 12 1-16,-2 10-1 15,-1 9-1-15,3 7 0 16,-5 3-1-16,4 4 1 15,2-2-1-15,5-4 0 16,-2-6-1-16,4-6-1 16,3-11 0-16,3-10 0 15,2-9 0-15,6-12 0 16,2-7 0-16,2-8 0 15,1-3 0-15,1-9 0 16,6-2 0-16,-2-6 2 16,4 0-2-16,-1 0 0 15,0 4 0-15,0 2 0 0,0 5 0 16,-4 7 0-16,1 6 0 15,-2 10 0-15,-4 7 0 16,0 8 0-16,-2 4 0 16,-5 1 0-16,-1 6 0 15,-5-3 0-15,-7 0 0 16,-5-4 0-16,-8 2 0 15,-10-9-2-15,-5-3 1 16,-2-7 0-16,1-5 0 16,5-7-3-16,5-10 0 15,19 0-6-15,8-17-2 16,23 3-2-16,2-25-4 15,31 14-5-15,-9-28-6 16,24 5-7-16,-3-13-1 0,5 1 4 16,-4-1 4-16</inkml:trace>
  <inkml:trace contextRef="#ctx0" brushRef="#br1" timeOffset="129">19921 4378 106 0,'-12'10'40'0,"-9"8"1"16,3 17 0-16,-15 10-35 15,7 5-2-15,0 8 0 16,0 7-2-16,3 4 1 15,2 3-1-15,6-3-1 16,3-4-2-16,8-5-1 16,4-10-3-16,14-6-5 15,-4-20-2-15,20 1-8 0,-14-27-8 16,22 0-12-16,-12-15 1 15,7-2-1-15,-8-11 3 16</inkml:trace>
  <inkml:trace contextRef="#ctx0" brushRef="#br1" timeOffset="130">19904 4971 102 0,'-3'17'40'16,"3"-17"1"-16,-5 24-1 16,5-24-31-16,21 4-5 15,9-4-1-15,5-5 0 16,6-4-1-16,9-5 0 15,0-2-1-15,-2-3 0 16,-3-2 0-16,-10-3 0 0,-5-1-1 16,-12 4 0-16,-11-2 0 15,-10 5 1-15,-11 6-1 16,-7 6 0-16,-9 8 1 15,-4 11-1-15,-5 8 0 16,-2 10 1-16,0 6-1 16,6 5 0-16,8 0 0 15,7 4 0-15,14-8-1 16,12-4 0-16,16-7-2 15,10-14 0-15,21 0-8 16,0-22-3-16,21 5-3 16,-12-25-9-16,19 10-8 15,-14-18-5-15,4 2 1 16,-16-3 1-16</inkml:trace>
  <inkml:trace contextRef="#ctx0" brushRef="#br1" timeOffset="131">20670 4869 119 0,'-17'18'40'15,"-15"-4"1"-15,6 17-1 16,-8-4-35-16,3 6-2 15,1-2 0-15,4 4-1 16,6-6 0-16,5-1-2 16,4-8 0-16,8-5 0 15,3-15 0-15,18 4 0 16,0-12 0-16,4-10 0 15,2-3 0-15,2-8 0 16,-1-2 0-16,-1-4 0 16,-2 3 0-16,-3 2 0 15,-6 6 0-15,-2 5 0 0,-5 9 0 16,-6 10 0-16,-3 10 0 15,0 7 0-15,-5 8 0 16,2 2 0-16,2 2 0 16,4-3 0-16,6-4 0 15,6-8 0-15,9-10 0 16,8-8 0-16,6-9 0 15,7-8 0-15,3-6 0 16,0-4 0-16,-3-1 0 16,0-1 0-16,-8 4 0 15,-5 4 0-15,-7 9 0 16,-12 9 0-16,-10 7 0 15,5 20 0-15,-12 4 0 16,-2 10 0-16,-1 4 0 0,-2 8 0 16,2-2 0-16,3-3 0 15,9 3-3-15,-7-18-8 16,17 5-3-16,-12-31 0 15,25 18-5-15,-22-34-2 16,22 15-8-16,-26-26-5 16,2 2-1-16,-11 2 1 15,-25-13 2-15</inkml:trace>
  <inkml:trace contextRef="#ctx0" brushRef="#br1" timeOffset="132">1465 6302 94 0,'4'-21'38'15,"1"9"1"-15,-9-5-2 16,4 17-23-16,0 0-7 16,4 12-2-16,-4 15-2 15,0 16 1-15,-3 10-2 16,1 15 0-16,-5 10-1 15,0 6 0-15,-4 3-1 16,2-5-1-16,0-6-1 0,2-15-4 16,10-4-4-1,-6-26-14-15,19-5-14 0,-8-23 0 16,14-4-1-16,-9-20-1 15</inkml:trace>
  <inkml:trace contextRef="#ctx0" brushRef="#br1" timeOffset="133">1314 6693 111 0,'-33'-18'39'0,"8"12"2"16,4-3-1-16,21 9-32 16,0 0-2-16,21-5-4 15,9 2 0-15,9-4-1 16,12 0-1-16,8-1-1 0,12-1 0 15,5-3-4 1,4 6-1-16,-8-8-7 0,13 15-14 16,-23-11-11-16,3 10 0 15,-23-9-2-15,1 8 3 16</inkml:trace>
  <inkml:trace contextRef="#ctx0" brushRef="#br1" timeOffset="134">2051 6524 108 0,'-20'-4'38'15,"7"11"2"-15,-9-4-2 16,10 14-30-16,-7-1-2 15,6 11-2-15,-2 0 0 16,6 9-1-16,2-1-1 16,2 1-1-16,5-3 2 15,6-1-3-15,7-10 0 0,5-6 0 16,7-9 0-16,4-10 0 15,4-7 0-15,3-9 0 16,0-6 0-16,-2-4 0 16,-2-2 0-16,-5-3 0 15,-5 4 0-15,-4 1 0 16,-7 5 0-16,1 7 0 15,-7 2 0-15,-5 15 0 16,13-3 0-16,-7 14 0 16,0 10 0-16,-1 6 0 15,4 8 0-15,-1 0 0 16,3 6 0-16,2-6 0 15,3-3 0-15,3-9 0 16,6-11 0-16,1-13 0 0,4-12 0 16,3-12 0-16,-2-11 0 15,-3-5 0-15,-3-8 0 16,-4-4 0-16,-4 5 0 15,-8 5 0-15,-3 8 0 16,-6 8 0-16,0 9 0 16,-2 9 0-16,2 9-7 15,8 9-2-15,10 13-5 16,-4-10-5-16,21 16-4 15,-10-17-7-15,23 9-5 16,-6-10-3-16,6 3 5 16,-3-8 1-16,0-8 36 15,-2 5 6-15,-19-19 8 16,8 15 9-16,-24-16 7 0,4 8 5 15,-16-7 0-15,4 17 1 16,-23-15-30-16,11 21-2 16,-9 7-2-16,3 8-1 15,2 8-5-15,6 10 0 16,6 3 0-16,11 5 0 15,7-4 0-15,12-2 0 16,8-9 0-16,9-9 0 16,0-14 0-16,6-9 0 15,-4-13 0-15,-5-11 0 16,-8-9 0-16,-5-9 0 15,-8-3 0-15,-10-2 0 16,-9 3 0-16,-12 2 0 16,-4 11-8-16,-13 1-4 15,1 21-3-15,-15-5-2 0,13 28-5 16,-16-12-9-16,22 16-5 15,-4-3-3-15,16 3 4 16,12 0 2-16</inkml:trace>
  <inkml:trace contextRef="#ctx0" brushRef="#br1" timeOffset="135">4441 6377 103 0,'20'-32'38'0,"0"14"2"15,-15-2-2-15,-5 20-32 0,-6-10-1 16,6 10-1-16,-15 21-1 15,6 0 0-15,-4 10-1 16,5 5 0-16,-6 5 0 16,3 2-1-16,-3 8 1 15,7-8-1-15,2-2-1 16,5-2 1-16,3-11-1 15,6-10 0-15,6-8 0 16,6-13 1-16,8-11-1 16,5-13-1-16,3-7 1 15,4-8 0-15,-2-4 1 16,-1-1-1-16,-4 1 0 15,-3 6 0-15,-8 6 0 16,-5 11 1-16,-5 11-1 0,-13 12 0 16,12 5 0-16,-12 13 0 15,1 10 0-15,-1 5-2 16,0 7 2-16,2 1 0 15,4-2 0-15,6-2 0 16,1-7 1-16,8-11-1 16,5-10 0-16,8-14 3 15,0-10-3-15,3-11 0 16,0-8 0-16,-4-8 0 15,-5-4 0-15,-7-2 0 16,-4 0 0-16,-9 6 0 16,-5 7 0-16,-5 6-3 15,2 11-1-15,-1 9-1 16,1 9-3-16,0 0-4 15,26 33-4-15,-17-20-4 0,24 18-7 16,-12-14-4-16,17 7-6 16,-3-10 1-16,7-1 3 15</inkml:trace>
  <inkml:trace contextRef="#ctx0" brushRef="#br1" timeOffset="136">5547 6307 100 0,'-17'-24'38'15,"4"13"2"-15,-16-1-2 16,3 13-29-16,-8 6-1 15,1 14-2-15,-5 6 0 16,5 9-2-16,2 3 0 16,6 6-2-16,8-2-2 15,6-2 0-15,10-7 0 0,13-8 0 16,9-11 0-16,8-7 0 15,10-12 0-15,3-10 0 16,4-9 0-16,-1-4 0 16,-5-7 0-16,-4-1 0 15,-9 3 0-15,-7-1 0 16,-8 7 0-16,-9 6 0 15,-5 7 0-15,2 13 0 16,-11 0 0-16,1 12 0 16,3 6 0-16,4 6 0 15,5 2-4-15,4 0 1 16,10 3-2-16,3-5 0 15,13 2-4-15,-1-15-4 0,13 5-2 16,-10-21-4-16,17 6-4 16,-17-20-4-16,12 4-5 15,-12-17-3-15,-2-1 5 16,0-1 36-16,-17-11 4 15,5 13 6-15,-18-10 6 16,7 19 5-16,-18-3 7 16,6 14 5-16,-14 7-1 15,0 14-32-15,-5 11 0 16,2 8-2-16,1 6 0 15,3 5-1-15,4 0-1 16,8 4 1-16,6-11-3 16,8-6 0-16,10-10 0 15,4-10 0-15,8-9 0 0,2-10 0 16,5-8 0-16,-3-10 0 15,2-5 0-15,-4-4 0 16,-4 2 0-16,1-1 0 16,-7 5 0-16,-4 7 0 15,-4 10 0-15,-6 8 0 16,-10 9 0-16,4 31 0 15,-11 6 0-15,-5 15 0 16,-6 15 0-16,-4 10 0 16,-5 9 0-16,-5 9 0 15,6-3 0-15,-3-6 0 16,6-9 0-16,3-12 0 15,4-14 0-15,5-15 0 16,5-18 0-16,6-18 0 0,-3-12 0 16,4-15 0-16,0-9 0 15,-1-7 0-15,0-9 0 16,5-5 0-16,1-3 0 15,1-3 0-15,7 6 0 16,2 2 0-16,8 7 0 16,5 1-5-16,9 14-5 15,1-2-2-15,12 16-2 16,-9-7-1-16,15 16-4 15,-11-17-4-15,20 15-3 16,-13-16-4-16,10 4-2 16,-3 1 3-16,-3-5 1 15</inkml:trace>
  <inkml:trace contextRef="#ctx0" brushRef="#br1" timeOffset="137">6962 6062 109 0,'-16'6'40'15,"-14"2"1"-15,5 13-2 16,-16 0-30-16,9 11-2 15,1-3-3-15,8 2-1 16,4-2 0-16,12-4-3 16,9-7 0-16,14-5 0 15,6-7 0-15,6-7 0 16,5-4 0-16,0 0 0 15,-5-3 0-15,-4 6 0 16,-7 3 0-16,-17-1 0 16,6 23 0-16,-16-3 0 15,-6 7 0-15,-8-1 0 0,2 5 0 16,-3 0 0-16,6-3 0 15,3-6 0-15,11-3 0 16,5-19-9-16,21 10-4 16,0-24 0-16,22 0-2 15,-5-18-4-15,21 6-4 16,-15-27-4-16,24 7-4 15,-12-15-2-15,0-2 3 16,-3 0 2-16</inkml:trace>
  <inkml:trace contextRef="#ctx0" brushRef="#br1" timeOffset="138">7405 5892 108 0,'-9'-15'41'15,"0"15"0"-15,-11-5-2 16,8 7-21-16,-2 6-20 0,3-6-6 16,11 13-6-16,0-15-4 15,0 27-9-15,0-27-7 16,10 33-6-16,-2-15 2 15,8 10 0-15</inkml:trace>
  <inkml:trace contextRef="#ctx0" brushRef="#br1" timeOffset="139">7398 6234 112 0,'-22'25'43'0,"13"0"1"15,-14-12-2-15,14 9-28 16,-3-19-14-16,12-3 0 16,0 0 0-16,-7-20-9 15,21 16-5-15,-15-12-3 16,14 16-4-16,-20-14-9 15,15 15-7-15,-8-1-4 0,0 0 1 16,11-3 7-16</inkml:trace>
  <inkml:trace contextRef="#ctx0" brushRef="#br3" timeOffset="140">1455 7735 77 0,'0'0'36'15,"-16"-11"-1"-15,16 11 2 16,-4-11-31-16,4 11-1 16,0 0 0-16,0 0 0 15,1-10 0-15,8 10-2 16,3-2 1-16,9-3-2 15,9-1 1-15,13 1 0 16,9-1-1-16,11-1 0 16,2-1-1-16,7 5 0 15,2-2 0-15,-5 6 0 16,-7 2 0-16,-3 1-1 0,-12 4 1 15,-6-2-1-15,-5 3 0 16,-7-3 0-16,-4 0 0 16,-3-3 1-16,-6-3-1 15,-1-3 0-15,-7-3-1 16,0-5-1-16,-8 11-1 15,1-20-4-15,-1 20-14 16,-6-11-17-16,6 11-1 16,-16-13 0-16,16 13-1 15</inkml:trace>
  <inkml:trace contextRef="#ctx0" brushRef="#br3" timeOffset="141">2927 7432 66 0,'0'0'34'16,"4"-19"0"-16,-4 19-1 16,3-11-23-16,-3 11-3 15,0 0-2-15,2 21 0 16,-8-3-1-16,1 11 1 15,-6 7-2-15,0 13 0 16,-7 5 0-16,2 5-1 0,-4-1 0 16,0 3 1-16,-1-6-1 15,6-7 0-15,5-15-1 16,3-7 0-16,7-15 0 15,0-11 0-15,16-18 0 16,3-9 0-16,2-13-1 16,4-12 0-16,0-6 1 15,3-6-1-15,-2-3 1 16,-1-1-1-16,-5 5 1 15,-2 3-1-15,-2 8 1 16,-3 14 0-16,-4 8-1 16,0 12 1-16,-9 18 0 15,10-2 0-15,-8 13 0 16,5 9-1-16,-1 7 1 0,2-1-1 15,10 0 1-15,5-4-1 16,8-5 1-16,9-11-1 16,7-7 0-16,10-8 1 15,2-9-1-15,7-5 0 16,-2-5 1-16,-2-3-1 15,-6 3 1-15,-9 6 0 16,-8 3-1-16,-11 12 0 16,-14 8 1-16,-9 11-1 15,-11 12 0-15,-7 9 0 16,-4 11 0-16,-4 6-1 15,0 9 0-15,0-4-1 16,11 3-2-16,6-5-1 0,16 0-6 16,-1-21-8-16,23 9-8 15,0-23-12-15,13-5 1 16,0-17-1-16,5-2 2 15</inkml:trace>
  <inkml:trace contextRef="#ctx0" brushRef="#br3" timeOffset="142">4123 7434 100 0,'-10'0'38'0,"-14"4"2"16,5 15-1-16,-9 6-33 15,0 14 0-15,-3 1-2 16,5 8-1-16,3-2 0 0,6-2-1 15,7-5-1-15,10-7 0 16,11-14-1-16,8-10 1 16,10-13-1-16,4-10 0 15,8-11 0-15,-1-7 0 16,-2-6 0-16,-4-2 0 15,-4 3 1-15,-5 1-1 16,-7 9 0-16,-9 6 0 16,-4 10 0-16,-5 12 0 15,-12 6 0-15,3 12 0 16,-3 6 0-16,0 8-1 15,5 0 0-15,2 4 0 16,10-6-2-16,6-3-2 16,10-3-2-16,3-19-6 15,18 6-8-15,-8-26-8 0,17 0-9 16,-7-17 0-16,9-1-1 15,-8-14 2-15</inkml:trace>
  <inkml:trace contextRef="#ctx0" brushRef="#br3" timeOffset="143">4711 7056 98 0,'0'0'39'0,"-18"15"1"16,11 20-1-16,-8 8-31 15,7 16-3-15,-3 4-2 16,5 10 0-16,2 4-2 0,2-1-1 15,7-2-2 1,3-12-2-16,6-4-4 0,0-25-9 16,15 4-9-16,-12-26-9 15,17-9-4-15,-12-19-1 16,12-6 2-16</inkml:trace>
  <inkml:trace contextRef="#ctx0" brushRef="#br3" timeOffset="144">4928 7303 102 0,'-28'-6'40'0,"4"12"0"16,-10 2 0-16,8 13-33 16,-6-2-2-16,3 3-2 15,3 1-1-15,7-2 0 0,4-1 0 16,6 0 0-16,8-2-1 15,7-7 0-15,7 0-1 16,8-5 1-16,9-5-1 16,2-5 0-16,3 0 0 15,5-6 0-15,-2 2 0 16,-1 3 0-16,-5-1 0 15,-5 2 0-15,-4 4 0 16,-6 2 0-16,-3 4-1 16,-5 2 1-16,-2 3-2 15,-2 1 1-15,2 2-2 16,0-3-2-16,3 3-3 15,-10-14-5-15,31 23-5 16,-20-27-6-16,20 12-11 16,-7-18-3-16,11 2-1 15,-5-9 1-15</inkml:trace>
  <inkml:trace contextRef="#ctx0" brushRef="#br3" timeOffset="145">5454 7365 107 0,'-22'13'41'0,"12"9"1"16,-9-2-2-16,0 12-36 15,2 1-1-15,8 6-1 16,3-2-2-16,3-3-1 16,6-1-2-16,4-12-3 15,9-1-7-15,-7-27-7 16,19 7-8-16,-15-27-7 0,12 1-4 15,-7-15 0-15,2 0 1 16</inkml:trace>
  <inkml:trace contextRef="#ctx0" brushRef="#br3" timeOffset="146">5565 7176 102 0,'0'0'40'0,"11"14"2"16,0 1-1-16,-7-4-32 15,11 9-4-15,-2-6-1 16,3 6 0-16,-1 2-1 15,0 0-1-15,-6 4 1 16,-5 2-3-16,-7 1 0 16,-1 1 0-16,-6 1 0 15,-1-1 0-15,1-2 0 0,2-4 0 16,1-5 0-16,9-5 0 15,9-9 0-15,3-10 0 16,8-6 0-16,2-8 0 16,2-5 0-16,0-4 0 15,1-1 0-15,-3-3 0 16,-4 5 0-16,-4 5-2 15,-5 6 2-15,1 9 0 16,-12 7 0-16,15 10 0 16,-10 5 0-16,1 8 0 15,4 5-1-15,1 2 1 16,5 2-1-16,9-2-1 15,5-4-1-15,5-7-1 16,11-3-2-16,3-14-5 0,11 2-3 16,-11-19-3-16,11 7-4 15,-17-21-4-15,8 14-2 16,-17-11 24-16,-13 1 4 15,-4 4 7-15,-22-10 4 16,4 21 5-16,-23-11 4 16,13 20 4-16,-24-11 5 15,9 14-24-15,-2 6-1 16,2 4-3-16,1 5 0 15,4 7 0-15,7 2-1 16,4 2-1-16,7 1 1 16,7-2 0-16,8-4-1 15,6-7 1-15,6-8-1 16,3-7 2-16,2-10-2 0,5-8 0 15,0-9 0-15,0-5 0 16,0-5-2-16,-1-1 1 16,0-3 1-16,-2 8 0 15,-4 4-1-15,-7 10 1 16,-6 9-1-16,-14 9 1 15,5 22-1-15,-16 13 1 16,-6 19 0-16,-6 11-1 16,-5 13 1-16,-1 5 0 15,-6 2 2-15,2 2-2 16,-1-6 2-16,-1-11-2 15,3-12 3-15,-3-16-3 16,3-11 0-16,-1-14 0 16,4-13 0-16,2-10-3 0,3-6-3 15,1-15-6-15,6-1-4 16,-5-24-2-16,12 5-3 15,-11-29-4-15,23 14-4 16,-8-14-9-16,19 1-1 16,10 6 7-16</inkml:trace>
  <inkml:trace contextRef="#ctx0" brushRef="#br3" timeOffset="147">7783 6891 81 0,'21'-16'40'16,"-11"0"-2"-16,2 15 2 15,-12 1-17-15,1 10-20 0,-3 11 1 16,-3 13-1-16,-1 10 0 15,-1 13-1-15,-2 6-1 16,0 6 0-16,1 2-1 16,1-2-1-16,5-4-1 15,2-8-1-15,5-3-2 16,0-17-3-16,8-2-6 15,-9-26-11-15,10 4-14 16,-14-13 2-16,11-14-2 16,-18-5 2-16</inkml:trace>
  <inkml:trace contextRef="#ctx0" brushRef="#br3" timeOffset="148">7661 7385 100 0,'-36'-23'39'16,"13"11"2"-16,-2-5-2 0,16 13-30 16,9-10-3-16,14 11-1 15,11-9-2-15,12 0 0 16,9-7-2-16,10-2-1 15,6-5-2-15,6-7-3 16,8 7-6-16,-10-22-6 16,15 17-7-16,-21-21-11 15,8 7-4-15,-13-12-1 16,-2 7 2-16</inkml:trace>
  <inkml:trace contextRef="#ctx0" brushRef="#br3" timeOffset="149">8414 6599 109 0,'-23'8'41'0,"10"19"1"0,-11-6-1 15,11 19-34-15,-9 2-2 16,9 7 1-16,-1 6-4 16,1 6 0-16,3 4-2 15,-1 3 0-15,2-2 0 16,3-4 0-16,0-7 0 15,5-7 0-15,-2-7 0 16,6-10 0-16,0-8 0 16,5-11 0-16,2-6 0 15,3-9 0-15,3-3 0 16,2-5 0-16,1 0 0 15,0-3 0-15,-4 3 0 16,2 1 0-16,-3 6 0 0,-3 4 0 16,-11 0 0-16,16 16 0 15,-9-2 0-15,-2 0 0 16,7 4-3-16,2-3-2 15,8-1-2-15,-3-10-5 16,19 8-4-16,-10-18-2 16,15 9-3-16,-14-20-4 15,10 13-7-15,-14-14-5 16,0 5 2-16,-8-6 7 15</inkml:trace>
  <inkml:trace contextRef="#ctx0" brushRef="#br3" timeOffset="150">8740 7285 111 0,'0'0'39'0,"2"9"1"16,-2-9-1-16,14 10-34 0,2 0-1 15,7-3-1-15,2 1-1 16,7-6 0-16,-1-8 0 16,5 0 0-16,-5-8 0 15,-2-3-1-15,-4-3 2 16,-8-4-3-16,-13-2 0 15,-7 4 0-15,-8 9 0 16,-16 0 0-16,-7 13 0 16,-9 13 0-16,-7 7 0 15,2 9 0-15,2 9 0 16,6 5 0-16,11-1 0 15,13-1 0-15,18-5 0 16,18-10 0-16,17-7-6 16,14-13-5-16,21 1-3 15,4-18-2-15,26 7-4 0,-5-21-4 16,29 11-4-16,-11-15-9 15,18 1-3-15,4-4 7 16</inkml:trace>
  <inkml:trace contextRef="#ctx0" brushRef="#br3" timeOffset="151">10498 6792 70 0,'5'-28'38'16,"0"12"0"-16,-9 3 1 15,4 13-13-15,-9 13-21 16,2 11 0-16,-4 11-1 16,0 14 0-16,-1 8-1 15,1 7 0-15,-3 5-2 16,4 7 1-16,1-3-2 15,2-6-1-15,4-6-2 0,1-12-2 16,7-3-4-16,-5-20-8 16,16 6-9-16,-16-32-13 15,14 8 0-15,-14-19 0 16,4-5 1-16</inkml:trace>
  <inkml:trace contextRef="#ctx0" brushRef="#br3" timeOffset="152">10195 7174 110 0,'-14'-1'41'15,"2"-3"0"-15,12 4 0 16,10 8-37-16,15-9 0 16,11-2-2-16,12-3 0 15,7 0-1-15,5-2 0 0,7-3 0 16,-3 3-1-16,0-1 0 15,-9 1 0-15,-5 0 0 16,-9 4 0-16,-9-2 0 16,-8 2 0-16,-5 1 1 15,-9 1-1-15,-10 2 0 16,0 0 1-16,0 0-1 15,-13 15 1-15,-1 2-1 16,-2 8 1-16,0 8-1 16,-3 3-1-16,6 6 2 15,2-1-2-15,8-2 1 16,5-4 0-16,12-9 0 15,12-8 0-15,7-14 0 0,13-8 0 16,5-12 1-16,6-10 0 16,1-4 1-16,-3-4-2 15,-7-3 0-15,-5 1 0 16,-10 2 0-16,-10 4 0 15,-7 9 0-15,-8 7 0 16,-8 14 0-16,0 0 0 16,0 0 0-16,-8 18 0 15,3 6 0-15,0 5 0 16,4 4-3-16,0-2-2 15,6 2-1-15,2-10-6 16,12 3-1-16,-4-18-5 16,19 3-1-16,-9-31-4 15,22 6-3-15,-12-20-7 0,11-3-4 16,-3-13 6-16,1-9 2 15</inkml:trace>
  <inkml:trace contextRef="#ctx0" brushRef="#br3" timeOffset="153">11731 6621 113 0,'-13'7'40'0,"-10"10"2"16,3 16-2-16,0 8-37 16,2 10 1-16,2 8-2 15,2 5 1-15,3 3-2 16,3-1 1-16,2-1-1 15,2-3 0-15,0-11-1 16,1-6 1-16,2-10-1 0,-1-9-1 16,1-12 1-16,1-14 0 15,0 0 1-15,11-7-2 16,-2-9 2-16,0-5-1 15,3-4 0-15,2-2 2 16,6 2-2-16,2-3-2 16,1 10 2-16,2 6 0 15,-3 5 0-15,2 4 0 16,-2 9 0-16,-3 5 0 15,-2 5 0-15,-7 3 0 16,-3 2-1-16,-4 6 1 16,-9-6 0-16,-10 3 0 15,-8 0 0-15,-8-3-1 16,-6-6 0-16,-2-1-1 15,1-3 0-15,2-11-3 0,11-1-2 16,5-17-5-16,27 7-3 16,1-17-2-16,31 13-3 15,-9-18-5-15,26 16-6 16,-6-10-6-16,10 12 3 15,-2 2 4-15</inkml:trace>
  <inkml:trace contextRef="#ctx0" brushRef="#br3" timeOffset="154">12026 7205 108 0,'-15'6'40'15,"11"6"3"-15,4-12-3 16,0 11-35-16,15-10-1 16,11-1-1-16,12-4-1 0,8 0-1 15,9-5 0-15,3-1 0 16,-1-3-1-16,-8-1 0 15,-8-1 1-15,-14-2-1 16,-17 1 0-16,-11 0 0 16,-17 2 0-16,-9 4 1 15,-11 8-1-15,-7 8 1 16,-5 9-1-16,-1 8 1 15,2 15-1-15,6 3 0 16,10 2 1-16,15 3-2 16,14-5 0-16,15-6-3 15,21-5-4-15,14-17-5 16,24-7-1-16,-3-21-2 15,25 4-4-15,-7-25-5 0,28 10-3 16,-11-16-10-16,14-6 2 16,3 0 5-16</inkml:trace>
  <inkml:trace contextRef="#ctx0" brushRef="#br3" timeOffset="155">13474 6657 94 0,'0'0'39'0,"6"26"1"16,-19 0-2-16,7 15-31 15,-11 10-3-15,0 10 0 16,-6 6-1-16,9 2-1 0,-5 3-1 16,7-2 0-16,6-5-2 15,5-11-4-15,14-5-2 16,4-20-9-16,28 0-7 15,-6-23-14-15,26-7-1 16,-6-19-2-16,10-4 3 16</inkml:trace>
  <inkml:trace contextRef="#ctx0" brushRef="#br3" timeOffset="156">13881 7077 100 0,'-29'1'40'16,"4"12"1"-16,-9 0-1 15,9 7-32-15,-2 4-4 16,5 7 0-16,6 2-1 15,8 1-2-15,8-2 1 0,9-1-1 16,10-5 0-16,8-6-1 16,7-6 1-16,5-9-2 15,7-13 0-15,-3-8 1 16,-3-8-2-16,-2-9 1 15,-9-3-1-15,-4-5 1 16,-9-1-1-16,-5 0 1 16,-6 1 0-16,-3 8 0 15,-4 4 1-15,-3 8 0 16,2 9 0-16,3 12 1 15,0 0 0-15,0 0 0 16,0 22 0-16,12-5 1 0,5-1-1 16,7 3 0-1,5-6 1-15,7 1-1 0,0-4 0 16,2-2 0-16,-3 1 0 15,-5 1 0-15,-5-1-1 16,-9 4 1-16,-12 2 0 16,-8 1-1-16,-9 3 1 15,-4 5 0-15,-2-3-1 16,-7 4 1-16,3-5 1 15,4-3-4-15,5-2 2 16,14-15 0-16,0 0 0 16,0 0-1-16,26-20 1 15,1-4 0-15,5-4 0 16,1-6 1-16,5-4-1 15,-3 4 2-15,-4 5-2 16,-4 6 0-16,-7 4 0 0,-4 10 0 16,-6 10 0-16,-10-1 0 15,10 28 0-15,-7-5 0 16,2 8-3-16,3 6 2 15,9 3-3-15,2-6-3 16,13 1-2-16,-1-13-4 16,16 5-3-16,-12-24-3 15,19 7-3-15,-16-25-4 16,10 2-2-16,-19-12-7 15,-1-5 35-15,-9 0 7 16,-15-11 5-16,2 16 4 16,-22-15 5-16,9 22 4 15,-21-7 7-15,8 17 7 0,-11 3-30 16,6 12-3-16,-2 7-1 15,4 10-2-15,6 1-1 16,3 8 1-16,8 0 0 16,7 1-3-16,7-6 0 15,5-5 0-15,8-7 0 16,5-8 0-16,1-9 0 15,3-10 0-15,-1-4 0 16,1-11 0-16,-3-5 0 16,-1-1 0-16,-3 0 0 15,-3-1 0-15,-3 7 0 16,-5 8 0-16,-2 10 0 15,-10 8 0-15,2 16 0 16,-13 16 0-16,-5 11 0 0,-4 12 0 16,-6 11 0-16,-7 10 0 15,-1 2 0-15,-4 1 0 16,1-5 0-16,1-9 0 15,6-8 0-15,0-10 0 16,2-15 0-16,7-11 0 16,3-13 0-16,5-14 0 15,0-8 0-15,10-8-6 16,4-5-3-16,1-15-4 15,17 8-1-15,-7-19-3 16,24 13-2-16,-10-15-5 16,26 19-1-16,-14-17-3 15,22 16-2-15,-1-2-1 16,4 1 3-16</inkml:trace>
  <inkml:trace contextRef="#ctx0" brushRef="#br3" timeOffset="157">15543 7195 106 0,'-17'12'44'0,"-6"-10"0"16,10 7-2-16,-4-19-23 15,7 8-19-15,10 2-9 16,0 0-4-16,14-3-4 16,-12-10-3-16,17 18-3 15,-16-21-9-15,16 7-8 0,-9-4-2 16,3-1 7-16</inkml:trace>
  <inkml:trace contextRef="#ctx0" brushRef="#br3" timeOffset="158">16373 6682 94 0,'18'-14'39'16,"6"5"-1"-16,-8-4 0 15,5 7-30-15,-10 3-3 16,-1 11 0-16,-6 8-1 15,-5 16-1-15,-8 11-1 16,-3 10 0-16,-2 8-1 16,-1 3 0-16,0 4-1 15,2-5-1-15,3-3-1 16,8-12-2-16,8 0-5 15,-3-26-24-15,17-4-6 16,-3-16-1-16,10-8 0 16</inkml:trace>
  <inkml:trace contextRef="#ctx0" brushRef="#br3" timeOffset="159">16517 6627 105 0,'14'-6'40'0,"7"9"0"15,3-7-1-15,21 3-35 16,3-5-1-16,11 4 0 16,6-5-4-16,2-1-3 15,9 11-26-15,-20-4-10 16,-2 6 1-16,-21-1 0 0</inkml:trace>
  <inkml:trace contextRef="#ctx0" brushRef="#br3" timeOffset="160">16460 6936 100 0,'-23'14'38'16,"20"1"0"-16,16-16-1 15,25 1-33-15,14-8-2 16,13 0-3-16,8 2-2 15,0-14-9-15,16 12-25 16,-13-7 1-16,3 10-2 16,-16-3-1-16</inkml:trace>
  <inkml:trace contextRef="#ctx0" brushRef="#br3" timeOffset="161">17373 6934 93 0,'8'-11'37'0,"-5"-6"0"15,-3 17 0-15,7-25-30 16,1 16-3-16,-2-1 0 16,-6 10 0-16,14-4-1 15,-14 4 0-15,7 19-1 16,-6-2 0-16,-5 7-1 15,0 4 1-15,-8 6-1 16,2 2 0-16,-6 1 0 0,2 0 0 16,-3-7-1-16,4-3 0 15,4-9 0-15,4-4 1 16,5-14-1-16,0 0 0 15,20-16 1-15,-3 0 0 16,-1-9 0-16,2-4 0 16,1-5 1-16,-2-3-2 15,1-2 1-15,0 2 0 16,-2 4 0-16,3 1-1 15,1 7 0-15,0 3-1 16,8 11 0-16,1 4-3 16,9 9-1-16,0-3-5 15,13 16-16-15,-8-9-14 16,13 8 0-16,-6-8 0 0,1 8 1 15</inkml:trace>
  <inkml:trace contextRef="#ctx0" brushRef="#br3" timeOffset="162">18135 6871 89 0,'-9'-9'39'15,"-2"10"-1"-15,-11-3 2 16,0 14-21-16,-8-1-14 16,-1 12 0-16,-7 5-1 15,0 7-1-15,1 3 0 16,7 1-1-16,4-2-1 15,12-2 0-15,10-7-1 16,13-9 1-16,15-10-1 16,11-8 0-16,12-8-1 15,4-7 1-15,5-8-1 0,2-5 1 16,-5-8 0-16,-4 1-1 15,-10-2 0-15,-12 0 0 16,-10 6 1-16,-9 1-1 16,-12 8 0-16,-9 6 0 15,-2 4 0-15,-2 8 0 16,1 5-1-16,3 2 0 15,10 7-1-15,3-11 0 16,14 15-1-16,5-9 1 16,9 1-1-16,3-3 2 15,2 0 0-15,4 0 1 16,-6-3 1-16,-5 4 2 0,-5-3 1 15,-3 2 0-15,-18-4 0 16,13 11 1-16,-13-11-1 16,-10 19 0-16,-3-6 0 15,-1 6-1-15,-4 2 0 16,-1 3 0-16,2 1-2 15,0-1 1-15,5-1-1 16,2-5 1-16,6-4-1 16,4-14 0-16,0 0 1 15,20 2-1-15,-1-18 0 16,1 0 0-16,5-9 1 15,0 1-1-15,2-7 0 16,-3 2 0-16,-1 1 1 16,-2 6-1-16,-3 4 0 15,-5 8 0-15,-2 5 0 0,-11 5 0 16,13 16 1-16,-8 0-1 15,-2 4 0-15,-2 3 0 16,4-2 1-16,3 1 0 16,3-4-1-16,4-6 1 15,5-4 1-15,7-7-2 16,5-9 0-16,7-2 0 15,4-6 0-15,-4-3 0 16,-1-2 0-16,-3 1 0 16,-6 2 0-16,-4 5 0 15,-12 6 0-15,-13 7 0 16,0 0 0-16,0 21 0 15,-11 1 0-15,2 4 0 16,1 2-2-16,-4-5-10 0,17 13-8 16,-14-19-6-16,25 11-9 15,-4-14-8-15,17 5 0 16,5-11 2-16</inkml:trace>
  <inkml:trace contextRef="#ctx0" brushRef="#br3" timeOffset="163">19870 6978 101 0,'9'-9'37'16,"-8"-3"1"-16,-1 12-8 15,0 0-23-15,0 0-1 16,0 0-2-16,-13 21 0 16,0-2-2-16,-3 6 1 15,-3 5-1-15,-4 4 0 0,-4 2 0 16,4 3-1-16,1-2 0 15,4-6-2-15,3-4 2 16,7-7-2-16,8-20 1 16,10 6 0-16,8-16 0 15,5-10 0-15,2-6 1 16,2-5 0-16,2-4 0 15,-7-1 1-15,3 0-2 16,-9 6 0-16,-5 1 1 16,0 8-1-16,-7 2 0 15,-2 8 0-15,-2 11 1 16,0 0-1-16,0 0 0 16,7 14 1-16,0 2-1 15,3 0 1-15,2-1-1 0,10-2 1 16,6-2 0-16,3-4 0 15,7-7 0-15,4-3 0 16,3-7 1-16,-2-3-2 16,-4-3 0-16,1 0 0 15,-9-2 0-15,-5 2 0 16,-7 4 0-16,-7 3 0 15,-12 9 0-15,0 0 0 16,-1 13 0-16,-11 5 0 16,-5 8 0-16,-1 2 0 15,1 7-3-15,-4-3-1 16,10 8-2-16,1-8-2 15,16 5-6-15,-5-21-8 16,30 9-8-16,-6-19-10 0,16 0 2 16,-1-11 0-16,8-4 2 15</inkml:trace>
  <inkml:trace contextRef="#ctx0" brushRef="#br3" timeOffset="164">20633 7097 90 0,'-3'-27'37'16,"1"9"2"-16,-12-2 0 15,14 20-26-15,-27-9-6 16,11 15-1-16,-4 5-1 15,2 9-1-15,-2 5-1 16,7 4-1-16,0 2 0 16,9 4-1-16,4-1 0 15,4-10-2-15,13 0 2 0,4-10-2 16,6-12 0-1,5-4 1-15,1-10 0 0,-2-11-1 16,2-3 1-16,-7-6 1 16,-2-5-1-16,-9 2 1 15,-5 2-1-15,-7 4-1 16,-6 2 2-16,-5 7-1 15,-2 7 0-15,-3 6 0 16,-1 7 0-16,3 5 0 16,6 5 0-16,6 1-1 15,8 3-1-15,5-5-1 16,11 4-1-16,2-7-1 15,10 4-1-15,-2-10 0 16,-1 7-1-16,-5-9 1 16,0 2 2-16,-10-5 2 0,-6 2 1 15,-3-3 1-15,-10 6 3 16,5-12 0-16,-5 12 1 15,-1-10 0-15,1 10 0 16,0 0 0-16,-11 16 0 16,8 1 0-16,-4 5 0 15,-1 3-1-15,0 2 1 16,4 4-2-16,-1-4 0 15,6-1 0-15,1-10 0 16,11 0-1-16,10-12-1 16,5-8 0-16,7-7 0 15,8-7 1-15,-2-2-1 16,2-6 0-16,-4 2 0 15,-4-5 1-15,-5 6-1 0,-12 3 0 16,-6 7 0-16,-6 4 0 16,-6 9 0-16,0 0 0 15,0 0 0-15,-15 15-1 16,9 2 0-16,0 1 0 15,5 4-3-15,1-5 0 16,7 3-3-16,-7-20-6 16,30 27-8-16,-16-32-5 15,22 9-8-15,-6-19-5 16,15-3 0-16,0-9 1 15</inkml:trace>
  <inkml:trace contextRef="#ctx0" brushRef="#br3" timeOffset="165">21842 6782 114 0,'-44'48'41'16,"2"10"-1"-16,1-5 0 15,9 6-37-15,3-1-3 16,8-2-2-16,9-2-8 15,-7-17-14-15,20 0-17 16,-5-13 0-16,5-3-1 16,-5-10 2-16</inkml:trace>
  <inkml:trace contextRef="#ctx0" brushRef="#br3" timeOffset="166">21549 7104 115 0,'-13'-17'40'0,"13"17"1"16,0 0-2-16,17-8-36 15,13 5-4-15,5-8-4 16,20 10-19-16,-8-17-17 16,13 3 2-16,-1-11-1 15,5-1-2-15</inkml:trace>
  <inkml:trace contextRef="#ctx0" brushRef="#br3" timeOffset="167">22213 6673 117 0,'-28'20'43'15,"5"17"0"-15,-11-4-1 16,0 11-36-16,6 1-2 16,6 2-4-16,1-2 0 15,8-2 0-15,5-5 0 16,3-7 0-16,7-7 0 15,7-7 0-15,4-8 0 16,1-6 0-16,6-4 0 16,1-4 0-16,2-4 0 15,1 0 0-15,0 0 0 16,2 0 0-16,-1 4 0 15,-4 3 0-15,0 7 0 16,-4 2 0-16,-4 6 0 16,-3 1 0-16,0 7 0 0,-15-9-17 15,13 17-7-15,-21-21-6 16,15 18-10-16,-17-18-4 15,-2 9 1-15,-16-7 0 16</inkml:trace>
  <inkml:trace contextRef="#ctx0" brushRef="#br3" timeOffset="168">3041 8225 113 0,'15'-8'37'0,"-11"-6"2"16,9 19-9-16,-13-5-25 16,9 24-2-16,-6 4 0 15,0 18 0-15,-9 12-1 16,-3 14 0-16,-8 8 0 15,-5 10 0-15,-7 1-2 16,-2 1 1-16,0-5-1 16,3-9 0-16,6-11-4 15,6-15-2-15,18-6-15 16,-2-30-17-16,23-7-1 15,-3-27 0-15,12-5-1 0</inkml:trace>
  <inkml:trace contextRef="#ctx0" brushRef="#br3" timeOffset="169">2870 8753 113 0,'-34'4'39'0,"14"11"1"16,2-7-1-16,18 3-33 15,15-6-2-15,21-4-1 16,12-7-1-16,19-5 0 15,12-7 0-15,11-2-1 16,7-4 0-16,7-2-1 16,-4 0 1-16,-10 4-1 0,-16 4 0 15,-14 3 0-15,-17 6 0 16,-18 2 0-16,-25 7 2 15,0 0-2-15,-35 20 0 16,1 1 0-16,-7 9 0 16,-3 8 0-16,1 8 0 15,6 4 0-15,10-1 0 16,12-1 0-16,16-5 0 15,12-10 0-15,21-13 0 16,11-12 0-16,10-13 0 16,4-12 0-16,1-11 0 15,-5-8 0-15,-10-5 0 16,-12-1 0-16,-16-1 0 15,-12 3 0-15,-16 7 0 0,-10 3 0 16,-8 10-4-16,-8 2-4 16,6 21-8-16,-12-10-6 15,22 26-3-15,-11-14-9 16,20 13-6-16,6-5-1 15,22 2 2-15</inkml:trace>
  <inkml:trace contextRef="#ctx0" brushRef="#br3" timeOffset="170">5335 8555 78 0,'20'-20'37'0,"-11"-7"0"16,0 8 1-16,-17-7-27 16,1 13-4-16,-14 1-1 0,-4 13-2 15,-12 3 0-15,-2 14 1 16,-11 9-2-16,0 12 2 15,-3 6-1-15,3 9 1 16,7 0-2-16,7 0 0 16,12 0 0-16,12-6-1 15,19-10-2-15,18-8 0 16,15-15 0-16,13-9 0 15,14-12 0-15,4-8 0 16,1-9 0-16,1-11 0 16,-7-3 0-16,-8-5 0 15,-12 3 0-15,-12 0 0 16,-10 2 0-16,-8 6 0 0,-6 3 0 15,-6 8-2-15,-6 9 2 16,2 11 2-16,-12 8-2 16,4 11 0-16,-1 8 0 15,-1 9 0-15,3 5-2 16,0 0-1-16,11 3-3 15,0-13-6-15,20 9-8 16,-6-31-3-16,24 9-6 16,-9-25-9-16,16-5-3 15,-6-14 3-15,7-3 1 16</inkml:trace>
  <inkml:trace contextRef="#ctx0" brushRef="#br3" timeOffset="171">5991 8543 104 0,'-8'-13'39'0,"8"13"1"16,-16 3-1-16,4 10-35 15,0 7 1-15,0 11-1 16,-5 4 0-16,3 8 0 16,-2 2-1-16,4 1 0 15,0-4-1-15,5-6 0 16,3-6 0-16,10-15-2 15,7-14 0-15,8-11 0 16,6-12 0-16,5-12 0 16,4-9 0-16,3-8 0 15,-3-1 0-15,-2-1 0 16,-1 5 0-16,-10 7 0 15,-2 7-2-15,-6 14 2 0,-4 13 0 16,-11 7 0-16,7 24 0 16,-10 4 0-16,3 9 0 15,-4 5-1-15,5 6-1 16,-1-3-2-16,12 3-4 15,-7-17-8-15,25 10-5 16,-12-29-4-16,25 5-10 16,-8-21-5-16,9-4-1 15,-3-14 4-15</inkml:trace>
  <inkml:trace contextRef="#ctx0" brushRef="#br3" timeOffset="172">6687 8452 111 0,'-20'11'40'0,"11"13"2"15,-12-2-2-15,1 16-36 16,5 0 0-16,2 6-1 16,7-2 0-16,4 0 0 15,8-7-2-15,6-8 1 16,8-9 0-16,7-13-2 15,7-13 0-15,6-10 0 16,4-9 0-16,4-9 0 16,1-6 0-16,-5-3 0 15,-3-3 0-15,-7 6 0 16,-5 4 0-16,-8 9 0 15,-9 12 0-15,-12 17 0 16,0 0 0-16,-16 24 0 16,4 6-2-16,-7 9 0 0,3 8-1 15,-2-5-2-15,11 12-4 16,-1-23-8-16,25 8-5 15,-5-27-3-15,27 5-12 16,0-23-1-16,14-2-2 16,3-15 2-16</inkml:trace>
  <inkml:trace contextRef="#ctx0" brushRef="#br3" timeOffset="173">7459 8402 113 0,'-16'8'41'0,"-12"1"0"16,6 16 0-16,1-3-38 15,1 6 1-15,3-1-2 0,11 0 0 16,6-5-2-16,7-4 1 16,11-3 0-16,3-6-1 15,2-4 1-15,1 2-1 16,-2-4 1-16,-5 6 0 15,-6 3 0-15,-8 4 1 16,-8 3-2-16,-7 5 0 16,-5 4 0-16,-5 2 0 15,-6 1 0-15,-3-2 0 16,6 2-2-16,-5-8-5 15,13 6-8-15,-8-22-7 16,24 11-4-16,-14-25-12 16,15 7-4-16,15-26 0 15,10 0 1-15</inkml:trace>
  <inkml:trace contextRef="#ctx0" brushRef="#br3" timeOffset="174">8891 8467 99 0,'16'-14'39'15,"-8"-5"1"-15,2 12 0 16,-10-7-35-16,0 14-2 15,0 0 1-15,0 0-1 16,-14 17 0-16,3 11 0 16,-5 12 0-16,-2 8-1 15,-3 9 0-15,3 1-1 16,4 3-1-16,3-5-3 0,11-6-1 15,0-19-8-15,26 4-13 16,-8-29-16-16,18-6 0 16,-3-20 0-16,12-7 0 15</inkml:trace>
  <inkml:trace contextRef="#ctx0" brushRef="#br3" timeOffset="175">8976 8170 105 0,'-26'-13'40'15,"7"15"-1"-15,1 3-1 16,18-5-36-16,2 22-5 16,14-10-4-16,22 12-17 0,3-11-14 15,16 4-1-15,6-7 0 16,7 1 0-16</inkml:trace>
  <inkml:trace contextRef="#ctx0" brushRef="#br3" timeOffset="176">9554 8305 105 0,'-40'16'41'0,"0"11"1"16,-5-7-2-16,2 7-35 16,9-2 0-16,16 5-2 15,8-3-1-15,12-3 0 16,15-5-1-16,15-3-1 15,8-1 0-15,6-3 0 0,0 1 1 16,0 2-1-16,-12 0 1 16,-4 3 0-16,-17 2 0 15,-10 5 0-15,-16-2 1 16,-8 5 0-16,-5-3-2 15,-7-4 0-15,8 0-2 16,-4-7-3-16,12 1-4 16,-1-16-10-16,21 11-7 15,-7-19-12-15,15 3-4 16,0-14 0-16,7 0 1 15</inkml:trace>
  <inkml:trace contextRef="#ctx0" brushRef="#br3" timeOffset="177">11041 8300 63 0,'0'0'35'16,"-2"-12"1"-16,2 12 1 15,-11-9-26-15,-3 3-3 0,5 8-1 16,-11-2-2-16,1 10 0 16,-7 0-1-16,1 10 0 15,-5 3-1-15,2 11 0 16,0 3 0-16,3 4 0 15,7 1 0-15,7 1-1 16,3-3 0-16,14-3-1 16,9-10 0-16,11-6 1 15,11-12-1-15,7-10-1 16,7-13 1-16,1-7-1 15,2-9 1-15,-3-9-1 16,-5-5 0-16,-10-4 0 16,-10 2 0-16,-12 1 0 0,-9 4 0 15,-8 4 0 1,-10 8 0-16,-6 7 0 0,-5 8 0 15,3 8 0-15,-1 4 0 16,3 4 0-16,9 4 1 16,8 3-1-16,9 2 0 15,11-5 1-15,9 1-1 16,11-5 0-16,4-2 1 15,6-1-1-15,0-3 1 16,-1 0-1-16,-6 3 1 16,-6 1-1-16,-6 8 1 15,-10 2-1-15,-10 7 1 16,-5 8-1-16,-10 4 1 15,-1 5-1-15,-4 0 1 16,2 7-1-16,-1-6 0 16,3-2 1-16,5-6-1 0,2-7 0 15,8-7 1-15,9-8-1 16,3-11 1-16,6-8-1 15,3-7 2-15,3-7-2 16,0-5 0-16,-1-1 0 16,-2 0 0-16,-7-2-2 15,-1 6 1-15,-4 1-1 16,-5 8-1-16,0 0-3 15,4 10-1-15,-6-5-7 16,12 16-5-16,-9-11-3 16,12 19-7-16,-13-8-9 15,9 8-1-15,-6-5 2 16,3 3 2-16</inkml:trace>
  <inkml:trace contextRef="#ctx0" brushRef="#br3" timeOffset="178">11964 8336 99 0,'-6'21'39'0,"6"-21"1"15,15 9-1-15,-15-9-34 16,33-5-1-16,0-4 0 16,4 0-2-16,3-4 1 15,0 0-2-15,-3 0 0 16,-7-1 0-16,-5 0-1 15,-12 0 1-15,-5-2-1 16,-8 2 0-16,-10 2 1 16,-5-2-1-16,-6 5 0 0,-5 4 0 15,-4 5 1-15,-2 10-1 16,-4 6 1-16,2 7 0 15,2 5-1-15,8 5 1 16,5 1-1-16,15-2 1 16,6-3 0-16,15-7-1 15,13-7 1-15,11-8-1 16,10-7 0-16,8-4 0 15,1-6 1-15,-2-4-1 16,-2 0 0-16,-7 1 0 16,-9 2 0-16,-9 2 0 15,-11 6 0-15,-10 5 0 16,-8 8 0-16,-10 5 0 15,-1 7 0-15,-4 4 0 0,1 4 0 16,-3 2 0-16,0-2 0 16,11-3 0-16,0-7 0 15,5-3 0-15,-1-17 0 16,23 1 0-16,-5-18 0 15,3-3 1-15,1-10-1 16,3-6 0-16,-1-6 1 16,3-2-1-16,-2 1 1 15,1-3-1-15,1 8 1 16,1 1-1-16,3 9-1 15,2 4-2-15,9 11-5 16,-6-4-6-16,15 19-3 16,-9-10-5-16,19 18-5 15,-15-14-10-15,17 10-5 16,0-6 1-16,18-1 5 0</inkml:trace>
  <inkml:trace contextRef="#ctx0" brushRef="#br3" timeOffset="179">5645 8502 37 0,'0'0'32'0,"-4"10"0"16,4-10 2-16,-12 7-17 16,15 3-6-16,-3-10-1 0,0 0-1 15,-12 8-3-15,12-8 0 16,0 0-2-16,0 0 0 15,0 0-1-15,4 9 1 16,-4-9-1-16,0 0 0 16,0 0 0-16,0-12 0 15,-7 0-1-15,-2-1 1 16,-6-2-1-16,-6 0-1 15,-8-3 1-15,-5 5-1 16,-6 8-1-16,-5 7 0 16,-3 8 0-16,-1 6-2 15,10 8-3-15,-2-11-15 16,23 11-19-16,5-19 0 15,25-3-1-15,7-19-2 16</inkml:trace>
  <inkml:trace contextRef="#ctx0" brushRef="#br3" timeOffset="180">13960 7965 57 0,'-10'5'36'0,"10"-5"0"15,-9 1-1-15,0-8-19 16,9 7-8-16,0 0-1 0,0 0-1 16,0 0-2-16,0 0 0 15,0 9-1-15,13-6 0 16,8-3-1-16,8-2 1 15,8-2-2-15,14-1 1 16,10-5-1-16,4-3 1 16,4-3-3-16,-1 4 2 15,-5 0-1-15,-10 4 0 16,-8 4 1-16,-13 7-1 15,-13 5 2-15,-11 9-1 16,-12 7 0-16,-10 7 0 16,-4 6 1-16,-8 11-1 15,-8 4 1-15,-4 10-1 16,-8 5 0-16,5 1 0 0,-3-3-1 15,5-1 1-15,8-8-3 16,10-11-2-16,19-5-7 16,7-25-20-16,27-5-9 15,5-17-1-15,17-5-1 16</inkml:trace>
  <inkml:trace contextRef="#ctx0" brushRef="#br3" timeOffset="181">15315 8276 86 0,'0'0'36'0,"3"-13"2"16,-3 13-1-16,0 0-26 15,0 0-6-15,-11 2-1 16,6 11 0-16,-5 2 0 15,-2 8-1-15,-6 4 0 16,-1 6 0-16,-1 0-1 16,1-2 0-16,2-3-1 15,5-3 0-15,2-6 0 16,7-8 0-16,3-11-1 15,12-3 1-15,1-10-1 16,6-6 1-16,3-10 0 16,4-2-1-16,0-6 1 15,-1 1 0-15,-2-3-1 16,-1 4 0-16,-6 2 1 0,-3 7-1 15,-5 6 0-15,-2 5 0 16,-6 15 0-16,6-11 0 16,-6 11 0-16,1 15 1 15,-1 0-1-15,0 3 1 16,3 2-1-16,2-1 1 15,7-1-1-15,7-7 1 16,5-5 0-16,9-9-1 16,9-3 2-16,8-7-2 15,1-4 0-15,1-2 0 16,-5 0 0-16,-2 3 0 15,-10 5 0-15,-10 8 0 16,-10 11 0-16,-9 11 0 0,-12 7 0 16,-6 11 0-16,-5 5 0 15,-2 5 0-15,-1 2 0 16,2-2 0-16,9-5-4 15,7-9-2-15,14-4-4 16,2-22-10-16,25 8-6 16,-9-23-14-16,17 0 1 15,-7-14-2-15,6-2 4 16</inkml:trace>
  <inkml:trace contextRef="#ctx0" brushRef="#br3" timeOffset="182">16065 8258 106 0,'-11'6'38'0,"-3"-3"1"0,13 15 0 15,0-4-34-15,12 2-1 16,6-4-1-16,8 3 1 16,9-9-2-16,8 2 0 15,2-8 0-15,1-5-1 16,-5-3 0-16,0-6 0 15,-7-2-1-15,-10-4 1 16,-10-2-1-16,-11-2 0 16,-10 3 1-16,-10 0-1 15,-4 5 0-15,-10 4 1 16,-5 8-1-16,-4 12 1 15,-2 8 0-15,4 11 0 16,3 7 1-16,5 7-2 16,6 3 0-16,12-2 0 15,17-3 0-15,13-9 0 0,15-4-2 16,21-14-2-16,17-12-2 15,5-15-6-15,23-1-9 16,-11-20-9-16,12 0-10 16,-9-13 1-16,1 2-1 15,-21-11 2-15</inkml:trace>
  <inkml:trace contextRef="#ctx0" brushRef="#br3" timeOffset="183">17021 7864 102 0,'-17'-15'37'15,"5"20"3"-15,-9 5 0 16,8 20-31-16,-3 5-4 15,-1 10-2-15,-1 13 1 16,0 5-1-16,-1 4-1 0,0 3-1 16,2-2-2-16,2-5-3 15,4-3-2-15,-4-20-9 16,17 2-16-16,-8-20-10 15,11-5 2-15,-5-17-2 16</inkml:trace>
  <inkml:trace contextRef="#ctx0" brushRef="#br3" timeOffset="184">16768 8191 125 0,'0'0'39'15,"10"-9"2"-15,12 14-8 16,4-11-30-16,14 1-1 0,4-1 1 15,5 4-1-15,-1-2-1 16,0 4 0-16,-7 5 0 16,-10 4 0-16,-9 5 0 15,-12 6 1-15,-8 0-2 16,-6 7 0-16,-6 0 0 15,-3 2 0-15,-2-1 0 16,1-3 0-16,0-3 0 16,5-1 0-16,3-5 0 15,4-7 0-15,2-9 0 16,11 2 0-16,-1-12 0 15,2-6 0-15,4-6 0 16,-1-4 0-16,1-5 0 0,0-3 0 16,-1-3 0-16,1 2 0 15,-1 5 0-15,-5 3 0 16,1 7 0-16,-1 4 0 15,3 7 0-15,3 5 0 16,4 7 0-16,0 1-2 16,8 4-5-16,-2-5-6 15,19 14-8-15,-13-19-5 16,16 10-15-16,-11-8 1 15,8 6-2-15,-11-9 3 16</inkml:trace>
  <inkml:trace contextRef="#ctx0" brushRef="#br3" timeOffset="185">17581 8199 112 0,'-14'13'39'0,"1"-8"1"16,17 6-1-16,-4-11-35 15,32 10-1-15,2-8 0 16,10 0 0-16,3-2 0 15,4-3-1-15,-3-4-1 16,-3-1 0-16,-6 0 0 16,-11-5 0-16,-7 0-1 15,-11-4-1-15,-9 3 1 16,-7-1 0-16,-7 2-1 15,-8 6 1-15,-5 3 0 16,-6 9-1-16,-6 6 1 16,-3 11 1-16,2 5-1 15,0 8 1-15,6 3-1 0,9 3 0 16,8 0-1-16,11-4-2 15,17-4-3-15,7-17-8 16,25 8-7-16,-7-29-10 16,26 1-9-16,1-15-1 15,15-5 0-15,-6-12 3 16</inkml:trace>
  <inkml:trace contextRef="#ctx0" brushRef="#br3" timeOffset="186">18336 8087 109 0,'-29'-4'40'0,"3"11"1"15,-10-2-1-15,12 9-34 0,1-2-2 16,6 2-2-16,8 0 0 16,6 1 0-16,9-2 0 15,8-1-1-15,4-3 0 16,2 1-1-16,3-1 1 15,-1-1 0-15,-4 1 0 16,-5 1 1-16,-6 3-2 16,-3 4 0-16,-7 3 0 15,-5 1 0-15,-4 4 0 16,-4-3 0-16,-2 4 0 15,-4-5 0-15,2-1 0 16,3-9 0-16,2 3-5 16,5-16-8-16,20 9-5 15,-5-26-6-15,25 16-15 0,-4-15-3 16,14 8-1-1,0-8 1-15</inkml:trace>
  <inkml:trace contextRef="#ctx0" brushRef="#br3" timeOffset="187">18743 8513 132 0,'-14'8'44'16,"-5"-15"-2"-16,19 7-5 15,-12-12-37-15,7-4-13 16,5 16-5-16,4-21-7 15,-4 21-15-15,5-15-2 16,-5 15-2-16,-11-17 1 0</inkml:trace>
  <inkml:trace contextRef="#ctx0" brushRef="#br3" timeOffset="188">1339 10233 86 0,'0'0'38'15,"0"0"1"-15,0 0 0 16,17 4-32-16,10-4-2 0,8 0-2 15,13 0 0-15,12-3-1 16,6 1 1-16,7-1-2 16,5 2 0-16,-1 1-1 15,-2 0 0-15,-7 4-1 16,-11-1-1-16,-6 4-2 15,-11-6-3-15,4 9-14 16,-17-16-18-16,4 4 0 16,-13-11-1-16,2-1 0 15</inkml:trace>
  <inkml:trace contextRef="#ctx0" brushRef="#br3" timeOffset="189">3283 9793 55 0,'6'-18'33'16,"1"-1"1"-16,-3-2-1 16,2 7-21-16,-12-9-1 15,6 12-2-15,-14-3-1 16,3 9-2-16,-11 2-1 15,-1 8-1-15,-10 6 0 16,-5 11 0-16,-5 6-2 16,-2 9 2-16,-4 9-2 15,2 9 0-15,1 7 0 0,5 2-2 16,6-2 1-16,11 1-1 15,9-7 1-15,9-6-2 16,16-10 2-16,11-12-2 16,12-13 2-16,12-12-1 15,9-11 1-15,7-10-1 16,-1-7 0-16,2-3 1 15,-6-1-1-15,-10 3 0 16,-10 4 0-16,-10 6 0 16,-11 7 0-16,-15 9 0 15,0 0 0-15,-2 15 0 16,-3 1-1-16,-5 3-1 15,5 1-1-15,0-2-1 0,10 3-2 16,1-9-3-16,18 9-15 16,-6-18-14-16,16 7-1 15,-5-16 0-15,9 4 2 16</inkml:trace>
  <inkml:trace contextRef="#ctx0" brushRef="#br3" timeOffset="190">3760 10044 79 0,'0'0'39'0,"0"0"-2"16,-13 4 1-16,-5 12-27 16,5 8-7-16,-7 5 0 15,3 6-2-15,-4 3 0 0,4 2-1 16,0-4 2-16,4 0-1 15,4-10-1-15,1-5 0 16,10-10 0-16,-2-11 0 16,20-14 0-16,0-9-1 15,4-7 0-15,4-6 0 16,-2-6 1-16,3 0 0 15,-5-2 0-15,-2 6 2 16,-7 7-2-16,-4 7 1 16,-2 5-1-16,-2 8 1 15,-7 11 0-15,17-6-2 16,-4 9 0-16,5 0-1 15,10-1 1-15,2-3 1 16,9-2-1-16,6-5 1 16,3 0-1-16,6-1 1 0,-3-2-1 15,0 1 1-15,-10 2-1 16,-5 2 0-16,-14 6 0 15,-11 6-1-15,-13 5 0 16,-10 5 1-16,-13 9 0 16,-8 4-2-16,-3 6 3 15,0 4-2-15,4 2 1 16,5 1-1-16,9-5 2 15,13-3-2-15,10-9 2 16,12-8-1-16,12-10 0 16,10-9 0-16,6-9 0 15,2-9 0-15,-2-4 0 0,-1-8-1 16,-9 0 1-16,-7-4 0 15,-6 1 1-15,-13-1 1 16,-5 6-1-16,-8 2 1 16,-1 3-1-16,-3 7 1 15,2 6-1-15,6 12 1 16,-8-12-2-16,8 12 0 15,18 0 0-15,-2 1 0 16,9 0 0-16,1-1 0 16,8-1 1-16,5 0-1 15,-1-2 0-15,-4 2 0 16,-1 2 1-16,-5 1-1 15,-5 0 0-15,-8 7 0 16,-7 3-1-16,-8 4-1 16,-7 7 1-16,-7 1-1 0,-5 5 2 15,-3 2-2-15,1 0 1 16,3-2 0-16,1-4 1 15,10-4 1-15,9-7-1 16,8-9 0-16,12-6 0 16,7-8 1-16,9-8-1 15,1-2 0-15,3-7 0 16,-1 2 0-16,-2 0 0 15,-4 3 0-15,-7 5 0 16,-3 6 0-16,-9 4 0 16,-5 11 0-16,-3 4 0 15,-4 4 0-15,-4 8 0 16,0 0 0-16,1 1 0 15,4 4 0-15,2-7 0 0,2-4 0 16,7-7 1-16,2-7-1 16,7-9 0-16,1-7 0 15,0-9 0-15,-1-2 0 16,1-7 1-16,-5-1 0 15,-6-1-2-15,-1 2 0 16,-5 6-3-16,-9 2-3 16,8 14-8-16,-16-7-2 15,8 18-6-15,0 0-5 16,9-3-8-16,-9 3-4 15,25 7 3-15,-1-2 3 16</inkml:trace>
  <inkml:trace contextRef="#ctx0" brushRef="#br3" timeOffset="191">5712 9914 81 0,'7'-9'39'16,"3"11"0"-16,-10-2 0 16,-6 21-17-16,-7-1-18 0,-1 9-3 15,-5 4 1-15,-4 5-2 16,0 3 1-16,0-1-2 15,6-4-1-15,6-6-3 16,11 0-9-16,0-30-20 16,16 12-6-16,5-25 0 15,12-6-1-15</inkml:trace>
  <inkml:trace contextRef="#ctx0" brushRef="#br3" timeOffset="192">5879 9799 109 0,'0'0'40'0,"5"10"2"0,-5-10-2 16,18 6-35-16,-6-1-2 16,5 6 1-16,0 0-1 15,2 5 0-15,-1 2-1 16,-6 8-1-16,-9 2-1 15,-3 6-1-15,-3 4 2 16,-8 0-3-16,-3 0 2 16,-3-2-1-16,2-7 0 15,2-7 0-15,7-8 2 16,6-14-1-16,0 0 0 15,17-19 0-15,3-8 1 16,4-4 1-16,4-4-2 16,3-3 2-16,0 1 0 15,-5 7-2-15,3 3 0 0,-9 8 0 16,-4 12 0-16,-2 7 0 15,-6 11 0-15,-4 6 0 16,1 10-2-16,-3 1-3 16,5 6 0-16,0-2-2 15,5 0-2-15,0-12-9 16,19 4-3-16,-14-21-6 15,25 2-7-15,-11-15-4 16,11-2-1-16,-10-13 3 16</inkml:trace>
  <inkml:trace contextRef="#ctx0" brushRef="#br3" timeOffset="193">6511 9915 109 0,'-12'-8'42'0,"-10"-3"-1"16,5 17-3 0,-9-2-33-16,3 12-1 0,0 4-1 15,6 7-2-15,4 1 1 16,6 2-2-16,7-2 0 15,8-4 0-15,8-7 0 16,6-8-1-16,7-9 2 16,2-9-1-16,1-7 1 15,-1-4 0-15,0-6-1 16,-2 2 2-16,-7 2-2 15,-2 3 2-15,-8 7-3 16,-1 10 3-16,-9 12-3 16,-2 9-2-16,-6 11 3 15,-5 14-3-15,-3 11 3 0,-5 9-2 16,-2 8 2-16,-4 0-2 15,2 0 3-15,0-2 1 16,-1-8-2-16,1-12 2 16,-1-10-1-16,3-15 0 15,0-14-1-15,0-8 1 16,-1-14-1-16,1-7-2 15,2-12 2-15,4-11-3 16,3-8 0-16,3-11-2 16,11 4 0-16,5-4-1 15,10 11-5-15,-3-6-7 16,19 22-4-16,-18-5-8 15,17 20-8-15,0 5-1 16,10 9 0-16</inkml:trace>
  <inkml:trace contextRef="#ctx0" brushRef="#br0" timeOffset="194">7675 9872 77 0,'7'-11'36'0,"-3"-1"-1"15,-4 12-7-15,4-15-19 16,-4 15-2-16,0 0 0 16,0 0-1-16,0 0-2 0,9 13 0 15,-8 1-2 1,3 7 0-16,0 4 0 0,2 6-1 15,3 1 1-15,0 3-3 16,1-1 1-16,4-2 0 16,-2-3 0-16,5-7-1 15,-2-3 2-15,1-10-1 16,1-7 1-16,2-10 0 15,0-8 1-15,2-9 1 16,-1-4-2-16,-1-7 2 16,2-3-2-16,-2-2 0 15,-2 3-1-15,-1 0 1 16,-2 7-3-16,-5 3-3 15,3 11-3-15,-12-3-20 0,9 17-12 16,-9 3 1-16,13 3-1 16,-13-3 1-16</inkml:trace>
  <inkml:trace contextRef="#ctx0" brushRef="#br0" timeOffset="195">8258 9878 93 0,'17'-3'39'0,"-17"3"-1"15,0 0 1-15,0 0-32 16,11 7-2-16,-11 4-1 16,2 6-1-16,-4 4-2 15,0 3-1-15,0 6 1 16,-3-4-3-16,4 1 0 0,-4-6-4 15,10-1-5-15,-5-20-27 16,12 5-2-16,3-20 0 16,9-2 0-16</inkml:trace>
  <inkml:trace contextRef="#ctx0" brushRef="#br0" timeOffset="196">8328 9663 95 0,'-26'-20'36'0,"10"9"0"16,1-2 0-16,8 2-35 15,16 8-10-15,1-9-26 16,16 6-1-16,0-9-1 16,8 6-1-16</inkml:trace>
  <inkml:trace contextRef="#ctx0" brushRef="#br0" timeOffset="197">8725 9420 99 0,'12'-19'41'16,"-12"19"-2"-16,5-15 2 16,-5 15-35-16,0 0-2 15,0 0 0-15,7 25-1 16,-7 2 0-16,-3 6-3 15,3 12 2-15,-3 6-2 0,-2 7 1 16,2 6 0-16,-2 0-1 16,0 1 0-16,4-7 0 15,-1-2-2-15,5-11-2 16,6-5-1-16,-1-18-5 15,17 4-19-15,-7-25-14 16,11-2 3-16,-3-16-1 16,7-2 2-16</inkml:trace>
  <inkml:trace contextRef="#ctx0" brushRef="#br0" timeOffset="198">9080 9407 98 0,'0'0'39'0,"8"-12"1"15,-8 12-1-15,-5 10-32 16,7 0-1-16,-2-10-1 16,-3 20-1-16,1-9-1 15,4 4 0-15,-2 1-1 16,3 12-1-16,-6 2 1 15,2 8-1-15,-3 9 0 16,-4 5-1-16,0 1 0 16,-1 1 1-16,2 0-2 15,0-5 1-15,6-7-2 16,5-10 0-16,6-4-2 15,2-15-5-15,13 3-4 16,-9-22-20-16,14 5-7 16,-8-12-1-16,8 1 1 0</inkml:trace>
  <inkml:trace contextRef="#ctx0" brushRef="#br0" timeOffset="199">9338 9759 97 0,'0'0'39'16,"0"10"1"-16,5 11 0 15,-15 1-31-15,10 7-4 16,-4 2-1-16,4 2-1 16,-4 2-1-16,5-2-3 15,1-4 0-15,-2-6-4 16,10 0-5-16,-10-23-23 0,17 11-9 15,-7-22-1-15,14-1 2 16</inkml:trace>
  <inkml:trace contextRef="#ctx0" brushRef="#br0" timeOffset="200">9410 9550 116 0,'-34'-9'42'15,"10"17"0"-15,2-10-2 16,4 4-40-16,18-2-5 15,-8-8-26-15,22 6-10 16,-2-8-1-16,7 0-1 16,0-4 0-16</inkml:trace>
  <inkml:trace contextRef="#ctx0" brushRef="#br3" timeOffset="201">10205 9360 83 0,'0'0'38'16,"0"-22"1"-16,0 22 0 16,-5-11-30-16,5 11-5 15,0 0-1-15,0 25 1 16,0 2-2-16,5 13 0 15,-5 8-2-15,-1 11 2 16,-2 7-3-16,-3 2 3 16,-3-1-2-16,-3-2 0 15,1-6-1-15,0-9-3 16,5-8-2-16,-2-20-11 15,10-1-23-15,-2-21-1 16,8 10 2-16,-7-20 1 0</inkml:trace>
  <inkml:trace contextRef="#ctx0" brushRef="#br3" timeOffset="202">10033 9814 87 0,'-20'-8'38'0,"-2"-6"0"16,9 9 1-16,0-4-31 15,13 9-1-15,13-14-3 16,10 3 0-16,9-4-1 15,10 2-1-15,10-2 0 16,7-1-1-16,2 2 0 16,0 3 0-16,-2 5 0 15,-6 1-1-15,-7 3 0 0,-8 5 0 16,-9-2 0-16,-12 4 0 15,-4-3 0-15,-13-2 0 16,9 8 1-16,-9-8-1 16,-2 18 0-16,-2-8 1 15,0 4-1-15,-1 4 0 16,3 4 1-16,2-1-1 15,2 1 0-15,4-2 0 16,7-1 0-16,7-4 1 16,0-8-1-16,4-4 1 15,2-7-1-15,-1-8 1 16,-2-8-1-16,-3-5 0 15,-7-3 1-15,-3-5-1 16,-8 0 0-16,-7 0-1 0,-3 3 1 16,-6 7-1-16,-6 7 0 15,-1 10 0-15,-4 8 0 16,-1 7-1-16,5 11-2 15,0 0-4-15,15 13-20 16,-5-9-13-16,19 2 2 16,3-11-3-16,14-3 2 15</inkml:trace>
  <inkml:trace contextRef="#ctx0" brushRef="#br3" timeOffset="203">11890 9672 68 0,'0'-16'38'16,"0"16"-1"-16,-8-20 2 16,8 20-26-16,-25-15-4 15,10 11-2-15,-10 1-1 16,-1 4-2-16,-6 8 0 15,-1 6-1-15,0 6-1 0,3 4 0 16,-1 6 0-16,5 1 0 16,5 2-1-16,8-1 0 15,11-3-1-15,10-5 1 16,10-9 0-16,10-6-1 15,15-10 0-15,3-7 1 16,7-10-1-16,7-4 1 16,0-11-1-16,-1-4 0 15,-7-2 1-15,-3-1-1 16,-10 1 0-16,-9 5-1 15,-8 7 1-15,-7 8 0 16,-10 7 0-16,-5 11 0 16,-9 18 0-16,-4 12 1 15,-3 12-1-15,-3 13 0 0,-5 9-1 16,1 5-1-16,-3 4 2 15,2 1-2-15,0-5 2 16,-1-7-1-16,-1-6 0 16,-3-10 1-16,2-11 0 15,-1-8 1-15,1-11-1 16,-3-13-1-16,5-10-1 15,5-12-1-15,9-9-1 16,4-13-5-16,20 4-11 16,-6-22-16-16,24 7-3 15,0-7-1-15,16 5 2 16</inkml:trace>
  <inkml:trace contextRef="#ctx0" brushRef="#br3" timeOffset="204">12381 9693 103 0,'9'16'41'16,"-9"-16"0"-16,8 15-1 16,1-15-36-16,4 2-1 15,1-3 0-15,7 0-1 16,2-7 0-16,3-2-1 15,3-6 0-15,2-4-1 16,-2-2 1-16,-3-5-1 16,0-2 1-16,-7-1-1 15,-6-1 0-15,-6 3 0 16,-8 2 1-16,-8 6-1 15,-8 9 0-15,-5 8 1 0,-8 14 0 16,-6 8 0-16,-3 11-1 16,-4 11 1-16,5 3 0 15,5 2 0-15,11 1 0 16,11-6-1-16,18-7 0 15,17-13-1-15,21-9-2 16,13-15 0-16,18-5-4 16,4-18-3-16,20 8-12 15,-15-25-9-15,9 8-11 16,-12-12 2-16,-4 4-1 15,-19-7 1-15</inkml:trace>
  <inkml:trace contextRef="#ctx0" brushRef="#br3" timeOffset="205">13247 9214 108 0,'-22'-1'39'0,"8"18"1"15,-9 8-2-15,2 15-34 16,1 8-2-16,1 10 0 16,-2 6-1-16,4 3 0 15,5 1-3-15,0-7 1 16,8-4-5-16,-3-14-5 15,18-2-22-15,-11-20-7 16,10-7 0-16,-10-14-1 16</inkml:trace>
  <inkml:trace contextRef="#ctx0" brushRef="#br3" timeOffset="206">12990 9563 111 0,'-14'-20'41'16,"14"9"1"-16,3-2-1 15,11 9-38-15,14-2-1 16,9 1-4-16,10 5-2 15,4-4-4-15,14 13-11 16,-7-10-21-16,15 10-1 16,-9-5 1-16,12 8-2 15</inkml:trace>
  <inkml:trace contextRef="#ctx0" brushRef="#br3" timeOffset="207">13899 9590 87 0,'12'-26'38'16,"-5"3"1"-16,6 11 0 16,-11-3-31-16,-2 15-2 15,0 0-1-15,-2 12-1 16,-11 4-1-16,0 7 1 15,-3 4-2-15,-2 5 0 16,1 3-1-16,2-3 0 0,2-1 0 16,4-6 0-16,6-4-1 15,6-7 1-15,-3-14-1 16,17 1 1-16,-3-12-1 15,1-8 0-15,3-2 1 16,-1-5-1-16,-2-5 1 16,0 1-1-16,-2-2 0 15,-4 6 0-15,-1 2 1 16,-5 6-1-16,2 3 0 15,1 6 0-15,-6 9 1 16,11-3-1-16,-11 3 0 16,13 14 1-16,-4 0-1 15,6 0 1-15,3-1-1 16,3 1 1-16,9-7-1 15,4-3 1-15,10-8 0 0,3-3-1 16,4-6 1-16,-1-4-1 16,0-4 0-16,-9 0 0 15,-4 1 2-15,-10 5-2 16,-10 2 0-16,-17 13 0 15,0 0 0-15,0 0 0 16,-13 23 0-16,-2 3 0 16,-1 3-2-16,1 6 1 15,4 0-1-15,4 2-1 16,12-3-2-16,4-10-1 15,17 3-7-15,-5-25-5 16,23 12-5-16,-9-29-8 16,16 6-6-16,-9-14-2 15,3 2 2-15,-9-11 4 0,-9-1 39 16,-1 12 6-16,-19-14 8 15,4 18 6-15,-17-6 12 16,3 13 0-16,-12-6 2 16,5 19-3-16,-8-3-31 15,4 9-2-15,-5 4 0 16,7 10-1-16,-3 3 0 15,6 5-1-15,2 0 0 16,7 3-1-16,5-5 1 16,6-4-1-16,7-10-1 15,6-5 0-15,7-11-1 16,1-11 1-16,2-6-1 15,1-9 0-15,-3-4 0 16,-2-5 0-16,-7-1 0 0,-7 2 0 16,-7 4 0-16,-5 3 1 15,-3 5 0-15,-5 7 0 16,-1 7 1-16,5 9-1 15,0 0 1-15,-6 13 0 16,8 0 0-16,4 6 0 16,2-1-1-16,4 4 2 15,0-1-1-15,1-1 0 16,-1 1 0-16,0-3 0 15,0 1-1-15,-2 1 2 16,-7 1-2-16,2-1 0 16,-4-1 0-16,-1-1 0 15,-1-1 0-15,-3-2 0 0,4-5 0 16,0-10 0-16,0 0 0 15,9-4 0-15,2-11 0 16,5-2 0-16,1-8 0 16,3-4 0-16,4-3 0 15,0-1 0-15,1-1 0 16,-1 1 0-16,-2 2 0 15,1 5 0-15,-1 5 0 16,-1 1 0-16,1 11 0 16,-1 0-6-16,3 10-2 15,-8-5-8-15,13 14-2 16,-18-11-3-16,20 15-8 15,-19-15-3-15,10 10-7 16,-7-6 0-16,4-1 5 16</inkml:trace>
  <inkml:trace contextRef="#ctx0" brushRef="#br3" timeOffset="208">15544 9557 110 0,'1'22'40'16,"2"-13"3"-16,15 8-3 15,-3-11-34-15,14-3-1 16,9-5-2-16,3-7 0 15,3-4-2-15,-1-6 0 16,-8-2 0-16,-4-4-1 16,-9-2 0-16,-9 3 0 15,-13 2-1-15,-12 3 1 16,-9 7 0-16,-11 10 1 15,-7 9-1-15,-6 11 2 0,-1 12-2 16,3 8 0-16,6 8 0 16,9 2 0-16,11-1 0 15,16-5 0-15,19-6-2 16,14-11-6-16,22-1-8 15,-2-21-3-15,29 7-7 16,-5-25-9-16,18 5-6 16,2-10-2-16,13-1 3 15</inkml:trace>
  <inkml:trace contextRef="#ctx0" brushRef="#br3" timeOffset="209">16992 9420 88 0,'14'-5'38'16,"-14"5"2"-16,16-9-1 16,-16 9-24-16,0 0-10 0,-20 3 0 15,9 11-2-15,-9 4 0 16,-1 5 0-16,-4 3-1 15,3 3 0-15,1 1-1 16,5-3 1-16,7-5-1 16,9-5 0-16,9-7-1 15,10-2 1-15,8-8-1 16,6 0 0-16,3-4 0 15,3 1 1-15,-6 2-1 16,-4 4 1-16,-8 3-1 16,-9 4 1-16,-11 7-1 15,-6 2 0-15,-12 2 1 0,-1-1-1 16,-2-2-1-16,2-1-2 15,6-4 0-15,12-13-4 16,0 0-8-16,17-7-5 16,23 3-8-16,-8-20-8 15,19 6-3-15,-1-13 0 16,7 4 1-16</inkml:trace>
  <inkml:trace contextRef="#ctx0" brushRef="#br3" timeOffset="210">17537 9469 111 0,'4'-15'39'0,"-4"15"2"16,0 0-1-16,-10 3-34 15,-7 9-1-15,2 9-2 16,-6 6 0-16,-1 5 0 16,2 0-1-16,4 6 0 0,6-3-2 15,4 0 0-15,9-7 0 16,7-3 0-16,9-9 0 15,10-7 0-15,1-9 0 16,7-6 0-16,1-9 0 16,2-7 0-16,-2-6 0 15,-4-2 0-15,-5-3 0 16,-6-2 0-16,-6 4 0 15,-4 3 0-15,-3 7 0 16,-4 4 0-16,-6 17 0 16,0 0 0-16,0 0 0 15,2 14 0-15,0 4 0 16,3 5 0-16,2 2 0 15,5-1 0-15,6-2 0 0,1-5-5 16,11 2-6-16,-4-14-5 16,14 7-3-16,-12-19-3 15,14 9-7-15,-16-19-3 16,7 11-6-16,-8-12 2 15,-7 4 5-15</inkml:trace>
  <inkml:trace contextRef="#ctx0" brushRef="#br3" timeOffset="211">18139 9576 118 0,'0'12'39'16,"-9"-5"1"-16,6 17-2 15,-5-8-34-15,2 7 0 16,-5 1 0-16,4 1-1 16,-1 2-1-16,3-5-1 15,1-6 1-15,4-3-2 0,0-13 0 16,9 5 0-16,0-16 0 15,4-5 0-15,4-10 0 16,-1-1 0-16,5-6 0 16,1-1 0-16,0-3 0 15,2 2 0-15,2 5 0 16,0 3 0-16,0 8 0 15,1 1-6-15,5 11-1 16,-6-4-8-16,17 17-4 16,-16-12-4-16,29 15-8 15,-11-12-8-15,17 6-2 16,3-8 2-16</inkml:trace>
  <inkml:trace contextRef="#ctx0" brushRef="#br3" timeOffset="212">19213 9078 113 0,'-17'-31'42'16,"-15"1"-2"-16,3 23 0 16,-10 12-37-16,0 21 1 15,-9 12 0-15,1 17-2 16,-1 10-1-16,1 6 2 15,3 10-3-15,8-5 3 16,5 1-5-16,10-7 1 16,7-6-2-16,4-13-1 15,15-3-11-15,-9-23-6 16,17 0-9-16,-13-25-10 15,17 6 0-15,-14-21-1 0,4-1 2 16</inkml:trace>
  <inkml:trace contextRef="#ctx0" brushRef="#br3" timeOffset="213">18654 9580 117 0,'0'0'40'0,"-9"-9"1"16,18 15-1-16,13-5-37 16,5 0-2-16,13 1-2 15,1-2-1-15,15 3-4 16,-5-11-5-16,14 13-12 15,-17-14-15-15,7 8-1 16,-11-8-1-16,-2 6 3 16,-13-7 13-16,-4 3 25 15,-4 6 6-15,-18-14 13 0,11 13 14 16,-14-7 5-16,0 9 0 15,-9-11 1-15,9 11-12 16,-25 7-22-16,8 4-1 16,-13 3-1-16,0 8 0 15,-3 3 0-15,-1 5-1 16,4 0-3-16,4 1 0 15,8-4 0-15,13-5 0 16,10-7 0-16,13-6 0 16,9-10 0-16,9-9 0 15,3-6 0-15,6-4 0 16,-2-5 0-16,-3 2 0 15,-8-1 0-15,-5 3 0 0,-13 6 0 16,-14 15 0-16,0 0 0 16,-5 11 0-16,-6 6 0 15,-5 3 0-15,4 5 0 16,-1-3 0-16,13 7-16 15,-4-20-1-15,20 12-2 16,-16-21-6-16,32 1-7 16,-17-12-7-16,16-2-2 15,0-8 4-15</inkml:trace>
  <inkml:trace contextRef="#ctx0" brushRef="#br3" timeOffset="214">19959 9512 97 0,'-11'-11'38'0,"11"11"2"16,-27-23 0-16,19 21-29 15,-10-7-5-15,1 6-1 16,-8 4 0-16,0 11-2 16,-10 5 1-16,1 8-1 0,-2 2 0 15,1 8-3-15,5-3 0 16,4 3 0-16,13-3 0 15,12-7 0-15,18-4-3 16,10-13-6-16,19 5-8 16,-3-24-8-16,18 9-8 15,-8-16-7-15,6 5-1 16,-15-11 0-16</inkml:trace>
  <inkml:trace contextRef="#ctx0" brushRef="#br3" timeOffset="215">19981 9636 117 0,'-17'10'40'15,"15"5"0"-15,2-15-1 0,16 5-36 16,8-4-1-16,7-4 0 16,8-2 0-16,3-2 0 15,1-6 0-15,-6-1-1 16,-4-3 1-16,-6-3-1 15,-7-1 1-15,-6-2-2 16,-5-2 0-16,-6 3 0 16,-7 3 0-16,-4 5 0 15,-9 7 0-15,-3 10 0 16,-6 8 0-16,-4 12 0 15,-4 5 0-15,2 8 0 16,3 3 0-16,4 2 0 16,11-5 0-16,11-5 0 0,15 0-5 15,-1-20-11-15,25 8-4 16,-16-27-8-16,27 8-9 15,-8-16-5-15,14-1-2 16,-2-10 3-16</inkml:trace>
  <inkml:trace contextRef="#ctx0" brushRef="#br3" timeOffset="216">21160 9532 96 0,'-3'-23'39'0,"3"9"0"0,-10-7 1 16,6 9-32-16,-14 2-1 15,-1 8-2-15,-7 7-1 16,-7 8-1-16,-10 8 1 16,1 8-1-16,-3 5 0 15,5 6-1-15,4 0 0 16,8 1-2-16,15-7 0 15,16-4 0-15,15-6 0 16,18-12 0-16,11-7 0 16,9-10 0-16,4-9 0 15,1-6 0-15,-2-5 0 16,-7-5 0-16,-5-1 0 15,-12-2 0-15,-8 0 0 16,-10 6 0-16,-10 4 0 16,-3 5 0-16,-8 8 0 0,-5 9 0 15,-4 9 0-15,1 5 0 16,-1 8 0-16,0 7 0 15,9 1 0-15,4 2 0 16,8-2 0-16,5-3 0 16,8-5-5-16,4-7-1 15,10 1-6-15,-8-19-5 16,17 10-3-16,-19-21-5 15,14 10-6-15,-14-12-6 16,2 4 0-16,-13-7 26 16,0 3 12-16,-1 9 8 15,-13-7 5-15,8 16 7 16,-8-1 6-16,0 0 8 15,-14 10 4-15,14 11-25 0,-11-4-6 16,6 7-3-16,-4-1 0 16,2 2-1-16,3-5 0 15,-1 0-1-15,4-10-1 16,1-10 0-16,10 4 0 15,0-11-1-15,0-9 0 16,7-1-1-16,-3-7 1 16,3-2-1-16,-1-3 0 15,2 0 0-15,-2-1 0 16,2 2 0-16,2 3 0 15,-6 4-2-15,7 4 0 16,-3 4-1-16,3 7-2 16,-4-2-8-16,12 13-5 15,-17-9-7-15,17 18-7 16,-14-12-7-16,8 8-2 0,-5-6 2 15</inkml:trace>
  <inkml:trace contextRef="#ctx0" brushRef="#br3" timeOffset="217">21987 9640 114 0,'-11'4'40'0,"11"6"2"15,0-10-1-15,12 6-37 16,8-6-1-16,9-1-1 15,5-4 0-15,4-1-1 0,1-4 0 16,-3-4-1-16,-3-2 0 16,-4 0 0-16,-8-5 0 15,-4 6 0-15,-8 0 0 16,-9 3 0-16,0 12 0 15,-26-10 1-15,4 20-1 16,-6 2 1-16,-4 9-1 16,0 2 1-16,2 5-1 15,4 2-1-15,10-3 0 16,8-3-2-16,16-2-3 15,7-12-9-15,25 9-4 16,-7-23-9-16,28 10-8 16,-7-15-5-16,14 3 1 15,-7-9 1-15</inkml:trace>
  <inkml:trace contextRef="#ctx0" brushRef="#br3" timeOffset="218">22607 9594 115 0,'-19'4'41'15,"-13"-5"1"-15,7 16 0 16,-5-2-37-16,1 8-1 15,0 2-1-15,9 3 0 16,5-1-3-16,10-2 0 16,9-4 0-16,2-6 0 15,14-10 0-15,4-4 0 16,6-10 0-16,2-4 0 15,2-6 0-15,-2-4 0 16,0-1 0-16,-4 1 0 16,-1 4 0-16,-5 3 0 0,-5 8 0 15,-5 5 0-15,-12 5 0 16,13 11 0-16,-8 7-14 15,-15-11-3-15,11 20-4 16,-22-20-6-16,15 18-9 16,-22-11-6-16,2 0-2 15,-11-2 3-15</inkml:trace>
  <inkml:trace contextRef="#ctx0" brushRef="#br4" timeOffset="219">2286 11350 5 0,'37'0'25'0,"1"-4"3"16,4 1-3-16,3 4-10 15,0-8-4-15,10 6-3 16,-5-3-4-16,8 0-2 15,1 1-1-15,5 0 0 16,7 2-1-16,-2 1 0 16,2-2 0-16,4 5 1 15,1-1-1-15,0 2 0 16,4 0 1-16,2 3-1 15,3-1 0-15,1-1 1 16,6 1 0-16,3-4-1 16,5-1 1-16,2 2-1 15,8 0 0-15,1 0 1 16,3-2-1-16,0 1 0 0,3 4 0 15,2 0-1 1,1 1 2-16,-1-1-2 0,-1-2 1 16,3 0 0-16,-2-4 0 15,4 0 2-15,3-5-1 16,-1 2 1-16,-1-3 0 15,3 0 0-15,6-2 0 16,-1 1 0-16,4 1-2 16,1 0 1-16,7 0 0 15,2-2-1-15,7-2-1 16,1-2 1-16,8-5 0 15,2 2 0-15,3-1 0 16,2-2 0-16,-1 1 1 16,-1 0-1-16,-1 3 1 15,-4 1-1-15,-3 2 1 0,0 2-1 16,-2 2 0-16,-2 2-1 15,2 0 1-15,-1-2-1 16,4 4 1-16,-1-2-1 16,2 0 0-16,-1 1 1 15,3 1 0-15,-1 2 0 16,0 0 0-16,-3 0 0 15,0 2 0-15,-2 2 0 16,-1 2 0-16,3-4 0 16,-2 1-1-16,3 1 1 15,-2-3 0-15,6 1 0 16,2-4 1-16,0 1-2 15,1 1 2-15,1-4-1 16,3 1 0-16,-1 0 0 0,-1-1 0 16,-2 3 0-16,0-3 0 15,-2 5-1-15,-3-1 1 16,0 3 0-16,-1 0 0 15,-4 0 0-15,0 0 0 16,-1 1 0-16,-1 0 0 16,-2-2 0-16,4-2 1 15,-1 1-1-15,0-3 0 16,1-2 0-16,1-1 1 15,0 0-1-15,-1-3 0 16,2 2 0-16,-2 0 1 16,1-1-1-16,-2-1 0 15,1 1 1-15,1 2-1 16,-2 1 0-16,-5-2 0 0,1 2 0 15,-2-1 0-15,-2 0 1 16,-4-1-1-16,-1 1 0 16,-3-2 1-16,2-1-1 15,-2-1 1-15,0 1 0 16,1-3 0-16,3 3 0 15,-2-1-1-15,-1 1 1 16,-1 2-1-16,-2 1 1 16,1 2-2-16,-1-1 1 15,0 3 0-15,-3 0-1 16,2 4 1-16,-3-4-1 15,0 2 1-15,-3-1 0 16,-6 1 0-16,1 0-1 16,-2 0 0-16,-8-1 0 15,-1 0-1-15,-5 0-1 0,-1 3-3 16,-9-6-8-16,0 4-15 15,-6-2-1-15,-12 0 0 16,-6 1 1-16</inkml:trace>
  <inkml:trace contextRef="#ctx0" brushRef="#br4" timeOffset="220">2186 14139 27 0,'17'-4'31'16,"4"4"2"-16,1-8-14 16,11 11-9-16,-6-7-4 15,13 4-2-15,3 0-1 16,8 5-1-16,7-4-1 15,6 2-1-15,12 0 1 16,8 2-1-16,6-1 0 16,7 4-1-16,8-2 1 15,5 3-1-15,5-4 2 16,12 0-1-16,4 0 1 15,6-2-1-15,9-2 1 16,10 1 0-16,6-5 0 0,11 1 3 16,8-3-3-16,7 3 2 15,4 1-2-15,7-1-1 16,3 4 1-16,1-2 0 15,6 6 0-15,2-3-3 16,2 1 4-16,5-1-3 16,6-2 2-16,8 2 1 15,5-5 0-15,7 0-1 16,9 0 1-16,4-1-1 15,7 2 1-15,3-1-1 16,2 2 0-16,2 1 0 16,-2 1 0-16,-4 3-1 15,0-3 1-15,-6 1-1 16,1-1 0-16,-2-1 0 15,1-3 0-15,0 1 0 0,4-6 0 16,5 0 3-16,1 0-5 16,2-3 6-16,-2 2-4 15,-2 3 2-15,-7 1-2 16,-3 4 2-16,-7 1-2 15,-4 2-2-15,-9 1 2 16,-1-2-2-16,-3-1 2 16,3-1 0-16,-1-1 0 15,-3-2-1-15,1 0 2 16,-3-2 2-16,-6 0-3 15,-3 1 2-15,-8 2-1 16,-5 4 0-16,-11 3 0 16,-9 0-1-16,-9 1 1 15,-3 1-2-15,-3 1 2 0,-5-2-2 16,0-4 2-16,1 0 0 15,3-3-1-15,3 0 1 16,1-6-1-16,3 1 2 16,1-6-2-16,5 3 2 15,-7-3-2-15,4 2 0 16,-8-1 0-16,0 3 0 15,-8-2 0-15,0 4 0 16,-10 1 0-16,2-2 0 16,-7 3 1-16,-3 1-1 15,-6 1 0-15,-5-2 0 16,-2 2 0-16,-6 1 0 15,-11-1 1-15,-7 2-1 16,-12 0-1-16,-10 3 1 0,-16 2-2 16,-16-4-1-16,-13 6-5 15,-22-9-30-15,-2 6 2 16,-20-4-4-16,0 0 3 15</inkml:trace>
  <inkml:trace contextRef="#ctx0" brushRef="#br5" timeOffset="221">1731 13981 10 0,'0'0'29'0,"9"9"0"16,-9-9-16-16,0 0 0 15,19 5-3-15,-19-5-1 16,13-2 5-16,-13 2-5 16,0 0-4-16,5-10-1 15,-5 10-1-15,0 0-1 16,0 0 0-16,9 10 0 15,-9-10 0-15,4 9 0 0,-4-9 0 16,12 9 0-16,-12-9-1 16,18 4 0-16,-6-3 1 15,1 0-2-15,4-1 1 16,-4 1 0-16,2 3-1 15,0-4 0-15,-1 1 0 16,-3 0 0-16,2-1 0 16,-1-1 0-16,-2-2 0 15,-1-3 0-15,2-5 0 16,0-1 0-16,0-5 2 15,-1-4-2-15,-1-3 0 16,2-4 0-16,-1 4 1 16,-2-4-1-16,1 3 0 15,-3-1 0-15,1 3 0 16,-6 4 1-16,2 1-1 0,-3 1 0 15,0-1 0-15,-3 2 1 16,0-1-1-16,0-2 0 16,-2-1 0-16,4-1 0 15,0-4 0-15,0 2 2 16,4-4-1-16,1-1 0 15,1 2 1-15,0-3-1 16,3 1 1-16,1-1-1 16,0 2 1-16,-2-1-2 15,2 3 0-15,-4-2 0 16,-1 3 0-16,2-1 1 15,0-1-1-15,-4 3 0 16,4-1 0-16,-1 0 0 16,2 2 0-16,0 1 1 0,0 0-1 15,3 3 0-15,1 2 0 16,1 0 0-16,0 2 0 15,2 1 0-15,2 5 0 16,-5 0 0-16,5 0 0 16,1 3 0-16,0 0 0 15,0 2 0-15,4 1 0 16,-2-2 0-16,1 3 0 15,-3 1 0-15,1 3 0 16,-2 1 0-16,-2 2 0 16,-5 1 0-16,-2 3 0 15,-3 4 0-15,-3 1 1 16,0 3-1-16,-1-3 0 15,-1 4 0-15,1 1 0 0,2-1 0 16,1-3 0-16,0 4-1 16,-2-1 2-16,2-1-2 15,1 2 2-15,-4 0-2 16,0 0 2-16,-2 1-1 15,0 0 0-15,-2 0-1 16,2-1 1-16,2 1 0 16,-3-2 0-16,6-1 0 15,-2 1 0-15,3-2 0 16,0-3 0-16,0 0-1 15,0 2 1-15,-2 0 0 16,-1-1-2-16,-2-2 1 16,-1 2-1-16,0 0 1 0,-1 3 0 15,0-4 0-15,3 0 0 16,0 0 1-16,0 0-1 15,0-1 1-15,3-2 0 16,-2 3 0-16,3-3 0 16,-1 2 0-16,-3 1 0 15,0 0 0-15,0 0 0 16,0 1 0-16,0-1 0 15,0 0 0-15,0 1 1 16,1 0-2-16,3 1 1 16,-2-1 0-16,3-2 0 15,-1 1 0-15,5-1 0 16,-4 0 0-16,4 0 0 15,-4-2 0-15,3-2 0 0,-1 0 0 16,-2 2 0-16,-1 0 0 16,5 1 0-16,-5 1 0 15,3-2 0-15,-2 1 0 16,3-1 0-16,-1-2 0 15,-7-9 0-15,19 10 0 16,-6-10 0-16,-1-4 0 16,6-3 1-16,-1-5-1 15,0-3 0-15,2-1 0 16,-3-3 0-16,0-3 0 15,0-2 0-15,-4 1 0 16,-2 0 0-16,2 1 0 16,-3 0 0-16,-2-1 1 15,-2-1-1-15,1 2 0 16,1-3 0-16,-4 2 0 0,2-4-1 15,-4 0 1-15,3 1 0 16,-4-3 1-16,2 0 1 16,-1 1-1-16,-1 0 0 15,-1-2 0-15,1 2 1 16,1 3-1-16,-2 0 1 15,0 3-2-15,3-2 0 16,-1 2 0-16,2 1 0 16,-2-2 0-16,2 1-1 15,1-1 1-15,1-1 0 16,-2 3 0-16,2 0 0 15,-1 0 0-15,0 2 0 16,1 2 1-16,0 1-2 16,-1 1 2-16,2 2-1 0,0 0 0 15,2 1 0-15,2 3 0 16,-1-2 0-16,2 2 0 15,3 1 0-15,-2 1 0 16,4 1 1-16,-1 1-1 16,0 2 0-16,-1 0 0 15,3 1 0-15,0 1 0 16,-1 1 0-16,-5 2 0 15,0 1 0-15,1 1 0 16,-12-4 1-16,17 13-1 16,-17-13 0-16,14 19 0 15,-7-9 0-15,0 4 0 16,-3-3 0-16,1 4 0 0,0 0 0 15,3 3 0-15,-3 1 0 16,-1 0-1-16,4 0 1 16,-4 4 0-16,1-3 0 15,-1 3 0-15,-4-1 0 16,4 0 0-16,-5 1 0 15,1-1 0-15,-3-1 0 16,2 1 0-16,-1-1 0 16,1-1 0-16,-1 0 0 15,-1-1-1-15,3-2 1 16,-3 0-2-16,3 0 1 16,-1-4-1-16,-1 2 0 15,0 1 1-15,1 0 0 16,0-1 0-16,2 0 0 0,-1 2 0 15,0 1 1-15,0 1 0 16,0-2 0-16,0 3 0 16,0-1 1-16,-1 0-1 15,-1-2 0-15,0 0 0 16,-1 1 0-16,2-4 0 15,-1 2 0-15,1-3-1 16,2 1 2-16,1-2-2 16,3 1 1-16,0-4 0 15,2 1 0-15,3 0 0 16,1-3 0-16,-1 0 0 15,-1 2 0-15,0-2 0 16,-9-7 0-16,13 16 0 16,-13-16 0-16,10 17 0 0,-10-17 0 15,10 15 0-15,-10-15 0 16,9 13 0-16,-9-13 0 15,13 6 0-15,-2-6-1 16,-1-4 1-16,1-1 0 16,2-5 0-16,-1-1 0 15,4-5 0-15,-3-1-1 16,0-3 1-16,0 0 0 15,-1 0 1-15,0 1-2 16,-2 1 2-16,1-2-2 16,-1 1 1-16,-1 2 0 15,0-3 0-15,1 1-1 16,0 0 1-16,-1-3 0 15,-3 1-1-15,2 0 1 16,-1 2 0-16,1-1 0 0,-4 3 0 16,1 0 0-16,-1 0 0 15,1-1 2-15,-3 4 0 16,-1-4 0-16,3-1-1 15,-3-1 1-15,3-1-1 16,0-2 1-16,-1-4-1 16,3 3-1-16,1-7 0 15,-2 4 0-15,0-1 0 16,4 0 0-16,-2 0 0 15,0 4 0-15,1 3 0 16,0 0 0-16,-1 3 0 16,3 3 0-16,-2 2 0 15,0 0 0-15,2 4 0 16,-1 0 0-16,2 1 0 0,-2 0 0 15,2 3 0-15,2 0 0 16,0 1 0-16,2 1 0 16,-1-1 0-16,2 0 0 15,-1 2 0-15,1 2 0 16,-1 0 0-16,-1 2 0 15,1 2 0-15,-5 2 0 16,-1 2 0-16,-2 1 0 16,-2 2 0-16,0 2 0 15,-1-2 0-15,0 4 0 16,-3 0 0-16,2 0 0 15,-1 1 0-15,0 1 0 16,-2 3 0-16,1-2 0 16,-2 3 0-16,0-2 0 0,0 1 0 15,0 1 0-15,1 0 0 16,-1-1 0-16,1 2 0 15,0-2 0-15,-1 0 0 16,0 3 0-16,0-3-1 16,-1 0 1-16,0-1-1 15,2 0-1-15,-2-3 1 16,2-1-1-16,0 3 2 15,3-4-1-15,0 2 1 16,1-2-2-16,-3 2 3 16,4 0-1-16,-3 0 0 15,-2 3 0-15,1 0 1 16,-2-2-1-16,-1 1 0 15,0 0 0-15,1 0 0 16,1 0 0-16,1-4 0 0,3 2 0 16,1-2 0-16,3 1 0 15,0-2 0-15,2 5 0 16,-2-5 0-16,1 3 0 15,2 1 0-15,-5-5 0 16,3 1 0-16,0-1 0 16,1-4 0-16,-1-1 0 15,4-4 0-15,0 0 0 16,3-4 0-16,-3-1 1 15,2-3-1-15,0 1-1 16,-3 0 1-16,1-1 0 16,-4-2 0-16,-9 7 0 15,13-13-1-15,-13 13 1 0,4-19 0 16,-1 5 0-16,-3-2 0 15,-1-6 0-15,2-3 1 16,0-5-1-16,1-2 0 16,2-2 0-16,1 4 0 15,-1-2 0-15,2 5 0 16,2 0 0-16,-4 5 0 15,1 5 0-15,-2 0 0 16,0 1 3-16,-3 2-2 16,0-1 2-16,0-3-2 15,-3 1 1-15,3 1 0 16,1 0 0-16,1-3-1 15,2 2-1-15,4 0 0 16,0 1-1-16,0-1 1 0,2 1 0 16,0 1 0-16,2-2 0 15,-2-2 0-15,-1 0 0 16,-3 1 1-16,2 1-1 15,-2-2 0-15,-2 4 0 16,0 1 0-16,0 2 0 16,0 0-1-16,-4 12 1 15,16-12 0-15,-7 4 0 16,3 5 0-16,2-4 0 15,1 3 0-15,1-2 0 16,-2 4 0-16,-1-1 0 16,-1-1 0-16,-4 3 0 15,-8 1 0-15,17-2 0 16,-17 2 0-16,12 2 1 0,-12-2-1 15,18 5 0-15,-7-2 0 16,-2 1 0-16,3-1 0 16,-1 5 0-16,-1 1 0 15,-4 3 1-15,0 2-1 16,-1 0 0-16,-4 4 0 15,-1-2 1-15,0 4-1 16,-4 0 0-16,3 0 0 16,1 0 0-16,0 2 0 15,1-2 0-15,3 2 0 16,-4 1 1-16,4-1-3 15,-2 0 2-15,0-2-1 16,-2 1-1-16,0 0 1 16,-2-2-1-16,0 0 0 15,-2 0 1-15,4-1 0 0,-4-2 0 16,4 1 0-16,4 0 2 15,-3 0-1-15,6-1 0 16,-1-2 0-16,-1 1 0 16,1-1 0-16,1 0 0 15,-4 0 0-15,1 1 0 16,-2-1 0-16,0 0 0 15,-1-3 0-15,1 3 0 16,0 2 0-16,3-2 0 16,0 1 0-16,2-1 0 15,3 1 0-15,0-1 0 16,-1 0 0-16,4-1 0 15,-1-1 0-15,-1-2 0 0,4 0 0 16,-5-2 0-16,0-1 0 16,1-2 0-16,-2-1 0 15,2-1 0-15,-2-3 0 16,2 0 0-16,1-3 0 15,0-3 0-15,1-1 0 16,3-3-1-16,-3-3 1 16,2-1 0-16,-3-4 0 15,0-1 1-15,-5-4-1 16,1 3 0-16,-6-4 0 15,-2 0 0-15,-5 1 1 16,0-3-1-16,0 4 0 16,-2 3 0-16,0-4 0 15,2 3 0-15,3 1 0 0,1-1 0 16,3 3-1-16,2-2 1 15,2 1 0-15,-1-1 2 16,1 1-1-16,-1 0 1 16,-1-1 0-16,1 1 0 15,-3-1-1-15,-1 4 1 16,0-1-1-16,-1 3-1 15,2 1 0-15,-1 2 0 16,3 0 0-16,1-2 0 16,5 1 0-16,0-3 0 15,1-2 0-15,2 0 0 16,-3 0 0-16,5-1 0 15,-5 1 0-15,1 2 0 16,-2 1 0-16,0 2 1 0,-9 11-1 16,16-17 0-16,-6 13 0 15,-1 0 1-15,4-1-1 16,0-1 0-16,3 2 0 15,1-2 1-15,1 2-1 16,-1 3 0-16,3 0 0 16,0 2 1-16,-3 1-1 15,2 4 1-15,-4 2-1 16,1 4 1-16,-1 1-1 15,-3 1 0-15,-3 4 1 16,0-2-1-16,1 3 0 16,-4 0 1-16,3 2-1 15,-5-2 0-15,0 2 0 16,0-1 0-16,-3 2 0 0,1 0 0 15,-4-1-1-15,2 0 1 16,-3 0-1-16,2 3-1 16,-3-2 1-16,2-1 0 15,-1 2-1-15,1-2 1 16,1 1 0-16,-1-2 0 15,-1 0 0-15,3 1 2 16,-1-1-2-16,1 0 2 16,-1-1-1-16,2-1 0 15,-2 0 0-15,4 1 0 16,4-1-1-16,-1 2 1 15,5-3 0-15,0 2 0 16,1-1 0-16,0 1 0 16,0-2 0-16,4 1 0 15,-2-2 0-15,0-2 0 0,1-1-1 16,-1-1 1-16,5-1 0 15,-3-5 0-15,-1-2 0 16,1-4 0-16,-1-2 0 16,-1-4 0-16,-1-7 0 15,-3-1 0-15,-1-5 0 16,-4-4 0-16,1-3 0 15,0-3 0-15,0-5 1 16,2 2-2-16,-3-2 2 16,6 2-2-16,1 1 2 15,-4 1-2-15,2 3 1 16,0 2 0-16,1 4 1 0,-4 0-2 15,0 1 2 1,-1 3 1-16,-3-1-1 0,-2 1 1 16,-1-1-1-16,0-2 1 15,-1-1-1-15,-1 0 1 16,2-4-1-16,0 2-1 15,1 0 0-15,0-2 0 16,4 3 0-16,0 2 0 16,0-1 0-16,5 0-1 15,-1 4 1-15,2 0 0 16,0-1 0-16,-1 2 0 15,2 2 0-15,1 0 0 16,-2 4 0-16,-1-1 0 16,3 4 0-16,-1 2 0 15,1 3 0-15,0-1 0 16,2 2 0-16,4 1 0 0,0 0 0 15,0 4 1-15,-1-2-1 16,1 4 0-16,-6 1 0 16,2 2 1-16,-4 2-1 15,-4 2 0-15,-4 2 0 16,-1 1 0-16,0 2 0 15,-4 0 0-15,1 1 0 16,1 0 0-16,0 2 0 16,0-1 0-16,3-1 0 15,1-3 0-15,1 2 0 16,1-3 0-16,1-1 0 15,1-2 0-15,1 2 0 16,0 0 0-16,-1-4-1 0,-4 4 1 16,1 0-1-16,-2 1-1 15,-3 0 1-15,1 2 0 16,-1-1 0-16,-1 2-1 15,1-1 2-15,0 3-1 16,0-2 1-16,0 2 0 16,0 1 0-16,3 2 0 15,-1 0 1-15,-2-1-1 16,2 2 0-16,2 2 0 15,-1 0 0-15,0 1 1 16,1-5-1-16,2 4 0 16,-1-2 0-16,2-2 0 15,0 0 1-15,4-5-1 16,-2 0 0-16,4-2 0 0,-2-4 0 15,2 0 0-15,1-2 1 16,0-2-1-16,-2 1 0 16,2-2 0-16,-2 2 0 15,-1-3 0-15,-1 1 0 16,2-1 0-16,-2-2 0 15,0 0 0-15,3-3 0 16,-1-3 0-16,1-2 0 16,0-6 0-16,2-3 1 15,-3-3-1-15,2-4 0 16,0-4 0-16,-2-7 0 15,-1-1 1-15,-2-1-1 16,0-5 0-16,-1 2 0 16,0-1 0-16,-1-1 0 15,1 4 0-15,0 1 0 0,-2 1 0 16,3 2 0-16,-3 3 2 15,-2-2-1-15,-2 1 0 16,1 2 0-16,-4-1 1 16,1 1-1-16,-2 1 0 15,0 1 0-15,-2 0 0 16,0 2-1-16,2-1 0 15,-2 0 0-15,3 3-1 16,0-3 2-16,1 2-1 16,1 2-1-16,3 3 1 15,-2-3 0-15,4 4 0 16,0 1 0-16,6 2 0 15,-3 2 0-15,3 0 0 16,3 3 0-16,0 3 0 0,1-1 1 16,-2 4-1-16,3 3 0 15,-3 0 0-15,3 3 0 16,1 1 0-16,0 0 0 15,3 2 0-15,3 2 0 16,-2-1 0-16,2 1 0 16,-1 3 0-16,-3 2 0 15,-5-1 0-15,-2 6 0 16,-3-2 1-16,-2 5-1 15,-3 1 0-15,-4-1 0 16,-1 4 0-16,1-1 0 16,0 2 0-16,-3 3 0 15,1-2-1-15,-2 1 1 16,0 0-2-16,2 0 2 0,-4 0-2 15,2-2 2-15,-2 3-2 16,1-3 2-16,1 0-1 16,2 1 1-16,-2 0 0 15,6-1 0-15,1-1 0 16,1-2 0-16,3 0 0 15,2 0 0-15,2-2 0 16,0-1 0-16,-1-2 0 16,1 0 0-16,-2-2 0 15,-1 3 0-15,-1-4 0 16,-1-1 0-16,-1-3 0 15,-2-1 0-15,0 1 0 16,2 0 0-16,-2-4 0 0,-2 2 0 16,-2-10 0-16,12 15 0 15,-12-15 0-15,12 13 0 16,-12-13 0-16,11 6 0 15,-11-6 0-15,13-1 0 16,-13 1 0-16,14-12 0 16,-6 3 0-16,0-4 0 15,3-4 0-15,1-2 0 16,-2-3 0-16,3-1 1 15,-1 0-1-15,0 1 0 16,0-5 0-16,-6 3 0 16,2 5 0-16,-3-5 0 15,-2 3 0-15,-2 2 0 16,2-5 0-16,-3-1 0 0,1 0 0 15,-1-1 0-15,1-1 0 16,3-4 0-16,-3 3 1 16,-2 0 0-16,-1 2 0 15,0 2 0-15,-2 0 0 16,0 1 0-16,0 2 1 15,-2 0-2-15,5 1 1 16,-5 0-2-16,3 0 1 16,1 0 0-16,-1 1 0 15,2 1 0-15,0 1 0 16,0 4 0-16,1 2 0 15,1 1 0-15,-1 10 0 16,9-17 0-16,-9 17 0 16,19-15 0-16,-7 6 0 15,1 1 0-15,7 1 0 0,0-2 0 16,-2 1 0-16,2 1 0 15,-2 1 0-15,2 1 1 16,-2-1-1-16,0 4 0 16,1 0 0-16,0-1 0 15,1 2 0-15,2 1 0 16,0 0 0-16,-1 4 0 15,0-2 0-15,-1 5 0 16,-3-1 0-16,0 3 0 16,-4 4 1-16,-5 0-1 15,1 0 0-15,-6 2 0 16,2 3 0-16,-5-1 0 15,1 3 1-15,-1 0-1 16,-2 2 0-16,-2 2 0 0,0 1 0 16,-1 0 0-16,1 4 0 15,-2 0-1-15,-2 1 0 16,1 0 1-16,2-2-1 15,-3 2 0-15,3-2 0 16,1 0 1-16,-2-4-1 16,5 1 1-16,1-1 0 15,3-4 0-15,1 3 0 16,4-5 0-16,1 0 0 15,-2-1 0-15,4 1 0 16,-3-2 0-16,1 0 0 16,-5-2 0-16,3 0 0 15,-5 1 0-15,2-4 0 0,0 0 0 16,-4-11 0-1,8 14 0-15,-8-14 0 0,14 7 0 16,-14-7 0-16,18 0 0 16,-9 0 0-16,0-3 0 15,0 0 0-15,-9 3 0 16,17-10 0-16,-17 10 0 15,16-16 0-15,-6 4 0 16,0-3 0-16,3-3 1 16,0-1-1-16,4-5 0 15,0-2 0-15,3-2 0 16,-1-3 0-16,-1 1 0 15,1-2 0-15,-1 1 0 16,-5-1 0-16,-5 3 1 0,-4 0 0 16,-2 2 0-1,-4 0 0-15,-4 2 0 0,-3 3 0 16,3 1-1-16,-2 0 1 15,0 4-1-15,3 1 0 16,2 1 0-16,0 0-1 16,3 1 1-16,3-1 0 15,-1 1 0-15,4-1 0 16,2-1 0-16,1-2 0 15,3-1 0-15,1 0 0 16,-1 1 0-16,4 1 0 16,-2 0 0-16,-1 2 0 15,0 4 0-15,-1 3 0 16,-3 4 0-16,-9 4 0 15,19-2 0-15,-9 4 0 0,2-2 0 16,0 4 0-16,2-1 0 16,3 0 0-16,2 2 0 15,1-2 1-15,0 2-1 16,0 2 0-16,-4 1 0 15,1 2 0-15,-5 1 0 16,-3 4 0-16,-3 1 0 16,-3 1 0-16,-3 3 0 15,-3-1 0-15,1 5 0 16,0 0 0-16,0-2 0 15,0 3 0-15,1-1 0 16,-2-1 0-16,3 2-1 16,0 1 0-16,0-5 1 15,-1 4-1-15,-3-4 1 0,2 0-1 16,0 1 1-16,-1-4-1 15,1 0 1-15,-2 2 0 16,3-2 0-16,3-1 0 16,0 0 0-16,0 1 0 15,2-4-1-15,0 3 1 16,1-3 0-16,-4 0 0 15,4 1 0-15,-4-3 1 16,0 1-2-16,0 0 1 16,-1 2 0-16,0-3 0 15,2 0 0-15,1 4 0 16,1-4 0-16,3 0 0 15,2-3 0-15,0 1 0 16,4-4 0-16,0-2 0 0,0-4 1 16,2 0-1-16,-2-3 0 15,5-4 0-15,-2-1 0 16,-3 0 0-16,5-1 0 15,-3 0 0-15,2 0 0 16,-3 0 0-16,-1 2 1 16,-1 4-1-16,-12 3 0 15,16-7 0-15,-16 7 0 16,0 0 0-16,11-13 0 15,-11 13 0-15,2-20 1 16,1 5-1-16,0-3 0 16,-2-5 0-16,2-4 1 15,4-2-2-15,-1-2 2 16,-2-1-1-16,1-2 0 15,-4 3 0-15,-1 0 1 0,0 4 0 16,-6 1 0-16,0-1 0 16,-2 3-1-16,-1 3 1 15,-1 0-1-15,2 2 1 16,2 2-1-16,4 1-1 15,-1 2 1-15,7 3 0 16,2-2 0-16,4 5 0 16,2-1 0-16,5 0 0 15,-1 1 0-15,6 1 0 16,-1 0 0-16,1-1 0 15,0 0 0-15,-1 0 0 16,0-1 0-16,0 4 0 16,0-2 0-16,-6 2 0 0,-1 3 0 15,-1 0 0-15,-3 4 0 16,-10-2 0-16,12 14 0 15,-11-4 0-15,-1 5 0 16,0 3 0-16,-1 1 0 16,0 2 0-16,1 2 0 15,-2-2 0-15,2 4 0 16,-1-1-1-16,0 0 1 15,-2 1-1-15,2 1 1 16,-3-1-1-16,1 1 1 16,-2-1-1-16,1 1 0 15,3-1 1-15,-2-2 0 16,3 2 0-16,-1-4-1 15,3 0 2-15,3-1-2 0,1 0 1 16,-1-3 0-16,2-2 0 16,-3 2 0-16,2-3 0 15,-3-1 0-15,2 1 0 16,-2 0 0-16,0-4 0 15,-1 2 0-15,2 1 0 16,1-1 0-16,-2-1 0 16,-3-11 0-16,14 16 0 15,-4-10 0-15,2-2 1 16,-1-2-2-16,1 1 1 15,1-2 1-15,-1 0-1 16,1 0 0-16,-4 0-1 16,-9-1 1-16,17-2 0 15,-17 2 0-15,12-7 0 0,-12 7 0 16,13-16 0-16,-1 0 0 15,-3-1 0-15,8-1 0 16,-1 1 0-16,2-4 1 16,0 1-1-16,-1-1 0 15,-1 1 0-15,-2 5 0 16,-4-3 0-16,-1 1 0 15,-9 0 0-15,0 0 0 16,0-1 0-16,-4-3 1 16,-1 0-1-16,-3-2 0 15,5 0 1-15,-2-2-1 16,4-2 1-16,-2-1-1 15,2-1 1-15,2 2-1 16,3-1 1-16,1 3-1 0,-2 0 0 16,5 3 0-16,-2 1 0 15,1 3 0-15,2 4 0 16,-3-1 0-16,1 3 0 15,1 1 0-15,1 1 0 16,3 1 0-16,-1 1 0 16,4-2 0-16,2 2 0 15,4-2 0-15,0 3 0 16,3 1 0-16,-2 1 0 15,-1 1 0-15,-2 4 0 16,-2 2 1-16,-4 5-1 16,-3 1 0-16,-5 2 0 15,-4 4 0-15,-1-1 0 0,-1 5 0 16,-4-1 0-16,-2 3 0 15,3 1 0-15,-3 3 0 16,1-1 0-16,1 1 0 16,1 2 0-16,3-2 0 15,-2 1-1-15,3 0 1 16,0-2-1-16,1-1 0 15,1 1 0-15,-2-2 1 16,2-1-1-16,1 1 1 16,0-3 0-16,0 2 0 15,-1-1 0-15,-2-1 0 16,1 2 0-16,-2 0 0 15,0-3 0-15,-3 3 0 16,2 0 0-16,-2-2-1 0,1-1 2 16,2 1-2-16,0-3 1 15,2 0 0-15,1-2 1 16,4-2-1-16,0 0 0 15,3 1 0-15,0-4 0 16,0 1 0-16,1 0 0 16,-1-1 0-16,-1 1 0 15,-8-9 0-15,19 15 0 16,-19-15 0-16,16 11 0 15,-16-11 0-15,20 4 0 16,-11-7 0-16,5-1 1 16,0-3-1-16,0-2 0 15,3-1 0-15,-4-3 0 16,-1 0 0-16,-3-5 0 15,3 1 0-15,-4-3 0 0,-1-3 0 16,-1-2 0-16,1-1 0 16,1-1 0-16,0 1 0 15,-2 0 0-15,-2 1 0 16,3 2 0-16,-1 3 0 15,-3 0 0-15,-3 2 1 16,0 1-1-16,-3-3 0 16,0 1 1-16,0-1-1 15,-1-3 1-15,0 2-1 16,4-3 1-16,1-1 0 15,3 3-1-15,0-1 0 16,0 2 0-16,0 3 0 16,2 1 0-16,-3 1 0 15,1 5 0-15,0-1 0 0,-4 3 0 16,3-1 0-16,-1 0 0 15,-2 10 0-15,7-20 0 16,-2 11 0-16,4-3 0 16,1 3-1-16,3-3 1 15,-1 2 0-15,4-1 0 16,-2 1 0-16,3 4 0 15,-3 0 0-15,-1 1 0 16,-2 4 0-16,-2 2 0 16,-9-1 0-16,13 7 0 15,-13-7 0-15,8 15 0 16,-3-3 0-16,1-4 0 15,0 6-1-15,2-4 1 16,3 0 0-16,3 2 0 0,1 0 0 16,1-2 0-16,1 1 0 15,-1 3 1-15,-2 0-1 16,-2-1 0-16,1 3 0 15,-9 2 0-15,0 0 0 16,-3 2 0-16,-2 1 0 16,-4 2 0-16,0 1 0 15,-1 1-1-15,-2-2 0 16,1 4 1-16,-1-2-1 15,1 0 0-15,-1 0 1 16,3 1-1-16,-1-1 1 16,2-1 0-16,4-2 0 15,0 3 0-15,4-4 0 16,1-4 0-16,3 1 0 15,0-3 0-15,7 0 0 0,-5-4 0 16,5 1 0-16,-1-2 0 16,-1-2 0-16,3 2 0 15,-2 1 0-15,-1-4 0 16,0 3 0-16,-1-3 0 15,-2 0 0-15,0-1 0 16,-10-6 0-16,13 9 0 16,-13-9 0-16,13 0 0 15,-13 0 0-15,0 0 0 16,12-16 0-16,-4 4 0 15,-2-3 0-15,2-1 0 16,0-3 0-16,4-7 0 16,-3 0 0-16,0-4 0 15,3 0 0-15,-3-2 0 0,-1 0 0 16,0-1 0-16,0 0 1 15,-3 4-1-15,0 1 1 16,-1 2-1-16,-3 3 1 16,1 0 0-16,-2 2-1 15,0-2 1-15,1 3-1 16,1-1 1-16,-2-1-1 15,2 0 0-15,-1 1 0 16,0-1 0-16,4 0 0 16,-2 1 0-16,1 4 0 15,2-2 0-15,2 4 0 16,1-1 0-16,1 3 0 15,3 2 0-15,0-2-1 0,1 3 1 16,3-2 0-16,-1 1 0 16,2 2 0-16,-1 1 0 15,2-3-1-15,-4 4 1 16,2 0 0-16,-2 3 0 15,-4 0 0-15,-2 1 0 16,-9 3 0-16,15 4 0 16,-15-4 0-16,10 11 0 15,-8-2 0-15,5 1 0 16,-2 1 0-16,1 1 0 15,1 3 0-15,0 0 0 16,3 1-1-16,3-2 2 16,0 2-1-16,2-1 0 15,0 2 0-15,-1-2 0 0,-1 1 0 16,-1 1 0-16,-3-2 0 15,-2 2 1-15,-1 2-1 16,-2-1 0-16,-4 2 0 16,0 0-1-16,-4 2 1 15,-2 2 0-15,-3 1 0 16,1 3-1-16,-3-1 0 15,-2 1 0-15,1 1 1 16,-2 2-1-16,2-2 1 16,-1 0 0-16,5 0-1 15,0 1 2-15,7-5-1 16,2 2 0-16,3 1-1 15,5-4 2-15,-1 3-2 16,4-7 2-16,2 2-2 16,1-1 1-16,-1-2 0 0,2-4 0 15,-1 1 0-15,-2-5 0 16,2-2 0-16,-3-4 0 15,0 1-1-15,0-3 2 16,0-3-1-16,2-2 0 16,-1-5 0-16,3 2 0 15,0-4 0-15,-1-5 0 16,0-1 0-16,0-4 0 15,1 1 0-15,-2-5 0 16,-2 1 0-16,1-4 0 16,-4 0 0-16,0-1 0 15,-3 3 0-15,1-3 0 16,-3 2 0-16,-1 2 0 15,0 1 0-15,0-1 0 0,-3 3 1 16,1-2-2-16,0-1 2 16,0 1 0-16,3-2-1 15,-1-2 1-15,2-1-1 16,1 1 1-16,1-3-1 15,1 1 1-15,-1 1-1 16,-1 0 0-16,-2 2 0 16,1 2 0-16,-1 2 0 15,0 1 0-15,0 3 0 16,-3 3 0-16,3-4 0 15,0 5 0-15,1-1 0 16,-1 2 0-16,5-4 0 16,-1 2 0-16,2-1 0 0,2 2 0 15,2-1 0-15,1 0-1 16,2 1 1-16,2-1 0 15,0 5 0-15,2-3 0 16,-4 4 0-16,4 1 0 16,0 0 0-16,-4 3 0 15,-5 1 0-15,1 3 0 16,-5 2 0-16,-8-2 0 15,13 10 0-15,-13-1 0 16,0 5 0-16,0 1 0 16,0 4 0-16,-2 2 0 15,0 0 0-15,4 4 0 16,-1-1 0-16,1 2 0 15,0 0 0-15,2 1 0 0,3-3 0 16,-2 1 0-16,-1 2 0 16,1-5 0-16,-4 4 0 15,2-3 0-15,-3 2 0 16,-3-1 0-16,2 0-1 15,-4-2 0-15,3 1 1 16,-3 2-2-16,3-2 2 16,-2-1-1-16,3 0 0 15,-2-3 0-15,3 0 1 16,0 1 0-16,-4-2 1 15,4 0-1-15,-3 0 0 16,3 0 0-16,-2-2 1 16,2 0-1-16,0 3 0 15,0-5 0-15,4 0-1 0,1 0 2 16,1 0-2-16,-2 0 1 15,8-2 0-15,-4 4 0 16,2-4 0-16,2 3 0 16,-3-1 0-16,1-3 0 15,1 1 0-15,-1-3 0 16,-10-9 0-16,17 9 0 15,-6-10 0-15,-3-2 0 16,5-7 0-16,0-3 0 16,3-1 1-16,-2-8-1 15,4-4 0-15,2-4 0 16,-3-2 0-16,6-3 0 15,-3 2 0-15,0-3 0 16,-1 6 0-16,0-1 0 16,-9 6 0-16,2 3 0 0,-5 1 1 15,-2 1 0-15,-5 2-1 16,0 0 2-16,-4-2-2 15,1 2 1-15,2-2-1 16,-3-3 1-16,3 1-1 16,1-1 0-16,0-1 0 15,2 1 0-15,-1 1 0 16,2-2 0-16,-2 2 0 15,1 2 0-15,2-2 0 16,-4 3 0-16,2 1 0 16,-1-2 0-16,4-1 0 15,-1 2 0-15,-2-3 0 16,3 4 0-16,1 2 0 15,-2 1 0-15,5 0 0 0,-1 5 0 16,0 2 0-16,5-2 0 16,2 3 0-16,1 0-1 15,4 3 1-15,-2 1 1 16,-1 0-1-16,2 0-1 15,-1 5 1-15,-4 0 1 16,-2 2-1-16,0 2 0 16,-4 3 0-16,4-1 0 15,-5 4 0-15,2-1-1 16,-2 1 2-16,2 2-2 15,-2 0 1-15,-1 2-1 16,-3 1 1-16,1 2 1 16,-4 2-1-16,0 1 0 15,-3-2 0-15,2 5 0 0,-3-2 0 16,1 2 0-16,0 0 0 15,0-3 0-15,2 1 0 16,-1 0 0-16,-1-2 0 16,2 0 0-16,1-1 0 15,-4 2 1-15,3-1-2 16,-4 0 1-16,2 0-1 15,-4-1 0-15,2-1 1 16,-1 1-1-16,6-3 0 16,-1 1 0-16,2-3 1 15,5 4-1-15,0-5 1 16,3 4 0-16,2-4 0 15,-1 3-1-15,3 0 1 16,-4 0-1-16,3 2 1 16,-6-2 0-16,4 0-1 0,-5 0 1 15,3 2 0-15,-2-4 0 16,1 2 0-16,1-4 0 15,1 1 0-15,2-2 0 16,0-3 0-16,5-4 0 16,0-1 0-16,3-3 0 15,0-1 1-15,-1-2-1 16,2-1 0-16,-3-2 0 15,0-1 0-15,0-1 0 16,-4 0 1-16,1-1-1 16,-4-2 0-16,0 1 0 15,2-2 0-15,-3 2 0 0,3-4 1 16,-2-4-1-1,3 0 0-15,-1-3 0 0,5-2 0 16,-5-4 0-16,2-1 1 16,-1-1-1-16,1 0 0 15,-4-2 0-15,-4 2 0 16,1 0 2-16,-5 0-2 15,-2 3 1-15,-2 0 0 16,-1 2 0-16,-2 1-1 16,2-1 2-16,-1 2-2 15,2-1 0-15,1 0 0 16,1 1 0-16,1-3 0 15,0 2 0-15,4-4 0 16,2 3 0-16,-3 1 0 16,1 1 0-16,0 2 0 0,2 1 0 15,-3 2 0-15,0 2 0 16,0 2 0-16,1 1 0 15,-1 1 0-15,1 1 0 16,-5 9 0-16,16-16 0 16,-6 10-1-16,2 0 1 15,1 0 0-15,3 2 0 16,1-1-1-16,-1 3 1 15,1 0-1-15,-2 2 1 16,1 0 0-16,-2 2-1 16,-3 2 1-16,1 1 0 15,-1 3 0-15,-11-8 0 16,15 18 0-16,-11-7 0 15,3 1 0-15,-2 0 0 0,-1 3 0 16,1 1 0-16,-1-1 0 16,-1 3 0-16,-1 1 0 15,2 0 0-15,0 2 0 16,-1 0 0-16,-2 1-1 15,4-1 2-15,-3 0-1 16,-2 1 0-16,0 0-1 16,-1 0 2-16,-2 1-2 15,-2 0 2-15,-1-1-2 16,0 2 2-16,2-2-2 15,-3-2 0-15,2 0 0 16,0 1 0-16,1-2 0 16,0 0 0-16,1-2 1 15,0-1-2-15,0 3 2 0,-3-3 0 16,3 3 0-16,2-1 0 15,-3 0 0-15,4 0-1 16,1 1 1-16,3-2 0 16,1 0 0-16,3 0 0 15,2 1 0-15,2-1 0 16,4-3 0-16,-3 4 1 15,3-4-1-15,-2 3 0 16,3-2 0-16,0-3 0 16,0-1 0-16,0-3 0 15,0 0 0-15,0-5 0 16,2-2 0-16,1-2 0 15,3-3 1-15,0-4-1 16,3-6 0-16,2-1 0 0,4-2 0 16,1-3 1-16,-1-3-1 15,-3 1 0-15,-1-3 0 16,0 1 0-16,-8 1 0 15,-2 0-1-15,-8-1 1 16,0 0 0-16,-4 1 0 16,-2-1 0-16,-3-3 0 15,2 1 2-15,-2-2-2 16,0 1 2-16,4 0-2 15,-4 1 1-15,0 0-1 16,-1-2 2-16,4 1-2 16,-5 1-1-16,-2 0 2 15,2 1-1-15,-2-2 0 0,-1 1 0 16,-2 0 1-16,3 2-1 15,-2 3 0-15,1-2 0 16,4 8 0-16,-2-1 0 16,2 3 0-16,1 0 0 15,4 2 0-15,1 1 0 16,4-1-1-16,3 2 1 15,2-3 0-15,1 3 0 16,4 0-1-16,-2 0 1 16,1 4 0-16,-2 1 0 15,2 3 0-15,-3 1 1 16,-2 1-1-16,1 0-1 15,-4 4 1-15,4 0 1 16,-1 0-1-16,0 1 0 16,1 1 0-16,1 0 0 0,-1-1 0 15,2 3 0-15,-3 0 0 16,0-2 0-16,-2 2 0 15,0 0 0-15,-6 2 1 16,1 3-1-16,-7 1 0 16,0 0 0-16,0 4 0 15,-2 3 0-15,-3-1 0 16,2 3 0-16,0-1 0 15,-2-2 0-15,3 4 0 16,-2-2 0-16,2 1 0 16,0-3 0-16,-2 1 0 15,1 0 1-15,0 1-1 16,0-1 0-16,-1-2 0 15,1 0-2-15,0 0 2 0,3-2-2 16,1 2 1-16,4-4 0 16,1 1 1-16,0 0-3 15,1 0 3-15,-1-2 1 16,2 1-1-16,-2 1 0 15,0-1 0-15,-1-1 0 16,-2-1 0-16,1 0 0 16,-2 1 0-16,2-3-1 15,-1 1 2-15,1 0-2 16,0-2 1-16,1 0 0 15,0 1 0-15,3 0 0 16,-8-12 0-16,20 15 0 16,-8-10 0-16,2-3 0 15,0-2 0-15,2-2 0 0,0-4 0 16,-2-4 0-16,3 2 0 15,-1-2 0-15,-3-4 0 16,0-1 1-16,0-1-1 16,0-1-1-16,0-1 1 15,0-3 0-15,-2 1 0 16,1-3 0-16,-2-1 0 15,-1-1-1-15,-1-2 1 16,-5-2 2-16,6-2-2 16,-5 0 2-16,-2-2-2 15,-1-1 2-15,0 0-1 16,0 0 0-16,-1 2 0 15,0 2-2-15,0-1 1 0,0 3 0 16,0 1 1 0,0 2-1-16,0 1 0 0,-1 3 0 15,2-2 0-15,-1 2 0 16,0 0 0-16,1 1 0 15,3 1 0-15,-2 0 0 16,3 4 0-16,2-2 0 16,1 4 0-16,3 0 0 15,-1 3 0-15,1 2-1 16,2 0 1-16,-2 6 0 15,2-2 0-15,-2 2 0 16,0 3 0-16,2 0 0 16,0 4 0-16,2-2 0 15,2 4 0-15,2 1 0 16,2 1 0-16,2 0 0 15,0 3 0-15,0-1 0 0,-4 2 0 16,-1 1 0-16,-6 2 0 16,-4 0 0-16,-3 2 0 15,-2 2 0-15,-6 1 0 16,-2 0 0-16,-3 3 0 15,0 0 0-15,-5 1 0 16,3 1 0-16,-2 1 0 16,2 1 0-16,2-2-1 15,0 1 2-15,4 0-1 16,-2-1 0-16,4-3 0 15,1 3 0-15,2-2 0 16,-5-3-1-16,4 0 0 16,0 0-1-16,0-2 2 0,1 0-2 15,2 0 2-15,0-5-2 16,0 2 2-16,3 0 0 15,1 0 0-15,0 0 0 16,0-1 0-16,1-1 0 16,0 0 0-16,1-1 0 15,-2 1 0-15,0-3 0 16,-1 1 0-16,2-2 0 15,-2 1 0-15,2-1 0 16,-8-10 0-16,15 16 0 16,-5-12 0-16,2 2 0 15,-3-5 0-15,6-1 0 16,2-4 0-16,-3 0 0 15,4-1 0-15,1-5 0 0,1 1 0 16,-2-1 0-16,3-3 0 16,-1-2 0-16,-1-3 0 15,2-2 0-15,-5-3 0 16,2-1 0-16,-1-5 0 15,-1 0 0-15,-3-3 1 16,-6 2 0-16,2-2 0 16,-5 3 0-16,-1 2-1 15,-6 1 2-15,0 2-2 16,-3 3 1-16,2 1-1 15,-4-1 0-15,0 1 0 16,0 1 0-16,2-1 0 16,-3 2 0-16,2 0 0 15,-1-2 0-15,2 0 0 16,0 4 0-16,4-2 0 0,-1 1 0 15,3 3 0-15,3-2 0 16,0 2 0-16,3-2 0 16,4 3 0-16,-3-2 0 15,7-1 0-15,-2 0 0 16,4 2 0-16,-3 0 0 15,0 2 0-15,4 3 0 16,-4 0 0-16,0 1 0 16,0 4 0-16,2 2-1 15,-1 1 1-15,-1 1 0 16,0 1 0-16,-1 2 0 15,1 1 0-15,-1 3 0 16,1 0 0-16,-4 1 0 16,3 1 0-16,-4 3 0 0,3 2 0 15,-2-1 1-15,1 2-1 16,0 2 0-16,-1 1-1 15,1 3 1-15,3-1 0 16,-2 1 0-16,2 2 0 16,-3 0 0-16,1 2 0 15,-4-2 0-15,-1 2 0 16,-2-1 0-16,0 1 0 15,-4 0 1-15,-3 2-2 16,0 0 2-16,0-1-2 16,1 2 0-16,-2-3 1 15,-3-1-2-15,2 0 2 16,0-2-2-16,1 0 2 0,-2-2-2 15,0 1 2-15,-2-1 0 16,2-1 0-16,2 1 0 16,1-2-1-16,2-1 1 15,2 1 0-15,2 0 0 16,1-3 0-16,3 2 0 15,1-3 0-15,1 1 0 16,-1-2 0-16,1 1 0 16,1-2 0-16,-3 2 0 15,1-2 0-15,-1-1 0 16,2 1 0-16,0-4 0 15,0 1 0-15,0-3 0 16,1 0 0-16,2-4 0 16,1-3 0-16,2-4 0 0,2-3 0 15,2-3 0-15,-1-4 1 16,4-3-1-16,-1-3 0 15,-1-3 1-15,2-4-1 16,-3-1 0-16,4-3 1 16,-7-3-1-16,3 1 0 15,-5-3 0-15,2 1 1 16,-3-1 0-16,-4 4 0 15,1 2 0-15,-6 0 0 16,-1 2 0-16,-3 3-1 16,-3 1 1-16,-1 2 0 15,-5-1-2-15,2-1 1 16,0 3 0-16,-1 0 0 15,1 0 0-15,2-3 1 0,0 4-1 16,2 0 0-16,2 1 0 16,1-1 0-16,3 2 0 15,-1 1 0-15,2 1 0 16,2 3 0-16,2-2 0 15,-1 1 0-15,4 0 0 16,0 3 0-16,2-2 0 16,2 3 0-16,-2-1 0 15,2 2 0-15,2 1 1 16,-2 1-1-16,3 1 0 15,-2 1 0-15,2 2 0 16,0 1 0-16,1 0 0 16,-2 3 0-16,2 0 0 15,-2 0 0-15,-2 2 0 16,-2 2-1-16,-2 1 1 0,-11-5 0 15,11 21 0-15,-7-9 0 16,-3 6 0-16,-2 3 0 16,1 0 0-16,-1 5 0 15,0 1 0-15,3 2 0 16,-2 1 0-16,2 0 0 15,0 1 0-15,2-1 0 16,-3 1 0-16,1-2 0 16,-2 1 0-16,0-2 0 15,-3 0 0-15,-1-2 0 16,-2 0 0-16,1 0 0 15,-1 0-1-15,0-1 0 16,2-2 0-16,2 0 1 16,2 2-2-16,2-4 2 0,1 0-1 15,2 0 0-15,-1 1 1 16,1-2 0-16,1 0 0 15,-2 0 0-15,0-2 0 16,0 0 0-16,0 0 0 16,-1-1 0-16,2 1 0 15,-1-3 0-15,3 2 0 16,2-3 0-16,0 0 0 15,1-4 0-15,6-1 0 16,1 0 0-16,0-4-1 16,3-4 2-16,3-1-1 15,2-4 0-15,-1-4 0 16,2-1 1-16,0-4-1 0,2-2 0 15,-4-4 1-15,1-1-1 16,-4-2 0-16,0-3 0 16,-2-2 0-16,-3 0 0 15,-4-1 0-15,0-1 0 16,-3-2 0-16,0 1 1 15,-5 1 0-15,0 1 0 16,-2 2 0-16,1-2-1 16,-3 3 1-16,0 0 0 15,0 0 0-15,0 2 0 16,0-2-2-16,-1 0 1 15,-1 3 0-15,-3-2 0 16,-1-1 0-16,0 2 0 16,1-2 0-16,-3 3 0 15,4-2 0-15,-1 5 0 16,1-1 0-16,4 1 0 0,0 2 0 15,1 2 0-15,7 0 0 16,0 1 0-16,1 2 0 16,8-2-1-16,-4 5 1 15,3-3 1-15,6 3-1 16,-1 2 0-16,1-3 0 15,3 3 0-15,0 0 0 16,-2 4 0-16,0-2-1 16,-1 3 1-16,-4 1 0 15,-4 2 0-15,-2 0 0 16,-2 4 0-16,-10-5 0 15,16 13 0-15,-12-4 0 0,0 4 0 16,1-1 0-16,-1 4 0 16,-1-2 0-16,1 3 0 15,0 3 0-15,1 0 0 16,-3 3 0-16,-1 0 0 15,1 0 0-15,-2 3 0 16,-3 0 0-16,0 1 0 16,-4-1 0-16,1 1 0 15,0-1 1-15,0-1-2 16,0 1 2-16,2-2-2 15,3-1 1-15,2 2 0 16,-1-4-1-16,2 2 0 16,0-2 0-16,0 1 1 15,2-3-1-15,-2-1 1 16,1-1-2-16,-1-1 2 0,-1 3 0 15,2-3 0-15,1 1 0 16,-1-1 0-16,1 1 0 16,2 0 0-16,-1-2 0 15,3-1 0-15,0 1 0 16,4-2 0-16,1-1 0 15,0-3 0-15,4-1 0 16,-1-3 0-16,2 2 0 16,-1-4 0-16,0-1 1 15,1-2-1-15,-2-4 0 16,1 2 0-16,-1-7 0 15,2 1 0-15,-1-4 0 16,-1-6 0-16,3-2 0 16,0-2 0-16,0-1 0 0,0-4 0 15,-2-2 0-15,2-3 0 16,-2 0 2-16,-3 2-2 15,-2-2 1-15,-3 4 0 16,-1 0 0-16,-6 1-1 16,-3 2 1-16,-3 0 0 15,-2 0-2-15,-2 1 1 16,-3-2 0-16,-2 1 0 15,0 0 0-15,1-2 0 16,3 2-1-16,4 3 1 16,-1-1 0-16,5 4 0 15,4 1 0-15,2 1 0 16,5 3 0-16,1 0 0 15,3 0 0-15,-1 1-1 0,3 0 1 16,1 2 0-16,2-2 0 16,-2 3 0-16,-2 0 0 15,-1 3 0-15,0 1 0 16,-1 2 0-16,-4-1 0 15,3 4 0-15,0 1 0 16,0 1 0-16,1 0 0 16,2 3 0-16,0-1 0 15,3 1 0-15,-1 3 0 16,0 0 0-16,0 0 0 15,-2 1 0-15,0 2 0 16,-6 0 0-16,3 2 0 16,-7 0 0-16,0 2 0 15,-2 0 0-15,-3 3 0 0,-1 1 0 16,-2 3 1-16,-1 0-1 15,-1 2 0-15,-3 1 0 16,4-1 0-16,-3 4-1 16,1-2 2-16,1 0-2 15,-1-1 1-15,0 0 0 16,1 1 1-16,1-2-2 15,-1 2 1-15,0-2 0 16,1 2-1-16,1-3 1 16,-1 0-2-16,4-1 2 15,1 0-1-15,2 1 1 16,1-5-2-16,2-1 2 15,2 3 0-15,0-2 0 0,0-2 0 16,1 0 0-16,-2-1 0 16,0 0 0-16,0 1 0 15,-2-2 0-15,1-1 0 16,-2 2 0-16,3-4 0 15,-2 0 0-15,5 0 0 16,-10-10 0-16,17 14 0 16,-5-8 0-16,-1-1 0 15,4-5 0-15,-3-1 0 16,3 0 0-16,1-8 0 15,2 1 0-15,0-2 0 16,-1-2 0-16,2-1 0 16,-2-2 0-16,2 0 0 15,-2-4 1-15,-2 4-2 16,-1-4 2-16,-2-1-1 0,-3 1 0 15,0-3 0-15,-1 0 0 16,-3-2 1-16,-1-2-1 16,0 2 1-16,-2-4 0 15,1 2 0-15,-3 0 0 16,0-3 0-16,1 4-1 15,-1-3 0-15,0 3 0 16,0-1 0-16,-2 3 0 16,2-2 0-16,-2 1 0 15,2 0 0-15,0 3 0 16,0-2 0-16,0 4 0 15,4 1 0-15,0 3 0 16,4-1 0-16,0 4 0 16,2 0-1-16,2 2 1 0,1 1 1 15,4-1-1-15,0 2-1 16,0 1 2-16,1 0-1 15,-2 1 0-15,4 1 0 16,-3 2 0-16,3 1 0 16,-1 0-1-16,-2 4 1 15,1 0 0-15,1 0 0 16,-2 2 0-16,0 0 0 15,0 1 0-15,-1 1 0 16,-4 2 0-16,2 0 0 16,-5 1 0-16,1 2 0 15,1-1 0-15,-4 2 0 16,-2 1 0-16,-1 3 0 0,1 0 0 15,-4 2 0 1,-1-1 0-16,0 3 0 0,-3 2 0 16,0-3 0-16,-4 4 1 15,-1 0-1-15,-4-1 0 16,2 1 0-16,-1 1 0 15,-3-2 0-15,4 1 0 16,-1 3 0-16,5-1-1 16,0-2 0-16,3 0 1 15,1 0-2-15,5 0 2 16,-2-2-2-16,3 3 3 15,1-5-3-15,-1 3 2 16,-1-3 0-16,2 1 0 16,-2 3 0-16,2-2 0 0,-1-1 0 15,0-2 0-15,1 3 0 16,2-1 0-16,3-1 0 15,3-2 0-15,1-1 0 16,2-2 0-16,3-1 0 16,3-3 0-16,-1-5 0 15,1 2 0-15,3-7 0 16,1-1 0-16,-1-5 0 15,1-2 0-15,-3-2 0 16,2 0 0-16,-3-4 0 16,0-3 0-16,-1 2 0 15,-3-4 0-15,-1 0 0 16,-2-1 0-16,1-5 0 15,-4 0 1-15,-2 1-1 16,2 0 0-16,-4-2 0 16,1-1 0-16,-3 2 1 0,-3-2-1 15,2 3 1-15,-2-1 0 16,-2 3 0-16,-4-4-1 15,1 4 1-15,-2 0 0 16,1 0-2-16,-2 3 1 16,1 0 0-16,2 2 0 15,0 1 0-15,3 2 0 16,0 2 0-16,4 2 0 15,1-2 0-15,-6 12 0 16,15-16 0-16,-4 6 0 16,-11 10 0-16,16-13 0 15,-16 13 0-15,18-15 0 16,-18 15 0-16,16-15 0 0,-16 15 0 15,18-19 0-15,-7 11 0 16,1 0 0-16,2 2 0 16,2-3 0-16,2 3 0 15,3 0 0-15,2 2 0 16,1 1 0-16,2 0 0 15,-1 1 0-15,-2 2 0 16,-3 1 0-16,-4 3 0 16,-3 2 0-16,-1 2 0 15,-6 4 0-15,-4-1 0 16,-4 5 0-16,0 0 0 15,-6 3 0-15,0 2 0 16,-1 0 0-16,0 0 0 16,0 2 0-16,1 0 0 0,-3 2 0 15,3 0 0-15,1-2 0 16,-1 3 0-16,3-1-1 15,-2 1 0-15,2-2 0 16,1 1 0-16,0-3 1 16,0 0-2-16,-1-1 2 15,4-2-1-15,-2-3 1 16,3 1 0-16,0-1 0 15,0-1 0-15,0-3 1 16,0 2-1-16,1 0 0 16,1 0 0-16,3-2 0 15,-3-2 0-15,4 3 0 16,1-1 0-16,2-2 0 15,0-1 0-15,3-3 0 16,3-3 0-16,2-2 0 0,0-2 0 16,2-3 0-16,6-3 0 15,-1-3 0-15,4-4 0 16,-2-3 0-16,6 0 0 15,-4-3 0-15,4-2 0 16,-5-3 0-16,-2-1 0 16,0-2 0-16,-6 3 1 15,-2-6 0-15,-6 4 0 16,0-2 0-16,-5 0 0 15,-2 1 0-15,-3 1 0 16,1-1 0-16,-2 2-1 16,1 0 0-16,1 4 0 15,-1 0 0-15,0 2 0 16,1-1 0-16,0 1 0 0,-1 2 0 15,2-1 0-15,-2 3 0 16,-1-4 0-16,0 3 0 16,0 0 0-16,0 0 0 15,0 4 0-15,0-2 0 16,1 3 0-16,1 3 0 15,-2 9-1-15,13-15 1 16,-3 11 0-16,-1 1 0 16,2 2 0-16,3 1 0 15,1 0 0-15,-2 5 0 16,4-2 0-16,-3 1-1 15,1 2 2-15,-2 0-1 16,0 0 0-16,-3 2 0 16,0-1 0-16,-10-7 0 0,12 15 0 15,-12-15 0-15,7 16 0 16,-3-3 0-16,-4 0 0 15,0 2 0-15,-1 3 0 16,-3 2 0-16,0 1 0 16,0 2 0-16,0 2 0 15,-2-2 0-15,3-2 0 16,-4 4 0-16,3-4 0 15,-2 0 0-15,3 1 0 16,0-3-1-16,2 1 1 16,0-1-1-16,1-1 0 15,2-1 0-15,-1-1 0 16,2-1 0-16,-2 1 0 0,3-1 1 15,-3-2-1-15,0 1 1 16,1 1 0-16,-2-1 0 16,0-1 0-16,2 2 0 15,-2-1 0-15,3 0 0 16,-1 0 0-16,6-1 0 15,-4 0 0-15,4 0-1 16,1 0 1-16,1-3 0 16,0 0 0-16,-1-3 0 15,3-2 0-15,-2 0 0 16,1 0 0-16,-2-2 0 15,-9-3 0-15,17 0 0 16,-17 0 0-16,9 0 0 16,-9 0 1-16,0 0-1 0,15-3 0 15,-15 3 0-15,10-7 0 16,-10 7 0-16,19-17-1 15,-4 7 1-15,1-4 0 16,2 3 1-16,0-5-2 16,3 1 2-16,0-1-2 15,-1 1 2-15,-2 0-1 16,-4-1 0-16,-1-2 0 15,-6-1 0-15,-2 1 1 16,-3-2 0-16,-4-1 0 16,0-4 0-16,0 2 0 15,0-3 0-15,0 1 0 16,1 2 0-16,2-4-1 15,0 4 0-15,1 0 0 16,0 0 0-16,1 3 0 0,-1-1 0 16,4 0 0-16,-2 1 0 15,1 0-1-15,0 0 1 16,2-1 0-16,3 4 0 15,0-2 0-15,1 3 0 16,3 0 0-16,-2 2 0 16,4 1 0-16,1 2 0 15,1 0 0-15,-1 3 0 16,2 0 0-16,0 2 0 15,2 0 1-15,1 0-2 16,-1 3 2-16,-1 1-1 16,-2 1 0-16,-3 2 0 15,-1 1 0-15,-2 1 0 16,-12-3 0-16,15 14 0 0,-15-14 1 15,7 18-2-15,-6-7 1 16,0 4 0-16,1 2 0 16,-2-2 0-16,0 8 0 15,0-1 0-15,1 3 0 16,-1 2 0-16,2 0 0 15,-4 1 0-15,1 2 0 16,1-3 0-16,-2 2 0 16,0-1 0-16,-1-2 0 15,3 1-1-15,0-4 1 16,2-1-1-16,0 1 0 15,1-2 0-15,5-1-1 16,-1-3 1-16,0 1 0 0,2-2 1 16,-4 0-1-16,1-2 1 15,-1-1 0-15,-1 1 0 16,-2-1 0-16,-1-2-1 15,-1 0 1-15,1-1 0 16,-1 2 0-16,0-12 0 16,2 17 0-16,-2-17 0 15,5 12 0-15,-5-12 0 16,10 8 0-16,-10-8 0 15,15 2 0-15,-15-2 0 16,17-3 0-16,-17 3 0 16,17-8 0-16,-7 2 0 15,-1-1 0-15,-9 7 0 16,17-15 0-16,-17 15 0 0,20-20 0 15,-11 8 0 1,1 0-1-16,2-2 1 0,-1-1 0 16,0 1 0-16,2-5 0 15,-1 2 0-15,3-2 1 16,-4 0 0-16,4-1 0 15,-4 0 0-15,-1-1 0 16,-1 1 1-16,-1 0-1 16,-5 2 0-16,-1-1-1 15,0 1 0-15,-1 0 0 16,0-2 0-16,2 1 0 15,-1-1-1-15,3 0 1 16,2-2 0-16,1 1 0 16,0-1 0-16,1 1 0 0,-1 0 0 15,-2 2 0-15,1 3 0 16,-5-1 0-16,2 3 0 15,-3 0 0-15,-1 2 0 16,0 1 0-16,0-3 0 16,2 3 0-16,-2-2 0 15,2 0 0-15,-1 0 0 16,1 2 0-16,-1 0 0 15,0 2 0-15,-1 9 0 16,4-15 0-16,-4 15 0 16,7-11 0-16,-7 11 0 15,12-6 0-15,-12 6 0 16,16-9 0-16,-5 9 0 15,1-1 0-15,2-2 0 16,-2 3 0-16,2 2 0 0,1 1 0 16,-2 4 1-16,3 0-1 15,-5 3 0-15,4 0 1 16,-6 4-1-16,0 2 0 15,-2 2 0-15,-3-2 0 16,1 3 1-16,-3 3-1 16,-2-1 0-16,1 2 0 15,-2 0 0-15,0 2 0 16,-1 2 0-16,0-2 0 15,-1 2 0-15,0 0 0 16,0 0-1-16,2 0 1 16,-1-2 0-16,1 0 0 15,4 1-1-15,-2-2 1 16,4 0 0-16,-1-1-1 0,1-2 0 15,-1 1 0-15,-1-2 0 16,4-1 0-16,-1 0 1 16,1-2-1-16,2-1 1 15,-1-2 0-15,5 0 0 16,0-2 0-16,3-1 0 15,1-1-1-15,1-1 1 16,-2-2 0-16,3 0 0 16,1 2 0-16,-3-4 0 15,-3 0 0-15,1-3 0 16,-2-2 0-16,-2 0 1 15,2-1-1-15,-4-6 0 16,3 0 0-16,-3-4 0 16,2-1 0-16,-2-2 0 0,0-4 0 15,0-3 0-15,3 0 0 16,-4-2 0-16,2-1 1 15,-2 1 0-15,-1-3 0 16,0 5 0-16,-1-1 0 16,0-2 0-16,-5 4 0 15,-1-1 0-15,0 1-1 16,-1-1 0-16,1 1 0 15,0-1 0-15,0 0 0 16,0 2 0-16,2 0 0 16,3-1 0-16,-3 3 0 15,3 0 0-15,-4 2 0 16,2 0 1-16,-2 3-1 15,-1-1 0-15,0 0 0 16,0 13 0-16,-1-19 0 0,1 19 0 16,1-15 0-16,3 5 0 15,-4 10 0-15,15-17 0 16,-6 10 0-16,2-4-1 15,4 2 2-15,-2 0-1 16,2 1 0-16,-2 1 0 16,0 2 0-16,-1 0 0 15,-1 3 0-15,-2 0 0 16,-9 2-1-16,14 2 1 15,-14-2 0-15,14 4 0 16,-14-4 0-16,16 8 0 16,-7-4 1-16,1 1-1 15,2 2 0-15,1-1 1 0,-4 1-1 16,3 1 1-16,-3-1-1 15,0 5 1-15,-5-1-1 16,0 1 0-16,-4 4 0 16,-3 2 1-16,1 2-1 15,-4 0 0-15,3 4 0 16,-4-1-1-16,3 0 1 15,1-1 0-15,3-1 0 16,1 4 0-16,0-5 0 16,3 0 0-16,0-1 0 15,2 0 1-15,-1-2-1 16,-2 0-1-16,2 1 2 15,-1-2-2-15,-3 1 0 16,1-3 0-16,-1 2 0 0,2-1 0 16,-2 1 0-16,-1-4 1 15,4 1-1-15,1 1 1 16,0-2 0-16,1-2 0 15,2 1 0-15,2-4 0 16,0-1 0-16,2 2 0 16,2-4 0-16,-2-2 0 15,2-1 0-15,-1-1 0 16,1-2-1-16,2-2 2 15,-5 0-2-15,2-3 1 16,-1 0 0-16,2-3 0 16,-2 1 0-16,-4-2 0 15,2 0 1-15,-3-3-1 16,-2 2 1-16,-3-1 0 0,2-4 0 15,-4 0 0-15,4 1 0 16,-4-3-1-16,3 0 1 16,-2-1 0-16,2-2-1 15,0 0 0-15,4-2-1 16,-4 1 2-16,4-1-2 15,-1 0 2-15,0 1-1 16,1-2 0-16,0 4 0 16,-2 1 0-16,-1-1 0 15,2 3 0-15,-3 0 0 16,2-1 0-16,-2 0 0 15,3 3 0-15,-1-1 0 16,1-1 0-16,0 4 0 0,1-1 0 16,1 1 0-1,4 3 0-15,-3 1 0 0,2 0 0 16,1 3 0-16,0 1 0 15,-1 0 0-15,2 4 0 16,-3 1 0-16,0 1 0 16,-10 0 0-16,18 8 0 15,-18-8 0-15,15 16 0 16,-10-4 0-16,0 3 0 15,3 1-1-15,0 0 1 16,1 3 1-16,0-2-2 16,2 4 2-16,-1-2-1 15,2 1 1-15,-1 0-1 16,-2 0 1-16,-2 2 0 0,-1 0-1 15,-2 2 1-15,-5 0-1 16,-2 0-1-16,2 1 1 16,-2 3-1-16,1 1 2 15,7 1-2-15,8-1 1 16,12 2-1-16,17-7-1 15,22 4-2-15,16-9-5 16,28 5-3-16,0-16-3 16,25 6-2-16,-15-21-1 15,7 7 0-15,-36-26-1 16,-4 7 1-16,-48-29 1 15,-11 2 5-15,-45-27-1 16,-22-2-1-16,-32-22-4 16,-31-13-2-16</inkml:trace>
  <inkml:trace contextRef="#ctx0" brushRef="#br5" timeOffset="222">2235 11545 46 0,'0'0'31'0,"0"0"-2"16,0 0-8-16,18-1 3 0,-18 1-13 15,10-9-2 1,-10 9-2-16,14-5-2 0,-14 5 0 16,21-1-2-16,-12 1 0 15,3 2-1-15,-1-1 0 16,-1 0-1-16,2-1 1 15,1-2-1-15,-4 0 0 16,4-3-1-16,-2 3 1 16,-2 0 0-16,-9 2-1 15,13 2 0-15,-13-2 0 16,7 14 0-16,-7-3 1 15,-1 1-1-15,0 4 0 16,-4 0 0-16,0-1 0 16,1 3 0-16,-1 1 0 15,-2-1 1-15,2 2-1 16,0-1 0-16,-3 4 0 0,2 2 0 15,-1 1 0-15,-1 2 0 16,0-1 0-16,4-2 0 16,0 0 0-16,2 1 0 15,2-5 0-15,2-1 1 16,2-4-1-16,2 1 0 15,1-3 1-15,1 2-1 16,0-2 0-16,-3 2 0 16,4 1 0-16,-6 1 0 15,2 1-1-15,-1 1 2 16,0 0-2-16,0-3 1 15,4-1 0-15,0-3 1 16,3-1-1-16,2-7 0 16,6-2 0-16,0-5 0 15,2-2 1-15,4-8-1 0,1-4 0 16,0-5 1-16,-2-6 0 15,2-2-1-15,-3-6 1 16,-2 0 0-16,-2-5 0 16,-4 0-1-16,1 0 1 15,-7 2 0-15,0 2-1 16,-5 4 0-16,1 2 0 15,-4 6 0-15,0 5 0 16,0 5 0-16,-1 2 0 16,0 12 0-16,7-16 0 15,-7 16 0-15,15-16 0 16,-7 7-1-16,7-4 1 0,-1-1 0 15,3 2 0-15,-1-2 0 16,1 1 0-16,-1 3 0 16,-1 2 0-16,-4 3 0 15,-1 5 0-15,-10 0 0 16,13 6 0-16,-13-6 0 15,7 17 1-15,-6-3-1 16,2-1 0-16,-3 0 0 16,1 4 0-16,2-3 0 15,1 1 0-15,-1-2 0 16,1 1 0-16,-2 0 0 15,2-1 0-15,-2-2 0 16,0 2 1-16,0 1-1 16,-2 3 0-16,0 1 0 15,-2-1 0-15,2 5 0 0,0-1 0 16,-1-1 0-16,1 2 0 15,3-3 1-15,-3 0-1 16,4-3 0-16,0-2 0 16,3-1 0-16,-3 0 0 15,3-4-1-15,-3 2 0 16,-4-11 0-16,11 18 0 15,-11-18 1-15,7 17-1 16,-3-7 1-16,-4-10-1 16,6 16 2-16,-6-16-2 15,10 15 1-15,-10-15 0 16,18 13 0-16,-8-7 0 15,1-4 0-15,1 1 0 16,0-3 0-16,-1 0 0 0,-1-2 0 16,1-6 0-16,-2-1 0 15,3-6 1-15,-2-1 0 16,0-6 0-16,0 0 0 15,3-2 0-15,-1-3-1 16,0 1 1-16,0 2 0 16,-3 1-1-16,1 2 0 15,-4-1 0-15,1 1 0 16,-3 0 0-16,1 1 0 15,-4-1 0-15,5-3-1 16,-3 0 2-16,1 0-2 16,3 2 1-16,-1 2 0 15,1 3 0-15,-1 1 0 16,-6 16 0-16,14-15 0 15,-14 15 0-15,11-4 0 0,-11 4 0 16,11 0 0-16,-11 0 0 16,0 0 0-16,13-2 0 15,-13 2 0-15,13-8 0 16,-13 8 0-16,14-5 0 15,-14 5 0-15,15 0 0 16,-15 0 0-16,14 13 0 16,-8-5 1-16,-1 4-1 15,1 2 0-15,-1 1 0 16,0 1 0-16,2 1 0 15,1-3 1-15,-1-1-1 16,2-1 0-16,2 2 0 0,-2-2 0 16,2-1 0-16,-1 1 0 15,-1 1 0-15,-1 1 0 16,-3 3 0-16,2-2 0 15,-6 3 0-15,3-1 1 16,-3 0-1-16,0 1 0 16,-1-4 0-16,2 3 0 15,-2-3 0-15,3-1-1 16,0 0 1-16,1-3-1 15,0 1 0-15,1-1 1 16,-5-10-1-16,10 18 0 16,-10-18 0-16,11 16 1 15,-11-16-1-15,12 13 1 16,-12-13 0-16,14 12 0 15,-4-9 0-15,2 0 1 0,1-1-1 16,-2-1 0-16,3-1 0 16,1 0 0-16,-1 0 0 15,1 0 0-15,-1 0 0 16,-2 0 0-16,-2-2 0 15,1-3 0-15,-1-1 1 16,-2-4 0-16,2-4 0 16,0-5-1-16,0-6 2 15,3-4-2-15,0-4 1 16,-2-3 0-16,1 0-1 15,0 1-1-15,-1 2 1 16,-4 2 0-16,1 6 0 16,-3 5 0-16,-2 4 0 15,-2 6 0-15,-1 10 1 0,4-13-1 16,-4 13 0-16,0 0-1 15,10-14 2-15,-10 14-1 16,17-16-1-16,0-2 2 16,0 2-1-16,6-5 0 15,-2 0 0-15,6 0 0 16,1 5 0-16,0 1 0 15,-2 7 1-15,-3 6-2 16,-2 7 1-16,-6 6 0 16,-4 7 0-16,-2 5 1 15,-2 4-1-15,-5 3 0 16,0 4 0-16,-2 1 1 15,0 2-1-15,0-2 0 16,5-1 0-16,-4-3 0 0,3-1 0 16,-1-4 0-16,1 1 0 15,1-3 0-15,-3-1-1 16,0-2 0-16,2 0 0 15,-3 1 1-15,0-2-1 16,1-2 0-16,2 0 0 16,-2-4 0-16,0-1 2 15,6-3-2-15,-8-10 1 16,17 10 0-16,-17-10 0 15,17 6 0-15,-5-3 0 16,0-1 0-16,-1-1-1 16,-2 3 1-16,-9-4 0 15,15 7 0-15,-15-7 0 16,12 9 1-16,-12-9-1 15,10 9 0-15,-10-9-1 0,9 9 1 16,-9-9 0-16,11 2 0 16,-11-2 0-16,11-3 0 15,-11 3 0-15,11-16 0 16,-5 2 0-16,0-4 1 15,1-5 0-15,0-5 0 16,1-3 0-16,1-2-1 16,1-5 2-16,0 2-2 15,-1 1 1-15,-2 3 0 16,-1 5-1-16,-2 2 0 15,-2 6 0-15,0 3 0 16,-3 3 0-16,2 1-1 0,-1 3 1 16,4-1 0-1,1 0 0-15,3-2 0 0,4-3-1 16,2 2 1-16,-2-5 0 15,8 6 0-15,-1-2 0 16,1 1 0-16,-3 4 1 16,1 6-1-16,-6 3 0 15,1 5 0-15,-1 1 1 16,-8 5-1-16,5-1 0 15,-5 1 0-15,1 1 0 16,-1-3 0-16,-4 4 0 16,4-2 0-16,-2-2 0 15,0 0 0-15,1 4 0 16,-3-1 0-16,0 4 0 15,-2 1 1-15,0 3-1 16,-1 2 0-16,-1 3 0 0,1 0 0 16,0 0 0-16,0 2 0 15,2-3-2-15,1 3 2 16,2-5-1-16,2 1 1 15,1-6-1-15,2 2 1 16,0-5-1-16,-1 4 0 16,2-5 1-16,-1 1 0 15,-3 1 0-15,2 0-1 16,-3 3 2-16,2-2-2 15,-2-1 1-15,4 0 0 16,-1-4 1-16,4-1-1 16,2-4 0-16,3-2 0 15,1-4 0-15,1-4 0 0,1 1 0 16,2-5 1-16,0 1-1 15,1-3 0-15,0 2 0 16,-2-1-1-16,0-3 1 16,0 1 0-16,0-3 0 15,-1-1 0-15,-2-3 0 16,-1-2 0-16,1 0 1 15,-2 0 0-15,-3-3 0 16,-3 2-1-16,-1 0 1 16,-2-3 1-16,-5 3-1 15,1-3-1-15,-1 0 0 16,0-3 1-16,2 2-1 15,0-2-1-15,1 5 1 16,2 0 1-16,-2 2-1 0,4 2-1 16,0 4 1-16,-2 1 1 15,1 3-1-15,-1-1-1 16,-2 1 1-16,-3 10 0 15,7-14 0-15,-7 14 0 16,7-10 0-16,-7 10 0 16,10-10 0-16,-1 3 0 15,3-1 0-15,2-4 0 16,3 2 0-16,2-1 0 15,3-1 0-15,2 2 0 16,-3 4 0-16,0 2 0 16,-1 5 0-16,-2 9 1 15,-5 3-1-15,-2 6 0 16,-4 5 0-16,-3 4 0 15,1 3 0-15,-3 4 1 0,-2 1-1 16,-1 1 0-16,3 0 0 16,-2-6 0-16,2 2 0 15,0-4 1-15,3-2-2 16,-4-1 1-16,4-4 0 15,1-1 0-15,-3-2-1 16,1 2 0-16,0-5 1 16,-2 1-2-16,2 0 2 15,1-3 0-15,0 3 0 16,2-2-1-16,-2 1 1 15,3-1 0-15,0 2 0 16,0-4 0-16,2 1 0 16,-2-2 0-16,1-5 0 15,2-2 1-15,-1-3-1 0,5-8 0 16,-1-2 0-16,6-7 0 15,-3-4 1-15,0-3-1 16,2-2 0-16,-3-1 0 16,0 1 1-16,0 4 0 15,-6 0-1-15,0 3 0 16,-3-1 1-16,-1 3 0 15,-3-1 0-15,4-5-1 16,-2-3 0-16,-1-3 0 16,1-5 0-16,4-3 0 15,-2 0 0-15,3-1 0 16,0 3 0-16,-2 3-1 15,-1 5 1-15,0 6 0 0,-2 4 0 16,-5 15 0-16,8-12 0 16,-8 12 0-16,0 0 0 15,9-5 0-15,-9 5 0 16,12-13 0-16,-2 6 0 15,3-6 0-15,2 0 0 16,0 0 0-16,4 0 0 16,-4 3 0-16,0 4 0 15,-2 2 0-15,-1 7 0 16,-12-3 0-16,13 16 0 15,-10 0 1-15,0-3-1 16,0 6 0-16,-3 0 0 16,4-1 0-16,0 0 0 15,-3 0 0-15,3-2 0 0,0-1 0 16,3 3 0-16,-5-3 0 15,2 0 0-15,-2 2 0 16,-2 0 0-16,-2 1 0 16,1-2 1-16,-3 0-1 15,-1 0 0-15,2 1 0 16,-3 0 0-16,1-2 1 15,2 2-2-15,0 0 1 16,1-1 0-16,1 4 0 16,-1-2 0-16,5-1-1 15,-1 2 1-15,-1 0-1 16,2-3 1-16,-1-1-1 15,1 0 2-15,0-2-2 16,-1-4 1-16,1 1 0 0,-3-10 1 16,8 15-1-16,-8-15 0 15,12 12 0-15,-4-7 0 16,5 1 0-16,-1-2 1 15,2 2-1-15,-2-1 0 16,4 1 0-16,0-3 0 16,-1 2 0-16,-2-3 0 15,0-3 0-15,2-3 0 16,-2-3 0-16,4-5 0 15,1-5 0-15,2-3 0 16,1-1 0-16,5-3-1 16,-1 1 2-16,1 1 0 15,-2 1 0-15,-1 1-1 16,-7 5 1-16,1 0 0 15,-5 1-1-15,-5 2 1 0,-4-2-2 16,-2-2 2-16,-2-2-1 16,-2-4 0-16,2-5-1 15,1-1 1-15,-4 0 0 16,4-2 0-16,2 5 0 15,0 2 0-15,2 3 0 16,-1 5 0-16,-2 5 0 16,-1 10 0-16,4-17 0 15,-4 7 0-15,3-1 0 16,-2-3 0-16,4 0-1 15,-2-1 1-15,2-2 0 16,3 0 0-16,2 3 0 16,-1 2 0-16,1 3 0 15,-10 9 0-15,17-9 0 0,-17 9 0 16,13 4 0-16,-13-4 0 15,16 12 0-15,-16-12 0 16,14 10 0-16,-14-10-1 16,19 6 1-16,-8-4 0 15,1-2 0-15,1 0 0 16,-2 0 0-16,1 1 0 15,-3 0 0-15,-9-1 0 16,14 14 0-16,-8-4 0 16,-2 3 0-16,-2 6 0 15,-1 0 1-15,-1 3-1 16,0-1 0-16,-2 1 0 15,1 2 0-15,2 0 0 0,-2 0 0 16,2-3 0-16,-1-1 0 16,3 1 0-16,-1-1 0 15,-1-2 0-15,-1 0 0 16,2 1 0-16,-2 1 1 15,1 0-1-15,-1 0 0 16,2-1 0-16,-4 1-1 16,6-2 1-16,-3-2-1 15,3 3 1-15,0-6-1 16,2 3 1-16,4-5-1 15,-1 1 1-15,3 0 0 16,0-2 0-16,0 0 0 16,3-1 0-16,-1 0 0 15,-1-3 0-15,0-1 0 0,1-3 0 16,2-2 1-16,0-2-1 15,-1-2 0-15,2-3 0 16,2-3 0-16,-3 1 0 16,4-3 0-16,-2 2 0 15,1-3 0-15,-1 2 0 16,-3 1 0-16,0-1 0 15,-3 2 0-15,0-6 0 16,-5 1 1-16,-1-2-1 16,-1-4 1-16,-2-3-1 15,0-2 1-15,0-5-1 16,-2-2 1-16,3 0-1 15,-2 1 0-15,-1 1 0 16,1 2 0-16,-2 3 0 16,0 3 0-16,-2 5 0 0,2 5 0 15,0 0 0-15,-2 3 0 16,2 9-1-16,2-17 1 15,3 7 0-15,-5 10 0 16,15-18 0-16,-5 5 0 16,3 1 0-16,1-4 0 15,1 2 0-15,2 0 0 16,-4 1 0-16,3-1 0 15,-3 6 0-15,0-1 0 16,-3 4 0-16,0 0 0 16,-10 5 0-16,15-3 0 15,-15 3 0-15,8 2 0 16,-8-2 0-16,0 0 1 15,12 14-1-15,-12-14 0 0,6 18 0 16,-2-8 0-16,1 3 0 16,-1 0 0-16,0 0 0 15,2 0 1-15,-1 3-1 16,-2-2 0-16,3 3 0 15,-1 2 1-15,-4-1-1 16,2 1 0-16,-3 2 0 16,0 0 0-16,-3 0 0 15,2 2 0-15,-1 1 0 16,-1-4 0-16,1 1 0 15,0-2 1-15,0 0-1 16,2 0 0-16,0 0 0 16,2 2 0-16,0-3 0 15,0 2-1-15,3-4 1 0,0 0-1 16,-1-2 1-16,2 3-1 15,0-6 1-15,4 1 0 16,-2-3-1-16,0 4 2 16,3 0-1-16,-2-1 0 15,3 1 0-15,4-1 0 16,-1-1 0-16,1 0 0 15,2-4 0-15,2 0 0 16,1-4 0-16,4-4 0 16,-4-5 0-16,5-2 0 15,-1-3 0-15,0-3 0 16,-3 0 0-16,0-5 0 15,-1-3 0-15,-5 1 1 16,-1-2-1-16,-4-3 0 16,-2 0 1-16,-2-1-1 0,-2-2 0 15,-2 2 1-15,-2 1-1 16,4 2-1-16,-5 0 1 15,3 6 0-15,2 1 0 16,0 1 0-16,2 2 0 16,-1 2 0-16,2 0 0 15,0 0 0-15,-1 0 0 16,2-2 0-16,-1-1 0 15,1 1 0-15,0-1 0 16,0-2 0-16,-1 3 0 16,2-1 0-16,-3 3-1 15,1-1 1-15,-8 13 0 0,14-16 0 16,-14 16 0-16,16-11 0 15,-8 7 0-15,-8 4 1 16,18-7-1-16,-10 1 0 16,6-2 0-16,0 2 0 15,-1-1 0-15,4 1 0 16,-2 4 0-16,2 1 0 15,-6 4 0-15,4 5 0 16,-5 5 0-16,-1 4 0 16,-4 4 0-16,-2 2 1 15,-3 4-1-15,3 2 0 16,-3 5 0-16,1 0 0 15,-2 1 0-15,-2 1 0 16,3-1 0-16,-2 3 0 16,1-4 0-16,3-2 0 0,-1-3 0 15,3-1-1-15,0-7 1 16,4-4-1-16,1-3 1 15,0-2-1-15,4-5 1 16,1-2 0-16,0-2 0 16,0 0 0-16,-1-5 1 15,3 1-1-15,-6-1 0 16,3-1 0-16,-1-2 0 15,-3 0 0-15,1-1 0 16,0-1 0-16,-10 7 0 16,14-13 1-16,-14 13-1 15,16-15 1-15,-10 5-1 16,0-1 1-16,1-2-1 15,0-2 1-15,0 1-1 0,1-7 0 16,-3-2 0-16,2-3-1 16,-1-1 2-16,-1-5-2 15,0-1 1-15,2 1 0 16,-1-1 1-16,0 5-1 15,-2 0 0-15,1 2 0 16,0 8 1-16,-2 3-1 16,1 5 0-16,-4 10 0 15,1-16 0-15,-1 16 0 16,2-13 0-16,-2 13 0 15,9-17 0-15,-4 6-1 16,4 1 1-16,3-5 0 16,1 3 0-16,1-2 0 15,1 0 0-15,7 1 1 0,-5 1-1 16,3 2 0-16,-3 0 0 15,0 2 0-15,-4 5 0 16,0-2 0-16,0 5 0 16,-13 0 0-16,16 5 0 15,-16-5 0-15,13 9 0 16,-13-9 0-16,11 12 0 15,-11-12 0-15,15 14 0 16,-15-14 0-16,17 17 0 16,-9-9 0-16,-2 4 0 15,1 0 1-15,-2 4-1 16,0 2 0-16,-3 3 0 15,2 0 0-15,-4 5 0 0,-3-2 0 16,2 5 0 0,-2 0 0-16,-1-1 0 0,2 3 0 15,-3-1 0-15,2-1 0 16,-2 0 0-16,1-3 0 15,0-3 0-15,1 1 0 16,2-6 1-16,0 1-1 16,0-3 0-16,2 0 0 15,-1-1 0-15,3 0-1 16,2 0 1-16,2-3-1 15,-2 6 0-15,4-5 0 16,3 2 1-16,0-2-1 16,1 0 1-16,2-2 0 15,3-3 0-15,-3-3 1 0,2 1-1 16,1-5 0-16,-1-2 0 15,3-3 0-15,-1-2 0 16,0 0 0-16,-1 1 0 16,0-4 0-16,-2 0 0 15,-2 0 0-15,-3 1 0 16,-2-5 0-16,0-1 0 15,-4-5 1-15,-1-1-1 16,0-4 0-16,-1-7 1 16,2-2-1-16,-3-4 0 15,2-3 1-15,-2 2-1 16,0 0 0-16,0 1 0 15,1 3 0-15,-3 4 0 16,0 6-1-16,0 5 1 16,0 3 0-16,0 4 0 0,0 0 0 15,0 3 0-15,2 0 0 16,1 0 0-16,2-2 0 15,2 0 0-15,-2-3 0 16,4 1 0-16,2-1 0 16,-2-1 0-16,2 1 0 15,0 0 0-15,1 0 0 16,-2 4 0-16,1-2 0 15,-1-1 0-15,4 2 1 16,1-4-1-16,1 3 1 16,1-4-1-16,6-1 2 15,-3 3-2-15,2 0 1 16,-2 4 0-16,-1-1-1 15,-3 10 0-15,-5 1 0 0,1 5 0 16,-3 5 0-16,-4 3 0 16,1 4-1-16,-1 3 1 15,-1 1-1-15,0 1 1 16,1 1-1-16,0-1 1 16,1 1-1-16,-2-1 0 15,2-2 1-15,-2 1 0 16,0 4 1-16,0-6-1 15,-3 6 0-15,0-4 0 16,-3 3 0-16,2 0 0 16,-1 1 0-16,-1-2 0 15,-1-2 0-15,0 0 0 16,1 0 0-16,-1 4 0 15,2-4 0-15,-2 0 0 0,2 2 0 16,0 1 0-16,0 0 0 16,1 1 0-16,1-2 1 15,0 0-2-15,4-4 1 16,-2-1 0-16,6-5-1 15,-1-1 1-15,1-5-1 16,4 1 1-16,4-7-1 16,-4 1 1-16,3-1 0 15,1-1 0-15,0-1 0 16,-3 0 0-16,2-3 0 15,-3 0 0-15,-2-1 0 16,-2-3 0-16,-1-2 1 16,-2-6-1-16,1 0 1 15,-2-5-1-15,3-4 1 16,0-5-1-16,-3-5 0 0,4-6 0 15,-1-1 1-15,-1-2-1 16,-1 1 0-16,1 1 0 16,-1 4 0-16,-3 8 1 15,-3 3-2-15,2 7 2 16,-4 5-1-16,2 5 0 15,0 10 0-15,-2-16 0 16,2 16 0-16,2-17 0 16,3 6 0-16,3-3 0 15,1-1 0-15,1-3 0 16,6 2-1-16,0-3 2 15,-1 1-1-15,2 1 0 16,3 1 1-16,-3 2-1 16,1-1 1-16,0 2 0 0,-2 2 0 15,1 0-1-15,-1 2 0 16,-1 0 1-16,-1 2-1 15,2 0 0-15,-4 2 0 16,1 2 0-16,-2 1 0 16,1 4 0-16,-1-1 0 15,-11-1 0-15,17 17 0 16,-13-4 0-16,1 7 0 15,-2 2 0-15,-1 3-1 16,-4 2 1-16,-1 4-2 16,-1 3 2-16,-1-1 0 15,-4 4 0-15,5 0-2 16,0-6 2-16,0 5 0 15,-1-5 0-15,4 0 0 0,1 0 0 16,-1-5 0-16,2-2 0 16,0-1 0-16,0-3 0 15,3-2 0-15,-2 0 0 16,0-2 0-16,1 0 0 15,1 0 0-15,-1 0 0 16,4 3 1-16,1-3-2 16,1 4 1-16,-1-4 0 15,4 2 0-15,2-5 0 16,1 0 0-16,3-5 0 15,0-1 0-15,2-7 0 16,1-2 0-16,3-5 0 16,-3-4 0-16,1 0 0 0,0-5 0 15,-2-3 0-15,-3-1 0 16,1 0 0-16,-4 0 0 15,-2 0 0-15,-1 4-1 16,-2-2 1-16,-3-1 0 16,1 4 0-16,-4-3 0 15,2-1 0-15,-1-6 0 16,1-3 0-16,-1-4-1 15,4 1 1-15,1-6 0 16,-1 4 0-16,4 0 0 16,-2 4 0-16,1 4 0 15,-2 4 0-15,-1 4 0 16,-4 5 0-16,0 2 0 15,-4 10 0-15,2-15 0 0,-2 15 0 16,0-15 0-16,0 5 0 16,0 0 0-16,4-3 0 15,-4 13 1-15,13-19-1 16,-4 12 1-16,-9 7-1 15,19-11 1-15,-8 6-1 16,1 4 1-16,-3 1-1 16,3-1 0-16,1 2 0 15,-4-1 0-15,5 1 0 16,1 0 0-16,1 0 0 15,2 2 0-15,3 1 0 16,0 0-1-16,4 5 1 16,-3-2-1-16,4 6 0 15,-5 0 0-15,-1 7 1 16,0 0-1-16,-7 2 2 0,-3 6-1 15,-2 1 0-15,-2 4 0 16,-4 1 0-16,-2 3 0 16,-2 1 0-16,1-1 0 15,-1 3 0-15,-1-5 0 16,2 4 0-16,-3-4 0 15,3-1 1-15,-1-2-1 16,2-4 0-16,2 0 0 16,-2-6 0-16,4 0 0 15,-3-8 0-15,8 1 0 16,-9-15 0-16,17 17 0 15,-7-13-1-15,2-1 1 16,5 0 1-16,-4-4-2 0,6 0 1 16,-5 0 0-16,3-2 0 15,-4 0 0-15,3 0 0 16,-3-5 0-16,3-1 0 15,-2-3 0-15,-2 1 0 16,1-6 0-16,0-1 0 16,-1-5 0-16,0 1 0 15,-2-5 0-15,-2-1 0 16,0-3 0-16,1-3 0 15,-1-4 0-15,-2-1 0 16,2-2 0-16,-3 4 0 16,4 3 0-16,-5 2 0 15,4 3 0-15,-3 9 0 16,-1 3 0-16,2 4 0 0,-4 1 0 15,5 4 0 1,-6-2 0-16,3-2 0 0,-1-2 0 16,3-1 0-16,-2 1 0 15,0-2 0-15,1 2 1 16,-2 0-1-16,3 5 1 15,-6 9-1-15,6-12 1 16,-6 12-1-16,0 0 1 16,0 0-2-16,0 0 1 15,0 0 0-15,9-8 0 16,-9 8 0-16,12-6 0 15,-12 6 0-15,18-8 0 16,-7 4 0-16,-1 1-1 16,0 2 1-16,-10 1 0 0,14 8 0 15,-14-8-1-15,3 21 1 16,-4-8 0-16,0 7-1 15,-4-2 1-15,2 3 0 16,-3 2-1-16,2-1 1 16,1-1 0-16,0 2 0 15,1 1 0-15,0-3 0 16,1-2 0-16,-1 2 0 15,2-3 0-15,0 1 0 16,-2 0 0-16,2-2 0 16,0 1 0-16,1 1 0 15,-1 2 0-15,1-3 0 16,1 4 0-16,0-1 0 15,0-3 0-15,-2 3 0 16,3 0 0-16,-1-1 0 0,3-2 0 16,-4 0 0-16,2-2 0 15,2-1 0-15,0-1 0 16,0 0 0-16,2-2 0 15,2 0 0-15,-1 3 0 16,2-5 0-16,3 6 0 16,-2-3 0-16,4-2-1 15,4 2 1-15,-2-7 0 16,5-3 0-16,2-3 0 15,5-3 0-15,-3-8 0 16,4-1 0-16,0-5 0 16,-1-2 0-16,-4-3 1 15,0-2-1-15,-7-6 0 16,-2 0 0-16,-3-5 0 0,-3-1 0 15,-2 0 0-15,-1 0 0 16,-2 1 0-16,-1 2 0 16,0 2 0-16,2 4 0 15,-4 2 0-15,3 3 0 16,-4-2 0-16,2 0-1 15,0-2 1-15,-1 0 0 16,1 1 0-16,1-3 0 16,-1 6 1-16,0-1-1 15,4 0 1-15,-2 4-1 16,3 1 1-16,-3 3-1 15,6 2 1-15,-1 5-1 16,1-2 0-16,0 1 0 16,2 2 0-16,0 1 1 0,0 3-1 15,2 1-1-15,1 2 1 16,2 0 0-16,0 1 0 15,2 2 0-15,-2 2 0 16,2 1 0-16,-1 2 0 16,-4 0 0-16,-1 3 0 15,-3 3-1-15,-2 0 1 16,-4 1 0-16,-3 1-1 15,-2 5 1-15,-2 1-1 16,-2 1 1-16,0 2-1 16,-2 1 1-16,-1 3 1 15,2-1-1-15,-2 2 0 16,1-3 0-16,1 3 0 15,-1-1 0-15,2-4 0 16,1 1 0-16,1-3 0 0,2-4 0 16,1-1 0-16,3-2 0 15,2-5 0-15,-1 0 0 16,-5-11 0-16,18 18 0 15,-9-12 0-15,0 1 0 16,-9-7 1-16,16 12-1 16,-16-12 0-16,13 11 0 15,-13-11 0-15,10 10 0 16,-10-10 0-16,0 0 0 15,12 8 0-15,-12-8 0 16,14-7 0-16,-5 0 0 16,2-4 1-16,2 1-1 0,0-7 0 15,2 2 0-15,-3-3 0 16,3 0 0-16,-6 1 0 15,2 1 0-15,-4-3 0 16,0-2 0-16,-1 0 0 16,-1 0 0-16,2-5-1 15,0-2 1-15,5-5 0 16,0 3 0-16,1-2 0 15,2 4 0-15,-3 0 0 16,3 6 0-16,-4 4 0 16,-3 6 0-16,-8 12 0 15,16-13 0-15,-16 13 0 16,0 0 0-16,0 0 0 15,9-10 0-15,-9 10-1 16,8-10 2-16,-8 10-1 0,17-12 0 16,-4 6 1-16,0-1-1 15,3 3 1-15,2-1-1 16,-4 3 1-16,3 3-1 15,-1 2 0-15,0 2 0 16,-6 0 0-16,1 4 0 16,2-3-1-16,-4 1 1 15,2 1-1-15,-2 2 1 16,2-2-1-16,0 1 1 15,2-3-2-15,-4 1 3 16,3 0-1-16,-3 0 0 16,-1 2 0-16,0 1 0 15,-4 2 0-15,-1 1 0 16,-3 3 0-16,-2 1 0 0,0 4 0 15,-3 0 0-15,2 1 0 16,-2 3 0-16,3-3 0 16,1 1 0-16,3-2 0 15,0-4 0-15,2 2 0 16,-1-4 0-16,2 3 1 15,1-7-2-15,-2 2 2 16,1 0-1-16,-1 1-1 16,-1-3 1-16,1 0 0 15,-2 0 0-15,-2-11 0 16,10 16 0-16,-10-16 0 15,12 10 0-15,-12-10 0 16,18 0 0-16,-8-5 0 16,1 0 0-16,-1-2 0 0,0 0 0 15,1 3 0-15,-2-5 0 16,-1 2 0-16,-8 7 0 15,16-10 0-15,-16 10 1 16,15-14-2-16,-5 3 1 16,-10 11 0-16,19-20 0 15,-8 5 0-15,1-1 0 16,-1-3 0-16,5-2 0 15,-4-5 0-15,3 0 1 16,1 0-2-16,2-2 1 16,-4 2 0-16,2 0 0 15,-2 3 0-15,-1 3 0 16,-3 1 0-16,-1 5 0 15,0 1 0-15,-3 2 0 0,-1 1 0 16,1-3 0-16,-2 4 1 16,1-3-1-16,5 0 1 15,-3 1 0-15,6 0-1 16,-3 0 0-16,1 1 1 15,4 2-1-15,-1-2 0 16,-1 6 0-16,0-1 0 16,4 3 0-16,-4-1 0 15,1 2 0-15,-1 1 0 16,2 1 0-16,-1 0 0 15,1 1 0-15,1 2 0 16,0 1 0-16,0 0 0 16,-2 2 0-16,-1 5 0 0,0 2 0 15,-2 1-1 1,-2 1 1-16,-4 5-2 0,-1 4 3 15,-2-2-3-15,-3 5 2 16,-1-2-1-16,1 2 1 16,-2 2 0-16,-1 0 0 15,-2-1 1-15,3 0-2 16,-2 1 2-16,-1-2-1 15,3 0 0-15,0-2 0 16,1 2 0-16,2-6 0 16,1-1 0-16,2 2-1 15,1-5 1-15,7-1 0 16,-2-2 0-16,5 0 0 15,2-4 0-15,1 0 0 16,2-1 1-16,1-1-1 0,0-1 0 16,-2-1 0-16,3-1 1 15,0-1-2-15,-3-4 2 16,1-4-1-16,-1-4-1 15,0-2 1-15,-2-3 0 16,2-3 0-16,-5-6 0 16,0-1 0-16,-1-4 0 15,-2-6 0-15,-4-1 0 16,0-3 0-16,-2 1 0 15,-1-1 0-15,-2 1 0 16,2 2-1-16,-2 2 1 16,4 3 0-16,-3 3 0 15,0 1 0-15,4 1 0 16,0-1 0-16,2 1 0 0,2-4 0 15,2 2 1-15,2-1-1 16,3 2 0-16,1 1 0 16,0 1 0-16,-1 4 0 15,-2 3 1-15,0 7-1 16,-4 1-2-16,-2 4 2 15,-9 3 1-15,14 5-1 16,-14-5 1-16,13 14-1 16,-13-14 1-16,17 20-1 15,-5-6 1-15,0-2-1 16,3 4 0-16,-1 0-1 15,-1 2 0-15,1-2 1 16,-2 4-2-16,1 0 2 16,-4-2-1-16,-2 4 1 0,-1-2-1 15,-1-1 1-15,1 4 0 16,-5-2 0-16,1 0 0 15,-2 1 0-15,-2 2 0 16,1-6 0-16,-2 6 0 16,2-1 0-16,-2 1 0 15,2-2 0-15,-3 0 0 16,3 2 0-16,0-1 0 15,1 0 0-15,0-4 0 16,0 2 0-16,2-4 0 16,1-2 0-16,4-1 0 15,1-2 0-15,4-4 1 16,-1 1-1-16,6-3 0 0,-1-2 0 15,2-2 0 1,1-1 0-16,-1 0 0 0,-3-3 0 16,0 0 0-16,-4-3 0 15,2-1 0-15,-1-3 0 16,-4-2 0-16,2-2 0 15,0-6 0-15,1-2 0 16,2-6 0-16,-1-2 0 16,1-4 0-16,-2-2 0 15,0-2 0-15,0 3 0 16,-3-2 0-16,-1 3 0 15,-3 2 0-15,-2 3 0 16,1 3 0-16,-3 0 0 16,4 2-1-16,-4-1 1 15,7 2 1-15,0 0-1 16,1 1 1-16,2 2-1 0,1-1 2 15,1 4-2-15,2 0 0 16,0 6 1-16,-4 0-2 16,3 3 1-16,0 2-1 15,-3 2 1-15,3 2 0 16,-2 1 0-16,0 1 1 15,2-1-1-15,1 5 1 16,-1 0-1-16,4-2 1 16,-2 3-2-16,-2 1 1 15,0-1 0-15,-4 7 0 16,0-2-1-16,-5 5 2 15,-2 0-2-15,-4 4 0 16,-1 1 1-16,-1 4-1 0,-1-1 1 16,-1 2-1-16,-1 0 1 15,1-1-2-15,1 1 2 16,4 0 0-16,-3-1 0 15,3-1 0-15,-1-3 0 16,1 1 0-16,1-3 0 16,0 1 0-16,-1-2 0 15,1 0 0-15,0-5 0 16,1 2 0-16,3-2 0 15,0 0 0-15,3-2 0 16,-1-2 0-16,-6-9 0 16,13 16 0-16,-13-16 0 15,11 17 0-15,-11-17 0 16,11 17 0-16,-11-17 0 0,6 14 0 15,-6-14 0-15,5 10 0 16,-5-10 0-16,0 0 0 16,0 0 0-16,13 2 0 15,-13-2 0-15,13-12 0 16,-5 1 0-16,0-1 0 15,2-3 0-15,0 1 0 16,-3 1 0-16,1 1 0 16,1 0 0-16,-6 1 0 15,2-2 0-15,-1 4 0 16,-1-3 0-16,1-2 0 15,4-4 1-15,0-3-2 16,3 0 1-16,0-4 0 16,2 1 0-16,2-3 0 15,-2 2 0-15,1 4 0 0,-1 0 0 16,-5 7 0-16,-1-1 0 15,-3 6 0-15,-1-2 0 16,-3 11 0-16,2-17 0 16,-2 17 0-16,0-19 0 15,0 6 0-15,4 0 0 16,-1 1 1-16,3-2-1 15,1 1 1-15,0 1-1 16,-1 2 2-16,5 1-2 16,-11 9 1-16,17-14-1 15,-9 8 0-15,4 0 0 16,0 3 0-16,2-6 1 15,3 4-2-15,3-3 2 16,-2 2-1-16,4 0 0 0,-2 1 0 16,-2 1 1-16,-2 3-1 15,-3 6-1-15,-13-5 1 16,12 15 0-16,-8-1 0 15,-6 3-1-15,1 1 0 16,-3 3 0-16,0 1 0 16,-1 2 1-16,-2 0-2 15,1-1 2-15,1-2-1 16,-2-1 1-16,1 1 0 15,3-1 0-15,-5-1 0 16,3-1 1-16,2 0-1 16,0-3 0-16,1-2 0 15,0 1-1-15,4-4 1 0,0 3 0 16,0-2 0-16,-2-11 0 15,8 17 0-15,-8-17 0 16,5 18 0-16,-5-18 0 16,7 19 1-16,-7-19-1 15,5 20 0-15,-5-11 0 16,0-9 0-16,8 15 0 15,-8-15 0-15,5 14 0 16,-5-14 0-16,12 8 0 16,-12-8 0-16,13 5 0 15,-5-5 1-15,0 0-1 16,5 0 0-16,-3-2 0 15,2 1 0-15,-4-2 0 16,5 0 0-16,-3 2 0 0,1-5 0 16,-11 6 0-16,18-13 0 15,-9 5 0-15,0-3 0 16,0 0 0-16,0-4 0 15,1-2 0-15,0-2 0 16,-3-2 0-16,4-3 0 16,-1-1 0-16,0-2 0 15,-2-1 0-15,2 3 0 16,-4-4 0-16,1 8 0 15,0-1 0-15,-1 2 0 16,-1 5 0-16,0-1 1 16,4 3-1-16,-1 2 2 15,5-3-3-15,2 1 3 16,3-1-2-16,2-1 2 0,5 1-2 15,0 0 0-15,1 1 1 16,0 1-1-16,-4 5 0 16,2 2 0-16,-9 3 0 15,-1 3 0-15,-4 5-1 16,-10-6 1-16,13 21-1 15,-10-6 2-15,-2 3-2 16,3 2 0-16,-4 0 0 16,3 1 0-16,3 1 1 15,-3-2-1-15,3 2 1 16,-3-2-2-16,1-1 2 15,-1-1 1-15,2 0-1 16,-4 2 0-16,-1-1 0 16,0-3 0-16,0 2 0 15,0-3 0-15,0 0 0 0,-1-1 0 16,1 0 0-16,0 0 0 15,-1-2 0-15,1 2 0 16,1-2 0-16,3 3 0 16,-2-5-1-16,5 1 1 15,-7-11 0-15,18 14 0 16,-7-11 0-16,1-3 0 15,3-2 0-15,-1-4 0 16,-2 0 0-16,0-2 0 16,0-1 0-16,0-1 0 15,-3 2 0-15,-9 8 0 16,13-10 0-16,-13 10 0 15,0 0 0-15,11-5 0 16,-11 5 0-16,0 0 0 0,0 0 0 16,0 0 0-16,10 2 0 15,-10-2 0-15,12-8 0 16,-2 0 0-16,0 2 1 15,0-4-1-15,-1-4 0 16,2 1 0-16,1-4 0 16,-4 2 0-16,-1-5 0 15,-1-1 0-15,-1 1 0 16,1-4 0-16,-3-1 0 15,2 1-1-15,-2-2 1 16,1 3 2-16,2 0-3 16,1 1 3-16,-2 2-2 15,3 4 1-15,-1-1 0 0,0 4 0 16,-1 3 0-16,-1-2-2 15,-5 12 2-15,9-15-1 16,-9 15 1-16,10-7-1 16,-10 7 0-16,11-4 0 15,-11 4 0-15,19-1 0 16,-6-1 0-16,0 2 0 15,4 0 0-15,2-1 0 16,2 1 0-16,0-2 0 16,3 2 0-16,-3 2 0 15,-2 0-1-15,1 0 1 16,-7 5 0-16,-2 0 0 15,-4 3-1-15,-4 5 1 16,-3 0-1-16,0 3 0 0,-6 4 1 16,0-2-1-16,1 6 1 15,-3-1-1-15,4 3 1 16,-1-2-1-16,0 0 1 15,1 2 0-15,3-5 0 16,1 2 0-16,0-2 0 16,2 0 0-16,2-6 0 15,0 2 0-15,0-3 0 16,0-3 0-16,1 1 0 15,-1-1 0-15,-4-13 0 16,17 19 0-16,-17-19 0 16,19 14 0-16,-7-8 1 15,3-2-1-15,-1-2 0 16,3-1 0-16,1-2 0 0,-2-2 0 15,4 1 0-15,-2 1 0 16,-2-3 0-16,1 2 1 16,-3 1-1-16,1 0 0 15,-3-1 0-15,0 1 0 16,-1 0 0-16,-3-3 0 15,-8 4 0-15,15-12 0 16,-9 1 0-16,1-2 0 16,0-3 0-16,2-3 0 15,-2-5 0-15,-1-3 0 16,3-3 0-16,-2-6 0 15,-2 2 0-15,3-3 0 16,-3 0 0-16,0 5 2 16,-4 0-2-16,1 3 1 15,2 5 0-15,-3 4 0 0,-1 0-1 16,3 5 2-16,0 1-2 15,3 3 0-15,2 0 0 16,1 0-1-16,5 1 1 16,-1 1 0-16,6-2 0 15,0 3-1-15,3 0 1 16,-2 1 0-16,1 1 0 15,5 2 0-15,-4 2 0 16,3 1 0-16,-5 1 0 16,2 3 0-16,-1 1 0 15,-6 5 0-15,-3 0 0 16,-2 4 1-16,-6 4-2 15,-3-1 1-15,-1 3 0 16,-1 4 0-16,-3 0 0 0,0 0-1 16,-1 0 1-16,0 0-1 15,2 2 1-15,-3-1-1 16,0-1 1-16,-2-1-2 15,2 0 2-15,-3-1 0 16,5 0 0-16,-3 0 0 16,3-4 0-16,1 2 0 15,0 1 0-15,4-6 0 16,4 3 0-16,3-1 0 15,-2 0 0-15,6-2 0 16,1 1 0-16,0-1 0 16,-1 2 0-16,1-1 0 15,2-5 0-15,-3 2 0 16,2 1 0-16,-4-5 1 0,-2 0-2 15,4 0 1-15,-12-8 1 16,16 8-1-16,-16-8 0 16,14 3 0-16,-14-3 0 15,16-5-1-15,-16 5 2 16,14-14-1-16,-8 4 0 15,1-3 0-15,1-2 0 16,-4-2 0-16,4-4 0 16,0-3 0-16,0-1 0 15,1-6 0-15,0 1 0 16,4-3 0-16,-1 3 0 15,-3-1 0-15,4 2 0 16,-3 5 0-16,-3 3 0 16,-3 1 0-16,-2 3 0 0,-3 3 1 15,-2 4-1-15,3-5 1 16,-6 3-1-16,8-2 1 15,-4-1 0-15,2-1 0 16,4 5 0-16,-1-2-2 16,2 0 2-16,1 5-1 15,5 1 0-15,-2 2 0 16,0 4 0-16,3 1 0 15,-12 0 0-15,18 7 0 16,-7-2 0-16,-2-1 0 16,1 0 0-16,1 3 1 15,3-4-2-15,1 0 1 16,2-2 0-16,0 1 0 0,1 1 0 15,-2-2 0-15,-1 2 0 16,-4-3 0-16,-1 5 0 16,-10-5 0-16,10 15 0 15,-9-4 0-15,-4 1 0 16,2 1-1-16,-4 3 1 15,-1 0-1-15,0 4 1 16,1-1-2-16,-2 2 3 16,0 1-3-16,0-1 2 15,0 1 1-15,0 4-1 16,0-3 0-16,2 2 0 15,2 1 0-15,1-4 0 16,4 3 0-16,1-1 0 16,2 1 0-16,5 0 0 15,0-1 0-15,3-3 0 0,0 1 0 16,2-1 0-16,-1-3 0 15,1-4 0-15,-1 1 0 16,1-4 0-16,-1-4 0 16,0 0 0-16,3-3 0 15,1-1 0-15,-3-5 0 16,1-2 0-16,3-3 0 15,-3-4 0-15,-2-3 0 16,2-6 0-16,-2-2 0 16,-2-1 0-16,0-4 0 15,-2-1 0-15,1 1 0 16,-2 2 0-16,-1 0 0 15,-2 3 0-15,-3 2 0 16,0 2 0-16,-1 1 0 0,-2 1 0 16,-1-4 0-16,-1 2 0 15,0 0 0-15,2-3 0 16,0 0 0-16,0-3 0 15,3 3 1-15,-1-1-1 16,-2 4 1-16,1 1-1 16,3 0 1-16,-2 4-1 15,-1 2 1-15,-1 11 0 16,5-19-1-16,-5 19 0 15,8-19 0-15,-8 19 1 16,15-17-2-16,-8 5 2 16,3 4-2-16,1-4 1 15,-3 3 0-15,6 2 0 16,-14 7-1-16,16-10 1 0,-16 10 0 15,11 2 0-15,-11-2 1 16,6 11-1-16,-2-1 0 16,-4 1 0-16,3 2 0 15,-1 2-1-15,1 3 2 16,2-3-2-16,1 4 1 15,-1 0 0-15,2-4-2 16,0 4 2-16,1-3-1 16,-2 3 1-16,-1-5-1 15,0 5 1-15,-2-7-1 16,-4 5 0-16,-1-3 2 15,-1 1-2-15,-1 4 2 16,-2-4-1-16,1 2 0 0,1-1 0 16,-2 3 0-16,1-3 0 15,3 0 0-15,1 0 0 16,0-1 0-16,2 1 0 15,0-3 0-15,-1 3 0 16,4-3 0-16,-2 4 0 16,3-5 0-16,-2 1 0 15,3 0 0-15,1 0 0 16,-1 0 0-16,2-5 0 15,4 2 0-15,-1 0 0 16,1-2 0-16,0-1 0 16,4 3 0-16,-1-3 0 15,2-3 0-15,-1 2 0 16,1-1 0-16,1-5 0 15,-1 0 0-15,0-5 0 16,-1-2 0-16,1-2 0 0,-2-4 0 16,-1-5 0-16,0 0 0 15,-1-5 0-15,3-1 0 16,-6-4 0-16,2-1 1 15,-6-1-1-15,1-1 0 16,-3 0 0-16,2 2 0 16,-6 0 0-16,0 1 0 15,-2 3 0-15,1-1 0 16,-2 0 0-16,0 4 1 15,2-2-1-15,1 3 1 16,0 0-1-16,3 1 1 16,2 2 0-16,-2 0 0 15,5 4-1-15,-1 1 0 0,3 0 0 16,0 2 0-16,2 0 0 15,0 1-1-15,4 1 1 16,2-3 0-16,1 3 0 16,3 0-1-16,0 2 2 15,0 1-1-15,-2 4 0 16,-1 3 0-16,-2 5 0 15,-4 2 0-15,-1 4 0 16,-3 2 0-16,-1 4 0 16,0 0 0-16,3 2-1 15,0 1 2-15,-2-1-2 16,4 0 2-16,-1 0-2 15,-3-5 0-15,2 3 1 16,-3-2-1-16,-1 1 1 0,-3-5-1 16,-2 5 1-16,-3-5-1 15,-3 3 1-15,-3 0 1 16,-1 0-1-16,-1 1 0 15,-2 2 0-15,2 1 0 16,0 1 0-16,1-1 0 16,3 0 0-16,2 0 0 15,3 0 0-15,7-2 1 16,-1-1-1-16,4-1 0 15,2-1 0-15,-1 0 0 16,2-3 0-16,-3 0 0 16,2 0 0-16,-1-2 0 15,-2 0 0-15,1 1 0 16,0 0 0-16,1-2 0 15,-2 1 0-15,2-2 0 0,-2 0 0 16,4-4-1-16,0 0 2 16,2-3-1-16,0-4 0 15,-1-1 0-15,3-4 0 16,-2 0 0-16,0-5 0 15,1 0 0-15,-4-5 0 16,-2 2 0-16,1-1 1 16,-1-3-1-16,-4-3 0 15,0-3 0-15,4 4-1 16,-2-7 1-16,0 1 0 15,5 0 0-15,-1-1 0 16,-3 0 0-16,1 2 0 16,-2 5 2-16,0-3-2 15,-2 4 1-15,-4 2 0 0,-2 3 0 16,-3-3-1-16,-2 3 1 15,-2-1-1-15,1-2 0 16,0 3 0-16,-1 0-1 16,1-2 1-16,3 4 0 15,3-3 0-15,0 4-1 16,3 0 1-16,3 0 0 15,3 0 0-15,4 1 0 16,2-1 0-16,1 2 0 16,4-2 0-16,3 3 0 15,3 0 0-15,3 1-1 16,-1 1 1-16,2 5 0 15,1 1 0-15,-3 4 0 16,-2 2 0-16,-5 4 0 0,-4 5 0 16,-4 3 0-16,-2 5 0 15,-8 3 0-15,1 3 0 16,-4 2 1-16,-2 3-1 15,-1 0 0-15,1-2 0 16,-2 3 1-16,2-5-2 16,0 1 1-16,0-4-1 15,-1 1 0-15,1-3 1 16,0-3-2-16,0 0 2 15,-3-4-1-15,0 2 1 16,-1 0 0-16,2-2 0 16,0 3 0-16,-1-2 0 15,2-1 0-15,2 0 0 0,1 1 0 16,1-1-1-16,0-3 1 15,3-3 0-15,-4-9 0 16,8 16 0-16,-8-16 0 16,9 9 0-16,-9-9 0 15,11 0 0-15,-11 0 0 16,15-3 0-16,-5-2 0 15,1-2 0-15,0-1 0 16,3-1 0-16,-1 0 0 16,1-1 0-16,-2 0 0 15,-1 0 0-15,-1-1 0 16,0 0 0-16,-2-1 0 15,1 1 0-15,-1-2 0 16,1-4 1-16,2 1-1 0,0-2 0 16,5-3 0-16,-3 0 0 15,0-1 2-15,-5-2-2 16,5 2 2-16,-5 1-2 15,-3-1 1-15,-1 2-1 16,0 0 1-16,1 0-1 16,-1-2-1-16,5 2 2 15,-2-4-3-15,7 0 3 16,-1 0-1-16,7-3 0 15,3 2 0-15,0 0-1 16,5 3 1-16,-1 2 0 16,0 1 0-16,-1 3 0 15,-3 2 0-15,-4 6 0 16,-3 1 0-16,-6 0 0 15,-10 7 0-15,11-3 0 0,-11 3 0 16,0 0 0-16,0 0 0 16,0 0 0-16,3 12 0 15,-3-12 0-15,3 17-1 16,0-3 1-16,2-2 0 15,-1 6 0-15,4 2 0 16,-1-1 0-16,1 3 0 16,-3 1 0-16,3-2 0 15,-1 1 0-15,-1-2 0 16,-3 1 0-16,-2-3 0 15,-1 1 0-15,-3-1 2 16,1-1-3-16,-4 0 2 0,-1-1-1 16,0 3 1-16,-1 1-1 15,0-4 0-15,-1 1-1 16,2 1 0-16,1-1 1 15,0-5-2-15,3 3 2 16,-2-4-1-16,1-1 1 16,0 2 0-16,0-2 0 15,1-2 0-15,3-8 0 16,-8 20 0-16,8-20 0 15,-2 17 0-15,3-6 0 16,3-2 0-16,-3 2 0 16,6 2 0-16,-2-3 0 15,4 2 0-15,0 0 0 16,0-3 0-16,1 0 0 15,4-3 0-15,0-2 0 0,1-2 0 16,3-3 0-16,0-3 0 16,-2-1 0-16,3-1 0 15,-5-1 0-15,3-1 0 16,-3-2 0-16,-2 3 0 15,-3-3 0-15,-1 0 0 16,1 0 0-16,-2-3 0 16,1 0 0-16,-1-5 1 15,1-1-1-15,2-5 0 16,-1-4 0-16,3-4 1 15,-4-3-1-15,4-3 0 16,-3-1 0-16,0-1 1 16,2 0-1-16,-2 2 1 15,-1 3-1-15,-2 5 0 0,1 2 0 16,-3 7 0-16,3 4 0 15,-4 7 0-15,-3 10 0 16,7-14 0-16,-7 14 0 16,0 0-1-16,14 6 1 15,-14-6 0-15,12 11 0 16,-2-2 0-16,3 3 0 15,2-2 0-15,2 4 0 16,1 0 0-16,2 3 0 16,2-3 0-16,0 1 0 15,-2 0 0-15,-1 1-1 16,-5-1 1-16,-1 1 0 15,-3-2 2-15,-3 4-2 16,-6 0 1-16,-1 1-1 0,-5 3 1 16,-3 1-1-16,2-1 0 15,-8 1 0-15,3 2-1 16,-3-2 1-16,-1 1-1 15,1 0 0-15,-1-2 0 16,2 2 1-16,1-3 0 16,3 1 0-16,2 2 0 15,6-1 0-15,1-4 0 16,5-2 0-16,3 3 0 15,4-1 0-15,2-4 0 16,5-1-1-16,0-1 1 16,2-5 0-16,0 2 0 15,2-6 0-15,0-1 0 16,1-4 0-16,-1-2 0 15,-4-4 0-15,1-1 0 0,0 1 0 16,-3-5 0-16,-5-1 0 16,0 0 0-16,-3-2 0 15,-3-4 0-15,0-2 0 16,0-5 0-16,-2-3 0 15,1-1 0-15,2-5 0 16,-1 1 2-16,0-1-2 16,-1 2 1-16,0 1-1 15,-1 3 0-15,0 1 0 16,-2 1 0-16,0 3 0 15,-2-1-1-15,2 2 1 16,-1-1-2-16,0 2 2 0,4 0 0 16,-2 1 0-1,6 3 0-15,-1 1 0 0,4 5 0 16,1 4 0-16,2 2 0 15,1 3-1-15,6 5 2 16,0 1-1-16,4 3 0 16,-1 1 0-16,3 2 0 15,3 2 1-15,2-1-1 16,0 3 0-16,-1-1 0 15,-3 2 0-15,0-2 0 16,-3 1 0-16,-7-1 0 16,-4 1 0-16,-8 1 0 15,-6 2 0-15,-3 0 1 16,-7 3-1-16,-6 1 2 15,-1 1-2-15,-8 4 2 16,-1 4-2-16,3 0 0 0,-2 2 0 16,3 0-1-16,0 3 1 15,8 1-2-15,3-1 2 16,7-2-1-16,5-1 1 15,6 1 0-15,8-1-1 16,4 0 1-16,3-3 0 16,6-5 0-16,4-1 0 15,2-3 0-15,2-6 0 16,-1-4-1-16,-1-5 1 15,-1-3 0-15,-3-3 0 16,-6-3 0-16,-1-7 0 16,-5-1 0-16,-6-4 0 15,-2-3 0-15,-5-2 0 16,-1-4 0-16,-3-1 0 0,-4-5 0 15,2 0 0-15,2-2 1 16,-1-1-1-16,0-3 0 16,2 1-1-16,2-4 1 15,0 1 0-15,0 1 0 16,-3-2 0-16,1 6 0 15,-3-3-1-15,0 0 2 16,-2 4-1-16,0 1 0 16,0 2 0-16,2 2 0 15,0 5 0-15,4 1 0 16,2 3 0-16,5 4 0 15,5 4 1-15,2 2-1 16,4 2 1-16,6 4-1 0,2 0 1 16,5 3-1-16,2 2 1 15,2 3-2-15,4 1 1 16,-2 3 0-16,-3 1-1 15,-3 3 1-15,-4 0 0 16,-5 4 0-16,-6-1 0 16,-7 4 0-16,-7 0 0 15,-6 2 0-15,-6 2 0 16,-5 0 0-16,-4 4 0 15,-5 1 2-15,0 1-1 16,1 1 0-16,0 1 1 16,1 3-2-16,3 1 0 15,4-2 0-15,6 3 0 16,5-2 0-16,3 0 0 15,5-1-2-15,5 0 2 0,3-6-1 16,3 2 1-16,2-6 0 16,2 0-1-16,-2-6 1 15,0-3 0-15,0-2 0 16,-3-7 0-16,-3-5 0 15,-2-4 0-15,-5-4 0 16,0-5 0-16,-3-5 0 16,0-2 0-16,2-3 0 15,-2-5 0-15,4 1 0 16,3 1 0-16,-2-2 0 15,0 5 0-15,8 2 2 16,-5 1-3-16,3 5 4 16,4 0-3-16,3-1-2 15,5 5-1-15,-2-6-3 0,13 7-2 16,-4-11-5-16,16 10 0 15,-10-16-1-15,16 13 0 16,-11-13-1-16,13 9 4 16,-12-16 1-16,17 8 4 15,-10-12 1-15,6 4 3 16,2-11-1-16,5 5 1 15,3-9 0-15,-2 4 0 16,7-3 0-16,-6 4-1 16,0-6-1-16,-69 50 2 15,67-48 0-15,29-21-13 31,-52 45 10-31</inkml:trace>
  <inkml:trace contextRef="#ctx0" brushRef="#br0" timeOffset="223">20805 12785 38 0,'-1'-12'32'0,"1"12"2"16,-1-22-2-16,1 22-22 15,1-23-4-15,-1 23 0 16,-5-20-2-16,5 20 0 16,-13-14 0-16,13 14-1 15,-20-12 0-15,8 10-1 16,-3-2 1-16,2 4-1 0,-1 1 0 15,1 2-1-15,-1-1 0 16,-1 0 0-16,0 2 0 16,-2 4-1-16,-1 0 1 15,-5 3 0-15,-2-3-1 16,-1 9 1-16,-1-4 0 15,0 5-1-15,1-2 1 16,0 1-1-16,2-1 1 16,2 3-1-16,5-2 0 15,1-1 0-15,3 1 0 16,0-2 1-16,3 4-1 15,-1-3 1-15,2 3-1 16,-2 2 1-16,0-2 0 16,0 1 0-16,0-1 0 0,-1 3-1 15,0-1 1-15,2 1-1 16,0 0 1-16,3 2-1 15,1-1 0-15,0 1 1 16,0 0-1-16,2 1 0 16,0-2 0-16,-3 0 0 15,1 0 0-15,-1-3 0 16,-4 1 0-16,3-3 1 15,0-1-2-15,0 4 1 16,-1-4 0-16,1 0-2 16,0-1 2-16,2 2-1 15,-1-1 0-15,2 1 0 16,2-1 1-16,-2 2-1 15,4-1 1-15,-2 2 0 16,-1-2 1-16,0 1-1 0,2-3 0 16,-2 2 0-16,3-3 0 15,-1 0 1-15,2 0-1 16,0-4 0-16,0 3 0 15,1 0 1-15,0 0-1 16,3 1 0-16,-3 0 1 16,2 2-1-16,1 0 0 15,1-1 0-15,2-2 0 16,2 2 0-16,0-4 0 15,3 0 0-15,1-2 0 16,3 0 0-16,1 1 0 16,1-2 0-16,3 1 1 0,0 0-1 15,0-1 0-15,6-1 0 16,1-3 0-16,4-2 0 15,2-3 0-15,4-2 0 16,2-3 1-16,3-3-1 16,2-1 0-16,0-2 1 15,-2-1-1-15,-1 2 0 16,-4-2 1-16,-1 0-1 15,-7 1 1-15,0-1-1 16,-6-2 0-16,-1 0 0 16,-2-1 0-16,1-2 0 15,-2-3 1-15,0-3-1 16,2-3 0-16,-1-3 0 15,8-1 0-15,-6-4 0 16,6-4 0-16,-2-2-1 0,0-2 2 16,-1-2 0-16,0-3 0 15,-4-5 0-15,2-7 0 16,-2 3 0-16,0-3 0 15,-6 3 0-15,-5 3-1 16,-2 2 0-16,-10 6 0 16,-7 8-1-16,-11 10 0 15,-9 2-1-15,-10 9-1 16,-8 2-2-16,-1 9-2 15,-10-4-9-15,11 16-11 16,-11-10-7-16,11 11-5 16,-5-3 2-16,9 9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4T23:11:52.01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17276 14113 16 0,'-17'-3'30'16,"1"-4"0"-16,-1 1 1 15,5 3-23-15,-12-5-2 16,8 4-1-16,-9-3-1 16,4 6-2-16,-6-1 0 15,1 3-1-15,-7 0 0 16,1 1-1-16,-3 3 1 15,-1 0 0-15,-2-1 0 16,-2 3 0-16,0-1 1 16,-2 3 0-16,-3-2 0 0,0 5 0 15,-6-1 0-15,5 4 0 16,-8 2-1-16,2 4 0 15,-3 1 0-15,2 2 0 16,-3 3 0-16,2 3-1 16,0 0 1-16,-4 2-1 15,1-2 1-15,2 1 0 16,-3-3-1-16,3 0 1 15,0-3 0-15,5-1 1 16,1-3-1-16,4-1 0 16,1-1 0-16,6 0 0 15,1 0 1-15,0 1-1 0,4-1 0 16,4 2-1-1,-1 2 0-15,0 1-1 0,1 0 1 16,0 0-1-16,2-1 1 16,2 2-2-16,-3 1 2 15,5 0-1-15,-1 2 1 16,0 3 1-16,-1-1-1 15,1 4 2-15,-3 5-1 16,3 0 0-16,1 2-1 16,-1 3 1-16,2-2-1 15,1 1 0-15,4 1 0 16,0-1 1-16,3 1 0 15,-2-3-2-15,-1 2 1 16,1-2-1-16,0 0 2 16,0 1-2-16,1 2 1 0,0-2-1 15,1 0 1-15,3 2 0 16,0 0 0-16,4-2 0 15,0 0 0-15,2 0 0 16,-1-2 0-16,5 3 0 16,0 1 0-16,-2-1 0 15,0 0 0-15,1 1-1 16,-3 1 2-16,1 1-2 15,-2-1 2-15,-1 5-2 16,0-4 2-16,1 1-2 16,0 3 2-16,2-4-1 15,-1 1 0-15,2-2 0 16,-2 0 0-16,5-5 0 15,1 1 0-15,2-7 0 0,1 2-1 16,1-3 2-16,1 5-2 16,-2-3 2-16,3 1-2 15,0 0 2-15,-1 0-2 16,0-1 2-16,-1 4 0 15,1-4 0-15,0 2 1 16,0-3-2-16,3 1 1 16,2-2 0-16,0-2 0 15,1-1-1-15,2 2 0 16,2-6 0-16,-1-2 0 15,0 2 0-15,3-1 0 16,0 2 1-16,-1-2-1 16,-2 3 0-16,3 4 0 15,-18-32 0-15,0 0-1 0,31 50 1 16,-31-50 0-16,0 0-1 15,45 61 2-15,-45-61-2 16,0 0 2-16,60 70-1 16,-60-70 1-16,48 52 0 15,-48-52 0-15,52 58 0 16,-52-58-1-16,61 64 2 15,-61-64-3-15,62 73-1 16,-62-73 2-16,65 77 0 16,-65-77 0-16,62 74-1 15,-62-74 1-15,64 77 0 16,-64-77-1-16,66 81 0 15,-66-81 0-15,68 82 1 0,-68-82-2 16,67 80 0-16,-67-80 2 16,71 81 0-16,-71-81 0 15,73 76 2-15,-73-76-1 16,78 31-1-16,-78-31 1 15,80 0 1-15,-80 0-4 16,84 0 3-16,-84 0-1 16,87-1 0-16,-87 1 1 15,92 0-2-15,-43 0 1 16,0 0 1-16,2 0 0 15,0-1-2-15,1 1 2 16,5 0 0-16,0 0 0 16,-4 0-1-16,5 0 0 15,-1-1 0-15,1 1-1 0,2 0 1 16,-2-1-1-16,2 1 0 15,-2 0 0-15,1 0 0 16,1 0 2-16,-2 0-2 16,2-1 1-16,1 1 1 15,-1 0-1-15,0 0-1 16,1 0 1-16,1 0 1 15,2-2-2-15,-2 2 2 16,4 0-2-16,-2 0-1 16,0 0 2-16,-1-1 2 15,3 1-2-15,-1 0 1 16,-1 0 0-16,2 0 0 15,0 0-1-15,0-1 2 16,1 1 0-16,-1 0-2 16,0 0 1-16,0 0-1 0,-1-1 1 15,0 1 0-15,-4 0 0 16,4 0-1-16,-4 0 0 15,0 0 2-15,-1-1-3 16,2 1 1-16,-5 0 1 16,1 0 0-16,-2 0 0 15,-2 0 0-15,-1-1 0 16,0 1 0-16,-1 0 1 15,-1 0-1-15,-2 0-1 16,2 0 1-16,0-1 1 16,-3 1-1-16,4 0-1 15,-2 0 1-15,2 0 0 16,0 0 0-16,3 0 0 15,-1-2 0-15,-3 2-1 0,6 0 2 16,-1 0 0-16,-3 0-3 16,1 0-1-16,-2 0 2 15,1-1-1-15,-1 1 0 16,-1-6 1-16,-4-34-2 15,1-5 1-15,-2 1 2 16,-46 44 0-16,88-97-1 16,-88 97 1-16,78-95-1 15,-41 44-2-15,-6-1 4 16,1-1-4-16,-3-1 0 15,-5 17 1-15,23-75 0 16,-11 9 0-16,-4 5 0 16,-14 7 2-16,-2 13-4 15,-11 3 3-15,0 9 1 0,2 14-1 16,-3 0 0-16,-1-3-1 15,0-1 1-15,-2-1-1 16,-2 1 0-16,-3-1 0 16,0 1 0-16,-3 0 0 15,-5 3 0-15,3 1 2 16,-4 4-2-16,-2-5 2 15,1 1-2-15,0-1 2 16,-2 1-1-16,1-3 0 16,1 0 0-16,0-1 0 15,4 2 2-15,-2-3-2 16,4 1 1-16,-1 3-2 15,2-3 2-15,-3 6-1 16,0-3 1-16,1 1-1 16,-4 1 0-16,3 2 0 0,-4 3 0 15,0 1 1-15,2-1-1 16,-2 2 1-16,-1 4-1 15,3 0 1-15,-2 2-1 16,-3 1 0-16,1 0 1 16,1 2-2-16,-3 2 2 15,1-1-1-15,-3 1 0 16,-4 1 0-16,0-2 1 15,-4 3-1-15,-4 0 0 16,-2-1 0-16,-4 2 0 16,-6-1 1-16,-4-1-1 15,-5 4 0-15,0-1 0 16,-4 1 0-16,-1-1 0 15,-2-1 0-15,1 3 0 0,-3-1 1 16,0-1-1-16,4 0 0 16,-3 0 0-16,0 1 0 15,-1-1 1-15,0 1 0 16,-4-1 0-16,0 0-1 15,5 1 2-15,-5-1-2 16,-1 0 1-16,3 0 0 16,-1-3-1-16,4 3 0 15,-3 1 0-15,3-2 0 16,-3 2 0-16,0 0 0 15,-1 0 0-15,2 4 0 16,-1-1 0-16,3 2 0 16,1 1 0-16,-1 0 0 0,1 2 0 15,5-1 0-15,0 2 0 16,0 1 0-16,3 0 0 15,-1 3 0-15,-2 0 0 16,5 2 0-16,-3 2 0 16,-1 2 0-16,1-1 0 15,-3 5 0-15,0 0 0 16,4 3 0-16,-6-1 0 15,2 3 0-15,-3 2 0 16,2 0 0-16,-5-1 0 16,1 1 0-16,-4 2 0 15,1-1-1-15,1 3 1 16,-1 1 0-16,0 0-2 15,2 3 0-15,-2-1-2 0,6 11-5 16,-7-14-11-16,18 18-6 16,-10-17-7-16,14 7-8 15,1-8 1-15</inkml:trace>
  <inkml:trace contextRef="#ctx0" brushRef="#br0" timeOffset="2389.1366">19666 13526 49 0,'-29'12'31'0,"-9"10"1"16,-10 12-2-16,-22 10-27 15,-10 14-2-15,-16 9-2 16,-13 8-1-16,-3 4-6 15,-5-7-18-15,14-4-6 0,7-13 1 16,20-12 0-16</inkml:trace>
  <inkml:trace contextRef="#ctx0" brushRef="#br0" timeOffset="3096.1771">21018 14046 17 0,'4'-15'25'16,"-1"3"-8"-16,-3 12 0 15,4-16 1-15,-4 16-3 0,0 0-1 16,4 19-2-16,-17 1-2 16,5 26-1-16,-13 12-3 15,-1 24-1-15,-9 13-3 16,-3 14-2-16,0 13-6 15,-9-2-27-15,14 0-2 16,3-18-2-16,16-14 0 16</inkml:trace>
  <inkml:trace contextRef="#ctx0" brushRef="#br1" timeOffset="11444.6546">15782 18343 17 0,'0'0'30'0,"0"0"1"15,0 0-18-15,19 52-5 16,-19-52 0-16,0 0 0 16,0 0-2-16,0 0-1 15,0 0-1-15,0 0-1 16,0 0 0-16,0 0 0 15,46 13-1-15,-46-13 0 16,0 0 0-16,0 0 0 16,0 0 1-16,0 0 0 0,49 4-4 15,-49-4 3-15,0 0 1 16,0 0-1-16,0 0-1 15,55 8 0-15,-55-8 0 16,0 0-1-16,0 0 3 16,54-4-2-16,-54 4-1 15,0 0 1-15,50-6-1 16,-50 6 1-16,0 0-1 15,47-12 0-15,-47 12 2 16,0 0-1-16,0 0-1 16,60-26 1-16,-60 26-2 15,0 0 2-15,0 0-1 16,57-30 1-16,-57 30 0 15,0 0-1-15,0 0 1 16,48-38 0-16,-48 38 1 0,0 0-2 16,0 0 0-16,50-50 1 15,-50 50-1-15,0 0 0 16,0 0 0-16,52-53 0 15,-52 53 0-15,0 0 1 16,0 0-1-16,46-59-1 16,-46 59 1-16,0 0 0 15,0 0 0-15,41-58 0 16,-41 58 0-16,0 0 1 15,0 0-2-15,34-57 2 16,-34 57-1-16,0 0 0 16,0 0-1-16,25-53 3 15,-25 53-3-15,0 0 0 0,0 0 1 16,20-53-1-16,-20 53 1 15,0 0 0-15,0 0 2 16,0 0-2-16,15-60 0 16,-15 60 0-16,-5-17 2 15,8-9-2-15,2 3 1 16,-4 0-1-16,8 3-1 15,-9-5-1-15,5 8 3 16,-1-1-1-16,-4 6-1 16,0 12 1-16,0-22 0 15,1 9 0-15,-1 0 0 16,1-1 0-16,1 0 0 15,1-2 0-15,1-1 0 16,2-2 0-16,-1 1 0 0,-1-1 0 16,1 2 0-16,-3 1 0 15,1-2-1-15,-1 1 1 16,-1 1 0-16,-1-1 0 15,-1 1 0-15,0 1 0 16,1-2 0-16,0 1 0 16,1 0 0-16,1-1 0 15,2 0 0-15,-1-1 0 16,2 0 0-16,0-1-1 15,-1 0 1-15,0 3-1 16,0-4 1-16,0 0-1 16,2 3 1-16,-3-1-1 15,1-2 1-15,0 3 0 16,-4-4 0-16,5 3 0 0,-3 0 0 15,0 1 0-15,1 0 0 16,-2-3 0-16,0 5 0 16,1-7 0-16,1 3 0 15,1-2 0-15,1-1-1 16,-2-2 1-16,0 3 0 15,1 1 0-15,1-2 0 16,0 4 0-16,-1 1 0 16,1-1 0-16,0 3 0 15,-1 0 0-15,0 0 0 16,-2-1 0-16,3-1 0 15,-2-3 0-15,2 4 0 16,-3-6 0-16,3-2 0 16,-1 1 0-16,1-2 0 15,0 0 0-15,0-1 0 0,2 2 0 16,-2-2 0-16,0 2 0 15,-2-1 0-15,1 3 0 16,-2-2 1-16,0-1-2 16,1 2 2-16,0 0-1 15,-1-1 1-15,1-3-1 16,-1-1 1-16,0 1-1 15,-1 1 0-15,2-3 0 16,-2 2-1-16,1-3 2 16,2 0-2-16,-1 5 1 15,2-3 0-15,1-2 0 16,-1 1 0-16,0 1 1 0,2-1-1 15,-1 1 0-15,0 4 0 16,-2-3 0-16,1 3 0 16,-2 1 1-16,0 1-1 15,0 0 0-15,-1 0 0 16,3 0 0-16,-5 1 0 15,5-1 0-15,-2 0 0 16,2 0 0-16,-2 0 1 16,0 2-1-16,-2 0 1 15,3 0-2-15,-1 3 2 16,-1-1-1-16,1 1 1 15,0 2-1-15,0 0 0 16,0 0 0-16,0 0 0 16,2-2 0-16,-1 3 0 15,1-2 1-15,2 2-1 16,-2-1 0-16,3 0 0 0,-3 0 0 15,1 0 0-15,2-1 1 16,0 0-1-16,2-2 0 16,-2 0 0-16,1 0 1 15,3-1-1-15,-3 1 0 16,0-1 0-16,0 4 0 15,2 1 0-15,-3 2 0 16,-1-1 0-16,-7 13 0 16,14-20 0-16,-5 8 0 15,-9 12 0-15,14-21 1 16,-5 7-1-16,-1 3 0 15,-2-1 0-15,3 0 0 16,-2 1 0-16,2 1 0 16,0-2 0-16,-1 2 0 0,1-2 0 15,2 2 0-15,-2-1 0 16,-1 1 0-16,4-2 0 15,-12 12 1-15,16-20-1 16,-16 20 0-16,16-20 0 16,-7 10 0-16,-9 10 2 15,13-20-2-15,-6 9 1 16,2 1-1-16,2-1 1 15,-11 11 0-15,18-19 0 16,-18 19-1-16,19-15 0 16,-8 7 0-16,1 1 0 15,2-1 0-15,0-1 0 16,1 0 0-16,-1 2 0 0,1-1 0 15,-1 1 1-15,-2 0-1 16,-1 2 0-16,-2 1 0 16,3-2 0-16,-12 6 0 15,17-7 0-15,-5 3 0 16,-2 0 0-16,0-2 0 15,1 3 0-15,3-1 0 16,-1 1 0-16,-1 1 1 16,0-1-1-16,-1 2 0 15,1 1 0-15,-2 1 0 16,2-1 0-16,-2 3 0 15,3 0 0-15,-13-3 0 16,20 8 0-16,-10-2 0 16,-10-6 1-16,18 10-1 15,-18-10 0-15,17 14 0 0,-17-14 0 16,17 11 1-16,-17-11-1 15,20 11 0-15,-20-11 0 16,19 9 0-16,-19-9 0 16,16 12 0-16,-16-12 0 15,13 14 0-15,-13-14 0 16,9 16 0-16,-8-4 0 15,3 1 0-15,-1-1-1 16,-3 3 1-16,5-4-1 16,-1 4 1-16,2-2-1 15,2 1 1-15,-1-2-1 16,-2-1 1-16,-1 0 0 15,1 1 0-15,-2 1 0 16,0-1 0-16,-2 2 0 0,-1 2 0 16,2 0 0-16,-2 2 0 15,3 1 0-15,-1 1 0 16,3-3 0-16,0 2 0 15,2-1 0-15,-1-2 0 16,0 3 0-16,-2-2 0 16,1-1 0-16,0 1 0 15,-4 2 0-15,1 0 0 16,-4-1 0-16,1 2 0 15,-4 0 0-15,4 1 0 16,-3 1 0-16,0 0 0 16,2-3-1-16,-1 4 1 15,3 0 0-15,-1 0 0 16,1-1 1-16,-1 0-1 0,0 0 1 15,1-2-1-15,0 1 0 16,0 0 0-16,-3-2-1 16,3 2 2-16,-2-2-2 15,2 2 1-15,-3 0-2 16,3 0 2-16,0 0 0 15,-4 1 0-15,3 0 0 16,0 0 0-16,-1 2 0 16,0-2 0-16,2 4 0 15,0-3 0-15,2 2 0 16,-2 2-1-16,2-3 1 15,-2 1 0-15,0 2 0 16,-1-1 0-16,0 1 0 16,-3 2 0-16,-1 2 0 15,0 2 0-15,-2-2 1 0,0 2-1 16,0-1-1-16,1-2 2 15,1 0-1-15,2-1 0 16,-1-3-1-16,4-3 2 16,-1 1-2-16,2 3 1 15,-1 0 0-15,0-1 0 16,0 1 0-16,-1 1 0 15,-1 2 0-15,1-1 0 16,-2 1 0-16,2-1 0 16,-1-1 0-16,2-1 0 15,0-2 0-15,0 0 0 16,0-2 0-16,1-2 0 0,1 0 0 15,2-1 0-15,-3 5 0 16,1 1 0-16,1-1 1 16,-3 1-2-16,-1-2 2 15,1 0-2-15,0 2 2 16,0-1-1-16,0-5 0 15,0 0 0-15,-2 3 0 16,2 0-1-16,3-2 2 16,-3 5-1-16,1-2 0 15,0-1 1-15,1 1-1 16,0 0 0-16,-1-1 1 15,0 4-1-15,0-6 0 16,-1 1 0-16,0-2 0 16,1 2 1-16,0-5-1 15,0 2 0-15,1-3 1 0,1 1-1 16,-3 1 0-16,1-1 0 15,3 1 0-15,-1-1 0 16,1 0 0-16,-1 1 0 16,1 1 0-16,-2-2 1 15,0-2-1-15,1 4 0 16,0-1 0-16,1-2 0 15,-3 0 0-15,2 2 0 16,-3-18 1-16,0 0-1 16,0 0-1-16,0 0 1 15,0 0 0-15,9 57 0 16,-9-57 0-16,0 0-1 15,0 0 1-15,0 0 0 16,15 51 0-16,-15-51 0 0,0 0 0 16,0 0 0-16,0 0 0 15,14 59 0-15,-14-59 0 16,0 0 0-16,0 0 0 15,0 0 1-15,15 52 0 16,-15-52 0-16,0 0 0 16,0 0 0-16,0 0 0 15,24 49 0-15,-24-49 0 16,0 0-1-16,0 0 0 15,0 0 0-15,0 0-2 16,26 57 2-16,-26-57-2 16,0 0 2-16,0 0-2 15,0 0 2-15,21 50 1 16,-21-50-1-16,0 0 0 0,0 0 1 15,0 0 0-15,28 52-1 16,-28-52 2-16,0 0-2 16,0 0 0-16,0 0-1 15,28 53 1-15,-28-53 0 16,0 0-1-16,0 0 1 15,0 0-1-15,0 0 1 16,47 57-2-16,-47-57 2 16,0 0 2-16,0 0-2 15,0 0 2-15,0 0-2 16,52 53 0-16,-52-53-1 15,0 0 2-15,0 0-1 16,0 0 0-16,49 38 0 0,-49-38-2 16,0 0 2-1,0 0 0-15,0 0 0 0,47 40 0 16,-47-40 0-16,0 0-2 15,0 0 2-15,0 0 0 16,50 43-1-16,-50-43 4 16,0 0-3-16,0 0 0 15,0 0 1-15,49 42 1 16,-49-42-2-16,0 0 1 15,0 0-1-15,0 0-2 16,56 40 2-16,-56-40 0 16,0 0 0-16,0 0-2 15,47 31 2-15,-47-31 3 16,0 0-3-16,0 0 2 0,46 24-2 15,-46-24 3-15,0 0-2 16,0 0 2-16,50 16-2 16,-50-16 0-16,0 0-1 15,0 0 1-15,55 13 1 16,-55-13-1-16,0 0-1 15,51 9 1-15,-51-9-1 16,0 0 1-16,62 10 0 16,-62-10-1-16,51-5 0 15,-51 5-1-15,64-19-2 16,-64 19 1-16,83-33-5 15,-83 33-11-15,100-33-9 16,-56 16-7-16,13-3-10 16,-6 0-1-16</inkml:trace>
  <inkml:trace contextRef="#ctx0" brushRef="#br2" timeOffset="18294.0463">16919 15938 28 0,'0'0'31'16,"0"0"0"-16,0 0-19 16,0 0-2-16,0 0-2 15,0 0-3-15,0 0-1 16,0 0-1-16,0 0-1 15,0 0 1-15,-12-8-1 16,12 8 1-16,-11-4 0 16,11 4 0-16,-15-2-1 0,15 2 0 15,-25-4 0-15,10 3-1 16,-7 0 0-16,-6 0 0 15,-6-3-1-15,-4 2 0 16,-8-2 0-16,-7-1 0 16,-3-2 1-16,-6-1-1 15,-4 0 0-15,-4 1 0 16,-7-1 1-16,-6 1-1 15,-3 0 1-15,-4 0-1 16,-6 0 1-16,-2 3-1 16,-1-5 1-16,-2 1-1 15,-2-2 1-15,-2-4-1 16,2-3 0-16,3 1 1 15,-5-4 0-15,6-1-1 0,-2-2 1 16,-1 3-1-16,-1 0 1 16,0-1-1-16,3 4 1 15,1 2-1-15,0 1 2 16,-2 3-2-16,2-1 1 15,3 1 0-15,2 1 0 16,1 0 0-16,2-4 0 16,5 0 1-16,0-1-2 15,5-1 1-15,6-1-3 16,4-5-3-16,15 9-30 15,-5-3-2-15,9 11 0 16,-5 1-1-16</inkml:trace>
  <inkml:trace contextRef="#ctx0" brushRef="#br2" timeOffset="19127.094">8887 15053 39 0,'0'0'35'15,"0"0"1"-15,0 0-1 16,-1 13-32-16,2 6 1 16,-3 6-1-16,4 9 1 0,-2 5-1 15,5 11 1-15,-1 1 0 16,4 5-1-16,2-6 0 15,5-6-1-15,-3-10 1 16,10-7-1-16,-1-18 1 16,2-11 0-16,6-17 0 15,4-12 0-15,0-13 0 16,0-10 0-16,5-7-2 15,-4-1 1-15,-1 0-2 16,-1 0-1-16,-2 12-2 16,-7 5-3-16,1 19-6 15,-15 3-28-15,10 17 0 16,-6 0-1-16,2 14 1 15</inkml:trace>
  <inkml:trace contextRef="#ctx0" brushRef="#br2" timeOffset="19397.1094">9719 15142 59 0,'0'0'41'16,"-13"0"-3"-16,8 13 3 15,-4 1-37-15,2 11-1 16,-2 5 0-16,2 8-1 16,0 7 0-16,-1 2-2 0,7-1 0 15,0-2-2-15,4-9 0 16,2-16-3-16,12-1-4 15,-11-29-30-15,20-11 0 16,-2-18-1-16,5-6 2 16</inkml:trace>
  <inkml:trace contextRef="#ctx0" brushRef="#br2" timeOffset="19544.1178">9810 14990 48 0,'-29'-33'39'16,"0"17"-1"-16,-9-1 1 16,11 17-29-16,-6-1-4 15,10 8-2-15,9 3-4 16,14-10-8-16,0 0-31 15,0 0 1-15,33-13-2 0,3-7 1 16</inkml:trace>
  <inkml:trace contextRef="#ctx0" brushRef="#br2" timeOffset="19802.1326">10182 14662 64 0,'-13'22'40'0,"9"8"0"15,-6 0 0-15,5 17-35 16,2 4 0-16,1 11-1 16,2 5-1-16,0 8 0 15,-1 3-1-15,-1 3-1 16,0-3 0-16,-1-7-2 0,3-9-1 15,5-14-3-15,6-14-2 16,-11-34-28-16,36-2-6 16,-6-30-1-16,13-14 1 15</inkml:trace>
  <inkml:trace contextRef="#ctx0" brushRef="#br2" timeOffset="20020.1451">10701 14565 77 0,'0'0'42'0,"-10"19"-2"15,-2 18 2-15,-11 7-37 16,8 12-3-16,-1 10 0 16,1 8-1-16,1 5 0 0,2 0-1 15,7-1-3-15,3-4 0 16,8 1-4-16,-14-24-18 15,24 3-17-15,-7-19 1 16,16-8-1-16,-3-17 0 16</inkml:trace>
  <inkml:trace contextRef="#ctx0" brushRef="#br2" timeOffset="20396.1666">10930 15057 44 0,'0'0'41'0,"-9"22"0"15,-2-5 0-15,4 19-15 0,-3-9-21 16,8 6 0-16,-3-2-2 16,7 1-1-16,2-7 0 15,5-6 0-15,5-8-2 16,10-8 1-16,0-9 0 15,7-7-1-15,-1-4 1 16,2-7-1-16,-2-2 1 16,-3-4-1-16,-2 2 0 15,-2-1 0-15,-8 7 0 16,-1 2 0-16,-5 7 0 15,-9 13-1-15,9-5 1 16,-4 15 0-16,-7 10-1 16,-1 6 1-16,-1 9-2 15,-1 2 0-15,5 4-3 16,-4-10-4-16,17 10-29 0,-7-19-3 15,17-4-2-15,-1-16 1 16</inkml:trace>
  <inkml:trace contextRef="#ctx0" brushRef="#br2" timeOffset="20749.1868">11759 14991 80 0,'-22'18'43'16,"-11"-4"-1"-16,11 18-4 15,-9-5-35-15,3 4 0 0,10-2-1 16,4 0-1-16,9-4 1 16,5-3-1-16,9-3-1 15,9-7 1-15,1 0-1 16,10-3 0-16,-3 1 1 15,0 3-1-15,0 2 1 16,-4 7 0-16,-8 6 0 16,-3 7-1-16,-8 2 1 15,-12 7 0-15,-5 1 0 16,-11 3-1-16,-5 0 1 15,-3-2-2-15,-1-6-1 16,-4-11-3-16,17 3-11 16,-14-26-20-16,24-1-8 15,-2-21-1-15,16-6 1 16</inkml:trace>
  <inkml:trace contextRef="#ctx0" brushRef="#br0" timeOffset="31389.7954">16141 18653 19 0,'0'0'27'0,"0"0"-11"16,0 0-3-16,0 0-1 15,0 0-3-15,0 0 0 16,0 0-1-16,0 0-1 0,0 0 0 15,0 0-2-15,0 0 0 16,0 0 0-16,0 0-1 16,0 0-1-16,7-50-1 15,-7 50 0-15,0 0 0 16,0 0 0-16,0 0 1 15,0 0-2-15,0 0 1 16,0 0-1-16,0 0 1 16,0 0-2-16,0 0 0 15,50-30 1-15,-50 30 0 16,0 0-1-16,0 0 3 15,0 0-1-15,47-34-2 16,-47 34 2-16,0 0 0 16,0 0-1-16,0 0-1 15,57-52 0-15,-57 52-1 0,0 0 0 16,0 0 1-16,0 0-1 15,57-48-1-15,-57 48 2 16,0 0 0-16,0 0 0 16,0 0 0-16,51-45 0 15,-51 45 1-15,0 0 0 16,0 0-1-16,0 0 1 15,0 0-1-15,53-44 0 16,-53 44 1-16,0 0-1 16,0 0 0-16,0 0 0 15,0 0 3-15,52-56-2 16,-52 56-1-16,0 0 0 15,0 0 1-15,0 0-1 16,38-60 0-16,-38 60 1 0,0 0-1 16,0 0 0-16,28-52-1 15,-28 52 1-15,0 0 0 16,0 0 0-16,21-57-2 15,-21 57 2-15,0 0 0 16,0 0 1-16,22-57 0 16,-22 57 0-16,0 0-1 15,0 0 0-15,21-58 1 16,-21 58-2-16,0 0-1 15,0 0 1-15,17-57 0 16,-17 57-1-16,0 0 1 16,0 0-1-16,22-52 2 15,-22 52 0-15,0 0 0 0,0 0 0 16,0 0 0-16,26-56 0 15,-26 56 2-15,0 0-1 16,0 0-1-16,0 0 0 16,14-44 0-16,-6 25 0 15,1 2 1-15,-3 2-1 16,0-1-2-16,-2-1 2 15,4 4 1-15,-2-2-1 16,-6 15 1-16,9-22-2 16,-4 7 1-16,-5 15 0 15,9-18 0-15,-9 18 0 16,6-21 0-16,-6 21 0 15,9-24 0-15,-9 24 0 16,10-17 0-16,-6 2 0 0,1 3 0 16,-4 1 1-16,4 0-1 15,-2 0 0-15,-3 11 0 16,5-20 0-16,-5 20 0 15,4-17 0-15,-1 8 0 16,-3 9 0-16,8-19 0 16,-4 8 0-16,0 0 0 15,-2 0 0-15,3 0 0 16,-2 1 0-16,-2-2 0 15,3 0 0-15,-3 1 0 16,1 0 0-16,0 0 1 16,-1-1-1-16,1 1 1 15,0-4-1-15,2 2 0 16,-2-4-1-16,3 0 1 0,-1-3-1 15,2 2 0-15,0-3 0 16,1 2 1-16,-1 0-1 16,0 0 1-16,-3 2 0 15,-2 1 0-15,3 2 0 16,-5 2 1-16,1-1-1 15,-2 4 0-15,2-3 0 16,0 12 0-16,0-19 0 16,3 7 0-16,-1-5 0 15,1 0 0-15,0-3 0 16,1-1 0-16,2-1 0 15,0 0 0-15,-5 3 0 16,4 0 0-16,-5 4 0 16,2 4 0-16,-1-3 0 15,-1 14 0-15,-3-20 0 0,3 20 0 16,0-20 0-16,0 8 0 15,2-3 0-15,4-1 1 16,-3 1-1-16,4-3 0 16,0-2 1-16,0 0-1 15,1-4 0-15,-3 3 1 16,0 1-1-16,-5-1 0 15,-3 2 0-15,3 0 1 16,-4 2-1-16,3 2 0 16,-2-2 0-16,3 0 0 15,3 0 0-15,-1 0 0 16,2-3 0-16,0-2 0 15,2 1 0-15,-4 2 1 0,4-1-1 16,-4-1 1-16,0 3-1 16,1 2 1-16,-3-5-1 15,-1 5 0-15,2-2 1 16,-4 1-2-16,2-2 1 15,1 0 0-15,1 1 0 16,2-3 0-16,-2 4 0 16,5-4 0-16,-2 1 0 15,1 1 0-15,0-2 0 16,2 1 0-16,-5-3 1 15,3 2-1-15,-2 0 0 16,-1 0 0-16,-2-1 0 16,0 3 0-16,0 2 1 15,0-2-1-15,1 2 0 0,1 1 0 16,0 1 0-16,0-2 0 15,3 2 0-15,1-2 0 16,-2-3 1-16,2 4-1 16,-1-5 0-16,1-1 0 15,1 4 0-15,-5-2 0 16,0 2 0-16,-1-1 0 15,-1 2 1-15,0 1 0 16,0 1-1-16,-1-1 1 16,1 1-1-16,2 0 1 15,1-3-2-15,1 2 2 16,2 0-2-16,1-5 1 15,1 1 0-15,2-1-1 16,-1-1 2-16,-2-1-1 0,1 1 0 16,-4 1 0-16,1-1 1 15,-4 4-1-15,0-1 0 16,-1 3 0-16,3-1 0 15,-2 3 0-15,2-1 0 16,1 0 1-16,-3 0-1 16,6-1 0-16,-1 2 0 15,3-3 0-15,-2 3 0 16,0-1 0-16,0 0 0 15,0 1 0-15,0 3 0 16,-4-1 0-16,4 1 0 16,-7 11 0-16,8-18 0 15,-8 18 0-15,7-18 0 16,-7 18 0-16,13-21 0 15,-3 10 0-15,0-1 0 0,4 1 0 16,-2-3 0-16,2-1 0 16,0 4 0-16,-2-1 0 15,-1 0 0-15,-11 12 0 16,17-14 1-16,-17 14-1 15,0 0 0-15,12-14 0 16,-12 14 0-16,0 0 0 16,11-4 0-16,-11 4-1 15,14-6 1-15,-14 6 0 16,22-9 0-16,-10 3 1 15,2-3-1-15,0 3 1 16,0-2-1-16,-2 5 2 0,-2-4-2 16,-10 7 1-1,14-6-1-15,-14 6 2 0,0 0-2 16,0 0 0-16,12-2 0 15,-12 2 0-15,0 0 0 16,0 0 0-16,12-3 0 16,-12 3 0-16,12-1 0 15,-12 1-1-15,14-2 1 16,-14 2 1-16,13 0-2 15,-13 0 2-15,0 0-1 16,13 7 0-16,-13-7 0 16,0 0-1-16,5 14 1 15,-5-14-2-15,0 0 3 16,5 12-3-16,-5-12 2 15,0 0-1-15,7 13 1 16,-7-13 0-16,0 0 0 0,9 9 0 16,-9-9 0-16,0 0 0 15,3 16 0-15,-3-16 0 16,2 14 0-16,-2-14 0 15,-4 17 0-15,4-17 0 16,0 19 0-16,0-19 0 16,2 18 0-16,-2-18 0 15,5 17 0-15,-5-17 0 16,7 14 0-16,-7-14 0 15,5 11 0-15,-5-11 0 16,4 13 0-16,-4-13 0 16,3 13 0-16,-3-13 0 15,1 15 0-15,-1-4 0 0,0-11 0 16,0 21 0-16,0-11 0 15,0-10 0-15,2 18 0 16,-1-6 0-16,0-1 0 16,0 0 0-16,-1 1 0 15,0 2 0-15,0 0 0 16,0 2 0-16,-1 0-1 15,-1 1 1-15,1 0 0 16,-1 0 0-16,2-1 0 16,-2 2 0-16,1-3 0 15,-1 0 0-15,2 1 0 16,0-2 0-16,0-1 0 15,-2 1 0-15,3-2 0 16,-2 2 0-16,1-2 0 0,-2 2 0 16,1-1 0-16,1-2 0 15,-1 3 0-15,1-1 1 16,-1 1-1-16,1 0 0 15,0-3 1-15,-1 5 0 16,0-1-1-16,-1 0-1 16,1 0 2-16,0 0-2 15,-2 1 1-15,3 0-1 16,-3 1 1-16,1-2-2 15,1 1 2-15,0 1 0 16,-2 0 0-16,2 0 0 16,0 0 0-16,-1 1 0 15,1 1 0-15,1-3 0 16,1 0 0-16,0 0 0 15,0 0-1-15,-1 0 1 0,1-1 0 16,-1-1 0-16,1 2 0 16,-2 1 0-16,1-2 0 15,-1 0 0-15,-1 1 0 16,2-1 0-16,0 1 0 15,-1 0 0-15,1-1 0 16,0 3 0-16,0 2 0 16,0-4 0-16,0 4 0 15,0-2 0-15,-2-2-1 16,2 5 1-16,0-5 0 15,0 5 1-15,0-4-1 16,3 1 0-16,-2-2 0 16,0 1 1-16,-1 0-1 15,-1-4-1-15,3 3 1 0,-1-3-1 16,1 1 1-16,-2 0-1 15,0-1 2-15,0 0-2 16,2 2 2-16,-2 0-1 16,0 0 0-16,0 1 1 15,0-2-1-15,-2 3 0 16,2-2 0-16,0 3 0 15,0-3-1-15,0 2 2 16,2 0-1-16,-2 0-1 16,2 2 1-16,-2-2 0 15,1 3 0-15,-1-2 0 16,0 4 0-16,-1-6 0 15,0 4 0-15,-1-5 0 16,2 2 0-16,0-1 0 0,0-1 0 16,0-1 0-16,1-1 0 15,0 0 0-15,0-1 0 16,0 2 0-16,1-4 0 15,0 1 0-15,-2 2 0 16,0-2 0-16,0-1 0 16,-2 3 0-16,0-1 0 15,1 3 0-15,1-4 0 16,0 6 0-16,0 2 0 15,0-5 0-15,0 1 0 16,0 0 0-16,1-1 0 16,-1-14 0-16,4 24 0 15,-4-24 0-15,1 15 0 0,-1-15 0 16,-1 16 0-16,1-16 0 15,-4 18 0-15,4-18 0 16,-4 18 0-16,4-8 0 16,0-10 0-16,-3 20 0 15,1-10 0-15,2-10 0 16,0 20-1-16,0-10 2 15,0-10-1-15,0 18 0 16,0-18 0-16,-1 21 0 16,1-21 1-16,0 20 0 15,0-20-1-15,0 19 0 16,0-19 1-16,0 20-1 15,0-7 1-15,2-3-1 16,1 3 0-16,-3-2 0 0,2 2 0 16,0-1 0-16,-2-1 0 15,5 2 0-15,-5-3 0 16,1 2 0-16,1-2 1 15,-1 0-1-15,-1-10 0 16,0 21 0-16,3-12 0 16,-3 3 0-16,0-2 0 15,2 2 0-15,-2-3 0 16,2 3 0-16,2-2 0 15,-4-10 0-15,5 20 0 16,-2-11 0-16,-1 2 0 16,-2-11 1-16,8 19-1 15,-8-19 0-15,6 17 0 16,-1-4 0-16,-2-1 0 15,-3-12 1-15,6 20-1 0,-2-6 0 16,0-4 0-16,0 4 1 16,0 1-1-16,0-3 0 15,-4-12 1-15,9 22-1 16,-9-22 0-16,0 0 0 15,0 0 0-15,0 0 0 16,0 0 0-16,0 0 0 16,17 50 0-16,-17-50 0 15,0 0 0-15,0 0-1 16,0 0 1-16,0 0 0 15,19 52 3-15,-19-52-4 16,0 0 1-16,0 0 0 16,0 0 1-16,0 0-1 15,21 59 0-15,-21-59 0 0,0 0 0 16,0 0-1-16,0 0 3 15,0 0-2-15,18 58 1 16,-18-58-2-16,0 0 2 16,0 0 0-16,0 0-1 15,0 0 0-15,19 57 0 16,-19-57 1-16,0 0-1 15,0 0 2-15,0 0-1 16,0 0-3-16,18 57 1 16,-18-57 2-16,0 0-2 15,0 0-1-15,0 0 1 16,19 54 0-16,-19-54 0 15,0 0 4-15,0 0-3 16,0 0 0-16,19 54 0 0,-19-54 1 16,0 0-1-16,0 0 0 15,0 0 0-15,20 59 0 16,-20-59 0-16,0 0 1 15,0 0-1-15,0 0-1 16,21 54 1-16,-21-54 2 16,0 0-1-16,0 0-1 15,0 0 0-15,15 56 0 16,-15-56 0-16,0 0 1 15,0 0 0-15,0 0-3 16,17 53 1-16,-17-53 1 16,0 0 0-16,0 0 0 15,0 0 0-15,15 57 0 0,-15-57-1 16,0 0 3-1,0 0-2-15,0 0-3 0,13 59 3 16,-13-59 2-16,0 0-2 16,0 0-2-16,0 0 2 15,14 61 0-15,-14-61 1 16,0 0 2-16,0 0-2 15,0 0 0-15,0 0-1 16,27 52 3-16,-27-52-2 16,0 0-1-16,0 0 0 15,0 0 0-15,0 0 0 16,0 0-1-16,37 51 1 15,-37-51 0-15,0 0 0 16,0 0 0-16,0 0 0 0,0 0 0 16,0 0 0-16,0 0-1 15,0 0 1-15,0 0-1 16,0 0 2-16,48 47-1 15,-48-47 0-15,0 0 0 16,0 0 0-16,0 0 0 16,0 0 1-16,0 0-1 15,0 0-2-15,0 0 0 16,0 0-1-16,0 0-4 15,0 0-11-15,0 0-8 16,0 0-7-16,0 0-7 16,0 0 0-16,0 0 0 15</inkml:trace>
  <inkml:trace contextRef="#ctx0" brushRef="#br0" timeOffset="32395.8529">17613 16721 17 0,'0'-14'33'16,"0"14"-1"-16,-4-12 2 15,4 12-21-15,0 0-3 0,0 0-3 16,-13-14-2-16,13 14 0 16,0 0-2-16,0 0 0 15,0 0 0-15,0 0-1 16,0 0 1-16,2 17-1 15,-2-17-1-15,14 20 1 16,-7-1-1-16,1-1 1 16,0 9-1-16,2 4 0 15,-5 0-1-15,3 0 1 16,-3-1 0-16,4-6 0 15,1-5 0-15,1-8 1 16,3-10 0-16,1-11 0 16,-1-8 0-16,3-8-1 0,3-5 1 15,-1 0 0-15,-2-7-1 16,-2 1-1-16,-2 1 1 15,-2 4-1-15,-1 0 0 16,-3 8 1-16,-3 0-1 16,1 7-1-16,-3 6 1 15,-2 11-1-15,0 0-1 16,0 0-1-16,0 0-3 15,0 0-7-15,22 13-14 16,-22-13-11-16,16 5-1 16,-16-5 0-16</inkml:trace>
  <inkml:trace contextRef="#ctx0" brushRef="#br0" timeOffset="34424.969">17932 17235 7 0,'0'0'32'0,"0"0"-1"16,0 0 3-16,10 0-18 15,-10 0-8-15,0 0-3 16,16-12 0-16,0 11-1 16,-3-2-1-16,9 3 0 0,0 0-1 15,7 3 0-15,0-2 0 16,6 6-1-16,0 3 0 15,2 0 0-15,0 0 0 16,6 2 0-16,-1-2 0 16,5 1 1-16,2-1-1 15,3 0 1-15,5-4 0 16,4 1 1-16,5 0-1 15,9-5 0-15,1 2-1 16,0 0 0-16,9 1-1 16,-5-2 1-16,2 3-1 15,-1 2 1-15,-1 0-1 16,1 4 0-16,0-2 1 15,-1 2-1-15,2-2 1 0,3 1-1 16,-4-3 1-16,5 0 0 16,2 1 0-16,-4-3 0 15,2-1 0-15,3-1-1 16,1 3 1-16,-5-4-1 15,1 4 0-15,-2-2 0 16,-6 2 0-16,-2 0 0 16,-3 0 0-16,0-1 0 15,-4-3 0-15,-1 4 0 16,-3-6 0-16,0 1 1 15,-7-3-1-15,-3 1 1 16,-6 1-1-16,-3 4 0 16,-5-1 1-16,-5 1-1 15,-4 2 0-15,-1 0 0 0,-2 1-1 16,-3-1 1-16,-2 1 0 15,1-6 0-15,-1-1 0 16,-2-1 0-16,1-2 0 16,-1-4 0-16,0 2 0 15,0 1-1-15,-2-4 1 16,-5 3-1-16,-1 3-4 15,-14 1-14-15,14 8-17 16,-14-8-2-16,-20 22-3 16,0-17 1-16</inkml:trace>
  <inkml:trace contextRef="#ctx0" brushRef="#br0" timeOffset="35327.0206">22050 16721 22 0,'0'0'34'0,"-7"-15"2"15,7 15-2-15,0 0-23 16,0 0-4-16,5 16 0 16,0 6-2-16,-5 4-1 0,5 11 0 15,-4 8-2-15,2 7 0 16,-3 7 1-16,2 4 0 15,-7 4-1-15,1-1-1 16,-1-2 1-16,0-8 0 16,1-7 0-16,1-8-1 15,1-8 0-15,1-10 0 16,1-7 0-16,0-16-1 15,0 0 1-15,0 0-1 16,15-7 0-16,-8-10 1 16,2-1-1-16,3-8 0 15,0 0 0-15,5-3 0 16,0-1 0-16,2 5 0 15,-3 2-1-15,5 4 0 0,-5 8 1 16,4 4 0-16,-7 6 0 16,1 6-1-16,-4 7 1 15,-1 5 1-15,-1 6-1 16,-6 1 1-16,-4 6-1 15,-3 1 1-15,-3 8-1 16,-6-5 1-16,-3 0-2 16,-2 1 2-16,-1-4-1 15,0-5 0-15,-1-4 0 16,5-11 0-16,1-10 0 15,2-9-1-15,3-5 0 16,5-15 0-16,0-3-2 16,5-3-1-16,5-1-1 0,-4-4-6 15,13 13-21-15,-9-9-5 16,12 9-2-16,-6-4 2 15</inkml:trace>
  <inkml:trace contextRef="#ctx0" brushRef="#br0" timeOffset="35596.036">22684 16846 46 0,'0'0'35'16,"-10"-14"2"-16,10 14-2 15,-18 7-30-15,7 7-2 0,-5 9-1 16,-1 8 1 0,-2 10-1-16,4 8 1 0,0 9-1 15,2 3 0-15,3 4-1 16,2-8-1-16,6 6-5 15,0-13-8-15,20-2-22 16,-8-15-3-16,14-12-1 16,1-12 1-16</inkml:trace>
  <inkml:trace contextRef="#ctx0" brushRef="#br0" timeOffset="35979.0579">22852 17221 48 0,'0'0'37'0,"-16"-8"1"0,16 8-2 15,-20 2-30-15,20-2 1 16,-21 14-4-16,12 1 1 16,-4-2-2-16,2 6 1 15,0 2-1-15,5 7 0 16,0 1-1-16,4-2 1 15,5-1-2-15,4-3 1 16,6-4-1-16,8-4 0 16,4-11 0-16,8-9 0 15,0-7 0-15,3-5 0 16,-2-7 1-16,-2-7-1 15,-6 0 0-15,-6-4 1 16,-5 0-2-16,-13 5 0 16,-4 1-1-16,-9 6 0 0,-4 5-1 15,-5 5-1-15,0 10-1 16,-4 4-1-16,9 14-5 15,-8-6-17-15,16 9-8 16,-1-7-2-16,16 3 2 16</inkml:trace>
  <inkml:trace contextRef="#ctx0" brushRef="#br0" timeOffset="36393.0815">23222 17208 37 0,'13'-1'34'0,"-13"1"2"15,0 0-5-15,0-11-23 0,0 11 0 16,-14-3-2-16,14 3 0 16,-22 10 0-16,10 0-2 15,-1 6-1-15,-1 3 1 16,-3 0-2-16,6 7 1 15,2-1-2-15,6 0 1 16,3-2-2-16,6 2 1 16,6-10-1-16,7-4 1 15,6-6-1-15,5-5 0 16,6-8 0-16,-2-5 0 15,-1-8 1-15,-4-2-2 16,-1-4 2-16,-13-1-1 16,-5 1-1-16,-11 3 0 15,-9-1 0-15,-9 7 1 16,-4 5-1-16,-4 5-1 0,2 8 0 15,-2 1-1-15,11 9-2 16,-4-1-11-16,26 12-17 16,-6-21-4-16,20 27-2 15,-1-17 1-15</inkml:trace>
  <inkml:trace contextRef="#ctx0" brushRef="#br0" timeOffset="36829.1065">23717 17204 41 0,'14'-6'36'0,"-14"6"0"15,0 0 0-15,-19-11-26 16,8 17-3-16,-11 3-2 16,3 7-1-16,-5 2 0 0,1 6-1 15,2 1 1-15,5 0-1 16,1-1-1-16,8 0 0 15,4-6 0-15,8-6-1 16,8-5 0-16,10-8 1 16,6-5-1-16,4-8 1 15,7-9-1-15,3-7 0 16,-1-6-1-16,4-3 1 15,-4-5-2-15,-4-4 1 16,-8 1 0-16,-3 0 0 16,-7-2-1-16,-8 4 0 15,-6 3 2-15,-6 7-1 16,-6 4 1-16,-1 12 0 0,7 19 0 15,-19-3 0-15,7 27-1 16,0 15 2-16,2 16-1 16,-4 9 0-16,4 9-1 15,0-2-1-15,9-2-4 16,-5-13-12-16,26 1-10 15,-16-20-10-15,22-14-6 16,-8-16 0-16</inkml:trace>
  <inkml:trace contextRef="#ctx0" brushRef="#br3" timeOffset="40241.3017">16392 17139 23 0,'11'-10'28'0,"-7"-5"-17"16,-4 15 3-16,0 0 1 16,0 0 0-16,-33 21-2 15,5 11-2-15,-22 1 0 16,-4 17-4-16,-22 2-1 15,-9 10-2-15,-11 10-2 16,45-34-1-16,-5 2 1 16,3 4-4-16,-1-5 0 15,1-1-5-15,53-38-27 16,-128 76-2-16,73-56 1 15,25-26-1-15</inkml:trace>
  <inkml:trace contextRef="#ctx0" brushRef="#br3" timeOffset="40555.3196">16450 16021 47 0,'-52'33'35'0,"-2"16"3"15,-12-1-2-15,1 11-34 16,-15 13 0-16,-2 11 0 0,-11 7 0 15,-8 8-2-15,-1 4 1 16,0-3-2-16,1-4-1 16,11-15 1-16,16-13-4 15,16-29-5-15,30-13-26 16,12-38 0-16,32-22 0 15,12-30 0-15</inkml:trace>
  <inkml:trace contextRef="#ctx0" brushRef="#br3" timeOffset="40880.3382">16539 14877 35 0,'-9'-13'33'0,"-4"7"0"16,-5 4-1-16,3 12-28 15,-20 12-2-15,-8 20 1 16,-18 17 0-16,-15 18 0 16,-16 16-1-16,-4 11-1 15,-7 4 1-15,3-3-3 16,13-3-5-16,8-31-18 15,26-15-9-15,17-32-3 16,36-24 1-16</inkml:trace>
  <inkml:trace contextRef="#ctx0" brushRef="#br3" timeOffset="41264.3602">17641 14226 55 0,'0'0'36'15,"0"0"-1"-15,0 0 0 16,-14 25-32-16,-7 2-2 16,-8 10-2-16,-4 6 1 15,-3 4-3-15,-2-10-4 16,19 2-25-16,1-19-2 15,18-10 0-15,11-21-1 16</inkml:trace>
  <inkml:trace contextRef="#ctx0" brushRef="#br3" timeOffset="41669.3833">18935 14379 7 0,'-6'23'27'15,"2"1"0"-15,-1-8 2 16,5-16-20-16,-6 22-1 16,6-22 1-16,-2 10-1 15,2-10 0-15,0 0 0 16,-19 18-1-16,8 5 0 15,-18 2-1-15,-5 20-1 16,-17 9 0-16,-9 15-3 16,-14 13 0-16,-7 11-2 15,-6 2 0-15,0 0-1 16,13-5-6-16,3-21-8 15,27-3-19-15,14-25-2 16,27-13 0-16,3-28 0 16</inkml:trace>
  <inkml:trace contextRef="#ctx0" brushRef="#br3" timeOffset="42059.4056">19529 15061 24 0,'8'15'30'0,"-8"-15"2"16,0 0-3-16,0 0-24 0,0 19 1 16,-16-11 0-16,2 17 1 15,-17 4-1-15,-7 19-1 16,-18 11-1-16,-15 23-1 15,-24 15 1-15,-9 21-3 16,-19 14 1-16,-5 13-3 16,-9 12 3-16,-2 0-3 15,5-6 1-15,11-10-2 16,25-17-1-16,18-29-3 15,37-20-12-15,16-36-16 16,41-24-3-16,21-33 1 16</inkml:trace>
  <inkml:trace contextRef="#ctx0" brushRef="#br3" timeOffset="42525.4323">20242 15812 32 0,'14'-14'33'0,"-2"10"3"16,-12 4-2-16,11-7-26 15,-11 7-2-15,-11 7-2 16,-6 4 0-16,-7 12-1 16,-9 6-1-16,-14 10 0 15,-10 15-2-15,-15 17 1 16,-18 19 0-16,-19 18-1 15,-20 18 0-15,-19 19 0 16,-23 16 2-16,-14 10 0 16,-5 2-2-16,5-10 3 15,7-17-4-15,22-22 1 16,31-20-5-16,31-31-8 0,53-31-23 15,29-35-3-15,42-24 2 16,27-26-1-16</inkml:trace>
  <inkml:trace contextRef="#ctx0" brushRef="#br3" timeOffset="42938.4559">20660 16295 15 0,'16'-10'28'16,"1"4"-1"-16,-6 4 3 16,-11 2-26-16,1 23 0 15,-21 4 3-15,-9 30 0 16,-26 5 1-16,-12 28 0 15,-27 10 0-15,-11 24-1 16,-22 8-1-16,-10 11 0 16,60-68-1-16,-7 7-1 15,-1 0-1-15,-8 5 0 16,7-3-1-16,-1 5-2 15,6-6-1-15,3-4-3 16,15-13-3-16,2-3-32 0,61-63 1 16,-83 79 0-16,53-50-1 15</inkml:trace>
  <inkml:trace contextRef="#ctx0" brushRef="#br3" timeOffset="43343.4791">21006 17166 1 0,'0'0'24'0,"14"-9"6"16,-14-4-17-16,12 13 1 15,-12 0 0-15,0 0 0 16,-14 9 0-16,3 19-1 16,-23 1-2-16,-5 20-3 15,-22 16-2-15,61-65-2 16,-83 94 3-16,27-28-6 15,-9 12 2-15,-4 12-1 16,-7 11-2-16,1-3-3 16,0 1-2-16,-2-7-11 15,7-8-24-15,8-11 2 0,8-12-2 16</inkml:trace>
  <inkml:trace contextRef="#ctx0" brushRef="#br3" timeOffset="44598.5509">19450 15875 30 0,'0'0'34'0,"0"0"0"0,14-7 0 15,-10-4-28-15,9 14-2 16,-2-7 1-16,14 7 1 15,2-7-2-15,16 4 1 16,7-8-1-16,13-2 1 16,11-10-2-16,16-5 1 15,12-9-2-15,13-4 0 16,9-10-1-16,8 0 1 15,9 0-3-15,5-3 2 16,-1 7-1-16,-4 2 1 16,-11 8-2-16,-12 4 2 15,-15 6-2-15,-15 4 1 16,-16 4 0-16,-18 4 0 0,-12 3 0 15,-11 2 0-15,-9 3-1 16,-10 0-1-16,1 5-3 16,-13-1-17-16,0 0-14 15,0 0-2-15,0 0 0 16,-18 2 0-16</inkml:trace>
  <inkml:trace contextRef="#ctx0" brushRef="#br3" timeOffset="45159.583">22475 14793 47 0,'-5'-30'38'0,"5"5"-2"0,-9-3 1 16,-1 4-31-16,-9-3-2 15,1 5 2-15,-5 1-2 16,-2 8 0-16,-3 4-2 15,-4 9 1-15,-2 9-1 16,0 12 0-16,0 7-1 16,3 12-1-16,-3 12 0 15,7 14 0-15,1 11-1 16,6 11 0-16,4 3 1 15,4 2-1-15,8 1 0 16,3-9-1-16,10-9-1 16,1-15-3-16,11-4-10 15,-6-31-21-15,13-4 0 16,-9-22-3-16,5-2 3 0</inkml:trace>
  <inkml:trace contextRef="#ctx0" brushRef="#br3" timeOffset="46041.6334">21890 15320 56 0,'-28'-3'39'16,"5"-7"-2"-16,23 10 1 16,4-15-32-16,22 6-2 15,14-10-2-15,16 1 0 16,7-4 0-16,8 3-1 15,-2 1-1-15,1 1 0 16,-6 4-2-16,-8 4 0 16,-5 4 0-16,-12 2-1 15,-3 4 1-15,-8-2-1 0,-4 2 2 16,-5-1-1-16,0-2 0 15,-4-2 2-15,-3 2 0 16,-12 2 2-16,15-9-1 16,-15 9 1-16,0 0-1 15,0 0 1-15,0 0 0 16,-13 3 1-16,-4 9-1 15,0 8 0-15,-11 6 0 16,1 8 0-16,0 7 0 16,-1 5 1-16,2 2-1 15,11 1-1-15,6-6 0 16,11-5-1-16,13-8 1 15,16-10-2-15,10-11 2 16,9-14-2-16,2-8 0 0,3-9 2 16,-6-7-1-16,-6-4 1 15,-8-4-1-15,-12-2 1 16,-14 0-2-16,-10 4 1 15,-7 4-1-15,-10-2-1 16,-5 9 0-16,-2 2-1 16,5 6 0-16,-2 1-1 15,22 15-1-15,-12-16 0 16,24 14-3-16,7-11 0 15,19 9-1-15,0-8 1 16,13 5 1-16,-7-4 2 16,9 2 3-16,-12 2 2 15,-4 0 4-15,-5 10 3 16,-17-9 1-16,-1 13 1 0,-14-7-1 15,-2 11 1-15,-9-4-2 16,-1 9-2-16,-6 1-1 16,0 7-1-16,-1 1 0 15,4 7-2-15,-2 5 1 16,7 0-1-16,6 1 0 15,8-1 1-15,5-1-1 16,5-6 0-16,6-9-1 16,5-5 2-16,2-10-2 15,2-10 0-15,0-9 1 16,0-7-1-16,-5-9 0 15,-3-6 0-15,-6-3 1 16,-6-1-2-16,-5-1 1 0,-4-1-1 16,-5 6 0-16,-4 2-2 15,0 13 0-15,-3-2-3 16,12 22-3-16,-12-8-10 15,22 25-14-15,-6-4-4 16,17 11-1-16,-1-5 0 16</inkml:trace>
  <inkml:trace contextRef="#ctx0" brushRef="#br3" timeOffset="46499.6596">23804 15197 48 0,'25'-9'37'15,"-20"-7"-2"-15,-5 16 0 16,-26-25-23-16,3 20-4 0,-15-3-3 15,-1 6-1-15,-9 3-1 16,1 8 0-16,-10 4-1 16,8 12 0-16,-3 8 1 15,9 6 0-15,5 3-1 16,15 5 0-16,11 0-1 15,20-10 0-15,14-11-1 16,14-10 1-16,16-16-1 16,10-16 1-16,6-16 1 15,0-17-2-15,0-10 1 16,-7-7 1-16,-9-5 0 15,-5-4-1-15,-13-1 0 16,-8-1 0-16,-11 3 0 16,-6 6 1-16,-9 8-1 15,-5 9 0-15,-3 15 1 0,-4 16-1 16,-5 23-1-16,-1 23 1 15,-2 20-2-15,0 16 0 16,3 17 0-16,2 12 0 16,6 2-1-16,5-4-2 15,10-3-1-15,1-21-12 16,22 6-6-16,-10-31-9 15,16 1-8-15,-8-22-3 16,14-4 2-16</inkml:trace>
  <inkml:trace contextRef="#ctx0" brushRef="#br3" timeOffset="46657.6686">24179 15434 85 0,'-9'20'43'0,"-14"-13"-1"16,9 8-1-16,-11-2-39 15,12-15-5-15,13 2-4 16,-28-16-17-16,28 16-17 15,-6-15 0-15,6 15-3 16,-5-12 1-16</inkml:trace>
  <inkml:trace contextRef="#ctx0" brushRef="#br4" timeOffset="300380.1807">19179 770 43 0,'0'0'34'0,"0"0"4"16,0 0-3-16,0 0-22 16,0 0-3-16,0 0-1 15,0 0-2-15,-9 69-3 16,-13-50 1-16,6 51-1 15,4 3-2-15,-2 5 1 16,-1-3-1-16,-1 0-1 16,-2-11 0-16,6-9 1 15,7-34-2-15,5-21 2 16,0 0 0-16,11-9 0 15,-11 9 0-15,0 0 0 16,20-60 1-16,-20 60-1 16,18-62-1-16,-18 62-2 0,24-80 2 15,-24 80-1 1,30-91 1-16,-7 43-1 0,-6 1 0 15,3-2-1-15,-20 49 2 16,46-88 0-16,-46 88 0 16,45-76 0-16,-45 76-1 15,49-44-1-15,-49 44 0 16,0 0 2-16,65 6-1 15,-72 14 1-15,39 47-1 16,-9 26 0-16,-11 12 0 16,-5 11 1-16,-11-6-3 15,-1-4-2-15,-4-20-2 16,0-42-2-16,13-8-18 15,-12-24-14-15,8-12 1 0,2-10-1 16,0-8 2-16</inkml:trace>
  <inkml:trace contextRef="#ctx0" brushRef="#br4" timeOffset="300546.1902">19355 1264 85 0,'0'0'39'0,"0"0"0"16,-54-57 1-16,54 57-33 16,0 0-1-16,0 0-1 15,-51-55-2-15,51 55-2 16,0 0-2-16,0 0-4 15,44-61-20-15,-44 61-15 16,58-32-1-16,-58 32 0 16,85-38-1-16</inkml:trace>
  <inkml:trace contextRef="#ctx0" brushRef="#br4" timeOffset="301237.2298">19925 800 79 0,'0'0'40'15,"0"0"-2"-15,0 0 2 16,0 0-35-16,0 0 1 16,0 0 0-16,0 0-2 15,-24 59-1-15,19-35 0 16,-5 48 0-16,-6 3-2 15,5 10 1-15,-4 0-2 16,6 0 0-16,-5-12-1 16,8-9 1-16,6-38 0 0,2-13-1 15,-2-13 1-15,17-18 0 16,-7-11 0-16,1-10 0 15,-11 39 0-15,11-51 0 16,-11 51 2-16,7-69-4 16,-7 69 2-16,10-85-1 15,-10 85 1-15,4-93-1 16,-4 93 1-16,12-89-1 15,-12 89 1-15,11-86 1 16,-11 86 0-16,25-74-1 16,-25 74 0-16,32-67 0 15,-32 67 1-15,45-48-2 16,-45 48 2-16,50-26-1 0,-50 26 0 15,0 0 0-15,58 13 0 16,-58-13 0-16,0 0 1 16,20 53 1-16,-20-53-1 15,0 0 0-15,-11 68 1 16,11-68-1-16,0 0 1 15,-26 67-1-15,26-67-1 16,0 0 0-16,-8 48 0 16,8-48 0-16,0 0 0 15,0 0 1-15,47 40-1 16,-47-40 0-16,0 0 0 15,23 38 0-15,-1 2-1 16,-2 8 1-16,-25 9-1 16,-21 14 0-16,-30 2 0 0,-12 4 1 15,-5-9-4-15,24-28 0 16,27-16-13-16,6-22-22 15,34-10-1-15,11-20-1 16,28-5-1-16</inkml:trace>
  <inkml:trace contextRef="#ctx0" brushRef="#br4" timeOffset="301681.2552">20793 851 86 0,'0'0'40'0,"0"0"0"16,0 0 2-16,36-52-37 16,-36 52-1-16,0 0 1 15,0 0-2-15,-48 12 1 16,48-12 0-16,0 0 0 15,-62 42 0-15,62-42-1 16,0 0 0-16,-66 55-1 16,66-55 1-16,0 0-3 15,-35 53 0-15,35-53 0 16,0 0 0-16,-4 54 0 15,4-54 0-15,0 0 0 16,1 46 0-16,23-12-1 16,8 2 2-16,-13 3-2 15,-12 5 1-15,-24 5-1 16,-16 3 1-16,-18-4-1 0,-3-8 1 15,2-5-1-15,3-9-1 16,14-9-1-16,17-15-2 16,18-2-5-16,15-39-11 15,28 6-20-15,-3-8 0 16,18-4-2-16,-58 45 2 15</inkml:trace>
  <inkml:trace contextRef="#ctx0" brushRef="#br4" timeOffset="302178.2836">21112 963 88 0,'0'0'41'0,"47"-39"1"16,-47 39 0-16,0 0-35 16,0 0-2-16,0 0-1 15,0 0 1-15,0 0-2 16,0 0 0-16,0 0 0 15,-58 19 0-15,10 26-2 16,0 11 1-16,-6 6-1 16,13 7-1-16,5 3 0 15,19-4 0-15,11-12-1 16,23-11 2-16,13-21-1 15,16-11 0-15,10-15 0 0,10-14 1 16,2-14 0-16,-1-13 0 16,-67 43 1-16,69-51-2 15,-69 51 0-15,52-66 0 16,-52 66 0-16,39-66-4 15,-39 66 3-15,9-71-2 16,-9 71 1-16,-8-56-1 16,8 56 0-16,-30-49-2 15,30 49 2-15,0 0-2 16,-52-41-7-16,52 41-7 15,0 0-18-15,0 0-3 16,0 0-2-16,0 0 3 16</inkml:trace>
  <inkml:trace contextRef="#ctx0" brushRef="#br4" timeOffset="302931.3267">21488 902 90 0,'0'0'41'16,"60"-13"0"-16,-60 13 0 15,0 0-31-15,54 1-5 16,-54-1-1-16,0 0-1 15,17 34 0-15,-23 11-1 16,-7 16 2-16,-4 3-3 16,7 9 0-16,-8-2-1 15,13 1 0-15,-1-11 0 16,2-18 1-16,0-14-2 15,4-9 1-15,0-20 0 0,0 0 0 16,14-5 1 0,-10-18-1-16,2-5 0 0,-1-11 1 15,-5 39 0-15,9-55-1 16,-9 55 2-16,3-70-3 15,-3 70 1-15,13-79-1 16,-13 79 1-16,9-86-2 16,-9 86 2-16,22-79-1 15,-22 79 0-15,23-75 0 16,-23 75 1-16,39-67-1 15,-39 67 0-15,43-56 1 16,-43 56 0-16,45-36-1 16,-45 36 1-16,0 0 0 15,55-2 0-15,-55 2 2 16,0 0-1-16,0 0 0 0,20 67 0 15,-20-67 1-15,-12 49-1 16,12-49 0-16,-26 49 0 16,26-49-1-16,-38 49 0 15,38-49 0-15,0 0 0 16,-61 57 0-16,61-57 0 15,0 0 1-15,0 0 0 16,0 0 1-16,0 0-2 16,0 0 0-16,0 0 0 15,0 0 0-15,0 0 0 16,0 0 0-16,21 56 0 15,23-44 0-15,-1 9 0 16,2 11 0-16,-12 8 0 16,0 3 0-16,-11 1 0 0,3 5 0 15,-16-10 0-15,0-1 0 16,-3-7 0-16,-3-6 0 15,2-7 0-15,0-8 0 16,-5-10-6-16,0 0-6 16,25-15-5-16,-24-11-5 15,19 3-16-15,-15-6-5 16,9-2-1-16,-3-4 2 15</inkml:trace>
  <inkml:trace contextRef="#ctx0" brushRef="#br4" timeOffset="303843.3788">22319 1041 83 0,'0'0'38'16,"0"0"0"-16,0 0 1 15,0 0-31-15,0 0-2 16,0 0 0-16,39-48-1 16,-39 48-1-16,0 0-1 15,0 0 0-15,0 0-1 16,-12 32-1-16,4 9 2 15,-3 3-3-15,5 14 2 16,-9 3-3-16,5 7 2 0,-4-2-1 16,4-5 1-16,2-22-2 15,1-8 1-15,6-9 0 16,-2-7-1-16,3-15 2 15,0 0-1-15,0 0 1 16,7-13-1-16,-6-6 1 16,2-6 0-16,0-12-1 15,1-14 1-15,-4 51 0 16,5-59-1-16,-5 59 0 15,2-76-2-15,-2 76 3 16,13-79-2-16,-13 79 1 16,9-83-2-16,-9 83 2 15,20-82-2-15,-20 82 2 16,22-80 1-16,-22 80-1 0,36-68 0 15,-36 68 0-15,36-59 1 16,-36 59-1-16,0 0 1 16,65-45-1-16,-65 45-1 15,0 0 1-15,55 1 0 16,-55-1 0-16,0 0 2 15,0 0-1-15,30 63 1 16,-30-63 0-16,-14 49 0 16,14-49 0-16,-30 56 0 15,30-56-2-15,-39 53 0 16,39-53-2-16,0 0-1 15,-64 62-3-15,64-62-3 16,0 0-8-16,-47 23-12 16,47-23-14-16,0 0 1 0,0 0-1 15,0 0 2-15</inkml:trace>
  <inkml:trace contextRef="#ctx0" brushRef="#br4" timeOffset="304216.4002">22890 946 85 0,'0'0'39'0,"0"0"1"15,60-15 2-15,-60 15-34 16,0 0-3-16,0 0 1 0,0 0 0 16,0 0-2-16,0 0 0 15,0 0-1-15,0 0-1 16,17 54 0-16,-25-7 1 15,-8 8-3-15,4 9 1 16,-4 3-2-16,7 1 1 16,-4-8-2-16,9-8 1 15,0-17-1-15,0-7-1 16,4-8-3-16,0-20-3 15,10 10-18-15,-10-10-13 16,3-15 0-16,-6-3-2 16,8-3 3-16</inkml:trace>
  <inkml:trace contextRef="#ctx0" brushRef="#br4" timeOffset="304500.4164">22843 992 80 0,'0'0'43'15,"0"0"0"-15,-32-69 0 16,32 69-17-16,0 0-23 16,0 0 2-16,0 0-3 15,-6-50 0-15,6 50 0 16,0 0-1-16,0 0 0 15,63 0-1-15,-63 0 0 16,58-1-3-16,-58 1 0 16,73 0-4-16,-73 0-3 0,80-5-14 15,-33 4-18-15,-47 1 0 16,85-1-1-16,-85 1 3 15</inkml:trace>
  <inkml:trace contextRef="#ctx0" brushRef="#br4" timeOffset="304745.4304">23398 857 76 0,'0'0'39'15,"0"0"0"-15,49-1 1 16,-49 1-28-16,0 0-4 16,0 0-1-16,0 0 0 15,0 0-1-15,0 0-1 16,-19 57 0-16,19-57-1 0,-3 36 0 15,-9 17-1-15,-5 6-3 16,3 5 0-16,-8 1 0 16,7 1 0-16,-5-7-2 15,9-9-1-15,13-19-4 16,5-18-7-16,20-6-23 15,-9-12-5-15,15-4 0 16,-2-9 0-16</inkml:trace>
  <inkml:trace contextRef="#ctx0" brushRef="#br4" timeOffset="305210.457">23748 1016 111 0,'0'0'43'0,"34"-62"0"15,-34 62-9-15,0 0-29 16,0 0-1-16,0 0 0 16,0 0 0-16,0 0-2 15,0 0 1-15,0 0-1 16,0 0-2-16,-49 8 0 15,22 31 0-15,9 8 0 16,-4 3 0-16,11 9 0 16,2-5 0-16,18-3 0 15,8-10 0-15,9-12 0 16,8-10 0-16,5-9 0 15,4-11 0-15,2-13 0 16,4-10 0-16,-49 24 0 0,0 0 0 16,66-59 0-16,-66 59 0 15,36-53 0-15,-36 53-2 16,24-64 1-16,-24 64 0 15,4-68 0-15,-4 68-1 16,-8-67 0-16,8 67 0 16,-21-56 1-16,21 56-2 15,0 0-4-15,-38-62-5 16,38 62-8-16,0 0-15 16,0 0-6-16,0 0 1 15,0 0 0-15</inkml:trace>
  <inkml:trace contextRef="#ctx0" brushRef="#br4" timeOffset="305871.4948">24477 956 100 0,'0'0'41'0,"0"0"1"15,0 0 0-15,0 0-37 16,0 0 0-16,0 0-1 15,0 0 0-15,0 0-1 16,-62-13 0-16,62 13 1 16,-24 27-2-16,-13 12-2 15,-10 5 0-15,7 3 0 0,1-2 0 16,10 0 0-16,1-9 0 15,18-7 0-15,10-29 0 16,18 4 0-16,-18-4 0 16,0 0 0-16,0 0 0 15,49-47 0-15,-49 47 0 16,0 0 0-16,51-63 0 15,-51 63 0-15,34-51 0 16,-34 51 0-16,36-53 0 16,-36 53 0-16,0 0-2 15,48-65 1-15,-48 65 2 16,0 0 1-16,0 0-2 15,0 0 0-15,39-15 0 16,-18 43 0-16,-5 13 0 0,7 15 0 16,3-1 0-16,10-1 0 15,3-11 0-15,12-11 0 16,-13-17 0-16,8-10 0 15,-7-11 0-15,-39 6 0 16,0 0 0-16,60-41 0 16,-60 41 0-16,0 0 0 15,40-75 0-15,-40 75 0 16,18-64 0-16,-18 64 0 15,8-64 0-15,-8 64-4 16,7-60 0-16,-7 60-3 16,-2-53-5-16,2 53-4 15,0 0-3-15,-15-59-10 16,15 59-13-16,0 0-1 0,0 0 1 15,0 0 5-15</inkml:trace>
  <inkml:trace contextRef="#ctx0" brushRef="#br4" timeOffset="307246.5735">19755 1822 8 0,'-17'-7'29'15,"-5"-2"2"-15,2 1 3 16,7 9-17-16,-12-10 2 15,25 9-2-15,-28-4-1 16,28 4-6-16,-15 1-1 16,15-1-3-16,0 0-1 15,0 0-1-15,17 4-1 0,4-5 0 16,5-2-1-16,7 1 0 15,8-3 0-15,7 1 0 16,9 0-1-16,5 0 0 16,4-1 1-16,7 2-1 15,7-2 1-15,6 3 0 16,6 1 0-16,3-2 0 15,2 2-2-15,5-1 1 16,0 2-1-16,2 0 1 16,-4 1 0-16,-2 0-1 15,-3 1 1-15,-1 2-1 16,-6-1 2-16,-1 1-1 15,-3 0 1-15,-4 0-1 16,-4-1-1-16,2 1 1 16,2-2-1-16,-3-2 1 15,4-1-2-15,2-2 1 0,1-2-1 16,-1-1 2-16,1-2-2 15,-4 0 1-15,-4 0-1 16,0 1 2-16,-3 1-1 16,-6 2 0-16,0 1 0 15,-3 1 0-15,-2 2 0 16,-2-1 0-16,-2 1 0 15,-1 2 0-15,-4-2 1 16,2 1-1-16,-1 2 0 16,-2-3 0-16,3-2 0 15,-1 1-1-15,0 0 1 16,0-1 0-16,-1 1 0 0,-2 0-1 15,-2 1 1-15,-3 0 0 16,-4 1 0-16,-1 2 0 16,-4 2 0-16,-4-1 0 15,5 1 0-15,-4 0 0 16,3-2 0-16,-2 1 1 15,2-1-1-15,1-1-1 16,2 1 3-16,-1-3-2 16,1 0 0-16,-1-2 0 15,0 4 0-15,2-5-1 16,-2 1 1-16,0-1 0 15,-2 0-1-15,2 1 1 16,-5 0 0-16,1-1 0 16,-1 2 1-16,-4-1-1 15,-2 1 0-15,-3 0 0 0,-2-1 1 16,3 1-1-16,-5 0 0 15,1 1 0-15,-1 0 1 16,-1 1-1-16,1 0 0 16,-1 2 0-16,0 0 0 15,-3-1 0-15,-2 0 0 16,-3 1 0-16,-12-3-2 15,12 1 0-15,-12-1-2 16,0 0-7-16,0 0-8 16,-8-21-13-16,8 21-10 15,0-13 1-15,0 13-1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4T23:25:05.98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1528 1226 39 0,'0'0'28'16,"0"0"4"-16,0 0-2 16,8-47-20-16,-8 47 1 0,0 0 0 15,0 0 2-15,0 0-1 16,0 0-3-16,7-45-1 15,-7 45-2-15,0 0-2 16,-3-13-1-16,3 13-1 16,-4 28 1-16,1 2-3 15,3 10 2-15,-2 9-3 16,0 9 1-16,-3 4 0 15,4 4-1-15,-1 1 0 16,2-8-2-16,-2-7 0 16,0-17-7-16,15-5-24 15,-11-13-4-15,-2-17 1 16,11-8-1-16</inkml:trace>
  <inkml:trace contextRef="#ctx0" brushRef="#br0" timeOffset="565.0323">1386 1267 91 0,'0'0'39'0,"-50"-39"1"16,50 39-1-16,0 0-31 16,-56-52 0-16,56 52-3 15,0 0 0-15,-20-46-2 16,20 46 0-16,0 0-2 15,0 0 0-15,72-59-2 16,-72 59 1-16,79-29-1 16,-33 12 1-16,6 3-1 15,4-1 0-15,0 1 1 16,1 2 0-16,1 3 1 0,-5 3-1 15,0 7 2-15,-6 13-2 16,25 20 2-16,-35 16-2 16,-16 15 2-16,-24 8-1 15,-2 7 0-15,-9-2-2 16,3-4 1-16,4-20-1 15,0-2 0-15,5-15 1 16,3-8-1-16,4-13 1 16,5-11 0-16,4-13 0 15,5-10 0-15,-3-9 1 16,4-9 0-16,3-4 0 15,-3-2 1-15,-2 4-2 16,1 1 1-16,-5 13 0 16,-4 4 0-16,-1 6-1 0,-9 14 0 15,16 5 0-15,-9 12 0 16,0 10-1-16,3 5 0 15,-2 4 0-15,3 8-2 16,3 3 1-16,-2-3-4 16,9-3 0-16,-7-15-13 15,20-1-21-15,-9-15-2 16,12-1 2-16,-8-20 0 15</inkml:trace>
  <inkml:trace contextRef="#ctx0" brushRef="#br0" timeOffset="931.0532">2537 1444 101 0,'0'0'39'0,"-12"12"0"16,12-12 1-16,16 11-37 15,5-12 1-15,9-4 0 16,11-4-1-16,2-7-1 15,6-4 0-15,2-4 0 16,-1-5-1-16,-6-1 0 16,-10-1 0-16,-10-1 0 15,-11 4-1-15,-13 28 1 16,-5-25 0-16,-20 5 0 15,-5 17 0-15,-18 3 0 16,3 14 0-16,-13 8 0 16,11 12 0-16,-8 5 0 15,20 6-1-15,11 0 0 0,12-2 1 16,19-8-2-16,15-5-1 15,22-10-1-15,15-12-4 16,28-7-11-16,-3-16-14 16,25-1-10-16,-5-7 0 15,11 0-2-15,-8-4 3 16</inkml:trace>
  <inkml:trace contextRef="#ctx0" brushRef="#br0" timeOffset="1577.0902">4261 910 93 0,'0'0'37'0,"0"0"3"16,-16-58 0-16,16 58-37 16,0 0 1-16,-23 11-1 15,8 38 0-15,-4 20 0 16,1 14 2-16,4 7-3 0,7 3 1 15,0-13-2-15,7-9 1 16,-5-18-2-16,5-14 1 16,0-5-1-16,-1-12 0 15,1-7 0-15,0-15 1 16,0 0 0-16,15-20-1 15,-5-8 1-15,1-7 0 16,-1-2 0-16,3-6 0 16,5-6-1-16,0 2 1 15,-18 47 0-15,0 0-1 16,34-60 1-16,-34 60-1 15,37-45 2-15,-6 29-2 16,2 12 0-16,-2 15 0 16,-1 6 0-16,-9 15-1 0,-3 5 0 15,-7 6 1-15,-18-3-2 16,-10 3 2-16,-11-2 0 15,-9 2-2-15,-8-1 1 16,-8-5 0-16,1-8-1 16,2-4-3-16,10-7-1 15,6-17-6-15,34-1-20 16,-12-24-9-16,30 4 2 15,3-11-1-15</inkml:trace>
  <inkml:trace contextRef="#ctx0" brushRef="#br0" timeOffset="1968.1126">4827 1226 97 0,'16'-4'39'16,"-16"4"1"-16,0 0 0 15,-17 4-31-15,0 4-1 16,-8 5-3-16,-3 5-2 15,-6 6 0-15,3 5-1 16,-1 3 0-16,2 2-1 16,5-1 0-16,9 4-1 15,9-7 1-15,12 0-1 16,11-7 0-16,12-11 0 15,14-8 0-15,2-5 0 16,9-10 0-16,4-10 1 16,-6-5-1-16,-5-5 0 15,-11-1 0-15,-11 2-1 16,-12 2 0-16,-10 4 0 0,-11 3-1 15,-12 10 0-15,0 5-1 16,-8 7 0-16,7 5-2 16,-1 4-2-16,16 5-13 15,-4-4-20-15,22 0 2 16,7-7-1-16,21-1 0 15</inkml:trace>
  <inkml:trace contextRef="#ctx0" brushRef="#br0" timeOffset="2369.1355">5568 1174 120 0,'-25'-2'42'0,"-19"9"-1"16,-10 9 0-16,-8 4-37 15,-2 3-1-15,6 13 1 16,8 5-4-16,9 0 0 15,11 1 0-15,14-3 0 16,18-6 0-16,14-4 0 16,13-14 0-16,16-11 0 15,9-13 0-15,10-12 0 16,3-15 0-16,1-15 0 15,-68 51 0-15,72-60 0 16,-72 60 0-16,67-75 0 16,-67 75 0-16,64-77 0 15,-64 77 0-15,44-72 0 16,-44 72 0-16,34-53 0 0,-34 53 0 15,-9-19 0-15,9 19 0 16,-22 25 0-16,6 15 0 16,-5 22 0-16,-1 13-9 15,4-4-12-15,26 2-18 16,10-33-3-16,20-5 1 15,0-17-1-15</inkml:trace>
  <inkml:trace contextRef="#ctx0" brushRef="#br0" timeOffset="2748.1572">6120 1198 119 0,'-20'-7'40'15,"5"18"1"-15,-16 4 0 0,7 18-36 16,6-3-2-16,2 10 1 15,3-2-2-15,9-1-2 16,7-7 0-16,9-9 0 16,12-5 0-16,5-8 0 15,9-8 0-15,1-12 0 16,6-9 0-16,-1-8 0 15,0-8 0-15,-3-2 0 16,-41 39 0-16,39-45 0 16,-39 45 0-16,29-45 0 15,-29 45 0-15,0 0 0 16,33-60 0-16,-19 55 0 15,-14 5 0-15,-5 28 0 16,-7 2 0-16,5 15 0 0,-2 3 0 16,5-1-2-16,13-6-12 15,-8-19-15-15,26 0-13 16,-2-13 0-16,18-8 1 15,-5-12-1-15</inkml:trace>
  <inkml:trace contextRef="#ctx0" brushRef="#br0" timeOffset="3637.208">6380 1225 89 0,'2'-15'35'16,"-2"15"0"-16,7-23-3 0,-7 23-24 15,0 0 1-15,12-8-2 16,-12 8 0-16,0 0-2 16,-2 16 0-16,2 3-1 15,-5 9-1-15,3 8 0 16,-3 6-2-16,3 7 1 15,-2 10-1-15,2 4-1 16,0 3 1-16,-1 1-1 16,-2-5 0-16,0 7 0 15,-5-2 1-15,-6 0-3 16,-7-6 2-16,-4-2 0 15,-6-5 0-15,-1-1-1 16,1-8 1-16,2-14 0 16,5-8 0-16,8-10-1 15,4-14 1-15,7-15 0 0,7-11 1 16,7-18-2-16,2-10 2 15,5-10 0-15,4-6 0 16,1-7 1-16,4 5-2 16,1-2 2-16,1 10-1 15,4 9 0-15,4 4-4 16,3 3-4-16,17 8-16 15,-6-3-15-15,17 6-4 16,-4-1 1-16,13 3-1 16</inkml:trace>
  <inkml:trace contextRef="#ctx0" brushRef="#br0" timeOffset="4326.2474">7536 1245 90 0,'10'-48'37'0,"-10"48"1"16,0 0 1-16,0 0-28 15,9-53-5-15,-9 53-1 16,0 0-1-16,0 0 0 15,0 14-1-15,-14 18-2 16,9 4 1-16,-5 8-2 0,6 4 1 16,0-1-1-1,7-9 2-15,3-11-1 0,8-10 0 16,9-13 0-16,9-10 0 15,9-13 0-15,3-7 1 16,2-11-1-16,2-2 0 16,-48 39 2-16,47-45-3 15,-47 45 0-15,41-49 0 16,-41 49 0-16,0 0 0 15,46-53 0-15,-46 53 0 16,18-31 0-16,-18 31 0 16,11 12 0-16,-13 13 0 15,-3 10 0-15,3 11-5 16,2 2-2-16,2-3-7 0,20-8-23 15,-9-10-5-15,19-5 1 16,0-17-2-16</inkml:trace>
  <inkml:trace contextRef="#ctx0" brushRef="#br0" timeOffset="4694.2685">8450 1151 113 0,'0'0'40'0,"0"0"2"15,-9-51-2-15,9 51-37 16,-23-5 0-16,-3 12-2 16,2 16 1-16,0 6-2 15,7 1 1-15,6-2-2 0,11 1 2 16,9-10-2-16,7-1 1 15,1-2-1-15,3-2 1 16,1-3 0-16,-2 0 0 16,-2-5 0-16,-3 4 0 15,-3-1 0-15,-9 1 0 16,-7 3 0-16,-5 3 0 15,-6 1 0-15,-6 3 0 16,-3-1-1-16,-1 0 0 16,2 0-2-16,0-6-2 15,15 2-6-15,-7-15-26 16,16 0-3-16,15-7 0 15,9-2-1-15</inkml:trace>
  <inkml:trace contextRef="#ctx0" brushRef="#br0" timeOffset="5069.2899">8603 1264 109 0,'-1'17'39'0,"-5"-4"1"15,17 5-5-15,3-14-31 16,10-3 0-16,8-8-1 15,10-8 0-15,4-6-1 16,-46 21 0-16,51-26 1 16,-51 26-2-16,59-36 1 15,-59 36 0-15,48-43 0 16,-48 43-1-16,0 0 2 0,45-57-3 15,-45 57 0-15,0 0 0 16,0 0 0-16,1-43 0 16,-33 52 0-16,-10 15 0 15,-15 12 0-15,6 18 0 16,0 2 0-16,20 8 0 15,14-11-2-15,25-10 0 16,16-10-5-16,10-16-3 16,23-6-20-16,-2-16-11 15,17-5-1-15,-3-13 0 16,11-8 1-16</inkml:trace>
  <inkml:trace contextRef="#ctx0" brushRef="#br0" timeOffset="5407.3093">9464 1077 106 0,'0'0'41'0,"0"0"2"16,0 0-2-16,0 0-34 16,0 0-2-16,-41-36-2 15,7 56 0-15,-6 3-2 16,9 16 0-16,16-22-1 15,17 5 0-15,16-14-1 16,14-1 2-16,-3-4-1 16,2 2 0-16,-3 2 1 15,-5 4-1-15,-8 6 0 16,-7 1 1-16,-10 9-1 0,-10 3 2 15,-5 2-2-15,-8-1-2 16,-4 1 1-16,-3-4-1 16,2-5-1-16,-2-3-4 15,14-5-11-15,-9-10-20 16,27-5-4-16,-20 3 0 15,20-3-1-15</inkml:trace>
  <inkml:trace contextRef="#ctx0" brushRef="#br0" timeOffset="6392.3656">10674 1140 66 0,'0'0'38'15,"0"0"1"-15,0 0 0 0,0 0-15 16,27-48-15-16,-27 48-2 16,0 0-2-16,-47 7-1 15,6 7-1-15,-7 8 0 16,4 10-1-16,-5-1 0 15,9 6 0-15,7 3-2 16,15-2 1-16,23-10 0 16,11-6 0-16,11-8-1 15,11-12 1-15,8-8 0 16,8-6 0-16,1-14 0 15,0-5-1-15,-55 31 1 16,59-33 0-16,-59 33 0 0,0 0 1 16,62-60-2-16,-62 60 0 15,0 0 0-15,44-49 0 16,-40 31 0-16,-4 18 0 15,1 13 0-15,-8 22 0 16,-9 10 0-16,3 26 0 16,-5 11-2-16,4 11 1 15,-3-1 1-15,-1 3-1 16,-3-5 1-16,-2-12-1 15,-3-5 1-15,-1-12-1 16,-7-14 2-16,-5-6-2 16,-2-13 2-16,-5-10-2 15,-2-14 0-15,3-5 1 16,2-10-1-16,3-11-1 15,12-8-1-15,4-12-1 0,17 0-3 16,7-17-4-16,31 8-18 16,-9-15-10-16,27 5-2 15,0-2 1-15,20 8 0 16</inkml:trace>
  <inkml:trace contextRef="#ctx0" brushRef="#br0" timeOffset="6678.382">11358 767 108 0,'0'0'42'0,"37"-57"1"16,-37 57-2-16,0 0-39 15,0 0 1-15,0 0 0 16,0 0-1-16,-21 61-1 16,-11 22-1-16,3 25 1 15,-5-4-3-15,13-4 2 16,12-8-5-16,12-18-1 15,24-18-19-15,3-28-16 16,15-9 1-16,-3-16 0 16,10-6-1-16</inkml:trace>
  <inkml:trace contextRef="#ctx0" brushRef="#br0" timeOffset="7094.4058">11716 1152 112 0,'0'0'41'0,"-21"-10"0"15,2 22-1-15,-3 10-37 16,4 14 1-16,-2 5-1 16,9-2-1-16,6-6 0 15,5-7-1-15,6-2 1 16,9-8-1-16,3-12 0 15,10-5 1-15,5-9-2 16,1-11 0-16,3-4 0 16,-1-10 0-16,-36 35 0 15,0 0 0-15,56-56 0 16,-56 56 0-16,0 0 0 15,50-53 0-15,-50 53 0 0,8-25 0 16,1 16 0-16,-9 9 0 16,0 17 0-16,-7 10 0 15,-1 6 0-15,1 15 0 16,1-3-2-16,7-4-3 15,13-6-2-15,4-15-7 16,27-2-15-16,-9-15-13 16,21-3 1-16,-4-10-1 15,11-5 2-15</inkml:trace>
  <inkml:trace contextRef="#ctx0" brushRef="#br0" timeOffset="7311.4182">12498 1196 89 0,'0'0'41'16,"14"-57"0"-16,-43 54 1 15,3 19-16-15,-17 6-22 16,4 16 0-16,-7 0-2 16,9 8 0-16,6-2-2 15,22-9 0-15,17-8-1 16,15-13-2-16,20-5-1 15,11-13-4-15,22-8-18 16,-6-11-13-16,15-2-3 16,-5-12 2-16,-80 37-2 15</inkml:trace>
  <inkml:trace contextRef="#ctx0" brushRef="#br0" timeOffset="7623.436">12965 1165 116 0,'10'-19'42'0,"-29"20"0"15,-12 12-1-15,-9 10-37 16,-13 11-1-16,6 7-1 15,9-2-1-15,22-1 1 16,11-5-2-16,12-3 2 16,8-8-2-16,14-7 0 15,3-11 0-15,11-5 0 16,0-11 0-16,2-6 0 15,-4-10 0-15,-1-5 0 16,-40 33 0-16,0 0 0 16,49-62 0-16,-49 62 0 15,22-47 0-15,-22 47 0 0,0 0 0 16,16-59-4-16,-16 59-1 15,0 0-2-15,0 0-12 16,1-47-14-16,-1 47-8 16,10-4 1-16,10-1-1 15</inkml:trace>
  <inkml:trace contextRef="#ctx0" brushRef="#br0" timeOffset="7979.4564">13545 1097 120 0,'0'0'42'15,"0"0"1"-15,0 0-4 16,0 0-34-16,0 0-1 0,13-26-2 16,-56 39-2-16,1 11 0 15,-5 3 0-15,15 4 0 16,9 0 0-16,24-3 0 15,13-8 0-15,15-5 0 16,2-2 0-16,0-5 0 16,-5-1 0-16,-3 0 0 15,-6 0 0-15,-10 4 0 16,-7 3 0-16,-12 4-2 15,-5-1 2-15,-9 5-1 16,-2 2 0-16,-2-2-2 16,0 1-1-16,1-8-6 15,21 2-15-15,-7-16-13 16,15-1-4-16,21-5 0 15,12-10 0-15</inkml:trace>
  <inkml:trace contextRef="#ctx0" brushRef="#br0" timeOffset="8337.4769">13859 1189 105 0,'-15'10'41'0,"-1"1"2"15,12 0-2-15,4-11-32 16,19 12-6-16,6-12 0 15,12-5-1-15,5-4 0 16,5-3 0-16,-47 12-1 16,54-13 0-16,-54 13 1 15,0 0-2-15,66-35 0 0,-66 35 0 16,0 0 0-16,0 0 0 15,31-46 0-15,-31 46 0 16,-35-12 0-16,0 21 0 16,-19 3 0-16,2 13 0 15,-13 10 0-15,14 12 0 16,9 3 0-16,28-2 0 15,23-11 0-15,18-11 0 16,25-6-13-16,6-21-12 16,32-3-15-16,-2-13-4 15,14-3 0-15,1-14 0 16</inkml:trace>
  <inkml:trace contextRef="#ctx0" brushRef="#br0" timeOffset="9114.5213">15449 795 82 0,'-5'-50'41'16,"5"50"-1"-16,0 0 0 15,0 0-22-15,-66-47-14 0,66 47 1 16,-61 18-1-16,61-18 0 16,-67 51-1-16,-9 33 0 15,4 21-2-15,-2 9 1 16,9 7-2-16,25 0-2 15,29-15-2-15,35-23-3 16,46-34-22-16,3-25-12 16,20-8 2-16,-4-15-3 15,11-5 3-15</inkml:trace>
  <inkml:trace contextRef="#ctx0" brushRef="#br0" timeOffset="9629.5508">15822 1210 82 0,'5'-14'38'0,"-13"0"-1"15,8 14 1-15,-15-16-29 16,2 16 1-16,-10-2-3 15,1 8-1-15,-6 1-1 16,-4 4-1-16,-3 7-1 16,-3 4 0-16,-2 6-1 15,0 4 1-15,-1 4-2 16,4-2 1-16,4 2-1 15,5 2 0-15,8-1-1 16,12-5 1-16,10-3-1 16,12-7 0-16,15-15 2 0,12-6-2 15,8-7 0-15,11-14 0 16,-3-9 0-16,5-8 0 15,-4-6 0-15,-6-2 0 16,-14 8 0-16,-7-2 0 16,-12 9 0-16,-7 5 0 15,-12 5 0-15,0 20 0 16,-17-3 0-16,3 11 0 15,-3 14 0-15,-1 1 0 16,6 7 0-16,3 3 0 16,5 1-2-16,9-5-2 15,10-4-2-15,7-9-2 16,21-3-6-16,-11-20-13 15,24 2-11-15,-13-9-1 0,10 1 0 16,-10-13 1-16</inkml:trace>
  <inkml:trace contextRef="#ctx0" brushRef="#br0" timeOffset="10016.5729">16280 1204 104 0,'1'-13'39'16,"-1"13"0"-16,-14 6 0 16,0 9-30-16,-1 8-6 15,5 5 1-15,-8 5-2 16,5 5 0-16,-1 0 0 15,2-3 0-15,-2-3-1 16,8-2 1-16,2-10-1 16,0-9 0-16,4-11 0 0,14-2 0 15,0-14 0-15,6-7-1 16,2-10 2-16,3-1-2 15,3-9 0-15,-1 2 0 16,-27 41 0-16,0 0 0 16,38-58 0-16,-38 58 0 15,28-43 0-15,-13 27 0 16,1 14 0-16,-16 2 0 15,14 29 0-15,-7-2-3 16,2 8-2-16,4 3 1 16,3-1-3-16,0-2-1 15,12-4-3-15,-6-20-11 16,22 7-14-16,-11-17-2 15,9-1 0-15,-5-14 1 0</inkml:trace>
  <inkml:trace contextRef="#ctx0" brushRef="#br0" timeOffset="10388.5942">16824 1244 89 0,'0'0'39'15,"0"0"0"-15,10-49 2 16,-10 49-27-16,-10-16-4 16,10 16-3-16,-33 6-2 15,17 17-1-15,-16 4-3 16,9 9 1-16,-5 3-1 15,14 1 0-15,14-13 1 16,14-11-2-16,13-15 0 16,8-14 0-16,11-14 0 15,-46 27 0-15,52-42 0 0,-52 42 0 16,70-59 0-16,-70 59 0 15,66-79 0-15,-66 79 0 16,67-85 0-16,-67 85 0 16,52-85 0-16,-52 85 0 15,41-63 0-15,-41 63 0 16,0 0 0-16,0 0 0 15,40-36 0-15,-45 51 0 16,-14 27 0-16,-4 26-2 16,-1 15-11-16,4 2-6 15,21-1-12-15,8-20-7 16,33-26-6-16,-5-16 0 15,20-5 4-15</inkml:trace>
  <inkml:trace contextRef="#ctx0" brushRef="#br0" timeOffset="10952.6264">18161 1196 87 0,'0'0'40'0,"0"0"0"15,-36-58 2-15,36 58-25 16,0 0-13-16,0 0 0 16,-44-17-1-16,13 20 0 15,-4 10-2-15,5 7 1 16,-9 13-2-16,6 5 2 15,2 11-3-15,15 2 2 16,12-11-1-16,14 1 0 16,8-12 0-16,11-6 1 15,10-16-1-15,7-9 0 16,3-12 0-16,1-8 1 0,0-8-1 15,-6-13 0-15,-44 43 0 16,0 0 0-16,43-68 1 16,-43 68-1-16,13-47 0 15,-13 47-1-15,0 0 0 16,-10-61 0-16,10 61-1 15,0 0-3-15,0 0-3 16,-32-46-12-16,32 46-13 16,0 0-7-16,0 0 0 15,0 0-1-15</inkml:trace>
  <inkml:trace contextRef="#ctx0" brushRef="#br0" timeOffset="11201.6407">18693 866 78 0,'53'-51'42'0,"-53"51"1"16,0 0-1-16,0 0-21 16,0 0-18-16,0 0 0 15,0 0 0-15,19-1-1 16,-49 60-2-16,-2 22 2 15,3 4-3-15,6 13 1 16,7-1-5-16,3-14-5 16,18-14-23-16,-11-38-8 15,12-11 0-15,-6-20-1 16</inkml:trace>
  <inkml:trace contextRef="#ctx0" brushRef="#br0" timeOffset="11394.6517">18613 1212 86 0,'0'0'42'15,"0"0"-2"-15,-29-60 3 16,29 60-18-16,0 0-23 16,0 0-1-16,24-60-2 15,-24 60-4-15,48-35-2 16,-48 35-5-16,75-35-18 15,-75 35-12-15,88-44 0 16,-88 44-1-16,97-53 3 16</inkml:trace>
  <inkml:trace contextRef="#ctx0" brushRef="#br0" timeOffset="11820.6761">19223 669 103 0,'0'0'42'16,"0"0"0"-16,24-46-4 16,-24 46-34-16,0 0-1 15,0 0 0-15,-49 30 0 16,49-30 1-16,-43 58 0 15,35-24-2-15,-35 58 2 16,-8 6-3-16,14 6 1 16,-3-9-2-16,16-14 0 15,6-19 0-15,18-26 0 16,21-37 0-16,6-14 0 15,-27 15 0-15,0 0 0 0,57-44 0 16,-57 44 0 0,0 0 0-16,70-59 0 0,-70 59 0 15,0 0 0-15,55-60 0 16,-55 60 0-16,18-32 0 15,3 34 0-15,-19 9 0 16,4 17 0-16,-13 12 0 16,2 9 0-16,-4 1 0 15,10 4 0-15,6-17-3 16,3-4-2-16,16-13-3 15,-1-14-5-15,23-3-9 16,-15-21-8-16,23 0-8 16,-13-11-3-16,4 2 0 15,-8-8 2-15</inkml:trace>
  <inkml:trace contextRef="#ctx0" brushRef="#br0" timeOffset="12175.6964">19562 1199 109 0,'-18'7'41'0,"13"5"1"16,5-12-5-16,4 14-34 15,15-17 0-15,11-3 0 16,-30 6 0-16,0 0-1 16,64-21 1-16,-64 21-1 15,47-23 0-15,-47 23 0 16,0 0-1-16,65-54 1 15,-65 54-2-15,0 0 0 16,37-57 0-16,-37 57 0 16,0 0 0-16,0 0 0 0,-14-51 0 15,14 51 0-15,-69-1 0 16,26 17 0-16,-11 9 0 15,15 19 0-15,5 6 0 16,21 3 0-16,18-9 0 16,28-11 0-16,17-21 0 15,6-10-6-15,16-7-4 16,-72 5-7-16,75-27-11 15,-75 27-7-15,85-38-5 16,-85 38-2-16,82-46 2 16</inkml:trace>
  <inkml:trace contextRef="#ctx0" brushRef="#br0" timeOffset="12536.717">20206 1051 85 0,'0'0'42'16,"51"-37"1"-16,-56 48-1 16,-3 11-14-16,-11 15-26 15,-14 8 1-15,4 9-1 16,-5-7-1-16,16 3 1 15,2-8-2-15,12-9 0 16,4-8 0-16,2-7 0 16,-2-18 0-16,0 0 1 15,17 1-1-15,-8-13 0 16,-1-6 1-16,2-6-1 15,1-4 1-15,2-7 1 16,-13 35-2-16,0 0 0 16,19-50 0-16,-19 50 0 15,0 0 0-15,28-48 0 16,-28 48 0-16,0 0 0 0,0 0 0 15,53-44 0-15,-53 44 0 16,49-13 0-16,-49 13-7 16,71-14-11-16,-71 14-11 15,78-19-8-15,-78 19-5 16,87-16-2-16,-39 7 3 15</inkml:trace>
  <inkml:trace contextRef="#ctx0" brushRef="#br0" timeOffset="13242.7574">21254 1057 105 0,'0'0'39'16,"0"0"1"-16,0 0-9 15,-15-3-27-15,-14 18-1 16,-2 6 0-16,-6 3-1 16,1 1 0-16,2-4 0 0,13-1 0 15,16-6-2-15,24-10 1 16,13-2 0-16,9-2-1 15,2 3 1-15,0-2 0 16,-1 3-1-16,-5 7 1 16,-11 7 0-16,-12 8-1 15,-14 4 0-15,-12 3 1 16,-9 2-1-16,-6-1 0 15,-3 0 0-15,0-7 0 16,2-5-2-16,5-6 0 16,23-16-3-16,-11 6-2 15,36-12-19-15,-7-12-12 16,23-3-2-16,-3-8 0 15,17 2 1-15</inkml:trace>
  <inkml:trace contextRef="#ctx0" brushRef="#br0" timeOffset="13840.7916">21660 1139 89 0,'0'0'40'16,"0"0"1"-16,0 0 1 16,48-47-17-16,-48 47-24 15,0 27 2-15,-14 6-2 16,-2 20 1-16,-7-6-1 15,3 5 1-15,1-3-2 16,5-9 1-16,4-9-1 16,6-10 1-16,-2-4-1 15,6-17 1-15,0 0-1 16,20-21 1-16,-6-2 0 0,1-8-1 15,3-7 1-15,-18 38 1 16,19-51-2-16,-19 51 0 16,24-51 0-16,-24 51 0 15,20-52 0-15,-20 52 0 16,0 0 0-16,26-58 0 15,-26 58 0-15,0 0 0 16,0 0 0-16,0 0 0 16,55-44 0-16,-22 45 0 15,-33-1 0-15,0 0 0 16,54 10 0-16,-54-10 0 15,52 4 0-15,-52-4 0 16,65 1 0-16,-65-1 0 16,70-5 0-16,-70 5 0 0,69-11 0 15,-69 11 0-15,62-14 0 16,-62 14 0-16,33-3 0 15,-2 11 0-15,-21 10 0 16,-7 15 0-16,-20 8 0 16,5 8 0-16,-1 4 0 15,12-3-2-15,14-10-3 16,5-12-3-16,19-3-4 15,-3-21-7-15,27-3-9 16,-16-14-5-16,19-5-5 16,-13-11-2-16,6-2 3 15</inkml:trace>
  <inkml:trace contextRef="#ctx0" brushRef="#br0" timeOffset="14227.8138">22706 1247 107 0,'0'0'40'0,"1"-50"2"0,-1 50-2 16,0 0-26-16,-16-37-10 15,-18 32-1-15,-3 11 0 16,-11 6-1-16,8 12-2 15,-1 6 0-15,17 7 0 16,5-3 0-16,18 1 0 16,8-11 0-16,5-5 0 15,11-7 0-15,1-9 0 16,10-8 0-16,2-9 0 15,2-7 0-15,-1-8 0 16,-37 29 0-16,0 0 0 16,55-56 0-16,-55 56 0 0,0 0 0 15,49-58 0 1,-49 58 0-16,0 0 0 0,25-50 0 15,-25 50 0-15,0 0 0 16,0 12 0-16,-8 16 0 16,5 11 0-16,-5 6 0 15,8 0 0-15,9-8 0 16,4-8-5-16,13-6-4 15,1-15-6-15,23-8-8 16,-14-16-7-16,24-4-7 16,-12-11-2-16,10-7-2 15,-58 38 3-15</inkml:trace>
  <inkml:trace contextRef="#ctx0" brushRef="#br0" timeOffset="14474.8279">23355 911 127 0,'0'0'43'16,"16"-52"-1"-16,-16 52-10 15,0 0-29-15,0 0-1 16,0 0 2-16,0 0-2 16,-22-22-2-16,-4 74 0 15,-8 20 0-15,5 8 0 16,-2 4 0-16,13-2 0 15,-1-9 0-15,14-14-5 16,21-30-3-16,-7-20-7 16,29-9-13-16,-15-19-12 15,22-8-1-15,-45 27-1 16,0 0 4-16</inkml:trace>
  <inkml:trace contextRef="#ctx0" brushRef="#br0" timeOffset="14708.8413">23636 882 118 0,'30'-53'44'0,"-30"53"0"16,0 0-1-16,0 0-39 16,0 0-2-16,0 0-2 15,0 0 0-15,0 0 0 16,-14 81 0-16,-14 0 0 15,4 5 0-15,1-3 0 16,8-6-2-16,14-11-14 16,-9-27-12-16,24-25-15 0,-14-14 0 15,15 4-1-15,-7-16 0 16</inkml:trace>
  <inkml:trace contextRef="#ctx0" brushRef="#br0" timeOffset="15696.8978">1712 2542 58 0,'-3'-19'37'0,"6"5"-2"16,-16-3 3-16,13 17-12 15,-30-7-18-15,7 15 0 16,-15 5-2-16,-2 14 0 16,-14 9-2-16,2 8 1 15,-5 2-2-15,7 1 0 16,6-6 0-16,8-2-1 15,15-8-1-15,17-8-1 16,15-9 0-16,13-7 0 16,11-1 0-16,6-3 0 15,3 2 0-15,-1 1 0 16,-4 0 0-16,-8 8 1 15,-12 5 0-15,-12 8-1 16,-14 1 1-16,-9 8-1 0,-6-3 1 16,-6 1-1-16,1-5-2 15,2-10 0-15,13-6-2 16,12-13-2-16,12-17-3 15,9-20-9-15,33 7-18 16,-6-20-3-16,20 5 1 16,-4-14 0-16</inkml:trace>
  <inkml:trace contextRef="#ctx0" brushRef="#br0" timeOffset="16085.9201">1985 2620 107 0,'-4'-12'38'16,"4"12"1"-16,-14 7 0 0,4 11-33 15,-6 1-2-15,5 9 0 16,-4 7-1-16,5 8 0 15,-2 8-1-15,2 6 1 16,4 0-2-16,4 0 0 16,2-7 0-16,4-2 0 15,5-14 0-15,7-12-1 16,7-17 0-16,7-17 0 15,6-14 0-15,4-12 0 16,0-10 0-16,4-6 0 16,-2-7 0-16,-4 6 0 15,-7 6 0-15,-6 6 2 16,-9 11-2-16,-4 11 0 15,-12 21 0-15,0 0 0 16,-3 18 0-16,-7 12 0 0,-3 11 0 16,3 4-2-16,0 8 0 15,6 3 0-15,10 0-3 16,7-13-2-16,16 2-4 15,2-29-13-15,29 12-8 16,-9-31-8-16,15-2 1 16,-1-21 0-16</inkml:trace>
  <inkml:trace contextRef="#ctx0" brushRef="#br0" timeOffset="16582.9485">2854 2728 105 0,'-14'-19'39'0,"-18"-2"2"15,2 21-1-15,-14 1-34 16,5 15 0-16,0 5-2 0,4 8-1 15,4 4-1-15,10 0 0 16,6 1-1-16,11-4 0 16,14-7 0-16,6-4 0 15,15-10-1-15,7-11 0 16,6-8 0-16,4-9 0 15,-2-5 0-15,1-6 0 16,-7-8 0-16,-2-1 0 16,-6 0-1-16,-9 4 2 15,-3 0-2-15,-8 7 1 16,-2 5-1-16,-7 12 1 15,-3 11-1-15,-2 17 0 16,-4 19 1-16,-3 16-1 16,-2 19 1-16,-3 16 0 0,-1 11 0 15,-1 10-1-15,0 0 2 16,2-5-2-16,1-6 1 15,0-13 0-15,3-15 1 16,-4-13-2-16,-1-16 2 16,3-17-1-16,-6-11 1 15,-3-14-1-15,-1-9-1 16,-2-10 1-16,-1-7-1 15,3-12-2-15,4-4-2 16,3-13-2-16,17 10-8 16,-5-21-11-16,28 20-8 15,1-15-5-15,14 12-2 16,7-1 2-16</inkml:trace>
  <inkml:trace contextRef="#ctx0" brushRef="#br0" timeOffset="17642.0091">3561 2625 108 0,'-27'-5'40'15,"-11"-3"2"-15,1 15-2 16,-5 1-35-16,-3 11 0 15,0 7-2-15,6 6 0 16,2 4-1-16,4 3-1 16,13-1 0-16,11 2 0 0,10-5-1 15,13-5 0 1,10-9 1-16,7-7-1 0,9-9-1 15,3-7 1-15,0-8 0 16,-2-10 0-16,-1-5-1 16,-4-5 1-16,-5-7 0 15,-7-1 0-15,-1-1 0 16,-8 3 1-16,-3 2-1 15,-3 6 1-15,-3 5-1 16,-1 8 1-16,-5 15-1 16,0 0 0-16,-10 20 0 15,5 1 0-15,0 7-1 16,3 1 1-16,0-3-1 15,6 3 1-15,3-5 0 16,8-11-1-16,8-7 0 0,7-9 1 16,6-9 0-16,5-6 1 15,2-7-1-15,2-2 0 16,-4-1 0-16,-3 0 1 15,-7 7-1-15,-7 2 1 16,-7 9-1-16,-17 10 0 16,0 0 0-16,0 30 0 15,-11-3 1-15,0 9-2 16,-2 2 1-16,0 4-1 15,2 1 1-15,2-2 0 16,3-6 0-16,3-10-1 16,3-8 1-16,0-17 0 15,14 4 0-15,-5-18 1 16,5-8-1-16,-4-9 0 0,7-7 1 15,-5-4 0-15,6-5-1 16,-3 4 2-16,-2 0-2 16,2 8 0-16,0 5 0 15,-1 6 0-15,4 9 0 16,4 5-2-16,4 4 2 15,6 4 0-15,2 3 0 16,4 0 0-16,4 0 0 16,-2 0 0-16,1 2 0 15,-7-2 0-15,-6 0 0 16,-5 0 0-16,-9 0 2 15,-14-1-2-15,0 0 0 16,0 0 0-16,-21 13 0 16,3-8 0-16,-1 3 0 15,0 0 0-15,0 2 0 0,5 2 0 16,6 0-2-16,8 6 2 15,6-5 0-15,7 5 0 16,4 1 0-16,5 1-1 16,-1 1 1-16,1 2 0 15,-2 0 0-15,-3-2 0 16,-4 5 0-16,-9 1-1 15,-8 0 2-15,-10 3-1 16,-5-3 0-16,-4 3-1 16,-2-1 1-16,-4-4-2 15,5-1-3-15,0-13-3 16,15 6-5-16,-4-25-8 15,13 8-6-15,8-24-5 16,18 2-5-16,-8-22-4 0,16-7 1 16</inkml:trace>
  <inkml:trace contextRef="#ctx0" brushRef="#br0" timeOffset="18115.0361">4713 1967 103 0,'-14'-23'40'0,"14"23"1"16,-7-16-1-16,26 17-33 15,-8 5-4-15,9 2-1 16,5 11 0-16,3 8 0 16,1 11 0-16,4 16 0 15,-1 13-1-15,-4 11 1 16,-6 7 0-16,-8 9 1 15,-9 4-2-15,-10 2 1 16,-11-2-2-16,-6-8 0 16,-9-10 0-16,-8-7 0 0,-2-12 0 15,2-14-3-15,8-10-2 16,1-22-5-16,18-3-6 15,-4-35-8-15,34 7-11 16,-7-32-6-16,23-1-4 16,-2-22 4-16</inkml:trace>
  <inkml:trace contextRef="#ctx0" brushRef="#br0" timeOffset="19017.0877">7022 2095 58 0,'-2'-19'36'16,"-4"-11"-1"-16,2 5 2 15,-8-10-20-15,9 13 5 16,-15-9-16-16,3 6 1 0,-12 5-1 15,-1 5-1-15,-7 12-1 16,-4 16-1-16,-5 9-1 16,-5 13 0-16,-4 15-1 15,-1 21 0-15,-2 14-1 16,3 12 2-16,4 7-2 15,7 4 1-15,9-2-2 16,10-2 1-16,16-8-4 16,6-20-1-16,16-6-5 15,-5-28-15-15,24 1-14 16,-13-28-1-16,11-1 1 15,-16-22 1-15</inkml:trace>
  <inkml:trace contextRef="#ctx0" brushRef="#br0" timeOffset="19852.1355">6262 2655 116 0,'-30'-18'40'0,"17"18"0"16,2-7-1-16,28 4-36 15,7-1-1-15,18-1-2 16,16-6 1-16,16-1-1 15,13-3 1-15,14-4-2 16,6 1 2-16,1 0-2 16,-4 2 1-16,-5 5 0 15,-10 0 0-15,-15 4 0 16,-16 5 0-16,-15 2 0 0,-15 2 1 15,-14 5 0 1,-14-7-1-16,-18 26 3 0,-3-7-1 16,-5 6 1-16,-7 7-2 15,0 5 2-15,2 5-3 16,2 2 0-16,11-1 0 15,9-2 0-15,11-5 0 16,17-2 0-16,7-13 0 16,9-10 0-16,8-11 0 15,3-11 0-15,3-12 0 16,0-10 0-16,-3-10 0 15,-7-3 0-15,-6-6 0 16,-9 0 0-16,-9 1 0 16,-8 3 0-16,-10 9 0 15,-12 10 0-15,-7 8 0 0,-7 11 0 16,-5 8 0-16,3 6 0 15,3 8 0-15,4 3 0 16,13 3 0-16,10 0 0 16,14-3 0-16,17-5 0 15,10-1 0-15,15-3 0 16,6-1-2-16,5-2 2 15,3 4 0-15,-7 0 2 16,-5 6-2-16,-9 3 0 16,-10 3 0-16,-9 11 0 15,-12 4 0-15,-11 3 0 16,-7 4 0-16,-9 2 0 15,2 0 0-15,-4-3 0 16,-1-3 0-16,-1-10 0 0,5-5 0 16,4-8 0-16,5-14 0 15,0 0 0-15,12-22 0 16,-2-2 0-16,2-8 0 15,2-5 0-15,-4-5 0 16,3-3 0-16,3 3 0 16,-3-1 0-16,-3 8 0 15,3 2 0-15,2 5 0 16,3 5 0-16,7 11-4 15,4-2-7-15,17 15-4 16,-7-15-6-16,33 22-7 16,-15-21-4-16,29 18-3 15,-9-14-6-15,15 3 3 16</inkml:trace>
  <inkml:trace contextRef="#ctx0" brushRef="#br0" timeOffset="20248.1581">9363 2947 112 0,'13'-11'37'16,"1"-6"-20"-16,7-2-17 15,2-3-40-15,15 5-1 16,0-8 0-16</inkml:trace>
  <inkml:trace contextRef="#ctx0" brushRef="#br0" timeOffset="20398.1667">10395 2800 106 0,'38'16'42'0,"-4"5"0"16,-20-6-4-16,1-4-39 16,2 12-28-16,-17-23-10 15,32 20-1-15,-15-21-1 16</inkml:trace>
  <inkml:trace contextRef="#ctx0" brushRef="#br0" timeOffset="20563.1761">11379 2935 106 0,'60'8'41'15,"1"10"0"-15,-21-12-2 16,6 0-37-16,-14 2-5 16,2-16-12-16,8 10-23 15,-4-13-2-15,10 6 1 16,-2-10-2-16</inkml:trace>
  <inkml:trace contextRef="#ctx0" brushRef="#br0" timeOffset="20707.1844">12524 2977 107 0,'49'13'40'15,"1"6"0"-15,-11-13-2 16,6 7-35-16,4-6-9 0,-1-17-28 16,18 3-5-16,1-13-1 15,17 1 0-15</inkml:trace>
  <inkml:trace contextRef="#ctx0" brushRef="#br0" timeOffset="20871.1938">14409 2921 115 0,'52'28'40'16,"-11"-9"0"-16,4 4-5 16,6-1-42-16,-8-15-29 15,23 5-3-15,1-15-1 16,19 9 0-16</inkml:trace>
  <inkml:trace contextRef="#ctx0" brushRef="#br0" timeOffset="21029.2028">16234 3040 77 0,'118'5'39'15,"-2"13"0"-15,-20-11-1 16,5 15-13-16,-10-11-25 16,1-10-7-16,11 6-29 15,-4-13-3-15,14 3-1 16,-1-14-1-16</inkml:trace>
  <inkml:trace contextRef="#ctx0" brushRef="#br0" timeOffset="21204.2128">19287 3014 103 0,'89'22'40'16,"-5"-11"-2"-16,3 2-6 15,13 4-69-15,-1-16-2 16,17 6 0-16,7-12-2 15</inkml:trace>
  <inkml:trace contextRef="#ctx0" brushRef="#br0" timeOffset="21344.2208">21711 3054 91 0,'93'9'39'16,"-3"10"-1"-16,-20-7-1 16,-3-5-31-16,4 8-39 15,-11-8-4-15,12 4 0 16,-2-15-2-16</inkml:trace>
  <inkml:trace contextRef="#ctx0" brushRef="#br0" timeOffset="21488.229">23249 3074 98 0,'105'6'40'0,"-20"-9"1"15,1 12-1-15,-19-8-25 16,1 4-13-16,3 4-10 16,-5-16-26-16,18 2-6 15,2-12-2-15,14-1-2 0</inkml:trace>
  <inkml:trace contextRef="#ctx0" brushRef="#br1" timeOffset="197893.3188">9129 2599 78 0,'0'0'37'0,"26"-6"-1"16,-7 0-1-16,16-3-34 15,2-6 0-15,9 3 0 16,4-8 1-16,5 2 0 16,-6-3 0-16,1 0 0 15,-7 0-1-15,-9 1 1 0,-11-2-1 16,-7-1 0-16,-14 0 0 15,-6 0 0-15,-11 0 0 16,-7 4 1-16,-11 1 0 16,-1 5 0-16,-9 8 0 15,-4 15 1-15,-4 7 0 16,3 11 0-16,-3 5-1 16,10 5-1-16,5 5 0 15,15 1 1-15,15 0-2 16,12-7 1-16,20-4-3 15,11-11 0-15,21-2-3 16,3-14-4-16,24 9-18 16,-7-25-12-16,11 7 0 15,-11-15-2-15,5 8 5 0</inkml:trace>
  <inkml:trace contextRef="#ctx0" brushRef="#br1" timeOffset="198268.3403">10028 2448 87 0,'-23'-18'37'0,"8"20"1"16,-11-2 0-16,8 14-32 15,-9 2-2-15,3 9 1 16,-3 4-2-16,4 5 1 16,1 0-2-16,5 3 1 15,3-9-2-15,6 1 2 16,5-14-2-16,3-15 0 15,16 5 0-15,6-20-1 0,11-11 1 16,3-16-2-16,6-6 2 16,3-7-1-16,-1-4 1 15,-3 5-2-15,-2 2 2 16,-10 11-1-16,-6 11 1 15,-7 16-1-15,-6 20 1 16,-3 16-1-16,-5 15 0 16,-1 8 1-16,2 6-2 15,1 4 1-15,4 4-3 16,3-7 0-16,13 0-8 15,-5-28-7-15,28 11-8 16,-14-32-7-16,22 5-6 16,-13-21-1-16,13 2 1 15</inkml:trace>
  <inkml:trace contextRef="#ctx0" brushRef="#br1" timeOffset="199426.4065">10557 2482 104 0,'-10'21'40'16,"-5"-9"0"-16,17 9-6 15,-2-21-30-15,31 15-2 16,4-19 1-16,8-4-1 16,12-10 0-16,0-5 0 15,3-10-1-15,1-5 0 16,-6-5-1-16,-7-4 1 15,-12 2 0-15,-9 3-1 16,-13 5 0-16,-10 3 0 16,-13 14 0-16,-10 6 1 0,-11 17-1 15,-10 19 0-15,-8 13 1 16,-5 14 0-16,1 8-1 15,4 5 2-15,9 0-2 16,15-2 2-16,18-8-1 16,20-14 0-16,22-16 0 15,19-13-1-15,13-17 0 16,14-11-1-16,4-11 2 15,-1-9-2-15,-3-7 1 16,-7 1-1-16,-14 1 1 16,-8 6 1-16,-17 8-1 15,-12 11 0-15,-22 19 0 16,0 0 0-16,-11 33 0 15,-15 5 1-15,-6 10-1 0,1 3 1 16,-4 5-1-16,5 1 1 16,5-10-1-16,8-5 1 15,9-18-2-15,10-13 2 16,9-11-1-16,8-15 0 15,8-9 0-15,3-15-1 16,1-6 2-16,2-6-2 16,-2-4 2-16,-1 6-2 15,-6 3 1-15,-3 11-1 16,-4 7 2-16,-2 12-1 15,1 11-1-15,1 7 1 16,6 10 0-16,4 1 0 16,9 0 0-16,7-4 1 15,7 0-1-15,6-8 0 0,5-10 0 16,-1-3 0-16,-3-4 1 15,-8-4-1-15,-9 1 0 16,-11 0 1-16,-14 2-1 16,-14 5 0-16,-11 10 0 15,-16 6 0-15,-8 9 1 16,-1 11-1-16,-6 6 0 15,-1 5 0-15,4 7 1 16,9-1-1-16,6 0 0 16,15-7 2-16,10-6-2 15,10-10 0-15,14-11 0 16,8-9 0-16,5-10 0 15,8-8 0-15,-1-8 0 16,0-4 0-16,-5-6 0 16,-1 3 0-16,-8 3 0 0,-7 6 0 15,-9 8 0-15,-16 18 0 16,11 10-2-16,-19 19 2 15,-7 21 0-15,-8 16 0 16,-5 18-1-16,-5 9 2 16,-3 15-1-16,-3 1 2 15,3-2-4-15,-1-4 1 16,3-11 1-16,3-12 0 15,6-18-1-15,2-13 0 16,4-16 1-16,7-19-1 16,12-14 0-16,-10-24 2 15,15-11-1-15,3-17 1 0,6-12-1 16,0-13 0-16,10-13 1 15,4-2-1-15,5 3 1 16,0 5-3-16,0 9 1 16,4 12-3-16,5 18-4 15,-6 1-4-15,15 31-4 16,-19-11-5-16,22 25-5 15,-21-23-4-15,27 19-6 16,-10-15-4-16,11 3 7 16</inkml:trace>
  <inkml:trace contextRef="#ctx0" brushRef="#br1" timeOffset="199928.4352">12614 2287 107 0,'-14'9'41'0,"-13"-7"0"0,6 25-2 15,-10-2-33-15,9 4-2 16,1 3-1-16,4 3 0 15,3 2-1-15,7-3 1 16,9-7-2-16,11-10 1 16,8-6-1-16,5-14 1 15,7-7-2-15,0-10 0 16,4-10 0-16,3-7 0 15,2-8 0-15,-5-1 0 16,-3 0 0-16,3 2 0 16,-6 10-2-16,-4 4 2 15,-8 14 0-15,-5 14-1 16,-8 23 1-16,-12 16-1 15,-10 20 1-15,-10 14 1 0,-1 20-1 16,-10 13 3-16,-2 8-3 16,-6 3 0-16,2-4 0 15,4-9 0-15,1-12 0 16,6-13 0-16,4-19 0 15,4-15 0-15,5-18 0 16,5-14 0-16,3-14 0 16,4-10 0-16,3-16 0 15,7-15 0-15,1-9 0 16,11-13 0-16,13-9-5 15,7-10-1-15,21 3-5 16,3-14-4-16,29 24-4 16,-8-18-5-16,41 29-6 15,-7-17-6-15,25 23-5 0,9-2 2 16</inkml:trace>
  <inkml:trace contextRef="#ctx0" brushRef="#br1" timeOffset="200510.4685">14381 1780 101 0,'-34'-3'39'0,"-7"19"1"15,-16 11-4-15,-4 18-32 16,-5 13 1-16,2 23-1 15,-1 11 0-15,12 11-1 16,12 3-1-16,17 5 0 16,18-7-3-16,22-9-2 15,27-5-12-15,9-31-7 16,35 1-4-16,-9-33-6 15,25-1-9-15,-10-26 0 16,9-5-1-16</inkml:trace>
  <inkml:trace contextRef="#ctx0" brushRef="#br1" timeOffset="200987.4958">15215 1970 70 0,'-3'-42'40'15,"-16"-5"-2"-15,4 11 3 16,-14-5-17-16,3 13-16 16,-17 15-3-16,2 14-1 15,-4 15-1-15,-6 21 0 16,0 15 0-16,0 16-2 15,0 14 0-15,6 10-1 16,6 4 0-16,6 7 1 16,11-6-2-16,8-3 0 15,14-5-2-15,4-16-2 0,14-4-9 16,-6-30-6-16,17 5-6 15,-18-29-7-15,11-1-5 16,-11-25-1-16,-1 1 1 16</inkml:trace>
  <inkml:trace contextRef="#ctx0" brushRef="#br1" timeOffset="201514.526">14585 2491 89 0,'-18'-9'39'0,"-2"-3"-1"15,20 12 2-15,0-11-27 16,18 6-10-16,7-5-1 15,17-3 0-15,8-6 0 16,11 2-1-16,2-6 1 16,3 2-1-16,-4 3 0 0,-9 3 1 15,-8 3 0-15,-11 7-1 16,-13 2 1-16,-5 7 0 15,-16-4 0-15,1 18 0 16,-11-1-1-16,-2 4 1 16,-3 6-1-16,0 2-1 15,5 4 0-15,1-4 2 16,5 2-2-16,11-2 3 15,7-6-3-15,8-6 0 16,10-8 0-16,6-7 0 16,5-8 0-16,4-9 0 15,0-5 0-15,-4-8 0 16,-1-8 0-16,-4-2 0 15,-5-3 0-15,-1 0 0 0,-7 4 0 16,-5 4-2-16,-4 10 2 16,-4 7 0-16,-12 16 2 15,0 15-2-15,-7 15 0 16,-9 8 0-16,-2 7-2 15,0 3 1-15,4 3-1 16,1-1-2-16,15 0-5 16,-1-25-4-16,27 5-6 15,-8-29-4-15,26 14-5 16,-12-30-7-16,18 5-5 15,-9-14 0-15,8-3 7 16</inkml:trace>
  <inkml:trace contextRef="#ctx0" brushRef="#br1" timeOffset="201882.547">15836 2393 111 0,'-9'10'39'0,"17"13"2"16,-8-23-7-16,24 15-31 15,5-12 1-15,12-5-1 16,6-7-1-16,6-6 0 15,2-4-1-15,1-10 0 16,-5-1-1-16,-10-4 1 16,-7 0-1-16,-14 0 0 15,-12 5 1-15,-12 6-1 16,-10 7 1-16,-12 10 0 15,-12 11 0-15,-8 14 0 0,-10 14 0 16,-3 13 0-16,6 4-1 16,8 6 2-16,8 2-2 15,19-4 2-15,16-4-3 16,22-17 0-16,25-8-3 15,13-19-3-15,22 0-5 16,-3-31-8-16,22 8-3 16,-20-33-6-16,17 14-4 15,-17-26-9-15,1 4 3 16,-16-12 4-16</inkml:trace>
  <inkml:trace contextRef="#ctx0" brushRef="#br1" timeOffset="202099.5594">16949 1741 97 0,'0'0'40'16,"-13"9"3"-16,1 24-2 15,-20 14-23-15,10 4-16 16,-3 6 1-16,0 17-1 16,-8 5-1-16,4 6-1 15,2-1 0-15,1-4-2 16,12-10-1-16,7-11-2 15,15-1-8-15,-3-35-8 16,26 7-4-16,-12-37-5 16,24 6-6-16,-12-24-6 15,12-5 2-15</inkml:trace>
  <inkml:trace contextRef="#ctx0" brushRef="#br1" timeOffset="202506.5827">17158 1524 111 0,'5'17'43'0,"-5"2"-1"15,18 10-2-15,5 2-36 16,6 8-2-16,5 8 2 16,6 8-3-16,-1 3 2 15,1 6-4-15,-4 2 3 16,-9 8-2-16,-11 3 1 0,-10 2-2 15,-17-1 1-15,-7-6-1 16,-11-4 0-16,-8-6 0 16,-1-6-4-16,-12-19-5 15,14 3-7-15,-13-32-4 16,23 14-6-16,-13-30-8 15,18 4-7-15,-2-11-4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1016 1129 24 0,'0'0'27'16,"0"0"2"-16,-15-20-9 15,15 20 5-15,5 28-13 16,2 3-1-16,-7 14-2 15,3 10-1-15,-1 10 1 16,0 8-2-16,1-1-4 16,-10 4 1-16,5-5-2 0,-2-7 1 15,4-7-2-15,0-5 1 16,0-13-2-16,2-7 1 15,0-10-1-15,1-7 1 16,-3-15 0-16,0 0-1 16,11-1-1-16,0-14-3 15,-9-9-4-15,14-4-6 16,-16-12-2-16,19 5-1 15,-21-12 1-15,13 5 0 16,-21-5 3-16,11 4 2 16,-16 4 8-16,1 0 4 15,-4 9 5-15,0 2-4 16,-1 4-3-16,7 1-14 15,7 7-5-15,-7-3-1 16,19 2-1-16</inkml:trace>
  <inkml:trace contextRef="#ctx0" brushRef="#br0" timeOffset="1.30263E13">1065 1202 58 0,'0'0'34'16,"-3"-12"1"-16,3 12-1 16,-16-2-16-16,16 2-6 15,0 0-2-15,14 2-2 16,-3-7-2-16,-11 5-2 15,0 0 1-15,56-15-3 16,-56 15 0-16,57-15 0 16,-57 15-3-16,66-16-4 15,-66 16-21-15,68-15-13 16,-68 15 1-16,73-5-2 0,-29 5 1 15</inkml:trace>
  <inkml:trace contextRef="#ctx0" brushRef="#br0" timeOffset="1.30263E13">1086 1438 96 0,'-25'16'38'0,"0"-4"1"16,25-12-1-16,-9 3-34 15,27-10-1-15,16-9-2 16,14-4-2-16,11-3-2 15,6-7-4-15,16 2-18 16,-8-5-13-16,4 13 0 0,-11-1-1 16,-5 13 0-16</inkml:trace>
  <inkml:trace contextRef="#ctx0" brushRef="#br0" timeOffset="1.30263E13">1888 1240 92 0,'-15'4'38'15,"6"22"-1"-15,-10 11-2 16,-1 5-32-16,-3 9 1 15,2 5-2-15,-1 3 2 16,3 4-2-16,-3-10 1 16,7-7-2-16,4-9 1 15,6-10-2-15,2-13 1 16,3-14 0-16,14-6-1 0,-4-13 2 15,8-15-2-15,1-4 2 16,2-4-2-16,0-7 2 16,1-2-1-16,-1 1 1 15,-3 8-1-15,0 5-1 16,-2 11 1-16,-2 4 0 15,2 6-1-15,2 3 0 16,1 5 0-16,7 4 0 16,2 3 0-16,4 1 0 15,4 1-1-15,0-1 1 16,4 4 0-16,-3-2-1 15,-1-1 1-15,-6 1 0 16,-8 0 1-16,-2-1-1 0,-20-1 0 16,11 16 1-16,-18-2-1 15,-10 6 0-15,-2 6 0 16,-6 12-1-16,-1 2 1 15,-1 9-1-15,4-2 2 16,6-2-2-16,6-2 1 16,8-9-1-16,11-12 2 15,9-15-1-15,11-15 0 16,12-16 1-16,5-8-1 15,8-13 2-15,-1-6-2 16,-3-7 2-16,-8 4-2 16,-8 2 2-16,-15 7-1 15,-10 7 0-15,-13 9 0 16,-13 13-1-16,-5 6 0 0,-6 9 0 15,0 8-1-15,2 5 0 16,8 7 1-16,4-1-1 16,15 0 1-16,14-6-1 15,12-4 1-15,11-8 0 16,15-7 1-16,5-6-1 15,3-1 1-15,0-4-1 16,-4 3 1-16,-7 4 0 16,-7 6-1-16,-15 11 0 15,-6 10 0-15,-11 12 0 16,-12 8 0-16,-8 10 0 15,-5 3 1-15,-2 7-2 16,-4-2 1-16,2-5-1 16,2-9 1-16,8-14-1 0,10-13 1 15,-1-13 0-15,24-23-1 16,3-10 2-16,4-8-2 15,1-9 3-15,3-6-2 16,1 1 1-16,-7 8 1 16,-1 8-1-16,-9 8 0 15,-3 15 0-15,-16 16 0 16,10 5 0-16,-10 14-1 15,-6 6 1-15,2 4-1 16,2 1 0-16,7-1 0 16,4-9 0-16,12-8 0 15,10-9 0-15,6-10 0 16,9-9 2-16,-1-7-2 15,2-6 0-15,-5 2 0 16,-4-3 0-16,-9 6 0 0,-6 6 0 16,-6 5 0-16,-17 13 0 15,14 10 0-15,-14 9 0 16,0 10 0-16,-5 4-5 15,3 11-3-15,-8-8-17 16,18 18-16-16,-9-3-2 16,15 5 1-16,-3-10-1 15</inkml:trace>
  <inkml:trace contextRef="#ctx0" brushRef="#br0" timeOffset="1.30263E13">4398 1206 103 0,'0'0'40'0,"-51"-36"2"16,44 26-1-16,7 10-36 15,0 0-1-15,-14 24-1 16,10 6-1-16,-4 12-2 0,6 7 1 16,-6 9-2-16,5 9 0 15,2 0 1-15,-4 0-1 16,6-10 1-16,3-4 0 15,0-15 0-15,1-6 0 16,1-19 1-16,-6-13 0 16,9-13 0-16,-1-20 0 15,-3-8 1-15,1-16 0 16,0-12-1-16,-6 69 1 15,3-91 0-15,4 38-1 16,-3-6 2-16,1 0-5 16,1-1 4-16,3 4-2 15,-3-1 0-15,5 5 0 16,2-1-2-16,-13 53 1 0,37-83 0 15,-37 83 1-15,48-68 0 16,-48 68 1-16,61-40-2 16,-61 40 2-16,63-6 2 15,-63 6-3-15,48 34 0 16,-12 30 0-16,-22 11 0 15,-8 9 0-15,-25-2 0 16,-15-6 0-16,-20-12-4 16,-2-15 1-16,17-21-5 15,6-21-8-15,33-7-22 16,-7-10-2-16,29-4 0 15,3-9-1-15</inkml:trace>
  <inkml:trace contextRef="#ctx0" brushRef="#br0" timeOffset="1.30263E13">4916 1233 112 0,'2'18'39'0,"1"14"2"16,-13-3-7-16,6 10-29 16,-10 5-1-16,3 2-2 15,-1 3 0-15,4-2-2 16,2-5-1-16,3-8-3 15,8-10 0-15,-5-24-7 16,32 2-26-16,-16-22-3 16,15-8 1-16,-5-18-1 15</inkml:trace>
  <inkml:trace contextRef="#ctx0" brushRef="#br0" timeOffset="1.30263E13">5050 1147 95 0,'0'0'41'15,"-22"-52"0"-15,22 52-1 16,0 0-15-16,-30-55-26 15,30 55-8-15,0 0-26 16,0 0-6-16,0 0 0 16,0 0 0-16</inkml:trace>
  <inkml:trace contextRef="#ctx0" brushRef="#br0" timeOffset="1.30263E13">5321 1300 113 0,'-11'35'41'0,"-2"-7"1"0,18 1-2 15,-1-16-36-15,22-7 1 16,11-8-3-16,10-6 1 16,1-8-1-16,4-6 1 15,-6-7-3-15,-5-2 0 16,-10-1 0-16,-10 1 0 15,-21 31 0-15,0 0 0 16,-16-48 0-16,-10 41 0 16,-19 9 0-16,0 15 0 15,-15 8 0-15,8 14 0 16,-9 4 0-16,15 7 0 15,15-1 0-15,11 1 0 16,19-6 0-16,18-5 0 16,19-8-2-16,16-16-10 15,33-2-17-15,1-20-12 0,21 0 0 16,7-14 0-16,18-3-1 15</inkml:trace>
  <inkml:trace contextRef="#ctx0" brushRef="#br0" timeOffset="1.30263E13">6642 1015 112 0,'20'-49'41'15,"-20"49"1"-15,0 0-2 16,30-56-36-16,-30 56 0 16,0 0-2-16,0 0 0 15,28 8-1-15,-20 38-1 16,-16 21 0-16,-9 14 1 15,-3 6-2-15,1 7-2 16,4-6-2-16,2-10-3 16,20-29-29-16,-14-15-3 15,9-12 0-15,-2-22-1 0</inkml:trace>
  <inkml:trace contextRef="#ctx0" brushRef="#br0" timeOffset="1.30263E13">6524 1212 91 0,'-22'-7'39'15,"3"10"2"-15,5 10-2 16,7 10-12-16,21-5-23 16,8-3-1-16,17-4-1 15,14-6 0-15,13-4-1 16,13-7 1-16,5-3-1 15,4-5 0-15,-7-1 1 16,-2-2-2-16,-15 2 0 0,-12 1 0 16,-18 1 0-16,-19 3 0 15,-15 10 0-15,0 0 0 16,-31-6 0-16,-2 20 0 15,-4 7 0-15,-6 6 0 16,6 10 0-16,3 5 0 16,9 0 0-16,12 3 0 15,13-5 0-15,16-7 0 16,18-11 0-16,13-11 0 15,9-8 0-15,1-11 0 16,0-7 0-16,-8-10 0 16,-8-3 0-16,-10-7 0 15,-15 4 0-15,-18 0 0 16,-12 4-2-16,-16 4-3 0,2 7-9 15,-18-4-14-15,16 11-12 16,-7 1 1-16,19 9-1 16,4-1-1-16</inkml:trace>
  <inkml:trace contextRef="#ctx0" brushRef="#br0" timeOffset="1.30263E13">8164 1077 108 0,'22'-55'39'15,"-22"55"2"-15,0 0-8 16,23-55-28-16,-23 55 0 16,0 0-2-16,19 7 0 15,-19 35 0-15,-1 24-1 16,-12 2-1-16,4 8 1 0,-5-1-2 15,10 2 1-15,-2-15-2 16,6-13 1-16,2-11 0 16,1-11 0-16,3-14 0 15,-6-13 0-15,18-8 0 16,-5-16 1-16,1-13-1 15,1-11 1-15,-15 48 1 16,16-62-2-16,-16 62 2 16,13-86-3-16,-4 40 2 15,2-5-2-15,-5 1 1 16,2 1-1-16,0 3 1 15,3-2-1-15,-11 48 1 16,19-85 0-16,-19 85 0 16,30-70 0-16,-30 70 0 15,34-53-1-15,-34 53 2 0,0 0-2 16,59-31 0-16,-59 31 2 15,0 0 0-15,0 0 0 16,50 58-1-16,-50-58 0 16,-5 53-2-16,-21-39 1 15,3 46-5-15,23-60-13 16,-31 49-13-16,31-49-9 15,0 0 0-15,-60 62 0 16</inkml:trace>
  <inkml:trace contextRef="#ctx0" brushRef="#br0" timeOffset="1.30263E13">8621 1262 96 0,'-2'33'40'0,"-6"-8"0"15,9 3 0-15,-6-1-29 16,5-27-8-16,29 6 0 15,4-17-1-15,10-11 0 16,8-8-1-16,-51 30 1 16,57-38-1-16,-57 38 1 15,53-46 0-15,-53 46 0 16,48-45-1-16,-48 45 1 15,0 0-1-15,25-55 1 16,-25 55 0-16,-27-14-4 16,-2 28 4-16,-17 7-4 15,0 19 2-15,-8 9-1 16,12 11 1-16,9-1-2 0,29-11 1 15,17-9-1-15,14-13-1 16,19-10-4-16,12-17-5 16,28-7-22-16,-3-16-6 15,17-4 0-15,-6-15-1 16</inkml:trace>
  <inkml:trace contextRef="#ctx0" brushRef="#br0" timeOffset="1.30263E13">9496 1153 119 0,'-14'-14'41'0,"-18"15"0"15,-16 13 0-15,-8 12-37 16,-14 13-2-16,16 10-1 0,16-6-1 16,36-9 0-1,21-11-2-15,14-8 0 0,21-11-2 16,6-11-3-16,25-9-17 15,-85 16-15-15,82-37 0 16,-82 37 0-16,97-50-2 16</inkml:trace>
  <inkml:trace contextRef="#ctx0" brushRef="#br0" timeOffset="1.30263E13">9971 902 106 0,'0'0'40'0,"0"0"2"15,21-53-1-15,-21 53-36 16,0 0 0-16,-20 17-2 15,-4 27-2-15,-10 20-1 16,6 21 0-16,-3 0-3 0,12-4-5 16,16-11-21-16,3-20-11 15,14-30-2-15,-14-20 1 16,21 5 1-16</inkml:trace>
  <inkml:trace contextRef="#ctx0" brushRef="#br0" timeOffset="1.30263E13">9808 1123 114 0,'0'0'42'0,"0"0"1"16,-38-55-2-16,38 55-39 15,0 0 1-15,0 0-1 0,0 0 0 16,59-39-1-16,-59 39 0 15,60 0 0-15,-60 0-1 16,72-2 0-16,-72 2 1 16,79 2-1-16,-79-2 2 15,75 3-2-15,-75-3 0 16,90 13 0-16,-62 9 0 15,-21 12 0-15,-26 4 0 16,-5 12 0-16,-6-3 0 16,3 2 0-16,7-6 0 15,17-7 0-15,12-8-2 16,12-10 2-16,11-8 0 15,2-13-1-15,12-12 1 16,-2-9 0-16,3-13 0 0,-47 37 0 16,0 0 3-16,61-69-5 15,-61 69 4-15,26-55-2 16,-26 55 0-16,14-50 0 15,-14 50 0-15,0 0 0 16,-6-60 0-16,6 60 0 16,0 0 0-16,0 0 0 15,0 0 0-15,0 0 0 16,0 0 0-16,0 0 0 15,0 0 0-15,0 0 0 16,0 0 0-16,0 0 0 16,52-3 0-16,-10 27 0 15,2-7 0-15,3 3 0 16,-12-1 0-16,-6 3 0 0,-23 4 0 15,-8 5 0-15,-12-2 0 16,0-4 0-16,0 0 0 16,0-5 0-16,4-9 0 15,10-11 0-15,0 0 0 16,4-13 0-16,8-9 0 15,2-6 0-15,-14 28 0 16,0 0 0-16,37-54 0 16,-37 54 0-16,0 0 0 15,51-61 0-15,-51 61 0 16,0 0-11-16,59-57-9 15,-59 57-13-15,47-31-8 16,-47 31-1-16,59-23-2 16,-59 23 3-16</inkml:trace>
  <inkml:trace contextRef="#ctx0" brushRef="#br0" timeOffset="1.30263E13">11423 1122 65 0,'0'0'40'16,"0"0"-1"-16,0 0 1 15,-54 5-16-15,54-5-9 16,-52 1-8-16,6 8-2 15,-5 7-2-15,2 18 1 16,-6-10-2-16,8 9 1 0,0 4-2 16,17 4 0-16,15-10 0 15,10-5-1-15,14-7 0 16,15-17 1-16,14-7-1 15,9-13 0-15,10-9 1 16,0-8 0-16,-57 35-1 16,62-42 0-16,-62 42 2 15,49-48-2-15,-49 48 0 16,0 0 0-16,56-59 0 15,-56 59 0-15,13-28 0 16,-13 28 0-16,-3 13 0 16,-11 12-2-16,1 5-2 15,10 9 0-15,8-1-5 0,5-16-10 16,32-12-14-16,-9-15-8 15,17-9 1-15,-50 14 0 16</inkml:trace>
  <inkml:trace contextRef="#ctx0" brushRef="#br0" timeOffset="1.30263E13">11935 857 86 0,'0'0'42'15,"0"0"1"-15,28-51-1 16,-28 51-14-16,0 0-25 15,-14 19-1-15,-5 28-2 16,-10 25-6-16,-6 11-14 0,10 7-19 16,1-4-3-16,18-17 0 15,12-18-1-15</inkml:trace>
  <inkml:trace contextRef="#ctx0" brushRef="#br0" timeOffset="1.30263E13">12493 1059 94 0,'0'0'40'0,"0"0"2"16,0 0-1-16,0 0-32 16,-58-40-2-16,26 52-3 15,-17 5-2-15,4 12-1 16,9 1 0-16,14 2-2 15,12-4 1-15,20-4 0 16,17-11-1-16,11-4 1 16,2-2 0-16,2-1 0 15,-8 0 1-15,-2-1 0 0,-12 5-1 16,-9 1 1-16,-8 5 0 15,-10 4 0-15,-8 2 0 16,-7 4 0-16,-6 0-1 16,-3 2-1-16,3 0-1 15,-2-6-4-15,12 1-20 16,-7-11-13-16,18 1-3 15,7-13 0-15,0 0-1 16</inkml:trace>
  <inkml:trace contextRef="#ctx0" brushRef="#br0" timeOffset="1.30263E13">13442 1298 85 0,'0'0'42'15,"15"-13"1"-15,14 11-2 0,2 1-11 16,13-6-26-16,16 0-1 16,12 3 0-16,7-5-1 15,3 3 0-15,-2-2-2 16,-1-3 0-16,-6 4 0 15,-8-1 0-15,-8 0 0 16,-15 0-2-16,-3 3-3 16,-39 5-11-16,0 0-18 15,0 0-8-15,47-27 2 16,-47 27-3-16</inkml:trace>
  <inkml:trace contextRef="#ctx0" brushRef="#br0" timeOffset="1.30263E13">15412 928 86 0,'-56'-12'38'16,"56"12"-1"-16,0 0 3 15,-53-33-34-15,53 33-1 16,0 0 0-16,0 0 1 16,0 0-1-16,0 0-1 15,0 0 0-15,0 0 0 16,-11 6-1-16,5 47-2 15,-2 19 1-15,-9 9-1 16,3 12 0-16,-1-3-1 16,10 0 0-16,0-21-1 15,13-15 1-15,3-18 0 0,-2-9 0 16,2-14 1-16,-11-13-1 15,17-6 1-15,-11-12-1 16,-3-14 1-16,-4-11 0 16,-1-11 0-16,2 54-1 15,-4-71 3-15,4 71-5 16,5-94 2-16,-1 41 0 15,0-4 0-15,6 1 0 16,2-1 0-16,-2 2 0 16,1 0 0-16,6 4 0 15,-1 0 0-15,-16 51 0 16,39-88 0-16,-39 88 0 15,51-65 0-15,-51 65-1 16,55-42 1-16,-55 42 0 0,52-7-1 16,-52 7 1-16,0 0 1 15,62 42-2-15,-62-42 1 16,0 0-1-16,17 71 2 15,-17-71 0-15,-20 55 0 16,20-55 1-16,-45 48-2 16,45-48 0-16,-54 41 0 15,54-41-3-15,-60 35-3 16,60-35-6-16,-50 24-15 15,50-24-10-15,0 0-5 16,-56 21 1-16,56-21-2 16</inkml:trace>
  <inkml:trace contextRef="#ctx0" brushRef="#br0" timeOffset="1.30263E13">16026 845 94 0,'0'0'41'0,"43"-49"1"15,-43 49-1-15,0 0-30 16,0 0-7-16,0 0 0 15,0 0-1-15,0 0 1 16,0 0-2-16,0 0-1 0,-45 54 1 16,26 13 0-16,-8 10-2 15,0 9 2-15,-2 6-2 16,6-1 0-16,2-13 0 15,8-16 0-15,12-33-1 16,0-10 0-16,1-19 1 16,0 0-1-16,15-25 2 15,-3-5-1-15,-3-9 0 16,-9 39 1-16,9-54 0 15,-9 54-1-15,21-70 2 16,-21 70-5-16,23-88 4 16,-23 88-2-16,35-89 1 15,-35 89-1-15,40-92 1 16,-40 92-1-16,54-81 1 15,-54 81 0-15,54-72 0 0,-54 72-1 16,64-56 0-16,-64 56 0 16,61-35 1-16,-61 35-2 15,54-9 2-15,-54 9 0 16,0 0 0-16,46 32 2 15,-46-32-1-15,0 0 1 16,2 60-1-16,-2-60 1 16,0 0 0-16,-39 62-2 15,39-62 0-15,0 0 0 16,-60 51 0-16,60-51 0 15,0 0 0-15,-61 41 0 16,61-41 0-16,0 0 0 16,0 0 0-16,-22 68 0 15,22-36 0-15,18 5 0 0,5 3 0 16,8 3 0-16,3-2-3 15,6-3 1-15,1-9-6 16,0-22-9-16,24-2-11 16,-17-14-7-16,23-7-5 15,-71 16-2-15,71-29 4 16</inkml:trace>
  <inkml:trace contextRef="#ctx0" brushRef="#br0" timeOffset="1.30263E13">17027 972 81 0,'0'0'43'0,"0"0"-1"15,38-53 3-15,-38 53-16 0,0 0-24 16,0 0-2-16,0 0 0 16,-43-2 1-16,4 40-4 15,-4 17 0-15,6 9 0 16,9 0 0-16,23 2 0 15,15-15 0-15,22-13 0 16,21-27 0-16,4-13 0 16,-57 2 0-16,71-20 0 15,-71 20 0-15,68-39 0 16,-68 39 0-16,68-52 0 15,-68 52 0-15,45-64 0 16,-45 64 0-16,29-64-2 16,-29 64 1-16,1-54-2 15,-1 54 0-15,0 0-3 0,-30-62-8 16,30 62-10-1,0 0-12-15,-40-46-5 0,40 46-1 16,0 0 1-16</inkml:trace>
  <inkml:trace contextRef="#ctx0" brushRef="#br0" timeOffset="1.30263E13">17804 800 105 0,'0'0'41'15,"0"0"0"-15,0 0-9 16,0 0-26-16,0 0 0 0,0 0-2 16,0 0 0-16,2 53-1 15,-2-53-1-15,-33 49 2 16,-3 7-3-16,10 10 1 15,0 2-3-15,12 6 0 16,-4-3-2-16,6-6-1 16,0-11-8-16,-5-37-14 15,25-4-11-15,-8-13-4 16,9-13 1-16,-3-9-1 15</inkml:trace>
  <inkml:trace contextRef="#ctx0" brushRef="#br0" timeOffset="1.30263E13">17569 904 116 0,'0'0'43'16,"-33"-55"1"-16,33 55-1 15,-24-50-40-15,24 50-1 16,0 0-1-16,0 0 2 15,0 0-3-15,54-44 0 16,-54 44 0-16,66 5 0 16,-66-5 0-16,95 0 0 15,-42-1-2-15,-1 0 2 16,3 1 2-16,-2-2-2 15,-1 0-2-15,-2 0 2 16,-50 2 0-16,82 1 0 16,-82-1 0-16,55 13 0 15,-55-13 2-15,0 0-2 0,31 52 0 16,-17-31 0-16,-33 44 0 15,-12 5 0-15,2 8 0 16,-6 0 0-16,9 2 0 16,-3-11 0-16,15-15-3 15,22-32-7-15,-8-22-6 16,38-4-7-16,-38 4-8 15,0 0-5-15,0 0-5 16,63-65-2-16,-63 65 3 16</inkml:trace>
  <inkml:trace contextRef="#ctx0" brushRef="#br0" timeOffset="1.30263E13">18291 914 108 0,'0'-70'42'0,"0"70"2"0,9-59-2 15,-9 59-40-15,15-52-1 16,-15 52 1-16,0 0-2 15,52-42-1-15,-52 42-3 16,48-12-3-16,-48 12-17 16,61-9-13-16,-61 9-5 15,66-5 1-15,-66 5-2 16</inkml:trace>
  <inkml:trace contextRef="#ctx0" brushRef="#br0" timeOffset="1.30263E13">18550 790 92 0,'0'0'44'0,"-70"39"1"15,70-39-1-15,-62 37-21 0,62-37-21 16,0 0-1-16,0 0-1 16,-46 48-1-16,46-48-1 15,0 0-1-15,0 0-2 16,68 18-1-16,-68-18-7 15,64-5-17-15,-64 5-8 16,57-4-3-16,-57 4 0 16,0 0 0-16</inkml:trace>
  <inkml:trace contextRef="#ctx0" brushRef="#br0" timeOffset="1.30263E13">18275 1168 109 0,'-63'40'42'0,"24"-1"2"15,24-15-2-15,25-10-38 0,9-7-1 16,14-7-1-16,10-6-1 15,6-3-1-15,12-9-2 16,-61 18-6-16,73-27-17 16,-73 27-10-16,86-34-6 15,-86 34-1-15,95-41 1 16</inkml:trace>
  <inkml:trace contextRef="#ctx0" brushRef="#br0" timeOffset="1.30263E13">19213 823 96 0,'0'0'43'0,"0"0"1"16,0 0-2-16,0 0-35 15,0 0-1-15,0 0 0 16,0 0-2-16,0 0 0 15,-50 20-1-15,40 19-3 16,-23 22 0-16,2 7 0 16,-8-1 0-16,12 1-4 15,4-11-9-15,10-33-11 16,30-16-10-16,-17-8-7 15,0 0 1-15,53-18-3 16</inkml:trace>
  <inkml:trace contextRef="#ctx0" brushRef="#br0" timeOffset="1.30263E13">19783 852 63 0,'0'0'40'0,"0"0"-1"16,0 0 2-16,27-52-18 15,-27 52-17-15,0 0 0 16,0 0-2-16,0 0 2 16,-55 21-1-16,55-21-1 15,0 0-2-15,-59 81 1 16,10-26-1-16,7 5 0 15,-5-3-1-15,15-3-1 0,3-14 0 16,17-9 0-16,12-31 0 16,0 0 1-16,0 0 0 15,0 0 0-15,0 0-1 16,64-61 0-16,-64 61 0 15,43-61-1-15,-43 61 2 16,53-69-2-16,-53 69 0 16,48-75 0-16,-48 75 2 15,51-66-1-15,-51 66 1 16,37-48-1-16,-37 48-1 15,0 0 3-15,0 0-2 16,54-9 1-16,-59 35 0 16,27 29 0-16,-4 17 1 0,11 6-2 15,0-4 0-15,16-17 0 16,1-24 0-16,-46-33 0 15,55 5 0-15,-55-5 0 16,51-28 0-16,-51 28 0 16,47-53 0-16,-47 53 0 15,44-70 0-15,-44 70 0 16,29-82 0-16,-29 82 0 15,24-79 0-15,-24 79 0 16,11-67-6-16,-11 67-10 16,14-51-7-16,-14 51-7 15,0 0-5-15,0 0-2 16,0 0-4-16,0 0 2 15</inkml:trace>
  <inkml:trace contextRef="#ctx0" brushRef="#br0" timeOffset="1.30263E13">20700 1172 108 0,'-1'26'44'16,"-13"-9"2"-16,-9-5-3 16,8-20-29-16,2 6-14 15,13 2 0-15,0 0-18 16,0 0-14-16,0 0-5 15,-10-37-6-15,26 29-3 16,-2 5 2-16</inkml:trace>
  <inkml:trace contextRef="#ctx0" brushRef="#br1" timeOffset="1.30263E13">19884 1527 64 0,'-15'1'33'0,"-6"-1"-8"15,0 8 2-15,-9-5-19 16,2 2-1-16,-10 1 0 16,1 0-2-16,-5-4 0 15,1 3-2-15,-4-4 1 16,2-2-1-16,-4-3 0 0,5 2-1 15,-5-3-1-15,-1 1 0 16,-4-1-1-16,-1 3 1 16,-4 0-1-16,-7 4 0 15,-3 0 0-15,-5 3 0 16,-3 0 1-16,-4-1 0 15,-3 0-1-15,-1 1 1 16,-2-4 0-16,1 0 0 16,-2-1 0-16,0 0 0 15,-3 1 0-15,-1 2 0 16,-4 1 0-16,0 2-1 15,-6 3 1-15,-4 3-1 16,-3-1 1-16,0 3-2 16,-5-2 2-16,2-2-1 0,-4-1 1 15,-3 2-1 1,1-4 1-16,2-2-1 0,0 0 1 15,0 0 0-15,-3-2 0 16,1 4 0-16,-6 0 0 16,-4 1-1-16,6 0 1 15,-6 4-1-15,-3-1 1 16,-1 2-1-16,-4-3 0 15,-3 1 0-15,6-1 0 16,2-1 0-16,-2-1 1 16,0-3-1-16,-1-2 0 15,3 3 0-15,3-4 0 16,2 1 0-16,-2-2 1 15,-5 4-1-15,-2-3 0 0,-1 1 0 16,2 3 0-16,-1 1 0 16,-4-4 0-16,-4 3 0 15,0-2 0-15,4 0-1 16,2 0 1-16,1-2 0 15,0 0 0-15,-2-2 0 16,7 1 0-16,-1 3 0 16,3-3 0-16,-1 4 0 15,-5-2 0-15,-4 6 0 16,4-3 0-16,-5 3 0 15,-1 2 0-15,-7-2 0 16,-1 5-1-16,-4-5 0 16,4-1 1-16,1-2-1 15,-7 0 1-15,2-4-1 16,-2 1 1-16,8-1-1 0,-1-1 1 15,-3 1 0-15,-3 3 0 16,2-1 0-16,4 4 0 16,-3-1 0-16,-3 4 1 15,-2 0-1-15,-3 1 0 16,1-3 1-16,1 4 0 15,-6-4-1-15,-2 2 1 16,0-3-1-16,0-1 1 16,-2 3-1-16,-1-4 1 15,-3 0-1-15,3 0 0 16,3 2 1-16,-4-2-1 15,6-3 0-15,1 2 0 16,4 1-1-16,3-4 1 16,-1-2 0-16,2 0-1 0,2-1 1 15,4-3-1-15,3 2 1 16,-3-3-1-16,0 4 1 15,5-3-1-15,4 0 1 16,0 2-1-16,4 0 1 16,-2 0 0-16,1-1-1 15,6 1 1-15,4-3 0 16,-1 0 0-16,7 1 1 15,-2-4-1-15,2 2 1 16,6-3 0-16,4 0 0 16,-1 1 0-16,6-2 0 15,2 0 0-15,3 2 0 16,-1-1 0-16,3 2 0 15,5-3-1-15,-1 4 1 0,2 1-1 16,1 0 1-16,5 3-1 16,3 0 0-16,5 2-1 15,4-1 0-15,7 3-3 16,4-7-5-16,22 11-23 15,-6-8-7-15,15 4-1 16,3-3 0-16</inkml:trace>
  <inkml:trace contextRef="#ctx0" brushRef="#br2" timeOffset="1.30263E13">1487 2851 40 0,'0'-13'32'0,"0"13"2"0,0 0 0 16,-12-7-17-16,-7-2-2 16,7 16-3-16,-13-12-2 15,2 14-2-15,-11-3-3 16,4 9 0-16,-8 0-2 15,1 7 0-15,-2 1-1 16,3 1-1-16,6 3 0 16,2 2-1-16,11-3 0 15,7 2 0-15,7-1 0 16,10-1 0-16,11 0 0 15,6-1 0-15,5-1 0 16,6-1 0-16,2-4-1 16,1 1 1-16,-4-2 0 15,-2 1 0-15,-6 1-1 16,-6 0 0-16,-6 6 1 0,-9 2-1 15,-11 5 2-15,-8 5-1 16,-8 1 1-16,-7 6-1 16,-8 1 1-16,-1-2 0 15,-1-3-1-15,-3-6 1 16,9-7-4-16,4-7-1 15,19-4-8-15,-4-18-26 16,14 1 1-16,16-26 0 16,9 6-3-16</inkml:trace>
  <inkml:trace contextRef="#ctx0" brushRef="#br2" timeOffset="1.30263E13">1943 2640 83 0,'-4'-26'37'15,"4"26"-1"-15,-18-18 2 16,18 18-31-16,-16 20-1 15,6 12-1-15,-4 5 0 16,5 14-2-16,-3 12-1 16,4 10 0-16,0 9-2 15,1 4 1-15,2 2 0 16,2-2-3-16,-1-3 1 0,2-12-2 15,2-1-2-15,-3-24-7 16,12-5-25-16,-9-18-1 16,6-7 0-16,-6-16 0 15</inkml:trace>
  <inkml:trace contextRef="#ctx0" brushRef="#br2" timeOffset="1.30263E13">1594 3229 98 0,'0'0'37'15,"-14"-19"1"-15,25 18 0 16,1-8-35-16,21 3 0 16,14-3 0-16,5-1-1 0,11-1-1 15,5 0-1-15,4 1 0 16,2-1-2-16,-2 6-1 15,-10 0-4-15,7 16-8 16,-17-10-23-16,1 11 2 16,-12-3-1-16,0 6-1 15</inkml:trace>
  <inkml:trace contextRef="#ctx0" brushRef="#br2" timeOffset="1.30263E13">2524 3154 93 0,'-24'-29'37'16,"6"22"0"-16,-9-8-1 15,3 20-28-15,-12-2-2 0,3 14-1 16,-7 7-2-16,2 8 0 16,-2 9 0-16,6 5-2 15,0-1 1-15,9 4-1 16,6-4 0-16,10-5-1 15,9-4 1-15,10-10-1 16,11-7 0-16,12-10 1 16,4-9-1-16,7-9 1 15,2-13-1-15,4-6 0 16,-4-9 0-16,-3-5 1 15,-5-7-1-15,-10 2 1 16,-5-1-1-16,-8 5 1 16,-8 4 0-16,-3 10-1 0,-6 7 1 15,2 22 0-15,-16-5-1 16,5 22 1-16,-3 8-1 15,1 8 0-15,2 5 0 16,4 7-1-16,4 0 1 16,8-5-1-16,9-2-1 15,8-12-1-15,10-2 0 16,5-12-3-16,12-4-1 15,-5-18-4-15,13 6-18 16,-12-21-10-16,7 4 2 16,-14-14 0-16,8 7 25 15,-21-6 8-15,-5 3 5 16,-5 9 7-16,-17-7 18 15,2 29 10-15,-10-17-1 0,10 17 3 16,-29 16-26-16,15 7-5 16,-1 3-3-16,1 8-3 15,2 4 1-15,4 0-1 16,3-1 0-16,5-1-1 15,1-7 1-15,4-4-1 16,2-8 1-16,-7-17 0 16,17 7 0-16,-9-17-1 15,1-9 1-15,-2-8 0 16,0-10 0-16,-1-7 0 15,0-7-1-15,0-3 1 16,-2-1-1-16,2 4 0 16,1 6 1-16,-1 7-2 15,3 8 1-15,5 12-1 16,1 11-1-16,-1 9 0 0,5 16-3 15,0-3-2-15,21 17-19 16,-11-13-12-16,15 12 0 16,-6-16 0-16,9 10 1 15</inkml:trace>
  <inkml:trace contextRef="#ctx0" brushRef="#br2" timeOffset="1.30263E13">3510 3105 97 0,'-20'8'39'0,"-12"-2"2"15,5 21-2-15,-17 4-32 16,10 13-1-16,-2 4-1 16,6 4-2-16,7 2-1 0,6-2-1 15,14-6 0-15,14-9-2 16,17-15-1-16,11-18-4 15,22-10-5-15,0-24-27 16,21-8-2-16,-7-26 1 16,11 0-2-16</inkml:trace>
  <inkml:trace contextRef="#ctx0" brushRef="#br2" timeOffset="1.30263E13">4004 2730 109 0,'-22'12'40'15,"-12"7"2"-15,2 23-3 16,-12 10-35-16,8 10 0 15,2 8-2-15,3 2 0 16,7 1 0-16,8-3-1 0,10-7 0 16,7-8-1-16,11-10 1 15,3-15-1-15,10-15 1 16,6-15-1-16,1-13 0 15,4-10 1-15,0-6-1 16,-4-8 1-16,-2 0-1 16,-2 1 1-16,-7 6-1 15,-4 4 1-15,-6 14-1 16,-11 12 0-16,13 6 0 15,-13 15-2-15,1 10-1 16,0 4-2-16,3 9-2 16,1-10-11-16,22 15-21 15,-11-18-3-15,22 4 2 16,-3-16-1-16</inkml:trace>
  <inkml:trace contextRef="#ctx0" brushRef="#br2" timeOffset="1.30263E13">4980 3029 107 0,'-10'11'39'15,"10"16"2"-15,-9-4-3 16,14 13-35-16,-10 0-1 15,2 9-1-15,1-1 1 16,2 3-2-16,2-2 1 16,-2-7-4-16,7-2-2 15,-3-15-5-15,17 2-27 16,-10-23-3-16,11-2 2 15,-7-19-2-15</inkml:trace>
  <inkml:trace contextRef="#ctx0" brushRef="#br2" timeOffset="1.30263E13">4979 2789 97 0,'-24'-25'39'0,"-3"3"-1"0,11 21 0 16,1-2-28-16,15 3-10 15,10 11-2-15,11-13-6 16,24 13-28-16,-1-12-2 15,17 12 1-15,-1-9-2 16</inkml:trace>
  <inkml:trace contextRef="#ctx0" brushRef="#br2" timeOffset="1.30263E13">5484 2905 101 0,'-33'15'39'0,"2"10"1"16,-14-9 0-16,6 6-33 0,-6 4-1 15,5 2-2-15,6 0 0 16,10 1-2-16,11-5 0 15,18-1-1-15,16-8 0 16,19-10-1-16,12-6 0 16,10-5 1-16,2-1-1 15,-1-2 1-15,-6 2-1 16,-7 6 1-16,-16 8-1 15,-17 9 1-15,-21 8 0 16,-13 8-1-16,-12 5 1 16,-6 2-1-16,-6-1-1 15,0-2 0-15,5-2-2 16,2-10-3-16,17 2-6 15,-3-21-27-15,20-5-2 16,0 0-1-16,29-5-1 0</inkml:trace>
  <inkml:trace contextRef="#ctx0" brushRef="#br2" timeOffset="1.30263E13">6611 3055 60 0,'2'-29'36'16,"7"14"0"-16,-3-12-1 15,4 19-6-15,-10-9-20 16,0 17-1-16,0 0-2 15,0 0-1-15,-17 23-1 16,1 10 0-16,-5 7-2 16,-2 9 0-16,-3 5 0 0,1 2 0 15,1-4-1-15,0-2 0 16,11-8-1-16,7-11 1 15,5-17-1-15,1-14 1 16,18-9-1-16,3-12 1 16,1-11 0-16,5-11 1 15,-1-7-1-15,-1-7 0 16,-2-1 0-16,-4 2 0 15,-1 1 0-15,-8 9-1 16,-5 12 2-16,-2 6-2 16,1 12 0-16,-4 16 0 15,0 0 0-15,6 18 0 16,-2 7 0-16,4 5 0 0,6 1 0 15,8 2 0-15,6-5 0 16,8-6 0-16,6-8 0 16,4-9 0-16,3-7 0 15,-3-12 0-15,0-4 0 16,-6-7 0-16,-4-1 0 15,-10-1 0-15,-5 4 0 16,-6 1 0-16,-6 5 0 16,-4 6 0-16,-5 11 0 15,0 0 0-15,-7 27 0 16,-1 3 0-16,-2 9 0 15,-2 8 0-15,5 4-2 16,4 1-4-16,7 1-3 16,3-17-7-16,28 6-22 0,-11-26-2 15,24-1 1-15,-5-23-1 16</inkml:trace>
  <inkml:trace contextRef="#ctx0" brushRef="#br2" timeOffset="1.30263E13">7666 2946 94 0,'-5'-15'38'15,"-18"-1"1"-15,4 22 0 16,-20-12-16-16,5 27-18 16,-6 8-1-16,3 10-1 15,-2 7-1-15,3 7 0 16,6 1 0-16,8-1-1 15,11-7 0-15,7-3 1 16,9-12-2-16,13-11 0 0,8-13 0 16,10-13 0-16,6-14 0 15,4-6 0-15,-2-16 0 16,3-5 0-16,-4-4 0 15,-6-2 0-15,-8 4 0 16,-9 5 0-16,-6 8 0 16,-4 9 0-16,-10 14 0 15,0 13 0-15,-14 9 0 16,0 15 0-16,-1 12 0 15,4 1-4-15,7 10-1 16,-1-2-1-16,22 8-9 16,-5-24-16-16,25 8-8 15,-4-23 0-15,19 0-1 16,-3-20 2-16</inkml:trace>
  <inkml:trace contextRef="#ctx0" brushRef="#br2" timeOffset="1.30263E13">8157 2953 118 0,'-18'1'40'15,"-16"-1"1"-15,9 27-3 16,-11-4-34-16,7 7 0 16,0 5-1-16,7 1-1 15,9-1 0-15,12-5-1 16,14-9 1-16,7-9-2 15,14-16 0-15,8-16 0 16,9-11 0-16,1-9 0 16,1-13 0-16,0-8 0 0,-3-9 0 15,-3-5 0-15,-8 9 0 16,-7 2 0-16,-8 9 0 15,-8 10 0-15,-10 14 0 16,-11 20 0-16,-10 24 0 16,-11 18 0-16,-8 20 0 15,-2 10 0-15,0 15 0 16,2 5 0-16,14 5-3 15,4-6-4-15,23-2-7 16,-2-28-9-16,27 5-18 16,0-26 1-16,12-2 1 15,-6-26-2-15</inkml:trace>
  <inkml:trace contextRef="#ctx0" brushRef="#br2" timeOffset="1.30263E13">8531 3015 111 0,'-10'22'39'15,"-4"-9"0"-15,19 16-3 16,5-16-33-16,13-5 1 16,11-9-1-16,12-5-1 15,2-8 0-15,6-5-1 16,-5-6 1-16,-6-4-1 15,-6-2 0-15,-13-1-1 16,-9 1 1-16,-14 3 0 16,-12 4 1-16,-11 4-1 0,-8 13 0 15,-6 10 1-15,-6 9-1 16,-1 12 1-16,0 11-2 15,6 9 0-15,8 2 0 16,9 5 0-16,16-3 0 16,13-6-2-16,13-4-3 15,12-12-3-15,22 1-9 16,-3-27-20-16,27 1-5 15,-2-19 0-15,18 0 0 16</inkml:trace>
  <inkml:trace contextRef="#ctx0" brushRef="#br2" timeOffset="1.30263E13">10694 2415 76 0,'-21'-57'40'16,"0"16"-2"-16,-19-8 0 16,4 27-22-16,-16-1-10 15,1 26-1-15,-7 21-2 16,5 22 0-16,-8 15 0 15,8 20 1-15,2 9-2 16,9 7 0-16,9 4-1 16,11 1 1-16,9-7-2 15,10-7 1-15,7-9-4 16,10-14 0-16,5-7-3 15,-4-21-5-15,16-3-27 16,-19-26-2-16,5 1 2 16,-14-24-2-16</inkml:trace>
  <inkml:trace contextRef="#ctx0" brushRef="#br2" timeOffset="1.30263E13">9905 2962 111 0,'-14'-12'41'0,"24"12"0"16,3-13 0-16,15-1-38 15,16-4 0-15,17-3-1 16,3-2 1-16,6 2-2 16,-1-3 1-16,-4 7-1 15,-4 1 0-15,-11 4-1 16,-8 5 1-16,-9 8-1 15,-15 8 0-15,-4 5 0 0,-16 12 0 16,-5 6 0-16,-12 8 1 16,0 9-2-16,-7 1 1 15,-5 7 0-15,5-2 0 16,2-3 0-16,4-8 0 15,5-8 0-15,5-9-1 16,7-15 1-16,3-12 0 16,18-18 0-16,-4-10 0 15,8-11 1-15,0-9-1 16,4-7 1-16,1-4-1 15,0 2 0-15,-5 2 1 16,-4 10-1-16,-3 6 2 16,-4 12-2-16,1 6 0 0,-12 21 0 15,24-14 0-15,-6 16 0 16,1 7 0-16,11-3 0 15,2 6 0-15,7-6 0 16,2 3 0-16,3-7-2 16,-2 0 2-16,-5-3 0 15,-7 0 2-15,-4 0-2 16,-10 0 0-16,-16 1 0 15,0 0 0-15,-11 10 0 16,-8 2 0-16,-10 8 0 16,-4 6 0-16,-7 4 0 15,3 6 0-15,2 4 0 16,3 3 0-16,7-2 0 15,16-3-2-15,9-2 2 16,15-8 0-16,8-8 0 0,14-12 0 16,6-10 0-16,6-13 0 15,1-9 0-15,-3-10 0 16,-4-6 0-16,-6-5 2 15,-8-2-2-15,-9 2 0 16,-11 1 0-16,-4 7 0 16,-5 6 0-16,-5 4 0 15,-2 10 0-15,7 17 0 16,-13-14 0-16,13 14 0 15,0 0 0-15,1 18 0 16,12-9 0-16,3 0 0 16,6-2 0-16,6-1 0 15,5-2 0-15,-3-1 0 16,3-1 0-16,-3-1 0 0,-3 0 0 15,-8 2 0-15,-1 2 0 16,-18-5 0-16,9 25 0 16,-12-6 0-16,-8 2 0 15,-2 7 0-15,-4 5 0 16,0-1 0-16,-5 3 0 15,6-6 0-15,4-3 0 16,5-10 0-16,7-16 0 16,19 4 0-16,2-19 0 15,5-12 0-15,8-6 0 16,3-7 0-16,-1-5 0 15,-3-3 0-15,-1 11 0 16,-9 2 0-16,-5 9 0 0,-6 10 0 16,-12 16 0-16,0 0 0 15,-2 14 0-15,-8 9 0 16,0 1 0-16,5 5 0 15,1-2 0-15,9-1 0 16,9-6 0-16,14-11 0 16,6-7 0-16,7-7 0 15,6-9 0-15,0-4 0 16,2-5 0-16,-6-1 0 15,-6 2 0-15,-8 6 0 16,-7 3 0-16,-8 9 0 16,-14 4 0-16,7 12 0 15,-13 8 0-15,-3 5 0 16,-3 4 0-16,3 7 0 0,-5 0-7 15,9 9-7 1,-9-16-3-16,17 16-6 0,-13-32-7 16,23 15-9-16,-13-28-4 15,23 14 3-15,5-25 5 16</inkml:trace>
  <inkml:trace contextRef="#ctx0" brushRef="#br2" timeOffset="1.30263E13">13046 2690 88 0,'0'0'35'0,"0"0"-1"15,-15-14-4-15,4 23-23 16,-20-6-1-16,2 12 0 15,-8 0-2-15,2 7 0 16,-5-1 0-16,6 2-1 16,5 0-1-16,9-1 0 15,12-2-1-15,11-2 0 16,10-6-1-16,13 0 1 15,7-1-1-15,5-1 0 16,0 1 1-16,0 0-1 0,-8 0 1 16,-6 4 0-16,-12 1 0 15,-12 7 0-15,-15 4 0 16,-9 2 1-16,-8 0-1 15,-1 2-1-15,-1 0 0 16,2-5-1-16,9-1-2 16,6-9-1-16,23-5-4 15,6-25-14-15,26 9-15 16,3-22 0-16,15-1-1 15,0-13 0-15</inkml:trace>
  <inkml:trace contextRef="#ctx0" brushRef="#br2" timeOffset="1.30263E13">13484 2733 85 0,'12'-15'36'15,"-14"-2"1"-15,2 17 0 16,-23 11-15-16,8 8-18 16,-8 8-1-16,3 10-1 15,-3 7-1-15,2 10 1 16,2 4-2-16,2-3-1 15,5 2-2-15,1-13-4 16,24-1-28-16,-11-23-3 16,15-6 1-16,4-26-2 15</inkml:trace>
  <inkml:trace contextRef="#ctx0" brushRef="#br2" timeOffset="1.30263E13">13621 2486 98 0,'0'0'37'0,"-14"0"0"16,20 15-2-16,-7-4-34 16,15-1-2-16,8 3-1 15,-1-3-3-15,9 11-2 16,-13-14-14-16,13 12-15 15,-12-6 3-15,4 7-3 16,-9-7 2-16</inkml:trace>
  <inkml:trace contextRef="#ctx0" brushRef="#br2" timeOffset="1.30263E13">13801 2791 68 0,'-10'27'34'0,"3"8"0"15,-6-10 1 1,13 13-20-16,-13-16-5 0,8 8-2 16,-4-10-2-16,6 2-1 15,-2-7-2-15,5-4 0 16,0-11 0-16,0 0-1 15,12-4-1-15,-3-9 0 16,5-7 0-16,0-2 0 16,-2-6 1-16,4-6-2 15,-1-4 1-15,-2-5-1 16,-3 3 1-16,1 3-1 15,-3 6 1-15,-2 2-2 16,2 8 1-16,-2 10 0 16,-6 11 0-16,15 10 0 15,-10 10 1-15,3 3-1 0,0 3 0 16,4 4 0-16,-1-1 0 15,5-1 0-15,3-6 0 16,-2-7 1-16,3-6-1 16,0-5 1-16,1-9 0 15,1-7 0-15,0-8 0 16,-2-3 0-16,1-4 0 15,2-4 0-15,-1 2 0 16,0 1 0-16,-1 4-1 16,-2 6 1-16,-5 5-1 15,0 6 0-15,-14 7 1 16,9 9 0-16,-9 12-1 15,-2 5 1-15,-5 6 0 16,-3 4-1-16,5 3 0 0,0 0-1 16,1-2-1-16,4-4-2 15,11-3-2-15,1-19-9 16,21 11-16-16,-7-28-9 15,15 5 2-15,-7-19-2 16</inkml:trace>
  <inkml:trace contextRef="#ctx0" brushRef="#br2" timeOffset="1.30263E13">14662 2665 109 0,'-17'24'37'15,"6"-8"1"-15,9 19-2 16,-9-6-33-16,3 8 0 0,0 2 1 15,0 5-1-15,-2-5-1 16,6 0-1-16,-2-6 0 16,1-3 0-16,2-6 0 15,2-8-1-15,1-16 0 16,0 0 0-16,10-4 0 15,1-17 0-15,0-2 0 16,1-12-1-16,2-2 1 16,1-12 0-16,3-5 0 15,0 1 0-15,-2 3 0 16,2 4-2-16,1 7 2 15,-4 6-2-15,2 9 2 16,-2 13 0-16,1 10 0 16,-5 9 0-16,2 6 1 15,-2 8 0-15,0 2 0 0,3 4 0 16,-4 3 0-16,-2-2-2 15,-3 1 2-15,-5-2-2 16,-6 0 1-16,-4-8-1 16,-9 3 1-16,-4-6 0 15,-1-3 0-15,-3 1 0 16,-1 0 0-16,2 2 0 15,1 3 0-15,1 5 1 16,1 5-1-16,2 12 0 16,-2 5 0-16,2 7 0 15,-3 4 0-15,0 4 0 16,1-5-1-16,7-6-2 15,8-6-1-15,0-21-8 16,24 0-13-16,-2-35-14 0,21-6 2 16,4-28-2-16,13-3 0 15</inkml:trace>
  <inkml:trace contextRef="#ctx0" brushRef="#br2" timeOffset="1.30263E13">15213 2244 77 0,'-5'23'41'0,"-13"12"-2"16,3 22 2-16,-13 0-14 16,7 19-22-16,3 1-2 15,4 7 0-15,2-3-3 16,4-6 0-16,5-3-4 15,-3-12-7-15,15 1-25 0,-12-29-4 16,9 3 2-16,-6-24-2 16</inkml:trace>
  <inkml:trace contextRef="#ctx0" brushRef="#br2" timeOffset="1.30263E13">15245 2798 103 0,'6'27'39'15,"-1"-14"1"-15,13 10-1 16,0-16-33-16,11-4-2 16,11-7-1-16,7-7-1 15,0-9 0-15,2-5-1 0,-1-7 0 16,-7-1-1-16,-7-5 0 15,-10-3 0-15,-14 3 0 16,-7 8 0-16,-16 9 1 16,-7 11 0-16,-12 12 1 15,-5 19 0-15,-6 11 0 16,-3 15 1-16,1 9-1 15,5 6 0-15,11 3-2 16,14-6 0-16,15-3-4 16,10-19-7-16,30 7-11 15,-1-29-17-15,28-6-2 16,-2-16-1-16,20-4-1 15</inkml:trace>
  <inkml:trace contextRef="#ctx0" brushRef="#br2" timeOffset="1.30263E13">16841 2561 76 0,'7'-14'39'16,"-7"14"0"-16,-17-11-9 15,-1 28 3-15,-20-7-27 16,-2 10-1-16,-3 1-2 16,4 4 1-16,2-1-2 15,10 4 1-15,10-3-2 16,8 1-1-16,18-9 0 15,12-1-1-15,8-4 1 16,8-3-1-16,1 3 1 0,2-8-1 16,-4 3 1-16,-3-1 0 15,-8 3 1-15,-11 4-1 16,-7 2 0-16,-9 3 1 15,-9 2-1-15,-4 4 0 16,-3 3-1-16,-1-4-1 16,1 3-1-16,3-7-1 15,11 0-5-15,4-19-12 16,16 8-14-16,1-24-3 15,21 3 0-15,-1-15-1 16</inkml:trace>
  <inkml:trace contextRef="#ctx0" brushRef="#br2" timeOffset="1.30263E13">17252 2606 107 0,'3'-18'39'16,"-3"18"0"-16,0 0-6 16,0 0-26-16,-18 23-3 15,5 6 1-15,-3 3-2 16,0 5 0-16,1 4-1 15,3 2-1-15,3-2 0 16,5 1-1-16,8-9 0 16,8-6-1-16,9-11 2 15,9-11-1-15,6-10 0 16,8-10 1-16,4-9-1 15,3-6 1-15,-4-9-1 16,-3-3 1-16,-5-1-1 0,-7 5 1 16,-8 5-1-16,-5 5 1 15,-6 10-2-15,-13 18 2 16,0 0-2-16,-3 11 1 15,-5 17-1-15,-3 4-3 16,6 11 1-16,-3 1-3 16,10 10-3-16,-2-16-8 15,26 15-7-15,-11-26-16 16,23 1 1-16,-2-17 0 15,14-1 1-15</inkml:trace>
  <inkml:trace contextRef="#ctx0" brushRef="#br2" timeOffset="1.30263E13">18029 2664 104 0,'-23'-31'39'16,"3"23"2"-16,-19-3-2 16,5 24-33-16,3 8-3 15,1 11 0-15,1 5 1 16,9 10-3-16,5-2 2 15,11 1-3-15,8-5 1 16,8-8-1-16,9-9 0 16,6-11 0-16,10-11 1 15,-2-10-1-15,3-11 0 16,3-11 0-16,-3-7 0 15,2-9 1-15,-6-4-1 16,-2 3-1-16,-8 4 0 16,-4 6 0-16,-5 7 0 15,-7 11 2-15,-8 19-1 0,-5 18 0 16,-9 19 0-16,-5 18 1 15,-5 18-1-15,-2 17 1 16,-1 10-1-16,-4 9-1 16,-2 0 1-16,1-9-1 15,3-4 1-15,1-12 0 16,-1-12 0-16,0-18 0 15,4-13 0-15,-1-16-1 16,5-13 0-16,3-13 0 16,4-10-2-16,4-16-2 15,6-7-3-15,3-23-5 16,17 10-7-16,-9-27-9 15,22 14-10-15,-3-11-1 16,20 8 2-16,-1-5 1 0</inkml:trace>
  <inkml:trace contextRef="#ctx0" brushRef="#br2" timeOffset="1.30263E13">18817 2622 83 0,'-29'-1'41'0,"-14"-6"0"16,4 16 0-16,-17-6-22 16,9 17-14-16,-7 4-1 15,3 8-1-15,1 4 0 16,8 4-1-16,8 1-1 15,13 0-1-15,12-3 0 0,11-9 0 16,16-9 0-16,12-9 0 16,8-10 0-16,8-7 0 15,2-11 0-15,3-7 0 16,-3-9 0-16,-2-8 1 15,-4-2-1-15,-7 1 1 16,-4 5-2-16,-9 4 2 16,-5 7-2-16,-10 7 2 15,-7 19 0-15,0 0-1 16,-21 32 0-16,3-2 0 15,-2 5 0-15,1 4 0 16,3 3 0-16,10-2-2 16,7-6 1-16,11-12 0 15,12-8 0-15,12-11 0 0,13-9 0 16,3-9 0-16,5-7 1 15,3-5 0-15,-6-7 0 16,-2 5 1-16,-9-1 0 16,-10 6 0-16,-13 7 1 15,-2 10 0-15,-18 7-1 16,0 0-1-16,-14 23 1 15,-2 2-1-15,-2 8 1 16,-5 2-1-16,5 1 0 16,0-1-1-16,6-5 1 15,5 0 0-15,7-13 0 16,2-7 0-16,-2-10 0 15,27-11 1-15,-11-8-1 0,5-6 1 16,1-10 0-16,-2 0 0 16,2-10 0-16,3-1-1 15,-3 4 0-15,-4 3-1 16,1 7 1-16,-2 3 0 15,-2 11 0-15,2 6-1 16,0 12 1-16,-1 3-1 16,4 5 1-16,8 2 0 15,9-5-1-15,6-2 0 16,9-5 1-16,2-6-2 15,4-7 2-15,0-1-2 16,-6-4 3-16,-7 0-2 16,-11-2 2-16,-11 4-1 15,-16 1 1-15,-7 17 0 0,-16-10 0 16,-6 12 0-16,-7 11 0 15,-4 4 1-15,2 6-1 16,2 4 2-16,8 1-3 16,9 3 0-16,12-6 0 15,9-1 0-15,13-5 0 16,9-3 0-16,4-5 0 15,3-1 0-15,-1 1 0 16,-4-4 0-16,-9 7 0 16,-4-1 0-16,-17 6 0 15,-5 1 0-15,-12 8 0 16,-8-1 0-16,-6 1 0 15,0-2 0-15,-1 1 0 16,-1-6-5-16,13 2-6 0,2-19-2 16,21 7-2-16,-3-24-2 15,34 15-5-15,-11-32-6 16,35 18-7-16,-2-13-2 15,7 5 5-15,-3 0 2 16</inkml:trace>
  <inkml:trace contextRef="#ctx0" brushRef="#br2" timeOffset="1.30263E13">20213 2879 125 0,'-36'-1'45'0,"6"8"-3"15,-7-11 1-15,19 8-43 16,0-10 0-16,6-1 0 16,12 7-13-16,-10-5-5 15,15 22-9-15,-20-15-15 16,11 24-1-16,-15-8-2 15,-4 14 1-15</inkml:trace>
  <inkml:trace contextRef="#ctx0" brushRef="#br3" timeOffset="1.30263E13">840 4811 57 0,'0'-25'37'0,"5"7"0"15,-6 1-1-15,1 17-10 16,0 0-21-16,8 16-2 16,-7 9 0-16,4 15-1 15,-5 15 1-15,4 18-2 16,-6 14 1-16,1 12-1 15,-6 6 0-15,3 5 0 16,-1-6 1-16,0-11-1 16,3-12 1-16,0-17-1 15,4-20 1-15,0-19-1 16,-2-25 0-16,24-22 0 15,-11-18-1-15,6-15 0 16,-2-14 0-16,3-12 1 0,-3-16-1 16,3-4-1-16,-8-6 2 15,6-3 0-15,-3 2-1 16,-1 2 1-16,4 5-2 15,1 10 2-15,4 14-2 16,3 13 2-16,6 17-1 16,2 19 1-16,3 18-1 15,-1 15 0-15,-1 17-1 16,-2 11 1-16,-10 15 0 15,-4 12 0-15,-14 10 1 16,-10 6-1-16,-12 3 1 16,-10 2-2-16,-9-1 1 15,-11-8-2-15,3-5 1 16,-5-16-4-16,13-3-4 0,-10-25-28 15,27-2-3-15,4-21 1 16,15 0-1-16</inkml:trace>
  <inkml:trace contextRef="#ctx0" brushRef="#br3" timeOffset="1.30263E13">1634 5092 82 0,'23'23'38'15,"-17"0"-1"-15,0 12 1 16,-13 1-31-16,0 10-1 16,-9 5-2-16,-2 6 0 0,-2 1 0 15,-2 3-1-15,3-6-1 16,5-4 0-16,-1-9 1 15,6-10-1-15,2-15-1 16,7-17 0-16,0 0 0 16,17-35 0-16,-3-5 0 15,0-9-1-15,1-8 0 16,6-7 1-16,-5-3 0 15,6-1-1-15,-2 4 1 16,0 7-1-16,0 7 1 16,2 12-2-16,4 8 2 15,2 9-1-15,4 14 0 16,-1 11 0-16,4 8 0 15,1 7 0-15,1 6 1 0,3 3-1 16,-6 4-1-16,-2 2 1 16,-3-1 0-16,-7-2 0 15,-7 0-1-15,-6-2 1 16,-6-1 0-16,-8-2 0 16,-9-1 0-16,-3 3 1 15,-6 4-1-15,-1-1 0 16,1 5 1-16,2 0 0 15,1 1-1-15,9-3 1 16,11-4 0-16,9-10-1 16,14-9 1-16,11-12-2 15,9-14 2-15,9-11-2 16,3-12 2-16,1-8-2 15,-4-8 1-15,-6-3 0 16,-11 2 0-16,-13 2 1 0,-13 8-1 16,-14 4 0-16,-13 9-1 15,-10 9 1-15,-4 10-1 16,-7 9 0-16,3 5-1 15,3 2-2-15,14 0-2 16,9-9-5-16,29 7-12 16,0-24-16-16,29-1-1 15,6-20 0-15,18-5 0 16</inkml:trace>
  <inkml:trace contextRef="#ctx0" brushRef="#br3" timeOffset="1.30263E13">2908 4381 105 0,'-25'3'41'0,"6"35"0"15,-14 8-3-15,10 25-34 16,-6 13 0-16,8 15-1 16,0 11-1-16,1 6 0 15,8 3-1-15,5-7-2 16,3-5 0-16,3-12-3 15,9-9-4-15,-7-31-6 16,20-6-25-16,-14-31-2 16,14-13 1-16,-12-24-2 15</inkml:trace>
  <inkml:trace contextRef="#ctx0" brushRef="#br3" timeOffset="1.30263E13">2568 5125 112 0,'-18'2'40'0,"2"-2"1"16,21 13-4-16,10-11-33 15,19 0-3-15,12-5 0 16,12-4-3-16,10-2-2 16,6-12-9-16,15 12-26 15,-13-9-1-15,3 10-1 16,-18-6-1-16</inkml:trace>
  <inkml:trace contextRef="#ctx0" brushRef="#br3" timeOffset="1.30263E13">3127 5200 99 0,'-22'28'40'0,"0"-9"1"0,19 4-1 16,3-23-36-16,22 8 0 16,9-10-1-16,12-5-1 15,7-11 0-15,2-2 0 16,2-7-1-16,-3-2 0 15,-7-1 0-15,-10-2-1 16,-12 3 1-16,-9 0 0 16,-16 7 0-16,-9 7-1 15,-13 9 1-15,-8 7 0 16,-7 11-1-16,-8 13 1 15,-1 9 0-15,3 8-1 16,-1 8 0-16,14 4 1 16,8-4-1-16,14 1 0 0,16-11 0 15,19-10-1-15,19-11-1 16,12-15-2-16,17-8-2 15,5-18-1-15,13 0-6 16,-9-26-10-16,11 9-17 16,-19-17 22-16,-5 13 11 15,-16 1 5-15,-17 2 4 16,-9 13 3-16,-21-2 6 15,-5 29 10-15,-20-2 19 16,5 26-23-16,-16 0-9 16,6 16-4-16,-2 7-1 15,6 9-2-15,2 2 0 16,7-1-1-16,9-2-2 15,8-12-2-15,11-1-8 16,-4-31-13-16,17-2-16 0,-7-24 0 16,15-11-1-16,-8-19 1 15</inkml:trace>
  <inkml:trace contextRef="#ctx0" brushRef="#br3" timeOffset="1.30263E13">4030 4840 106 0,'-16'2'42'0,"18"12"1"15,-2-14-3-15,4 11-37 16,16-5-1-16,9 1-1 16,2 1 1-16,3 7 0 15,-2 2 0-15,-6 8-1 16,-10 9 1-16,-7 12-1 0,-11 5 2 15,-8 6-2-15,-8 4 0 16,0-4 0-16,-5-2-1 16,4-13 0-16,7-11 0 15,9-16 0-15,3-15 0 16,27-23 0-16,2-9 0 15,8-13 0-15,3-7 0 16,5-4 0-16,2 3 0 16,-4 7-1-16,-9 9 2 15,-1 11-1-15,-10 18 0 16,-9 14 0-16,-8 14 0 15,-8 11 0-15,0 13-2 16,-4 4-1-16,10 13-4 16,-5-8-6-16,20 13-6 0,-5-25-5 15,34 12-11-15,-2-21-7 16,21-5-2-16,5-18 3 15</inkml:trace>
  <inkml:trace contextRef="#ctx0" brushRef="#br3" timeOffset="1.30263E13">5769 4895 93 0,'1'-25'39'16,"3"12"2"-16,-11 3-4 15,7 10-32-15,-16 20 1 16,7 8-3-16,-3 8 0 15,-2 10-2-15,4 7 1 16,1 4-2-16,4-2 0 16,4-7-4-16,10-5-2 0,-4-21-12 15,21-1-23-15,-4-24 1 16,13-6-1-16,-3-22 1 15</inkml:trace>
  <inkml:trace contextRef="#ctx0" brushRef="#br3" timeOffset="1.30263E13">5794 4640 106 0,'-35'-12'40'0,"12"13"-1"16,5-6-6-16,18 5-38 15,16 16-26-15,12-15-8 16,24 9-1-16,4-9 0 15</inkml:trace>
  <inkml:trace contextRef="#ctx0" brushRef="#br3" timeOffset="1.30263E13">6458 4835 96 0,'-27'29'40'0,"-17"-12"2"16,2 9-2-16,-6-6-34 16,5 2-2-16,2-3 0 15,14 0-3-15,13-2 2 16,16-1-3-16,14-8 0 15,17-3 0-15,8-1 0 16,8-2 0-16,3-2 0 16,-1 3 1-16,-9 2-1 15,-4 5 0-15,-18 5 1 16,-12 10-1-16,-15 4 0 0,-12 5 1 15,-7 3-1-15,-8 6-1 16,-1-4 0-16,-1-4-2 16,9-3-3-16,2-18-9 15,25 8-13-15,0-22-13 16,0 0 0-16,20-23-2 15,3 3 2-15</inkml:trace>
  <inkml:trace contextRef="#ctx0" brushRef="#br3" timeOffset="1.30263E13">7685 4872 89 0,'1'-18'39'0,"-8"-4"-1"0,7 22 1 15,-19-18-34-15,19 18 0 16,-22 5-2-16,11 12-1 16,-6 10 1-16,-1 10-1 15,-2 8 0-15,0 7-1 16,-3 4 1-16,7-3-1 15,-1-3 0-15,3-10-1 16,7-6 1-16,6-13-1 16,1-21 1-16,19 0-1 15,1-23 1-15,6-9-1 16,0-8 0-16,5-10 1 15,0-4-1-15,-1-3 1 16,-5 3-2-16,-2 2 2 16,-5 10-2-16,-3 8 2 15,-6 10-1-15,0 14 0 0,-9 10 1 16,11 12-1-16,-8 14 0 15,2 6 0-15,1 4 2 16,3 3-2-16,5-1 1 16,4-5-1-16,6-6 1 15,9-10-1-15,3-13 2 16,3-9-2-16,5-11-1 15,-3-11 3-15,4-4-3 16,-5-4 2-16,-7-1-2 16,-4 1 2-16,-6 6-2 15,-5 6 1-15,-7 7 1 16,-11 16-2-16,0 0 0 15,4 30 2-15,-14 4-1 16,4 8 0-16,-4 10 0 0,2 7-2 16,0 1 0-16,8-2-3 15,10-4-2-15,3-20-9 16,25 9-5-16,-9-34-7 15,26 2-12-15,-7-26 0 16,14-3 2-16,-8-19 1 16</inkml:trace>
  <inkml:trace contextRef="#ctx0" brushRef="#br3" timeOffset="1.30263E13">8718 4874 101 0,'-14'-23'39'0,"1"18"2"16,-12-2-2-16,3 20-35 15,-7 5 1-15,3 9-2 16,-5 10 0-16,5 7-1 0,1 3 0 15,8 2-1-15,6-5 1 16,10-3-2-16,8-11 1 16,9-9-1-16,11-16 0 15,5-14 1-15,8-11 0 16,-1-9-1-16,3-14-1 15,-5-3 3-15,-2-1-3 16,-9 0 2-16,-6 6-2 16,-7 8 1-16,-8 11-1 15,-5 22 1-15,0 0 0 16,-15 11-2-16,3 17 3 15,1 11-3-15,3 11 1 16,2 1-3-16,11 7 0 16,0-8-5-16,20 6-8 15,-5-29-5-15,27 10-11 0,-4-28-6 16,17-4 0-16,-5-23 2 15</inkml:trace>
  <inkml:trace contextRef="#ctx0" brushRef="#br3" timeOffset="1.30263E13">9307 4925 98 0,'-17'-14'39'15,"-17"0"1"-15,3 21-2 16,-7 5-31-16,3 12-4 16,-3 5 2-16,11 10-3 15,4-2 2-15,14 2-3 16,9-6 1-16,15-9-1 15,10-13 0-15,13-14 0 16,7-17-2-16,7-16 3 0,6-11-2 16,1-15 0-16,-2-10-1 15,-8-9 2-15,-5-1-2 16,-4 1 2-16,-12 6-1 15,-5 10-1-15,-13 12 1 16,-4 21 1-16,-6 32-1 16,-21 8 0-16,1 27 0 15,-6 21 0-15,-3 16-1 16,3 8 0-16,4 9-1 15,10-2-3-15,14-1-3 16,1-19-7-16,24 3-5 16,-7-33-8-16,24 3-11 15,-14-30 0-15,12-4-1 0,-10-21 3 16</inkml:trace>
  <inkml:trace contextRef="#ctx0" brushRef="#br3" timeOffset="1.30263E13">9687 4950 103 0,'0'19'39'15,"-4"-9"3"-15,18 9-4 16,9-10-32-16,7-2-2 16,8-9-4-16,7-5 2 15,-1-6-2-15,5-7 3 16,-6-4-3-16,-5-4 1 15,-14 0-2-15,-6-2 1 16,-11 1 1-16,-11 6-1 0,-12 3 0 16,-7 9-1-16,-7 9 2 15,-5 9-1-15,0 11 0 16,-1 6 1-16,3 7 0 15,5 6-1-15,8 1 2 16,10 0-4-16,13 0-1 16,7-11-3-16,21 5-7 15,1-23-7-15,34 13-10 16,-4-23-9-16,23 2-2 15,6-14 0-15,21 2 2 16</inkml:trace>
  <inkml:trace contextRef="#ctx0" brushRef="#br3" timeOffset="1.30263E13">11579 4030 91 0,'-36'-30'39'15,"-1"22"2"-15,-15 7-3 16,2 18-33-16,-10 21-1 16,1 19-1-16,0 14-1 15,1 15 0-15,6 9-1 16,10 7-1-16,11 2 0 15,10-4-2-15,14-4 2 16,8-11-4-16,13-8 0 16,-1-19-6-16,19 2-12 15,-14-29-17-15,7-6 2 16,-15-18-3-16,3-7 1 0</inkml:trace>
  <inkml:trace contextRef="#ctx0" brushRef="#br3" timeOffset="1.30263E13">10897 4735 93 0,'0'0'40'16,"9"-17"1"-16,13 17-1 16,1-15-34-16,13 8-3 15,10-7 0-15,9 1-1 16,3 0 0-16,3 1-1 15,-2 6 0-15,-8 1 0 16,-4 9-1-16,-14 6 1 16,-10 9-1-16,-10 5 0 15,-12 7 0-15,-9 5 0 0,-7 2 1 16,-2 2-1-16,-5-1 1 15,2-4-1-15,0-4 2 16,6-8-2-16,8-3 1 16,6-20-1-16,0 0 0 15,9-3 1-15,7-17-2 16,6-8 1-16,2-7-1 15,1-6 1-15,0-5-1 16,2-4 1-16,-2 2 0 16,-3 3 0-16,1 6 0 15,-4 7 0-15,-3 9 0 16,3 5 0-16,2 6 0 15,1 9 0-15,1 5 0 16,7 2 1-16,1 1-1 0,3 1 1 16,1-2-1-16,0-1 0 15,-1 1 1-15,-3-3-1 16,-5-1 0-16,-5-1 0 15,-7-1 0-15,-14 2 0 16,0 0 0-16,-4 18 0 16,-12 0 0-16,-7 6 0 15,-9 11 0-15,0 3-1 16,-3 9 0-16,4 1 1 15,5 0 1-15,7-2-1 16,11-7 1-16,11-7-1 16,12-13 2-16,9-11-2 15,12-16 1-15,4-7-1 16,7-15-1-16,0-9 1 0,-3-9-1 15,-3-3 1-15,-7-3-2 16,-7 4 2-16,-8 7 0 16,-8 5 0-16,-10 11 0 15,-1 7 0-15,0 20 0 16,-18-8 0-16,18 8 0 15,-16 20 0-15,15-8 0 16,5 4 0-16,3-1 0 16,10-2 1-16,5-3-1 15,9-3 0-15,3-3 0 16,-1-3 1-16,0 0-1 15,-3-1 0-15,-2 0 1 16,-6 2-1-16,-7 3 0 16,-5 3 1-16,-7 4-1 15,-5 4 0-15,-6 6 0 0,-2 8 0 16,-4-2 0-16,0 6 0 15,0 1 0-15,3-4 0 16,-1-5-1-16,6-6 2 16,6-20-1-16,0 0 0 15,27-5 0-15,-6-19 0 16,5-5 1-16,2-5-1 15,1-6 1-15,5 0-1 16,-7 2 1-16,-3 4-1 16,-5 11 0-16,-5 10 1 15,-14 13-1-15,0 0 0 16,3 10 0-16,-12 7 1 15,5 4-1-15,2 0 0 16,6-2 0-16,3-4 0 0,13-10 1 16,5-7 0-16,8-6 0 15,5-11 0-15,5-3 0 16,0-2-1-16,-3-5 2 15,-2 5-2-15,-5 1 0 16,-5 8 0-16,-9 9 0 16,-5 14 0-16,-13 13 0 15,-2 9 0-15,-7 13 0 16,-1 5 0-16,-2 9 0 15,-4-2-6-15,7 8-4 16,-9-14-3-16,18 6-3 16,-16-27-3-16,23 9 0 15,-8-37-5-15,24 27-1 0,-7-35 0 16,26 5 1-16,-2-11-1 15</inkml:trace>
  <inkml:trace contextRef="#ctx0" brushRef="#br1" timeOffset="1.30263E13">14158 4181 73 0,'4'-9'35'16,"-4"9"0"-16,0 0 1 0,0 0-30 16,-8 35-3-16,1-2 2 15,-1 19-1-15,-5 11 1 16,-2 16-2-16,-5 8 0 15,-1 12 0-15,-2-3 1 16,2 2-2-16,-1-9 0 16,4-13 0-16,6-17 1 15,2-17-2-15,8-25 2 16,2-17-2-16,21-38-2 15,-2-11 3-15,6-19-2 16,-1-10 1-16,4-12-1 16,3-8 1-16,-4-5-1 15,1 1 1-15,-2 3 1 16,-1 6-1-16,-1 9 0 15,-1 13 0-15,0 10 0 0,0 13 0 16,3 17 0-16,1 15-1 16,-2 17 1-16,3 18-1 15,0 15 0-15,1 15 0 16,-3 16 0-16,-3 15 0 15,-1 14-1-15,-6 9 1 16,-3 9-1-16,-4 0 0 16,-3 2 1-16,0-11-2 15,-2-8 0-15,-2-20-4 16,5-8-5-16,-8-39-15 15,11-12-12-15,-10-26 0 16,6-11-3-16,-9-23 3 16</inkml:trace>
  <inkml:trace contextRef="#ctx0" brushRef="#br1" timeOffset="1.30263E13">14210 4624 103 0,'-45'-13'38'16,"21"15"2"-16,9-8-2 15,26 6-33-15,20-5-3 16,21-4 0-16,15-5-2 15,13-1-1-15,15 0-1 16,5-7-6-16,17 12-17 16,-19-10-13-16,3 20-1 15,-17-4-1-15,-8 8 1 16</inkml:trace>
  <inkml:trace contextRef="#ctx0" brushRef="#br1" timeOffset="1.30263E13">15254 4562 96 0,'-9'15'38'16,"-1"-6"2"-16,7 15-2 15,-16 5-32-15,9 2-1 16,-4 4-2-16,-3 8 0 15,-1 0-1-15,-3 3 0 16,5-1 1-16,1-5-2 16,2-6 1-16,4-7-2 15,4-9 2-15,5-18-2 0,0 0 1 16,15-14 0-16,-2-12-2 15,2-8 1-15,2-8-1 16,2-6 2-16,-3-3-2 16,0-1 1-16,-4 2 1 15,2 6-2-15,-4 9 1 16,-2 5 1-16,-3 9-1 15,1 10 0-15,-6 11 1 16,14 2-1-16,-4 9 0 16,2 9 1-16,3 0-1 15,0 6 0-15,7-2 0 16,1 0 1-16,3-3 0 15,4-6-1-15,3-6 0 16,3-9 1-16,1-12-1 16,6-8 1-16,2-9 0 0,-1-7-1 15,4-5 0-15,-5-1 0 16,-6 2 1-16,-5 7-1 15,-6 6 0-15,-6 9 1 16,-9 13-1-16,-11 5 0 16,-4 38 0-16,-9 1 0 15,-3 13 0-15,-3 8-1 16,1 7 0-16,2 2 0 15,6 0 1-15,4-6-3 16,13-12 0-16,4-14-2 16,18-7-4-16,2-26-5 15,20 4-5-15,-13-35-9 16,17 5-12-16,-9-19 3 15,6-1-3-15,-14-11 5 0</inkml:trace>
  <inkml:trace contextRef="#ctx0" brushRef="#br1" timeOffset="1.30263E13">16223 4590 100 0,'-9'-13'37'16,"9"23"2"-16,-15 3-2 15,14 17-33-15,-10 10-2 16,4 5 0-16,-1 7 0 16,4 0-2-16,0 0 1 15,3-12-6-15,9 4-11 16,-9-25-20-16,17-9-1 15,-3-20-1-15,11-9-4 16</inkml:trace>
  <inkml:trace contextRef="#ctx0" brushRef="#br1" timeOffset="1.30263E13">16444 4254 106 0,'0'0'40'15,"-9"8"2"-15,10 6-3 16,3-3-36-16,6 4-1 15,3 2 1-15,5 6-1 16,-2 4 1-16,2 7-1 16,-1 4-1-16,-5 10 0 15,-3 1 0-15,-4 4 0 16,-5 0-1-16,-5-1 1 15,0-6-1-15,-5-6 0 16,4-8-1-16,4-10 1 16,2-11 0-16,0-11 0 0,19-16-1 15,3-11 2-15,3-11-1 16,8-5 0-16,-3-4 0 15,3-3 0-15,0 2 1 16,-3 8-1-16,-5 6 0 16,-6 11 0-16,-5 15 0 15,-3 10 0-15,-4 16 0 16,-1 7-1-16,-4 13-1 15,2 6-1-15,3 4-1 16,1 2-1-16,8 2-5 16,-2-14-2-16,21 6-8 15,-10-32-5-15,23 3-14 0,-4-24 0 16,14 0 1-16,-6-22 1 15</inkml:trace>
  <inkml:trace contextRef="#ctx0" brushRef="#br1" timeOffset="1.30263E13">17383 4475 108 0,'-13'5'40'15,"-17"2"1"-15,14 29-7 16,-12-2-30-16,7 15 0 16,5 7-1-16,7 2 0 15,9-1-1-15,10-2 0 16,8-7 1-16,13-13-1 15,4-12-2-15,7-15 3 16,3-14-3-16,1-16 1 16,-5-11-1-16,-3-11 0 0,-6-8-2 15,-10-3 1-15,-12-1 0 16,-7 3-3-16,-13 8 1 15,-7 6-2-15,-6 18-5 16,-10-1-2-16,5 25-4 16,-10-8-6-16,22 22-12 15,-6-10-6-15,13 11-2 16,12-5 3-16</inkml:trace>
  <inkml:trace contextRef="#ctx0" brushRef="#br1" timeOffset="1.30263E13">18609 4208 65 0,'36'-42'39'0,"-7"0"-1"16,3 13 1-16,-16-8-22 15,6 21-10-15,-16 1-2 16,-6 15-1-16,0 0 0 16,-5 36-1-16,-9 2 0 15,-6 13-1-15,0 16-1 16,-7 12 0-16,0 7 0 15,2 5 0-15,-3-3-1 16,9-4 0-16,0-10 0 16,9-14 1-16,6-13-1 15,4-13 1-15,4-18-1 16,-4-16 1-16,26-22 0 15,-7-13 0-15,3-14 1 16,2-12-1-16,0-11 0 0,2-12-1 16,1-7 1-16,1-6 1 15,-5-2-1-15,2 7 0 16,-1 3-1-16,-2 15 2 15,2 8-2-15,0 17 1 16,-1 20 0-16,3 20-1 16,0 27 1-16,-2 18-1 15,3 19 0-15,-4 12 0 16,1 14 0-16,0 10-1 15,-5 7 1-15,1 3-2 16,-2 0 1-16,-3-6-1 16,-1-12-2-16,0-9 1 15,1-8-3-15,-7-18-2 16,5-6-3-16,-16-29-4 0,11 3-7 15,-21-31-5-15,8 3-11 16,-14-17-1-16,-4-1 3 16,-13-8 2-16</inkml:trace>
  <inkml:trace contextRef="#ctx0" brushRef="#br1" timeOffset="1.30263E13">18780 4569 106 0,'-23'-12'40'0,"6"-4"0"16,28 14-2-16,18-6-36 15,15-6-1-15,18 1-2 16,15-6-1-16,12 6-3 15,5-9-7-15,22 19-12 16,-14-12-14-16,4 13-2 16,-13-5-1-16,1 11 2 0</inkml:trace>
  <inkml:trace contextRef="#ctx0" brushRef="#br1" timeOffset="1.30263E13">20038 4319 108 0,'-19'-3'40'16,"-15"-6"1"-16,11 19-7 15,-15-4-29-15,1 9-1 16,-6 6 0-16,3 12-1 16,-1 7-1-16,3 6 0 15,8 7-2-15,7-1 1 16,13 0-1-16,13-4 0 15,14-7-1-15,14-9-1 0,19-11-1 16,9-14 0-16,12-9-1 16,3-14-2-16,7-4-4 15,-15-22-4-15,15 11-7 16,-25-25-10-16,3 12-6 15,-18-13 3-15,-4 13 31 16,-13 5 3-16,-9 1 5 16,1 17 7-16,-20-3 6 15,4 24 10-15,0 0 11 16,-5 33-6-16,-8-10-28 15,4 16 0-15,-4 5-3 16,3 7 0-16,-1 1-1 16,2-3 0-16,4-1-3 15,5-11-1-15,10-1-6 0,-6-25-7 16,23 2-22-16,-13-26-1 15,11-2-1-15,-3-21 0 16</inkml:trace>
  <inkml:trace contextRef="#ctx0" brushRef="#br1" timeOffset="1.30263E13">20527 4057 110 0,'-19'-23'37'0,"19"23"0"15,-14 2-18-15,14-2-52 16,21 22-5-16,5-7-1 15,19 10-1-15</inkml:trace>
  <inkml:trace contextRef="#ctx0" brushRef="#br1" timeOffset="1.30263E13">21150 4314 110 0,'-31'14'40'0,"-18"-4"2"15,3 24-12-15,-18-6-24 16,7 13-1-16,2 5-2 15,6 13 0-15,5 1 0 16,8 1-1-16,17-5-1 16,14-7 0-16,17-9-1 15,14-18 1-15,13-20 0 0,11-17-1 16,16-23 1-1,9-16 0-15,2-13 0 0,-1-16 0 16,1-7-1-16,-8-7 1 16,-9-5 1-16,-3 1-2 15,-14 7 0-15,-12 10 0 16,-11 14 0-16,-10 16 0 15,-10 27 0-15,-11 25 0 16,-8 28 0-16,-10 26 0 16,-2 20 0-16,-5 16 0 15,5 12 0-15,3 5-2 16,15-1-2-16,8-8-2 15,16-3-4-15,7-24-4 16,20 1-2-16,-1-37-4 16,29 7-6-16,-16-37-9 0,17-6-5 15,-5-22 1-15,7-14 5 16</inkml:trace>
  <inkml:trace contextRef="#ctx0" brushRef="#br1" timeOffset="1.30263E13">22057 4196 104 0,'-39'-1'41'15,"0"22"1"-15,-15-1-1 16,11 8-33-16,-7 1-5 16,11 3 0-16,4 0-1 15,13-1 0-15,15-6-1 16,12-4-1-16,18-7 1 15,10-4-1-15,6-3 0 0,4 0 1 16,-2 0-1-16,-3 0 0 16,-5 5 0-16,-10 9 1 15,-16 9-1-15,-12 6 0 16,-15 4 1-16,-7 6-1 15,-8 1 1-15,-4 0-1 16,-2-3-1-16,6-10 0 16,8 0-4-16,1-18-4 15,26 2-4-15,0-18-2 16,29-4-7-16,-11-22-7 15,31 11-13-15,-1-10-2 16,13 2 5-16</inkml:trace>
  <inkml:trace contextRef="#ctx0" brushRef="#br1" timeOffset="1.30263E13">22323 4885 99 0,'-7'20'46'0,"-19"-13"-4"16,11 5 0-16,-7-13-24 15,10-15-27-15,12 16-5 16,-5-29-8-16,19 21-15 15,-12-10-8-15,11 7 1 16,5-5 0-16</inkml:trace>
  <inkml:trace contextRef="#ctx0" brushRef="#br4" timeOffset="1.30263E13">1133 6710 94 0,'-7'-21'35'15,"-11"-2"1"-15,3 7 1 16,-11 1-34-16,2 11 1 16,-6 6-1-16,1 11 0 15,-7 13 0-15,6 17 0 16,-2 13-2-16,4 9 1 15,6 8 0-15,14 3-1 16,8-4-1-16,12-1 1 16,18-16 0-16,10-12 0 15,12-18 0-15,13-18-1 16,7-19 0-16,-1-15 1 0,-1-15 0 15,-8-12-1-15,-9-9 1 16,-12-7-1-16,-17-3 1 16,-14-1-1-16,-15 3 1 15,-11 6-1-15,-7 5-1 16,-5 9 0-16,0 12-1 15,-4 5-1-15,9 21-1 16,-1 1-5-16,21 25-26 16,-5-2-2-16,16 18 0 15,4-1-2-15</inkml:trace>
  <inkml:trace contextRef="#ctx0" brushRef="#br4" timeOffset="1.30263E13">1811 6883 113 0,'-9'4'38'16,"-14"-3"1"-16,3 16-3 15,-9 0-32-15,3 10 0 16,1 7-2-16,6 8 0 15,1 2 0-15,11 1-1 16,8-4 0-16,20-7-1 16,7-10 1-16,12-11-1 15,8-16 1-15,9-15 0 16,4-14-1-16,5-12 1 0,-4-9 0 15,-7-6 0-15,-6 1-1 16,-11 3 2-16,-6 4-2 16,-13 12 0-16,-6 10 1 15,-12 14-1-15,-1 15 0 16,-17 21 0-16,2 10 0 15,-2 8-1-15,5 9 1 16,-1 5-1-16,8-4-1 16,10 0 0-16,12-9-1 15,8-15-2-15,16-9-1 16,8-16-2-16,15-2-3 15,-9-22-6-15,16 10-3 16,-21-24 0-16,11 8 9 16,-20-7 6-16,-8 4 4 0,-12 3 4 15,-12-1 5-15,1 19 7 16,-22-9 5-16,12 21-2 15,-18 7-6-15,10 15-5 16,-9 6-2-16,8 12-2 16,1 3-1-16,3 6-1 15,1-1 0-15,7-4 1 16,-1-6-1-16,7-10 1 15,-4-11 0-15,6-15-1 16,-1-15 1-16,3-10 1 16,0-11-1-16,-2-10 0 15,2-7 0-15,-4-3-1 16,4-3 1-16,-1 7-2 15,2 5 0-15,-1 4 0 0,11 10-3 16,7 2-2-16,14 12-5 16,7-11-10-16,33 13-18 15,-2-9-2-15,30 6-1 16,0-10 0-16</inkml:trace>
  <inkml:trace contextRef="#ctx0" brushRef="#br4" timeOffset="1.30263E13">4125 6435 93 0,'4'-18'36'16,"-9"4"2"-16,5 14 0 16,-13 3-33-16,7 13 2 15,-3 7-2-15,6 15 1 16,-2 7-3-16,4 11 1 15,-3 9-1-15,4 5 0 16,-1 1-1-16,0 0-1 16,0-6-1-16,2-4 1 0,-2-13 0 15,1-6 0-15,-2-17 0 16,4-11 0-16,-2-14 0 15,10-16-1-15,-5-8 2 16,-1-13-2-16,3-6 1 16,2-6-1-16,4-4 2 15,1-1-2-15,7 4 0 16,-1 7 0-16,5 11 0 15,2 9 0-15,1 16-2 16,-3 8 2-16,3 16 0 16,-8 13-1-16,-2 14 1 15,-6 4 0-15,-7 4-1 16,-9 5 1-16,-10-1 0 0,-10-4-1 15,-8-6 1-15,-6-6-1 16,-2-12 0-16,0-13-2 16,5-12 0-16,9-15-3 15,19-10-6-15,2-24-14 16,30 3-13-16,5-15 0 15,17 3-1-15,5-6 3 16</inkml:trace>
  <inkml:trace contextRef="#ctx0" brushRef="#br4" timeOffset="1.30263E13">4680 6648 105 0,'0'0'39'16,"3"11"2"-16,-11 3-1 16,-13 5-30-16,0 4-5 0,-4 3-1 15,-1 10-1-15,0 6-1 16,3 4 0-16,1 1-1 15,6 0 0-15,9-4-1 16,7-2 2-16,11-11-2 16,9-13 0-16,9-12 0 15,12-15 0-15,4-14 0 16,4-14 0-16,0-10 0 15,-5-10 0-15,-5-6 0 16,-9 1 0-16,-10 5 0 16,-14 5-2-16,-9 13 0 15,-9 12-1-15,-8 15 0 16,0 10-1-16,5 20-4 15,-3-4-11-15,24 21-10 16,-5-8-10-16,22 6-1 0,3-12 1 16,25 4 0-16</inkml:trace>
  <inkml:trace contextRef="#ctx0" brushRef="#br4" timeOffset="1.30263E13">5387 6730 116 0,'-56'7'41'0,"2"15"1"15,-13-3-3-15,8 13-34 16,2 5-1-16,13 6-1 16,12 1-1-16,12-3 1 15,18-5-3-15,18-9 0 16,15-14 0-16,16-9 0 0,13-19 0 15,7-14 0-15,7-16 0 16,-2-10 0-16,-2-11 0 16,-9-7 0-16,-8-4 0 15,-10-1 0-15,-7 5 0 16,-13 10 0-16,-10 11 0 15,-7 21-2-15,-6 31 1 16,-22 1 1-16,-1 30 0 16,-4 21 1-16,0 10-2 15,2 7 0-15,13 6-3 16,4-7-1-16,22 0-11 15,-1-25-8-15,30 2-6 16,-7-24-10-16,18-6 0 16,-3-20-1-16,2-5 3 0</inkml:trace>
  <inkml:trace contextRef="#ctx0" brushRef="#br4" timeOffset="1.30263E13">5985 6693 112 0,'-18'-2'40'0,"7"25"1"15,-12 4-3-15,4 18-34 16,3 4-1-16,0 6-2 15,6 2-1-15,5-6-2 16,6-2-5-16,-1-26-17 16,19 0-14-16,-4-22-2 15,11-9 0-15,-1-21-1 16</inkml:trace>
  <inkml:trace contextRef="#ctx0" brushRef="#br4" timeOffset="1.30263E13">6004 6497 104 0,'-33'-30'40'16,"9"19"0"-16,-6 5-2 15,16 14-32-15,8 9-12 16,5-6-29-16,24 13-4 16,5-9 1-16,16 6-3 15</inkml:trace>
  <inkml:trace contextRef="#ctx0" brushRef="#br4" timeOffset="1.30263E13">6334 6791 118 0,'-15'7'41'0,"12"2"0"15,3-9-5-15,14-5-33 16,11 0-1-16,9-8 0 16,2-1-1-16,6-4 0 15,0-4-1-15,-5 0 0 16,-7-4 0-16,-6 1 0 15,-6-1 0-15,-8 3 0 16,-10 1 0-16,-2 4 0 16,-11 8 0-16,-9 8-1 15,-5 10 1-15,-7 11 0 16,-6 12 1-16,-1 10-1 15,-2 10 0-15,6 2 0 16,9 0-1-16,13-3 1 0,19-6-3 16,15-14-1-16,27-3-11 15,3-27-12-15,31-5-12 16,-3-18-1-16,18-5-1 15,-5-18 2-15</inkml:trace>
  <inkml:trace contextRef="#ctx0" brushRef="#br4" timeOffset="1.30263E13">7125 6549 116 0,'-39'0'42'15,"-4"17"1"-15,-14 0-2 16,11 13-35-16,2-2-2 16,11-2-1-16,15 1-3 15,22-7 0-15,23-7 0 16,17-7 0-16,13-7 0 0,8 0 0 15,-4-3 0-15,-3 2 0 16,-11 7 0-16,-19 5 0 16,-15 10 0-16,-21 5 0 15,-14 10 0-15,-12 0 0 16,-3 6 0-16,-7-3-4 15,9 1-4-15,-5-19-12 16,26 10-7-16,-10-26-6 16,24-4-9-16,0 0-1 15,14-19 1-15</inkml:trace>
  <inkml:trace contextRef="#ctx0" brushRef="#br4" timeOffset="1.30263E13">8661 6575 79 0,'9'-27'39'16,"-4"-2"1"-16,1 15 0 15,-11-7-14-15,5 21-21 16,-10 9 0-16,2 16-1 16,-7 7-1-16,1 8 1 15,-1 10-2-15,5 4 0 16,1 3-1-16,9-3 1 15,6-7-1-15,12-10-1 16,8-13 2-16,14-15-2 16,9-17 0-16,4-9 0 0,9-16 0 15,-1-9 0-15,3-5 0 16,-6-3 0-16,-7 2 0 15,-10 3 0-15,-9 10 0 16,-11 6 0-16,-12 15 0 16,-9 14 0-16,0 0 0 15,-26 29 0-15,4 6 0 16,3 5 0-16,-1 6 0 15,5 3 0-15,11 0-6 16,9-12-4-16,26 3-11 16,-3-29-5-16,30 6-6 15,-7-26-6-15,20-4-2 16,-3-18 1-16,11-2 1 15</inkml:trace>
  <inkml:trace contextRef="#ctx0" brushRef="#br4" timeOffset="1.30263E13">9730 6518 122 0,'-22'-13'40'0,"4"13"1"15,-8-4 0-15,9 8-38 16,1 2 0-16,16-6-1 16,-8 22 1-16,12-6-3 15,7 2 0-15,5 4 0 16,5 2 0-16,-2 2 0 15,2 1 0-15,-1 2 0 16,-5-3 0-16,-7 2 0 16,-7 1 0-16,-7-3 0 15,-9-1 0-15,-7-4 0 16,2-2 0-16,-7-4 0 0,6-2-2 15,-1-11-4-15,22-2-10 16,-15-10-8-16,35 2-6 16,-6-22-7-16,23 6-3 15,2-13-1-15,13 7 2 16</inkml:trace>
  <inkml:trace contextRef="#ctx0" brushRef="#br4" timeOffset="1.30263E13">10058 6662 117 0,'1'22'40'0,"-1"-22"1"15,21 8-1-15,-1-15-36 16,20 0 0-16,4-7-1 0,12-2-1 16,1-6 0-16,1-3 0 15,-4 0-2-15,-11 0 0 16,-12-1 0-16,-12 2 0 15,-15 0 0-15,-11 5 0 16,-13 5 0-16,-12 9 0 16,-8 5 0-16,-7 12 0 15,-5 13 0-15,0 10 0 16,2 6 0-16,11 8 0 15,10 1 0-15,17-1 0 16,21-8 0-16,18-3 0 16,22-5 0-16,8-23-19 15,29 5-5-15,-7-27-5 16,20 9-6-16,-12-25-7 0,15 0-2 15,-4-12 4 1</inkml:trace>
  <inkml:trace contextRef="#ctx0" brushRef="#br4" timeOffset="1.30263E13">12059 6046 42 0,'0'0'31'16,"1"-14"2"-16,-1 14-1 15,3-23-12-15,-3 23-12 16,6-16 1-16,-6 16-2 16,0 0 0-16,13 6-1 15,-17 10-1-15,8 15 0 16,-12 9 0-16,5 16-1 0,-6 11-1 15,1 13 2-15,-2 8-2 16,-4 6 1-16,-1 1-2 16,2-5 2-16,0-8-3 15,4-12 2-15,2-16-2 16,5-12 0-16,3-23 0 15,-1-19-1-15,17-17 1 16,-4-19 0-16,2-12 0 16,0-12-1-16,-2-10 1 15,-3-9-3-15,1-8 2 16,-4-4-2-16,-2-2 2 15,0 0-2-15,3 2 3 16,6 7-3-16,1 6 0 16,8 11 2-16,7 14-3 15,4 14 3-15,5 16 0 0,4 14 1 16,1 15-1-16,-3 9 0 15,-2 9 2-15,-5 11-1 16,-8 8 1-16,-12 7-1 16,-14 5-1-16,-14 6 1 15,-13 1-1-15,-16-3 0 16,-9-3 0-16,-6-7 0 15,6-9-2-15,1-15-1 16,19-8-2-16,13-18-2 16,33 0-12-16,1-26-12 15,32 4-8-15,3-16 0 16,17 6 0-16</inkml:trace>
  <inkml:trace contextRef="#ctx0" brushRef="#br4" timeOffset="1.30263E13">12704 6063 104 0,'-8'18'38'0,"-6"-3"0"15,12 13 0-15,-3 2-34 16,3 10 0-16,0 7-1 16,2 10 1-16,0 7-1 15,0 7 1-15,-2 0-3 16,-4 1 3-16,-2-2-3 15,-2-8 2-15,-1-10-1 16,0-8-2-16,2-14 1 16,3-13-1-16,6-17 1 15,1-17-1-15,8-15 0 0,5-13 0 16,3-16 0-16,4-9-2 15,0-14 3-15,5-7-3 16,-2-5 2-16,0 0-2 16,-2 5 3-16,3 9-3 15,-3 11 2-15,3 11 0 16,2 17 0-16,1 13 0 15,-1 21 1-15,6 11-1 16,-1 9 0-16,-2 11 0 16,3 5-1-16,-9 7 1 15,-2 6-1-15,-7 3 1 16,-10 1-1-16,-9-2 1 15,-6 2-1-15,-12-4 1 16,-8-4-1-16,-8-5 1 0,-5-9 0 16,4-2 0-16,0-6 1 15,4-4-1-15,9-3 0 16,8 0 1-16,18-7-1 15,-8 21 1-15,17-3-1 16,7 4 3-16,6 7-3 16,2 5 2-16,4 3-2 15,1 5 1-15,8-5-3 16,0-6-1-16,13-1-7 15,-6-21-11-15,23 6-5 16,-13-25-5-16,24-2-7 16,-11-18-4-16,13-3 4 15,-9-13 1-15</inkml:trace>
  <inkml:trace contextRef="#ctx0" brushRef="#br4" timeOffset="1.30263E13">13746 6114 117 0,'-27'-6'41'15,"-15"9"0"-15,3 22 0 16,-7 6-37-16,8 19 0 15,1 4-2-15,8 8 3 16,14 0-5-16,10 2 0 16,17-5 0-16,15-9 0 15,16-10 0-15,11-16 0 16,11-15 0-16,7-14 0 15,0-14 0-15,-8-16 0 16,-5-8 0-16,-16-8 0 16,-14-6 0-16,-16-2 0 15,-16-1 0-15,-13 4-4 0,-11 7 1 16,-7 10 0-16,-3 13-1 15,1 4-1-15,11 17-3 16,5-3-9-16,26 24-5 16,-6-16-5-16,40 24-2 15,-4-14-8-15,24 3-2 16,5-8 4-16</inkml:trace>
  <inkml:trace contextRef="#ctx0" brushRef="#br4" timeOffset="1.30263E13">14527 6117 114 0,'14'-17'40'16,"-2"10"2"-16,-12 7-3 15,0 0-32-15,-16 5-3 16,6 18 0-16,-5 10-2 0,0 11 1 16,-1 10-3-16,-4 10 0 15,3 0 0-15,-2 1 0 16,5-4-3-16,-1-8 0 15,11-1-10-15,-7-29-8 16,25 5-7-16,-14-28-5 16,15-9-8-16,-5-17-1 15,7-3 4-15</inkml:trace>
  <inkml:trace contextRef="#ctx0" brushRef="#br4" timeOffset="1.30263E13">14274 6068 124 0,'-24'-17'41'0,"24"17"1"0,0 0-2 15,18-5-37-15,22 6-1 16,16-1-2-16,9 1-1 16,9-3-2-16,7 5-3 15,-6-11-11-15,9 21-9 16,-25-20-9-16,0 14-5 15,-15-8-1-15,-1 7 2 16</inkml:trace>
  <inkml:trace contextRef="#ctx0" brushRef="#br4" timeOffset="1.30263E13">15044 6072 106 0,'-13'18'40'16,"4"12"0"-16,-10 0 0 0,11 11-32 16,-10 2-2-16,-2 10-2 15,-1 0-1-15,4-1 0 16,-1-1-2-16,5-4 0 15,3-7-3-15,4-10 0 16,10-1-6-16,-4-29-10 16,21 14-9-16,-12-26-9 15,15-1-3-15,-5-15-3 16,6-3 3-16</inkml:trace>
  <inkml:trace contextRef="#ctx0" brushRef="#br4" timeOffset="1.30263E13">14985 6097 116 0,'4'-11'41'0,"-1"-3"0"15,18 10-1-15,5-12-36 16,18 4-2-16,10-2-2 16,9-2-1-16,8 5-3 15,-4-11-9-15,7 21-20 16,-22-9-6-16,-2 15-2 15,-21-4 0-15</inkml:trace>
  <inkml:trace contextRef="#ctx0" brushRef="#br4" timeOffset="1.30263E13">15120 6298 119 0,'-29'13'41'16,"25"0"1"-16,4-13-2 15,43-8-37-15,6-7-1 0,14 0 0 16,10-5-3-16,-4-1-1 15,7 8-1-15,-17-4-5 16,-2 22-13-16,-33-10-15 16,-8 22-4-16,-27-5-1 15,-11 17 1-15</inkml:trace>
  <inkml:trace contextRef="#ctx0" brushRef="#br4" timeOffset="1.30263E13">15137 6572 120 0,'-28'37'43'15,"3"-20"0"-15,27 5-2 16,-2-22-35-16,38 10-4 15,8-18-2-15,10-6 0 16,6 2 0-16,-3-13-12 0,13 17-12 16,-21-17-8-16,7 11-11 15,-14-7-2-15,2 2 2 16,-13-7-2-16</inkml:trace>
  <inkml:trace contextRef="#ctx0" brushRef="#br4" timeOffset="1.30263E13">15864 6369 105 0,'-13'3'40'0,"2"-6"0"15,11 3 0-15,21-9-36 16,11-2-2-16,11-1-3 16,7-6-4-16,17 10-23 15,-6-10-11-15,6 7 0 16,-9-1-1-16,-2 11 0 15</inkml:trace>
  <inkml:trace contextRef="#ctx0" brushRef="#br4" timeOffset="1.30263E13">16624 6075 92 0,'12'-16'37'15,"-17"1"2"-15,5 15 0 16,-35 15-31-16,9 15-2 15,-14 4 1-15,-2 16-1 16,-2 10-3-16,3 7 2 16,-2 1-2-16,9 0 0 15,9-7-2-15,9-6 1 16,11-10-2-16,8-8 2 15,7-17 0-15,6-13-2 16,6-15 0-16,2-13 0 16,1-15 0-16,-1-10 0 15,3-11 0-15,-7-7 0 16,2-10 0-16,-2-2 0 15,-3-1 0-15,3 1 0 0,-4 7 0 16,3 11 0-16,-2 9 0 16,4 11 0-16,0 16 0 15,3 17 0-15,1 14 0 16,1 16 0-16,3 14 0 15,-3 12 0-15,3 8 0 16,-3 8 0-16,-3 8 0 16,1 1 0-16,-4-1 0 15,-2-4 0-15,2-2 0 16,-7-13-8-16,12 3-8 15,-16-28-4-15,14 3-5 16,-23-34-5-16,21 11-2 16,-22-27-7-16,2-4 0 15,-11-11 4-15</inkml:trace>
  <inkml:trace contextRef="#ctx0" brushRef="#br4" timeOffset="1.30263E13">16648 6304 117 0,'-30'-8'39'15,"4"1"0"-15,26 7-1 16,9 6-36-16,23-7 0 16,16-4-1-16,18 0-1 15,10-5-2-15,13-5-1 16,9 1-1-16,-3-7-3 15,1 6-5-15,-12-18-4 16,1 18 1-16,-22-14 7 16,-8 8 2-16,-15-1 4 0,-15 0 3 15,-15 7 5-15,-18-4 4 16,8 19 4-16,-37-7 0 15,12 20-4-15,-17 1-3 16,3 12-2-16,-6 2 0 16,0 9-2-16,-1 0 0 15,13 1-1-15,9-2 0 16,14-5 0-16,16-8-1 15,20-6 0-15,18-5 0 16,11-7-1-16,7 0 0 16,2 0 1-16,-4-1-1 15,-8 9 1-15,-11 3-1 16,-20 10 3-16,-18 5-3 15,-15 7 0-15,-15 4 0 0,-7 2 0 16,-6 0 0-16,2-9 0 16,7-3 0-16,7-13-4 15,20-2-8-15,5-29-7 16,32 6-5-16,-5-29-7 15,30 7 1-15,-10-25-6 16,12 2-3-16,-6-11 1 16</inkml:trace>
  <inkml:trace contextRef="#ctx0" brushRef="#br4" timeOffset="1.30263E13">17951 6067 83 0,'0'0'40'0,"-1"15"0"16,-10 7 0-16,4 20-10 15,-2 2-27-15,-1 8-1 0,-1 2 0 16,0 3 2-16,3-2-4 15,-1-4 1-15,4-4-4 16,-1-10-1-16,11 2-12 16,-11-30-9-16,21 4-12 15,-15-13-5-15,25-20 1 16,-9-12 0-16</inkml:trace>
  <inkml:trace contextRef="#ctx0" brushRef="#br4" timeOffset="1.30263E13">17983 6045 115 0,'10'-20'41'0,"5"-1"2"16,17 15-3-16,-1-12-34 16,19 6-4-16,6 0-1 0,7-2-2 15,6 8-5-15,-13-9-13 16,10 21-9-16,-27-9-12 15,3 12-1-15,-22-2-2 16,-6 8 2-16</inkml:trace>
  <inkml:trace contextRef="#ctx0" brushRef="#br4" timeOffset="1.30263E13">18008 6298 115 0,'-33'25'41'15,"13"-15"0"-15,32-3-2 16,12-14-37-16,31-3-1 0,18-4-1 15,9-1-1-15,3 2-1 16,-2-1-4-16,-2 16-9 16,-33-9-13-16,-5 17-11 15,-34 3-1-15,-11 12 0 16,-27 2 1-16</inkml:trace>
  <inkml:trace contextRef="#ctx0" brushRef="#br4" timeOffset="1.30263E13">18009 6665 126 0,'-39'21'42'16,"26"-1"0"-16,13-20-2 15,29-6-35-15,22-8-5 16,16-5 0-16,13-1 0 16,5-2 0-16,3 8-3 0,-15-10-18 15,13 21-8-15,-31-8-10 16,2 7-4-16,-12-1-2 15,-2 1 1-15</inkml:trace>
  <inkml:trace contextRef="#ctx0" brushRef="#br4" timeOffset="1.30263E13">19834 5285 77 0,'-11'-2'37'0,"-16"5"0"16,-2 25-1-16,-19 4-30 15,0 22 0-15,-13 10 2 16,2 19 0-16,-13 11 0 15,10 11-3-15,7 5 0 16,17-3-2-16,16 1-2 16,16-10-1-16,21-1-5 15,10-21-9-15,28 2-24 16,3-23-1-16,19-7-1 0,-3-15 0 15</inkml:trace>
  <inkml:trace contextRef="#ctx0" brushRef="#br4" timeOffset="1.30263E13">20165 5998 89 0,'-10'-21'36'15,"10"21"0"-15,-13-1 2 0,10 17-32 16,-7 3-1-16,3 16 1 16,-3 5-2-16,1 15 0 15,-6 7-1-15,1 7 2 16,-3-1-3-16,6-3 1 15,-3-9-2-15,6-5 1 16,2-14-1-16,3-12 1 16,3-25-1-16,0 0-2 15,24-25 1-15,-10-10-1 16,0-12 1-16,3-10-1 15,-2-11 1-15,0-7-1 16,-1-8 1-16,0 3 0 16,0 2-3-16,1 7 3 15,0 7-2-15,2 11 2 0,2 16-3 16,2 10 3-16,2 16 0 15,4 14 0-15,-3 8 2 16,3 13-2-16,-4 2 2 16,-2 8-2-16,-7 3 2 15,-8 6-1-15,-9 1-2 16,-12 0 1-16,-9 1-1 15,-11-6 0-15,-2 0-2 16,-4-9-2-16,12 6-15 16,-5-20-16-16,17 1-3 15,6-12 0-15,11-5-1 16</inkml:trace>
  <inkml:trace contextRef="#ctx0" brushRef="#br4" timeOffset="1.30263E13">20426 6286 105 0,'0'0'38'0,"-1"22"1"16,1-22-2-16,30 1-34 16,-1-9-1-16,15 0 1 15,4-7 0-15,6-5-1 16,-2-2 0-16,-2-1 0 15,-9-5 0-15,-7 4-1 16,-13 0 0-16,-13 4 0 16,-16 4 0-16,-10 8 0 15,-11 5 0-15,-3 7 0 16,-6 7 0-16,1 5 0 0,-1 10-1 15,3 1 0-15,10 6 0 16,9-1 0-16,12 1-1 16,9-5-1-16,15-4-1 15,10-10-3-15,19 3-7 16,-5-22-14-16,22 5-12 15,-9-15 0-15,8 2 0 16,-8-12 1-16</inkml:trace>
  <inkml:trace contextRef="#ctx0" brushRef="#br4" timeOffset="1.30263E13">21160 6126 102 0,'-10'11'37'0,"-9"-2"2"16,4 17-1-16,-9 1-31 0,9 9-2 15,-4 1-1-15,5 8-1 16,2 3 0-16,2-3 0 15,1-4-1-15,5-2 0 16,1-9-1-16,3-7 1 16,5-7-1-16,-5-16 1 15,14 0-2-15,-4-14-1 16,-1-8 1-16,3-6-1 15,0-8 1-15,-1-6-1 16,1-5 1-16,1-1-1 16,-2-2 1-16,2 4 0 15,-2 3 0-15,3 10 0 16,3 3 1-16,0 8-1 15,3 11 0-15,-1 8 0 0,3 6 1 16,0 7-1-16,-2 5 0 16,-1 3 0-16,-6 2 0 15,-3 3 0-15,-9 1 0 16,-2-2 0-16,-12 3 0 15,-6 0 0-15,-6 0 0 16,-3-2 0-16,-7 5 0 16,0 2 0-16,1 4-1 15,-1 5 3-15,4 9-2 16,1 4 2-16,2 8-3 15,0 6 2-15,3 6-2 16,2-5 0-16,3 0-4 16,0-15-7-16,22 3-12 0,-9-30-5 15,31-4-9 1,3-26-2-16,21-13-1 0,9-18 1 15</inkml:trace>
  <inkml:trace contextRef="#ctx0" brushRef="#br4" timeOffset="1.30263E13">21889 6122 119 0,'-22'0'40'0,"3"14"1"15,-11-6-3-15,-2 8-35 0,3 0 1 16,3 6-1-16,3-1-2 16,6-1 1-16,6-3-2 15,8-1 1-15,12-4-1 16,9-3 0-16,2 1 0 15,8 0 0-15,1 0 0 16,0 2 0-16,-3 2 0 16,-9 6 0-16,-9-2 0 15,-8 7 1-15,-10 0-1 16,-5-3 2-16,-5 3-4 15,-2-8 1-15,8 1-3 16,-3-18-8-16,17 0-12 16,11-11-8-16,17-5-8 15,1-14-2-15,18 0 1 16,2-11 1-16</inkml:trace>
  <inkml:trace contextRef="#ctx0" brushRef="#br4" timeOffset="1.30263E13">22201 6194 121 0,'-10'28'41'16,"-15"-9"0"-16,6 18-1 15,-9-4-37-15,10 3 0 16,2 1-1-16,3 0-1 16,9-3-3-16,4-8-3 15,14 5-11-15,-14-31-12 16,33 11-12-16,-11-19-2 15,8-4 2-15,-3-16-1 16</inkml:trace>
  <inkml:trace contextRef="#ctx0" brushRef="#br4" timeOffset="1.30263E13">22324 6017 121 0,'0'0'41'16,"0"0"0"-16,-9 15-1 15,9 2-36-15,8 4-1 16,6 2-1-16,-2-1 1 15,4 6-3-15,-6-3 0 16,4 2 0-16,-6 2 0 16,-5-2 0-16,-8 2 0 15,-3 0 0-15,-4 0 0 16,-1-4 0-16,0-4 0 15,2-4 0-15,11-17 0 0,0 0 0 16,0 0 0-16,26-17 0 16,-1-4 0-16,2-7 0 15,7 0 0-15,-2-1 0 16,-3 3 0-16,-4 7 0 15,-6 7 0-15,-6 9 0 16,-13 3 0-16,8 19 0 16,-10 2 0-16,-5 3 0 15,7 3 0-15,-3 2 0 16,15 3-11-16,-8-22-9 15,31 12-5-15,-10-30-4 16,26 8-3-16,-5-19-7 16,12-4-1-16,-6-14 1 15</inkml:trace>
  <inkml:trace contextRef="#ctx0" brushRef="#br4" timeOffset="1.30263E13">23204 5596 99 0,'-20'15'38'0,"-7"4"-1"16,9 4 0-16,-4 3-35 15,6-6-12-15,16 10-25 16,-2-7 0-16,12 1 0 15,2-14-2-15</inkml:trace>
  <inkml:trace contextRef="#ctx0" brushRef="#br4" timeOffset="1.30263E13">23417 5594 112 0,'-20'24'41'16,"-9"2"1"-16,6 10-3 15,3 6-41-15,-13-7-23 16,18 11-12-16,-8-13-1 15,13 5-1-15,-4-11-3 16</inkml:trace>
  <inkml:trace contextRef="#ctx0" brushRef="#br4" timeOffset="1.30263E13">20117 5412 75 0,'0'0'39'15,"11"-13"-1"-15,-11 13 1 16,0 0-26-16,0 0-8 15,0 0-2-15,0 21 0 16,-4-3-2-16,-1 3-1 0,0 7-2 16,5-5-1-16,10 7-3 15,-2-14-4-15,17 5-18 16,-2-18-9-16,11-3 0 15,-1-13-1-15,9-5 2 16</inkml:trace>
  <inkml:trace contextRef="#ctx0" brushRef="#br4" timeOffset="1.30263E13">20413 5326 93 0,'0'0'37'0,"-28"-1"1"16,16 16 0-16,-5 5-38 16,3-2-30-16,24 10-7 0,2-5-1 15,21 6-2 1</inkml:trace>
  <inkml:trace contextRef="#ctx0" brushRef="#br4" timeOffset="1.30263E13">23879 5283 94 0,'-3'-18'38'16,"3"18"1"-16,7-10-1 0,6 23-32 16,1 4-2-16,5 14 0 15,3 11-1-15,7 14 0 16,-3 12 0-16,-1 17 1 15,-9 10-2-15,-9 5 1 16,-16 5-1-16,-12-2 1 16,-14-3-1-16,-10-10-1 15,-4-8-1-15,-2-15-2 16,8-9-4-16,-1-30-18 15,28 2-15-15,1-23-2 16,15-7 0-16,16-17-2 16</inkml:trace>
  <inkml:trace contextRef="#ctx0" brushRef="#br4" timeOffset="1.30263E13">1184 8079 85 0,'7'-25'37'15,"-5"0"1"-15,4 10-1 16,-11 3-30-16,5 12-1 15,0 0-1-15,2 31 0 16,-6 5-1-16,3 14-2 16,-5 13-1-16,0 13 0 15,0 7 0-15,2 6-1 16,-2-1-1-16,5-5-2 15,9-4-4-15,-6-23-12 16,17-5-18-16,-10-24 0 16,12-8-1-16,-5-26-1 15</inkml:trace>
  <inkml:trace contextRef="#ctx0" brushRef="#br4" timeOffset="1.30263E13">1099 8494 101 0,'-22'-5'39'0,"-5"2"0"16,27 3-1-16,-10 8-32 15,24-6-2-15,14-7-1 16,10-1 0-16,12-6-1 16,11 0 0-16,9-9 0 15,5 2 0-15,1-1-1 16,0 4-1-16,-10 3 1 15,-5 4-1-15,-15 4 1 16,-7 6 0-16,-16 7-1 16,-13 5 1-16,-13 5-1 0,-8 7 1 15,-11 1-1-15,1 5 1 16,-2 3-1-16,5 1 0 15,5 1-1-15,7-5 2 16,14-2-1-16,9-9 1 16,11-8-1-16,8-8 0 15,6-12 1-15,2-11-1 16,-1-12 1-16,-5-8-1 15,-8-8 0-15,-10-4 0 16,-13-1 0-16,-15 5 0 16,-12 9-1-16,-10 7-1 15,-8 15-1-15,-4 9-1 16,4 17-4-16,2-3-7 15,30 24-8-15,-4-17-6 16,36 15-2-16,6-15-9 0,30-1 0 16,14-11 2-16</inkml:trace>
  <inkml:trace contextRef="#ctx0" brushRef="#br4" timeOffset="1.30263E13">3157 8334 89 0,'10'-23'38'15,"-8"-7"0"-15,5 8 1 16,-9-5-29-16,-1 13-2 16,-12 4-1-16,-3 14-2 15,-10 9-1-15,-1 14-1 16,-8 13-1-16,5 10 0 15,-2 3-1-15,11 7 0 16,8-4-1-16,10-1 0 16,17-12-1-16,13-14 0 15,20-17-2-15,18-17-2 16,17-11-4-16,-3-34-11 15,27 7-9-15,-14-29-10 16,11 2 0-16,-13-14-1 16,-8-2 3-16</inkml:trace>
  <inkml:trace contextRef="#ctx0" brushRef="#br4" timeOffset="1.30263E13">3818 7680 103 0,'-23'-16'39'0,"-9"11"1"16,9 21-1-16,-8 5-31 15,12 23-2-15,-5 10-2 16,7 8-1-16,0 9 0 15,5 6-1-15,-2 4 1 16,5-2-2-16,-1-1 0 16,4-9 0-16,2-9 1 15,4-10-2-15,2-14 0 16,5-15 0-16,7-19 0 0,6-16 0 15,7-13 0-15,6-11 0 16,1-4 0-16,1-2 0 16,0 4 0-16,-2 5 0 15,-7 12 0-15,-5 14 0 16,-6 14 0-16,-6 13 0 15,-5 11 0-15,-3 6 0 16,4 3 0-16,-1 0-4 16,11-1-1-16,4-11-1 15,13-3-4-15,1-25-7 16,20 3-5-16,-9-29-3 15,18 8-1-15,-17-22-2 16,10 3 20-16,-15 1 7 16,-15-4 6-16,-3 16 8 0,-28-10 6 15,6 36 4-15,-23-29 5 16,5 35 1-16,-19-4-18 15,8 10-4-15,-1 6-3 16,3 8 0-16,3 4-2 16,10 5 0-16,4 1-1 15,10 2 0-15,10-6-1 16,7-2 1-16,12-10-1 15,5-8 0-15,5-12-1 16,3-11 1-16,-2-10-1 16,-2-11 1-16,-4-4-1 15,-3-7 0-15,-10-4 0 16,-6 1 0-16,-7 0 0 15,-5 5 0-15,-5 6 0 16,-4 3 0-16,-3 11 0 0,-1 6 0 16,10 15 1-16,-13-3 0 15,13 3-1-15,0 16 1 16,7-1 0-16,7-1 0 15,6 1 0-15,8-4 1 16,2-2-1-16,7-2 1 16,-2-1 0-16,0-3 0 15,-4 0 0-15,-4-2 0 16,-3 0 0-16,-9 5 0 15,-15-6 0-15,5 26 0 16,-12-5 0-16,-6 10 0 16,-4 3-1-16,-2 7 1 15,0-2-1-15,1 2 0 16,1-4 0-16,3-7 0 0,9-8 0 15,5-22 0-15,0 0 0 16,11-7 0-16,3-19 0 16,0-4 0-16,1-9 0 15,2-4 0-15,0-3 2 16,0 2-2-16,-3 2 0 15,0 5 0-15,0 5 0 16,1 4 0-16,2 6 0 16,-1 8-2-16,4 6 2 15,1 5 0-15,1 6 0 16,-2 6 0-16,1 4 0 15,-3 4 0-15,-2 4 0 16,-4 7 0-16,-6-1 0 16,-9 8 0-16,-6 1 0 15,-7 2 0-15,-6 1 0 0,-7 0 0 16,-4-3 0-16,-1-3 0 15,0-4 0-15,2-7 0 16,2-7 0-16,5-3 0 16,4-5 0-16,6-3 0 15,3 2 0-15,12-6 0 16,-18 29 0-16,9 0 2 15,-1 19-2-15,-3 13 0 16,-6 16 0-16,-6 10 0 16,2 8 0-16,-3-1 0 15,4-5-3-15,1-15-10 16,12-9-4-16,-3-36-2 15,26-6-4-15,-7-43-3 16,30-4 0-16,-12-38-2 0,28-1 0 16,-3-25 4-16,20-14 0 15</inkml:trace>
  <inkml:trace contextRef="#ctx0" brushRef="#br4" timeOffset="1.30263E13">6232 8180 19 0,'7'-16'32'0,"-6"-1"-2"16,-1 17-6-16,2-29 1 15,-2 29 1-15,-1-32 1 16,1 32-14-16,0-24-5 15,0 24-1-15,-1-10-1 16,1 10-2-16,-3 20-1 16,-1 3 0-16,-1 12-1 15,-3 12 0-15,-3 6-1 16,0 8 0-16,1-1 0 15,1-2 1-15,-1-6-2 16,3-10 1-16,5-11-1 16,2-13 1-16,0-18-1 15,19-15 0-15,-7-12 1 16,8-13-1-16,0-9 0 0,-2-8 0 15,7-7 1-15,-3-3-1 16,-2-1 1-16,1 5-1 16,0 8 1-16,-5 9-1 15,4 6 1-15,-1 13-1 16,-1 7 1-16,1 12-1 15,0 11 0-15,5 14 0 16,-2 3 0-16,-2 7 0 16,1 4 0-16,-7 2-1 15,-5 5 1-15,-6-1 1 16,-8 4-1-16,-10-9-1 15,-5 0 1-15,-7-2 0 16,-7-7 0-16,-3 0 0 16,-3-10 0-16,3-2 0 15,2-2 0-15,4-1 0 0,4 4 0 16,2 7 0-16,3 9 0 15,6 10 0-15,-4 11 1 16,6 15 0-16,-1 6 0 16,-1 8-1-16,5 0 0 15,0-6-2-15,9-4-1 16,1-16-5-16,18-4-9 15,-3-33-4-15,25 2-3 16,-10-39-3-16,26 2-1 16,-10-33-1-16,17 3-3 15,-9-20-1-15</inkml:trace>
  <inkml:trace contextRef="#ctx0" brushRef="#br4" timeOffset="1.30263E13">6860 8062 101 0,'0'0'41'0,"0"0"-1"15,-14 20 1-15,13 5-37 16,-9-1-1-16,6 7 0 16,-2 5-1-16,-2 5 0 15,-1 2-2-15,3-3 1 16,-1-3 0-16,0-7-1 15,5-9 0-15,2-21 0 16,0 0 0-16,15-20 1 16,1-10-1-16,5-13 0 15,0-6 0-15,4-4 0 0,2-7 0 16,-5 5 1-16,-3 9 0 15,-2 4-1-15,-5 12 1 16,-2 13-1-16,0 3 1 16,-1 13-1-16,5 10 1 15,5 1-2-15,7 2 1 16,5-3-1-16,11 3 2 15,8-11-2-15,5 1 2 16,-1-4-1-16,3-7 0 16,-6 5 1-16,-6-4-1 15,-9 6 1-15,-15 1-1 16,-21 1 1-16,4 17-1 15,-19-2 0-15,-15 10 1 16,-8 5-1-16,-4 8 0 0,1 4 0 16,4-2 1-16,6 3-1 15,13-5 0-15,13-2 1 16,17-13-1-16,12-7 0 15,13-13 1-15,11-10-1 16,6-11 0-16,-1-5 0 16,0-11 1-16,-11-4-1 15,-9 3 0-15,-13-2 1 16,-11 1-1-16,-15 4 0 15,-8 3 0-15,-9 8 0 16,0 7-1-16,-2 5-2 16,10 4 0-16,15 5-3 15,0 0-3-15,0 0-5 16,44 12-4-16,-6-25-3 0,23 16-2 15,-11-28-1-15,27 9-1 16,-13-18-2-16,11-1 2 16,-10-6 0-16,-8-14 2 15</inkml:trace>
  <inkml:trace contextRef="#ctx0" brushRef="#br4" timeOffset="1.30263E13">8186 7633 9 0,'6'-66'23'15,"7"23"4"-15,-27-5 6 16,4 18 5-16,-14 10 2 16,4 29 0-16,-11 16-21 15,6 21-13-15,-4 11-2 16,6 20-1-16,-3 8-2 15,9 6 0-15,1 0-2 16,5-2-2-16,9-6-1 16,-1-15-4-16,17 2-10 15,-15-36-6-15,21 10-4 0,-20-44-3 16,14 15-8-16,-8-29 0 15,3-6 2-15</inkml:trace>
  <inkml:trace contextRef="#ctx0" brushRef="#br4" timeOffset="1.30263E13">7912 7942 113 0,'-19'-22'41'0,"19"22"1"16,5-20-1-16,18 20-37 16,14-2-1-16,15-3-3 15,15 3-2-15,6-5-4 16,14 11-10-16,-15-18-7 0,8 25-8 15,-28-18-6 1,0 15-4-16,-24-5 0 0,-11 11 2 16</inkml:trace>
  <inkml:trace contextRef="#ctx0" brushRef="#br4" timeOffset="1.30263E13">8304 8062 104 0,'-15'20'39'0,"1"-9"2"16,22 4-1-16,12-13-36 15,11-2 0-15,5-7-2 16,8-1 1-16,7-8-1 15,1-5-1-15,-3-5 1 16,-5-1 0-16,-11-5 0 16,-8 2 0-16,-9 3-1 15,-12 2 1-15,-12 5-1 16,-11 10 0-16,-11 9-1 0,-5 14 0 15,-5 8-1-15,-4 9 0 16,-3 8 1-16,9 7-1 16,2 2 1-16,15-1-1 15,13-1 0-15,15-13-1 16,20-6 0-16,13-12-3 15,18-7-2-15,1-22-6 16,21 5-6-16,-14-29-4 16,20 12-3-16,-25-24-1 15,11 17-2-15,-24-7 25 16,-7-1 7-16,-6 16 8 15,-24-5 5-15,3 29 5 16,-30-4 4-16,11 30 3 0,-25-6 4 16,10 19-25-1,-10 6-3-15,3 9-2 0,3-2-1 16,3-3-1-16,9 0-1 15,8-13-2-15,8-3-4 16,-4-31-8-16,37 13-7 16,-19-36-5-16,21 3-3 15,-11-24-5-15,10-2-6 16,-9-17 4-16</inkml:trace>
  <inkml:trace contextRef="#ctx0" brushRef="#br4" timeOffset="1.30263E13">9195 7749 110 0,'0'0'40'16,"0"0"2"-16,6 14-1 0,8 3-33 15,-1 1-3-15,6 0-2 16,4 0 0-16,-1 6-2 16,2-7 1-16,-7 5-2 15,-2 2 0-15,-8 0 0 16,-7 4 0-16,-6 2 0 15,-5 1 0-15,-7-3 0 16,-1 2 0-16,3-6 0 16,-1-3 0-16,8-11 0 15,9-10 0-15,14-3 0 16,11-15 0-16,8-6 0 15,7-13 0-15,4-3 0 16,3-4 0-16,-3 1 0 16,-4 5 0-16,-7 8 0 15,-9 11 0-15,-9 8 0 0,-15 11 0 16,9 23 0-16,-13 5 0 15,-5 8 0-15,0 5 0 16,-1 0-8-16,9 7-6 16,-4-16-3-16,23 10-4 15,-6-28-1-15,34 6-3 16,-5-29-2-16,30 8 0 15,-10-24-2-15,15-3 1 16,1-8 2-16</inkml:trace>
  <inkml:trace contextRef="#ctx0" brushRef="#br4" timeOffset="1.30263E13">10238 7816 119 0,'-39'-3'41'16,"1"13"1"-16,-10-2-1 0,9 12-39 16,2-2 0-16,12 6-1 15,9-2-1-15,14-2 0 16,17-9 0-16,14 0 0 15,7-7 0-15,7-1 0 16,-5-2 1-16,1 3 0 16,-10 4 0-16,-11 5 0 15,-13 9 0-15,-14 0 1 16,-11 7-2-16,-8-2 0 15,4 6-3-15,-11-10-2 16,13 5-8-16,-11-23-4 16,24 10-5-16,-15-27-3 15,24 12-5-15,-8-28-1 16,16 5-5-16,-13-11-3 0,5-13 8 15</inkml:trace>
  <inkml:trace contextRef="#ctx0" brushRef="#br4" timeOffset="1.30263E13">11200 7928 63 0,'11'-17'39'0,"-4"-3"0"16,2 10 1-16,-9-9-19 15,0 19-12-15,0 0-2 16,-2 17-2-16,-12 3-1 16,-1 10 0-16,-4 6-1 15,3 5-1-15,-3 1-1 16,7 0 1-16,7 0-1 15,7-9 0-15,13-8-1 16,13-9 1-16,13-14 0 16,11-11-1-16,9-12 0 15,5-9 1-15,3-10 0 0,-3-5 0 16,-10-1 0-16,-6 3 0 15,-12 6 1-15,-13 6-1 16,-15 10 0-16,-10 21 0 16,-10 0-1-16,-8 22 0 15,-1 8 0-15,-6 7-2 16,8 3 1-16,3 5-2 15,12-2-1-15,8-8-2 16,18-2-5-16,5-27-6 16,28 8-4-16,-11-29-4 15,26 10-1-15,-15-30-1 16,11 12-3-16,-18-17 1 15,-3 2 0-15</inkml:trace>
  <inkml:trace contextRef="#ctx0" brushRef="#br4" timeOffset="1.30263E13">12113 7959 9 0,'21'-21'21'0,"-28"-11"2"16,7 32 4-16,-17-29 4 15,17 29 3-15,-30-2 5 16,17 10 1-16,-8 5-31 15,8 9-6-15,3 5 0 16,3 5-2-16,2 7 0 16,2 3 0-16,-1 1 0 15,4-2-1-15,0-4 1 16,0-6-1-16,0-9 0 15,0-7 0-15,0-15 0 16,0 0 0-16,13-15 0 16,-5-8 0-16,5-9 0 15,1-3 0-15,1-10 1 0,3-2-1 16,1 1 1-1,1 2-1-15,-2 4 1 0,1 6 0 16,-3 9-1-16,-1 4 1 16,2 13-1-16,-3 6-1 15,-5 11 1-15,1 5 0 16,-6 8 0-16,-2 8 0 15,-4 3-1-15,-2 3 0 16,-6 1 1-16,0-2-1 16,-6-1 0-16,2-5 1 15,-2-5-1-15,-4-8 1 16,1-4-1-16,-1-5 1 15,-1-4 0-15,0 0 0 16,-3 0 0-16,2 6 0 16,-3 4 0-16,2 9 1 15,0 7-1-15,0 12 1 0,1 5-1 16,0 5 1-16,4 5-1 15,1-1-2-15,8-2 0 16,-1-13-7-16,13 11-6 16,-10-28-3-16,20 11-4 15,-13-34-3-15,26 21-2 16,-14-31-3-16,25 4-2 15,0-11 1-15,10-17 1 16</inkml:trace>
  <inkml:trace contextRef="#ctx0" brushRef="#br4" timeOffset="1.30263E13">13399 7766 96 0,'10'-8'38'0,"4"10"1"0,-14-2-8 15,5 11-27-15,-9 8-1 16,0 7 0-16,-8 12-1 16,-5 7-1-16,1 1 0 15,-1 1-3-15,5 2-2 16,-1-16-14-16,22 3-15 15,-3-20-5-15,14-10-3 16,3-20 2-16</inkml:trace>
  <inkml:trace contextRef="#ctx0" brushRef="#br4" timeOffset="1.30263E13">13682 7521 94 0,'0'0'40'16,"0"0"1"-16,20 6-2 15,-20-6-33-15,17 22-3 16,-3-6 1-16,1 8-1 16,-1 5-1-16,-6 8 1 15,-1 2-2-15,-3 6 1 16,-6 1-1-16,-2 5 0 15,-7-10 0-15,5 3 0 16,-7-8-1-16,5-9-1 16,1-5 2-16,6-10-2 15,1-12 1-15,15-11 0 16,4-4 0-16,4-10 0 15,6-4 0-15,2-5 1 0,-1-1-1 16,4 0 1-16,-3 4-1 16,-4 6 1-16,-5 5-1 15,-3 9 0-15,-4 6 0 16,-1 9 1-16,-5 8-1 15,-5 10 0-15,-4 9 0 16,-1 7 1-16,-4 5-2 16,4 1-1-16,2 0 0 15,5-5-4-15,3-4-1 16,5-16-9-16,22 1-3 15,-15-32-7-15,27 12 0 16,-25-29-2-16,18 9-2 16,-21-20-4-16,1-1 0 0</inkml:trace>
  <inkml:trace contextRef="#ctx0" brushRef="#br4" timeOffset="1.30263E13">13653 7349 110 0,'-40'6'40'15,"6"0"0"-15,21-1-7 16,32 8-53-16,-3-18-16 16,23 7-4-16,4-11-1 15,15 8-2-15</inkml:trace>
  <inkml:trace contextRef="#ctx0" brushRef="#br4" timeOffset="1.30263E13">14713 7310 91 0,'9'-24'37'0,"2"12"0"16,-11 12-7-16,0 0-23 0,-2 27-2 16,-5 16-1-16,-9 14-1 15,-3 11 0-15,0 9-2 16,-4 6 0-16,2 0 0 15,2-1 0-15,5-6-2 16,3-13-3-16,11-9-3 16,-4-23-14-16,16-3-16 15,-12-28-1-15,23 8-2 16,-16-28 1-16</inkml:trace>
  <inkml:trace contextRef="#ctx0" brushRef="#br4" timeOffset="1.30263E13">14532 7721 90 0,'-22'-16'39'0,"-2"0"0"15,12 14 1-15,-2 2-33 0,14 0-2 16,14 7-1-16,8-4-1 16,14-3 0-16,11-1-1 15,10-5 0-15,8-2 0 16,7-4-1-16,0-2 0 15,-2 1 0-15,-7 2-1 16,-10 0 1-16,-13 3 0 16,-17 6-1-16,-23 2 0 15,-4 12 1-15,-19 5-1 16,-7 7 1-16,-12 3-1 15,-2 8 1-15,-2 2-1 16,8 1 0-16,9 0 1 0,11-2 0 16,16-3 0-16,16-13-1 15,17-9 1-15,16-9-1 16,12-8 1-16,5-11 0 15,1-7-1-15,-6-6 0 16,-5-8 0-16,-17 3 0 16,-16-1 0-16,-21 4-1 15,-15 2 0-15,-14 7-2 16,-7 5 0-16,-3 8-2 15,4 4-2-15,9 15-6 16,3-7-4-16,32 21-5 16,-9-23-2-16,52 25-2 15,-13-20-2-15,36 11-2 16,0-11-2-16,19-3 2 15</inkml:trace>
  <inkml:trace contextRef="#ctx0" brushRef="#br4" timeOffset="1.30263E13">16391 7514 58 0,'14'-28'36'0,"-2"9"-1"16,-9 6 0-16,-3 13-8 15,-3 18-23-15,-9 15 1 16,-9 11 0-16,-2 13 0 15,-7 10 0-15,-3 14 1 0,-2-2-2 16,4-1-1-16,2-8 0 16,11-9-2-16,2-16 1 15,13-13-1-15,5-16 1 16,15-20-3-16,7-20 2 15,5-13 0-15,8-14 0 16,7-10 1-16,0-13-1 16,3-3 1-16,-1-3-2 15,-7 2 2-15,-5 7-1 16,-5 8 0-16,-5 13-1 15,-5 10 1-15,-6 18-1 16,-3 12 1-16,-10 10-1 16,17 31 1-16,-10 8-1 15,-2 12 0-15,2 11 0 0,-1 10 1 16,4 3-2-16,-3 3 1 15,2-1-1-15,2-9-3 16,1-5 1-16,-3-15-4 16,6-9-1-16,-11-20-8 15,14-1-5-15,-22-35-6 16,18 8 0-16,-28-28-1 15,14 4-5-15,-15-12-2 16,-7 2 2-16</inkml:trace>
  <inkml:trace contextRef="#ctx0" brushRef="#br4" timeOffset="1.30263E13">16429 7790 106 0,'0'0'39'16,"-10"6"1"-16,33-2-1 16,12-6-35-16,16 0-1 0,11-6 0 15,9 3 0-15,2-5 0 16,1 5-1-16,-8-1-1 15,-9 4 0-15,-13 3 0 16,-15 3 0-16,-11 7-1 16,-9 1 1-16,-12 5 0 15,-7 2 0-15,-9 3-1 16,1 1 1-16,-5 0-1 15,2 3 1-15,2-8-1 16,4 2 1-16,2-10-1 16,13-10 0-16,0 0 1 15,0 0-1-15,24-15 0 0,-1-7-1 16,1-4 2-16,4-8-2 15,1-3 2-15,-5-1-1 16,2 0 2-16,-7 3-2 16,-2 4 0-16,-7 9 0 15,-4 7 0-15,-6 15 0 16,0 0 0-16,0 15 0 15,-4 7 0-15,2 5 0 16,2 1 0-16,1-1 0 16,5 0 0-16,7-7 0 15,6-7 0-15,5-4 0 16,7-9 0-16,4-7 0 15,3-6 0-15,5-6 0 16,-4-2 0-16,2-4 0 16,-8 2 0-16,-4 0 0 0,-7 6 0 15,-7 3 0-15,-15 14 0 16,0 0 0-16,1 21 0 15,-11 3 0-15,-4 8 0 16,-1 5 0-16,2 2 0 16,5 6 0-16,6-3-2 15,11-10-4-15,12-1-1 16,3-15-5-16,23 2-4 15,-8-24-3-15,19 8-1 16,-13-27-4-16,18 6 1 16,-21-16-1-16,11 3-2 15,-15-6 2-15,-1-6 32 16,-9 19 6-16,-18-14 5 15,5 24 3-15,-24-6 1 0,9 21 5 16,-15 1 2-16,7 21 4 16,-22 2-28-16,12 13-2 15,1 6-1-15,0 2-2 16,3 1-2-16,2-1-2 15,9 1-4-15,-6-18-11 16,21 9-6-16,-12-37-7 16,27 10-4-16,-10-27-7 15,21-6 3-15,0-15 1 16</inkml:trace>
  <inkml:trace contextRef="#ctx0" brushRef="#br4" timeOffset="1.30263E13">18284 7497 110 0,'0'0'39'0,"-19"13"2"16,19-2-1-16,0-11-35 16,3 11-2-16,-3-11 1 15,21 15 0-15,-9-7-2 16,2 6 1-16,-3 6-1 15,-3 4 0-15,-7 6-2 16,-2 5 0-16,-8 4 0 16,-3 2 0-16,-5 1 0 15,-2 3 0-15,0-9 0 16,-1 2 0-16,3-12 0 15,4-3 0-15,6-10 0 0,7-13 0 16,0 0 0-16,22-12 0 16,-2-6 0-16,8-11 0 15,6-4 0-15,-1-7 0 16,4 2 0-16,2-2 0 15,-5 5 0-15,-2 4 0 16,-7 7 0-16,-4 7 0 16,-5 9 0-16,-3 10 0 15,-6 12 0-15,-5 4 0 16,1 11 0-16,-6 2 0 15,4 7 0-15,3 2-4 16,6 2-2-16,4-8-5 16,18 1-3-16,-4-22-5 15,27 9-3-15,-12-27-2 0,22 5 0 16,-16-25-1-1,15 5-1-15,-16-13 2 0,-10-7 31 16,-2 10 7-16,-21-18 5 16,3 21 2-16,-27-15 3 15,9 24 3-15,-25-11 4 16,12 24 2-16,-17 4-26 15,1 13-2-15,-6 8-1 16,6 12-1-16,6 6 1 16,3 8-4-16,8 0 0 15,14-2 0-15,8-5 0 16,17-9 0-16,7-8 0 15,5-11 0-15,7-13 0 16,-1-12 0-16,1-9 0 16,-8-8 0-16,-10-6 0 0,-9-2 0 15,-11 0 0-15,-11-4 0 16,-7 10-4-16,-14 0-1 15,-3 9-1-15,-12 2-4 16,9 15-6-16,-15-9-1 16,17 20-3-16,-13-17-3 15,21 20-1-15,-10-20-2 16,17 12-2-16,-11-19-1 15,5-5 3-15</inkml:trace>
  <inkml:trace contextRef="#ctx0" brushRef="#br4" timeOffset="1.30263E13">18358 7318 99 0,'-82'-6'41'0,"15"10"-1"0,4-4-4 16,20 3-28-16,29-2-35 16,3-12-10-16,33 4-4 15,8-6-1-15,23 8 1 16</inkml:trace>
  <inkml:trace contextRef="#ctx0" brushRef="#br4" timeOffset="1.30263E13">20110 7589 68 0,'18'-53'37'15,"-2"-3"1"-15,6 15 1 16,-12-4-10-16,8 16-21 15,-12 8-2-15,-6 21-2 16,0 0 0-16,-8 13 0 16,-8 16-2-16,-5 14 1 15,-4 8-1-15,-3 13-1 16,-4 5 1-16,0 8-1 15,3-2 0-15,1-4-1 16,7-11 1-16,5-12-2 16,7-11 2-16,11-16-1 0,10-21 0 15,8-19 1-15,7-15 0 16,8-11 2-16,3-13-3 15,5-8 0-15,1-5 0 16,-4-2 0-16,0 5 0 16,-3 5 0-16,-5 10 0 15,-4 9 0-15,-6 14 0 16,-4 15 0-16,-8 17 0 15,-1 20 0-15,-3 14 0 16,-2 13 0-16,-1 11 0 16,2 6 0-16,0 6 0 15,4 0 0-15,2-3 0 16,5-12-2-16,8-5-5 15,-6-21-7-15,17 1-4 0,-19-31-3 16,12 9-4-16,-20-36-1 16,12 11 0-16,-27-22 0 15,4 9-1-15,-20-9 3 16,-12-1 0-16</inkml:trace>
  <inkml:trace contextRef="#ctx0" brushRef="#br4" timeOffset="1.30263E13">20443 7755 15 0,'-43'-9'23'16,"-23"-10"3"-16,25 23 4 16,-10-11 0-16,26 15 6 15,3-7 4-15,22-1 0 16,27 12-38-16,17-12-1 15,19-3-1-15,12-1-1 16,7-3-1-16,5-1 0 16,4-2-1-16,-7 2-2 0,-8 4 0 15,-14-3 1-15,-10 4 1 16,-19-2 2-16,-9 2 0 15,-13 1 2-15,-11 2 1 16,0 0 2-16,-25-3 0 16,5 7 0-16,-1 2-1 15,-1 9 1-15,-1 3-2 16,4 7 1-16,0 5-1 15,-1 8 0-15,6 2-1 16,4 2 0-16,6-2 0 16,8-5-1-16,10-4 0 15,10-11-2-15,12-5 0 16,11-15-3-16,15-3 0 15,0-19-5-15,16 6-7 0,-14-23-3 16,17 13-4-16,-24-19-1 16,9 17-2-16,-26-16-1 15,1 13-6-15,-18 6 4 16,-8 8 39-16,-4 12 6 15,-24-6 6-15,7 20 4 16,-20-9 2-16,16 21 4 16,-13-7 7-16,8 10 2 15,-9-11-32-15,13 15-3 16,-1-3-1-16,5 4-1 15,-1-3-1-15,4 3-2 16,2-4 0-16,1-1-3 16,4 0 0-16,1-15-4 15,10 7-5-15,-14-16-7 0,29-4-4 16,-20-17-5-16,24 8 0 15,-18-22-5-15,13 2-5 16,-10-8 4-16</inkml:trace>
  <inkml:trace contextRef="#ctx0" brushRef="#br4" timeOffset="1.30263E13">21524 7560 92 0,'-20'-22'38'16,"20"22"0"-16,-18-13-1 16,18 26-25-16,18 2-32 15,-18-15-17-15,29 22-1 16,-3-10-1-16,13 6 1 15</inkml:trace>
  <inkml:trace contextRef="#ctx0" brushRef="#br4" timeOffset="1.30263E13">21953 7741 112 0,'-12'-2'40'0,"-5"4"2"16,-13-8-2-16,6 5-34 16,-13 9-3-16,0 8 0 15,-7 6 1-15,7 13-1 16,-1 2-1-16,8 4-2 15,8 1 0-15,10-4 0 16,16-7 0-16,12-8 0 16,14-11 0-16,12-17-2 15,14-11 4-15,7-12-2 0,2-10 0 16,1-9 0-16,-3-6 0 15,-2-5 0-15,-8-4 0 16,-9 1 0-16,-9 9 0 16,-8 8 0-16,-12 13 0 15,-10 17 0-15,-5 14 0 16,-24 24 0-16,-3 13 0 15,-7 13 0-15,-4 9 0 16,0 4 0-16,8 4 0 16,6-12-6-16,19 3-5 15,8-24-6-15,30 6-3 16,-3-26-4-16,36 3-3 15,-11-32-1-15,28 9 0 16,-12-25-1-16,10-6 1 16,-3-1 2-16</inkml:trace>
  <inkml:trace contextRef="#ctx0" brushRef="#br4" timeOffset="1.30263E13">22662 7836 2 0,'34'-57'23'0,"5"26"4"16,-30-15 2-16,-5 24 5 15,-27-5 4-15,0 21 4 16,-20 0-1-16,10 12-30 16,-11 6-8-16,5 8-1 15,7 3 1-15,12 2-3 16,13-2 0-16,18-2 0 15,12-2 0-15,11-6 0 16,4 0 0-16,2-4 0 16,-4 0 0-16,-7 3 0 15,-13 1 0-15,-14 7 0 16,-19 2 0-16,-8 1 0 15,-9 4 0-15,-3-2 0 0,4 2 0 16,0-9-5-16,22 10-10 16,-1-27-4-16,40 12-4 15,-6-22-4-15,40 14-3 16,-6-20-2-16,31 10-5 15,-5-6 1-15,11-5 5 16</inkml:trace>
  <inkml:trace contextRef="#ctx0" brushRef="#br4" timeOffset="1.30263E13">23292 8022 119 0,'-13'3'41'0,"-14"-9"1"16,16 5-4-16,-7-1-44 16,5-20-13-16,13 22-8 15,-5-21-6-15,5 21-8 16,5-9-1-16,-5 9 1 0</inkml:trace>
  <inkml:trace contextRef="#ctx0" brushRef="#br5" timeOffset="1.30263E13">1452 9594 58 0,'-3'-22'36'15,"6"10"-1"-15,-7-1 1 0,4 13-15 16,0 0-13-1,0 0-1-15,-10 18-1 0,10 3-2 16,-2 4-1-16,4 10-1 16,-2 10-1-16,5 9 0 15,-1 10 0-15,0 4 0 16,1 6-1-16,1 2 0 15,-3-3-1-15,-2-1 2 16,3-9-3-16,-3-12 3 16,-1-12-2-16,0-9 1 15,0-16-1-15,0-14 2 16,1-10 0-16,2-14-2 15,-1-13 3-15,2-10-1 16,0-10 0-16,0-9 0 16,1-9 1-16,0-7-2 0,2-3 0 15,0 1 1-15,-1 3-1 16,3 6 0-16,5 11 0 15,1 8 0-15,4 15 0 16,8 11 0-16,2 14 0 16,4 10 0-16,1 10 1 15,3 8-1-15,0 10 1 16,-4 4-1-16,-7 9 1 15,-5 5-1-15,-13 4 1 16,-11 6-1-16,-16 2 0 16,-9-1 0-16,-10 0 0 15,-10-1-1-15,0-6-1 16,-3-10 0-16,12-2-2 15,2-12-2-15,19 0-2 0,9-20-4 16,26 7-24-16,2-14 1 16,20 4 0-16,4-10 0 15</inkml:trace>
  <inkml:trace contextRef="#ctx0" brushRef="#br5" timeOffset="1.30263E13">1991 9897 79 0,'31'-6'34'16,"-12"-6"0"-16,-1 14 3 15,-18-2-24-15,15 10-5 16,-15 2-1-16,2 11-2 15,-8 4-1-15,-1 7 0 16,-2 4-2-16,-4 5-1 16,4 2-1-16,-4-1 2 15,2-4-3-15,1-3 2 0,3-7-2 16,0-8 2-16,5-8-2 15,2-14 2-15,0 0 1 16,11-22-3-16,-1-3 3 16,-1-6-1-16,0-10 1 15,0-4-1-15,-1-3 1 16,1 0-2-16,0 1 1 15,4 7 0-15,-4 3-1 16,5 5 0-16,1 6-1 16,5 7 1-16,3 4-1 15,6 7 1-15,1 2 0 16,3 2 0-16,3 4 0 15,-3 2 0-15,-2 2 0 0,-3 5 0 16,-6 4 0 0,-7 2 0-16,-6 5 1 0,-7 5-1 15,-7 6 0-15,-7 1 0 16,-4 9 1-16,-5 1-1 15,0 3 1-15,0-2-1 16,4-3-1-16,6-3 1 16,6-10-1-16,12-6 1 15,7-14 0-15,14-12-1 16,7-14 2-16,9-7-1 15,0-13 2-15,4-5-1 16,-7-7 1-16,-3 3-2 16,-12-1 0-16,-13 10 2 15,-12 8-2-15,-10 11 0 16,-12 13-1-16,-3 9 0 15,-6 8 0-15,3 5-1 0,6 2-1 16,7-7-3-16,19 5-5 16,-5-15-5-16,38-10-12 15,-8-15-11-15,18-2 1 16,-1-18-1-16,11-4 1 15</inkml:trace>
  <inkml:trace contextRef="#ctx0" brushRef="#br5" timeOffset="1.30263E13">3102 9132 109 0,'-12'18'39'0,"-7"12"0"16,4 22 0-16,-10 10-36 0,7 16 0 15,-2 10-1-15,1 9 1 16,2 4-2-16,-1 1 0 15,6-4-2-15,2-9 0 16,8-6-4-16,-2-18-6 16,14-5-15-16,-6-29-13 15,8-6 1-15,-12-25-3 16,21-3 3-16</inkml:trace>
  <inkml:trace contextRef="#ctx0" brushRef="#br5" timeOffset="1.30263E13">2824 9918 119 0,'-19'-16'39'0,"19"16"1"0,-5-21-3 16,18 13-32-16,9-2-2 16,14-1-1-16,8 1-2 15,9-4-2-15,7 9-2 16,-3-9-8-16,12 19-10 15,-17-10-17-15,5 12 0 16,-17-9-1-16,0 12-1 16</inkml:trace>
  <inkml:trace contextRef="#ctx0" brushRef="#br5" timeOffset="1.30263E13">3242 9976 104 0,'-21'15'39'15,"14"6"1"-15,7-21-2 0,14 12-31 16,8-20-2-16,15-7-1 15,8-12-1-15,10-5-1 16,-1-6 0-16,1-3-1 16,-7-2 1-16,-9 3-1 15,-13 4 0-15,-13 4-1 16,-13 12 1-16,-16 10 0 15,-13 12-1-15,-7 12 1 16,-8 10-1-16,-2 13 1 16,-3 6-1-16,5 9 0 15,9 1 2-15,11-4-2 16,15-3 0-16,12-8-2 15,17-9 0-15,9-13-4 16,22 1-6-16,-4-25-4 16,19 12-5-16,-14-25-13 0,19 10-6 15,-5-12-2-15,7 5 3 16</inkml:trace>
  <inkml:trace contextRef="#ctx0" brushRef="#br5" timeOffset="1.30263E13">3879 9989 92 0,'-15'13'38'0,"-5"-8"0"15,20-5 1-15,0 0-22 16,0 0-14-16,28-14-2 15,8-1-2-15,8 1-4 16,4-11-23-16,13 12-9 16,-3-9 0-16,5 14-2 15,-11-4 0-15</inkml:trace>
  <inkml:trace contextRef="#ctx0" brushRef="#br5" timeOffset="1.30263E13">4582 9774 79 0,'-18'-18'39'0,"6"12"-1"15,-13-1 1-15,5 22-18 16,-16-2-11-16,6 15-3 15,-5 9-2-15,4 7-2 16,2 3 0-16,6 1 0 16,5-4-1-16,13-4-1 15,9-10 0-15,11-14 0 16,12-13-1-16,9-12 0 15,7-11 0-15,1-9 0 16,3-9 1-16,-4-5-1 16,-6 1 0-16,-5 2 0 15,-13 7 0-15,-3 6 0 0,-11 11 0 16,-5 16 0-16,0 0 0 15,-16 16-1-15,5 11 0 16,3 6-1-16,4 9-2 16,0-5-2-16,13 7-5 15,0-15-4-15,21 9-11 16,-7-23-13-16,20-2 0 15,-4-19 0-15,12-1 1 16</inkml:trace>
  <inkml:trace contextRef="#ctx0" brushRef="#br5" timeOffset="1.30263E13">5093 9710 106 0,'-18'-21'39'16,"5"18"1"-16,-10 1-3 0,11 14-31 15,-9 4-1-15,5 8-1 16,5 4-1-16,4 4-1 15,5-1-1-15,6-2 0 16,7-3 0-16,9-6-1 16,3-5 0-16,3-6 0 15,-1-2 0-15,0 0 1 16,-6 0-1-16,-2 1 0 15,-9 6 0-15,-8 4 0 16,-10 9 0-16,-5 4 1 16,-7 6-1-16,-2 0 0 15,-2 2-1-15,2-3-1 0,2-5-2 16,5-14-4-16,19-1-4 15,-4-29-5-15,27 4-10 16,-3-23-13-16,15-5 1 16,2-13-2-16,8-5 4 15</inkml:trace>
  <inkml:trace contextRef="#ctx0" brushRef="#br5" timeOffset="1.30263E13">5329 9944 119 0,'7'24'40'0,"5"-18"1"15,20 5-9-15,9-22-27 16,11-6-1-16,7-8-2 16,5-3-1-16,-4-5 1 15,-3 0-1-15,-13-3 0 0,-12 8 0 16,-20-1-1-16,-14 7 1 15,-17 11 0-15,-12 7 0 16,-14 10 0-16,-3 10 1 16,-6 13-2-16,3 10 0 15,3 9 0-15,11 3 0 16,13 4 0-16,15-5 0 15,16-2 0-15,15-13 0 16,16-6-2-16,6-20-9 16,22 2-3-16,-9-27-3 15,19 8-4-15,-18-32-9 16,16 9-12-16,-6-17 0 15,8 1 3-15,3-8 5 0</inkml:trace>
  <inkml:trace contextRef="#ctx0" brushRef="#br5" timeOffset="1.30263E13">7038 9079 96 0,'-28'-4'38'16,"-20"5"2"-16,8 27-9 0,-25 11-24 15,2 20 0-15,-4 14-2 16,3 16 0-16,9 10-1 15,8 9-1-15,11-1-1 16,20-2 0-16,11-11-1 16,19-11-1-16,18-14-3 15,16-25-5-15,24-3-8 16,-6-30-20-16,17-4-4 15,-7-21 0-15,3-6 0 16</inkml:trace>
  <inkml:trace contextRef="#ctx0" brushRef="#br5" timeOffset="1.30263E13">7155 9715 95 0,'-18'-14'38'0,"18"14"1"15,-13 11-1-15,15 1-29 16,-4 8-5-16,3 9 1 15,-2 7-2-15,0 7 0 16,0 5 0-16,-3-1-1 16,-1 3 0-16,3-2-1 15,-3-8 0-15,2-6-2 16,0-9 1-16,1-7-2 15,2-18 2-15,0 0 0 16,8-13 0-16,-2-9 0 16,2-9 0-16,1-5 1 15,0-9-1-15,0-4 1 16,5-7-1-16,-1 0 0 0,3 1 0 15,2 5 0-15,1 1 0 16,5 10 0-16,-2 6 1 16,3 10-1-16,1 9 0 15,-3 11 0-15,-2 10 0 16,-6 6 1-16,-2 8-1 15,-7 6 0-15,-3 6 0 16,-6 5 0-16,-6 2 0 16,-1 2 0-16,-8 0 0 15,-2-1 0-15,2-3 0 16,-3-4-1-16,-1 0 1 15,2-5 0-15,-1-1 0 0,5 1-1 16,-4 1 1-16,2 0 1 16,-1 6-2-16,-2 1 1 15,2 4-1-15,-1 2 1 16,1 0-1-16,2-6-1 15,9 3-5-15,-2-16-3 16,20 4-5-16,-10-28-9 16,23 1-15-16,-4-18-1 15,18-3-1-15,-4-14 1 16</inkml:trace>
  <inkml:trace contextRef="#ctx0" brushRef="#br5" timeOffset="1.30263E13">7563 9806 91 0,'2'-10'39'16,"-2"10"1"-16,0 0-1 16,21 14-22-16,-11-8-13 15,10-3 0-15,7 1-2 16,8-3 0-16,4-1 0 15,6-1-1-15,3-6 0 16,-3-3-1-16,-2-5 0 16,-7 2 0-16,-10-6 0 15,-7 1 0-15,-8-3 0 16,-9 1 0-16,-11 5 0 15,-4 5 1-15,-7 4-1 16,-9 10 0-16,-5 6 1 16,-4 11 0-16,-4 8-1 0,5 6 1 15,1 5 0-15,6 1 0 16,11 1-1-16,12-7 1 15,15-4-2-15,14-6 0 16,16-9-3-16,7-14-3 16,18 2-5-16,-9-23-5 15,18 12-11-15,-18-20-11 16,10 2 0-16,-16-9 0 15,-2 4 3-15</inkml:trace>
  <inkml:trace contextRef="#ctx0" brushRef="#br5" timeOffset="1.30263E13">8265 9731 81 0,'0'0'38'16,"-30"17"0"-16,17 8 2 0,-15-4-17 15,12 16-16-15,-3 1-2 16,6 5-1-16,1 1-1 16,7-3 0-16,-2-6-1 15,6-1-1-15,0-8 1 16,1-7-1-16,0-19-1 15,0 0 1-15,0 0-1 16,15-20 0-16,-10-7 0 16,3-5 0-16,1-9 0 15,0-4 0-15,4-6 0 16,3 0 0-16,-1 3 0 15,3 4-1-15,2 6 1 16,2 5 0-16,-2 7 0 16,5 10 0-16,-2 9 0 0,0 7 0 15,0 5 0-15,-1 4-1 16,0 3 0-16,-6 5 1 15,0 3-1-15,-5 0 0 16,-5 2 1-16,-6 1 0 16,-6 1 0-16,-7 4 0 15,-6 2 0-15,-3-1 1 16,-6 4-1-16,-3 2 1 15,-2 4-1-15,0 3 0 16,0 0 1-16,3 3-1 16,1 3-1-16,1 0 1 15,5 0-1-15,2 2 1 16,2-2-1-16,2-3 0 15,7-2-3-15,-3-8-1 0,13-2-5 16,-11-13-3 0,15 2-5-16,-4-22-8 0,8-13-12 15,0-11-1-15,14-4-1 16,3-12 3-16</inkml:trace>
  <inkml:trace contextRef="#ctx0" brushRef="#br5" timeOffset="1.30263E13">8958 9596 110 0,'-21'18'40'0,"-11"-7"1"0,8 16-2 15,-9-4-35-15,8 2-1 16,3 1-1-16,11-1 0 16,1-3-1-16,8-4 0 15,10-3 0-15,6-7-1 16,6-2 0-16,2-6 0 15,4-4 1-15,-2 1-1 16,-1 0 0-16,-4 4 1 16,-6 2-1-16,-5 10 1 15,-9 2 0-15,-3 7 0 16,-8 8 0-16,-3 2 0 15,-4-1-1-15,3 2-1 16,2-3-1-16,3-11-1 16,12 0-6-16,-1-19-3 0,24 1-5 15,-9-29-7-15,27 5-14 16,-9-15-2-16,15-2 0 15,-2-11 2-15</inkml:trace>
  <inkml:trace contextRef="#ctx0" brushRef="#br5" timeOffset="1.30263E13">9310 9663 103 0,'10'5'41'0,"-20"10"1"15,1 17 0-15,-19 5-27 16,8 4-10-16,-3 2-2 16,3 2 1-16,2-1-4 15,6-7 0-15,7-6 0 16,3-14-5-16,11 2-5 15,-9-19-3-15,28-4-5 0,-19-24-5 16,16 5-15-16,-11-17-3 16,9-1-1-16,-8-16 4 15</inkml:trace>
  <inkml:trace contextRef="#ctx0" brushRef="#br5" timeOffset="1.30263E13">9340 9507 112 0,'-16'12'42'0,"16"2"0"16,0-14-2-16,14 9-37 15,-2-5-2-15,9 3 0 16,2-2-1-16,6 9 1 16,-4 0-1-16,2 6 1 15,-8 3 1-15,-2 7 0 16,-10 0 0-16,-3 2 0 0,-8 4 0 15,-5-2 0-15,-3 2-2 16,0-4 0-16,-1 0 0 16,1-5 0-16,5-3 0 15,4-4 0-15,4-7 0 16,-1-13 0-16,23 5 0 15,-5-15 0-15,3-7 0 16,3-7 0-16,2-3 0 16,1-6 0-16,0-1 0 15,-1 1 0-15,0 4 0 16,-3 7 0-16,-6 7 0 15,-4 10 0-15,-13 5 0 16,13 23 0-16,-13 4 0 16,-6 6 0-16,0 5 0 0,-2-1-6 15,8 5-5-15,-6-16-2 16,18 2-1-16,-12-28-6 15,36 17-6-15,-16-32-8 16,20 2-5-16,1-14 0 16,4-11 6-16</inkml:trace>
  <inkml:trace contextRef="#ctx0" brushRef="#br5" timeOffset="1.30263E13">10007 9065 76 0,'0'0'41'16,"12"0"0"-16,5 6 1 15,11 20-15-15,-6 0-21 16,10 10 0-16,0 11-2 15,-2 15 0-15,-8 7 0 16,-7 12 0-16,-11 6-4 16,-8 0 0-16,-11-2 0 15,-8-2 0-15,-9-7 0 16,-1-13 0-16,-1-6 0 15,1-20-6-15,14-2-7 16,-9-26-2-16,24 5-4 16,-11-35-6-16,24 10-8 0,-12-25-10 15,14-8 2-15,9-8 7 16</inkml:trace>
  <inkml:trace contextRef="#ctx0" brushRef="#br5" timeOffset="1.30263E13">11122 9653 96 0,'6'-10'37'16,"-2"-5"2"-16,13 13-11 16,-17 2-20-16,0 0-1 15,1 13-2-15,-3 9 0 16,-5 6-2-16,-2 5 0 15,-3 3-1-15,3 2-1 16,1-1-2-16,0-9-2 16,10 4-7-16,-2-32-23 15,9 13-6-15,3-26-1 16,10-3 0-16</inkml:trace>
  <inkml:trace contextRef="#ctx0" brushRef="#br5" timeOffset="1.30263E13">11164 9327 91 0,'-24'-12'36'0,"-1"6"-2"16,7 9-2-16,10 14-57 16,8-17-10-16,20 11 0 15,6-9-2-15</inkml:trace>
  <inkml:trace contextRef="#ctx0" brushRef="#br5" timeOffset="1.30263E13">11712 9412 80 0,'-14'15'40'15,"-16"-7"-2"-15,4 11 3 16,-13-13-25-16,5 13-11 16,0-3 0-16,7 5-1 15,8 2 0-15,6 0-1 16,12-1-1-16,11-1 0 15,9-3 0-15,12-2-2 16,3-4 1-16,7 3-1 16,-4 0 1-16,-2 0-1 15,-8 3 1-15,-9 5-1 16,-13 0 0-16,-8 6 1 15,-8 0-1-15,-7-1 0 16,-2-3-2-16,-3-4 0 16,4 1-4-16,1-18-5 0,16 9-8 15,-10-26-15-15,12 13-6 16,21-26-1-16,3 3 0 15</inkml:trace>
  <inkml:trace contextRef="#ctx0" brushRef="#br5" timeOffset="1.30263E13">13139 9411 76 0,'0'0'38'0,"-26"-13"-2"16,10 19-4-16,-21-7-22 15,6 12-1-15,-13 1-2 16,4 11-1-16,-6 5-1 15,0 6 1-15,5 3-2 16,5 5 0-16,8-1-1 16,11-1-1-16,7-3 0 0,16-8 0 15,9-7-2-15,12-8 1 16,11-12-1-16,8-12 1 15,6-10-1-15,3-7 0 16,1-10 0-16,-4-3-1 16,-4-1 1-16,-8-3-1 15,-9 5 1-15,-10 5-1 16,-7 5 0-16,-7 10 0 15,-7 19 2-15,0 0-1 16,-14 9 1-16,5 13-1 16,-1 8 0-16,6 6 0 15,6 2-3-15,3 3 0 16,11 1-3-16,6-15-4 15,19 11-12-15,-8-26-11 16,20 9-5-16,-4-19-1 0,12-2-1 16</inkml:trace>
  <inkml:trace contextRef="#ctx0" brushRef="#br5" timeOffset="1.30263E13">13797 9454 93 0,'-20'-25'38'15,"1"16"-1"-15,-15-4 3 16,7 17-36-16,-14 6 2 15,-1 11-1-15,-5 7 0 16,5 6 0-16,-1 5-1 16,10 0 0-16,6-1-1 0,16-5 0 15,12-10-2-15,16-10 0 16,14-13 0-16,11-13-1 15,14-13 0-15,7-11-1 16,5-12 1-16,-4-11-1 16,-1-3 0-16,-6-5 0 15,-12 0 1-15,-6 2-1 16,-13 11 1-16,-10 2 0 15,-6 13 1-15,-10 14-1 16,0 26 0-16,-16 0 0 16,-1 26 0-16,-3 19-1 15,0 12 0-15,0 9-1 16,5 9 0-16,5 2-1 15,14 4-3-15,4-16-3 16,22 6-6-16,-3-30-6 0,29 11-8 16,-9-27-6-16,19-2-2 15,-7-20 0-15,2-7 1 16</inkml:trace>
  <inkml:trace contextRef="#ctx0" brushRef="#br5" timeOffset="1.30263E13">14457 9493 94 0,'-10'-34'37'0,"-12"-1"3"16,0 14-2-16,-15-3-31 15,1 24-2-15,-8 9 0 16,5 14-1-16,-4 6 0 16,5 8 0-16,7 1-1 15,7 2 0-15,14-8-1 16,11-3 0-16,14-14 0 0,15-11 0 15,10-13-2-15,11-12 0 16,3-14-1-16,3-7 0 16,2-12 1-16,-5-7-1 15,-1-8 1-15,-8-4-1 16,-5 0 1-16,-8 2-1 15,-5 8 1-15,-7 7 0 16,-7 16 1-16,-7 19-1 16,-6 21 0-16,-11 27 0 15,-6 17 0-15,-4 19 0 16,-7 11-1-16,1 10 0 15,5 5 0-15,5-7-2 16,12-3-2-16,7-16-5 16,18-2-2-16,-3-28-4 0,27 5-6 15,-15-37-5-15,20 6-8 16,-10-21-4-16,0-5 4 15,-5-10 4-15</inkml:trace>
  <inkml:trace contextRef="#ctx0" brushRef="#br5" timeOffset="1.30263E13">14780 9471 106 0,'-5'22'41'0,"3"-10"-2"16,23 11-3-16,-2-12-32 15,15-7-1-15,5-4 0 16,10-6-1-16,2-7-2 0,2-4 1 15,-3-5 0-15,-7-1-1 16,-9-6 1-16,-10 1-2 16,-15 0 1-16,-10 5 1 15,-11 4 0-15,-8 7-1 16,-9 8 1-16,-6 11-1 15,-3 9 1-15,-2 9-1 16,2 10 0-16,7 3 1 16,10 5-1-16,8-2-2 15,18-1-1-15,11-10-4 16,23 4-5-16,0-25-5 15,27 9-10-15,-11-22-9 16,22 0-3-16,-10-14 1 16,4-2 2-16,-11-11 15 0,-9-2 25 15,-4 12 9-15,-22-17 10 16,2 17 9-16,-22-7 6 15,-5 13 0-15,-15 0 2 16,-2 22-14-16,-21-2-18 16,6 12-3-16,-7 7-1 15,4 11 1-15,-1 2-1 16,7 3-1-16,9 1-1 15,10-6 1-15,12-7-1 16,14-11 0-16,16-14-2 16,8-15 0-16,9-13 0 15,7-9 0-15,1-14 0 16,5-7 0-16,-1-10 0 15,-3-8 0-15,-2 3 0 16,-9 3 0-16,-5 5 0 0,-11 11 0 16,-8 10 0-16,-13 19 0 15,-10 22 0-15,-21 13 0 16,-6 26 0-16,-5 10 0 15,-1 16 0-15,-1 2 0 16,10 6-7-16,0-9-2 16,21 2-4-16,-1-23 0 15,24 6-4-15,-5-28-5 16,30 11-5-16,-9-28-5 15,23 1-7-15,7-5 7 16,7-7 0-16</inkml:trace>
  <inkml:trace contextRef="#ctx0" brushRef="#br5" timeOffset="1.30263E13">17114 9410 68 0,'0'0'38'15,"-9"-22"-1"-15,9 22 2 16,-33-22-14-16,10 20-21 15,-8 2 1-15,-4 12-1 16,-7 8 1-16,3 11 0 16,-6 5-1-16,4 8 1 15,7-2-2-15,8 2 0 16,11-5-2-16,14-5 2 15,17-12-2-15,11-13 0 16,17-11-1-16,8-9 0 0,7-10 0 16,1-6 1-16,-4-6 0 15,-6-1-2-15,-8 0 1 16,-10 4 0-16,-11 8 1 15,-11 4-2-15,-10 18 1 16,0 0 0-16,-9 2 0 16,-1 14 1-16,5 5-2 15,-1 3 0-15,13 4-1 16,2-6-1-16,18 2-2 15,4-16-3-15,21 2-4 16,-3-24-5-16,20 3-5 16,-12-24-6-16,15 2-5 15,-11-16-6-15,3-4 4 16,-10-11 3-16</inkml:trace>
  <inkml:trace contextRef="#ctx0" brushRef="#br5" timeOffset="1.30263E13">17947 8923 78 0,'-15'22'38'16,"-8"21"0"-16,4 22 1 15,-21 5-11-15,8 18-24 16,1 1-1-16,7 1-3 16,6-6-1-16,6-13-3 15,13-3-11-15,-6-33-16 16,18-3-8-16,-13-32 2 15,17 5-3-15</inkml:trace>
  <inkml:trace contextRef="#ctx0" brushRef="#br5" timeOffset="1.30263E13">17626 9409 111 0,'-23'-7'40'0,"-2"-1"2"16,25 8-2-16,0 0-31 16,14 1-6-16,25-2-3 15,13-5-2-15,16 5-5 16,4-18-6-16,21 16-9 15,-16-17-14-15,11 10-4 16,-10-8-2-16,5 10 2 16</inkml:trace>
  <inkml:trace contextRef="#ctx0" brushRef="#br5" timeOffset="1.30263E13">19022 8873 109 0,'0'-20'38'0,"0"20"2"0,0 0-5 16,0 20-31-16,-9 14-1 15,-1 18 0-15,-9 14-2 16,-1 11 1-16,-7 10-1 16,1 5 0-16,0-4 0 15,2-2-1-15,6-7-2 16,7-13 0-16,16-11-5 15,-3-24-9-15,24-3-17 16,-9-22-6-16,8-6 0 16,-4-19 0-16</inkml:trace>
  <inkml:trace contextRef="#ctx0" brushRef="#br5" timeOffset="1.30263E13">18711 9382 111 0,'-18'1'40'15,"7"-2"-1"-15,11 1 1 16,16 13-36-16,21-11-1 15,10-9-2-15,14-2 0 16,15-6-2-16,0-8-2 16,8 0-3-16,-8-12-3 15,10 14-14-15,-24-19-15 16,4 9 0-16,-16-14-2 15,-1 7 3-15</inkml:trace>
  <inkml:trace contextRef="#ctx0" brushRef="#br5" timeOffset="1.30263E13">19609 8736 103 0,'-10'12'39'0,"-15"4"1"16,3 17 0-16,-13 7-32 16,7 10-2-16,-6 9-2 15,3 9-1-15,1 8 0 16,1 5-1-16,3 1 0 15,5-1 1-15,5-8-1 16,3-7-2-16,9-11 0 16,3-13 0-16,4-13 0 15,9-14 0-15,4-14 0 16,7-11 0-16,3-12 0 15,3-5 0-15,-2-7 0 16,3-2 0-16,-4-1 0 0,1 5 0 16,-9 5 0-16,-3 10 0 15,-3 12 0-15,-12 5 0 16,4 23 0-16,-6 4 0 15,-1 7 0-15,-7 4 0 16,12 0-2-16,1-2-3 16,11 1-5-16,0-17-3 15,18 2-2-15,-9-26-6 16,24 11-6-16,-16-23-4 15,15 4-6-15,-16-13 1 16,-3 1 4-16</inkml:trace>
  <inkml:trace contextRef="#ctx0" brushRef="#br5" timeOffset="1.30263E13">19829 9433 90 0,'0'0'37'0,"0"0"2"16,5 16 1-16,-5-16-22 16,20 13-13-16,-4-8 0 15,9 5-1-15,0-8 0 16,7-2-2-16,2-7 0 15,3-3-1-15,0-4 0 16,-1-4-1-16,-6 1 0 16,-7-6 0-16,-8 2 0 15,-9 1-1-15,-10 1 1 16,-11 8 1-16,-11 4-1 15,-7 8 1-15,-7 10 0 16,-3 8 0-16,1 10 0 16,2 6 0-16,8 3 1 15,9 6-2-15,15-5 0 0,9-2 0 16,17 1 0-16,5-11-5 15,17 2-5-15,1-17-1 16,20 10-5-16,-7-25-6 16,30 16-5-16,-9-24-8 15,23 3-5-15,6-8 2 16,14-4 4-16</inkml:trace>
  <inkml:trace contextRef="#ctx0" brushRef="#br5" timeOffset="1.30263E13">21507 9157 104 0,'-37'-4'38'16,"1"12"1"-16,-18-6-5 0,9 16-29 15,-5-1 1-15,10 7-2 16,4-1-1-16,10 3-1 16,15-4 0-16,9-1-1 15,15-4 0-15,11-5-1 16,9-4 1-16,9 1-1 15,4-1 1-15,-1 1-1 16,-6 2 1-16,-6 7 0 16,-8 3 0-16,-12 6 1 15,-13 5-1-15,-6 0 1 16,-12 5-1-16,-3-1-1 15,-4-4 1-15,0-5-3 16,7-6-1-16,4-9-2 16,20-2-5-16,2-22-5 15,24 5-7-15,-5-24-11 0,22 5-6 16,-2-16-1-16,13 1 2 15</inkml:trace>
  <inkml:trace contextRef="#ctx0" brushRef="#br5" timeOffset="1.30263E13">22014 9103 99 0,'0'0'40'0,"0"25"0"16,-7 11 0-16,-13 6-27 16,1 7-10-16,-8 5 0 15,4 7 1-15,0 1-2 16,2-5 0-16,5-1-2 0,5-10-1 15,9-2-3-15,-2-18-5 16,19 5-10-16,-15-31-10 16,20 7-10-16,-9-22 0 15,8-2-2-15,-8-15 4 16</inkml:trace>
  <inkml:trace contextRef="#ctx0" brushRef="#br5" timeOffset="1.30263E13">21722 9215 109 0,'0'0'39'15,"0"-22"1"-15,30 20 0 16,-1-8-34-16,28-1-3 16,12-5 0-16,13 3-1 15,0-2 1-15,5 2-1 0,-10 3 1 16,-5 6-2-16,-16 6 1 15,-11 9 0-15,-17 8-2 16,-13 5 0-16,-14 13 0 16,-10 2 0-16,-6 6 0 15,-6 5 0-15,-4-1 0 16,1 0 0-16,3-2 0 15,-1-5 0-15,7-6 0 16,5-8 0-16,3-5 0 16,7-13 0-16,0-10 0 15,14-3 0-15,0-14 0 16,3-6 0-16,0-9 0 15,5-8 0-15,0-4 0 16,4-5 0-16,0-3 0 0,0 4 0 16,-3 3 0-16,3 5 0 15,-3 10 0-15,-1 11 0 16,0 10 0-16,-7 18 0 15,-1 12 0-15,-5 13 0 16,-5 14 0-16,-4 7 0 16,-5 3 0-16,-1 6 0 15,-4-1 0-15,-1-2 0 16,1-4 0-16,-1-10 0 15,6-9 0-15,1-14 0 16,6-5-6-16,-2-19-6 16,0 0-1-16,9-31-2 15,6 15-4-15,-20-26-3 16,12 13-2-16,-18-17-6 0,5 6-4 15,-14-1 3-15,2 6 35 16,-5 13 4-16,-10-6 8 16,14 23 3-16,-13-10 4 15,32 15 9-15,-19 6 6 16,32 5 0-16,-13-11-31 15,38 4-4-15,-1-6 0 16,13-2-2-16,5-5 1 16,5-2-2-16,-1-4 1 15,0 1-2-15,-1-5 2 16,-10 3-1-16,-2 0 0 15,-10 1 0-15,-11 4 0 16,-5 1 0-16,-8 6 1 16,-12 4-1-16,2 11 1 0,-8 5-1 15,-8 10 2-15,-3 7 0 16,-3 6-1-16,0 8 3 15,-3 1-4-15,4 3 0 16,1-4 0-16,5-3 0 16,4-6 0-16,2-10 0 15,6-10 0-15,1-18 0 16,0 0 0-16,15-8 0 15,-8-12 0-15,2-9 0 16,5-9 0-16,-1-3 0 16,2-5 0-16,0-8 0 15,2-2 0-15,2 0 0 16,4 2 0-16,2 0 0 0,6 7-2 15,2 9 2-15,1 7 0 16,4 14 0-16,-2 12 2 16,-1 9-2-16,-2 5 0 15,-5 8 0-15,-4 3 0 16,-6 2 0-16,-11-1 0 15,-7 1 0-15,-7-1 0 16,-9-2 0-16,-8-1 0 16,-7-3 0-16,-3-3 0 15,-3-2 0-15,3-2 0 16,-1 0 0-16,5-3 0 15,3 4 0-15,7-1 0 16,7 5 0-16,8 3 0 16,5 0 0-16,9 5 0 15,5 3 0-15,8 0 0 0,6 2 0 16,4-2 0-16,2-3 0 15,6-1 0-15,3-6 0 16,1-2 0-16,2-12-6 16,4 3-5-16,-7-17-2 15,11 4-1-15,-12-20-5 16,15 10-3-16,-20-24-3 15,12 14-3-15,-17-14-4 16,4 3 1-16,-9 0 11 16,-11 4 29-16,6 21 6 15,-23-11 4-15,11 28 6 16,-25-5 4-16,11 22 8 15,-19-3 3-15,13 24-7 16,-13-8-29-16,-2 11 0 0,2-3-1 16,2 4 0-16,1-2-3 15,4 0 0-15,1-3-3 16,1-11-3-16,9 6-5 15,-5-24-2-15,13 7-5 16,-16-29-5-16,23 10-7 16,-15-25-6-16,6 4-2 15,-5-15 2-15,-2-7 5 16</inkml:trace>
  <inkml:trace contextRef="#ctx0" brushRef="#br5" timeOffset="1.30263E13">23527 9253 106 0,'0'-20'42'15,"17"17"2"-15,5-6-3 0,20 19-22 16,9-12-16-16,9-5-3 15,16 2-3-15,1-10-6 16,13 14-4-16,-14-19-1 16,6 19-5-16,-26-22-7 15,10 17-8-15,-29-12-6 16,-11 2-2-16,-19-2 6 15</inkml:trace>
  <inkml:trace contextRef="#ctx0" brushRef="#br5" timeOffset="1.30263E13">1282 11305 62 0,'0'-13'36'15,"0"13"-1"-15,-3-13 2 16,3 13-22-16,-14 14-10 16,4 2 1-16,-6 6-1 15,2 12-1-15,-4 6 0 16,4 8 0-16,-4 4-2 15,9 2 1-15,5-3-2 16,6-3 1-16,9-5-1 0,8-13-1 16,8-14 1-16,10-11-1 15,2-14 0-15,3-13-1 16,-3-8 1-16,-2-11-1 15,-9-6 2-15,-5-4-1 16,-11-1 0-16,-15 4-1 16,-13 4 2-16,-3 5-1 15,-9 9 0-15,-6 8 0 16,1 13 0-16,2 10 0 15,5 12-2-15,7 3 0 16,18 9-5-16,3-12-10 16,31 16-11-16,0-21-9 15,24 1-2-15,5-17 0 16,22-3 1-16</inkml:trace>
  <inkml:trace contextRef="#ctx0" brushRef="#br5" timeOffset="1.30263E13">2196 10901 86 0,'-22'-31'40'16,"0"16"0"-16,-12-4 1 16,10 16-30-16,-12 3-7 15,4 15 0-15,-4 11-1 16,1 17-2-16,1 10 1 15,7 13-2-15,1 10 0 16,11 8-1-16,9 4 0 16,7-2-1-16,10-3-3 15,5-11-3-15,15 4-7 0,-13-30-7 16,13 3-13-16,-17-31-5 15,2-3 0-15,-16-15 0 16</inkml:trace>
  <inkml:trace contextRef="#ctx0" brushRef="#br5" timeOffset="1.30263E13">1704 11412 99 0,'0'0'40'16,"-10"-25"0"-16,32 20-1 15,5-5-35-15,21-5-3 16,13-3-2-16,6-10-6 15,19 10-5-15,-14-15-9 16,19 15-17-16,-12-7-2 0,10 10-1 16,-7-3 1-16</inkml:trace>
  <inkml:trace contextRef="#ctx0" brushRef="#br5" timeOffset="1.30263E13">3137 11049 59 0,'7'-34'40'16,"-5"-3"-3"-16,8 14 3 16,-6-5-17-16,7 22-15 15,-11 6-2-15,2 32-5 16,-6 8 1-16,-1 14-2 15,-5 13 1-15,-3 16-2 16,-2 5 1-16,-1 3-1 16,6-1 0-16,3-6 0 15,4-7-2-15,4-21-6 16,18-6-11-16,-11-31-19 15,14-10 2-15,-11-24-3 16,2-6 3-16</inkml:trace>
  <inkml:trace contextRef="#ctx0" brushRef="#br5" timeOffset="1.30263E13">2904 11353 98 0,'-4'14'39'0,"4"-14"1"15,23 18-5-15,8-20-33 16,20-12 0-16,10-6-3 15,13-13-3-15,10 4-11 16,-8-21-17-16,13 10-6 16,-11-15-1-16,-3 6 1 15</inkml:trace>
  <inkml:trace contextRef="#ctx0" brushRef="#br5" timeOffset="1.30263E13">3687 10806 108 0,'-26'22'37'0,"8"21"2"16,-15-3-5-16,6 15-31 15,0 5 1-15,3 10-2 16,-2 2 0-16,10 3-1 16,1-3 1-16,10-5-1 15,4-12 0-15,5-5 1 16,6-14-1-16,6-9 0 15,3-18 0-15,4-12-1 16,4-16 1-16,0-7-1 0,0-8 1 16,1-5-1-1,-2-4 0-15,-2 5 0 0,-4 5 1 16,-4 9-1-16,-5 11 0 15,-11 13 0-15,12 14 0 16,-15 11-1-16,3 12 0 16,-2 5-1-16,6 5-2 15,0-3-1-15,12 3-4 16,1-18-4-16,15 1-2 15,-8-29-6-15,24 6-6 16,-15-28-6-16,13 0-5 16,-12-14 2-16,-5-3 3 15</inkml:trace>
  <inkml:trace contextRef="#ctx0" brushRef="#br5" timeOffset="1.30263E13">4036 11337 98 0,'1'25'39'15,"-1"-25"1"-15,31 15-3 16,-4-15-34-16,7-6 0 15,6-6-1-15,5-7 0 16,-6-4-1-16,3-4 0 16,-8 1-1-16,-10-4 1 15,-7 6 0-15,-10-2-1 16,-11 7 1-16,-13 8-1 15,-9 6 1-15,-4 12 0 16,-11 9 0-16,-2 14 1 16,-2 9-1-16,5 7 0 15,7 6 1-15,8 0-1 0,17-6-1 16,11-7-1-16,21-9-4 15,5-18-5-15,27-4-3 16,-5-24-2-16,21 9-5 16,-9-29-7-16,29 11-8 15,-3-14-7-15,13 5 4 16,7-4 5-16</inkml:trace>
  <inkml:trace contextRef="#ctx0" brushRef="#br5" timeOffset="1.30263E13">6012 11111 87 0,'0'0'38'0,"-27"10"0"0,-16 6-3 16,0 9-28-16,-4 4-1 16,-1 8-2-16,0 1 0 15,4 3-1-15,6-6-1 16,12-5 0-16,14-8 0 15,15-9-1-15,16-8 0 16,15-12-1-16,12-6 1 16,8-3-1-16,0 3 0 15,3 0 1-15,-7 5-1 16,-9 10 1-16,-14 9-1 15,-14 7 1-15,-12 10-1 16,-10 6 1-16,-11 1-1 16,-3 3 0-16,-1 2 0 15,-4-9 0-15,8-4-2 0,3-7-1 16,10-5-4-16,7-15-4 15,11 0-4-15,-1-23-7 16,24 8-8-16,-7-20-9 16,18-2-1-16,-2-9 3 15</inkml:trace>
  <inkml:trace contextRef="#ctx0" brushRef="#br5" timeOffset="1.30263E13">6497 11073 72 0,'0'0'39'0,"0"0"-1"16,-4 21 2-16,-3 15-22 15,-17-4-13-15,6 11 0 16,-5 2-2-16,4 5 1 0,3-1-2 16,1-3 0-16,6-3 0 15,1-8-1-15,3-7 0 16,1-9 0-16,8-9-1 15,-4-10 0-15,10-10 0 16,2-7 0-16,1-11 1 16,4-7-1-16,-3-4 0 15,4-6 0-15,-1-2 0 16,5 0 1-16,-8 7-1 15,-1 5 1-15,-1 8-1 16,-2 8 1-16,-10 19 0 16,14-10-1-16,-14 10 1 15,12 23 0-15,-5-2-1 16,-2 3 1-16,4-1-1 15,-1 0 0-15,6-4 0 0,0-5 0 16,5-12 0-16,9-8 0 16,5-9 0-16,5-7 1 15,5-6-1-15,3-4 0 16,-3 1 1-16,0 2-1 15,-10 5 0-15,-5 8 1 16,-8 8-1-16,-11 10 0 16,-9 11 0-16,-4 9 0 15,-8 9 0-15,-2 6 0 16,-3 5-1-16,4 2 0 15,5 1-2-15,4-5-1 16,16-3-3-16,1-14-3 0,24-1-3 16,-6-21-1-16,23 7-6 15,-12-29-5-15,20 9-3 16,-16-21-3-16,7 4-4 15,-10-8 4-15</inkml:trace>
  <inkml:trace contextRef="#ctx0" brushRef="#br5" timeOffset="1.30263E13">7381 11093 97 0,'-17'-4'39'0,"-16"-1"2"15,8 24-3-15,-12-1-31 16,2 10-1-16,0 5-2 16,6 10 0-16,5 1-1 15,7-2-1-15,11 0 0 16,6-8-1-16,9-8-1 15,11-11 1-15,7-15-1 0,8-11 0 16,2-11 1-16,4-5-1 16,-3-9 0-16,-4-4 0 15,-5-1 0-15,-6 2 0 16,-4 8 1-16,-9 3-1 15,-7 12 0-15,-3 16 0 16,0 0 0-16,-17 5 1 16,9 17-1-16,-4 9-1 15,5 5 0-15,1 4 0 16,5 3-1-16,4-5-1 15,9-4-2-15,6-13-4 16,14-3-3-16,-5-22-1 16,23 1-4-16,-10-29-5 15,23 7-2-15,-18-26-6 0,16 3-5 16,-7-8 4-16,-2-7 2 15</inkml:trace>
  <inkml:trace contextRef="#ctx0" brushRef="#br5" timeOffset="1.30263E13">8063 10769 90 0,'0'0'40'0,"-26"20"1"15,7 16-1-15,-12-2-21 16,8 20-15-16,-4 4 0 16,6 8-2-16,6-3-1 15,7 1-1-15,8-8-1 16,8-5-2-16,10-10-1 15,4-18-4-15,15-6-4 0,-5-25-1 16,17 1-8-16,-17-31-7 16,23 5-7-16,-14-20-4 15,6-1 4-15,-10-8 0 16</inkml:trace>
  <inkml:trace contextRef="#ctx0" brushRef="#br5" timeOffset="1.30263E13">8425 10785 115 0,'-5'-19'39'0,"5"19"5"15,-27 18-11-15,9 21-26 16,-16 9-2-16,3 9-4 15,-3 7 1-15,6 2-3 16,8-3 0-16,1-7-5 16,18 0-5-16,-6-19-3 15,18 2-2-15,-11-25-5 0,23 8-8 16,-23-22-7-16,33-4-5 15,-5-5 3-15</inkml:trace>
  <inkml:trace contextRef="#ctx0" brushRef="#br5" timeOffset="1.30263E13">9342 11056 63 0,'11'-24'39'0,"7"8"0"16,-10-4 1-16,3 19-18 15,-11 1-16-15,0 0-2 16,-10 13-1-16,0 12 0 15,-7 8-1-15,0 7-1 16,0 6-1-16,3 1 0 16,7 1-3-16,0-10-4 15,21 4-13-15,-7-25-20 16,19-6 1-16,-2-18-2 15,13-7 1-15</inkml:trace>
  <inkml:trace contextRef="#ctx0" brushRef="#br5" timeOffset="1.30263E13">9589 10803 108 0,'0'0'40'0,"5"-10"1"15,8 14 0-15,-13-4-38 16,19 15 0-16,-4-7-1 15,8 6 1-15,-4 3-1 16,0 10 1-16,-1 0-2 16,-4 8-1-16,-4 1 2 15,-5 4-3-15,-5 0 2 0,-5 1-2 16,-1-3 2-16,-2-2-3 15,2-5 3-15,0-6-1 16,2-2 0-16,5-8-1 16,-1-15 1-16,19 2 0 15,-2-14 0-15,5-7 0 16,5-5 1-16,2-4-1 15,-1-4 0-15,1 1 0 16,-5 2 1-16,1 4-1 16,-5 5 0-16,-4 7 0 15,-3 7 1-15,-13 6-1 16,15 8 0-16,-10 7 0 15,-3 5-1-15,0 6-1 16,3 3-1-16,0-2-2 16,10 8-6-16,-6-14-1 0,19 2-2 15,-10-22-3-15,24 6-6 16,-13-28-3-16,23 5-6 15,-9-18-6-15,9-6 6 16,-2-6-1-16</inkml:trace>
  <inkml:trace contextRef="#ctx0" brushRef="#br5" timeOffset="1.30263E13">10632 10642 81 0,'3'-17'42'0,"-3"17"-1"16,-14 10 0-16,-8 10-13 15,6 19-23-15,-4 10-2 16,4 7-2-16,0 5 0 15,1 4-1-15,2-2 0 0,1 0-2 16,7-6 0-16,-4-6-3 16,11-5-2-16,-4-19-4 15,12 1-3-15,-10-28-6 16,18 4-7-16,-15-25-8 15,10 2-6-15,-9-13 3 16,1-2 3-16</inkml:trace>
  <inkml:trace contextRef="#ctx0" brushRef="#br5" timeOffset="1.30263E13">10413 10931 121 0,'-11'-4'43'16,"-3"-3"0"-16,14 7-11 16,16 12-28-16,0-9-3 0,10 1-1 15,9-1-1-15,14 3-3 16,3-8-5-16,15 7-3 15,-10-14-7-15,14 14-5 16,-23-16-14-16,9 9-2 16,-18-9-1-16,-2 5 4 15</inkml:trace>
  <inkml:trace contextRef="#ctx0" brushRef="#br5" timeOffset="1.30263E13">10871 11021 85 0,'-12'24'40'0,"-1"-8"2"16,15-1-1-16,-2-15-25 15,31-1-13-15,-2-6-1 0,11-5-2 16,6-3 1-16,4-2-1 16,-3-4 0-16,1 4 2 15,-11-4-2-15,-7 4 2 16,-10 2-1-16,-11 2 1 15,-9-1 0-15,-12 8 1 16,-10 2-1-16,-4 4 0 16,-7 4-1-16,-3 8 1 15,-1 6-1-15,4 1-2 16,2 8 1-16,9 0-2 15,6 4 1-15,10-2-3 16,11 0 0-16,9-14-7 16,19 6-1-16,-1-22-2 15,25 4-5-15,-10-26-6 0,32 7-8 16,-9-17-8-16,10-3 4 15,-6-5 4-15</inkml:trace>
  <inkml:trace contextRef="#ctx0" brushRef="#br5" timeOffset="1.30263E13">11761 10787 87 0,'0'0'41'0,"-22"-2"1"15,3 13-1-15,-10-7-16 16,-1 14-22-16,1-2 0 16,7 6-1-16,7-5-1 15,6 4 0-15,4-3-1 16,10-2-1-16,1-2 1 15,7-3-2-15,0-2 2 16,3-2-1-16,0-1 1 16,1-2-1-16,-3 3 1 0,0 0 0 15,-4 2 1-15,2 5-1 16,-6 1 1-16,-2 3-1 15,-2 2 1-15,-4-1-1 16,-1 5 0-16,-3-5-1 16,1 0-2-16,-3-7-1 15,12 3-5-15,-4-15-3 16,10 5-1-16,-3-22-5 15,24 11-6-15,-13-23-5 16,26 4-8-16,-2-16-4 16,5-6 9-16</inkml:trace>
  <inkml:trace contextRef="#ctx0" brushRef="#br5" timeOffset="1.30263E13">12323 10495 104 0,'0'0'42'0,"-19"32"1"15,4 15-1-15,-18 5-34 16,5 7-3-16,-1 4-3 15,1 4-1-15,0 0 0 16,7-3-3-16,4-4 0 16,-2-11-3-16,10 0-3 15,-1-19-5-15,10-3-1 16,0-27-3-16,1 11-9 15,-10-31-6-15,13 5-7 16,-8-14-1-16,-2-4 4 16</inkml:trace>
  <inkml:trace contextRef="#ctx0" brushRef="#br5" timeOffset="1.30263E13">11897 10867 91 0,'0'0'46'16,"-14"-2"-1"-16,14 2-2 16,19 0-17-16,8 0-22 15,9-4-4-15,7-1 0 16,11-2 0-16,2-7-8 15,11 5-5-15,-15-13-1 16,15 16-4-16,-24-19-5 16,14 19-10-16,-20-8-9 15,0 7 1-15,-6 5 3 16</inkml:trace>
  <inkml:trace contextRef="#ctx0" brushRef="#br5" timeOffset="1.30263E13">12750 10844 95 0,'0'0'40'0,"15"12"2"15,-22 2-1-15,4 7-31 16,-12 4-7-16,-1 6-2 16,-4 1 0-16,1 5-2 15,4-2 0-15,5-3-3 16,11 0-6-16,-1-15-3 15,23 3-7-15,-14-25-12 16,20 3-9-16,0-14 0 16,10-6 0-16</inkml:trace>
  <inkml:trace contextRef="#ctx0" brushRef="#br5" timeOffset="1.30263E13">12926 10723 94 0,'-9'-14'40'15,"9"14"3"-15,0 0-2 16,15 15-26-16,-4 1-11 15,1 4-1-15,2 3 0 16,0 7 0-16,-5 2-2 16,2 3 0-16,-9 4-1 15,-3-2 0-15,-6 0 0 16,-5-2 0-16,0-3 0 15,-1-7-1-15,2-6 1 16,7-8 0-16,4-11 0 16,13-7-1-16,7-10 1 15,7-7 0-15,8-7 0 0,2-6 1 16,5-5 0-1,0 0 1-15,-2 0-2 0,-4 5 2 16,-6 6-1-16,-6 6 1 16,-5 12-2-16,-8 8 0 15,-11 5 0-15,6 28 0 16,-15 0 0-16,-2 7-4 15,-1 7 0-15,-1-1-3 16,6 6-3-16,-2-13-3 16,12 7-1-16,-6-22-4 15,26 7-5-15,-23-26-3 16,43 6-8-16,-15-17-4 15,6-6 4-15</inkml:trace>
  <inkml:trace contextRef="#ctx0" brushRef="#br5" timeOffset="1.30263E13">13577 10891 114 0,'-7'15'40'0,"-4"-3"0"16,20 9-7-16,-9-21-31 15,28 17-1-15,-1-13 1 16,8-7-2-16,8-6 2 15,5-3 1-15,0-7-2 16,-1-4 2-16,-8-5-1 16,-5-1 0-16,-12-3 0 15,-8 0 0-15,-9 2-1 16,-9 6-1-16,-10 6 1 15,-10 10 0-15,-8 14-1 0,-4 10 1 16,-4 13 1 0,0 9-2-16,1 7 0 0,3 1 0 15,13 0 0-15,13-3-2 16,15-6 1-16,17-12-2 15,19-6-2-15,10-16-4 16,18 2-2-16,-3-19-3 16,20 7-1-16,-12-17-4 15,20 13-6-15,-31-13-5 16,13 18-5-16,-20 2 1 15,-9 8 17-15,-4 14 27 16,-29-9 2-16,9 18 6 16,-32-13 8-16,16 16 5 15,-29-16 7-15,16 7 2 16,-9-18-14-16,15-3-27 0,0 0-8 15,-21-4-4-15,21 4-3 16,-15-22-5-16,15 22-10 16,-21-31-7-16,0 10-5 15,-8-6 1-15</inkml:trace>
  <inkml:trace contextRef="#ctx0" brushRef="#br6" timeOffset="1.30263E13">2413 12341 58 0,'4'17'36'0,"-7"4"-1"16,-1 17-1-16,-6 6-29 15,-2 16 2-15,-7 4-1 16,0 14 0-16,-4-1-1 0,2 0-1 16,0-8-2-16,7-7 1 15,3-13-2-15,4-13 1 16,6-20-1-16,1-16 0 15,17-24 0-15,-1-10 0 16,3-15 0-16,3-12 0 16,-1-9 1-16,-1-8-1 15,-2-5 0-15,3 0 0 16,-4 0 0-16,2 2 0 15,-3 9 0-15,4 5-1 16,0 10 1-16,4 10 0 16,2 11-1-16,1 12 1 15,4 12-1-15,-2 15 1 16,0 15-1-16,-2 16 0 0,-3 14 0 15,-3 15 2-15,-4 14-2 16,-3 8 1-16,-2 8-1 16,-8 5 0-16,1-2 0 15,0-9-1-15,-1-8-1 16,0-19-1-16,5-10-4 15,0-27-6-15,12-6-23 16,-8-31-2-16,7-4-1 16,-15-20 0-16</inkml:trace>
  <inkml:trace contextRef="#ctx0" brushRef="#br6" timeOffset="1.30263E13">2679 12648 83 0,'-34'-6'39'15,"14"7"-2"-15,0-4 2 0,20 3-33 16,0 0-2-16,20-8-1 15,7 1-1-15,9-3-2 16,6 0 0-16,3-3-3 16,6 3-1-16,-2-3-3 15,2 11-5-15,-13-10-21 16,13 15-5-16,-16-8 0 15,6 10 2-15</inkml:trace>
  <inkml:trace contextRef="#ctx0" brushRef="#br6" timeOffset="1.30263E13">3237 12560 55 0,'0'0'36'0,"0"0"-1"0,-7 19 1 15,4 1-19-15,-12-2-8 16,7 12-1-16,-7 2-3 16,2 7 0-16,0-2-1 15,4 3-2-15,-3-5 0 16,8-4 0-16,-1-9 0 15,5-7-1-15,0-15 0 16,0 0 0-16,19-23 0 16,-4-5-1-16,-1-5 1 15,2-9-1-15,0 0 0 16,0-2 0-16,-3 3 0 15,1 6 0-15,-5 8 0 16,0 9 0-16,-4 6 0 16,-5 12 1-16,0 0-1 15,15 22 0-15,-10-5 1 0,3 5 0 16,4 1-1-16,4-3 1 15,8-6 0-15,3-4 0 16,7-10-1-16,4-8 1 16,1-8 0-16,4-5-1 15,0-9 1-15,-3 3 0 16,-6 0-1-16,-5 3 1 15,-4 2-1-15,-12 13 1 16,-13 9-1-16,14 9 0 16,-19 16 0-16,-1 8-1 15,-3 12 1-15,0 3-1 16,-2 8 0-16,3 2-1 15,7-4-1-15,2-9-2 16,12-7-2-16,3-25-6 0,23 3-10 16,-12-31-11-16,22-2-4 15,-5-21-2-15,12 0 3 16</inkml:trace>
  <inkml:trace contextRef="#ctx0" brushRef="#br6" timeOffset="1.30263E13">4142 12568 83 0,'-13'5'38'0,"-2"12"0"16,7 17 0-16,-3 5-34 15,3 8 1-15,1 4-3 16,2 3-1-16,8-1-2 16,2-7-2-16,11 4-14 15,-9-26-21-15,14-6 1 16,-7-20-3-16,10-11 1 0</inkml:trace>
  <inkml:trace contextRef="#ctx0" brushRef="#br6" timeOffset="1.30263E13">4360 12324 91 0,'9'12'41'16,"-9"-12"1"-16,0 0-1 15,0 0-33-15,0 0-4 16,0 0 0-16,0 0-1 0,14-5-1 16,-14 5-1-16,0 0 0 15,14 16 0-15,-13 2-1 16,-2 10 1-16,1 4-1 15,-3 7 0-15,-4 6 0 16,-2 3 0-16,-3 2-1 16,2-5 1-16,-1-2 0 15,3-8 0-15,-2-8-1 16,2-5-1-16,4-8-6 15,4-14-9-15,1-10-12 16,-7-16-13-16,14 3 0 16,-8-18-3-16,11-2 2 15</inkml:trace>
  <inkml:trace contextRef="#ctx0" brushRef="#br6" timeOffset="1.30263E13">4363 12701 73 0,'3'-18'36'15,"7"15"-10"-15,-16-14 2 16,6 17-10-16,10-11-9 16,-10 11-2-16,0 0-2 15,0 0 0-15,10 16-2 16,-6 2 0-16,-3 4-1 15,0 7 0-15,-1 2-1 16,3 2 1-16,1-1 0 0,-2-4-1 16,3-6 0-16,2-9 1 15,3-13-1-15,4-13 0 16,1-11 0-16,7-10-1 15,-1-5 1-15,3-7-1 16,-1-1 0-16,-1-3 0 16,3 5 0-16,-6 4 1 15,0 6-1-15,0 5 0 16,-3 7 1-16,1 8-1 15,-2 8 0-15,-1 11 1 16,0 8-1-16,-4 8 0 16,-1 10 0-16,-4 7 0 15,-1 5 0-15,-1 1-1 16,3 1-1-16,4-8-2 0,4 1-1 15,4-19-3-15,16 6-11 16,-11-31-9-16,27 3-10 16,-11-19-1-16,12-4-1 15,-12-12 2-15</inkml:trace>
  <inkml:trace contextRef="#ctx0" brushRef="#br6" timeOffset="1.30263E13">5201 12441 96 0,'0'0'40'0,"-27"-15"2"15,11 31-2-15,-15 8-36 16,6 8-1-16,2 14 0 15,4 8-1-15,5 6 1 16,9 2-2-16,10-3 1 16,9-7-1-16,8-12 1 15,11-12-1-15,7-16 0 0,2-18 0 16,2-15 0-16,-2-13-1 15,-6-9 0-15,-9-4-1 16,-10-2 0-16,-13 3-1 16,-11 6-2-16,-14-2-2 15,-7 16-1-15,-10-6-6 16,8 21-7-16,-21-13-9 15,18 17-9-15,-8-7-2 16,10 7 0-16,-2-4 3 16</inkml:trace>
  <inkml:trace contextRef="#ctx0" brushRef="#br6" timeOffset="1.30263E13">4172 12093 94 0,'-70'0'42'16,"16"7"0"-16,3-10-4 16,26 7-36-16,25-4-26 15,2-11-16-15,32 4-1 16,3-6-2-16,15 4 2 15</inkml:trace>
  <inkml:trace contextRef="#ctx0" brushRef="#br6" timeOffset="1.30263E13">6402 12444 64 0,'16'-5'24'0,"-16"5"0"15,0 0 1-15,-4-15-14 0,4 15 0 16,-12-6-2-16,12 6 1 16,-28-10-3-16,10 8 0 15,-10-4-2-15,-1 6-1 16,-5 4 0-16,-1 9-1 15,-7 7-1-15,4 9 0 16,-2 7 0-16,3 12 0 16,6 2 0-16,8 5-1 15,7-3 1-15,11-4-1 16,15-8 0-16,12-11 0 15,14-15 0-15,12-16-1 16,10-17 1-16,5-13-1 16,3-10 0-16,2-11 0 15,-6-5 0-15,-7-2 1 0,-11 5 0 16,-11 5-1-16,-12 9 1 15,-6 10 0-15,-9 10-1 16,-6 21 0-16,-16 0 0 16,2 21-1-16,0 9-1 15,2 7 0-15,4 6-2 16,6 1-1-16,10 6-3 15,1-15-9-15,26 13-13 16,-4-25-9-16,13 0-2 16,4-12 2-16</inkml:trace>
  <inkml:trace contextRef="#ctx0" brushRef="#br6" timeOffset="1.30263E13">7105 12391 86 0,'-22'-5'40'0,"-1"18"-1"15,-8 0 2-15,9 13-37 16,-8 5 0-16,7 10-2 16,1 1 0-16,13 0 0 15,12-6-1-15,12-6-2 16,16-7 0-16,6-12-3 15,16-9-1-15,-2-21-13 16,25 2-21-16,-15-18-1 16,10-2-2-16,-13-9 4 15</inkml:trace>
  <inkml:trace contextRef="#ctx0" brushRef="#br6" timeOffset="1.30263E13">7572 12356 88 0,'-18'18'40'16,"3"18"0"-16,-9-1-1 15,6 10-36-15,2 2 0 16,5 4-3-16,4-4 0 15,6-5-2-15,8-7-3 16,1-20-5-16,19-1-28 16,-6-23-1-16,6-7-3 15,-2-17 3-15</inkml:trace>
  <inkml:trace contextRef="#ctx0" brushRef="#br6" timeOffset="1.30263E13">7638 12175 75 0,'-22'-31'38'0,"11"13"0"16,-2 5-2-16,13 13-34 15,24 2-36-15,-2 5-2 16,15 9-2-16,6-1 0 16</inkml:trace>
  <inkml:trace contextRef="#ctx0" brushRef="#br6" timeOffset="1.30263E13">8296 12305 67 0,'15'1'38'0,"-15"-1"0"15,0 0 2-15,-26 15-31 16,-8-10-1-16,-3 11-1 15,-13 1 0-15,1 17-1 16,-3 3-1-16,3 9-2 0,0 2-1 16,13 2 0-16,7-3 0 15,16-5-3-15,13-13 2 16,20-17-2-16,16-14 2 15,13-17-1-15,7-20 0 16,13-11 1-16,1-14 0 16,2-6 0-16,-8-9 0 15,-10 1-1-15,-7 0 0 16,-9 7 0-16,-12 12 1 15,-9 11-2-15,-12 19 0 16,-11 16 0-16,-6 26 1 16,-9 17-1-16,-2 19 0 15,-3 12-1-15,6 9-1 0,-1 1-4 16,17 6-7-1,-3-27-8-15,39 9-8 0,-8-31-8 16,30-4-3-16,0-26-1 16</inkml:trace>
  <inkml:trace contextRef="#ctx0" brushRef="#br6" timeOffset="1.30263E13">9047 12182 92 0,'-33'22'41'16,"-12"0"1"-16,8 15 0 15,-1-9-37-15,9 7 0 16,3-6-2-16,16-4-1 0,14-11-1 16,12-8 0-16,12-7 0 15,6-5-1-15,6-3 1 16,-2-1-1-16,-5 2 1 15,-5 8 0-15,-11 8-1 16,-11 11 1-16,-12 7-1 16,-8 7-1-16,-8 2 0 15,1 0-3-15,0 3-1 16,-7-16-11-16,22 14-12 15,-12-29-15-15,18-7 1 16,0 0-2-16,0-18 1 16</inkml:trace>
  <inkml:trace contextRef="#ctx0" brushRef="#br6" timeOffset="1.30263E13">10212 12189 70 0,'-13'-16'38'0,"-12"2"-1"15,5 15 2-15,-14-1-31 16,3 15-4-16,-5 5 1 15,2 12 1-15,-4 4-1 16,4 10 1-16,0 2-3 16,10 1 0-16,7-2 0 15,10-3-1-15,11-7-1 16,15-10-2-16,11-11 2 15,8-13-2-15,12-14 2 16,2-5 0-16,0-14 0 0,-2-6-1 16,-4-6 1-16,-3-4 0 15,-6-4-1-15,-12 3 0 16,-7 3 1-16,-3 4-2 15,-5 8 1-15,-7 9-1 16,-3 23 1-16,0 0 0 16,-13 30 0-16,-2 20 1 15,1 20-1-15,0 19 1 16,-4 18 0-16,-2 12-1 15,2 8 1-15,4-4-1 16,0-2 0-16,-1-9-1 16,1-14 2-16,-2-16-2 15,2-18 1-15,-2-21-1 16,0-16 0-16,-2-21 0 0,2-13-2 15,-2-20-2-15,8-11-1 16,-7-25-8-16,20 5-8 16,-19-32-7-16,22 7-10 15,-4-10-1-15,9 2 0 16</inkml:trace>
  <inkml:trace contextRef="#ctx0" brushRef="#br6" timeOffset="1.30263E13">10698 12358 104 0,'-12'8'39'0,"11"3"4"15,1-11-13-15,10-8-26 16,6-3 1-16,11 0-3 15,6-8 0-15,6-1-1 16,3-7 1-16,0 2-3 16,-6-6 2-16,-4 2 0 15,-9-2-1-15,-7-1 0 16,-12 7 1-16,-10 2-1 15,-9 6 0-15,-8 6 0 16,-6 11-1-16,-9 12 2 16,1 12-1-16,-3 12 0 15,3 9 1-15,4 2 0 16,9 4 0-16,10 3 1 15,15-10-2-15,14-10 0 0,19-12-3 16,13-17-1-16,22-7-8 16,1-30-10-16,30 6-11 15,-12-28-9-15,12 3 1 16,-12-16-1-16</inkml:trace>
  <inkml:trace contextRef="#ctx0" brushRef="#br6" timeOffset="1.30263E13">11620 11738 64 0,'-24'34'40'0,"-8"13"0"16,5 17-2-16,-7-3-10 16,5 14-24-16,2 1-1 15,11-2-1-15,5-5-3 0,3-18-7 16,18 4-20-16,-8-26-12 15,8-8-1-15,-10-21-1 16</inkml:trace>
  <inkml:trace contextRef="#ctx0" brushRef="#br6" timeOffset="1.30263E13">11322 12099 100 0,'-2'-12'43'16,"0"-3"-1"-16,20 13 0 15,-3-1-38-15,20-2-3 16,9 4-4-16,10-10-6 15,27 13-15-15,-3-15-19 0,20 6 1 16,1-9-1-16,15 7 1 16</inkml:trace>
  <inkml:trace contextRef="#ctx0" brushRef="#br6" timeOffset="1.30263E13">12776 12124 46 0,'-7'-17'37'0,"1"3"2"16,-10-1-1-16,2 16-11 15,-20-13-16-15,6 15-5 16,-9 0 0-16,-1 17-2 15,0 3 1-15,0 12-1 16,0 5-1-16,5 6 1 16,5 3-2-16,9 4 0 15,9-6 0-15,10-8-1 16,14-8 0-16,8-11-1 15,13-15 0-15,8-15 0 16,9-12 1-16,2-13-2 0,5-9 2 16,-1-6-1-16,-5-3 1 15,-7 2-1-15,-4 6 0 16,-10 4 0-16,-8 13 0 15,-9 9-1-15,-15 19 1 16,0 0-1-16,5 25 1 16,-11 2-1-16,2 11-1 15,-1 1 1-15,8 6-3 16,3-8-2-16,12 2-6 15,-1-24-8-15,21 8-9 16,-11-26-4-16,20-4-6 16,-7-18-3-16,7-7 4 15</inkml:trace>
  <inkml:trace contextRef="#ctx0" brushRef="#br6" timeOffset="1.30263E13">13413 11650 88 0,'-19'-7'40'0,"4"26"4"15,-8 4-3-15,9 23-34 16,-9 2-1-16,8 15-3 16,-4 2 1-16,6 9-3 15,2-2 2-15,8-4-4 16,-1-5 3-16,8-6 0 15,0-12-2-15,1-10 1 16,5-10 0-16,0-14-1 16,1-10 0-16,1-8 0 15,-3-8 0-15,3-8-1 0,-3-3 0 16,2-1 0-16,0-4 1 15,-1 3 0-15,3 5 0 16,-4 6-1-16,5 8 1 16,-2 9 0-16,2 7-1 15,1 9 1-15,1 6 0 16,-2 4 0-16,1 5 0 15,-3-2 1-15,-4 2-1 16,-6-3 1-16,-9-2-1 16,-7-1 1-16,-7-7-1 15,-10 0 1-15,-8-6-1 16,-4-4-1-16,1-4-1 15,4-11-3-15,10 2-5 16,0-22-7-16,32 14-8 16,-5-27-9-16,28 13-5 0,3-14-5 15,16 8 4-15</inkml:trace>
  <inkml:trace contextRef="#ctx0" brushRef="#br6" timeOffset="1.30263E13">14121 12000 85 0,'0'0'37'0,"-17"3"1"16,15 11-9-16,-21-9-23 15,1 10-2-15,-4-6-1 16,0 10 1-16,-4-1 0 15,2 2-1-15,5-1-1 16,3 2 1-16,10-3-2 16,5 2 0-16,10-5 0 15,10-3 0-15,6 0-1 0,5-5 0 16,7 2 0-16,0-3 0 15,0 1 0-15,-4 0 0 16,-5 1 0-16,-6 0 1 16,-11 1-1-16,-4 4 1 15,-13-2-1-15,-3 3 0 16,-7-1-1-16,-3-2 1 15,0 3-3-15,0-6-1 16,7 6-2-16,0-15-7 16,23 15-13-16,-7-14-9 15,23-10-4-15,2-3-2 16,12 2 4-16</inkml:trace>
  <inkml:trace contextRef="#ctx0" brushRef="#br6" timeOffset="1.30263E13">14607 12039 91 0,'0'0'39'0,"-18"7"1"16,-3 20-11-16,-15-2-22 16,3 9-1-16,-4 4-1 15,4 6 1-15,4-1-2 16,11-3-1-16,9-4 0 15,16-10-1-15,11-7-1 16,10-11 0-16,12-10 0 16,6-12-2-16,2-6 1 15,4-10-2-15,-1-7 2 0,-12-1-2 16,-6-2 2-16,-13 0-1 15,-11 3 1-15,-9 2-1 16,-10 9 1-16,-8 6 0 16,-2 11 0-16,-3 3-1 15,4 7 2-15,4 4-2 16,15-5 1-16,-1 16 0 15,14-7 0-15,11-1 0 16,6-1 0-16,10-1 0 16,1 0 0-16,1 1 1 15,-2 3 0-15,-7 0-1 16,-6 6 1-16,-9 4 0 15,-7 4 0-15,-8 2-1 16,-7 0 0-16,-3 4 1 16,-5-2-1-16,-2-3 1 0,3-1-1 15,-1-3 1-15,4-6-1 16,3-3 2-16,5-12-2 15,0 0 0-15,13-6 0 16,-1-8 0-16,1-4 0 16,4-5 0-16,-2-7 0 15,0 0 0-15,-4-2 0 16,2-1 0-16,1 3 1 15,-4 0-1-15,4 4 0 16,6 0 0-16,6 5-1 16,2-1-2-16,8 5-2 15,-4-7-7-15,15 11-5 0,-14-17-6 16,19 15-6-16,-19-23-2 15,17 13-4-15,-13-15-2 16,10 3 0-16</inkml:trace>
  <inkml:trace contextRef="#ctx0" brushRef="#br6" timeOffset="1.30263E13">15638 11484 96 0,'-16'21'41'15,"-11"1"0"-15,17 18-1 16,-18 1-34-16,18 7-2 15,-8 6 0-15,8 11-2 16,-4 1 1-16,5 5-1 16,-3-2-1-16,3-2-2 0,0-6 2 15,3-5 0-15,2-10-1 16,1-8 0-16,3-12 0 15,3-10 0-15,-3-16 0 16,11 3 0-16,-1-15-1 16,-1-5 1-16,5-7 0 15,-1-5-1-15,6-3 1 16,1-1-1-16,2 1 1 15,2 4 0-15,1 6 0 16,-1 5-1-16,1 7 1 16,0 4 0-16,-3 8 0 15,-4 9 0-15,-3 2 0 16,-4 8 0-16,-5 5-1 15,-4 0 1-15,-7 2 0 0,-10 2 0 16,-5 0 0-16,-10-3 0 16,-5 1 0-16,-7-5 0 15,-3-3 0-15,0-6-2 16,7-4-2-16,4-10-5 15,17 5-6-15,-1-23-5 16,35 14-6-16,-7-26-4 16,34 15-4-16,-2-19-5 15,18 9 3-15</inkml:trace>
  <inkml:trace contextRef="#ctx0" brushRef="#br6" timeOffset="1.30263E13">15887 12148 102 0,'-18'8'39'16,"15"11"2"-16,3-19-11 15,12 3-26-15,16-1 1 16,12-2-2-16,10-6 0 16,7-3-1-16,0-5-1 15,-4-2 1-15,-7-4-1 16,-4-2 0-16,-13-1-1 15,-12-1 1-15,-11 0-1 16,-9 3 0-16,-9 4 1 16,-7 6-1-16,-8 8 0 15,-1 7 0-15,-6 10 1 16,1 11-1-16,0 10 0 15,4 3 1-15,5 4-1 16,5 0 0-16,11-4-1 16,8-6-1-16,15-8-2 0,11-15-4 15,18 1-7-15,2-26-6 16,26 13-6-16,-6-28-5 15,28 11-5-15,-8-11-3 16,9 2 3-16</inkml:trace>
  <inkml:trace contextRef="#ctx0" brushRef="#br6" timeOffset="1.30263E13">16888 12041 86 0,'0'-17'38'0,"-17"-11"-4"16,5 21-2-16,-28-7-22 15,-1 14-2-15,-13 7-2 16,-1 13 0-16,-4 5-2 15,2 12 0-15,9 1-1 16,9 4-1-16,17-3 0 16,19-7-1-16,17-5 0 15,21-15 0-15,16-10 0 16,13-13 0-16,8-11-1 15,9-9 1-15,-2-9-1 16,-4-5 0-16,-4-5 0 16,-13-4-1-16,-8-1 1 15,-13-3-2-15,-12 6 1 0,-8 6 3 16,-8 11-3-16,-9 11 3 15,0 24-2-15,-26-5-1 16,4 29 1-16,-3 16 0 16,-4 17 1-16,-4 8-4 15,8 7 0-15,-1-8-6 16,21 7-5-16,-5-21-3 15,29 8-5-15,-5-31-5 16,31 5-4-16,-1-23-10 16,21-4 3-16</inkml:trace>
  <inkml:trace contextRef="#ctx0" brushRef="#br6" timeOffset="1.30263E13">18004 11985 92 0,'0'0'40'15,"0"0"1"-15,-26 3-1 0,18 16-34 16,-17 6-3-16,-1 7 0 15,-1 4-2-15,0 7 1 16,5 0-3-16,3-4-2 16,14 0-4-16,2-22-12 15,25 6-12-15,-3-23-8 16,15-2-1-16,0-20-2 15</inkml:trace>
  <inkml:trace contextRef="#ctx0" brushRef="#br6" timeOffset="1.30263E13">18080 11815 89 0,'0'0'38'16,"-21"-10"0"-16,21 10 1 0,0 0-33 15,12 19-3-15,4-9 1 16,7 7-1-16,0-1 1 15,2 5-1-15,-6 2 0 16,1 3 0-16,-8 2-1 16,-5 7 0-16,-10-1-1 15,-2 4 0-15,-6 3-1 16,-2-6 1-16,-1-1-1 15,3-3 0-15,3-8 0 16,7-8 0-16,1-15 0 16,18 1 1-16,5-15-1 15,2-9 0-15,8-7 0 16,1-3 0-16,3-5 1 15,-4 0-1-15,0 4 0 0,-3 4 0 16,-8 8 0-16,-3 11 0 16,-6 9 0-16,-3 11 0 15,-8 13 1-15,-2 8-1 16,-6 9 0-16,0 2-1 15,2 6 0-15,-1-4-2 16,9-1-4-16,-8-16-5 16,24 6-7-16,-20-32-4 15,32 17-6-15,-22-32-4 16,17 6-4-16,-12-18-2 15,9-2 2-15</inkml:trace>
  <inkml:trace contextRef="#ctx0" brushRef="#br6" timeOffset="1.30263E13">19137 11890 86 0,'20'-17'36'16,"-8"-2"1"-16,8 17-9 0,-20 2-22 15,0 0 0-15,4 27-1 16,-8 4 0-16,-6 6-2 16,1 9 1-16,-1 2-1 15,0 4-1-15,7-2 1 16,6-4-1-16,6-8-1 15,3-9 1-15,7-10-1 16,7-12 0-16,2-14 0 16,6-11 0-16,-2-10-1 15,2-9 0-15,-3-7 0 16,-3-3-1-16,1 0-1 15,-9-4-2-15,2 11-1 16,-11-3-5-16,9 22-9 16,-20-10-7-16,17 24-7 0,-14-8-5 15,11 14-2-15,-2 0 3 16</inkml:trace>
  <inkml:trace contextRef="#ctx0" brushRef="#br6" timeOffset="1.30263E13">19818 11877 82 0,'0'0'41'0,"5"13"-2"15,-16-5 1-15,3 13-22 16,-12 1-14-16,4 8 0 16,-3 3-2-16,2 5 0 15,2 0-1-15,6 0-1 16,7-4-1-16,4-8-2 15,10-4-2-15,2-17-5 0,14 4-12 16,-12-26-10-16,16 1-6 16,-8-18-2-16,1 3 2 15</inkml:trace>
  <inkml:trace contextRef="#ctx0" brushRef="#br6" timeOffset="1.30263E13">19773 11685 79 0,'-32'-37'38'15,"9"14"-1"-15,3 0 1 16,20 23-26-16,-4-16-12 15,18 4-8-15,19 12-21 16,0-10-8-16,14 5 0 16,1-6-1-16</inkml:trace>
  <inkml:trace contextRef="#ctx0" brushRef="#br6" timeOffset="1.30263E13">20360 11349 83 0,'-14'18'40'0,"3"14"1"15,-12 4 0-15,13 14-20 16,-13 9-16-16,4 12-1 16,-3 1-1-16,1 7-1 15,0-6 0-15,6 0-2 16,2-7 0-16,4-7-4 15,8-16 0-15,6-13-2 16,20-4-10-16,-7-33-8 16,27 2-8-16,-10-24-7 0,17-2-2 15,-7-17 2-15</inkml:trace>
  <inkml:trace contextRef="#ctx0" brushRef="#br6" timeOffset="1.30263E13">20817 11312 101 0,'19'-11'40'0,"-19"11"1"15,0 39 0-15,-29 8-32 16,6 18-3-16,-6 6-3 16,2 9-1-16,-5 1 1 15,3-2-3-15,3-6 1 16,9-7-2-16,8-8-2 0,5-15-3 15,17-6-1-15,1-19-3 16,19 4-10-16,-9-26-7 16,18 1-11-16,-3-17-1 15,8 1-1-15,-9-13 3 16</inkml:trace>
  <inkml:trace contextRef="#ctx0" brushRef="#br6" timeOffset="1.30263E13">21009 11856 99 0,'0'0'39'0,"0"0"1"15,-12 6 0-15,6 16-33 16,-11 6-3-16,1 7-2 15,-2 2 0-15,4 2 0 16,4 0-3-16,2-4-1 16,10-4-3-16,-2-19-8 0,20 9-10 15,-20-21-10-15,30-13-7 16,-9-12 0-16,11-3 0 15</inkml:trace>
  <inkml:trace contextRef="#ctx0" brushRef="#br6" timeOffset="1.30263E13">21175 11537 71 0,'-12'-14'2'0,"12"14"-2"16,0 0-1-16,0 0-24 15</inkml:trace>
  <inkml:trace contextRef="#ctx0" brushRef="#br6" timeOffset="1.30263E13">21555 11943 102 0,'8'19'41'15,"-8"-19"-1"-15,-2 10-2 16,2-10-39-16,-18-13-18 16,18 13-20-16,-6-17-1 15,6 17-2-15,-19-18 0 16</inkml:trace>
  <inkml:trace contextRef="#ctx0" brushRef="#br0" timeOffset="1.30263E13">1392 13637 57 0,'-2'-19'35'0,"-10"-8"1"15,4 11-1-15,-15 2-27 16,2 8-3-16,-13 4 1 16,1 16-1-16,-13 9 0 15,0 15 0-15,-5 5-2 16,5 8 0-16,-1 7-2 15,13 4 1-15,10-2-1 16,13 0 0-16,20-7-1 16,15-1-1-16,17-10 2 15,13-8-2-15,9-8 1 16,8-18-2-16,4-13 2 0,-3-19 0 15,-2-15 0-15,-8-15 0 16,-6-14 0-16,-12-11 1 16,-12-4-1-16,-18 1 0 15,-12 5 1-15,-12 7-1 16,-13 12-1-16,-14 13 1 15,-4 16-1-15,-4 12 0 16,2 13-1-16,-1 8-1 16,13 13-3-16,2-4-15 15,21 12-15-15,6-5 0 16,20 7-3-16,4-9 2 15</inkml:trace>
  <inkml:trace contextRef="#ctx0" brushRef="#br0" timeOffset="1.30263E13">1940 13772 77 0,'-8'28'39'0,"-5"-17"-1"15,7 15 0-15,-6-3-32 16,2 9 0-16,-2 1-3 15,5 4 0-15,0 1-1 16,7-1-1-16,3-6 0 16,6-9-1-16,9-8 1 15,5-13-1-15,5-12 1 16,4-10 0-16,3-10 0 0,1-7 0 15,-1-7 0 1,-4-1 0-16,-2-2-1 0,-6 7 1 16,-7 5-1-16,-5 9 0 15,-3 10 0-15,-8 17 0 16,0 0-1-16,-8 30 1 15,1 0 0-15,0 6-1 16,3 4 0-16,2 2-1 16,7-3-1-16,4-10-2 15,13-6-4-15,2-22-11 16,20 4-19-16,-4-21 0 15,15 0 1-15,-7-16 0 16</inkml:trace>
  <inkml:trace contextRef="#ctx0" brushRef="#br0" timeOffset="1.30263E13">2628 13809 75 0,'-6'28'38'0,"-9"-3"-3"16,6 17 2-16,-1-6-34 16,3 2 0-16,1-3 0 15,7-3-1-15,1-7 0 16,4-7-1-16,-6-18 2 15,19 5-2-15,-8-18 0 16,2-7 2-16,-4-10-1 16,2-4 1-16,-2-4-2 15,0-3 1-15,-2-1-1 16,0 4 1-16,-1 1-1 15,2 7-2-15,5 6-1 16,-1 3-3-16,16 17-10 0,-7-7-23 16,18 13-2-16,0-3-1 15,16 14 1-15</inkml:trace>
  <inkml:trace contextRef="#ctx0" brushRef="#br0" timeOffset="1.30263E13">3700 13440 56 0,'9'-27'37'16,"0"12"0"-16,-11 0-1 15,2 15-24-15,0 0-4 16,0 0-1-16,-16 21-3 15,12 6 1-15,0 10-3 16,2 13 1-16,-1 10-1 16,5 10 0-16,-1 3-1 0,1 7 0 15,0-4-1-15,-1-5 0 16,-1-8 0-16,3-13 0 15,-1-14-1-15,2-9 1 16,1-18 0-16,-5-9-1 16,18-22 1-16,-7-6 2 15,3-6-1-15,3-9 1 16,-1-5-1-16,6-1 0 15,-2-1 0-15,0 7 0 16,-3 8 0-16,2 8-1 16,0 9 0-16,1 9 0 15,0 15-1-15,-2 8 1 16,0 9 0-16,-3 7 0 0,-1 4-1 15,-5 7 2 1,-9 1-2-16,-9-2 0 0,-6-2 0 16,-7-6 0-16,-11-2 0 15,-2-7-1-15,1-9 0 16,-5-7-1-16,9-8-1 15,1-11-1-15,20-2-5 16,0-19-6-16,27 12-20 16,0-12-2-16,20 7 0 15,1-5 2-15</inkml:trace>
  <inkml:trace contextRef="#ctx0" brushRef="#br0" timeOffset="1.30263E13">4314 13810 47 0,'18'-15'36'0,"2"5"2"16,-14-9-1-16,-6 19-14 15,4-24-16-15,-4 24 0 16,-14-3-2-16,2 13 0 16,-7 10-2-16,-1 7 0 15,-3 8-1-15,3 8 1 16,0-3-2-16,3 3-1 15,8-7 1-15,9-4-1 16,8-11 0-16,10-10-1 16,8-12 1-16,7-12 0 15,5-7 1-15,0-8 0 16,3-6-1-16,-5-4 0 15,-10 1 0-15,-12-1-1 16,-7 8-2-16,-14 4-1 0,-4 12-3 16,-13-1-1-16,8 21-7 15,-13-13-16-15,18 17-7 16,11-10 0-16,-4 13 0 15</inkml:trace>
  <inkml:trace contextRef="#ctx0" brushRef="#br0" timeOffset="1.30263E13">4893 13696 82 0,'-23'7'41'0,"-18"-4"-2"15,2 17 2-15,-10-4-35 16,4 12-1-16,-5 6-2 0,11 9 0 15,4 1-1-15,13 3-2 16,9-2 0-16,15-6 0 16,18-9 0-16,17-14-2 15,11-14 3-15,8-17-1 16,11-18 1-16,-1-12 1 15,1-16-1-15,-7-8 0 16,-11-4 1-16,-11-2-1 16,-10 2 1-16,-10 7-2 15,-7 7 0-15,-11 13 0 16,-4 18 0-16,4 28 0 15,-21 3 0-15,6 29-1 16,-2 20 1-16,1 12 0 0,-1 10-3 16,5 8 2-1,7 1-3-15,6-10-1 0,13-5-2 16,5-22-3-16,19-7-5 15,-3-26-7-15,25-1-11 16,-12-25-8-16,12-5 4 16,-13-14 1-16</inkml:trace>
  <inkml:trace contextRef="#ctx0" brushRef="#br0" timeOffset="1.30263E13">5502 13740 75 0,'6'-14'40'0,"-6"14"-2"16,-11 2 0-16,0 17-31 15,5 13 0-15,-4 12-4 16,0 7-2-16,1-1 0 15,3 0-1-15,6-3-1 16,5-11-1-16,7-13-4 0,-12-23-10 16,37 2-23-16,-18-25-2 15,11-5 2-15,-9-16-1 16</inkml:trace>
  <inkml:trace contextRef="#ctx0" brushRef="#br0" timeOffset="1.30263E13">5518 13500 83 0,'-22'7'38'0,"13"7"-7"16,13 1-29-16,0-3-40 16,16 8-1-16,3-6 0 15</inkml:trace>
  <inkml:trace contextRef="#ctx0" brushRef="#br0" timeOffset="1.30263E13">5862 13799 81 0,'0'0'41'15,"-1"21"-1"-15,1-21-1 16,14 18-34-16,5-14 0 16,11 1-3-16,3-5 1 15,4-2-2-15,4-5 0 16,-3-5 0-16,-5-7 0 15,-4-1 0-15,-9-3 0 16,-2-2-1-16,-12-2 0 0,-6 3-1 16,-6 3 1-16,-7 5 0 15,-3 11-1-15,-7 9 1 16,-6 12 0-16,-3 9 0 15,0 15 0-15,1 1 1 16,4 7-2-16,4 3 1 16,9-4-1-16,8-6-2 15,18-9-4-15,6-23-8 16,31 6-14-16,-7-28-13 15,20-6 1-15,3-20 0 16</inkml:trace>
  <inkml:trace contextRef="#ctx0" brushRef="#br0" timeOffset="1.30263E13">6491 13646 91 0,'-38'29'43'0,"-9"-3"-1"16,10 5 0-16,0-5-39 15,16 0-1-15,15-9-1 16,13-3 0-16,16-10 0 15,14-5-1-15,7-2 0 16,6-3 0-16,-1 1 1 16,-5 2-1-16,-9 4 1 15,-7 6-1-15,-15 8 1 16,-14 8 0-16,-13 2-2 15,-8 7 1-15,-6 0-3 16,-4-1-1-16,4 1-5 16,-6-12-5-16,18 7-6 15,-12-23-14-15,28-4-8 0,-17 2-2 16,16-13 1-16</inkml:trace>
  <inkml:trace contextRef="#ctx0" brushRef="#br0" timeOffset="1.30263E13">7528 13609 80 0,'2'-16'41'0,"-2"16"-1"16,0 0 1-16,0 0-38 16,-1 27 0-16,-3 2 0 15,-2 8-1-15,-2 6 0 16,0 5 0-16,2 2 0 15,0-1-1-15,4-7 0 16,5-6-1-16,7-7 0 16,8-16 1-16,5-11-1 15,7-13 1-15,9-15-1 16,5-10 2-16,-3-6-1 15,2-9 0-15,-6 0 0 16,-6 6 0-16,-4 4-1 0,-9 6 1 16,-8 14-1-16,-8 10 1 15,-2 11-1-15,-11 20 0 16,1 4 0-16,2 9 0 15,1 6 0-15,5 5-2 16,4-2-1-16,10 2-2 16,6-11-4-16,21 2-6 15,-7-29-10-15,24 11-16 16,-9-22-2-16,17-2 2 15,-6-13 1-15</inkml:trace>
  <inkml:trace contextRef="#ctx0" brushRef="#br0" timeOffset="1.30263E13">8432 13605 72 0,'-17'-11'41'0,"6"17"-1"16,-9-1 0-16,2 13-33 15,-4 0-1-15,9 9-1 16,0-5-2-16,11 1 0 15,4-3-1-15,12-6-1 16,9-7 0-16,11-5 0 16,4-2-1-16,3 0 0 15,-1 0 1-15,-4 2-1 16,-8 7 0-16,-10 9 0 15,-18 5 0-15,-10 11 0 16,-17 2-1-16,-4 3 0 16,-5 2 0-16,1-8-2 15,6-2-1-15,3-18-7 0,30 5-9 16,-4-34-15-16,28 1-5 15,6-16-3-15,17-1 3 16</inkml:trace>
  <inkml:trace contextRef="#ctx0" brushRef="#br0" timeOffset="1.30263E13">8815 13759 86 0,'-3'17'41'15,"10"2"2"-15,4-12-2 16,16-1-38-16,8-7 1 0,11-3-1 15,3-6-1-15,5-5 0 16,-5-4 0-16,-4 0-1 16,-12-5 0-16,-11-2 0 15,-16 0-1-15,-13-1 1 16,-9 4-1-16,-12 1 0 15,-5 7 0-15,-6 8 0 16,0 13 1-16,-4 11-1 16,5 10 0-16,4 12 1 15,4 7 0-15,9 8 0 16,12 1-2-16,9-6 0 15,19-5-1-15,12-14-3 16,25-4-4-16,7-24-4 16,32 0-6-16,-2-30-12 15,29 2-10-15,0-17-1 16,16-2 1-16</inkml:trace>
  <inkml:trace contextRef="#ctx0" brushRef="#br0" timeOffset="1.30263E13">10386 13585 66 0,'0'0'40'0,"0"-10"0"15,0 10 1-15,-5 14-29 16,4 4-7-16,-7 4 0 16,3 9-2-16,-2 1 0 15,3 10 0-15,-4 1-1 16,3 3 0-16,0-2 0 15,2-4-2-15,-1-9 1 16,2-6-2-16,4-6 2 16,-2-19-2-16,0 0 2 15,18-15-1-15,-9-9 1 16,-1-10 0-16,2-6 0 15,-2-6 0-15,-1-5-1 16,-3 0 1-16,2-1 0 16,2 3-2-16,-2 3 1 15,3 4 0-15,3 5 0 0,-1 8 0 16,8 9 0-16,4 2 0 15,1 13 0-15,1 6 0 16,2 8 0-16,0 6 0 16,-1 7-1-16,-3 4 2 15,-2 4-1-15,-5 4 0 16,-10 0 0-16,-3 1 1 15,-10-2-1-15,-7-1 0 16,-4-5 0-16,-9 0 1 16,-3-2-1-16,-4-3 1 15,0-2-1-15,-2 4-1 16,2 1 1-16,4 4-1 15,2 6 1-15,0 4-1 16,8 8 0-16,0 4 1 0,6 5-1 16,2-3 1-16,3-1-1 15,4-3 0-15,5-4-3 16,-1-13-5-16,13-1-4 15,-12-31-5-15,22 21-12 16,-22-21-10-16,24-13-3 16,-9-6 1-16</inkml:trace>
  <inkml:trace contextRef="#ctx0" brushRef="#br0" timeOffset="1.30263E13">11045 13596 56 0,'0'0'39'16,"-9"-18"-1"-16,9 18 3 15,-21-3-30-15,14 19-3 16,-9-2 0-16,5 12-2 0,-5 2-2 16,6 8-1-1,-5 4 0-15,2 4-1 0,2-6-1 16,2-1 1-16,0-6-2 15,4-4 0-15,1-14 0 16,4-13 1-16,0 0 0 16,0 0-1-16,18-27 1 15,-4-7-1-15,5-8 2 16,2-8-1-16,4-2 0 15,-2-6-1-15,4 7 0 16,-5 3 0-16,-1 7 0 16,0 9 0-16,-6 12 0 15,0 10 0-15,-3 8 0 16,3 10 0-16,-1 6-1 0,5 2 1 15,2 2 0-15,2-2 0 16,6-2 0-16,2-6 0 16,7-5 0-16,1-3 0 15,1-6 0-15,-5-2 0 16,-4-2 0-16,-5 0 0 15,-10 0 0-15,-16 10 1 16,0 0-1-16,-14 3 1 16,-8 14 0-16,-6 5 0 15,-3 8 0-15,0 6 0 16,-3 4 0-16,11 3 0 15,4-2 0-15,10-3-1 16,13-8 1-16,11-8 0 16,11-8-1-16,9-12 0 15,11-12 0-15,-1-7 0 0,1-12 0 16,-5-6 0-16,-5 1 0 15,-10-7 0-15,-16 3 0 16,-10 5-1-16,-9 4 0 16,-6 6 0-16,-4 7-1 15,-3 3 0-15,6 8-2 16,3 0-1-16,13 5-3 15,0 0-5-15,29-4-4 16,-10-15-6-16,28 14-8 16,-6-20-8-16,12-1-1 15,-2-14 2-15</inkml:trace>
  <inkml:trace contextRef="#ctx0" brushRef="#br0" timeOffset="1.30263E13">12162 12923 97 0,'-16'-1'40'0,"2"28"3"16,-16 6-3-16,6 24-37 15,-2 11-1-15,-1 12 0 16,4 7-1-16,3 5-1 16,6-3 0-16,5-6-1 15,7-7-2-15,-1-18-4 16,17-4-7-16,-13-33-12 15,20-2-15-15,-10-26 0 16,8-8-1-16,-9-17 1 16</inkml:trace>
  <inkml:trace contextRef="#ctx0" brushRef="#br0" timeOffset="1.30263E13">11878 13411 99 0,'-20'-3'42'16,"20"3"1"-16,0 0-1 15,15 0-40-15,20-6-2 16,16-3-1-16,8 4-2 15,3-6-5-15,11 14-11 16,-21-16-14-16,9 17-9 16,-15-5-1-16,-2 8 1 15</inkml:trace>
  <inkml:trace contextRef="#ctx0" brushRef="#br0" timeOffset="1.30263E13">12360 13494 89 0,'-9'21'41'15,"-1"-10"1"-15,13 8-1 16,5-10-37-16,14-1-1 15,3-2-1-15,12-3 0 16,4-4-1-16,5-2 0 16,-1-9-1-16,-1-2 1 15,-5-4-1-15,-8-4 1 16,-9-4-1-16,-8-1 0 15,-10-1 0-15,-8 2 0 16,-8 5 0-16,-6 8 0 16,-7 6 0-16,-7 10 0 15,-4 13 0-15,-1 9 0 16,-2 10 0-16,5 6 1 15,4 6-1-15,8-1 0 0,11-5-1 16,15-7 0-16,12-11-1 16,11-16-3-16,19-4-5 15,-1-27-6-15,24 11-10 16,-13-26-9-16,19 4-5 15,-13-11-1-15,3 14 6 16,-8-2 35-16,-14-2 6 16,-1 19 7-16,-27-10 10 15,9 26 12-15,-24 1 5 16,-3 13 1-16,-12 1-4 15,0 20-31-15,-6 5-3 16,5 8-1-16,-5 0-1 16,6 2-1-16,4-4-1 15,1-9-3-15,15-3-5 0,-5-33-9 16,20 17-14-16,-3-36-8 15,7-3-2-15,-4-17 2 16</inkml:trace>
  <inkml:trace contextRef="#ctx0" brushRef="#br0" timeOffset="1.30263E13">13083 13074 97 0,'-11'-11'34'0,"1"2"-16"15,10 9-18-15,0 0-39 16,8 18-3-16,4-11 1 15</inkml:trace>
  <inkml:trace contextRef="#ctx0" brushRef="#br0" timeOffset="1.30263E13">13358 13490 83 0,'0'0'42'0,"-10"1"-2"16,10-1 2-16,0 0-37 15,-3 17 0-15,-3-2-1 16,-1 9-1-16,-7 4 0 15,1 4-1-15,-4 3 0 0,4-3-1 16,0-3 1-16,9-8-2 16,4-21 1-16,14 5 0 15,4-23-1-15,6-9 1 16,5-11-1-16,5-4 0 15,-3-6 1-15,2 0-1 16,-6 5 0-16,0 4 0 16,-6 10 0-16,-4 12 0 15,-5 10 0-15,-2 14 0 16,-4 10 1-16,-1 9-2 15,3 7 0-15,1 3-2 16,7 8-5-16,-3-12-3 16,20 8-4-16,-9-24-4 15,28 16-10-15,-15-29-9 0,24 3-5 16,1-13 2-16</inkml:trace>
  <inkml:trace contextRef="#ctx0" brushRef="#br0" timeOffset="1.30263E13">14950 12900 76 0,'2'-18'41'0,"-2"18"-1"15,0 0 0-15,-10 15-30 16,0 12-6-16,3 14-1 15,-6 13-1-15,4 11-1 16,-3 7 0-16,4 8 0 16,0 1-1-16,1-2 0 15,2-3-3-15,5-12-1 0,6-6-5 16,-6-29-11-16,19 0-18 15,-19-29-2-15,25-1 0 16,-17-26 0-16</inkml:trace>
  <inkml:trace contextRef="#ctx0" brushRef="#br0" timeOffset="1.30263E13">14707 13302 93 0,'-18'3'41'0,"3"-2"1"15,23 11-2-15,11-8-37 16,13 2 0-16,15-5-1 15,14 0 1-15,10-1-2 16,8 0 0-16,-3-2 0 0,-1 1 0 16,-6 1-1-16,-13 0 1 15,-12 0-1-15,-12 1 1 16,-16-1-1-16,-16 0 1 15,0 0-1-15,-12 4 1 16,-6-1 0-16,-3 9-1 16,-6 5 1-16,4 6-1 15,-5 6 1-15,5 10-1 16,6 4 0-16,5 0 1 15,12 0-1-15,7-5 0 16,13-10 1-16,10-11-1 16,8-15 0-16,5-14 0 15,0-11 0-15,0-13-1 16,-6-6 1-16,-3-5-2 15,-15 2 0-15,-11-1-1 0,-8 13-2 16,-15-3-2-16,-1 19-5 16,-19-4-2-16,11 22-4 15,-20-11-6-15,23 19-9 16,-10-8-7-16,17 2 0 15,2-3 4-15</inkml:trace>
  <inkml:trace contextRef="#ctx0" brushRef="#br0" timeOffset="1.30263E13">16322 13344 65 0,'0'0'38'0,"9"-22"0"0,-9 22 0 16,6-10-32-16,-6 10-1 15,-6 16 0-15,-3 11 0 16,-1 3-2-16,-2 10 0 16,-3 4-1-16,-1 5 0 15,3 0-1-15,3-5 0 16,0-7 0-16,6-9-1 15,2-12 1-15,2-16 0 16,15-8-1-16,0-15 1 16,4-12-1-16,-1-5 1 15,2-7-1-15,-1-2 0 16,-4 1 1-16,2 2-1 15,-7 12 0-15,0 4 0 16,-6 11 0-16,-4 19 0 0,0 0 1 16,0 0-1-16,6 17 1 15,-5 8-1-15,4 2 1 16,2 3-1-16,6 1 1 15,5-6 0-15,11-7-1 16,8-9 1-16,11-11 0 16,4-12 0-16,6-5-1 15,0-10 1-15,-3-5 0 16,-2 3 0-16,-10 2 0 15,-8 4 1-15,-13 6-2 16,-10 11 2-16,-12 8-2 16,0 13 0-16,-8 10 0 15,-5 7-1-15,0 8 0 16,-1 6-2-16,6 6 0 15,5-3-2-15,11 1-1 0,3-13-3 16,23 5-6-16,-4-25-3 16,23 9-8-16,-14-29-6 15,15 2-6-15,-7-17 2 16,2-1 1-16</inkml:trace>
  <inkml:trace contextRef="#ctx0" brushRef="#br0" timeOffset="1.30263E13">17329 13425 73 0,'-3'-28'37'15,"-16"-4"0"-15,6 15 2 16,-16 1-28-16,3 13-6 15,-3 7-1-15,-1 13 0 16,-1 7-1-16,-2 12 0 16,4 3 0-16,8 7 0 15,4-3-1-15,12 1-1 0,8-10 1 16,13-7-1-16,12-16 0 15,10-9 0-15,12-13-1 16,1-11 0-16,4-9 1 16,-2-5-1-16,-9 1 0 15,-6-3 0-15,-10 6 1 16,-13 4-1-16,-7 6 0 15,-9 11 0-15,1 11 0 16,-22 0 0-16,8 11 0 16,3 9-1-16,2 5 0 15,7 4 0-15,4 2-2 16,8-6-1-16,12 4-1 15,4-15-5-15,14 3-3 16,-7-22-3-16,17 8-8 16,-16-30-5-16,17 4-9 0,-12-15 1 15,0-2 1-15</inkml:trace>
  <inkml:trace contextRef="#ctx0" brushRef="#br0" timeOffset="1.30263E13">17957 12795 94 0,'3'50'41'16,"-15"-1"-1"-16,6 31 0 16,-8 2-36-16,2 12-1 15,0 1-1-15,3 2-1 0,3-5-1 16,4-11-1-16,5-10-1 15,2-16-3-15,7-10-2 16,1-25-5-16,15 0-8 16,-12-35-10-16,18-1-7 15,-11-18-3-15,11 2 3 16</inkml:trace>
  <inkml:trace contextRef="#ctx0" brushRef="#br0" timeOffset="1.30263E13">18154 13254 89 0,'-18'-22'39'16,"4"21"3"-16,-11-2-3 15,-2 15-32-15,-2 3-3 16,6 5-1-16,-3 2-1 16,5 0 0-16,6 1 0 0,6-5-1 15,4 0 1-15,10-4-1 16,8-3 1-16,1-1-2 15,3-5 1-15,6 2 0 16,3-1-1-16,1-4-1 16,3 3 0-16,4-2-1 15,1 4-2-15,2 0-1 16,6 4-5-16,-9-9-3 15,14 11-3-15,-19-21-7 16,18 18-6-16,-19-21-10 16,8 5-1-16,-14-11 3 15</inkml:trace>
  <inkml:trace contextRef="#ctx0" brushRef="#br0" timeOffset="1.30263E13">18480 13374 89 0,'-10'19'40'0,"-1"-9"1"16,18 7-1-16,-7-17-35 15,28 13-1-15,1-14-1 16,12-6 0-16,6-6-1 16,6-3 0-16,-1-3-1 15,-6-6-1-15,-4-2 1 16,-6-1 0-16,-13 1-1 15,-11 2 0-15,-12 2 0 16,-11 2 1-16,-12 7-1 16,-9 11 1-16,-8 11 0 15,-5 8-1-15,-1 13 1 0,-2 7-1 16,5 6 1-16,11 5-1 15,9-3 1-15,12 0-2 16,16-7 0-16,10-8-1 16,14-6-2-16,12-11-4 15,18 0-4-15,-7-14-1 16,22 7-5-16,-13-26-7 15,22 15-7-15,-8-16-10 16,6 0 2-16,4-7 4 16</inkml:trace>
  <inkml:trace contextRef="#ctx0" brushRef="#br0" timeOffset="1.30263E13">19863 13214 60 0,'-9'14'36'15,"4"13"-2"-15,-8 0 1 16,4 10-26-16,-6-4-3 16,8 5-2-16,-7-5 0 0,6-2-1 15,3-8-1-15,5-1 0 16,0-8-1-16,0-14 0 15,10 2 0-15,-10-2-1 16,19-21 1-16,-8 0 0 16,-3-1-1-16,3-4 1 15,-3-2-1-15,1 1 1 16,-4-2-1-16,0 5 1 15,-3 3 0-15,1 3 0 16,-1 2 0-16,-2 16 0 16,7-15 0-16,-7 15 0 15,14 4 0-15,0 0-1 16,1 5 1-16,7-3 0 15,1 1 0-15,2-1 0 0,8-2 0 16,0-8-1-16,8-5 1 16,-2-3 1-16,4-5-1 15,0 1 0-15,-1-5 1 16,-4 4-1-16,-9 2 1 15,-6 7-1-15,-7 8 0 16,-7 11 0-16,-11 11-1 16,-7 7 0-16,-4 6 0 15,-3 6 0-15,2 1-1 16,3 0-1-16,4 1 0 15,7-12-1-15,14-3-2 16,4-13-3-16,16 1-8 16,-6-26-11-16,18 7-10 0,-9-16-1 15,7 0-1-15,-8-10 2 16</inkml:trace>
  <inkml:trace contextRef="#ctx0" brushRef="#br0" timeOffset="1.30263E13">20746 13221 85 0,'0'-20'38'0,"0"20"0"16,0 0 1-16,0 0-32 15,-14 23-3-15,4 4-1 16,1 6 0-16,-2 8 0 16,-1 6-1-16,-1 0 0 15,5-3 0-15,2 0-1 16,6-8 0-16,8-10 0 15,7-9-1-15,8-13 1 0,7-16-1 16,8-8 0-16,1-9 1 16,3-8-1-16,-5-2 0 15,-1-5 0-15,-5 5 0 16,-9 5 1-16,-6 8-1 15,-5 7 1-15,-11 19-2 16,0 0 1-16,0 0 0 16,-11 20-2-16,3 7 0 15,4 2-2-15,4 10-2 16,4-4-3-16,17 8-6 15,-5-20-6-15,27 10-8 16,-9-19-9-16,17-1-1 16,-4-14 3-16</inkml:trace>
  <inkml:trace contextRef="#ctx0" brushRef="#br0" timeOffset="1.30263E13">21474 13239 83 0,'-11'0'39'16,"-10"0"-1"-16,5 22-1 15,-12-2-29-15,7 14-1 16,-8 4-3-16,8 1-1 16,3 2 0-16,8-5-2 15,11-6 0-15,13-8-2 16,15-11-2-16,7-13-3 15,16 2-7-15,-5-22-10 16,15 7-13-16,-14-12-3 16,4 7-2-16,-15-9 2 0</inkml:trace>
  <inkml:trace contextRef="#ctx0" brushRef="#br0" timeOffset="1.30263E13">21544 13501 54 0,'-15'7'34'15,"15"-7"0"-15,-12-2 0 16,12 2-27-16,0 0 0 15,-9-20-2-15,9 20 0 16,3-13 0-16,-3 13-1 16,4-11 0-16,-4 11 0 0,0 0-1 15,0 0 0-15,0 0-1 16,-3 16 0-16,2-4 0 15,1 4 0-15,0-1-1 16,3 0 1-16,-1 2-1 16,1 1 0-16,-1 0 1 15,-7 0-1-15,-6 5 0 16,-6 5 0-16,-10 0 0 16,-5 5 1-16,-9-2-1 15,-1 1-1-15,-5-2 0 16,6-5-1-16,8-8-2 15,9-16-2-15,24-1-7 16,-2-26-10-16,28 6-13 16,1-22-5-16,18 3-1 0,-1-14 1 15</inkml:trace>
  <inkml:trace contextRef="#ctx0" brushRef="#br0" timeOffset="1.30263E13">22030 13360 62 0,'0'0'37'0,"-28"-18"1"0,12 17 1 15,-19-6-26-15,10 17-4 16,-11 2-3-16,8 12-1 16,-6 5-1-16,9 10 0 15,2 1-2-15,6 4 0 16,11 0-1-16,8-5 0 15,10-6-1-15,11-12-1 16,14-13-1-16,6-14-2 16,14-7-4-16,-4-23-4 15,18 6-10-15,-16-22-14 16,16 3-2-16,-13-16-1 15,7 5 3-15</inkml:trace>
  <inkml:trace contextRef="#ctx0" brushRef="#br0" timeOffset="1.30263E13">22557 12891 100 0,'-18'27'39'0,"-3"13"1"16,1 27-2-16,-8 0-34 16,3 9-1-16,-3 7-2 15,-1 1 0-15,1-1-2 16,4-5 0-16,4-6-1 15,3-16-4-15,16-3-6 16,-4-26-17-16,23-6-11 16,-3-26 1-16,18-5-1 15</inkml:trace>
  <inkml:trace contextRef="#ctx0" brushRef="#br0" timeOffset="1.30263E13">22539 13394 91 0,'0'0'39'16,"1"14"1"-16,14-1-1 15,5-4-36-15,6-1-1 16,3-5 0-16,5 1 0 16,4-4 0-16,-1-4-1 15,-1-3 0-15,0-2 0 16,-4-5 0-16,-6-2 0 15,-2-1 0-15,-5-5-1 16,-5-2 1-16,-5 3 0 16,-8 2 0-16,-8 5-1 0,-7 8 1 15,-8 7-1-15,-8 9 1 16,-6 12 0-16,-9 8 0 15,-1 8-1-15,1 6 1 16,5 3 0-16,9 2-1 16,11-6 0-16,18-5-1 15,16-13-2-15,23-9-2 16,10-17-2-16,22-4-4 15,-3-26-6-15,23 11-8 16,-16-26-7-16,10 6-7 16,-12-9 1-16,-3 6 1 15</inkml:trace>
  <inkml:trace contextRef="#ctx0" brushRef="#br0" timeOffset="1.30263E13">23391 13208 109 0,'-22'-11'39'0,"5"26"3"16,-10-13-11-16,2 14-27 15,-2 5-2-15,3-2-1 16,1 4 1-16,5-1-2 15,8-1 1-15,4-5-1 16,6-2 1-16,2-2-1 16,-2-12 0-16,20 9 1 15,-6-8-1-15,2-2 1 16,-2 0-1-16,0 0 1 15,-4-1-1-15,2 4 1 16,-12-2-1-16,15 11 1 16,-10-1-1-16,-4 7 0 15,-5 1 1-15,3 3-1 16,-3 3-1-16,-2-2 0 0,-2 1-1 15,3-3 0-15,3 0-3 16,-5-9-4-16,15 5-3 16,-8-16-4-16,14 11-8 15,-13-24-6-15,26 10-8 16,-11-12-3-16,16 3 3 15</inkml:trace>
  <inkml:trace contextRef="#ctx0" brushRef="#br0" timeOffset="1.30263E13">23603 13635 109 0,'-23'23'42'16,"4"7"0"-16,-13-8-5 16,-4-6-44-16,14 12-6 0,-11-21-4 15,15 20-12-15,-19-21-11 16,11 8-3-16,-8-8 0 15</inkml:trace>
  <inkml:trace contextRef="#ctx0" brushRef="#br0" timeOffset="1.30263E13">1396 14798 39 0,'0'0'38'16,"2"-17"1"-16,-2 17-2 15,-12 6-16-15,8 17-15 16,-6 7-2-16,7 15 0 15,-4 11-1-15,0 16-2 16,0 6 1-16,1 5 1 16,-2-1-1-16,4-3-1 15,-1-10 1-15,5-9-2 16,3-14 1-16,3-15-1 15,3-16 1-15,3-13-3 16,3-11 1-16,2-9 1 16,1-12 0-16,-1-4 0 0,-2-4-1 15,1-1 1-15,-3-3-1 16,1 5 2-16,-1 3-2 15,-4 6 1-15,5 4 0 16,1 11 0-16,5 6 0 16,-1 9 1-16,5 6-2 15,-1 9 2-15,0 6-1 16,-6 7 0-16,-5 5 0 15,-9 4 1-15,-11 1 0 16,-10 2-2-16,-11-1 1 16,-8 0 1-16,-8-8 0 15,-1-5-1-15,0-11 0 16,4-12-3-16,13-11 0 0,7-18-5 15,29-1-9 1,-3-25-12-16,31 8-10 0,4-13-1 16,19 7 0-16</inkml:trace>
  <inkml:trace contextRef="#ctx0" brushRef="#br0" timeOffset="1.30263E13">2082 15215 56 0,'12'20'39'16,"-12"-20"-1"-16,-8 13 1 15,-2-9-33-15,3 9 1 16,-3 0-3-16,0 10 0 16,-4 5-2-16,0 6 2 0,3 4-2 15,-2 5-1 1,3-1 0-16,4-3 0 0,3-6-1 15,7-4 0-15,4-10 0 16,7-14-2-16,8-9 2 16,3-10-1-16,1-9 0 15,5-7 1-15,-5-9-1 16,-1-3 1-16,-4-1 0 15,-8 2 0-15,-7 2 0 16,-4 4 1-16,-7 5-1 16,-6 7 1-16,-1 3-1 15,-1 8 0-15,2 4 0 16,10 8 0-16,-13-5 1 15,13 5-1-15,10-3 0 16,5 0 0-16,6-2 0 0,7-1 0 16,6-3 1-16,3-1-1 15,1 1 1-15,1 5 0 16,-3 4-1-16,-3 6 1 15,-4 8 0-15,-8 6-1 16,-9 9 1-16,-6 9-1 16,-7 7 0-16,-9 2 1 15,-3 4-1-15,-3-4-1 16,-2-3 1-16,4-5-1 15,0-11 1-15,12-13-1 16,2-15 1-16,19-15 0 16,1-11 0-16,9-11 1 15,4-6-1-15,0-6 2 16,0-2-2-16,4 9 2 0,-9 4-2 15,-6 10 1-15,-5 10 0 16,-3 13-1-16,-4 13 1 16,-4 11-1-16,2 11 0 15,-3 6 0-15,0 5-1 16,4 5-2-16,5 1-1 15,3-9-4-15,11 5-4 16,-4-20-3-16,20 3-4 16,-11-27-5-16,22 8-3 15,-16-29-10-15,12 4-1 16</inkml:trace>
  <inkml:trace contextRef="#ctx0" brushRef="#br0" timeOffset="1.30263E13">3068 15288 67 0,'-15'13'40'0,"14"10"0"16,1-23 1-16,8 20-38 16,14-19 1-16,9-3-2 15,10-10 0-15,9-6-1 16,5-13 0-16,3-1 0 15,-2-3 0-15,-5 0 0 16,-8-2-1-16,-11 5 1 16,-11 2-1-16,-12 9 1 15,-14 8-1-15,-14 9 1 16,-11 8-1-16,-6 11 0 15,-10 13 1-15,-2 9-1 16,2 7 1-16,2 4 0 0,7 4 0 16,8-1 0-16,14-5-1 15,11-6 0-15,16-6-2 16,13-15-2-16,16-6-1 15,9-14-4-15,18 1-4 16,2-21-5-16,26 11-4 16,-8-26-8-16,22 13-8 15,-8-13 0-15</inkml:trace>
  <inkml:trace contextRef="#ctx0" brushRef="#br0" timeOffset="1.30263E13">4200 15094 44 0,'0'-12'37'15,"-8"-8"1"-15,8 20-1 16,-16-13-30-16,4 15 0 0,-8 2-1 16,0 13-1-16,-12 3-1 15,3 10 1-15,-2-2-2 16,8 2 0-16,4-2-1 15,14-4 0-15,10-7-1 16,16-4-1-16,13-5 1 16,8-2-1-16,6 3 0 15,3 1 1-15,-3 8 0 16,-11 2 1-16,-8 8-2 15,-15 8 2-15,-12 1-1 16,-11 1-1-16,-12-1 0 16,-8-6-1-16,-4-5 0 15,4-8-3-15,2-7 2 16,7-15-5-16,20 4-3 0,-20-30-3 15,29 15-4-15,-12-27-5 16,26 20-8-16,-17-16-10 16,13 6-1-16</inkml:trace>
  <inkml:trace contextRef="#ctx0" brushRef="#br0" timeOffset="1.30263E13">5826 15142 38 0,'-15'-15'36'16,"1"6"2"-16,-9-2-1 15,5 11-29-15,-11-3-2 16,7 14-1-16,-7 2 1 16,8 11-2-16,-7 5-1 15,6 9 1-15,3 1-2 16,2 3 0-16,5-2 0 15,7-5 0-15,7-7-1 16,9-9 0-16,8-13 0 16,6-8-1-16,7-13 1 15,4-6-1-15,1-11 1 16,-2-1-1-16,0-1 1 15,-8 4-1-15,-5 1 1 16,-5 9 0-16,-9 8 0 0,-8 12-1 16,0 0 0-16,-13 23 0 15,3 1 0-15,-3 4 0 16,1 4 0-16,1 0-1 15,3 3 0-15,8-6 0 16,8-6-1-16,6-10-3 16,16-1-4-16,-1-25-8 15,27 13-8-15,-9-26-10 16,15 6-4-16,-7-19-1 15</inkml:trace>
  <inkml:trace contextRef="#ctx0" brushRef="#br0" timeOffset="1.30263E13">6304 15183 61 0,'-13'13'40'0,"-14"-4"-2"15,12 14 2-15,-13-4-37 16,15 3 0-16,-2 0 0 16,5 2-1-16,4 1 0 15,3-2 0-15,3-2-1 16,0-4 1-16,2-5-1 15,-2-12 0-15,12 8 1 16,-12-8-1-16,24-25-1 16,-9 3 1-16,4-8 0 15,4-3-1-15,0-1 1 16,-3 0-1-16,5 4 0 15,-4 7 0-15,-1 8 1 16,-4 10-1-16,0 10 0 16,-4 10 0-16,-1 8 0 15,5 6-1-15,-3 7-1 0,1-3 0 16,6 3-2-16,2-9-4 15,10 4-5-15,-6-24-9 16,21 11-7-16,-13-21-8 16,15 3-3-16,-8-13 1 15</inkml:trace>
  <inkml:trace contextRef="#ctx0" brushRef="#br0" timeOffset="1.30263E13">7051 15196 58 0,'-16'0'41'15,"-14"-4"-1"-15,-1 13 1 16,-6-3-36-16,-4 10 0 16,-2 2-1-16,3 9-1 15,5 5 0-15,4 3-1 16,8-1 0-16,13 1 0 15,10-6-1-15,14-6 1 16,11-12-2-16,11-11 1 16,7-15-1-16,6-11 0 15,3-16 0-15,1-13 0 16,-2-9 1-16,-7-4-2 15,-7-2 1-15,-3-4 1 16,-8 5-1-16,-6 4 0 16,-6 12 2-16,-5 10 0 15,-4 13-2-15,-5 15 2 0,0 15-1 16,-7 25 0-16,-1 19-1 15,-5 18 0-15,-1 11-1 16,1 7-1-16,4 9-1 16,3-7-2-16,11 0-5 15,1-19-4-15,23 3-4 16,-7-35-7-16,26 11-6 15,-6-27-11-15,19-4 1 16</inkml:trace>
  <inkml:trace contextRef="#ctx0" brushRef="#br0" timeOffset="1.30263E13">8577 15216 57 0,'0'-22'41'16,"-12"-2"-1"-16,4 13 1 15,-15 0-34-15,1 17-3 0,-5 6 1 16,-3 11-1-16,-5 7-1 15,5 9 0-15,1 3 0 16,2 3-1-16,15-4-1 16,6-2 0-16,11-6 0 15,12-9-2-15,13-4 2 16,8-10-2-16,9-9 1 15,0-5 1-15,-1-10-1 16,-3-5 1-16,-8-6 0 16,-7-5 0-16,-12-1-1 15,-9-6 1-15,-12 4-1 16,-4-2-1-16,-9 5 1 15,-2 6-1-15,-2 3 0 16,2 6-1-16,5 9 0 0,2 4-1 16,13 2-1-16,0 0-1 15,21 24-6-15,-5-28-5 16,30 17-8-16,-10-26-7 15,19 4-9-15,1-11 1 16</inkml:trace>
  <inkml:trace contextRef="#ctx0" brushRef="#br0" timeOffset="1.30263E13">9251 14723 69 0,'-12'-23'42'0,"-2"20"-2"15,-8 9 2-15,5 14-38 0,-6 16 0 16,2 17-2-16,-2 11 0 15,2 11-1-15,1 6-1 16,3 1-1-16,5-2 0 16,-1-7-2-16,12-4-4 15,-6-22-7-15,24-1-16 16,-13-25-10-16,11-10-1 15,-3-19 0-15</inkml:trace>
  <inkml:trace contextRef="#ctx0" brushRef="#br0" timeOffset="1.30263E13">8955 15200 75 0,'-21'2'42'0,"1"-4"-2"0,20 2 2 16,0 0-38-16,19 1-3 15,15-13 0-15,11-2-3 16,14-3-1-16,0-12-6 15,18 12-17-15,-12-20-13 16,5 8-1-16,-12-12-2 16,2 6 2-16</inkml:trace>
  <inkml:trace contextRef="#ctx0" brushRef="#br0" timeOffset="1.30263E13">9646 14628 73 0,'-13'-4'42'0,"-2"24"-1"15,-9 7 0-15,10 16-36 16,-14 10-1-16,5 11-1 0,-3 4 0 15,3 7-1-15,1-3 0 16,7-4-1-16,7-7 0 16,1-11 0-16,10-11 0 15,8-11-1-15,2-12 1 16,4-15-1-16,4-9 0 15,-1-8 1-15,4-7-1 16,-6-2 1-16,1-5-1 16,-4 5 0-16,-1 1 1 15,-5 8-1-15,3 9 0 16,-12 7 0-16,16 16 0 15,-7 5 0-15,0 9-1 16,2 3 0-16,3 4-1 16,3-2-1-16,6 1-2 15,2-17-6-15,16 8-4 0,-12-28-8 16,23 10-5-16,-17-26-8 15,13 3-6-15,-12-14 2 16</inkml:trace>
  <inkml:trace contextRef="#ctx0" brushRef="#br0" timeOffset="1.30263E13">10036 15179 78 0,'-18'14'43'0,"11"15"-1"16,-5-8 0-16,17-2-37 15,-2 2-3-15,8-3 0 16,6-9-1-16,8-8 0 15,9-10 0-15,4-7-1 16,2-9 1-16,-3-2-1 0,-5-6 1 16,-4-4-1-16,-10 2 1 15,-4 5-1-15,-9 5 1 16,-10 4-1-16,-10 9 0 15,-2 6 0-15,-6 10 0 16,-2 12 1-16,-2 9-1 16,-1 7 1-16,2 7-1 15,4 2 1-15,10-2 0 16,5-1 0-16,10-7 0 15,12-10-1-15,8-10 1 16,9-10-1-16,5-9 0 16,3-3 1-16,0-5-1 15,-3-4 0-15,-5 3 0 16,-6 1 0-16,-8 5 1 15,-3 7-1-15,-15 4 0 0,14 18 0 16,-14 3-1-16,-2 9 1 16,-4 1 0-16,3 5-2 15,-2-3 1-15,0-1 0 16,2-6 0-16,3-10 0 15,0-16 0-15,0 0 1 16,0 0 0-16,17-17 1 16,-11-4 0-16,4-4 0 15,0-1-1-15,1-5 1 16,1 3-2-16,3 1 0 15,1-3-2-15,4 1-1 16,12 2-3-16,4-6-4 16,19 14-3-16,-4-16-7 15,34 19-3-15,-9-21-6 0,32 14-8 16,3-7-2-16</inkml:trace>
  <inkml:trace contextRef="#ctx0" brushRef="#br0" timeOffset="1.30263E13">11748 14508 68 0,'-9'9'40'15,"-7"5"-2"-15,3 9 1 16,-1 3-38-16,4 3-1 16,0 2-1-16,5-5-1 15,7 1-3-15,-2-27-9 0,22 21-24 16,-4-22-1-16,15-6 2 15,-4-11 0-15</inkml:trace>
  <inkml:trace contextRef="#ctx0" brushRef="#br0" timeOffset="1.30263E13">11964 14511 72 0,'0'0'40'15,"-18"14"0"-15,-3 6 0 16,8 13-34-16,-6 3-4 16,4 2-2-16,9 3-3 15,6-5-5-15,22 8-28 16,-1-13-4-16,15 5-1 15,4-10 1-15</inkml:trace>
  <inkml:trace contextRef="#ctx0" brushRef="#br0" timeOffset="1.30263E13">12373 14666 52 0,'-11'-16'41'0,"11"16"-2"16,-13 3 2-16,10 25-29 16,-7 1-3-16,1 18-3 15,-3 6-1-15,1 13-2 16,-5 2-1-16,2 2 1 15,-1-2-2-15,6-3 1 0,0-9-2 16,5-10 1-16,4-11-1 16,5-13 0-16,-5-22-1 15,23 2 1-15,-6-18-1 16,3-9 1-16,1-9-1 15,-3-4 1-15,4-1 0 16,-4-4-1-16,1 6 1 16,0 3-1-16,-4 8 1 15,8 7-1-15,0 9 0 16,1 9 0-16,-2 8 0 15,1 4 0-15,-2 11 0 16,1 3 0-16,-6 4 0 16,-9 2 1-16,-3 3 0 0,-12 1 0 15,-7-3 1-15,-9 3 0 16,-9-6-1-16,-5-5 1 15,-4-8-2-15,1-10-1 16,6-5-1-16,3-13-3 16,19 1-8-16,0-27-9 15,27 16-6-15,-2-20-10 16,22 8-2-16,5-9 3 15</inkml:trace>
  <inkml:trace contextRef="#ctx0" brushRef="#br0" timeOffset="1.30263E13">12799 14962 52 0,'0'15'41'0,"1"13"-1"0,-11-2 2 16,0 12-22-16,-4-1-17 16,1 2 0-16,1-1-2 15,3-6-1-15,5-4-3 16,4-15-3-16,19 4-22 15,-9-27-10-15,18-1-2 16,-4-21-1-16</inkml:trace>
  <inkml:trace contextRef="#ctx0" brushRef="#br0" timeOffset="1.30263E13">13092 14482 57 0,'-2'-16'42'0,"-6"5"-4"0,8 11-1 16,0 0-21-16,0 0-45 15,24 11-9-15,-2-14-2 16,16 3 1-16</inkml:trace>
  <inkml:trace contextRef="#ctx0" brushRef="#br0" timeOffset="1.30263E13">13512 14421 71 0,'-17'38'41'0,"-1"17"-1"15,-8 2 0-15,6 9-35 16,-6 8-1-16,1 6-2 15,-2 3-1-15,2 0-2 16,0-3 0-16,-2-4-2 0,6-7-1 16,-5-18-7-16,15 1-24 15,-8-22-4-15,13-10-2 16,6-20 3-16</inkml:trace>
  <inkml:trace contextRef="#ctx0" brushRef="#br0" timeOffset="1.30263E13">13167 15005 88 0,'0'0'41'0,"-6"-23"2"16,17 20-3-16,7-6-39 16,7 2-3-16,11-1-3 15,3-10-9-15,27 15-15 16,-10-13-12-16,19 11-1 15,-4-6 1-15</inkml:trace>
  <inkml:trace contextRef="#ctx0" brushRef="#br0" timeOffset="1.30263E13">13913 14917 80 0,'-25'-8'41'0,"4"14"-1"0,-13-7-9 16,-2 12-26-16,-4 4-2 15,3 5 0-15,7-2-2 16,8 1 0-16,12-4 0 16,12 0 0-16,15-7-1 15,10 0 1-15,7-5-1 16,2 1 1-16,3-1 1 15,-9 5-1-15,-7 0 1 16,-8 7 0-16,-11 4-1 16,-8 3 0-16,-8 2 0 15,-3-1 0-15,-3-2-1 16,-1-3-2-16,4-4-1 15,2-12-1-15,13-2-4 16,-1-15-7-16,24 10-8 0,-15-25-8 16,24 10-9-16,-6-17-2 15,11 4 2-15</inkml:trace>
  <inkml:trace contextRef="#ctx0" brushRef="#br0" timeOffset="1.30263E13">14375 14320 78 0,'2'21'40'16,"-5"3"-1"-16,-14-5 1 16,8 3-37-16,-5 6-4 15,-1-2-2-15,10 7-6 16,-8-16-27-16,23-4-2 15,-1-14-1-15,19-2 1 16</inkml:trace>
  <inkml:trace contextRef="#ctx0" brushRef="#br0" timeOffset="1.30263E13">14552 14390 83 0,'-6'21'41'16,"-6"9"-1"-16,-12-5 0 0,12 5-37 16,-5 6-4-16,1-8-7 15,16 10-28-15,-10-15-4 16,12 6-2-16,-4-11 1 15</inkml:trace>
  <inkml:trace contextRef="#ctx0" brushRef="#br0" timeOffset="1.30263E13">15814 14191 60 0,'-35'19'39'0,"-15"15"-1"16,2 24 1-16,-9 12-31 15,6 17 0-15,-3 9-3 16,11 10-2-16,5 0-2 15,13-2-2-15,17-9-3 16,16-17-4-16,32-3-22 16,3-28-10-16,28-6 0 15,11-21 1-15</inkml:trace>
  <inkml:trace contextRef="#ctx0" brushRef="#br0" timeOffset="1.30263E13">16280 14812 57 0,'-30'-4'39'16,"1"8"-2"-16,-8-2 0 15,1 15-30-15,-2-1-2 16,4 8 0-16,4 3-2 15,10 1 0-15,4 5 0 16,10-2-1-16,10-4-1 16,7-1 0-16,9-9 0 15,5-3-1-15,3-5 1 16,4-9-1-16,1-6 0 15,-4-4 0-15,0-6 0 0,-2-6 0 16,-4 0 1-16,-3-2-2 16,-4-2 1-16,-7 6 0 15,-2 1 0-15,-2 4 0 16,-5 15 0-16,0 0 0 15,-3 12 0-15,2 13 0 16,-3 16 0-16,-3 10 0 16,-3 13 0-16,1 12 1 15,-8 5 0-15,2 3-2 16,-6-3 1-16,-1-3 0 15,-3-11 0-15,0-7 0 16,-1-14 0-16,1-13-2 16,2-14 1-16,2-18-2 15,6-13 0-15,4-17-2 0,11-7-2 16,2-23-4-16,20 8-12 15,-12-26-8-15,21 7-7 16,-2-11 1-16,11 8 1 16</inkml:trace>
  <inkml:trace contextRef="#ctx0" brushRef="#br0" timeOffset="1.30263E13">16728 14795 61 0,'15'-4'40'16,"3"14"-2"-16,-18-10 2 15,1 24-33-15,-12-3-2 0,1 10-1 16,-7 1-1-16,0 7-1 16,-1 2 0-16,-1 0-1 15,2-4 0-15,2-1 0 16,4-7-1-16,3-7 0 15,6-9 0-15,2-13 0 16,0 0 1-16,6-11-2 16,2-9 2-16,2-5-1 15,4-4 0-15,0-3 0 16,4-5 1-16,-1-1-1 15,3 2 0-15,-1 5 0 16,4 3 0-16,1 2 0 16,3 6 0-16,0 6-1 15,-1 6 1-15,5 4 0 0,-5 5 0 16,2 4 0-1,-5 1 0-15,-2 2 0 0,-2 2 0 16,-5-2 0-16,-2-4 0 16,-12-4 0-16,0 0 1 15,10 14-1-15,-10-14 0 16,0 0 1-16,-12 16-1 15,3-5 0-15,-6 6 0 16,-1 5 0-16,-3 3 0 16,1 10 0-16,-1-3 0 15,4 1 0-15,3-1 0 16,7-6 0-16,9-7 1 15,4-9-1-15,11-10 0 16,3-13 1-16,3-5-1 16,5-5 0-16,-1-8 0 0,2-5 0 15,-4-1 0-15,-3-1 0 16,-7 2 0-16,0 4 0 15,-7 0 0-15,-6 5-1 16,-4 5 2-16,0 5-1 16,-4 4 0-16,4 13-1 15,0 0 1-15,-11-6 0 16,11 6 0-16,1 13 0 15,-1-13-1-15,23 16 1 16,-3-9 0-16,6-2 1 16,5-4-1-16,4-1 1 15,4-1-1-15,0-4 0 16,4-1 1-16,-5 0-1 15,-2 1 0-15,-4-2 1 0,-7 2-1 16,-7 2 0-16,-8 5 1 16,-10-2-1-16,-1 21 1 15,-10 1-1-15,-5 4 1 16,-4 9 0-16,-4 3-1 15,4 0 1-15,3-2-1 16,7-2 1-16,7-8-1 16,9-8 0-16,10-11 0 15,10-11 0-15,7-14 1 16,4-4-1-16,4-5 0 15,-4-7 1-15,-3 3-1 16,-4-1 1-16,-7 3-1 16,-3 8 0-16,-6 7 1 15,-14 14-1-15,0 0 0 0,8 12 0 16,-8 9 0-16,-3 6 0 15,1 7 0-15,2 0 0 16,2 2 0-16,2-5 0 16,0-4 0-16,3-8 0 15,0-6 0-15,5-11 0 16,0-6 0-16,0-9-1 15,0-3 1-15,-1-6-2 16,1-1-1-16,-5-8-5 16,5 5-3-16,-12-8-2 15,10 9-4-15,-15-20-4 16,19 18-4-16,-15-21-5 15,24 14-5-15,0-3 1 16</inkml:trace>
  <inkml:trace contextRef="#ctx0" brushRef="#br0" timeOffset="1.30263E13">18562 14478 73 0,'0'0'40'0,"-16"-18"-1"0,16 18 1 16,-26-2-34-16,12 18-2 16,-5 9-2-16,2 15 1 15,-3 13-2-15,0 7 0 16,1 11-1-16,1 1-1 15,2 2-1-15,2-4-2 16,4-5-1-16,-5-17-4 16,14 0-4-16,-14-31-14 15,18 5-11-15,-16-25-1 16,13 3 1-16</inkml:trace>
  <inkml:trace contextRef="#ctx0" brushRef="#br0" timeOffset="1.30263E13">18224 14909 67 0,'-12'-15'39'0,"-3"-3"1"16,15 18-1-16,-15-12-30 15,15 12-3-15,26-1-3 16,0-1-2-16,12-1-2 16,6-5-2-16,14 0-3 15,-3-16-9-15,20 9-19 16,-16-15-5-16,9 3 1 15,-8-13 0-15</inkml:trace>
  <inkml:trace contextRef="#ctx0" brushRef="#br0" timeOffset="1.30263E13">18993 14293 83 0,'-15'30'41'16,"-16"6"-1"-16,3 20 2 16,-13 3-37-16,11 8 0 15,-2 0-3-15,4-1 0 16,8-7-1-16,6-10-1 15,10-8 0-15,7-11-1 16,9-13 1-16,5-13-1 16,11-7 1-16,1-10 1 15,2-5-1-15,4-2 2 16,-6-4-2-16,-1 6 2 15,-3 0-2-15,-6 11 2 16,-3 7-1-16,-6 11-1 16,-5 8-1-16,0 4-1 15,-2 11-1-15,-3-8-5 0,8 15-4 16,-6-19-3-16,12 13-5 15,-14-35-4-15,35 26-8 16,-14-32-7-16,17 3-2 16</inkml:trace>
  <inkml:trace contextRef="#ctx0" brushRef="#br0" timeOffset="1.30263E13">19940 15006 49 0,'11'5'37'15,"-11"-5"0"-15,0 0-1 16,-15-11-25-16,3 2-8 16,-10-5 0-16,3-6-2 15,-5-3 0-15,0-4-1 0,0-8 0 16,-2-8 2-16,1-5-2 15,2-6 1-15,-3-11 0 16,4-4 0-16,2-5-1 16,5-2 1-16,3 1 0 15,7 5-1-15,5 4 1 16,9 7 0-16,5 12 0 15,7 11 1-15,3 12 0 16,3 13 0-16,-2 11 0 16,-3 15 0-16,-4 9-1 15,-12 16 1-15,-11 12-1 16,-11 13 1-16,-15 8 0 15,-12 12 0-15,-9 0-1 16,-1 0 0-16,4-6 0 16,8-6 0-16,12-9 0 0,26-17-1 15,29-17 0-15,23-14-3 16,33-12 1-16,21-17-4 15,29-2-5-15,5-22-8 16,19 8-17-16,-10-14 2 16,0 11-6-16,-14-5 0 15</inkml:trace>
  <inkml:trace contextRef="#ctx0" brushRef="#br0" timeOffset="1.30263E13">20756 14623 73 0,'0'-10'41'16,"0"10"-1"-16,-9-14-1 15,9 14-34-15,-19 6-2 16,4 10-1-16,2 7 0 15,-2 9-1-15,-3 6 0 16,-2 6 0-16,6 0 0 16,0 2-1-16,4-5 1 15,9-6-2-15,2-7 2 0,4-11 0 16,-5-17-1-16,23 7 1 15,-5-17-1-15,1-11 0 16,0-5 1-16,0-5-1 16,-2-7 0-16,1-1 2 15,-4-1-1-15,-3-1 0 16,-4 6 0-16,2 3 0 15,-3 7 0-15,2 5 0 16,-2 10-1-16,8 2-2 16,0 13 0-16,1-1-2 15,12 9-3-15,-3-6-3 16,17 14-7-16,-14-17-8 15,23 16-4-15,-16-17-7 16,6 9-3-16,-10-11 2 16</inkml:trace>
  <inkml:trace contextRef="#ctx0" brushRef="#br0" timeOffset="1.30263E13">21087 14723 52 0,'-27'5'39'16,"10"9"-1"-16,1-7 0 16,20 10-15-16,6-10-20 15,17 1 0-15,7-3-1 16,10-2 0-16,6-4 0 15,3-1-1-15,-2-8 0 16,-4 2 1-16,-11-9 0 16,-6-1 0-16,-13-3-1 15,-11-1 0-15,-8-2 0 16,-11 3 1-16,-6 1-1 15,-6 4-1-15,-8 9 1 0,-4 7-1 16,-5 10-1-16,-5 9 2 16,4 9-2-16,4 5 0 15,9 5 1-15,12 3-1 16,16-7-1-16,15 1-2 15,17-7-1-15,11-9-4 16,22 4-5-16,-1-20-7 16,23 10-7-16,-15-21-6 15,16 7-7-15,-12-12 3 16</inkml:trace>
  <inkml:trace contextRef="#ctx0" brushRef="#br0" timeOffset="1.30263E13">21801 14682 59 0,'15'-11'40'16,"3"9"0"-16,-18 2 0 15,18 2-31-15,-18-2-2 16,-15 25-3-16,-1-5-1 16,-1 9 0-16,-5 5-2 15,3 6 0-15,-1-1 1 16,-3 2-2-16,9-6 1 15,3-2-1-15,2-6 1 16,2-8-1-16,5-6 1 16,2-13-1-16,12 3 0 0,-3-13 1 15,2-8-1-15,3-4 0 16,-2-5 1-16,5-6-1 15,-2-6 0-15,8-1 1 16,-2-5 0-16,1 3 1 16,6 2-1-16,-2 3 0 15,1 8 0-15,1 5 0 16,-1 11 0-16,-2 10-1 15,-3 10-1-15,-2 10 0 16,-4 5 0-16,-2 7-1 16,-2 3 1-16,-8 0-1 15,2 1 1-15,-6-3-1 16,-1-3 2-16,-5-1-2 0,-7-5 2 15,0-5 0-15,-6-1 0 16,-5-5 0-16,-4-3 0 16,-6-1-1-16,0-1 1 15,-2-1 1-15,-1 4-1 16,3 0 0-16,-1 9 1 15,3 8 0-15,-1 8 0 16,8 11 0-16,-5 14-1 16,1 7 2-16,-1 9-2 15,0 2-1-15,-2 1 0 16,2-7-4-16,8-2-5 15,-1-21-2-15,17-1-4 16,-9-37-8-16,26 7-2 16,-8-33-5-16,23 2-8 0,-1-18 2 15</inkml:trace>
  <inkml:trace contextRef="#ctx0" brushRef="#br0" timeOffset="1.30263E13">22489 14731 44 0,'16'-5'36'15,"2"2"0"-15,-18 3 0 16,13-3-27-16,-13 3-3 15,0 0 2-15,-4-19-3 16,4 19 2-16,-22-6-3 16,4 4 2-16,-8 2-3 15,1 4 1-15,-10 5-2 16,0 5 0-16,-8 8-1 15,4 10 0-15,2 2 0 16,4 5-1-16,10 2 1 16,12-2-2-16,11-5 2 0,11-5-1 15,16-13 0-15,7-6 1 16,9-15-1-16,7-8 0 15,-1-9 0-15,0-8 1 16,-3-3-1-16,-4-7 0 16,-4 2 0-16,-5 1 1 15,-7 5 0-15,-4 3 1 16,-6 10-2-16,-7 6 1 15,-9 13-1-15,0 0 0 16,-3 23 0-16,-8 1-1 16,4 7-1-16,-2 2-1 15,7 4-1-15,3-9-2 16,13 2-3-16,0-18-5 15,20 5-6-15,-12-28-3 0,25 9-5 16,-15-22-5-16,12 4-3 16,-8-10 2-16</inkml:trace>
  <inkml:trace contextRef="#ctx0" brushRef="#br0" timeOffset="1.30263E13">23035 14701 72 0,'0'-10'37'16,"0"10"1"-16,-9 14 1 16,4 11-29-16,-14 8-7 15,3 9-3-15,-5 8 1 16,-1 1-2-16,2 0-1 15,3-8-6-15,12 7-10 16,-10-31-11-16,25 2-8 16,-10-21-3-16,24-14 2 15</inkml:trace>
  <inkml:trace contextRef="#ctx0" brushRef="#br0" timeOffset="1.30263E13">23083 14417 90 0,'-8'-18'36'15,"8"18"-5"-15,-18-10-25 16,22 22-41-16,-4-12-4 16,4 20-1-16</inkml:trace>
  <inkml:trace contextRef="#ctx0" brushRef="#br0" timeOffset="1.30263E13">23240 14748 44 0,'-7'13'37'16,"7"12"2"-16,-7-6-1 15,7 14-19-15,-5-8-13 16,5 10 0-16,-7-7-1 15,5 1-1-15,-5-3-1 16,2-6-1-16,-2-6 0 16,6-1-1-16,1-13 0 15,0 0 0-15,5-14 0 16,1-1 1-16,5-8-1 15,3-4 1-15,1-4 0 0,4-6-1 16,1-1 1-16,1-2 0 16,0 3 0-16,1-1 0 15,-3 8-2-15,-1 1-1 16,4 11-1-16,-3 2-5 15,7 16-5-15,-8-7-4 16,13 22-8-16,-16-18-6 16,22 18-6-16,-12-9-5 15,7 6 1-15</inkml:trace>
  <inkml:trace contextRef="#ctx0" brushRef="#br0" timeOffset="1.30263E13">23769 13950 75 0,'0'0'40'0,"20"7"0"16,5 14-1-16,-7 5-33 15,14 11-1-15,0 5-2 16,8 14 0-16,-7 6-1 16,-1 5-2-16,-13 4 2 15,-6 3-1-15,-13 3-1 16,-8-3 0-16,-14-1 0 15,-10-2 0-15,-8-5-1 16,-4-5 1-16,1-7-2 16,0-9-1-16,11-3-3 0,-2-20-6 15,26 3-8-15,-6-33-10 16,32 5-10-16,-4-19-1 15,18 0 0-15</inkml:trace>
  <inkml:trace contextRef="#ctx0" brushRef="#br0" timeOffset="1.30263E13">24137 14871 91 0,'0'0'43'0,"-1"18"0"16,-9-18-2-16,10 0-40 15,0 0-4-15,-13-13-8 16,25 14-2-16,-15-16-9 15,18 17-10-15,-15-2-9 0,10-8-3 16,2 2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4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5016041"/>
              </p:ext>
            </p:extLst>
          </p:nvPr>
        </p:nvGraphicFramePr>
        <p:xfrm>
          <a:off x="214283" y="685800"/>
          <a:ext cx="8750332" cy="49987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parts of the human gut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“bits” are called, where they are found and what they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story of starch, from sandwich to cell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bodies get the glucose out of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story of protein, from pie to pectorals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bodies make new “us” from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our food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 on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158, 163, 166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maximise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our test marks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41600" y="1047960"/>
              <a:ext cx="1367640" cy="2800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26840" y="1044360"/>
                <a:ext cx="1387080" cy="281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68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6199"/>
            <a:ext cx="8610600" cy="650840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257800" y="76200"/>
            <a:ext cx="3810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dirty="0" smtClean="0"/>
              <a:t>Ref: http</a:t>
            </a:r>
            <a:r>
              <a:rPr lang="en-NZ" dirty="0"/>
              <a:t>://www.imaios.com/en/e-Anatomy/Thorax-Abdomen-Pelvis/Digestive-system-Illustrations</a:t>
            </a:r>
          </a:p>
        </p:txBody>
      </p:sp>
    </p:spTree>
    <p:extLst>
      <p:ext uri="{BB962C8B-B14F-4D97-AF65-F5344CB8AC3E}">
        <p14:creationId xmlns:p14="http://schemas.microsoft.com/office/powerpoint/2010/main" val="259897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77" y="95095"/>
            <a:ext cx="8839657" cy="600090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876800" y="61354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dirty="0" smtClean="0"/>
              <a:t>Ref: http</a:t>
            </a:r>
            <a:r>
              <a:rPr lang="en-NZ" dirty="0"/>
              <a:t>://www.webmd.com/digestive-disorders/picture-of-the-intestines</a:t>
            </a:r>
          </a:p>
        </p:txBody>
      </p:sp>
    </p:spTree>
    <p:extLst>
      <p:ext uri="{BB962C8B-B14F-4D97-AF65-F5344CB8AC3E}">
        <p14:creationId xmlns:p14="http://schemas.microsoft.com/office/powerpoint/2010/main" val="212659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7702" t="14584" r="34773" b="8333"/>
          <a:stretch/>
        </p:blipFill>
        <p:spPr>
          <a:xfrm>
            <a:off x="4419600" y="-403699"/>
            <a:ext cx="4648200" cy="7318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92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2306077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Matter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Pd2,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17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15720" y="198000"/>
              <a:ext cx="8645040" cy="6209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0960" y="181440"/>
                <a:ext cx="8671680" cy="624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62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2360" y="104040"/>
              <a:ext cx="8178240" cy="5009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6880" y="88560"/>
                <a:ext cx="8201280" cy="503652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198600" y="247320"/>
              <a:ext cx="5767200" cy="6487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87440" y="232200"/>
                <a:ext cx="5794560" cy="6514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632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50000" y="224280"/>
              <a:ext cx="8214480" cy="1095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4160" y="208800"/>
                <a:ext cx="8236440" cy="112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3972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8080" y="220320"/>
              <a:ext cx="8454600" cy="5439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960" y="203760"/>
                <a:ext cx="8473320" cy="546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8819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2414</TotalTime>
  <Words>168</Words>
  <Application>Microsoft Office PowerPoint</Application>
  <PresentationFormat>On-screen Show (4:3)</PresentationFormat>
  <Paragraphs>29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210</cp:revision>
  <dcterms:created xsi:type="dcterms:W3CDTF">2006-08-16T00:00:00Z</dcterms:created>
  <dcterms:modified xsi:type="dcterms:W3CDTF">2013-10-14T23:38:20Z</dcterms:modified>
</cp:coreProperties>
</file>