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7" r:id="rId4"/>
    <p:sldId id="328" r:id="rId5"/>
    <p:sldId id="329" r:id="rId6"/>
    <p:sldId id="33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1:25:27.98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9904 4831 53,'0'0'37,"21"16"-1,-21-16 0,10 9-23,-10-9-8,0 0-1,14 18 0,-2 2-1,-2 10 3,0 14-3,-2 13 2,-5 9-2,1 2 1,0-1-2,2-10 2,10-22-2,18-40 1,27-52 1,42-59-4,44-56 2,53-51-2,35-43-1,43-26-11,6-24-23,13 16-7,-22 14 0,-24 43 1</inkml:trace>
  <inkml:trace contextRef="#ctx0" brushRef="#br0" timeOffset="1052.0602">11340 6436 81,'-1'-11'37,"1"11"-1,0 0 0,0 0-33,-10 27-1,11 9 1,0 7-1,6 22 2,-5 8-1,7 7 2,-4-5 0,8-2 0,4-25 1,24-26 0,23-49 0,37-52-2,42-59 0,83-51-3,23-44-4,30-52-30,39-17-8,-2-23-3,-3 18-1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1:22:32.56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1982 15180 29,'0'0'37,"-3"-15"0,3 15-2,0 0-21,-10 21-11,5 2-1,5 10 1,-1 11-1,0 10-2,2 10 1,0 4-1,4 2 1,-2-4-3,6 0-5,-6-20-26,13-6-3,-2-21 0,10-8-1</inkml:trace>
  <inkml:trace contextRef="#ctx0" brushRef="#br0" timeOffset="334.0191">2677 15113 18,'3'-31'33,"-3"9"2,-14-1-1,0 20-24,-11-4-2,-2 12 0,-6 6-2,3 14-2,-6 12-1,6 12 0,2 7-2,5 10 1,2 5-1,9 7-2,3 0 0,9 0-3,7-3-3,-3-22-14,16 5-14,-6-25-3,10-4 3</inkml:trace>
  <inkml:trace contextRef="#ctx0" brushRef="#br0" timeOffset="527.0301">2322 15529 45,'-30'-5'38,"10"10"-1,3-6 0,17 1-33,11-1-1,12-6 1,15-4-4,11-8-3,19 8-14,-2-15-18,16 10-3,2-6 2,2 11-1</inkml:trace>
  <inkml:trace contextRef="#ctx0" brushRef="#br0" timeOffset="1293.074">3422 15434 27,'10'-12'35,"-4"1"1,-6 11 0,11-8-32,-11 8 1,0 0-1,5 18 0,-7-3 0,4 6-3,-4 4 1,4 7-2,-2 3 1,1 5-2,0 1 2,2-2-3,1-6 2,-1-3 1,0-9-1,-3-21 0,11 5 1,-6-23-1,5-12 1,-3-6-1,-1-8 1,3-8 1,-4-2-1,3 1 0,-2 0-1,2 9 2,-3 3-2,2 10 3,-1 6-3,2 9-2,2 9 2,2 3 0,1 10 0,2 5 0,0 4 0,0 4 0,-2 4 0,0 4 2,-6-2-2,-2 5 1,-3-2-1,-6 2-3,-6-4 3,-2 0-1,-2-3 2,-2-5-3,-3-3 3,1-2-3,-1-6 2,2 1 1,5-1-1,-2 3 0,5 4 0,1 9 1,3 8-1,0 6 0,1 6 0,-1 3 0,4 1-2,1-4-1,7-1-4,-7-23-28,19-3-2,-3-21 0,12-4-1</inkml:trace>
  <inkml:trace contextRef="#ctx0" brushRef="#br0" timeOffset="1947.1114">3959 15333 42,'-5'11'36,"2"8"1,-7-4-3,1 14-30,3-1-1,1 8-2,-2-1 1,2 5-2,1-6 1,1-4-2,0-6 2,3-5-3,0-19 3,0 0 0,14-15-1,-4-12 1,3-8 0,4-8 1,0-4-1,-2-5 1,1 2-1,-1 6 1,0 7-1,-3 7 1,-3 9-2,-1 7 1,5 8-1,-3 5 1,4 3-1,1 4 1,1 2-1,0-2 1,3 4-1,0-2 0,-6 0 0,0 4 1,-7 3-1,-3 2 0,-6 6 1,-2 5-1,-5 4 1,-4 4-2,-3 2 1,2 0-1,1 1 2,4-2-2,6-6 1,6-2-2,7-11 3,9-6-1,5-11 0,7-7 0,-3-9 0,5-7 0,-3-8 1,-1-3 1,-8-3-1,-7 1 1,-8 6-2,-6-1 1,-7 7-2,-7 4 0,-4 8-1,1 0-2,3 9-2,-4-4-3,19 6-26,0 0-2,19-7 0,-5-4 1</inkml:trace>
  <inkml:trace contextRef="#ctx0" brushRef="#br0" timeOffset="2188.1251">4711 14981 44,'-11'4'37,"-7"2"0,9 18 0,-8 6-33,11 15-1,0 8 0,3 13-1,0 5-1,-2 5-3,6 2 1,-2-4-3,8 4-11,-9-25-22,12-3-1,-5-25 0</inkml:trace>
  <inkml:trace contextRef="#ctx0" brushRef="#br0" timeOffset="2397.1371">4541 15303 60,'-14'17'41,"-1"-7"-2,12 10 2,3-20-39,22 15 0,2-17-3,9-5-1,12-1-4,2-12-8,15 9-22,-6-11-3,9 12-1,-14-6 1</inkml:trace>
  <inkml:trace contextRef="#ctx0" brushRef="#br0" timeOffset="2772.1586">4887 15434 36,'2'15'38,"-2"-15"-2,26 16 2,-10-22-32,15 7 0,-2-8-2,9 0 0,-5-6 0,3-1-1,-6-4-1,-3 2 0,-9-4 0,-9 3 0,-6 4-1,-3 13-1,-26-13 1,0 16-1,-5 9 0,-4 4 0,-1 7 0,2 8 0,2 1-1,8 2-1,9-4 1,12-2-1,11-5 1,8-11-4,17 1-2,-1-19-5,25 7-24,-12-18-2,19 3-1,-11-10 3</inkml:trace>
  <inkml:trace contextRef="#ctx0" brushRef="#br0" timeOffset="2931.1676">5509 15369 45,'0'0'36,"0"0"2,-28 20-1,18 6-30,-12 4-3,7 6-4,0 1 0,2-2-3,12 4-4,-7-16-29,17-4-2,-9-19-1,28-4 1</inkml:trace>
  <inkml:trace contextRef="#ctx0" brushRef="#br0" timeOffset="3357.192">5589 15124 59,'-22'24'41,"12"9"-1,-4-11 0,4 2-38,15-6-1,10-6 0,2-1-1,4-2 0,2-1 1,-1 5-1,-3 0 0,-2 5 0,-5 4 1,-4 5 0,-6 2-1,-4 1-1,-3-3 1,3-2-1,-3-5 1,3-8-1,2-12 1,0 0-1,12-20 2,-1-1 0,3-7 0,6-6 1,0-3 0,2 2 0,2 2 0,-3 4-1,1 6 1,-5 5-1,1 10 0,-9 8 0,-9 0-2,17 20-2,-12 0-1,-5-2-4,13 14-30,-13-14-2,14 10 0,-8-11 0</inkml:trace>
  <inkml:trace contextRef="#ctx0" brushRef="#br0" timeOffset="3727.2132">6567 15277 58,'-4'-16'40,"4"16"0,0 0 0,-8 17-37,2-1-1,2 14 1,-1 4-2,-2 6-3,4 5 0,-2-5-4,11 9-5,-7-25-28,16 0 1,-3-24-3,14-8 3</inkml:trace>
  <inkml:trace contextRef="#ctx0" brushRef="#br0" timeOffset="3885.2222">6562 14987 55,'-29'-1'38,"11"15"-2,2 5-3,16-8-42,14 10-26,3-8-3,20-1 2,-1-6-1</inkml:trace>
  <inkml:trace contextRef="#ctx0" brushRef="#br0" timeOffset="4184.2393">6954 15192 45,'-19'13'38,"3"7"3,-13-8-2,10 5-26,-7-8-9,8 5 0,2-5-2,9 3 0,7-12-1,0 15 0,11-11-1,5 0 0,2-2 0,4 1 1,0 1-1,0 1 1,-3 1 0,1 4 0,-11 2-1,-2 5 1,-7 1-1,-5 2 0,-4 1-1,-5 1-3,1-1 1,-5-6-7,14 5-29,-15-13-1,19-7-1,-14 0 0</inkml:trace>
  <inkml:trace contextRef="#ctx0" brushRef="#br0" timeOffset="4546.26">7603 15318 44,'0'0'41,"0"0"-3,0 0 1,-17 10-26,12 6-10,1 2 0,-2 9-1,-3 2-1,1 1-3,3 2 0,-2-10-6,13 5-30,-10-15 0,4-12-2,0 0-1</inkml:trace>
  <inkml:trace contextRef="#ctx0" brushRef="#br0" timeOffset="4944.2828">7624 15105 58,'0'0'39,"-3"13"0,3-13-1,8 12-36,6-5 1,6 3-1,2 0 1,2 5 0,0 2-1,3 6 0,-5 6 0,-5 6 0,-6 3-1,-3 4 1,-5 0-1,-3-4-1,-1-3 0,-1-11-1,1-3 2,1-21-2,0 0 1,13-14 1,1-15-1,1-5 1,5-7 0,3 1 0,2-1 0,-2 3 0,0 11 0,1 8-1,-10 14 0,4 15 0,-9 10-2,-3 6-2,6 19-16,-8-14-20,9 13-1,-10-15-2,17 4 2</inkml:trace>
  <inkml:trace contextRef="#ctx0" brushRef="#br0" timeOffset="6439.3683">8811 15035 34,'2'12'36,"-6"7"0,2 11 0,-11-1-30,4 16-1,-3 2-3,3 9 1,-6 6-2,6 2-1,0-2-2,2-10-5,17 4-26,-5-16-4,4-12 2,5-13-1</inkml:trace>
  <inkml:trace contextRef="#ctx0" brushRef="#br0" timeOffset="6629.3792">8757 15430 46,'-24'6'39,"0"-1"-2,7 7-1,3-8-29,14-4-1,13 7-2,10-15-2,14-11-4,9-15-3,23 4-16,-4-25-16,13 0-1,-4-7 1</inkml:trace>
  <inkml:trace contextRef="#ctx0" brushRef="#br0" timeOffset="6980.3992">9331 14894 57,'-26'23'39,"-5"1"-1,3 13 1,-4 0-35,6 7-1,3 1 0,7 7 0,2-1-1,5 7-1,3-3 0,7-4-1,4-4 1,8-5-1,0-9 1,6-9-1,0-12 1,5-9-1,1-14 1,1-4 1,-2-8-1,-1 1 1,-2-5-2,-1 6 2,-6 3-2,-2 7 2,-12 11-2,15 14-1,-11 8 1,-3 8-2,2 6-1,-1 1-2,6 6-2,-8-15-11,18 7-22,-4-19 1,10 0-1,-3-18 2</inkml:trace>
  <inkml:trace contextRef="#ctx0" brushRef="#br0" timeOffset="7348.4203">9654 15361 59,'0'0'41,"0"0"-3,-5 21 2,5-21-36,14 17-1,1-12 0,11 1 0,0-6-1,10-5-1,2-2 0,2-3 0,-3-5 0,-2-2 0,-9-1 0,-7 0-1,-10-1 1,-10-2 0,-12 2-1,-5 4 1,-10 2-1,-6 4 0,-4 8 1,0 6 0,1 14-1,0 5 1,7 12-1,6 4 0,12 5 0,6 1-2,16-1 0,12-9-4,26 6-8,0-22-27,23 0 0,7-19 0,16 1 1</inkml:trace>
  <inkml:trace contextRef="#ctx0" brushRef="#br0" timeOffset="7828.4478">10934 15313 32,'7'-23'36,"2"6"3,-7-1-2,-2 18-25,-13-13-4,-1 16 0,-13-2-2,3 9-1,-10 3-2,-1 8 1,-3 2-1,7 3 0,1-4-2,9 3 1,9-4-2,9-3 0,11-7 1,10-4-1,8-6 0,6-1-1,2 0 1,2 0 0,-6 0 1,-1 6-1,-6 7 1,-8 3-1,-9 8 0,-7 6 0,-5 3 1,-8 3-1,-1-1-1,1-6-2,3-4-2,-1-17-2,17 5-13,-2-28-19,20 0-1,3-20 0,13 3 0</inkml:trace>
  <inkml:trace contextRef="#ctx0" brushRef="#br0" timeOffset="8700.4976">11276 15329 57,'0'-13'40,"0"13"-1,-13-15 1,13 15-33,-28 0-2,11 7-1,-4 2-2,0 6 1,-2 6-1,2 10 0,0-1 1,3 7-2,3-4 0,5 3 0,6-8 0,6-4-1,7-10 1,9-12-1,7-14-1,12-11 2,1-9-1,8-8 0,-4-2 0,1-1 1,-5 3-1,-9 6 1,-4 9-1,-14 10 1,-11 15-1,0 0 1,-17 18-1,-3 7 0,2 8 1,0 1-2,2 4 1,2-1-1,8-5 1,9-6-1,8-13 0,10-11-1,9-10 0,6-11 1,6-5-1,-3-8 1,0 0-1,-2 0 2,-8 4-1,-6 4 3,-9 8-1,-14 16 0,5-10 0,-5 10 0,-16 18 0,7 1 0,-5 4 1,2 2-3,2 2 2,1-3-1,6-2 1,3-4-1,3-6 0,-3-12 0,21-2 0,-5-12 0,2-6 0,2-3 1,0-8-1,2 1 1,-7-2-2,-1 5 2,-3 3 0,-3 7-1,-4 3 0,-4 14 0,0 0 1,0 0-1,0 0 0,0 23 0,-1-9 0,5 2 0,1-1 0,2-1 0,3-4 0,3-4 0,2-3 1,3-4-1,-1-3 0,-3-6 0,3 2 1,-4-3-1,-3 0 0,-10 11 1,19-17-1,-19 17 0,0 0 0,0 0-1,0 0 0,7 22 0,-7-1-2,-1-2-1,5 8-1,-2-6-4,14 12-9,-12-23-20,17 9-2,-3-17-1,12 0 3</inkml:trace>
  <inkml:trace contextRef="#ctx0" brushRef="#br0" timeOffset="9334.5339">12128 15302 39,'0'0'38,"-14"11"0,14-11 0,0 0-28,-2 17-3,2-7-1,0 10 0,-1 2-1,0 7-2,-5 3 1,4 4-2,-8-3 1,6-1-3,-2-4 2,1-3-2,5-8 0,0-17 1,0 0-1,13-8 0,-4-14-1,6-7 2,-3-6-1,4-5 1,-1-4-1,5-1 1,-3 0-1,2 4 1,3 5-1,-4 5 0,2 4 0,3 8 0,0 4-1,-3 4 1,3 8 0,-2 4 0,-1 7 0,-4 2 0,-4 9 0,-6 4 0,-6 5 0,-6 3 0,-7 3 1,-5 4-1,-7 0 0,-4 0-1,-3-3 1,-2-5 0,0-3 0,1-6-1,7-4 1,-2-5-1,8-3 1,5-5 0,15-4 1,-16 16-1,13-2 0,2 9 0,-3 8 0,2 8 0,-7 10-1,0 3 0,-2-2-3,-2-7-4,15 5-24,-12-26-8,15-5-1,0-30 1</inkml:trace>
  <inkml:trace contextRef="#ctx0" brushRef="#br0" timeOffset="9568.5473">12548 14836 70,'-13'15'43,"-2"21"-2,-12 0 1,7 16-38,-3 7-3,6 4 0,1 4-1,3 2 0,5 1-1,1-3-2,7-2-2,-2-17-4,13 3-31,-11-20 1,12-3-1,-12-28 1</inkml:trace>
  <inkml:trace contextRef="#ctx0" brushRef="#br0" timeOffset="9935.5683">12505 15367 63,'5'11'41,"-5"-11"-3,11 20 2,-11-20-36,20 14-1,-3-14 0,3-2-1,-1-5 0,3-6 0,3-4 0,-6-2-1,0-2-1,-2-2 1,-6-1 0,-7 0-1,-4 3 1,-4 3-1,-7 6 1,-1 8 0,-6 6-1,-2 8 1,2 12 0,2 7-1,-2 6 1,8 4 0,1 3-1,4-5-1,10-1 0,4-6-2,14-3-2,1-20-12,23 5-23,-2-18-1,19 3-1,-3-18 1</inkml:trace>
  <inkml:trace contextRef="#ctx0" brushRef="#br0" timeOffset="10473.599">13102 15548 62,'12'0'40,"-20"11"-2,-1 21-1,-8 4-37,-2 5-4,5 14-13,-5-12-21,12 3 0,3-18 0,18-8 0</inkml:trace>
  <inkml:trace contextRef="#ctx0" brushRef="#br0" timeOffset="11004.6294">13605 15298 62,'0'0'41,"-25"-13"-3,7 22 2,-10 8-36,6-4-2,4 7-1,2 5 2,2 6-2,1 3-1,6 4 2,5 1-2,3-4 1,7-2-1,6-8 1,6-7-2,6-9 2,8-13 0,4-8-1,4-10 1,0-9 0,-1-5 0,0-4 0,-6 3 0,-5 0-1,-8 8 1,-5 5 0,-7 9 0,-10 15-1,0 0 0,9 11 0,-13 12 1,-1 5-1,4 4-1,0 2 1,2 2 0,3-5 0,4-3 0,1-9 1,4-8-1,3-7 1,0-10 0,3-10 0,1-6 0,-2-8-1,-1-3 1,0-5-1,-5-3 0,1 2-2,-2 0 1,-2 8-3,-3-3-2,8 20-14,-13-6-20,11 16 0,-12 4-1,21-3 2</inkml:trace>
  <inkml:trace contextRef="#ctx0" brushRef="#br0" timeOffset="11381.651">14301 15391 67,'-2'17'42,"2"-17"-4,-8 20 3,8-20-38,0 0-1,20-9 1,3 2-2,1-7 0,4 0 0,0-3 0,1 1-1,-6-3 1,0 3 0,-8 1 0,-1 0 0,-8 0 0,-6 2 0,0 13 0,-11-15 0,-5 15-1,-1 9 1,-10 11-1,-4 10 1,0 7 0,-1 7-2,7-1 1,5 0-1,12-2 1,15-12-2,18-10 0,14-16-4,27-8-2,0-26-17,32 7-13,1-16-1,20 4-2,-7-12 1</inkml:trace>
  <inkml:trace contextRef="#ctx0" brushRef="#br0" timeOffset="12035.6884">15625 15340 56,'-11'-14'39,"11"14"-1,-14-20 1,14 20-35,0 0-2,-14-7 1,14 7-1,-14 27 0,1-1 0,5 10-1,-4 2 1,2 4-2,4 0 1,6-3-1,5-9 1,9-8-2,6-14 1,4-13 0,13-10 1,1-11 0,3-10-1,3-3 2,-1-3-2,-5 3 1,-3 3 0,-9 9 0,-7 9-1,-5 13 0,-14 5 0,6 22 1,-10 4-1,-3 8 0,-1 5 0,2 5-1,4-2 1,3 0 0,7-8 0,6-8-1,5-9 3,6-11-1,2-13 0,-1-10 0,1-10 0,0-5 2,-5-9-3,-4-1 0,-4-2-2,-2-1-1,-1 8-2,-6-3-2,12 20-17,-13-10-15,13 20 1,-9-6-2,12 14 3</inkml:trace>
  <inkml:trace contextRef="#ctx0" brushRef="#br0" timeOffset="12224.6992">16346 15268 65,'14'24'40,"-15"-14"-1,2 14 1,-15-4-34,8 7-1,-3 0-2,-2 6-3,3 0 1,0 0-3,6 1 0,-4-6-4,8-3 1,2-15-6,14 6-18,-8-26-8,13-1-2,-7-25 2</inkml:trace>
  <inkml:trace contextRef="#ctx0" brushRef="#br0" timeOffset="12390.7087">16483 14987 61,'-19'-35'38,"10"21"0,-10-1 0,19 15-32,-12 7-3,12-7-2,2 12-3,-2-12-4,29 5-25,-11-16-6,11 4-1,-1-9 2</inkml:trace>
  <inkml:trace contextRef="#ctx0" brushRef="#br0" timeOffset="12574.7192">16753 14970 72,'-10'41'41,"4"15"-1,-12-3-1,1 14-35,-1 0-1,1 3-2,1 1-1,1-6-2,6-2-1,4-14-4,13-3-6,-5-28-27,22-9 2,-5-30-1,22-8 1</inkml:trace>
  <inkml:trace contextRef="#ctx0" brushRef="#br0" timeOffset="12740.7287">17068 14925 49,'4'-44'40,"2"32"-1,-16 19 0,-1 38-19,-18 13-15,-2 21-3,2 13-5,-3-4-10,12 11-25,-2-16-1,18 0-1,2-27 0</inkml:trace>
  <inkml:trace contextRef="#ctx0" brushRef="#br0" timeOffset="13703.7838">17822 15253 56,'0'0'38,"4"-14"-2,-6 25 0,-3 6-32,-5 10-1,0 5-1,-3 9-1,-1 0 0,4 2 0,-2-5 1,7-4-2,5-9 2,4-8-1,-4-17 0,26-7 0,-2-12 0,3-9 1,6-9 0,2-4-1,0-6 0,1 2 0,-8 4-1,5 9 2,-10 4-2,-4 13 1,-5 12-1,-14 3 1,14 21-1,-13 5 1,-2 6-1,0 2 0,1 4 0,2-4-3,8-3 1,2-11-4,17-3-1,-3-20-5,20 0 0,-8-23-1,19 3 2,-10-15 6,2 1 1,-7-1 5,-7-4 3,-5 16 4,-18-6 2,1 22 1,-24-4-2,-1 19-1,-11 5-2,-2 9-2,-5 7 0,1 8 0,-3-1-1,8 8 0,9-7 0,6 4-1,9-8 0,11-5-1,11-9 0,11-8-1,6-9 1,4-7-1,3-9 0,-2-6 2,-2-4-3,-7-4 2,-11-1-1,-11 0-1,-9 3 0,-7 0-3,-6 9 1,-9 0-2,3 13-1,-8-4-3,23 11-14,-23 2-15,23-2 0,0 0 1,23-4 1</inkml:trace>
  <inkml:trace contextRef="#ctx0" brushRef="#br0" timeOffset="13909.7956">19155 14789 63,'-14'-11'38,"-1"28"-1,-17 8 0,-3 21-34,-1 13-2,-1 13 0,1 12-1,0 4 1,8 6-4,-1-11-8,20 5-23,-9-20-3,18-6 0,-4-25 0</inkml:trace>
  <inkml:trace contextRef="#ctx0" brushRef="#br0" timeOffset="14243.8147">18904 15136 71,'-13'-19'40,"13"19"-1,0 0 0,14 1-35,0 2-2,8 1-1,6-3 0,3-1 1,6-2-1,2-1 0,0 1 1,-5 1-1,-2 2 0,-6 2 0,-4 2 0,-4 8-1,-8 2 1,-7 5-1,-4 8 0,-3 4 0,-9 5 0,1 2 0,0 1 0,1-6-3,2 0 0,2-14-5,19 2-15,-12-22-17,18-18 2,-5-13-3,12-3 2</inkml:trace>
  <inkml:trace contextRef="#ctx0" brushRef="#br0" timeOffset="14377.8224">19323 14864 68,'-13'-15'38,"-4"5"-1,5 10-6,9 11-61,3-11-6,0 0-3,29 13 1</inkml:trace>
  <inkml:trace contextRef="#ctx0" brushRef="#br0" timeOffset="14777.8452">20052 15072 59,'-28'-6'38,"5"8"-1,-16-6-1,7 8-31,-6 1-1,0 9 0,-4 3-1,4 6 0,2 5-1,6 4 0,8 5-1,5 0 1,8 2-2,11 0 1,8-2-1,7-6-2,11-2 0,2-11-2,9 0 0,2-19-6,13 4-23,-5-24-5,8 4 1,-10-16 1</inkml:trace>
  <inkml:trace contextRef="#ctx0" brushRef="#br0" timeOffset="15161.8672">20227 15225 59,'-22'23'36,"8"8"0,3-10-1,11 3-30,6-5-3,8 1 1,7-8-1,9-3 0,6-8 0,6-6 0,-2-7 0,4-6 0,-6-7 0,1-6-2,-8-1 1,-10-3 0,-9 0 0,-9 3-1,-13 8 0,-3 5 0,-14 13 1,-8 9 0,-4 16-1,-5 11 2,-1 14-1,4 9 1,6 1-1,11 5 0,12-9 0,17-6-1,19-12-1,15-14-3,21-9-4,1-27-30,28 0 0,2-20-2,21-2-1</inkml:trace>
  <inkml:trace contextRef="#ctx0" brushRef="#br1" timeOffset="24549.4041">21809 15222 36,'-10'-18'34,"10"18"2,-13-26-1,13 13-26,-11-10-1,7 7-2,-6-3 0,-3 7-3,-6 0 1,-2 12-2,-7 11 0,-4 9 0,-5 9 0,-1 10-1,1 4 0,4 10 1,7-2-1,9-2-1,13-5 1,11-9-2,12-12 2,18-13-2,14-17 2,12-15-2,10-14 1,-2-6 2,-1-8-2,-7 2 2,-9 1-1,-14 6 1,-13 14-1,-17 9 0,-10 18-1,-12 12 1,-2 13-1,-1 6 0,6 14-1,2 4-2,12 4-2,4-14-12,24 9-21,3-16 0,22-6-2,5-17-1</inkml:trace>
  <inkml:trace contextRef="#ctx0" brushRef="#br1" timeOffset="25270.4454">13375 16446 41,'9'-12'36,"-10"-5"3,1 17-4,-16-3-28,0 13-1,-8 3 0,0 11-2,-9 5-1,1 6 0,-2 0-1,8 0 0,3 0-2,9-5 1,12-7-1,11-5-1,16-6-2,11-11-3,22 9-18,0-21-13,25 5-2,-1-17 1</inkml:trace>
  <inkml:trace contextRef="#ctx0" brushRef="#br1" timeOffset="25608.4647">14029 16400 41,'-30'2'36,"1"18"2,-13-2-2,6 19-28,-4-1-2,6 11 0,4-2-3,6 5 1,12-7-2,12-5-1,12-8 1,10-11-1,13-14 0,9-10 0,4-16-1,3-10 1,0-12-1,-6-4 0,-6-5 1,-12 3-1,-7 4 0,-12 3 0,-12 14 0,-10 9-1,-7 16 1,-6 7-1,1 9-1,2 1-1,8 7-4,-2-17-19,25 11-12,-7-15 0,39-11-1</inkml:trace>
  <inkml:trace contextRef="#ctx0" brushRef="#br1" timeOffset="25819.4768">14622 15888 62,'-17'35'40,"-13"11"-3,1 24 0,-2 12-37,-3 15 0,-3 9 0,7 6 0,5-3-1,3-1-3,21-13-4,-5-16-27,31-16-2,3-35-2,17-12 2</inkml:trace>
  <inkml:trace contextRef="#ctx0" brushRef="#br1" timeOffset="26788.5322">14842 16432 53,'-25'7'40,"-15"5"-1,8 22 0,-9-2-33,8 10-3,4 2-1,6 3 1,10-2-2,11-7 1,7 0-1,13-12 0,7-8-1,9-9 0,6-5 0,3-14-1,0-4 0,-2-8 0,-5-6 0,-9-3-1,-3-8 1,-9-3 0,-5 0 0,-5 1 0,-5 3 1,-1 8 0,-4 1 1,0 11 0,2 6 0,3 12 0,0 0 1,0 0-1,20 10 0,-2-6 0,5 0 0,5-3 1,6-4-1,3-1 1,-3-4-1,4-1 0,-6 2 0,-7 0 0,-3 3 0,-8 4 0,-14 0 0,7 22-1,-14 1 0,-5 7 1,-7 5-1,4 3 0,1 2 0,1-2 0,8-2 0,6-8 0,11-8 0,8-10 0,8-9 0,9-9 0,7-11 0,2-8 0,3-10 0,0-6 0,-4-3 0,-3 3 0,-9 2 0,-8 6 0,-12 10 0,-4 11 0,-9 14 0,-13 15 0,-1 9 0,-2 12 0,-2 7 0,3 4 0,5 1 0,4-4 0,11-2 0,11-14 0,9-8 0,11-13 0,14-12 0,6-8 0,5-12 0,4-5 0,-2-5 0,-3 0 0,-13 0 0,-6 8 0,-12 7 0,-11 16 0,-18 4 0,6 28 0,-12 6 0,-8 3 0,-3 9 0,1 3 0,2-4 0,0-5 0,8-12 0,3-5 0,3-23 0,9 9 0,4-21 0,-2-10 1,4-4-1,-2-8 1,1-5-1,-4-6 0,3 1 1,-2 0-2,-3 5 1,3 0-2,8 9-2,1-5-4,19 28-24,-5-18-6,18 19-3,0-13 1</inkml:trace>
  <inkml:trace contextRef="#ctx0" brushRef="#br1" timeOffset="27186.555">16990 16436 55,'-14'11'38,"-10"0"-1,1 20-1,-9-5-29,5 14-2,-2-1-1,2 5-1,6-3 0,11-2-1,7-8 0,13-6-1,13-15-1,15-10 0,11-8-3,5-15-1,16 3-18,-7-26-15,13 5-1,-14-20 0,5 8-1</inkml:trace>
  <inkml:trace contextRef="#ctx0" brushRef="#br1" timeOffset="27535.5749">17456 16108 67,'-22'23'39,"-7"0"-1,8 24 1,-14 2-34,15 15-4,1 5 2,5 1-2,2 4 0,4-4 1,2-2-1,6-5 0,5-12-1,-2-12 1,4-14-2,6-7 1,1-17 0,2-10 0,5-10 0,-1-11 1,3-6 0,2-4 0,-1 0-1,-4 1 1,1 8 0,-6 14-1,0 6 0,-15 11-1,19 20-1,-14-2-1,4 12-3,-6-8-11,15 17-22,-10-20 0,14 10-1,-7-20 1</inkml:trace>
  <inkml:trace contextRef="#ctx0" brushRef="#br1" timeOffset="27969.5998">17828 16597 47,'0'0'38,"0"0"-1,0 0 0,-11 13-29,-2-8-2,4 10 0,-7 0-2,1 4 0,-3 5 0,3-2-2,1 5 0,4-2 0,5-2-1,9-2-1,5-6 1,6-7 0,10-10-1,4-4 1,3-12 0,6-3-1,4-10 1,-2-10-1,-1 0 1,-5 4-1,-5 0 0,-9 10 0,-6 6 0,-9 10 0,-5 11 0,-7 15 0,-5 10 0,-3 5-1,0 7-1,2-3-1,7 2-2,2-11-6,18 4-27,-14-29 0,31 17-2,-13-26 2</inkml:trace>
  <inkml:trace contextRef="#ctx0" brushRef="#br1" timeOffset="28304.6189">18305 16559 59,'0'0'39,"-5"17"-2,1 10 1,-12 1-33,7 3-3,0 2-1,1 2 1,2-3-1,3 0 0,0-8 0,3-4 1,0-20-1,10 12 0,-10-12 0,19-26 1,-6 1-1,3-7 1,2-4-1,-2-1 1,2-2-1,1 9 1,-3 2-1,-2 13 0,-4 12 0,-10 3-1,12 24 0,-11-2-1,3 9-2,-4-3-3,14 19-21,-13-23-12,13 4 0,-3-18-2,15 5 1</inkml:trace>
  <inkml:trace contextRef="#ctx0" brushRef="#br1" timeOffset="28904.6532">18799 16661 57,'-20'-12'38,"20"12"-1,-24-25-10,24 25-18,-15-13-1,15 13-2,-18 2-2,5 9 1,-3 6-2,0 5 0,-3 7-1,2 0 0,2 2-1,2 0 0,8-8 0,9-6 0,-4-17-1,28 11 1,-3-21-2,8-3 1,4-9 1,1-7-1,-3-2 0,0 2 0,-8-5 0,-5 10 0,-7-1 0,-8 5 0,-7 20 0,0-10 0,-9 20 0,-2 10 0,-1 12 0,-5 14 0,1 14-1,1 8 2,-3 13-2,0 4 2,0 2-2,2-1 2,-2-2-1,2-11 1,-3-9-1,1-15 0,-2-10 0,2-16 0,-3-6-1,-5-16-1,2-11 0,-5-11-2,5-7-4,-8-17-18,20-5-12,-5-11-2,19 0 1,0-5-1</inkml:trace>
  <inkml:trace contextRef="#ctx0" brushRef="#br1" timeOffset="29355.679">19111 16759 64,'0'0'40,"29"-8"-2,-14-3 0,6 7-35,0-3-1,2 2-1,0-3 0,0 5 0,-3-6 0,-6 3 0,0-6 0,-5-1-1,-3 0 1,-2-5 0,-2 0-1,-2 2 1,-8 2 0,8 14 0,-26-11 0,4 22 0,-2 7 0,-6 11 1,-1 9-1,0 7 0,3 4 0,5-4 0,8-6-1,14-8-1,14-8-2,8-24-10,30-3-26,1-22 0,24 0-2,2-17 0</inkml:trace>
  <inkml:trace contextRef="#ctx0" brushRef="#br1" timeOffset="29708.6992">20061 16227 64,'-7'14'40,"12"12"-2,-9 1 1,4 17-36,-3 8-1,0 9-1,-2 6 0,-1 2-1,-3 0-3,2-2 0,4-1-6,-6-18-28,14-6 0,-5-24-1,9-8 1</inkml:trace>
  <inkml:trace contextRef="#ctx0" brushRef="#br1" timeOffset="30153.7247">19869 16658 52,'-24'7'41,"22"14"-2,2-21 1,16 21-24,8-17-13,9-4-2,12-4 1,7-4-1,5-3-1,1-2 1,-2-1-1,-5 2 1,-7 1-1,-7 3 0,-13 2 1,-4 2-1,-20 4 1,10 5-1,-16 8 0,-4 0 1,-2 8-1,-4 2 0,3 6 0,0 6 0,4 0 0,4-1 1,5-6-1,5-2 1,5-7-1,7-8 1,-1-11-1,5-10 1,-1-10-1,-2-2-1,-1-7 2,-3-3-2,-6-6 0,-3-1-1,-2 4-1,-6-1-1,0 12-2,-10-10-13,13 34-19,-19-19 0,19 19-1,-21 11 1</inkml:trace>
  <inkml:trace contextRef="#ctx0" brushRef="#br1" timeOffset="30821.7629">21025 16423 53,'11'-16'39,"-5"28"-3,-8 0 1,-4 22-32,5 4-4,-1 9 2,-1 8-1,2 9 1,-4 0-1,3 1 1,1-4-1,1-8 1,0-9-2,2-10 1,3-10-2,-5-24 1,0 0 0,14-13-1,-10-19 0,3-9 0,-1-10 0,-3-6-1,1-16 2,-3-3-2,4-2 2,-4 0-2,7 8 1,1 7-1,4 7 1,6 10 0,6 14 0,4 12 0,5 12 0,1 8 1,-3 4-1,2 5 1,-4 2-1,-5 7 0,-9 2 1,-6 8-1,-8 4 0,-11 6 0,-10 6 0,-7 4-1,-6 3-2,-6-4 0,3 1-4,-8-21-20,23 6-10,-2-26-1,22-7 0</inkml:trace>
  <inkml:trace contextRef="#ctx0" brushRef="#br1" timeOffset="31342.7927">21658 16468 41,'-3'-9'37,"3"9"0,3-24 0,-3 24-25,0-15-6,0 15-1,-14 0-1,2 16 0,-4 8-1,-6 13 1,-3 10-1,6 7 0,-6 9-1,8-2 0,2-1 0,12-11-1,8-4 0,8-10 0,12-14-2,10-12 2,11-21-1,7-6 0,9-16 0,-1-5 0,1-11 1,-5-6-2,-8-6 2,-2 3-1,-12 5 0,-13 7 0,-7 5 1,-10 13-1,-2 15 0,-3 14 0,-17 26 1,4 7-1,-4 11 0,2 10 0,-1 5-1,4 1 0,7-1-3,4-16-2,16 1-11,-6-24-23,24-3 1,1-22-2,17-3 1</inkml:trace>
  <inkml:trace contextRef="#ctx0" brushRef="#br1" timeOffset="31993.8299">22627 16488 61,'-35'16'38,"11"8"-3,-8-16-7,13 15-27,-1 3 1,5 5 1,1 3 0,0 8 1,-1 2-2,6 2 2,-2-2-2,6-5 0,-3-3 0,8-10-1,-2-9-1,2-17 1,0 0-1,14-13-1,-8-12 1,5-6 0,-5-7 0,5-5 0,0-12 1,-1-3-2,4-3 2,2 1-1,-1 4 0,7 4 0,-2 7 0,4 8 0,-1 13 0,5 10 1,-1 15-1,-2 10 0,-2 2 1,2 9-1,-1 3 0,-1 5 0,-2-1 0,-4 1-1,-2 0 1,-2-2-1,-6-5 0,-8-3 0,-8-2 1,-5-4-1,-7-2 1,-6-5 0,-3 1 0,-1-5 1,-2-1 0,4 1 0,5-3 0,7 2 0,6 3 0,11-5 0,4 19 0,6-4 1,9 4-1,-1 0 0,7 8-1,-1 0 1,6 1-1,-3-3-1,4-1-2,-7-11-3,17 10-16,-17-21-16,16 6 0,-14-20-2,8 5 1</inkml:trace>
  <inkml:trace contextRef="#ctx0" brushRef="#br1" timeOffset="32495.8586">23167 16621 60,'0'0'39,"-19"9"0,16 4-1,-10 1-34,7 5-2,4 6 0,-1 11 0,0 5-1,2 4 1,1 5 0,-4-3 0,2 2-1,2-8 0,1-5-1,-1-14 1,3-10-1,-3-12-1,0 0 1,11-27 0,-5-6 0,-3-3 0,2-12 1,-3-4-1,3-9 0,-2-3 0,2-5 1,0 0-2,4 7 2,1 3-1,3 11 0,3 6 0,6 14 0,3 13 0,5 5 1,0 10-1,7 4 0,-2 3 0,1 4 0,-5 4 1,-3 6-1,-11 4 0,-8 5 0,-13 10 0,-10-1 0,-9 1 0,-10 3-1,-3-6-2,2-3-1,0-15-6,18 5-22,-9-25-7,25 1-1,6-30 1</inkml:trace>
  <inkml:trace contextRef="#ctx0" brushRef="#br1" timeOffset="32917.8828">23792 16399 30,'0'0'36,"-14"-15"2,14 15-1,-7-19-13,7 19-16,0 0-2,0 0 0,0 0-2,-14 33 0,6-2-1,-1 10-1,-4 7 0,3 6-1,-7 1-1,1 3 1,1-4-1,4-4 1,3-7-1,2-9 0,5-6 0,9-10 1,6-6 0,7-15 0,2-4-1,9-10 0,8-5 0,0 3-1,3-5 0,0 4-2,6 7-1,-5 3-1,4 12-2,-5-3-5,13 20-17,-15-12-9,10 12 0,-11-13 1</inkml:trace>
  <inkml:trace contextRef="#ctx0" brushRef="#br1" timeOffset="33248.9017">24490 16515 58,'6'-16'39,"-6"-8"0,9 12 1,-13-1-32,4 13-4,0 0-1,-6 12-1,-3 17 0,0 9 0,-3 13-1,-3 7-1,1 6 0,2 1 1,1-1-3,2-12 0,8-1-2,-3-13-5,18-1-23,-13-24-6,15-3-1,-16-10 0</inkml:trace>
  <inkml:trace contextRef="#ctx0" brushRef="#br1" timeOffset="33466.9142">24458 16572 72,'0'0'41,"-21"-12"-2,21 12 0,0 0-34,14 11-2,5-15-1,9-4-2,10-6 0,7-8-2,12 3 0,-2-9-4,8 17-11,-18-16-22,5 20 0,-18-7-1,-3 22 1</inkml:trace>
  <inkml:trace contextRef="#ctx0" brushRef="#br1" timeOffset="33683.9266">24490 16804 68,'-9'16'41,"9"-16"-1,20 0 0,7-11-36,17-6-2,9-1-1,10-4-2,5 0 0,-2-1-2,0 4-2,-13-5-5,8 16-27,-32-3-2,-2 11-1,-27 0 2</inkml:trace>
  <inkml:trace contextRef="#ctx0" brushRef="#br1" timeOffset="33880.9379">24485 17049 79,'0'0'43,"10"0"-1,18-22 0,23-5-41,12-7 0,7-3-3,15 2-5,-7-13-18,10 18-15,-13-3-1,1 12-1,-18 0 1</inkml:trace>
  <inkml:trace contextRef="#ctx0" brushRef="#br1" timeOffset="34030.9465">25328 16972 81,'-19'15'43,"15"-3"-1,4-12-2,8-18-42,26 6-30,-10-21-10,19 2-1,-3-8-2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1:36:46.3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206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21063 1255 53,'0'0'33,"-27"-12"0,6 11-1,-2-3-30,-1 6 2,2-4-1,-6-2 1,7 0-1,-6-4 1,0-1-2,27 9 0,0 0 0,-48-18 0,48 18-1,0 0 1,-71-22-1,71 22 0,-68-8 0,4 3-1,-22 3 1,-8 4-1,-6 2 0,-7 2-1,-1 4 2,4-1-2,9-3 2,5-2-1,1-1 1,-1-2-1,3-4 1,-7 2 0,1 0-1,1-2 1,-4 3 0,1 2-1,1 4 0,-1 2 0,3 2 0,-1 5 0,2 2 0,-2 3 0,7 2 0,-4-1 0,6 1 0,-2-4 0,6 3 0,3-2 0,-1-1 0,6-1 0,3 0 0,1-2 0,1 5 0,1 1 0,0 3 0,1 5 1,-1 3-2,5 6 1,0 1-1,1 6 1,7-1-1,6-1 2,6-4-3,9 0 2,9-2-1,13-6 0,10-2 0,11-5 0,12-2-1,8-1 2,11-1-1,8-5 0,8 3 1,4-2 0,4 1 0,7 4-1,0 3 1,7 2 0,2-3 0,2 3-1,4 1 1,4-1 0,5-4 0,4-1 0,5-3 0,3 0 1,4-2-1,7 0 0,1 0 1,0 0-1,3 4 1,-2 1-1,5-1 1,1 4 0,2-4 0,0 1 0,0-1 1,3-6-1,1-1 1,4-3-1,-2-4 0,-1-1 0,-1-3 0,0 1-1,1 0 1,-2-2-1,-6 0 1,-1 2 0,-6-1-1,-3 3 1,0-4-1,-2 2 1,-6-3-1,-5-1 1,0-3 0,-6-3-2,0-1 1,-3-6-1,-3-1 1,-8-5-1,-4-2 0,-6 0 1,-6 0-1,-9-3 1,-11 2 1,-9-6 0,-12 1-1,-8-5 1,-8 1-1,-9-1 1,-7-5 0,-5 4 0,-6-4 0,-3 1-1,-8 1 1,1-1-1,-9-2 2,-1 2-2,-4-2 1,1 0 0,-5-3 0,1-2-2,-1-1 2,-1 2-2,-1-7 0,-3 3 0,-1-3 2,-2-4-2,-4-1 1,-5-2 1,0-2 0,61 59 0,-71-57 0,71 57 0,-90-57-1,33 33 2,-8 0-2,-10 5 1,-8 1-2,-66-8 0,-35 7-2,1 12-4,89 5-30,4-4-1,3 2 0,3 0-2</inkml:trace>
  <inkml:trace contextRef="#ctx0" brushRef="#br1" timeOffset="36206.0708">15298 2592 16,'0'0'28,"-17"8"1,17-8 2,-8 15-18,8-15 0,0 0-1,-17-5-2,17 5-2,0 0-3,-9-14 2,-2 5-4,-3 3 0,-5-5-2,-5 6 1,-5-2-1,-3-1 1,-7 3-1,-4-3 0,-5 0 1,-3 0-1,-3 0 1,2-2-1,-3 1 1,-1 1-1,-5 2 0,-4 5-1,-1 0 1,-1 6-1,-2 0 1,2 7-1,-4 2 0,5 1 1,0 6-1,4-2 1,8 3 0,4 0 0,4 1-1,3 5 1,5-2 0,4 3-1,6 0-1,5-3 1,3 2 0,9 0 0,4 2 0,6-5 0,4 2-1,7 3 1,1-1 0,4 5 0,4 1-1,-1 3 1,2 1 0,2 0 0,1-2-1,3 1 1,0-2 0,6-5 0,1-3 0,4-4-1,6-6 2,5-2-2,6-3 2,3-1-1,5-3 1,3-1-2,1 0 2,-2 1 0,2 1-1,-1 0 0,-1 0 0,-5 1 0,-3 2 0,0-3 0,0 2 0,-2-2 0,5-5 0,-1-1 0,3-3 0,1-1 0,-1-5 0,4-2 0,-2-2 0,-1-3 0,1-2 0,-4 0-1,-2-1 1,3-2 0,-3-4-1,-2-1 2,0 0-1,1-1 0,-5-2 0,-1-1 0,-5 1 1,-3-3-1,-8 3 0,-2 1 0,-8-3 1,0-1-1,-6 2 0,1 3 0,-8-4 1,0 0-1,-7-2 1,-1-4 0,-6 5-1,-4-6 1,-5-5 0,-8-1 0,-4-4 0,-7 0-1,-9 3 0,-12-1 0,-6 2 0,-16 6-1,-9 9 2,-12 4-2,-11 7 1,-11 3-1,-2 1 0,0 1-1,12 3-5,2-14-29,24 7 0,10-13-2,25 8-1</inkml:trace>
  <inkml:trace contextRef="#ctx0" brushRef="#br2" timeOffset="48170.7552">21648 3690 52,'0'0'35,"-17"6"-2,17-6 1,-29-8-25,16 7 0,-8-7-5,0 3-1,-3-3-1,-2 2-1,-5-2-1,-4 1 0,-5 0 0,-12 0 0,-5 3 1,-6-1-1,-11 2 1,-3 1 0,-9 2 0,-3 0 0,-9 2 0,-1 0-1,-4 2 1,-3 2-1,-5-2 0,0 0 0,-2 2 0,-7-1 0,1-3 0,-3 4 0,0-4 0,1 3 1,-4-1-1,-3 2 0,-4 2 0,6 1 0,-2 3 0,5 1 0,1-1-1,1 1 1,2 2 0,6 0 0,6 1 0,3-1-1,8 2 2,-1 4-1,11 1-1,3 1 1,6 4 0,4 0 0,3 2 0,4 0 0,7 3 0,0-2 0,10 1 0,2 1 0,8-1 0,8-1-1,7 2 1,4-2-1,8 3 0,6 1 0,2 0 1,3 2-1,6-4 1,4 6 0,5-2 0,7 0-1,6-3 1,8 0 0,9-3 0,9-4 0,7 1-1,7-5 1,9-2 0,3 0 0,8-3 0,5-2 0,4 1 0,2 1 0,4-5 0,5 1 0,2-3 0,4-2 1,8-2-1,4-2 1,-1-4-1,8-4 1,3-2 0,8 1 0,2-3 0,1 1 0,-3 1 0,0-1-1,1 1 1,2 2-1,-4-1 0,-4 0 1,-6 2-1,1-3 1,-6-4-1,0 0 0,-5-3 1,-6-5 0,-2-1 0,-8-5 0,-3-3 0,-8-1 0,-9-2 0,-5-1 0,-10 0 0,-3-1 0,-13 0 0,-4-1-1,-9 1 1,-7-4 0,-5 0-1,-9 0 1,-8-4-1,-5 0 2,-4 0-2,-8-4 1,-6-1 0,-5 0 0,-7-4 0,-7 3-1,-7-1 1,-6 2-1,-4 5 1,-8-2-1,-2 9 0,-10 3 0,-4 4-1,-6 6 0,-3 1 0,-7 1-3,2 10-3,-10-10-28,11 11-3,1-3 0,3 4-2</inkml:trace>
  <inkml:trace contextRef="#ctx0" brushRef="#br3" timeOffset="81969.6884">24867 5118 13,'1'-14'12,"-1"14"1,-2-19 2,2 19 0,-2-12-1,2 12-1,-5-12-2,5 12-2,0 0-1,-16-14-1,16 14-2,-13-4 0,13 4-1,-20-1-1,8 2 1,-3-2 0,1 2-1,-7-2 0,2 2 0,-6-2 0,2 2 1,-3-2-2,1-1 1,-5 1-1,3 0-1,-3 1 1,-1-3-1,2-1 0,0 1 0,0-3 0,2 1 0,3-2-2,-2-2 2,0 3-1,5 0 2,-5-1-3,2 0 3,-2 2-2,1 0 2,-5 2-1,1 1 0,0-1 0,-2 3 0,1 0 0,-1 2-1,1-2 1,1 1 0,2-1 0,-1 2-1,3 0 1,1 1-1,1 0 1,-1 1-1,-2 4 1,3-3-1,-3 5 2,-3 2-3,-2 1 3,-1 2-3,-2-2 3,2 3-2,-3 0 0,3 1 0,-2-3 1,2 2-1,3 0 0,1 2 0,7 0 0,-1 1 0,1 2 0,4 1 0,2 0 0,1 4 0,-3 0-1,1 2 1,-1 0 0,0 0 0,0 1 0,2-1 0,0-3 0,0 2 0,4-3 0,1 0 0,4 3 0,3-3 0,2 4 0,1-2 1,2 2 1,3-2-1,-1 1 1,2 1-1,-2 0 1,3-6-1,-2 2 1,5-3-2,-1 0 0,5 0 0,1-3 0,7 1 0,-2-1 0,9-1 0,3-2 0,2 0 0,-2 0 0,6-2 0,1 1 0,1-4 0,2 1 0,1-2 0,-1-2 0,6-3 0,-1 0-1,6-3 2,0 0-2,4-1 1,2 0 0,0 0 0,1 0 0,-1 1 0,-2-1 0,-4-2 0,-1-1-1,0-3 1,-3-3 1,-4-2-1,0-4 0,-1-3 0,-1-3 0,2-1 1,-2-1-1,-2-2 0,-1-2 1,1-1-2,-2 3 2,-3 1-1,3 1-2,-7 1 3,2 1-3,-7 3 3,1-3-3,-6 4 2,1-3-2,-5 4 2,-2-1 0,-1-1-2,-1-1 3,0-2-2,-3 2 1,3-1 1,-3-5-1,1 2 1,-1-3 0,0 1 0,-6-3 0,0-2 0,-8 1-1,-4 0 0,0-3 0,-6 1 0,-8-4 0,-2 2-1,2-3 2,-7 3-1,1-1 1,-2 3-1,-3 4-1,-2 6 1,-3 6-1,-4 5 0,-2 7-1,-7 5-2,8 13-11,-12-6-21,15 9 1,-2-10-3,15-1-1</inkml:trace>
  <inkml:trace contextRef="#ctx0" brushRef="#br3" timeOffset="86981.9751">7565 5337 79,'-4'-19'39,"1"-12"-2,15 2 1,12-9-36,10-1 0,9 1 0,4 2 0,-2 3 0,0 9-1,-7 13 1,-5 11 0,-10 14-1,-11 15 0,-10 9-1,-6 10 1,-6 5-1,-2 2-2,3 7-6,-7-16-29,17 1-1,-2-12-1,15-5-1</inkml:trace>
  <inkml:trace contextRef="#ctx0" brushRef="#br3" timeOffset="87131.9836">7952 5851 107,'-31'43'40,"-4"-18"2,19-2-4,1-10-41,10-26-28,24 0-8,-2-15 0,13 3-4</inkml:trace>
  <inkml:trace contextRef="#ctx0" brushRef="#br4" timeOffset="110554.3233">15732 6428 48,'-31'-15'30,"-8"-1"3,-3-4-2,0 4-22,-11-7-4,4 5 0,-10-2 0,-4 4 0,-6-3-2,-1 6-1,-8 1 1,-4 5-1,-4 0 0,-4 6 0,-6 0 0,0 5 0,-8 2 0,2 5 0,-7 0 0,6 6 0,-5 2-1,3 2 1,2 8-1,5 2 1,3 8-2,7-1 2,5 5-2,8 5 1,6-1-1,8 3 1,11-1-2,11 2 1,11 2 0,6-2 0,13 2-1,7-3 1,11 5 0,4 0-2,7-1 1,9-4-1,13-1 1,5-5-1,16-3 1,11-5-1,8-7 2,13-7 0,8-3 0,13-6 1,10-6-1,4-1 1,2-5-1,4-2 1,2-5-1,5-1 0,4-3 0,-3-1 1,-1-1-1,-3-2 0,0-1 0,-1-1 1,-11-1-1,-6-1 0,-14 0 1,-12-4 0,-10-4 0,-12-2 1,-17-4 0,-15-3 0,-11-8 0,-7-5 0,-13-3 0,-8-3 0,-15-9 0,-11-1-2,-14 1 1,-15-4-1,-20 2 1,-18 2-2,-13 4 1,-16 5-2,-11 5 1,-14 8-3,-7 10-1,-9-3-13,10 23-18,-11 3-1,1 11-2,-8 8 1</inkml:trace>
  <inkml:trace contextRef="#ctx0" brushRef="#br5" timeOffset="131832.5404">21037 7589 87,'-13'-2'36,"-5"2"-1,-6-5 0,-7 4-36,-2-2 0,-3 2 1,-9-2 0,-1-1 0,-10-4 1,-2 1 0,-10-3 0,-3 1 1,-9-5 0,-3 4 1,-6-2-1,-3 5 0,-7-1 1,-5 5-1,-4 0 0,-1 3-1,0 1 0,1 3-1,0-2 0,-1-1 0,4-1 0,1 2 0,2-5 0,2 4-1,2-2 1,-1 1 0,3 3 0,-4 2 0,3 3 0,1 5-1,1 7 1,-1 4 0,6 4-1,-2 4 1,7 4-1,2 0 1,10 6-1,2-2 1,7 4-1,2 2 1,7 0 0,6 1-1,3 0 1,6-2-1,7 2 1,8-3-1,8-1 1,6-3-2,16-4 2,8-2-1,13-4 1,13-2 0,13-6-1,10-5 1,13-3 0,10-4 0,11-3 0,13-1 0,2-2 0,10 0 0,3 2 0,3 0 0,10 2 0,1 2 0,2 0 0,-3 3 1,3 1-1,-1-4 1,2 3-1,1 0 1,-2 1-1,-5-3 1,0-1 0,1 0-1,-2-1 1,-5-1 0,-4-2-1,-1-2 1,-4-4 0,0-1-1,-2-6 1,-4-1-1,-4-6 1,0-2-1,-5-2 1,0-4-1,-9-2 1,-4-2-1,-9 1 0,-5-4 0,-9 1 1,-10-3-1,-8 0 1,-8-1 0,-10-4 0,-7 0 0,-7 0 0,-6-3 0,-7 1 0,-6-3-1,-5-3 1,-6 3 1,-10-3-2,-9-1 2,-12-4-2,-12 0 1,-12-2 0,-19 4 0,-18 4-1,-16 4 0,-16 11 0,-14 13-1,-16 19-1,-15 13-1,-1 29-21,-11 2-15,7 16-2,7-4-1,23-7 1</inkml:trace>
  <inkml:trace contextRef="#ctx0" brushRef="#br5" timeOffset="140520.0373">15614 8733 68,'-11'-8'36,"-7"-2"1,-1 5 0,-6-3-33,3 1-1,-6-5-2,3 5 2,-9-4-2,-2 0 1,-6 1-2,-2 2 2,-7-1-1,-5 4 0,-5-1 0,-1 4 0,-4 2 0,-6 3-1,1 2 1,-2 1-1,-2-4 1,1 4-1,-4-4 1,4 1-1,-3 0 1,0-2 0,2 3-1,2-2 1,1 6 1,1 1-2,4 7 2,1 5-2,-1 1 2,3 6-2,0 4 1,8 0-1,2 6 0,2 0 0,9-1-1,9 0 1,7-1 0,11 0-1,9-3 1,6 2 0,15-1-1,9-1 1,9-1-1,10 4 1,10-3 0,8-1 0,7 4-1,1 0 1,7 1 0,5-1 1,1 3 0,6-2 0,3-2-1,2 1 1,6-5-1,2-4 2,3-4-3,7-5 1,8-5 0,-1-5 0,1-5 0,3-5 1,-1-4-1,3-4 0,0-4 0,-6-4 0,-9-9 0,-4 0 0,-8-10 0,-9-4 0,-11-5 0,-9-6 0,-17-7 0,-10-4 0,-16-4 1,-9-1-1,-18 0 2,-11 2-2,-20 2 2,-11 3-2,-21 3 1,-20 8-1,-13 8-1,-20 8 1,-15 9-3,-10 5 1,-5 4-5,-6-8-21,26 11-12,6-16 0,20 2-1</inkml:trace>
  <inkml:trace contextRef="#ctx0" brushRef="#br6" timeOffset="150826.6268">21361 9947 57,'-14'6'32,"-9"0"-1,-2-3 1,-5 1-27,-3-8 1,4 5-1,-11-12 2,5 7-1,-11-8-1,1 3-1,-9-2-2,-2 4 1,-8 0-2,-4 5 0,-10 2-1,-5 4 1,-8 2-1,-4 0 0,-3 2 0,-5 0 0,-5-1 0,-2-1 1,-3 0 0,-1-1 0,-3 1 0,-1 1 0,-5 2 0,-4 4-1,-5 4 1,-4 6-1,-1 3 1,7 4-1,-6 0-1,0 3 0,3-2 0,6 1 1,9-2-2,2-1 2,7-1-1,5 0 1,3-5 0,7 4 0,8 0 0,5-1 1,5 2-1,9-3 0,10 2-1,4 1 1,11-1 0,8 1-1,10 2 1,7 1-1,7 1 0,5 4 1,6 3-1,8 1 1,9 0-2,9 0 0,11 1 1,13-3-1,11-1 1,13-4-1,14-4 1,13-3 0,14-3 1,13-2 0,10-2 0,7-3 0,9-5 0,14 2 1,4-5-1,4 0 0,6-2 0,1-3 1,5-1-1,-5-1 0,2-1 0,-1-1 0,-7-1 1,-2-3-1,-3 0 0,-8-1 0,-2-2 0,-5-3 1,-7-3-1,-13-2 1,-6-4 0,-7 0-1,-10-4 1,-7-2 0,-14-4 1,-10 0 2,-11-4-2,-12 1 1,-13-4-1,-10-1 2,-10-4-2,-12-3 1,-12-2-1,-6-2-1,-9-7 0,-6 0-1,-7-1 1,-14 1-1,-9 4 2,-9 3-4,-15 4 4,-14 6-2,-19 5 2,-12 4-2,-12 4 1,-9 4-2,-3 2 0,1 0 0,9 12-11,5-9-24,29 5-2,11-2-2,29 4-1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1:40:41.05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19877 2008 71,'6'-17'39,"-6"-1"-2,0 18 1,0-20-28,-10 15-9,10 5 0,-2 25-1,3-1 1,-1 13 0,-2 15 0,3 11-1,-3 15 1,-1 9-1,-2 6-1,-2 1 1,0 4-5,-8-16-7,15 0-23,-5-24 0,12-13-2,1-25 0</inkml:trace>
  <inkml:trace contextRef="#ctx0" brushRef="#br0" timeOffset="203.0116">20203 2509 87,'-16'13'36,"2"16"3,-9-2-2,6 11-33,-2 3-4,8 2 0,3-1-2,4-11-4,15 10-18,-3-23-12,12-2-1,1-19 0,9-5 0</inkml:trace>
  <inkml:trace contextRef="#ctx0" brushRef="#br0" timeOffset="361.0206">20228 2215 90,'-33'-45'38,"9"16"-1,1 7-1,12 14-37,11 8-4,0 0-12,11 8-20,5-3 1,14 9-2,3-4 1</inkml:trace>
  <inkml:trace contextRef="#ctx0" brushRef="#br0" timeOffset="954.0546">20543 2402 76,'-4'27'35,"4"8"0,-7-5 1,5 14-32,-1-4-1,3 5 0,-3-3 1,7 2-1,-4-6 0,2-4-1,-1-6 0,3-6-1,0-12 0,-4-10 1,13-2-1,-7-16-1,3-7 1,-1-5 0,0-10 0,1-6-2,1-11 1,2-1-1,1-1 1,0 6-1,3 4 1,4 10-1,1 9 1,0 12 0,4 14 0,-3 12 0,1 11 0,-3 4 0,3 8 0,-5 0-1,-2 7 0,-6-1 1,-2 2-1,-8-1 1,-5 4 0,-9-4 0,-11-1 0,-4-4 0,-6-2 0,-3-5 1,-2-7-1,2-4 0,3-5 1,4-5 0,7-2 0,8-2 0,4 1 0,12-2 0,-7 17 0,9 4 0,3 6 0,1 11 0,-4 10 0,1 10 0,-6 4-1,1 1-1,-3 1 0,-3-11-4,6 3-5,-6-23-28,18-7 0,-10-26-1,29 4 0</inkml:trace>
  <inkml:trace contextRef="#ctx0" brushRef="#br0" timeOffset="1192.0682">21181 2416 98,'-6'18'38,"-1"16"2,-15-3-3,11 16-35,-3 6-2,2 6 2,4 1-3,-2-1-1,7 3-4,-1-16-6,17 3-25,-9-21 0,11-6 0,-3-18-2</inkml:trace>
  <inkml:trace contextRef="#ctx0" brushRef="#br0" timeOffset="1375.0786">21261 2161 91,'-5'-43'38,"-8"12"0,13 31 0,-24-10-33,24 10-3,-5 19-4,5-19-4,33 33-23,-10-21-8,20 14-1,-5-8 0</inkml:trace>
  <inkml:trace contextRef="#ctx0" brushRef="#br0" timeOffset="1793.1025">21748 2393 88,'0'0'38,"-14"-22"0,0 22 1,-15-8-30,3 23-4,-11 6-1,3 12 1,-6 13-2,3 11 1,5 1-2,5 2 1,11-5-2,15-8 0,16-14 0,14-17-1,16-20 1,15-25-2,11-15 2,5-19-2,4-19 2,-5-9-1,-6-12 1,-9-5-1,-13 5 0,-12 5 2,-13 13-1,-12 12 0,-13 22-1,-10 24 1,-12 24-1,-10 28 0,-4 23-1,-4 25 0,-2 16 0,7 12-1,5 3 1,17-2-1,17-2-2,13-19-5,30 1-29,-7-30-1,22-7 0,-2-23-1</inkml:trace>
  <inkml:trace contextRef="#ctx0" brushRef="#br0" timeOffset="2141.1225">22603 2280 109,'-35'1'39,"3"19"2,-13-7-2,13 7-37,-2 2-1,5 3 1,5-1-1,9 1 1,8-5-1,14-1 0,10-2-1,11 0 0,7-2 0,1 3 2,2-1-2,1-1 2,-3 6-1,-7-1 0,-13 3 0,-12 7 1,-13 2-1,-9-1 0,-12-2 0,-9 1-2,-1-5 0,2-8-3,9 6-16,0-28-19,29 4-2,-4-23 0,27 4-2</inkml:trace>
  <inkml:trace contextRef="#ctx0" brushRef="#br0" timeOffset="2311.1322">22839 2774 122,'-9'24'42,"-11"-19"0,6 2-3,-2 2-42,4-28-10,12 19-26,5-30-2,4 13-2,-2-9 0</inkml:trace>
  <inkml:trace contextRef="#ctx0" brushRef="#br0" timeOffset="9490.5428">17881 3980 75,'8'-29'38,"0"7"0,-10-6 0,-2 12-33,-11 3-1,-2 11-1,-12 7 1,-5 11-2,-10 10 0,-1 11 0,-2 6-1,0 5 0,9 2-1,8-3 0,11-2 0,15-8-3,18-7 1,9-13-4,20-2-1,4-23-10,26 8-21,-6-18 2,11 2-2,-9-11 2</inkml:trace>
  <inkml:trace contextRef="#ctx0" brushRef="#br0" timeOffset="9865.5643">18268 3997 73,'-16'2'37,"-10"-1"-2,1 15 2,-11 3-32,4 11-1,-4 2 0,4 8-1,2 1 0,8 0-1,3-4-1,17-4 0,8-12 0,14-11-1,12-14 0,9-12 1,5-9-1,5-6 1,0-11 0,-4-1 0,-4-2-1,-7 5 2,-10 4-2,-8 12 1,-9 5-1,-9 19 0,0 0 0,-8 14 0,-1 12 0,-1 7-1,3 8 0,0-2-2,7 5-1,4-11-3,16 4-3,-4-23-11,22 5-15,-6-20 0,13 1-2,-2-17 3</inkml:trace>
  <inkml:trace contextRef="#ctx0" brushRef="#br0" timeOffset="10191.5829">18788 4109 57,'8'-11'36,"-16"0"0,8 11 0,-21 3-19,8 18-11,-8 2-1,6 7-3,-1 5 0,6 0-2,0 1 1,6-2-1,4-6 0,2-3 1,4-14 0,-6-11 1,21-6-1,-7-12 1,0-10 0,3-9 1,-2-6 0,0-5-1,1 1 0,-3 4 0,-4 4 0,-1 9-1,-2 6 0,3 7-2,1 9-2,4-2-1,10 7-2,-3-16-11,21 11-21,-5-14 0,14 5-1,-4-14 1</inkml:trace>
  <inkml:trace contextRef="#ctx0" brushRef="#br0" timeOffset="10646.6089">19327 3561 92,'-18'-8'37,"14"19"0,-8 0-5,5 22-27,-2 9-2,5 18 1,-5 8-2,4 10 1,-4 4-2,3 1 0,-2-5 0,1-5-2,3-13 2,-3-15-2,4-9 2,2-13-2,1-23 1,0 0 1,8-11-1,3-14 1,-3-8 0,5-5 1,-1-7-2,0-3 1,5 6 0,-5 6 0,3 6-1,-1 9 0,2 11 0,0 9-1,-1 8 1,3 8 0,-3 3 0,-1 4 0,0 4 0,-6 3 0,-7 2 0,-6-1-1,-3 2 1,-8-4-1,-4 0 1,-4-5-2,2-2-1,1-11-1,7-3-2,1-17-5,13 10-23,15-29-3,9 9 0,0-12-1</inkml:trace>
  <inkml:trace contextRef="#ctx0" brushRef="#br0" timeOffset="10960.6269">19665 4011 62,'17'-7'38,"-12"-5"-1,-5 12 1,0 0-20,0 0-10,-5 11-1,-1 9-2,-6 2 0,-1 9-2,-2 1 0,0 3-2,2-1 1,7-3-2,5-5 1,8-6-1,8-10 0,8-10 0,6-9 0,4-8 0,-1-7 0,-3-5 1,-1-6-1,-13 1 0,-6-2-2,-9 4 1,-9 5-1,-5 3-2,-1 12-2,-4-4-4,19 16-26,-18-8-2,18 8 1,0 0-2</inkml:trace>
  <inkml:trace contextRef="#ctx0" brushRef="#br0" timeOffset="11377.6508">20218 3536 90,'-11'-15'40,"11"15"0,-30 19 0,18 15-31,-7 0-5,0 19 1,-2 7-3,3 8 1,-1 5-1,3 1 0,1-4-2,6-2 1,2-10-1,4-10-1,3-16 2,5-8-2,-5-24 1,23 3 1,-4-18-1,0-12 1,2-3-1,2-4 2,-1-1-2,0 4 1,-5 8 0,-5 5-1,-12 18 0,15-5-1,-10 17 0,-3 5-1,1 9-1,-1 2-1,5 4-2,1-7-5,16 10-19,-11-23-10,18 4 0,-8-17-1</inkml:trace>
  <inkml:trace contextRef="#ctx0" brushRef="#br0" timeOffset="11878.6794">20558 3976 92,'0'0'39,"-12"-16"0,12 16 0,-26 21-33,9 2-1,1 4-1,5 7-1,1-1-1,7 4 1,4-8-2,12-1 0,5-13 0,9-10 0,8-10 0,4-11-1,3-9 1,1-9 0,-2-3 0,-2-6-1,-5 2 1,-5 4-1,-8 6 1,-3 6-1,-9 10 0,-9 15 0,0 25-1,-11 12 1,-5 18-1,0 15 0,-5 16 0,-2 5-1,2 12 1,-1-2 0,4-9 0,1-8 0,6-11 0,-4-13 1,4-18 0,-3-10 0,0-16 0,1-13 0,-4-9 0,0-13 0,1-12 1,0-19-1,3-10 0,7-10-1,6-4 0,7-9-1,10 9-3,2-1-1,21 22-23,-4-2-10,14 24 1,-1 1-2,15 17 2</inkml:trace>
  <inkml:trace contextRef="#ctx0" brushRef="#br0" timeOffset="12463.7129">21342 4101 87,'-28'-20'37,"11"17"1,-14-6 1,6 11-34,-14 0 0,1 9 0,-6 6-1,2 10-1,0 3 0,8 5-1,2 1 0,14-1-1,9-4 0,14-4-1,14-14 1,14-13-1,13-15 1,10-12 0,8-14 1,3-12-1,0-14 0,-5-6 1,-3-3-1,-13 0 1,-11 3-1,-8 9 0,-11 9-1,-11 13 1,-10 19-1,-6 17-1,-9 21 0,-4 21 1,-2 17-2,3 10 1,3 9-1,7 6 0,10 2-2,10-9-2,16-2-4,-1-26-20,22 1-10,-8-22 2,15-4-2,-12-21 3</inkml:trace>
  <inkml:trace contextRef="#ctx0" brushRef="#br0" timeOffset="13139.7515">21807 4112 93,'0'0'38,"-27"0"-1,8 17 3,-5 0-32,7 13-5,-4 1 0,7 7-2,1-1 1,6-2-1,6-5 0,2-7-1,6-6 1,4-12 0,1-9 0,5-11 0,0-9 0,-1-10 1,3-5-1,-1-4 0,-3-2 0,0 1 0,-3 6-1,-3 5 1,-2 9-1,5 6-1,-1 10 1,7 6 0,5 5 0,4 2 0,6 5 0,5-3 0,5 1 0,4 1 0,-4-3 0,-4-2 0,-7-2 1,-4 1 0,-10-2-1,-7-1 1,-11 0-1,0 0 0,-23 2 0,2 1 0,-6 4 0,-3 6 0,-2 1 1,-5 7-1,6 2 1,2 6-1,7-1 1,10 2-1,8-2 0,11-1 0,10-9 0,7-6 0,8-8 0,4-6 0,4-7 1,-2-10-1,-2-5 1,-6-1 0,-3-5 0,-9 4 0,-4 3 0,-7 4-1,-7 6 0,0 13 0,-19 3 0,7 10-1,-1 9 0,3 0 0,4 6 0,5-4-2,8-2 0,10-11-3,18 1-2,-5-27-19,30 5-12,-11-17 0,16-3 0,-9-15 1</inkml:trace>
  <inkml:trace contextRef="#ctx0" brushRef="#br0" timeOffset="13326.7622">22863 3672 106,'0'0'38,"-24"0"2,8 31-2,-18 13-33,7 11-1,2 7-3,6 5 0,5 2-1,5-2-1,11-5-2,0-10-5,17 5-16,-12-23-15,8 0 0,-11-17 0,6-5 0</inkml:trace>
  <inkml:trace contextRef="#ctx0" brushRef="#br0" timeOffset="13514.773">22593 4083 81,'-16'-2'41,"2"-1"-1,14 3 1,0 0-12,27 0-27,8-3-2,7-5-3,20 9-9,-9-13-25,14 5-2,-5-7-1,1 8 0</inkml:trace>
  <inkml:trace contextRef="#ctx0" brushRef="#br0" timeOffset="13848.7921">22996 4161 110,'-20'16'39,"13"6"1,7-22-2,-3 12-36,22-9 0,10-8 0,3-2-1,5-8 1,1-2-1,1-4 0,-1-2-1,-11-4 1,-4 6 0,-7-3-1,-8 3 2,-9 4-1,-8 7 0,-10 8 0,-6 7 0,-6 9 0,-2 9 0,-3 6-1,2 7 0,5-1-1,9 1 0,10-2-2,14-4-1,10-14-6,27 7-21,1-23-9,19 0-1,2-14 0</inkml:trace>
  <inkml:trace contextRef="#ctx0" brushRef="#br0" timeOffset="14166.8103">23739 3928 102,'-27'1'40,"2"15"0,-12-5 0,7 13-31,-1-3-6,6 1 0,9-2-1,9-3 0,11-2 0,10-3-1,11-4 0,2 0 1,6 0-1,-3 1 0,-1 3 0,-9 2 0,-5 3 0,-11 4 0,-5 2 1,-9 3-2,-9 2 0,-5-4-3,-3 5-1,-2-16-6,14 12-20,-13-18-10,28-7-2,-13 3-1,25-7 1</inkml:trace>
  <inkml:trace contextRef="#ctx0" brushRef="#br0" timeOffset="14316.8189">23783 4315 128,'-34'6'44,"8"3"-2,-3-15-5,9 4-39,20 2-5,-20-14-22,20 14-12,11-11-2,2 6-1,-7-7 0</inkml:trace>
  <inkml:trace contextRef="#ctx0" brushRef="#br0" timeOffset="26978.5431">17510 5581 78,'0'-15'37,"0"15"-3,1-15 3,-1 15-32,0 0-3,-4 19 1,0 1-1,1 12 1,-2 8 1,0 11-2,-4 6 1,5 8 0,-5 1 0,5-5-1,-1-6 0,3-5-1,1-13-1,0-10 0,2-16 1,-1-11-1,4-22 0,2-8 1,-1-14-1,2-6 1,-1-8-3,3-13 3,0-3-2,4 2-1,1 3 1,2 5-1,2 8 1,1 7-1,4 11 2,-1 15-2,5 13 2,1 7 0,-3 10-1,2 8 1,-3 5 0,-3 4 0,-5 6-1,-5 2 1,-7 4 0,-8-1 2,-7 1-3,-5-2 3,-5-4 0,-6 0-1,-3-7 1,1-2 0,-1-6 0,4 1-3,0-2 4,5 5-3,2 5 0,1 9 0,3 8 0,0 11 0,0 5 0,-1 3 0,1 6 0,4-6-1,4-2-3,0-18-5,17-5-27,-2-21-2,13-8 0,1-18-1</inkml:trace>
  <inkml:trace contextRef="#ctx0" brushRef="#br0" timeOffset="27684.5835">18162 5475 61,'0'0'37,"5"19"-1,-7 6 1,-10 3-18,3 6-16,-4 7 1,4 7 0,-2 3 0,2 3 0,-5-2 0,5-4 0,-3-6-1,4-8-1,2-12-1,3-10-1,3-12 1,8-23 0,4-5-3,6-13 4,5-11-4,2-6 1,2-5 0,6-2-1,-1 3 1,0 8-1,-5 5 3,0 12-4,-1 10 4,-4 10-1,1 12 1,-4 6-1,0 7 0,5 3 1,-1 0-1,3-1 1,-1-2-1,3-3 1,1-3-1,-4-2 0,-3-1 1,-6 0-1,-4 0 0,-12 1 1,0 0-1,-3 18 1,-11 1-1,-7 8 1,-4 7-1,-2 7 2,-2 4 1,4 4-1,3-2 0,10-1 0,9-8 0,12-8 1,14-13-1,9-9-1,11-10-1,9-11 0,1-11-1,2-8 2,-6-7-3,-3-4 1,-16-1-1,-8 3 0,-19 3-1,-10 5 1,-13 8 1,-8 4-2,-3 12 1,-2 1-1,9 9-3,2-12-15,22 11-17,7-14 0,27 2-1,4-14 0</inkml:trace>
  <inkml:trace contextRef="#ctx0" brushRef="#br0" timeOffset="27886.595">19415 4890 88,'-14'-3'37,"0"19"1,-15 7 2,6 23-36,-4 9 0,4 11-2,2 13 1,4 7-2,3 11-1,2-2-2,13 3-7,-10-16-24,17 0-4,-3-22 1,4-9-2</inkml:trace>
  <inkml:trace contextRef="#ctx0" brushRef="#br0" timeOffset="28092.6068">19161 5517 96,'-23'2'39,"15"9"1,8-11-2,13 7-36,15-8-1,19-7-3,13-2 0,8-11-7,23 3-27,-10-8-2,4 7 0,-16-8-2</inkml:trace>
  <inkml:trace contextRef="#ctx0" brushRef="#br0" timeOffset="28435.6264">19637 5487 93,'-24'25'38,"2"-11"1,25 2-1,-3-16-36,35 7 1,3-11-1,7 1 0,5-7 0,6-4-1,-5-5 1,-6-4-1,-6 3 0,-11-5 0,-8 0 0,-13 1-1,-10-2 1,-11 9 0,-10 3 0,-9 12-1,-10 8 1,-6 11-1,-1 11 0,2 4 1,7 11-1,7 2 0,16-3 0,13 1 1,19-10-4,15-6 0,24-3-7,-2-24-17,21 0-12,-6-18 0,12 0-1,-12-13-1</inkml:trace>
  <inkml:trace contextRef="#ctx0" brushRef="#br0" timeOffset="28610.6364">20304 5396 85,'-18'16'38,"-8"3"-1,5 21 2,-5-6-32,7 12-2,5 2-2,5-2-2,9-1-1,5-17-11,13-2-23,1-23-3,10-8-1,-2-24-4</inkml:trace>
  <inkml:trace contextRef="#ctx0" brushRef="#br0" timeOffset="29058.662">20429 5070 107,'-21'21'41,"12"7"-1,-1-10-1,7 2-39,25-4-3,9-4 0,9 1 0,-2-3 0,8 1 0,-4-3 1,0 5 1,-8 3 1,-13 5 2,-10 8 1,-13-1 1,-5 11 0,-12 0 0,-4 6 0,-6-5-2,6 5 0,3-6 0,6-6 1,12-8-2,9-12 2,16-15-3,6-9 1,9-12-1,5-7 1,0-12 0,3 1-2,-3-3 1,-1 4-1,-12 7 2,1 11-1,-9 7 1,-5 12-1,-7 13 0,-2 8 1,-7 8-2,2 6-1,-2 12-3,-6-9-7,19 18-15,-14-16-12,20 3-2,2-13 0,17-1 0</inkml:trace>
  <inkml:trace contextRef="#ctx0" brushRef="#br0" timeOffset="29202.6703">21492 5698 123,'-25'-13'36,"10"-7"-14,9 2-20,-5-5-45,12 3 2,-2-5-4</inkml:trace>
  <inkml:trace contextRef="#ctx0" brushRef="#br0" timeOffset="43817.5062">20083 6552 89,'2'-41'35,"1"3"-2,-13-5 4,3 5-28,-11 2-6,0 7-1,-5 4 2,0 16-1,-6 5-1,0 16 1,-3 15-2,-1 15 2,-3 12-2,3 14 2,-1 11-3,6 8 3,4 9-3,7-3 1,7-2-3,5-7-2,13-6-4,1-20-6,14-8-24,-11-20 1,8-7-1,-20-23-1</inkml:trace>
  <inkml:trace contextRef="#ctx0" brushRef="#br0" timeOffset="44189.5275">19548 7027 100,'-37'-17'36,"15"5"3,3-4-2,19 16-29,9-15-4,20 6-1,13-1-1,11 0-1,8 2-1,1 3 0,5 3-1,-2 4 0,-6 3 0,-7 3-1,-8 4 0,-8 0-1,-4-2 1,-8-2-1,-4-1 1,-6-6 0,-2 1 0,-12-2 1,14-2 0,-14 2 1,0 0 0,0 0 1,-8 20 0,0-2-1,-4 9 1,0 4-2,-2 2 0,2 2-1,6-1-3,-3-11-13,14-3-17,-5-20-1,17 4 1,-1-24 1</inkml:trace>
  <inkml:trace contextRef="#ctx0" brushRef="#br0" timeOffset="44344.5363">20147 6665 110,'-33'-10'37,"9"13"0,1 1-1,7 3-36,16-7-4,0 0-9,30 3-23,2-13 0,16-3 0,6-9-2</inkml:trace>
  <inkml:trace contextRef="#ctx0" brushRef="#br0" timeOffset="44857.5657">20638 6384 101,'-22'2'36,"16"11"2,-9-2-3,6 18-29,-3 7-2,5 15 1,-4 7-2,2 16 1,-2 5-2,4 5 2,-2-3-3,2 0-1,0-6 1,2-10-2,2-10 1,2-12 0,1-12-1,3-8 1,-3-23 0,10 7 0,-5-21 1,4-6 0,2-8 0,-1-4 0,-1-8 0,4-5 0,1 2-1,1 0 2,1 5-2,6 4 0,2 7 1,0 9-2,5 10 2,-1 10-1,-4 9 0,3 9 0,-9 5 0,-4 6 1,-8 4-1,-6 4 0,-12-2-1,-9 0 1,-8-4-1,-8-4 0,-6-6 0,-1-9-2,3-6 0,3-16-2,16-4-4,2-20-10,29 7-15,2-14-4,22 5 1,5-7 0</inkml:trace>
  <inkml:trace contextRef="#ctx0" brushRef="#br0" timeOffset="45230.587">21006 6953 110,'0'0'38,"13"28"1,-13-28 0,5 24-34,-4-10-1,3 4 0,-2 0-1,1 6-1,-4 2-1,-1 1-1,-4 0 1,6 0-1,-7-4 0,0-3 0,1-3 0,6-17-1,0 0 2,0 0 0,13-28 0,-2 1 0,4-5 0,-2-4 0,2-6 0,-1 2 0,-3 6-1,-6 4 2,1 4-2,-2 7 0,0 5 0,-4 14 0,20-15 0,0 11-3,11 2-1,1-7-3,22 12-11,-16-19-9,21 15-12,-14-11 0,4 10 0,-12-6 1</inkml:trace>
  <inkml:trace contextRef="#ctx0" brushRef="#br0" timeOffset="45559.6058">21433 6992 116,'-11'24'39,"2"-10"0,22 1 0,3-12-35,13-4-1,8-8 0,9-3 0,2-7-1,-2-5 0,-3 0 0,-4 0-1,-13 1 1,-10 2-2,-15 6 0,-13 6 0,-11 8 0,-9 8 0,-5 8 0,-1 9 0,-2 8 0,8 4 0,4 3 0,9 4 0,17-5 0,8-6 0,23-2-7,3-21-10,34 11-6,-7-26-10,27 3-7,-4-13-2,18-2 1,3-6 2</inkml:trace>
  <inkml:trace contextRef="#ctx0" brushRef="#br0" timeOffset="46461.6574">22812 7026 101,'0'0'36,"-21"-15"1,7 17-1,-8 1-33,-2 5 0,-6 2 0,4 9 0,-2 0-1,3 9 1,4 1-1,12 1-2,9-4 1,9 2-1,11-6 0,9-6-1,8-6 1,2-10-1,4-11 1,2-5 1,-3-10-1,-5-6 1,-8-4 0,-7-4 0,-7-3-1,-7 3 1,-8 2-1,-3 2 0,-9 7 0,2 7 1,-4 4 0,5 9-1,9 9 1,-12-1 0,12 1 0,12 20 0,2-5 0,5 6 0,5 1 0,3 4 0,1 6-1,-4 2 1,-4 4 0,-7 4-1,-8-2 0,-5 2-1,-6-4 1,-6-5 0,-3-6 0,3-10 0,1-8 1,11-9 0,-12-16 1,17-8 0,2-8 0,7-3 1,3-3-3,2 0 0,0 1 0,6 6 0,-2 8 0,6 3 0,3 6 0,4 4 0,9 5 0,-1-9-9,18 17-11,-19-19-7,15 16-14,-17-11-1,-1 8 0,-15-8 1</inkml:trace>
  <inkml:trace contextRef="#ctx0" brushRef="#br0" timeOffset="47874.7383">18615 8012 72,'14'-11'37,"-5"-3"0,-9 14 2,12-1-26,-10 11-10,-5 5 0,-3 16 0,-3 4 0,2 8-1,-5 0 0,2 1-2,1-6 1,2-2 1,2-9-1,3-8 1,2-19-1,0 0 0,14-8 1,-5-14-1,4-7 1,0-7-1,-2-3 1,3-1 0,-4-3-1,0 10 1,-1-2-1,0 7 0,-1 6-1,4 5 1,4 2-1,5 5 1,8 6-3,7-1-1,4 5-1,3-2-1,8 8-3,-7-8-3,7 17-6,-17-19-1,8 17 3,-20-16 4,-1 12 5,-10-9 3,-11 0 4,0 0 6,-1-20 5,1 20 5,-22-11-4,11 13-1,-9-10-4,5 17 0,-8 4-3,2 8-1,-3 5 0,2 11-1,-2 5 0,4 4-1,0 1 0,11-2-1,6-5 0,10-3 0,9-11 0,10-13-1,14-14 0,6-13 0,3-10 0,3-13 0,-6-5-1,-3-8 1,-8-2 0,-12 0 0,-3 4 0,-17 6 0,-6 9 1,-7 5 0,-3 9-1,0 5 1,-2 8 0,4 7-1,11-1 0,-2 12 1,12-3-1,10-2 0,11 0 1,10-1-1,6-3 1,6-2-1,1-2 1,2-1-1,-8-1 0,-5 3 1,-8-1-1,-11 7 1,-12 0-1,-12 9 1,-12 4-1,-6 8 0,-7 4 0,-4 7-1,6 2 1,0-2 0,3 3 0,12-8-1,13-7 1,13-11 0,11-11 1,10-11-1,6-8 0,3-11 0,3-6 1,-2-7-1,-3-3 1,-7-1 0,-7 7 1,-6 6-2,-9 8 0,-17 22 0,10-8 0,-14 19 0,-8 13 0,4 5-3,-2 8-1,2-2-3,12 10-2,-2-18-6,23 10-5,-11-21-4,29 8-6,-14-20-8,21-3 0,-9-14 3</inkml:trace>
  <inkml:trace contextRef="#ctx0" brushRef="#br0" timeOffset="48400.7684">20407 8027 91,'5'-29'37,"-20"-2"1,4 11 2,-16 4-31,0 18-1,-7 4-3,1 17 0,-3 7-1,7 9-2,6 2 0,9 3-1,12-4 0,12-7-1,9-10 1,13-8-1,9-13 1,4-9-1,5-9 0,-3-10 1,-3-5-1,-6-3 0,-2-3 0,-12 7 2,-5 0-2,-10 14 1,-9 16-1,0 0 0,-18 16 0,-2 22 0,-7 25-1,-3 15 0,-3 16 1,-3 9 0,3 3 2,2 0-2,1-5 2,4-9-2,4-19 2,4-15-2,3-18 2,2-21-2,13-19 0,-10-15 0,14-20-2,8-14 2,5-17-2,4-15 2,6-12-2,4-3 1,0 4-1,-1 6 1,-3 15 0,-5 8-1,4 15-1,-9 14-3,10 20-2,-12-3-7,21 18-7,-13-20-5,25 10-7,-8-16-5,14-3 3,-4-11 1</inkml:trace>
  <inkml:trace contextRef="#ctx0" brushRef="#br0" timeOffset="48766.7893">21018 7641 108,'0'0'39,"-14"-12"2,7 27-1,-5 3-35,1 14 0,-4 8-1,0 16 0,-3 0-2,2 9 0,1-1-1,2 0 0,1-8 0,6-4-1,0-10 0,8-14-1,5-14 2,8-12-1,5-12 0,4-7 0,3-9 2,3-6-2,-1 1 0,-2 0 0,-3 7 0,-4 5 0,-6 10 0,-4 7 0,-10 2 0,9 17-2,-5 0-1,-3 3-1,7 6-2,-3-7-2,17 10-7,-8-21-5,23 10-4,-13-20-6,26 2-8,-5-15-1,9 0 3</inkml:trace>
  <inkml:trace contextRef="#ctx0" brushRef="#br0" timeOffset="49151.8113">21668 7914 112,'-14'1'41,"-15"0"1,2 18-2,-16 0-35,9 9-3,-5 2 1,3 10-2,5-3 0,9 0 0,7-2 0,9-4 0,14-8-1,11-9 1,8-10-1,6-8 1,5-11-1,2-9 1,0-7-1,1-5 0,-5-6 2,-6 3-2,-5 3 0,-3 4 0,-8 7 0,-7 13 0,-7 12 0,0 0 0,-16 25 0,3 0 0,3 5-3,-2 1-1,9 3-1,4-7-1,14 1-2,0-17-4,26 12-8,-16-25-4,27 9-7,-14-16-6,13-1-1,-10-7 2</inkml:trace>
  <inkml:trace contextRef="#ctx0" brushRef="#br0" timeOffset="49632.8388">22109 7980 108,'-1'-11'40,"-13"0"0,2 18-9,-10-5-25,-2 11 0,-6 3-2,2 4 0,-4 6-1,7-1-2,7-4 1,6 2 0,11-8-1,12-3 0,7-10 0,9-5-1,4-9 0,3-4 1,0-6-1,2-1 0,-5-8 1,1 3 0,-10 0 1,-3 4-2,-6 7 0,-13 17 0,0 0 0,0 0 0,-3 15 0,-10 15-2,-1 8 2,-4 14-1,1 7 0,-4 4 0,4 5 1,4 2 1,-1 0-1,1-2 1,-1-4 2,0-6-3,-1-6 0,1-12 0,-4-6 0,1-10 0,-5-8 0,-1-8 0,3-11 0,-3-12 0,8-5-3,-4-12-3,16-6-8,-7-21-3,26 8-5,-12-23-4,33 19-3,-12-17-7,20 10-6,7 5 5</inkml:trace>
  <inkml:trace contextRef="#ctx0" brushRef="#br0" timeOffset="50217.8723">22473 8082 97,'0'0'38,"11"-1"2,17-5-3,8-6-36,10-1 1,8-4-1,2 2 0,-3-5 1,0 1 0,-7-2 1,-8 5 0,-11-3 0,-7 3 0,-14-1-1,-15 2 1,-10 6-1,-14 3 0,-6 1 0,-7 9-1,-5 3 1,-3 12 0,6 4-1,4 8 0,9 3 0,9 5-1,13-1 1,15 0-1,16-3 0,16-11-1,10-4 0,12-8-3,14-1-5,0-21-7,20 13-5,-22-25-5,20 13-10,-17-11-5,0 6-1,-13-1 2</inkml:trace>
  <inkml:trace contextRef="#ctx0" brushRef="#br0" timeOffset="50376.8814">23324 8213 120,'-20'26'44,"-4"-14"1,13 5-3,-9-13-40,20-4-7,0 0-9,-7-20-6,24 22-5,-21-23-8,18 11-10,-11-4-1,7 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9401705"/>
              </p:ext>
            </p:extLst>
          </p:nvPr>
        </p:nvGraphicFramePr>
        <p:xfrm>
          <a:off x="214283" y="685800"/>
          <a:ext cx="8750332" cy="4998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 the fourth food group: proteins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proteins are, how to test for them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Page 149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sort foods into groups according to what they do for our bodies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 some foods we have brought 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test foods for starch, glucose, lipids and proteins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Clean up the lab so the next class can have a fair deal too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deserves to have a clean lab.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5440" y="1095120"/>
              <a:ext cx="1271160" cy="141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7880" y="1089720"/>
                <a:ext cx="1285920" cy="143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060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5000" t="25000" r="13750" b="10354"/>
          <a:stretch/>
        </p:blipFill>
        <p:spPr>
          <a:xfrm>
            <a:off x="76199" y="-12700"/>
            <a:ext cx="8891161" cy="54229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706320" y="5320080"/>
              <a:ext cx="8457480" cy="984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4800" y="5312160"/>
                <a:ext cx="8473680" cy="100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250" t="27000" r="10625" b="28000"/>
          <a:stretch/>
        </p:blipFill>
        <p:spPr>
          <a:xfrm>
            <a:off x="-137160" y="0"/>
            <a:ext cx="9509760" cy="4038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720880" y="408600"/>
              <a:ext cx="6348960" cy="3629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09720" y="400680"/>
                <a:ext cx="6374520" cy="365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6522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875" t="49000" r="11250" b="24000"/>
          <a:stretch/>
        </p:blipFill>
        <p:spPr>
          <a:xfrm>
            <a:off x="0" y="76200"/>
            <a:ext cx="9144000" cy="284076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275160" y="662400"/>
              <a:ext cx="2287080" cy="2574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61120" y="646200"/>
                <a:ext cx="2310840" cy="260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944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6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2281</TotalTime>
  <Words>155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203</cp:revision>
  <dcterms:created xsi:type="dcterms:W3CDTF">2006-08-16T00:00:00Z</dcterms:created>
  <dcterms:modified xsi:type="dcterms:W3CDTF">2013-09-19T21:49:09Z</dcterms:modified>
</cp:coreProperties>
</file>