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6" r:id="rId4"/>
    <p:sldId id="327" r:id="rId5"/>
    <p:sldId id="32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00:29:13.55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10702 4997 53,'15'-10'37,"-15"10"-1,0 0 0,1 23-23,-11-2-9,1 13 0,-2-1 1,7 5 0,-6-4 0,10-2 0,0-32 0,37-8-1,12-46-1,37-40 0,33-37-2,39-34 2,40-42-3,31-38-1,34-27-14,10-56-11,32-12-9,-8-44-4,-153 181-5</inkml:trace>
  <inkml:trace contextRef="#ctx0" brushRef="#br0" timeOffset="2088.1194">9509 6953 54,'0'0'33,"0"0"-1,0 0 0,0 0-22,4 30-5,-9 2 0,6 14-1,-4 4 1,5 12-1,-3-11 2,11-1 0,10-29 2,31-29-1,35-65 1,95-48-1,20-66 0,63-55-2,104-50-7,10-52-32,53-16-8,1-17-1,-14 10-3</inkml:trace>
  <inkml:trace contextRef="#ctx0" brushRef="#br0" timeOffset="304623.4235">10376 8503 64,'6'-16'36,"0"6"-2,-6 10 3,0 0-35,3 12 0,-3 7 0,1 13 0,-1 9 3,3 9-1,-3-1 1,8 5-1,2-11 1,14-13 0,16-32-1,28-29 1,27-47-2,39-40 0,39-36-1,32-35 1,25-26-3,15-14-1,1 6-14,-17-4-21,-23 27-4,-35 21 1,-35 33-2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2.3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2601 889 60,'0'0'34,"53"-26"1,-53 26 1,0 0-31,0 0-1,0 0 1,37-47 0,-37 47 0,0 0 0,7-49-1,-7 49-2,0 0 0,0 0 1,-58-50-1,58 50-1,-66 5 1,66-5 2,-78 40-2,-26 37 2,-17 19-3,2 25 2,1 12-2,21 6 1,26-9-1,41-10-2,42-51 2,22-21-2,22-19 2,17-20-2,17-23 0,8-14 3,2-13-2,2-6 1,-9-6-1,-10-3 1,-13 8-1,-14 7 2,-17 11-2,-14 8 0,-11 10-1,-14 12 1,1 20-1,-12 10 1,0 9-1,-2 10-1,5 10 0,4 0-2,12-1-3,1-19-16,23-1-16,6-17 0,14-14-1,4-18 0</inkml:trace>
  <inkml:trace contextRef="#ctx0" brushRef="#br0" timeOffset="451.0258">3445 859 68,'6'-49'41,"-2"1"-2,-4 48 1,3-75-24,-3 75-10,0 0-3,0 0 0,0 0-1,-17 6-1,2 76-1,2 32 1,-2 13-2,4 9-1,6-1-3,4-22-3,16-20-31,-6-34 1,17-17 0,-1-27-2</inkml:trace>
  <inkml:trace contextRef="#ctx0" brushRef="#br0" timeOffset="886.0507">3785 1083 99,'0'0'39,"0"0"2,0 0 0,5-47-38,-5 47 1,-9 30-1,-8 13-1,5 17 0,0-1-2,6 3 2,3-7-2,8-2 0,4-20 0,14-8 0,8-11 1,11-13-1,9-14 1,5-12 0,4-7 0,1-14 0,-61 46 0,63-51 0,-63 51 1,56-57-1,-56 57 1,51-55-2,-51 55 0,39-47 0,-39 47 0,18-23-1,-7 14 0,1 20 1,-15 16-2,4 14 1,-11 11-1,5 9-2,3 0-2,4-21-13,22-6-20,3-13-2,22-9 1,-1-15-1</inkml:trace>
  <inkml:trace contextRef="#ctx0" brushRef="#br0" timeOffset="1161.0664">5048 1074 110,'0'0'42,"0"0"0,0 0-1,-20-50-37,20 50 0,-31 5 0,-15 13-1,-12 13-2,6 16 0,0 2-2,14 5 1,16-2-1,27-7-1,25-20-2,13-6 0,17-9-4,-2-18-23,24-6-9,-5-11 2,-77 25 0,87-35-3</inkml:trace>
  <inkml:trace contextRef="#ctx0" brushRef="#br0" timeOffset="1478.0845">5467 1100 112,'49'-44'39,"-49"44"2,0 0 0,16-4-35,-42 15-3,-9 24 2,-12 10-3,8 11 0,7-5-1,13 4 2,17-10-3,24-17 0,13-12 0,11-10 0,8-13 0,8-10 0,4-13 0,-66 30 0,65-41 0,-65 41 0,67-52 0,-67 52 0,50-62 0,-50 62 0,45-59-2,-45 59-3,21-52 0,-21 52-2,0 0-7,7-48-26,-7 48 0,0 0 2,0 0-1</inkml:trace>
  <inkml:trace contextRef="#ctx0" brushRef="#br0" timeOffset="1855.1061">6487 986 111,'0'0'40,"47"-24"4,-47 24-4,0 0-35,0 0 1,0 0-2,-63-3-2,63 3 1,-42 21-3,-21 10 0,-3 2 0,28 1 0,17 0 0,29-7 0,19-5 0,25-8 0,7-10 0,-2 0 0,-6-2 0,-8 4 0,-10 3 0,-14 8 0,-15 0 0,-16 8 0,-13 6 0,-7 1-2,-5 1-1,-6-1-1,7 1-5,-10-13-30,28 3-1,0-15-1,18-8 0</inkml:trace>
  <inkml:trace contextRef="#ctx0" brushRef="#br0" timeOffset="2283.1306">6883 1110 112,'0'0'41,"0"0"1,54-32-1,-54 32-36,0 0-1,0 0-1,54-2 0,-54 2-1,0 0 0,56 2-2,-56-2 0,49-9 0,-49 9 0,51-20 0,-51 20 0,0 0 0,60-46 0,-60 46 0,0 0 0,0 0 0,0-46 0,0 46 0,0 0 0,-84 12 0,15 12 0,0 13 0,-2 8 0,23 11 0,13 4 0,37-9 0,32-20 0,39-24 0,18-8-10,-91 1-7,100-20-9,-48 9-8,6 0-8,-5-1-1,2 0 1,26-3 3</inkml:trace>
  <inkml:trace contextRef="#ctx0" brushRef="#br1" timeOffset="5978.3419">2592 1719 58,'0'0'31,"-7"10"0,7-10-2,-7 12-27,7-12 1,-2 14 1,3-2 0,-1-12 1,9 15 1,-9-15-1,22 13 0,-7-10-1,13 0 0,2-3-2,12 0 0,4-3 0,16-1-1,6-4 0,11-1 0,9-4-2,9-2 3,8-2-3,8-1 3,8-1-3,5 0 3,2 1-3,6-3 3,0 5-1,2 0-1,5 1 1,0 5-1,-5-1 1,-2 5 0,2-3 0,-3 4-1,5-2 1,-5 3 0,-5-1 0,2-4 0,-5 7 0,7-7 0,-3 4 0,-6 0 0,-5 1 0,-1-1-1,-8 0 1,0 0-1,-10-5 0,-5 5 0,-9-6 1,-9 1-1,-9 0 0,-11 3-1,-12-1-1,-15-7-23,-1 8-12,-28 7 0,-4-10-2,-18 4 0</inkml:trace>
  <inkml:trace contextRef="#ctx0" brushRef="#br2" timeOffset="10760.6154">1435 2177 77,'-29'8'38,"-14"1"-1,-1 23 1,-12-1-32,0 19 0,-6 1 1,6 16-1,2 5-2,8 4 0,11 0-2,12-5 2,10-4-3,23-9 2,19-13-3,12-9 1,16-19 0,9-11-1,9-16 0,4-6 1,-4-11-1,-6-3 0,-6-6 1,-13 6-1,-7 2 0,-15 7 0,-8 8 0,-20 13 0,0 0 0,4 30 0,-11 1 0,3 0-2,2 8-1,4-8-2,15 6-4,0-27-27,24-1-3,-2-26 2,23-5-4</inkml:trace>
  <inkml:trace contextRef="#ctx0" brushRef="#br2" timeOffset="10979.628">2249 2051 74,'-16'6'40,"-9"9"-1,8 32 0,-13 8-17,11 20-17,-1 7-3,6 14 1,4 5-3,1-1-1,14 0-4,-1-21-4,22-3-27,-4-24-3,18-12 1,0-24-2</inkml:trace>
  <inkml:trace contextRef="#ctx0" brushRef="#br2" timeOffset="11354.6494">2584 2494 88,'-17'-3'38,"-8"5"0,7 23 2,-10 1-33,12 17-1,-2 5-2,9 6 0,5 0-1,5 1 1,11-10-2,9-3-1,8-13 1,8-15-1,4-11 1,6-13-1,5-13 0,2-14-1,-4-10 1,-3-5-1,-6-5 0,-7 3-1,-5 3 0,-5 6 0,-11 11 1,-7 15-2,-6 19 2,-3 13-1,-7 15 0,-1 12 1,2 12-3,-1 2-1,13 6-3,-1-13-5,26 4-26,0-21-2,19-1 2,3-26-1</inkml:trace>
  <inkml:trace contextRef="#ctx0" brushRef="#br2" timeOffset="11580.6624">3525 2525 73,'-10'-20'38,"-15"-5"0,3 23 2,-15-6-15,3 26-19,-2 8-1,2 11 0,5 8-3,4 2 0,8 3-1,15-5 0,12-6-2,11-12-3,23-6-3,3-23-4,29 0-27,-8-26-2,17-1 1,-10-17-1</inkml:trace>
  <inkml:trace contextRef="#ctx0" brushRef="#br2" timeOffset="11842.6773">3927 2478 98,'-20'7'40,"-22"5"-1,4 23 2,-14 3-34,11 8-2,2 2-1,14 3-1,7-4-1,13-2-1,18-12 0,13-10 0,11-12-1,11-15 1,8-11-1,3-15 1,-1-7-1,-5-9-1,-7-6 0,-9-2-2,-11 2-1,-13 0-2,-8 12-1,-11-2-3,2 29-7,-18-10-23,22 23 2,-21-4-1,21 17 2</inkml:trace>
  <inkml:trace contextRef="#ctx0" brushRef="#br2" timeOffset="12195.6975">4602 2302 96,'-12'7'41,"-20"-6"-1,5 21 1,-17 4-34,11 4-2,-3 1-1,6 5 0,5-1-2,10-3 0,13-4-1,11-9 1,13-1-2,12-10 2,8 0-2,6-5 0,0 3 0,-4 3 0,-7 4-1,-12 10 1,-13 5 0,-14 6-1,-15 4 1,-8 6-1,-5-2 0,-4-6-3,8 0-1,-2-17-5,28 1-21,0-20-9,21-16 0,4-17-1</inkml:trace>
  <inkml:trace contextRef="#ctx0" brushRef="#br2" timeOffset="12532.7168">4909 2523 110,'-17'13'39,"19"5"2,-2-18-3,13 9-34,13-9 0,14-3-3,4-6 1,7-4-2,-3-7 1,2 0-2,-6-6 2,-14 0-1,-11-4 0,-11 2 0,-13 2 0,-9 5 0,-9 5 1,-10 10-1,-6 9 1,-3 12-1,-2 13 1,2 8 1,5 10-2,5 2 2,9 2-3,13 0 0,19-4-2,10-17-7,28 7-24,-2-26-6,27 4-1,3-23-1</inkml:trace>
  <inkml:trace contextRef="#ctx0" brushRef="#br2" timeOffset="12903.738">6549 2279 107,'0'0'41,"0"0"-1,-16 26 0,-8 11-38,6 6 1,4 3-2,-2 10 0,7 5-1,2-3-2,13 1-3,7-21-5,20 5-27,-5-27-2,14-1 0,-6-29-1</inkml:trace>
  <inkml:trace contextRef="#ctx0" brushRef="#br2" timeOffset="13052.7466">6608 2040 119,'-32'-15'38,"-5"1"-1,17 12-13,20 2-61,12 4-1,26 4-1,6-4-2</inkml:trace>
  <inkml:trace contextRef="#ctx0" brushRef="#br2" timeOffset="13417.7674">7196 2227 90,'-47'7'40,"11"11"1,-9-12-1,20 16-18,2-7-20,6 4 1,9 3-2,8 2 0,6 6 0,9-1 0,5 4-1,1-6 1,1 4-1,3-3 1,-3-6-2,3 0 2,-7-5-1,-2-3 1,-2-4-1,-5 3 0,-4-3 0,-6 5-1,-5 4 0,-8 1 0,-4 1-1,-9 4 0,-3 2-2,-5-7-2,13 11-19,-16-24-14,18 3 0,-2-18 0,22 8-2</inkml:trace>
  <inkml:trace contextRef="#ctx0" brushRef="#br2" timeOffset="14014.8016">8630 2153 70,'0'0'38,"-29"-10"0,10 15 0,-15-6-18,2 18-14,-8 5-1,2 16-1,-9 6 0,7 10-1,3-2 0,8 3 0,10-6-1,18-7 1,11-17-2,17-16 0,16-16-1,7-11 1,5-19 0,5-5-2,-4-6 1,-3 2-1,-10 2 2,-9 6-1,-11 9 1,-8 12-1,-15 17 0,0 0 1,-2 28-1,-6 4 0,-2 9-1,-1 5 1,7 8-4,0-6-4,25 14-23,-8-26-8,26 7-2,-1-23 0</inkml:trace>
  <inkml:trace contextRef="#ctx0" brushRef="#br2" timeOffset="14471.8277">10176 2085 80,'-41'2'39,"1"15"-1,-14-4 1,11 15-31,-8-7-4,12 3 0,3-3-2,11-2-1,15-6 0,10-13-1,29 10 0,4-9-1,9 1 2,1 3-1,1 2 1,-1 9 1,-10 7-1,-12 9 0,-14 6-1,-10 2 3,-12 5-3,-5-5 2,-4 0-4,1-13 0,9 1-8,-5-26-27,32 1-2,2-24-2,24 0 1</inkml:trace>
  <inkml:trace contextRef="#ctx0" brushRef="#br2" timeOffset="15020.859">10627 2091 92,'-9'19'39,"-11"-8"1,7 20-1,-13 3-36,7 8 1,-2 1-1,0 8 0,-1-2-1,0-2 1,6-3-1,2-9 0,5-10-1,3-10 0,6-15 0,0 0-1,20-34 1,-3 1-2,4-11 2,1-3-2,2-6 1,2 0 0,-6 7 1,-2 4-1,-5 10 1,-3 10-1,-3 10 0,-7 12 0,12 7 0,-6 8 0,3 5 0,5 4 0,4-3 0,8 4 0,6-7 1,8-7-1,2-9 0,9-7 1,2-10 0,-2-8-1,-3-2 1,-3-6 0,-4 2-1,-9 4 1,-6 2-1,-9 5 0,-5 7-1,-12 11 1,0 0-1,4 20 0,-9 4 0,-1 8-1,1 10-2,-1-1-1,10 12-5,-5-20-16,26 14-12,-7-21-1,24 0-2,0-24 2</inkml:trace>
  <inkml:trace contextRef="#ctx0" brushRef="#br2" timeOffset="15403.881">11645 2088 107,'-31'8'41,"-19"-2"0,8 20-4,-9-2-32,5 12-1,2 0-2,8 6 1,7-2-2,15 1 0,12-6 0,15-7 0,14-8-1,8-13 1,8-11-1,7-11 0,-1-10 0,5-12 0,-7-5 0,-2-3 0,-8 2 0,-10 1 0,-7 6 0,-6 6 0,-11 13-1,-3 17 1,0 0 0,-16 17-1,3 13 1,-2 8-1,3 8 0,1 2-1,8 3-4,6-12-3,23 6-16,-8-31-10,25 2-3,0-31-2,15-3-2</inkml:trace>
  <inkml:trace contextRef="#ctx0" brushRef="#br2" timeOffset="15621.8935">12382 1756 87,'-13'21'40,"-15"10"3,3 20-2,-13 0-14,6 13-25,3 1 0,7 9-2,7-5-1,6-2-2,17-11-3,4-18-6,25 0-21,-8-34-8,23-4 1,-6-31-1</inkml:trace>
  <inkml:trace contextRef="#ctx0" brushRef="#br2" timeOffset="15809.9043">12725 1625 121,'-15'26'41,"-19"15"1,2 24-2,-3-2-38,4 6-3,2 2-1,6-4-5,17 14-14,-5-26-18,22 4-2,-2-19-1,19-3-1</inkml:trace>
  <inkml:trace contextRef="#ctx0" brushRef="#br2" timeOffset="16423.9394">13898 2073 91,'-22'-10'38,"-1"16"0,-17-3 0,-1 12-32,-11 4-4,-1 6 1,-2 2-1,4 1 0,5-6 0,10 4 0,12-7-1,13-3 0,15-5-1,12-4 1,14-5-1,12 4 0,4-2 1,5 4-1,-1 2 0,-5 2 1,-9 7-1,-9 4 0,-14 3 0,-11 3 0,-15 4 0,-8-4 1,-7 3-2,-1-7 0,1 0-3,-1-11-2,20 6-16,-5-21-16,25 1 1,3-21-5,23 2 4</inkml:trace>
  <inkml:trace contextRef="#ctx0" brushRef="#br2" timeOffset="16808.9614">14267 2028 95,'0'0'39,"-5"17"1,-15-2-2,6 17-33,-11 1-1,3 15 1,-1-1-2,2 4 1,3-4-2,10-5 0,6-6 0,14-8 0,5-13-1,11-15 1,10-15-1,7-10 0,4-10 0,5-5 0,-2-8-1,-3 3 1,-6 2-1,-7 2 0,-7 12 0,-9 5 0,-8 13 0,-12 11-1,0 0 0,0 24 0,-6 6-1,1 9-1,1 6-1,3 5-1,13 7-5,-5-19-13,25 13-10,-1-24-6,17 0 1,0-24-3</inkml:trace>
  <inkml:trace contextRef="#ctx0" brushRef="#br2" timeOffset="17288.9889">15106 2035 103,'-37'0'40,"-10"0"0,8 22 0,-10 0-33,9 14-4,5 1 0,10 9 0,8-2-2,10-2 1,13-5-1,8-8 0,11-12 0,11-9-1,6-13 0,2-13 0,0-3 1,-1-13-2,-4-2 1,-7-2 0,-4 4-1,-9-3 1,-7 9-1,-2 4 0,-7 9 1,-3 15-1,0 0 1,-14 26-1,0 15 1,-2 19 1,-6 14-1,-2 17 1,-4 9-1,-2 6 1,-1 4 0,2-5 0,1-10 0,1-12 0,1-15 0,-1-17-1,-1-15 0,3-17-1,-1-19 0,2-13-1,4-14-3,2-19-6,22 3-14,-12-35-6,28 9-9,-4-18-1,21 10 1,3-6-1</inkml:trace>
  <inkml:trace contextRef="#ctx0" brushRef="#br2" timeOffset="18018.0304">15842 2034 102,'-35'-21'39,"3"17"3,-14-9-3,-7 14-33,1 4-2,1 12 0,-4 9 0,6 4-2,3 9 0,11 3 0,6 1-1,15 1 0,11-10-1,15-2 1,9-16 0,16-9-1,8-14 0,5-11 0,2-8 0,2-8 0,-8-1-1,-3-7 1,-6 0 0,-10 9 1,-9 2-2,-7 12 2,-8 8-1,-3 11 0,-14 5-1,-2 11 1,1 13 0,0-2-2,7 10 1,3-4-1,12-2 0,7-8-1,15-6-1,9-11 0,10-5 0,3-11 0,5-7 0,-5-6 1,-1 2 1,-7-4 1,-9 2 2,-11 5 0,-8 4 0,-15 14 1,0 0 0,0 0 1,-25 28-1,7 2 0,-4 2 0,3 7 0,0-1 0,5 1 0,5-6-1,4-7 1,6-12 0,-1-14-1,26-6 1,-9-15-1,0-6 1,3-10-1,-2-1 0,1-5 0,-3 4 0,-2 2 0,-3 8-1,-3 5-1,1 6-1,6-2-9,19 17-8,-7-18-7,32 22-6,-5-17-3,33 16-7,4-9 1,28 5 0</inkml:trace>
  <inkml:trace contextRef="#ctx0" brushRef="#br2" timeOffset="18792.0748">17342 2040 89,'18'-9'39,"-17"-5"0,-1 14-1,0 0-33,-17 16-1,-1 1-1,-5 16 1,-4 5-2,-2 10-1,3 1 1,5 2-1,0-1 0,6-5 0,9-9 0,4-10-1,6-11 1,-4-15-1,22-11 1,-4-14-1,-1-7 0,4-8 1,-3-9-1,1 1 1,-4-2-1,0 2 0,-3 9 0,-1 5 1,-5 14 0,-2 8-1,-4 12 0,10 5 0,-5 11 0,2 7 0,3 6 1,5-1-2,7 1 1,4-4 0,11-7 0,1-9 0,10-9 0,3-8 1,3-8-1,-1-8 0,-4-9 1,-3 3 0,-9-2 0,-7 7 0,-7 1 0,-11 6 0,-6 8-1,-6 10 1,-7 14-2,-6 7-1,-1 9 2,-2 4-3,3 8 1,2 0-3,11 6 0,5-14-4,23 7-9,0-35-7,29 14-6,-7-33-3,20 4-5,-6-23 2</inkml:trace>
  <inkml:trace contextRef="#ctx0" brushRef="#br2" timeOffset="19115.0933">18425 2015 83,'-15'3'41,"-21"-1"-1,7 17 1,-15 2-26,11 9-10,-1 4-1,6 5-3,9-1 1,9 5 0,12-8-1,14 0 0,8-12 0,6-6 0,12-14-1,1-10 1,4-11 0,-4-12-1,-1-5 1,-7-10-2,-8 2 1,-9-4-1,-9 1 0,-10 3-1,-8 11-1,-6 4 0,-4 10-1,-4 4-1,9 19-6,-7-13-11,27 27-6,-6-19-5,24 14-5,4-16-1,22 8 1</inkml:trace>
  <inkml:trace contextRef="#ctx0" brushRef="#br2" timeOffset="19333.1058">19170 1410 102,'-23'-8'41,"3"23"2,-21 19-3,7 22-36,-9 10-1,4 16-2,-5 7 1,3 6-3,8-4 0,6 3-3,14-7-2,2-22-15,26 10-11,-4-31-10,23-4 1,-5-26-1</inkml:trace>
  <inkml:trace contextRef="#ctx0" brushRef="#br2" timeOffset="19713.1275">19135 2048 95,'-9'14'41,"16"1"0,-7-15-1,36 14-37,-6-11 0,18-1-1,4-7 1,7-3-1,0-10-1,0 3 2,-6-8-2,-6-4 0,-12-1-1,-8-1 2,-12 3-2,-14-1 0,-10 9 0,-12 5 0,-11 11 0,-10 13 1,-7 10-1,-4 10-1,-2 7 2,2 10-2,7 1 1,11 5-1,18-4 1,12-10-3,23-4 0,13-17-4,33 8-13,-8-35-9,34 8-9,-6-26-2,15 2-1,-11-14 1</inkml:trace>
  <inkml:trace contextRef="#ctx0" brushRef="#br2" timeOffset="19913.1388">20039 1942 98,'-42'17'40,"3"13"0,-9-6 0,16 16-34,-4-7-3,12 2-1,9-5-1,13 0-1,13-10-1,12-7-2,15-4-2,3-19-14,27 12-13,-12-24-8,11 5 1,-10-16-2</inkml:trace>
  <inkml:trace contextRef="#ctx0" brushRef="#br2" timeOffset="20233.1571">20327 1981 106,'-25'37'39,"-10"-6"2,15 16-7,-2-13-30,10 0-1,4-7 0,12-6-1,14-13-1,6-5-1,10-10 1,7-9-1,7-5 0,-2-9 0,2-2 0,-3-1 2,-6 0-2,-4 5 2,-11 2-2,-4 12 2,-10 4-1,-10 10 1,-1 14-1,-5 3-1,-8 10 1,1 3-3,-1 5 1,-1-2-4,5 12-7,-6-27-13,22 17-8,-12-24-7,18 4-1,-12-15-2</inkml:trace>
  <inkml:trace contextRef="#ctx0" brushRef="#br2" timeOffset="20700.184">21205 1378 97,'-10'-32'41,"4"12"1,-6 2-2,12 18-34,-20 15-4,7 23 1,-5 18 1,-2 19-2,-4 7 0,-2 14-1,-1 4 0,5-1-2,8-6 0,5-12-3,16-6-5,-6-26-17,35 5-14,-4-26-2,15-6 1,-2-21 0</inkml:trace>
  <inkml:trace contextRef="#ctx0" brushRef="#br2" timeOffset="26088.4922">21433 1989 94,'0'0'38,"16"-11"0,2 11-1,1-4-37,10 2 1,6 0 0,7 0 0,1 2 0,4-3 1,0-2-1,-3-2 1,-5-4-1,1-6 0,-10-2 0,-6-3 0,-7-3-2,-11-3 2,-9 3-2,-9 1 1,-10 6-1,-9 8 2,-8 9 1,-5 10-1,-4 12 2,2 9-1,1 8 1,10 4-3,7 1 2,15 0-2,18-9 0,21-5-3,26-6-3,8-17-32,36 0-2,3-21 1,21-1-2</inkml:trace>
  <inkml:trace contextRef="#ctx0" brushRef="#br2" timeOffset="26458.5133">23192 1213 109,'0'0'39,"0"0"2,-5 31-3,-13 11-39,8 14 2,-3 11-1,-2 12 1,1 4 1,-1-2-2,0 2 0,1-4-3,7-3-2,-6-17-27,15-4-6,-5-18-1,12-8-1</inkml:trace>
  <inkml:trace contextRef="#ctx0" brushRef="#br2" timeOffset="26659.5248">22914 1808 112,'-23'1'39,"21"11"1,2-12-3,16 2-36,20-9-1,15-4-1,16-7-4,8-13-3,25-8-28,-14-6-3,11 0 1,-15-9-1</inkml:trace>
  <inkml:trace contextRef="#ctx0" brushRef="#br2" timeOffset="27028.5459">23790 1242 105,'0'0'40,"6"-65"0,-26 55-2,5 19-32,-19 18-2,11 17 0,-7 14-2,2 16 0,-2 8 1,8 0-1,1-5 1,3-5-2,0-7 1,7-6-1,4-10 1,2-8-2,6-17 0,4-9 0,10-10 0,4-12 0,6-9 0,1-7 0,1-4 0,3-7 0,-1 3 0,-3 1 0,-3 7 0,-3 4 0,-6 11 0,-5 7-2,-9 1 1,13 28-2,-11-3 1,0 3-5,9 10-3,-11-14-20,24 13-9,-5-16-1,19 4-1,-3-16 1</inkml:trace>
  <inkml:trace contextRef="#ctx0" brushRef="#br2" timeOffset="27418.5682">24289 1735 106,'-20'-8'38,"-13"3"2,2 12-2,-13 5-32,11 8-1,-3 3 1,5 6-3,2 1 1,8 5-2,10-7 0,7 2-1,12-8 0,8-1-1,9-13 0,7-7 1,6-4-1,5-16 0,-2 1 0,0-10 0,-5-1 0,-2-4 0,-7 4 0,-9 4 0,-4 5-2,-7 5 2,-7 15 0,0 0 0,0 0-1,-9 28 1,4-3-1,2 3-1,4 4 0,5-1-2,11 0-4,-1-22-9,26 5-22,-6-21-2,14-1 1,-1-16 0</inkml:trace>
  <inkml:trace contextRef="#ctx0" brushRef="#br2" timeOffset="27620.5798">24996 1308 108,'-27'16'40,"3"18"0,-10 14-1,1 7-36,5 10 0,3-1-1,3 0-2,7-6-3,7 0-3,-2-15-30,18-1-3,-9-17 1,10-3-3</inkml:trace>
  <inkml:trace contextRef="#ctx0" brushRef="#br2" timeOffset="27817.5911">24659 1539 119,'0'0'42,"0"0"1,11 6-1,8 2-39,17-4-4,12-4-1,6-6-9,21 5-12,-18-8-19,17 2 0,-12-6-1,7 5-1</inkml:trace>
  <inkml:trace contextRef="#ctx0" brushRef="#br2" timeOffset="28963.6566">1254 3916 78,'-25'19'37,"-15"1"-1,4 15 1,-11-2-29,6 17-2,-1-5-1,9 6-1,9-3-2,17-2-1,16-4 0,14-7-1,18-10 1,14-11 0,11-16-1,6-9 1,1-16 0,-4-10 0,-6-12 0,-7-5 0,-17-5-1,-13 0 1,-19 1 0,-13 6 0,-15 11-1,-17 10 0,-6 10 0,-8 13 0,-2 11-1,5 8 1,7 11-2,9 3-1,18 4-2,10-9-5,32 3-26,6-13-1,24 0 0,5-14-1</inkml:trace>
  <inkml:trace contextRef="#ctx0" brushRef="#br2" timeOffset="29377.6803">2062 3864 87,'-20'20'38,"-6"-10"0,7 13 1,-11 3-31,6 6-2,0 7-2,3 8-1,2 3 0,2 5-1,6-5 0,6-1-1,9-7 1,10-7-1,9-15 0,14-13-1,8-15 1,9-14-1,5-11 0,2-9 1,0-10 0,-4-4-1,-5-3 1,-10 3 0,-10 4 0,-6 6 0,-12 9-1,-5 9 0,-9 12 0,0 16 0,-14 13 0,0 11-1,0 15-1,1 5 0,4 9-1,2 1-2,12 1-1,6-11-4,19 8-16,-1-27-12,22 1 0,-8-23 0,19 0 1</inkml:trace>
  <inkml:trace contextRef="#ctx0" brushRef="#br2" timeOffset="29701.6988">2921 3990 65,'0'0'37,"-17"-9"-3,8 25 3,-12 5-11,3 17-23,0 7 2,3 8-2,3 2 0,6 1-1,4-6-1,2-5 1,5-14 0,4-10 0,5-18-1,0-12 1,5-13-1,0-12 0,-1-11 1,0-7 0,-2-4 0,-2 0-1,0 4 0,-5 7 0,0 7 0,0 8-1,-1 9 0,4 7-2,7 9-3,2-1-5,29 9-28,-5-8-1,24 7-1,7-10-2</inkml:trace>
  <inkml:trace contextRef="#ctx0" brushRef="#br2" timeOffset="30452.7418">4279 3260 88,'-12'-19'37,"12"19"1,-15 21 0,12 16-34,-4 6-1,2 17 0,0 10-1,2 17-1,0 7 1,1 6 0,-2-1-1,3-6 0,-1-9 0,4-9-1,-4-15 1,5-13-2,-1-18 2,4-14-1,-6-15 0,20-14 1,-7-12 0,6-7 0,-2-12 0,4-1 0,2-6 0,1 2-1,0 4 1,-2 9-1,0 7 0,3 11-1,-4 12 1,4 11 0,-2 11 0,0 6 0,-6 11 0,-3 4 0,-6 3 0,-7 5 1,-6-1-1,-13 0-1,-6-3 1,-7-4-1,-6-3 1,-6-9-1,0-6 0,1-11-3,9-6 0,4-12-5,29 11-21,-19-34-9,33 12 2,1-10-2</inkml:trace>
  <inkml:trace contextRef="#ctx0" brushRef="#br2" timeOffset="30833.7636">5083 3846 85,'-14'-11'37,"-6"23"0,-17-4 1,9 21-30,-15-2-3,9 12 1,-8 1-1,10 8-1,4-2-2,9-1 0,10-4-1,14-9 0,8-7-1,13-10 0,10-12 0,9-11 0,4-12 1,-3-9 0,-2-5-1,-5-9 1,-7-1-1,-10-1 1,-11-1-2,-11 3 0,-10 8-1,-4 5-1,-5 10-1,-4 5-2,5 17-3,-3-10-13,16 26-15,5-18 0,15 25-1,4-20 1</inkml:trace>
  <inkml:trace contextRef="#ctx0" brushRef="#br2" timeOffset="31250.7874">5655 3781 102,'-35'17'38,"-20"-5"2,8 13-1,-4 1-35,6 5 1,-1 3-2,11 1 0,8 3-1,14-2-1,17-6 0,15-8 0,13-11 0,10-8-1,10-14 1,6-10-1,2-15 1,5-14 0,-7-8 0,-7-7-1,-7-6 1,-8-4 0,-8 3 0,-5 2 0,-6 12 0,-9 9 0,-4 13-1,-7 21 1,3 15-1,-22 30 0,4 15-1,-2 13 0,5 12-1,1 5-1,10 6-1,4-7-2,17-6-3,4-18-6,29-1-22,-10-25-3,22-2 3,-10-23-2</inkml:trace>
  <inkml:trace contextRef="#ctx0" brushRef="#br2" timeOffset="31437.7981">6342 3747 95,'2'-26'38,"-13"-1"0,11 27-1,-23-2-25,10 19-7,-2 11-1,1 10-1,0 10-2,5 4-1,2 3-2,3-4-1,12-1-5,-5-23-27,20 1-3,-8-27 0,13-4-1</inkml:trace>
  <inkml:trace contextRef="#ctx0" brushRef="#br2" timeOffset="31594.8071">6359 3440 112,'-26'-16'36,"12"23"2,-4-3-4,14 12-37,13 12-28,-4-10-6,18 12-1,-2-13-1</inkml:trace>
  <inkml:trace contextRef="#ctx0" brushRef="#br2" timeOffset="31947.8273">6731 3757 102,'-9'17'39,"18"9"0,0-23-1,19 7-33,10-10-1,12-4 0,4-8-2,3-6-1,-2-4 1,-4-3-2,-8-3 1,-12 0 0,-14 1-1,-11 2 0,-8 6 1,-12 7-1,-8 8 0,-7 6 0,-7 13 0,-2 4 0,3 13 0,-1 5 0,6 9-1,8-3-1,14 5-1,11-10-3,22 4-14,0-22-17,30-1-3,0-29 1,21 1 0</inkml:trace>
  <inkml:trace contextRef="#ctx0" brushRef="#br2" timeOffset="32256.845">7675 3442 97,'-38'9'39,"4"20"1,-10-6-1,17 16-30,-3-3-6,10 1 1,11-6-2,13-4 0,10-10 0,15-4-1,9-7-1,3-1 1,1-4 0,-4 3-1,-7 5 0,-9 8 1,-13 9-1,-14 8 1,-14 8-1,-9 5 0,-5 2-1,-6-2 0,2-2-2,-1-15-8,23 2-28,-10-23-2,25-9 2,0 0-3</inkml:trace>
  <inkml:trace contextRef="#ctx0" brushRef="#br2" timeOffset="36478.0864">8816 2950 55,'-8'-11'33,"-5"13"0,-11 1-1,4 24-19,-19 1-3,7 24-2,-12 6-2,5 17-1,-3 4-1,3 10-2,10-1 0,10-2-1,9-4-1,14-7-3,13-6-1,9-14-6,25-1-24,-3-19-2,14-1-1,-4-17 1</inkml:trace>
  <inkml:trace contextRef="#ctx0" brushRef="#br2" timeOffset="36945.113">9383 3481 73,'-27'-13'38,"5"6"-2,-13-8 2,8 11-28,-11 3-5,4 7 0,-8 8-1,5 11-1,-1 8 0,5 10 0,2 4-1,8 1 0,8-5-1,8-2 0,14-11 0,10-13 0,13-10-1,10-14 0,8-13 1,6-6-1,-1-10 1,0-2-1,-5-2 1,-9 2-1,-9 5 0,-9 3 0,-8 7 1,-7 10-2,-6 13 1,0 0 0,-11 0 0,3 15 0,-1 10 0,1 5-1,4 6-1,2-1-1,9 8-2,-3-11-2,20 11-12,-2-23-19,12 0 1,-1-17-2,11 0 3</inkml:trace>
  <inkml:trace contextRef="#ctx0" brushRef="#br2" timeOffset="37312.134">9818 3470 95,'0'0'34,"-22"4"3,12 19-8,-9-5-24,5 9 0,-1 2-1,3 8-1,1-3-1,5-3 0,3-4-1,6-3 1,6-12-2,6-6 1,5-13 0,5-7-1,4-9 1,2-5 0,0-3 0,-1-2-1,-2 1 1,-5 2-1,-4 7 0,-2 5 0,-4 9 0,-4 7 0,-9 2-1,13 23 0,-7 1-2,3 1-1,5 9-1,0-5-3,15 6-5,-8-14-24,25 7 0,-4-21 0,19 1 2</inkml:trace>
  <inkml:trace contextRef="#ctx0" brushRef="#br2" timeOffset="37671.1546">10651 3375 91,'-21'-6'35,"-17"0"1,2 22 3,-3 1-33,2 15-1,2 3-1,8 8-1,7-1 0,11 1 0,14-10-1,16-8-1,10-15 0,13-10 0,8-15-1,5-15 1,7-9-1,-5-10 1,-1-9-1,-8-6 1,-8-4-1,-3 1 1,-11 5-1,-6 8 1,-13 8 0,-3 10-1,-9 19 0,3 17 0,-23 31 0,2 15 0,-1 14-1,-3 10-2,6 17-1,1-12-13,21 14-21,2-19-2,27 1 1,4-21-2</inkml:trace>
  <inkml:trace contextRef="#ctx0" brushRef="#br2" timeOffset="38423.1974">11935 3007 88,'0'-32'37,"3"18"-1,-11 2 2,8 12-33,-9 10-1,2 14 0,-2 12 0,2 14-1,-1 8 0,4 15-1,-2 4 0,3 5 0,-2-2-1,5-3 0,-3-9 0,3-8 0,0-14-1,1-9 1,2-11-1,2-11 0,-5-15 0,15-6 1,-7-13-1,5-7 0,0-7 1,5-5-1,1-8 0,3 3 0,0-2 0,3 5 0,-3 7 0,5 6 0,-4 10 0,-1 6 0,-1 10-1,-1 8 1,-7 7-1,-3 7 1,-6 7-1,-6 2 0,-7 3 0,-9 3 0,-5-1-1,-6-1 0,-2-4-2,-3-6-2,5 3-4,-8-26-12,18 7-15,-4-22 0,17 2 0,-2-16 1</inkml:trace>
  <inkml:trace contextRef="#ctx0" brushRef="#br2" timeOffset="39196.2416">12522 3410 91,'0'0'37,"-6"30"0,-8-15 1,7 6-33,-5 3-2,0 8 0,0 2 0,2-1 0,1-1-1,2-1-1,2-5 1,3-5-1,2-9 0,0-12 1,0 0-1,11-15 0,-2-8 1,0-8-2,0-4 1,6-7 0,0-3 0,0 2-1,2 5 1,-2 5 0,1 5-1,0 12-1,1 4 1,0 10-1,1 7 0,5 3-1,7 2 0,5-1-2,12 2 0,0-7-1,10 0 1,0-8-1,-1 2 0,-5-5 3,-6 0-1,-11-2 2,-13 0 1,-8 1 2,-13 8 0,-15-8 3,-10 5-1,-3 9 0,-12 0 0,-1 14 0,-5 5 1,2 8-2,0 4 1,8 5-2,4-2 1,13 0-1,10-4 0,16-9 0,14-9-1,16-11-1,10-13 1,8-9-1,6-11 1,7-8-1,-4-6 0,-7-2 0,-7 2 0,-13 3 0,-9 7 0,-15 7 0,-8 8 0,-5 15-1,-14 3 0,0 14 1,-4 8-1,0 4 0,6 5 0,0 2-1,10 3 0,6-10 0,13 1-3,1-17-2,21 5-11,-10-26-16,22 6-4,-9-20 0,15 2-1</inkml:trace>
  <inkml:trace contextRef="#ctx0" brushRef="#br2" timeOffset="39370.2518">13668 3330 109,'-13'16'37,"-11"-4"0,10 23-3,-7-4-31,6 6-1,0 3 0,6-1-3,9 2-1,-2-14-4,22 7-29,-11-23-2,19 0 0,-6-22-1</inkml:trace>
  <inkml:trace contextRef="#ctx0" brushRef="#br2" timeOffset="39805.2766">13838 3161 88,'-19'-5'38,"17"20"1,2-15 1,-2 36-17,6-19-19,9 4-1,1-5 1,2 6-1,3-2-1,-1 2-1,-1-1 1,-3 6-2,-6 1 1,-4-1-1,-7 4 1,-2 1-1,-4-5 0,0-1 1,-1-7-1,3-6 1,7-13-1,0 0 0,12-12 0,5-8 0,7-8 0,1-3 1,7-5-1,1-1 0,-3 4 0,-2 3 1,-3 9-2,-6 7 2,-5 11-2,-14 3 0,15 19 1,-13 3-3,2 8 0,-4-2-3,9 10-5,-3-16-8,21 8-20,-3-19-1,22 3 0,-2-23 0</inkml:trace>
  <inkml:trace contextRef="#ctx0" brushRef="#br2" timeOffset="40118.2943">14776 3164 109,'-43'7'39,"9"19"1,-11-9-2,16 13-33,1-6-2,14 4-1,8-4 0,13-3-1,9-6-1,13-2 0,4-2 0,-1-1 0,2-2 1,-5 2-2,-6-1 2,-9 6-2,-6-1 1,-17 4-1,-5 3 1,-6 1-3,-3 3-2,-11-11-10,11 14-23,-15-13-1,10 9 0,-10-10-1</inkml:trace>
  <inkml:trace contextRef="#ctx0" brushRef="#br2" timeOffset="40458.3141">12896 4051 102,'12'0'40,"35"-3"1,23-19-2,34 1-33,23-8-2,23 3 1,12-4-2,4 2-1,-1 4 0,-5 4-1,-14 5-1,-22 4-1,-23 5 0,-25 0-1,-21 5-1,-19-4-3,-17 10-6,-19-5-23,-15-8-5,-9-3 2,6 13-2</inkml:trace>
  <inkml:trace contextRef="#ctx0" brushRef="#br2" timeOffset="41075.3494">15235 2905 72,'-9'-14'34,"9"14"1,3-15 0,18 20-25,-5-2-4,14 13 0,3 4-2,7 17 0,-6 4-2,1 12 1,-12 8-2,-9 9 0,-13 4 1,-13 4-2,-13 1 1,-12-1-1,-4-5-1,-9-10-3,12 1-9,0-25-23,18-5 0,5-21-2,15-13 0</inkml:trace>
  <inkml:trace contextRef="#ctx0" brushRef="#br2" timeOffset="41728.3867">16290 3244 91,'11'-22'34,"3"14"1,-11-12-6,-3 20-24,0 0-1,0 0-1,0 18 1,-3 5-1,-7 4 1,6 9-1,-5 1 0,6 6-1,6-4 1,0-2-2,5-7 1,9-5-2,5-11 1,4-7-1,6-8 0,1-10 1,4-8-1,3-8 1,-1-6-2,-1-3 2,-5-2-1,0 1 1,-4 2-2,-5 3 1,-5 9 0,-7 9 0,-12 14 1,14 1-1,-12 17 0,-2 8-1,-4 13 1,1 3-2,4 6 0,-1-2-2,9 2-2,0-18-7,24 4-25,-4-23 1,20-4-1,0-22 0</inkml:trace>
  <inkml:trace contextRef="#ctx0" brushRef="#br2" timeOffset="42021.4035">17320 3173 90,'-40'26'37,"-13"-9"0,12 18 0,1-10-32,10 4 0,12-8-1,18-2-1,17-11-1,17-1-1,18-6 0,8 1-1,3-2 0,2 2 0,-9 6 0,-13 5-1,-9 6 0,-25 8-1,-17 5 1,-20 4-1,-8 1 1,-10-2-3,1 2-4,-7-19-29,24 4 0,3-22 1,25 0-2</inkml:trace>
  <inkml:trace contextRef="#ctx0" brushRef="#br2" timeOffset="42366.4232">17774 3356 61,'-17'18'38,"19"5"0,-2-23 0,30 19-14,10-30-19,12 2 0,3-14-2,5-1 0,-3-5-1,-7-3 0,-8-2 0,-14 4-1,-20 6-1,-15 4 1,-17 13-1,-15 10 1,-7 11 0,-8 11 0,-6 12 1,7 11 0,2 4 0,13 5-2,15-2 1,14-7-4,20 0-4,9-26-23,37 7-11,5-26 1,25-1-3</inkml:trace>
  <inkml:trace contextRef="#ctx0" brushRef="#br2" timeOffset="42823.4493">19748 2758 71,'-43'-40'38,"2"15"0,-9 0 2,7 21-22,-6 8-13,6 21-1,1 10 0,3 18 0,-1 13-1,3 14-2,3 6 0,6 8-1,7-4-1,9-2-2,12-4 0,0-11-4,18-1-9,-7-27-23,15-3 1,-7-23 0,8-5 0</inkml:trace>
  <inkml:trace contextRef="#ctx0" brushRef="#br2" timeOffset="43557.491">19193 3344 94,'-26'-9'38,"13"14"2,13-5-3,0 0-32,32-9-2,5 3 0,13-4 0,9 0-1,5 0 1,9-3-1,-5 2 0,-6 1-1,-10 3-1,-9 3 1,-11 1-1,-11 3 1,-21 0-1,0 0 0,-5 16 0,-11-2 0,-7 7 0,0 4-1,-5 9 1,3 0 0,4 7 0,4-2 0,8-1 0,9-3 0,14-9 0,5-5 1,8-11-2,6-9 1,6-9 1,5-11-2,-1-5 1,-5-9 0,-5-2 0,-4-4 0,-7-1 0,-7 3 0,-8 4 0,-6 5 0,-3 6 1,-4 6-1,-2 4 0,8 12 0,0 0 1,0 0-1,0 0 1,9 21 0,7-12-1,7 5 1,2 1 0,3 1 0,-1 2-1,1-1 0,-5 1 1,-5 4-2,-6 3 0,-3 0 0,-9 0 1,-4 1-1,-1 1 1,-2-6-1,-2 2 0,0-8 1,3-4 0,6-11 0,0 0 0,0 0 1,1-22 0,11 1 0,1-6 0,5-4 0,3-1 0,2-1-1,3 0-1,-4 3-2,8 7-5,-8-8-9,15 18-18,-16-7-7,13 13 2,-6-9-2</inkml:trace>
  <inkml:trace contextRef="#ctx0" brushRef="#br2" timeOffset="44402.5395">21187 3423 91,'20'-7'37,"16"2"0,-1-17 1,9 4-34,7-11-1,5 0 0,-7-2 0,-6-1 0,-10-3-1,-6 6 0,-16-2 0,-11 7 0,-15 5-1,-6 4 0,-8 6-1,-6 8 1,-7 9-1,-2 9 1,-1 6 0,6 10 0,6 4 0,11 5 0,11 1 0,11 1-1,12-4 1,15-5 0,9-8 0,9-5 0,5-9 1,3-4-1,-3-10 1,1-6-1,-5-4 0,-2-3 1,-7-4-2,-9 1 1,-7 1-1,-3 1 1,-18 15-2,12-12 1,-12 12 0,-18 19-1,3 3 1,-3 3-1,-2 6 1,0 0 0,7-2 0,0-2 0,11-8 1,2-19 0,16 9 0,3-21 0,9-8-1,6-8 3,6-9-3,3-6 0,2-3 0,-2-1 0,-1-1 0,-3 8 0,-9 5 0,-5 11 0,-6 14 0,-7 11 0,-7 13 0,-5 10 0,-6 12 0,-1 4 0,1 7 0,0-2-4,8 1 1,2-9-2,11-1-3,3-19-6,21 4-1,-10-28-13,22 4-12,-8-19 1,11 3 0,-13-12 3</inkml:trace>
  <inkml:trace contextRef="#ctx0" brushRef="#br2" timeOffset="45499.6023">22393 3342 112,'-19'7'37,"19"12"3,0-19-3,23 7-33,3-4-2,10-1 1,7-8 0,5-1-2,5-8 1,-4-3-1,0-3 1,-11-3-1,-5-3-1,-10 0 1,-9-5-1,-13 5 0,-10 1 0,-6 7-1,-13 6 1,-4 12 0,-7 11-1,-3 10 1,-2 11 0,3 7 0,4 5 1,9 3-1,7-3 1,17-1 0,13-6 0,16-11 0,12-7 0,11-7-1,8-11 0,9-9 2,5-3-2,-3-6 0,-6-3 1,-5 0-1,-12 2 0,-9 3 0,-10 3 0,-11 6 0,-14 7-1,0 0 0,-10 25 1,-5-4-1,-4 6 1,-1 0-1,-2 2 1,6-1 0,2-6 0,8-7 1,6-15-1,11 0 1,4-16-1,8-7 1,5-10-1,-1-6 1,5-9-1,-1 0 0,-2 0-1,-3 5 1,-3 5 1,-2 8-1,-7 10 0,-2 8 0,-12 12 0,15 9 0,-4 7 0,-2 3 0,4 3 0,8 1 0,7-4 0,10-4 0,2-4 0,9-8 0,-2-5 0,2-3 0,-4-9 2,-8-3-2,-9-2 0,-7-1 0,-12-1 0,-12 6 0,-9 3 0,-6 6 0,-8 8 0,-5 11 0,-3 8 0,-4 7 0,3 7 0,4 4 0,6 0 0,5 2 0,11-6 0,7-6 0,9-9 0,12-7 0,8-13 0,3-10 0,7-8 0,2-5 0,1-8 0,-5-3 0,-1 0 0,-5 1 0,-8 7 0,-7 5 0,-5 8 0,-9 13 0,0 0 0,-14 34 0,-2 5 0,-6 10-2,-2 12 2,-9 9 0,-2 10 0,-2 7 2,-2 0-2,1-3 0,3-6 0,1-9 0,4-10 0,7-11 0,5-18 0,4-18 0,14-12-2,-13-17-1,13-7-2,-4-24-5,15 3-3,-12-24-7,23 14-16,-7-17-4,15 15 1,-3-7-1</inkml:trace>
  <inkml:trace contextRef="#ctx0" brushRef="#br2" timeOffset="46002.6309">24137 3210 108,'-7'13'39,"-12"-8"0,8 18 0,-11-3-32,13 8-2,-4 0 0,6 5-2,5-4 0,4 0 0,3-8-1,9-7 0,3-8-2,9-8 0,4-7 0,3-7 0,1-4 0,-2-5 0,4-2 0,-4 1 0,-5 4 0,-6 3 0,-3 8 0,-18 11 0,11 4 0,-12 15 0,-5 11 0,-6 10 0,-3 9 0,-4 10 0,-5 5 0,2 2 0,-4 2 0,-3-5 0,1-2 0,2-9 0,0-6 0,1-13 0,6-10 0,1-9 0,5-11-2,1-14-5,19-2-6,-7-21-3,26 10-8,-9-20-19,23 7 2,2-6-2,19 9 4</inkml:trace>
  <inkml:trace contextRef="#ctx0" brushRef="#br2" timeOffset="46168.6406">24651 3736 129,'-5'21'44,"-14"-20"-2,19-1-2,-14 7-40,14-7-4,0-10-8,-8-8-4,8 18-9,0 0-18,-12-9 1,-5 2-2,2 13 2</inkml:trace>
  <inkml:trace contextRef="#ctx0" brushRef="#br3" timeOffset="53343.051">1602 5062 82,'0'0'37,"-3"-19"0,3 19 0,-10 18-33,8 10 0,-4 8 1,4 15-2,-2 12-2,3 11 1,-3 10 0,3 3-1,6 1-1,-4-12-2,8-4-2,-5-23-10,10-5-21,-6-24 0,9-15-3,-11-24 1</inkml:trace>
  <inkml:trace contextRef="#ctx0" brushRef="#br3" timeOffset="53566.0635">1400 5143 95,'-33'-13'38,"0"0"1,18 14-3,4-6-31,11 5-1,31-14-2,12 4-1,15-2 0,16-3 0,14-2-1,8 1-2,7 2-1,-5-2-4,10 14-24,-19-10-7,2 17 0,-22-6 0</inkml:trace>
  <inkml:trace contextRef="#ctx0" brushRef="#br3" timeOffset="53874.0814">2301 5329 88,'-27'41'37,"12"4"0,-6-7 0,14 5-31,6-7-2,11-1 0,4-7-1,13-6-1,10-13 0,4-4-1,9-17 0,2-8 0,-1-12 1,-6-11-2,-4-2 1,-12-6 0,-15 0 0,-14 3-2,-14 5 0,-15 7 0,-8 13-2,-7 5 0,-2 17-1,-2 1-3,14 25-13,3-9-17,18 11-1,12-7 0,23 6 0</inkml:trace>
  <inkml:trace contextRef="#ctx0" brushRef="#br3" timeOffset="54218.101">3504 4897 85,'2'-27'37,"12"12"0,-9 3 1,11 18-35,-11 11 2,4 14-1,-6 14-1,0 12-1,-5 12 0,2 13-2,-3 7 1,-3 0-3,0 3 0,-2-11-4,12 2-16,-9-23-14,14-10 0,-10-23-2,9-12 1</inkml:trace>
  <inkml:trace contextRef="#ctx0" brushRef="#br3" timeOffset="54408.1119">3496 5326 99,'0'0'39,"-21"-20"1,21 20-3,13 4-34,4-3 0,10-2-2,6-1-3,10 1-1,6-12-6,23 10-27,-13-14-3,9 11 1,-11-13-2</inkml:trace>
  <inkml:trace contextRef="#ctx0" brushRef="#br3" timeOffset="54745.1312">4023 5227 91,'-9'15'38,"-1"-9"-1,15 4 1,-5-10-35,32-2-1,-3-8 1,6 0-1,3-8 0,3 0 0,-2-4-1,-5-3 0,-5 0 0,-8 1 0,-12 2-1,-4 0 0,-12 5 1,-10 6-1,-8 11 0,-6 6 0,-10 15 1,-1 10-1,-2 9-1,4 11 1,3 7-1,11-1-1,15 2-3,11-17-7,30 3-23,1-23-4,26-6 1,7-21-2</inkml:trace>
  <inkml:trace contextRef="#ctx0" brushRef="#br3" timeOffset="55060.1492">4779 5039 89,'-40'-2'39,"-3"18"0,-12 1 1,10 18-33,-5-4-3,13 5 0,12-3-1,11 1-1,15-9 0,18-3-1,12-8-1,12-10 0,7-4 1,-1 2-1,0-2 0,-4 1 0,-9 5 1,-10 5-1,-16 9 0,-5 6 1,-15 3-1,0 6-1,-7 0 0,-1-1-1,2-3-2,2-11-3,19 3-13,-5-23-14,21-10-5,3-16-1,18-5 0</inkml:trace>
  <inkml:trace contextRef="#ctx0" brushRef="#br3" timeOffset="55271.1612">5247 4703 101,'-22'18'39,"8"26"2,-11 3-2,5 21-37,4 7 1,3 10-2,2 4 0,5-2-2,6-2-2,1-15-5,14 9-18,-11-33-12,11-9-1,-11-23-1,7-10 1</inkml:trace>
  <inkml:trace contextRef="#ctx0" brushRef="#br3" timeOffset="55447.1713">5079 5136 110,'-17'-17'42,"17"17"-1,0 0-1,0 0-38,28-7-4,8-1-5,30 9-14,0-17-19,32 4 0,8-12 0,21 4-2</inkml:trace>
  <inkml:trace contextRef="#ctx0" brushRef="#br3" timeOffset="55872.1955">6925 4565 74,'-17'-49'37,"-2"16"0,-20 8 1,12 17-31,-20 9-1,7 21-1,-7 16-1,5 15-1,1 15 1,7 13-2,9 8 0,4 4-1,5 9 0,4-6-2,12-3 0,7-13-4,11-2-7,-9-25-26,15-6 1,-5-25-2,5-8-1</inkml:trace>
  <inkml:trace contextRef="#ctx0" brushRef="#br3" timeOffset="56602.2372">6392 5119 97,'0'0'39,"-16"11"2,27 3-2,11-12-36,14 0 0,9-8 0,15-4-1,5-4 0,9-2-1,2-2 1,-6-1-1,-4 4 0,-15 1-1,-11 5 1,-11 4-1,-15 5 1,-14 0-1,-18 21 0,-4 1 0,-6 6 0,1 9 0,-2 4 0,2 7-1,11-1 1,7 0 0,16-7-1,10-8 1,14-10 0,10-13 1,6-13-1,4-12 0,2-12 0,2-10 0,-12-7 0,-4-4-1,-12-1 1,-9 0 0,-10 7-1,-8 4 1,-6 9 0,-8 6-1,2 10 2,-5 6-1,5 8 0,-1 7 0,12 3 0,6 3 0,4 2 1,7 1-1,7 0 0,9 1 1,-2 0-1,5 0 1,-2 3-1,-5 2 0,-4 2 1,-7 4-1,-8-1 0,-5 2 0,-4 3-1,-3-4 1,-3-1 0,-1-7 0,0-4 0,7-16 0,-4 12 1,4-12-1,9-20 1,3-2-1,5-9 1,4-7 0,3-6 0,4-3-1,4 2 0,-2 3-2,5 3-1,-5 5-6,10 22-11,-17-11-6,19 26-9,-17-7-4,23 13-2,-7-7 2</inkml:trace>
  <inkml:trace contextRef="#ctx0" brushRef="#br3" timeOffset="57262.2752">8784 5016 79,'-7'-33'38,"1"15"0,-18 0 1,1 17-30,-10 1-4,-5 14 1,-5 5-1,1 14-2,-3 2 1,7 7-2,7-1 1,9 1-2,10-5 0,14-5 0,12-11 0,11-10-1,9-10 1,5-7 0,6-13-1,-3-4 1,-1-8-1,-5-3 1,-7-2-1,-3-2-1,-4 2 0,-7 5 0,-3 3-1,-3 6 1,-1 12 1,-8 10-1,14 8 1,-10 19-1,2 14 2,-3 19-1,1 14 1,-3 17-1,-1 10 1,-5 9 1,-4 6 0,-4 1-1,-5-7 1,-2-4 0,-5-12 0,-3-18 1,-6-13-2,-3-15 0,-2-23 0,-4-18-1,1-15 0,-2-19 0,10-14-2,0-18-1,10-6-6,2-21-8,30 14-9,-7-19-5,29 16-8,-1-3-3,18 11 1,3-1 2</inkml:trace>
  <inkml:trace contextRef="#ctx0" brushRef="#br3" timeOffset="57554.2916">9508 4278 73,'-14'15'41,"-10"13"1,10 26-2,-14 0-11,8 24-26,-3 10 0,7 8-1,-3 2 0,2 2-2,8-6 1,3-8-3,9-10 0,5-19-6,21-3-10,-12-37-11,27-1-11,-7-32 1,15-4-1</inkml:trace>
  <inkml:trace contextRef="#ctx0" brushRef="#br3" timeOffset="57900.3117">9777 4854 83,'0'0'41,"-28"12"-1,17 15 0,-8-8-14,0 16-25,6-2 3,6 7-2,1-6 1,9 1-3,7-9 3,8-8-2,7-13-1,10-8 1,4-13-1,5-8 0,3-9-1,0-5 3,-3-4-3,-4 2 1,-2 6-1,-14 3 1,-2 9-2,-8 10 2,-14 12 0,11 11-1,-16 11 2,-2 6-2,0 10-1,0-2-4,9 14-6,-10-23-10,20 20-5,-7-30-8,20 5-4,-1-20-2,11 0 1</inkml:trace>
  <inkml:trace contextRef="#ctx0" brushRef="#br3" timeOffset="58268.3327">10615 4786 93,'0'0'39,"-34"-3"1,10 24-4,-9-4-30,-1 10-1,-1 5 0,5 5-3,4 3 1,6 1-2,11 0 1,4-4-3,14-6 0,10-11-4,17 2-7,-4-29-15,27 9-9,-7-23-3,17 1-1,-10-16 1</inkml:trace>
  <inkml:trace contextRef="#ctx0" brushRef="#br3" timeOffset="58553.349">10969 4805 100,'-27'11'39,"14"9"3,-12 0-2,3 10-37,4 1 1,6 6-2,2-2 1,10-2-2,7-5 1,7-8-1,7-10-1,7-8 1,5-10-1,1-9 1,-3-10-2,-2-3 1,-6-3-1,-4-4 1,-7 1-2,-8-1 1,-3 5-4,-3 2-1,4 16-10,-14-13-10,12 27-7,4-12-7,-4 12-1,16 6 2</inkml:trace>
  <inkml:trace contextRef="#ctx0" brushRef="#br3" timeOffset="58937.371">11574 4678 93,'0'0'39,"-15"-7"2,5 14-2,-14 5-34,3 5-2,-4 5 0,-2 3-1,-1 5 0,4 0-1,3-2 0,3 0-1,8-9 1,11-4 0,-1-15-1,27 10 0,-2-13 1,4 0-1,4-2 0,-3 2 0,0-1 0,-1 8-1,-8 6 3,-7 3-2,-8 10 1,-4 1-1,-5 10 0,-6-1-1,-1 5 0,-4-5-3,9 3-3,-5-23-9,20 10-10,-10-23-6,29-12-5,-2-15-2,12-3 1</inkml:trace>
  <inkml:trace contextRef="#ctx0" brushRef="#br3" timeOffset="59297.3916">11953 4856 92,'-16'16'40,"10"9"1,-8-13-1,18 9-33,-4-21-3,21 11 0,2-13-2,10-4 0,6-5-1,8-4 0,-3-4 0,1-5-1,-4-4 1,-11-3-1,-4-6 1,-15-2-1,-10-1 1,-7 4 0,-13 7-1,-10 10 1,-11 16-1,-7 12 1,-6 20-1,-3 13 0,6 12 0,5 4 1,13-2 0,12-2-2,22-8 0,14-17-5,31-1-6,1-35-9,36 11-5,-12-31-7,31 5-6,1-17-3,11 1 1</inkml:trace>
  <inkml:trace contextRef="#ctx0" brushRef="#br3" timeOffset="60207.4436">13295 4722 89,'-5'-17'37,"5"17"1,-9-16 0,9 16-34,-23 15-1,5 9-1,-1 10 1,2 10-1,-1 6 1,-1 5-1,9-1 1,3-2-2,10-8 2,11-12-1,9-17 0,11-13-1,5-16-1,9-13 1,5-7-1,-1-10 1,-3 0-2,-6-2 1,-7 7-1,-10 8 1,-4 7 0,-12 11-1,-10 13 1,3 16 0,-7 9 1,-5 10-1,5 7 1,-1 5-1,5 0 2,7 0-1,8-9 1,8-10-1,7-15 0,4-12 0,5-15 1,-2-14-1,3-11-1,-8-9 0,-5-6-2,-6-3 0,-6 0-2,-6 1 0,3 12-5,-12-9-7,18 30-8,-18-13-6,19 25-3,-9-7-6,12 17 1,-6-2 2</inkml:trace>
  <inkml:trace contextRef="#ctx0" brushRef="#br3" timeOffset="60605.4664">14140 4786 77,'0'17'40,"0"-17"-2,19 11 2,-1-16-19,16 2-17,5-5-1,12-2 1,1-5-2,3-2 0,-6-2 0,-5-4-1,-8-5 0,-12 3 0,-10-3 0,-14 2-1,-11 5 0,-11 5 0,-8 6 0,-7 12 0,-9 15 0,-2 12 0,-3 11 0,7 13 0,3 4 2,12 6-1,15 2 1,14-7-1,23-12 0,19-11-1,20-14-1,13-16-4,18-2-7,-5-30-10,25 8-8,-23-26-5,11 9-6,-24-15 1,0 3 0</inkml:trace>
  <inkml:trace contextRef="#ctx0" brushRef="#br3" timeOffset="60755.475">15071 4442 112,'-25'-2'41,"-6"-8"0,17 13-3,-1-15-37,15 12-10,14-2-15,-4-6-12,18 19-3,-6-3-3,13 17 1</inkml:trace>
  <inkml:trace contextRef="#ctx0" brushRef="#br3" timeOffset="60898.4832">15184 4961 101,'-20'36'42,"-12"-24"1,8-3-4,-1-14-29,-3-19-32,28 24-13,-30-34-5,10 20-3,-15-7 0</inkml:trace>
  <inkml:trace contextRef="#ctx0" brushRef="#br3" timeOffset="61558.5209">1376 6614 88,'2'-16'39,"-8"4"0,6 12-1,-22 2-27,12 21-6,-5 7-1,2 13-1,-2 10-3,5 8 1,-2 8-2,4 5-1,6-2-1,2-12-5,16 5-13,-5-27-17,16-8 2,-3-27-4,15-12 3</inkml:trace>
  <inkml:trace contextRef="#ctx0" brushRef="#br3" timeOffset="61896.5403">1427 6219 92,'-55'5'36,"-11"20"0,6 31 2,-12 19-31,7 28-1,3 16-2,11 18-1,13 9 0,19 7 1,21-12-2,23-8 1,21-22-2,21-27 1,23-34-1,14-38 1,16-37-1,1-34 0,-4-30 1,-8-21-1,-17-15 1,-19-8-1,-24 3-1,-28 7-2,-33 14 0,-32 17-3,-24 28-2,-27 9-5,-6 44-12,-24 5-14,9 29-1,-4 7 0,20 18 1</inkml:trace>
  <inkml:trace contextRef="#ctx0" brushRef="#br3" timeOffset="64581.6935">2433 6701 97,'2'-25'36,"-8"2"2,6 23-3,-1-13-31,3 24-1,-2 7 0,5 15 0,-2 10-1,3 7-1,-6 8 0,7 8 1,-5-3-2,2-3 0,-1-4 1,-3-8-1,2-10 0,1-4 0,-2-11 0,0-7-2,-1-16 2,0 0-1,0 0 1,9-14-1,-6-9 1,-3-8 0,-3-8 0,3-8 1,0-11 0,0-5 0,7-7-1,-1-5 2,7 1-2,2 0 0,6 5 0,3 6-1,-1 11 1,5 8-1,-4 16 1,0 11-1,-5 14 2,0 11 0,-9 12 0,-5 15 0,-8 10 0,-10 10 1,-8 8-2,-7 2 1,-7 7-3,-5-6-1,1-2-3,-3-17-7,16-2-22,-3-16-3,16-7 1,13-22-1</inkml:trace>
  <inkml:trace contextRef="#ctx0" brushRef="#br3" timeOffset="65011.7184">2901 6834 89,'0'23'37,"0"-23"0,0 22 1,-5-9-24,1 10-10,0 5 0,4 9-1,-5 3 0,3 4-1,0-2 0,5-2 0,3-8 0,5-7-1,4-12 1,6-11-1,7-17 1,5-7 0,2-11 0,3-7-1,1-6 1,0-4-1,-7 1 0,-3 5 0,-4 6-1,-7 12 0,-6 10 0,-12 16 0,0 0 0,1 34-1,-7 0 0,-1 9 0,8 5-2,3-3-1,12-1-2,3-18-5,28-1-13,-5-31-10,24-6-4,0-28-1,15-8 1</inkml:trace>
  <inkml:trace contextRef="#ctx0" brushRef="#br3" timeOffset="65213.73">3996 6241 107,'-35'23'38,"5"25"2,-8 13-4,4 20-32,4 8-1,6 8 0,8-1-3,7-4-2,11-3-5,-4-25-17,19 0-13,-8-26-2,9-11 0,-6-20 1</inkml:trace>
  <inkml:trace contextRef="#ctx0" brushRef="#br3" timeOffset="65386.7398">3696 6791 121,'-16'-12'40,"-4"0"0,20 12-1,0 0-35,28-3-3,11 3-2,12-8-6,26 11-16,-2-16-14,27 4-3,5-11 1,19 6-2</inkml:trace>
  <inkml:trace contextRef="#ctx0" brushRef="#br3" timeOffset="65699.7577">4890 6725 106,'3'-16'39,"-3"16"1,0 0-2,0 15-32,-7 7-2,2 9-1,-5 4-1,3 4-2,0 2-2,1-5-1,7-2-6,-2-23-21,16-1-9,-4-20 0,16-7-1,-3-18 0</inkml:trace>
  <inkml:trace contextRef="#ctx0" brushRef="#br3" timeOffset="66115.7816">4991 6408 103,'-15'-9'35,"15"9"2,0 0-2,6 11-35,14 0-1,5 4 3,5 1-1,4 9 2,-1 2-1,2 8 2,-10 2-1,-6 7 0,-6 2 1,-7 5-1,-9-2-1,-1-1 0,-5-4 0,-1-7 0,3-10-1,3-7 0,4-20 0,0 0 0,16-12 0,6-16 0,1-8 0,7-6 0,1-3 0,2 0 0,-1 5-1,-3 5 1,-2 9-1,-6 9 0,-1 11 0,-3 10 0,-2 11 0,-3 7-2,-1 11-1,-3 2-3,8 18-12,-13-17-8,15 20-7,-12-20-7,17 6 0,-5-14-2</inkml:trace>
  <inkml:trace contextRef="#ctx0" brushRef="#br3" timeOffset="66670.8133">6571 6593 90,'23'-35'36,"1"8"1,-14-3 0,-1 11-32,-9 3 1,0 16 0,-19-1-2,-1 17 0,-11 7 0,2 8-2,-4 5 0,1 5 0,5-2-1,5-1 0,9-6-1,13-5 0,10-9 0,12-6 1,7-4-1,4-4 0,9-2 0,-5-2 0,-3 2 1,-1 3-1,-12 4 0,-9 6 0,-15 5 0,-5 5 0,-10 2 0,-7 4-1,-1-2 0,3-3-1,3-2-2,6-12-2,19 2-13,-1-28-8,30 6-10,2-22-1,21 0-2,0-12 2</inkml:trace>
  <inkml:trace contextRef="#ctx0" brushRef="#br3" timeOffset="67542.8631">7133 6587 108,'-33'-7'40,"5"18"0,-13 1-1,8 16-35,-8 2 0,4 8-1,5 3-1,6 5 0,11-2-1,10-2 1,10-7-1,11-8 0,12-9-1,8-12 1,9-11-1,6-11 0,0-9 0,1-8 0,-7-8 0,2-7 0,-14 2 0,-7-1 0,-11 6 0,-9 4 0,-6 7 1,-5 7-1,-4 11 0,-10 8 0,10 6 0,-6 9 0,10-1 0,1 6 0,8-2 0,11 0 1,4-2-1,4-5 0,11-1 1,3-5-1,1-4 1,2-2-1,-1 1 1,-9-2-1,-2-1 0,-5 3 2,-8 4-2,-15 0 0,9 19 0,-14-1 0,-4 7 0,-4 6 0,-3 0 0,2 6 0,0-5 0,2-4 0,5-8 0,7-20 0,0 0 0,24-3 0,-2-22 0,8-9 0,5-6 0,4-5 0,0-2 0,-1 2 0,-5 4 0,-3 9 0,-8 8 0,-8 9 0,-14 15 0,0 0 0,5 16 0,-10 6 0,-4 2 0,3 1 0,3 1 0,4-2 0,9-9 0,10-6 0,9-9 0,9-9 0,6-8 0,5-8 0,1-2 0,0-2 0,-8 1 0,-3 5 0,-10 5 0,-8 6 0,-10 11 0,-11 1 0,0 24 0,-9 2 0,-4 11 0,-1 4 0,1 10 0,-2-2-5,8 9-6,-2-16-5,17 11-5,-7-29-4,26 7-3,-12-31-1,25 2-2,-15-25 1,17-7 3,-6-9 4</inkml:trace>
  <inkml:trace contextRef="#ctx0" brushRef="#br3" timeOffset="67887.8829">8440 6576 120,'-6'29'39,"-1"-6"1,20 8-5,3-13-31,12-4 0,8-12-2,11-8-1,3-8 0,1-6 0,-6-8 0,-2-6 0,-10 2-1,-13 0 0,-9 2 1,-12 8-2,-11 6 2,-9 8 0,-9 9 0,-6 12 2,-2 7-3,0 13 0,2 8 0,8 3 0,8 1 0,12 0 0,13-2 0,10-9 0,24-2-13,2-24-5,31 11-6,-6-33-4,32 8-6,-5-24-1,25 3-4,2-15 2</inkml:trace>
  <inkml:trace contextRef="#ctx0" brushRef="#br3" timeOffset="68797.935">10075 6197 93,'-8'-16'38,"8"16"1,-12-5-1,8 19-29,-5 6-4,9 13-1,-2 13 0,2 11 0,0 9-3,-2 6 2,4 3-2,0 1 2,-1-7-3,3-9 2,-3-10-1,1-12-1,0-14 1,2-10-1,-4-14 1,1-20-1,1-7 1,-1-12-1,1-10 0,0-9 0,1-8-1,2-9 0,2-4 0,0-4 0,1 2 0,-1 3-1,2 7 2,2 8-1,1 11 1,3 14 0,3 11 1,4 14-1,3 11 0,0 7 0,-1 8 0,-1 7 0,-2 6 0,-7 8 0,-9 3 0,-11 3 0,-9 4 0,-8 0 0,-5-1 0,-2-1 0,-3-6-1,4-5 0,7-7 0,12-6 1,13-7 0,16-3 0,11-8-1,12 0 1,5-1 0,4 2 0,-2 5 1,-9 2 0,-10 11 0,-16 6 1,-15 7-1,-17 7 1,-11 4-2,-11 2 3,-10 1-3,-3 0 0,2-5-1,5-5-2,10-3-2,5-20-4,24 5-10,-6-26-6,37 1-4,-9-26-4,27-1-5,-1-17 1,12-2 1</inkml:trace>
  <inkml:trace contextRef="#ctx0" brushRef="#br3" timeOffset="69008.9468">10743 6278 101,'11'9'38,"-18"2"2,3 21-1,-15-5-31,3 14-3,-5 2-2,5 11 1,-1 0-2,0 0 0,8-2-2,0-6 0,9-3-5,2-18-6,19 4-14,-21-29-6,36 0-9,-12-20 1,10-3 0</inkml:trace>
  <inkml:trace contextRef="#ctx0" brushRef="#br3" timeOffset="69205.9583">10849 6265 116,'0'0'40,"1"-11"0,16 11 0,10-7-38,8-3-2,13 2-2,4-7-3,12 12-14,-13-16-10,8 18-10,-21-5-1,-6 15-1,-19-5 1</inkml:trace>
  <inkml:trace contextRef="#ctx0" brushRef="#br3" timeOffset="69407.9699">10801 6560 120,'-27'18'40,"22"-6"2,5-12-2,42-15-38,7-7-2,12-2-1,13-1 1,0-6-4,6 6 1,-10 0-5,-5 22-10,-33-11-11,-3 25-10,-29-11 2,-15 33-3,-23-10 5</inkml:trace>
  <inkml:trace contextRef="#ctx0" brushRef="#br3" timeOffset="69563.9788">10791 6797 114,'-41'30'38,"22"-3"2,19-27-2,5 15-35,27-19-1,16-10-1,15-8-2,10-12-3,22 5-14,-10-20-13,13 10-7,-12-10-1,4 6 0</inkml:trace>
  <inkml:trace contextRef="#ctx0" brushRef="#br3" timeOffset="70075.008">11698 6341 106,'-19'26'38,"-14"-2"3,5 16 0,-4-1-34,3 9-1,1-1-2,4 2 0,3-4-2,6-7 2,9-4-2,2-13-2,12-11 0,2-12 0,8-16 0,1-7 0,7-12 0,-2-8 0,3-7 0,-4-4 0,1 0 0,-5 3 0,-4 6 0,-1 9-2,-5 7 2,-2 14-1,-7 17 1,0 0 0,13 28 0,-9 8 3,1 7-3,-2 10 0,9 3 0,0 3 0,3-5 0,7-5 0,2-10 0,7-9 0,4-17 0,2-14 0,-1-14 0,4-17 0,-6-10 0,2-10 0,-6-3 0,1-7 0,-5 6 0,-6-1 0,-2 11-3,-2 5-5,1 17-1,-14-2-5,12 26-7,-15 0-4,14 8-4,-14-8 0,16 22-3,-5-11-3,9 0 4</inkml:trace>
  <inkml:trace contextRef="#ctx0" brushRef="#br3" timeOffset="70256.0184">12441 6316 100,'22'11'36,"-22"-11"3,10 35-2,-14-13-26,-1 15-4,-1 3-2,1 11 1,-4 2-4,0 1 0,1 0-3,1-8 0,5-1-7,-5-22-12,17 5-8,-10-28-6,18-7-5,-6-17 0,12-6 0</inkml:trace>
  <inkml:trace contextRef="#ctx0" brushRef="#br3" timeOffset="70459.03">12568 6285 119,'0'0'39,"0"0"4,0 0-5,19-1-34,13-4-3,17-1-1,5-4-2,14 2-2,-2-8-5,8 12-14,-22-14-6,5 15-11,-24-6-1,-8 8 1,-25 1 1</inkml:trace>
  <inkml:trace contextRef="#ctx0" brushRef="#br3" timeOffset="70646.0407">12653 6505 117,'-30'26'39,"23"2"3,7-28-3,24 12-36,10-17-2,13-8 0,10-1-2,2-5-3,3 2-1,-9-10-10,1 20-13,-28-6-12,-4 13 1,-22 0 0,-14 14 1</inkml:trace>
  <inkml:trace contextRef="#ctx0" brushRef="#br3" timeOffset="70796.0493">12631 6807 120,'-34'51'41,"8"-17"0,20 0-1,7-24-35,18-6-3,12-12-3,4-17-10,20 8-12,-12-24-10,16 6-7,-7-8-1,5 6-1</inkml:trace>
  <inkml:trace contextRef="#ctx0" brushRef="#br3" timeOffset="71284.0772">13572 6356 92,'0'0'38,"-11"-24"-1,11 24 2,-13-12-31,13 12-3,-20 13 1,10 12-3,-4 10 1,4 13 0,-2 11-2,1 7 1,4 8-3,0-2 2,8-2-4,4-12 1,12-3-7,-4-29-13,20 1-10,-8-25-9,12-4 1,-8-19-2</inkml:trace>
  <inkml:trace contextRef="#ctx0" brushRef="#br3" timeOffset="71611.0959">13557 6364 94,'-7'-15'39,"-2"4"2,9 11-2,20-5-16,8 6-20,9 0-1,8 4-1,7 2 0,4 7 1,-2 3-2,-3 8 2,-11 7-1,-9 3 0,-16 9-1,-15 6 2,-18 4-2,-14 1 1,-14 4-1,-11-1 0,-5-4 0,3-9-1,8-5-2,4-14-2,29-2-9,3-33-11,38 4-4,1-30-7,28 3-3,0-20-2,20 0 3</inkml:trace>
  <inkml:trace contextRef="#ctx0" brushRef="#br3" timeOffset="71811.1073">14254 6387 118,'13'16'41,"-27"4"-1,6 13 1,-2 4-39,-7 7 1,1 5-1,0 4 1,4-4-3,2 1 0,6-2-4,4-11-4,23 6-15,-14-28-7,27 6-8,0-21-2,18-4-2,2-17 2</inkml:trace>
  <inkml:trace contextRef="#ctx0" brushRef="#br3" timeOffset="72087.1231">14938 6376 90,'-2'-15'40,"-14"3"1,-1 16 0,-18-3-16,0 22-21,-9 5 1,-2 10 0,-2 4-3,5 3 0,4 1-2,10-1 0,15-5 0,14-10 0,15-9 0,14-11 0,16-5 0,4-13-11,20 5-9,-9-28-6,22 13-5,-18-20-4,14 8-4,-15-10-2,3 2 5</inkml:trace>
  <inkml:trace contextRef="#ctx0" brushRef="#br3" timeOffset="72276.1339">15357 6365 119,'-21'18'38,"2"15"3,-9-6-8,6 15-28,-3 3-2,5 6 1,2-1-3,6-5 0,9-4-4,2-11-1,14 4-15,-13-34-8,26 13-8,-9-22-4,6-5-2,-6-10 2</inkml:trace>
  <inkml:trace contextRef="#ctx0" brushRef="#br3" timeOffset="72496.1464">15164 6424 129,'-18'-4'43,"18"4"0,0 0-3,24-2-40,6-4 0,11-1 0,9-3 0,5 0 0,11 5-4,-5-14-14,16 18-6,-21-18-6,20 17-6,-17-13-6,8 4-1,-7-2 3</inkml:trace>
  <inkml:trace contextRef="#ctx0" brushRef="#br3" timeOffset="73177.1855">17027 6240 100,'0'0'37,"-22"-10"0,-3 20 0,-16 4-34,-4 7 0,-12 4 1,0 9 0,5-1-1,5 2 2,8-5-2,21-1 1,18-6-2,18-2 1,20-7-2,14-3 1,6 1-1,3 2 0,-4-1-1,-9 5 1,-13 5-1,-17 3 0,-17 3 0,-15 3 0,-14-3-1,-8 1-1,1-2-2,-3-13-4,17 6-11,-3-29-9,24 8-5,12-23-6,21 1-2,5-18 3</inkml:trace>
  <inkml:trace contextRef="#ctx0" brushRef="#br3" timeOffset="73514.2047">17470 6277 103,'0'0'38,"-26"17"3,-11 7-2,3 16-27,-8 4-8,2 8 1,4 2-2,8 4 2,10-6-2,16-6-1,14-9-2,16-8 0,13-17 0,13-10 0,5-14 0,3-10 0,-1-7 0,-8-6 0,-6-5 0,-17-3 0,-12 2 0,-13 2-4,-10 6-1,-9 3-3,-4 10-2,-11-5-8,14 23-6,-14-11-5,29 13 0,-20 0-3,20 0-4,20 4 0</inkml:trace>
  <inkml:trace contextRef="#ctx0" brushRef="#br3" timeOffset="73884.2259">18021 6241 113,'6'-17'40,"3"8"2,-14-6-2,17 5-32,-12 10-4,-2-11 0,2 11-2,0 12 0,-1 3-2,-1 6 0,-5 6 0,-2 7 0,-4 8 0,-3 4 0,-6 0 0,-1 1 0,-1-1 0,-1 2 0,7-10 0,0 0 0,13-8 0,5-2 0,10-8 0,12-6 0,8-7 0,12-7 0,5-4 0,8-7 0,10 3-6,-7-15-10,17 15-5,-17-20-4,13 20-4,-24-17 0,11 18-2,-20-15 1,0 11 3,-11 1 5</inkml:trace>
  <inkml:trace contextRef="#ctx0" brushRef="#br3" timeOffset="74394.2551">18755 6212 113,'0'0'40,"-7"-10"1,3 20-1,-14 4-35,0 10-1,-8 7-1,2 11-1,-4 4 0,1 7 3,0-5-5,8 4 0,8-3 0,8-6 0,13-8 0,13-10 0,16-12 0,10-9 0,16-11 0,3-12 0,9-6 0,1-13 0,-4-5 0,-2-2 0,-10-2 0,-12 0 0,-10 2 0,-12 5 0,-7 8 0,-6 7 0,-9 12 0,-6 13 0,-15 4 0,-1 16 0,-2 10 0,-3 9 0,-2 6 0,-1 4 0,3 2 0,2-1 0,8-2 0,4-7 0,11-2-5,-4-18-10,25 7-4,-11-25-4,23 9-5,-12-28 0,24 10-1,-13-24-1,17 2 1,-2-3 3</inkml:trace>
  <inkml:trace contextRef="#ctx0" brushRef="#br3" timeOffset="74889.2834">19894 6251 91,'14'-7'40,"-14"7"0,0 0 0,0 0-22,0 0-13,-9 31-2,4 1-1,-2 3 0,-1 7 1,-2 5-2,0 4 1,0 1-2,1-3 0,4-1-4,-4-15-4,18 6-17,-15-24-6,17 0-9,-11-15 0,19-8-1,-9-14 2</inkml:trace>
  <inkml:trace contextRef="#ctx0" brushRef="#br3" timeOffset="75265.3049">19642 6280 111,'-35'-15'41,"15"13"1,3-9-1,17 11-29,31-10-10,8 5 0,14-3 0,13 3 0,10 1-2,6-2 0,4 5 0,-3-1 0,-6 3 0,-11 1 0,-7-1 0,-16 3 0,-8 3 0,-12 0 0,-13 5 0,-6 7 0,-10 4 0,-8 5 0,0 9 0,-1-1 0,-4 7 0,6 0 0,2-1 0,3 0 0,13-4 0,4-13-6,19 8-11,-7-26-5,24 9-5,-14-28-3,26 10-1,-12-23-2,12 1-4,-6-8 3</inkml:trace>
  <inkml:trace contextRef="#ctx0" brushRef="#br3" timeOffset="76253.3614">20974 6248 120,'0'0'41,"0"0"1,-23 0-1,23 0-37,-11 1 0,11-1-1,-17 9-3,6-3 0,-3 4 0,1 8 0,-2 1 0,-3 11 0,2 6 0,-1 2 0,0 5 0,3 2 0,4-3 0,2 2 0,8-9 0,7-4 0,8-12 0,8-7 0,11-12 0,4-10 0,7-8 0,4-12 0,2-7 0,-3-5 0,-4-4 0,-8-4 0,-7 0 0,-11 3 0,-13 3 0,-13 7-2,-10 11 1,-9 10 0,-8 11 0,-2 9 1,0 8 0,6 8 0,4 2-1,13 1 1,14-2 0,12-5 0,13-8 0,13-6 0,6-6 0,9-8 0,1-4 0,3-5 1,-4-1-1,-2-1 1,-8 1 0,-10 4 0,-9 4 1,-4 6-2,-11 8 0,-9 0 0,3 23 0,-12 3 0,-8 9 0,-4 3 0,-2 7 0,-2 1 0,-1-4 0,1-1 0,6-8 0,0-7 0,9-10 0,10-16 0,0 0 0,13-8 0,3-13 0,7-9 0,0-7 0,5-2 0,2-6 0,0 4 0,-3 0 0,-3 6 0,-1 9 0,-8 9 0,3 10 0,-8 12 0,1 14 0,-3 10 0,-4 10 0,6 4 0,1 7 0,3 1 0,8 0 0,7-5 0,10-6 0,9-10 0,4-11 0,9-10 0,-3-12 0,-1-12 0,-4-10 0,-6-9 0,-13-10 0,-8-5 0,-12-1 0,-5-1 0,-4 9 0,-13-4-12,8 18-3,-24-6-3,24 34-1,-33-24-4,28 35-1,-28-14-1,13 22 3,-22-8 0,-1 15 4,-21-4 0,-13 1 1,-17 2 1</inkml:trace>
  <inkml:trace contextRef="#ctx0" brushRef="#br3" timeOffset="77135.4117">1145 8412 79,'0'0'38,"0"0"-1,14-23 0,19 13-24,-4-4-11,5 4 0,3-1 0,1 8-1,-6 4 0,-5 9 0,-12 9 0,-10 8 1,-14 9 0,-9 9 0,-12 5 1,-9 8 0,-2 5 0,-3-2-1,2-1 0,6-8-1,10-6 0,13-8 0,13-13-2,18-15-1,18-12-1,10-16-3,25-3-14,-6-25-12,22 0-6,-7-16-1,10 2-2</inkml:trace>
  <inkml:trace contextRef="#ctx0" brushRef="#br3" timeOffset="77505.4327">1565 7904 101,'-90'9'39,"-10"11"-1,4 26-1,-6 16-35,11 30 0,7 19 1,12 25 0,12 10-1,19 9 0,24-2 0,34-9 0,28-23 1,29-24-2,28-37 0,19-34-1,19-37 2,11-35-1,0-26 1,-9-21-1,-21-13 0,-20-8 0,-23-1-1,-32-2 0,-29 11-1,-25 5 0,-25 14-3,-24 9 0,-16 13-1,-13 8-5,2 28-10,-16 1-6,17 36-6,-8 9-7,16 25 0,9 8 0</inkml:trace>
  <inkml:trace contextRef="#ctx0" brushRef="#br3" timeOffset="79864.568">2676 8189 67,'0'-12'32,"0"2"0,0 10-1,-5-12-28,5 12 2,0 0 0,0 0-1,0 0 1,0 0-1,-6-10 0,6 10 0,0 0 0,0 0-1,0 0 0,0 0 0,-4-13-1,4 13 0,0 0 0,0 0-1,0 0 0,0 0 0,0 0 0,0 0 0,0 0 0,0 0 0,0 0 0,0 0 0,0 0 0,0 0 0,0 0-1,-12 5 1,11 7 0,-3 8-1,2 9 1,0 10-1,-1 9 0,1 9 1,0 5-1,-3 6 1,0 3 0,0 3-1,-1-3 1,-6-4-2,2-6 1,-4-8-3,6-6 0,0-16-3,10-7-4,-2-24-11,19-12-17,-1-17 2,16-9-2,-2-8 2</inkml:trace>
  <inkml:trace contextRef="#ctx0" brushRef="#br3" timeOffset="80093.5811">2798 8590 77,'-15'18'37,"-8"-6"-1,14 7 2,-10-12-19,15 3-14,4-10 0,14 0-3,8-10 0,7-6-1,9-3-2,5-8-1,11 2-2,-3-18-5,16 13-14,-12-17-14,6 3 2,-11-6-2,0 5 2</inkml:trace>
  <inkml:trace contextRef="#ctx0" brushRef="#br3" timeOffset="80284.5919">3313 7945 91,'-33'-9'36,"9"18"0,-13 6 0,17 24-29,-12 9-1,7 21-2,-2 10-1,8 9-1,4 5 0,3 8 0,9-1-3,4-8-1,13-2-6,-5-27-15,24-2-13,-4-27-2,15-9 0,-3-25 0</inkml:trace>
  <inkml:trace contextRef="#ctx0" brushRef="#br3" timeOffset="80667.6139">3374 8582 98,'-15'10'37,"10"10"1,2-6-2,17-2-32,4-3 0,14-5-1,7-10 0,10-7-1,6-11 0,6-5-1,-5-10 1,-4-1-1,-5-3 0,-12 1 0,-15 2 0,-14 6 0,-16 7 0,-13 10 0,-10 10-1,-10 12 0,-2 13 1,-7 15-1,7 11 0,3 7 0,7 7 0,12 3 1,16-2-1,14-7-3,19-9 0,12-15-2,19-11-1,14-21-8,23 1-11,-9-24-14,16-1 1,-14-15 0,-1 4 2</inkml:trace>
  <inkml:trace contextRef="#ctx0" brushRef="#br3" timeOffset="81029.6346">4295 8390 96,'-35'-10'37,"-1"17"2,-11-3-1,4 22-31,-7 1-1,5 10-2,4 3 0,8 3 0,9-6-2,10 3 1,14-12 0,11-5-1,17-15-1,11-9 0,7-14 0,8-9-1,2-8 0,-2-9 0,-3-2-1,-7 1 0,-8 2 1,-8 5 1,-11 8-1,-6 9 0,-11 18 0,0 0 0,-4 23 0,0 6-1,-3 7 0,-2 5 1,5 6-1,4-5-2,7-1-1,4-20-6,23 3-4,-9-33-7,30 3-5,-13-35-6,22 1-6,-6-22-1,6-4 2</inkml:trace>
  <inkml:trace contextRef="#ctx0" brushRef="#br3" timeOffset="81201.6444">4923 7858 99,'-21'24'37,"-14"12"1,5 25-1,-7 11-32,6 10-4,5 6 0,4-3-3,11-3-2,-2-19-18,23 2-15,-4-19-1,12-9 0,-9-21-1</inkml:trace>
  <inkml:trace contextRef="#ctx0" brushRef="#br3" timeOffset="81367.6539">4666 8328 107,'-16'-18'40,"16"18"1,8-15-2,21 9-37,9 4-4,6-13-11,26 11-18,0-11-9,23 4 0,0-11-1</inkml:trace>
  <inkml:trace contextRef="#ctx0" brushRef="#br3" timeOffset="81674.6715">5974 8169 96,'0'0'40,"0"0"1,-14 28-2,13 5-35,-10 10-1,2 9 0,-4 5-2,3 2-1,5 1-1,0-13-3,16-1-7,-9-29-19,24-6-9,-4-24 0,14-6-1</inkml:trace>
  <inkml:trace contextRef="#ctx0" brushRef="#br3" timeOffset="81813.6795">5981 7898 75,'-19'-10'17,"10"3"-16,9 7-4,14 5-29,17-1 1</inkml:trace>
  <inkml:trace contextRef="#ctx0" brushRef="#br3" timeOffset="82048.6929">6527 7657 100,'-6'-10'39,"4"23"2,-9 6-2,6 18-33,-4 13-2,3 16-1,-1 8-2,0 10 1,-1 4-2,1 1-1,2-2-3,0-8-1,9-4-16,-13-28-15,14-3-3,-5-26-2,12-10 0</inkml:trace>
  <inkml:trace contextRef="#ctx0" brushRef="#br3" timeOffset="82237.7037">6424 8125 113,'0'0'42,"-10"1"1,16 11-1,9-8-40,4-2-2,14-2-2,5-10-8,23 10-7,0-18-7,29 10-11,-7-12-7,17 9 0,-5-8 1</inkml:trace>
  <inkml:trace contextRef="#ctx0" brushRef="#br3" timeOffset="82778.7346">7673 8184 88,'2'-21'39,"10"8"0,-13-5 1,1 18-34,0 0-1,0 0-1,-8 12 1,-4 16-2,-2 7 0,3 9 0,2 3-2,6 4 1,4-6-1,11 0 0,12-14-1,8-13 1,12-12-1,6-17 0,7-13 1,1-5-1,-4-13 0,-4-4 1,-7-3-1,-8 3 1,-10 6-1,-8 3 1,-7 12-1,-5 4-1,-3 11 1,-2 10-1,0 0 0,-12 28-1,12 0-1,-2 4-3,11 13-4,-6-10-7,22 14-7,-11-20-7,22 6-6,-7-17-3,14-3 4,0-16 0</inkml:trace>
  <inkml:trace contextRef="#ctx0" brushRef="#br3" timeOffset="83365.7681">8529 8147 98,'-21'5'38,"11"15"2,-11 0-7,12 24-25,-8 2-2,10 7-2,1-2-1,2 2 0,4-7-2,4-7 1,0-10-1,0-11-1,-4-18 1,19-4-1,-6-17 0,0-10 0,1-8 0,1-9 0,0-5 0,0-3 0,-1 2 0,-1 2 0,-1 6 0,-1 6 0,1 9 0,3 7 1,1 7-1,1 8 0,1 6 0,3 7 0,2 5 0,1 5 0,-2 2-1,0 3 1,-4 7-1,-6 0 1,-9 6-1,-7 2 0,-10 2 1,-6 1 0,-8 2-1,-3-2 1,-3-4 0,1-2-1,1-6 2,2-5-1,7-2 0,6-8 0,5 2 0,2 0 1,5 6-1,2 6 1,-2 10 1,0 11-1,-5 11 1,0 8-2,-8 4-1,-1-4-4,5 7-7,-10-23-5,21 6-6,-16-36-5,31-1-6,-2-32-8,18-9 2,6-15 4</inkml:trace>
  <inkml:trace contextRef="#ctx0" brushRef="#br3" timeOffset="83786.792">9772 8064 99,'0'-22'40,"0"22"0,-13-9-3,-1 26-32,-4 10-2,2 7-1,-3 9-1,-1 5-1,5 4-2,3-2 0,7 2-5,-3-25-16,24 6-15,-7-21-1,11-6-1,1-20 1</inkml:trace>
  <inkml:trace contextRef="#ctx0" brushRef="#br3" timeOffset="84234.8179">9765 7939 98,'0'0'38,"0"0"1,9 10-1,4 5-35,10 2 0,6 5 0,-1 1 0,3 1-1,-6 4 1,-5 6 0,-7 3-1,-7 6 0,-6 0-1,-5 0 0,-3-3 0,-3-3 0,1-9-1,5-5 1,3-12-1,2-11 0,20-20 1,2-6-1,7-11 0,2-5 1,6-4 0,-3-3-1,3 5 1,-7 3 0,-7 11-1,-4 11 1,-5 11-1,-4 9 1,-3 13-2,-2 8 1,-1 10-2,-2 5-2,1 10-4,-3-8-6,15 16-5,-10-27-5,26 16-6,-15-29-3,26 2-8,-4-17 3,14-9 3</inkml:trace>
  <inkml:trace contextRef="#ctx0" brushRef="#br3" timeOffset="84746.8471">11548 7941 93,'-5'-11'39,"-13"-4"2,1 15-2,-13 1-33,0 12-3,-6 2 0,-1 7-1,-2 6-1,5 2 0,2 1 0,9 0 0,11-7 0,12-3-1,13-10 1,13-5 0,15-7-1,5-2 0,3-2 0,0-1 1,-5 5-1,-8 8 0,-11 7 1,-15 8-1,-14 10 0,-12 5 1,-10 7-1,-5-2-1,0 1-1,-2-7-1,11-6-3,6-22-8,31 4-9,-6-31-7,34 2-7,1-23-4,20-1 3,4-10 0</inkml:trace>
  <inkml:trace contextRef="#ctx0" brushRef="#br3" timeOffset="85633.898">12003 7957 104,'-24'17'39,"-11"0"2,8 14-3,-6 1-35,5 7 0,2 3 0,9 5-1,3-4 0,10 5 0,5-8-1,13-4 0,5-12 0,13-10-1,6-13 0,2-13-1,8-9 0,-1-15-1,-1-5 1,-5-6-1,-7 0 1,-4-2-1,-12 3 2,-7 3 0,-8 9 0,-7 8 1,-7 9 0,-3 12 1,-3 6-1,2 9 0,1 9 0,6 1-1,6 5 1,4-3-1,11-2 0,8-5 0,8-6 1,3-4 0,9-4 0,-3-3 0,0-2 0,-4 0-1,-4-2 1,-7 3 0,-3 1-1,-9 7 1,-11-5-1,5 27 0,-12-5 0,-2 3 1,-7 3-1,7 0 0,-5 1 0,4-3 0,-1-8 0,8-8 0,3-10 0,14-11 0,4-10 0,3-9 0,6-2 0,0-8 0,-1-5 0,2 0 1,-5 5 0,-2 8-1,-7 6 1,-5 7 0,-4 8-1,-5 11 0,0 17 1,-4 2-2,0 3 0,1 4 1,3 0 0,4-2-1,5-3 1,10-10 0,5-8 0,6-6 1,7-9-1,4-3 1,2-9-1,-1-3 2,-3 2-2,-7 2 2,-6 3-2,-4 6 0,-12 6 0,-10 8 0,0 25 0,-9-2 0,-5 7 0,0 5-2,2 6 0,-3 1-3,6 2 0,3-14-6,18 4-2,-5-19-2,23 4-3,-10-26-5,29 10-1,-18-30-1,20 9 1,-18-16 0,5 2 1,-9 1-2</inkml:trace>
  <inkml:trace contextRef="#ctx0" brushRef="#br3" timeOffset="85987.9181">13256 8092 10,'-3'-31'20,"13"22"3,-20-9 4,10 18 3,-10-2 3,10 2 5,-10 11 1,10-11-34,12 16-2,5-6 1,5-7-2,10-2 0,3-4-1,7-5 0,-1-7 1,-1-4 0,-5-2-2,-4-3 2,-6-2-1,-10-2 0,-7 3 0,-8 0 0,-7 9-1,-9 7 0,-8 9 0,-7 7 0,1 14 0,-5 9 0,2 9 0,1 2-1,9 4 1,8-2-1,15-6 0,6-8-3,13-8-3,8-20-5,21 0-4,-12-22-3,25 8-6,-17-30-2,28 10-4,-16-15-4,15 1 0,9 1 5</inkml:trace>
  <inkml:trace contextRef="#ctx0" brushRef="#br3" timeOffset="87290.9924">14804 7449 79,'2'-10'37,"-2"10"-1,-7 18-1,-5 14-31,0 16 1,-4 11 0,1 17 0,-7 7 0,4 6-2,-2 0 0,5-5-1,0-8 0,5-9-1,4-13 0,3-14-1,5-12 1,3-14 0,5-15 0,8-14 0,3-13 0,3-7-1,-1-11 1,3-2 1,-2-2-2,-1 4 1,-2 6-1,-6 9 1,-2 11-1,-3 14 1,-10 6 0,14 28-2,-8 2 1,-2 9-2,2 8 1,5 3-3,4 4 1,3-8-3,12-2-1,2-17-4,19 5-9,-12-32-9,20 1-6,-10-19-1,5-3 0,-12-16 2</inkml:trace>
  <inkml:trace contextRef="#ctx0" brushRef="#br3" timeOffset="87609.0107">15386 8135 12,'17'-28'23,"-23"-13"11,4 16 3,-15-4 0,3 20 3,-13-4-19,6 18-14,-9 5-1,5 12-1,-3 9-1,6 11-2,2 4 1,8 0-2,5 0 1,11-2-1,6-8 0,14-5 0,7-16 0,4-12 0,6-12-1,3-12 1,-2-9 0,-6-9-1,-2-4 0,-14-4 0,-7 0-1,-11 2 1,-7 6-2,-13 5 0,3 10-1,-9 4 0,4 10-2,2 4 0,13 17-7,5-11-9,10 7-5,4-17-4,25 9-2,2-15-7,17-1 4</inkml:trace>
  <inkml:trace contextRef="#ctx0" brushRef="#br3" timeOffset="87835.0239">16052 7397 98,'-15'-6'39,"-13"7"0,6 25 0,-15 11-34,7 21-1,0 10-1,2 15 0,2 4-1,5 5-2,4-2-1,7-10-2,6-7-1,-1-21-11,21 2-12,-15-28-12,13-8 0,-14-18-1,23-9 1</inkml:trace>
  <inkml:trace contextRef="#ctx0" brushRef="#br3" timeOffset="88030.035">15745 7952 90,'-21'-22'41,"21"22"2,-9-25-1,27 19-19,11-2-19,16-2-2,9-1-2,8 1 0,10-1-4,-1 0-2,10 11-8,-20-13-7,10 21-6,-27-13-9,4 10-4,-13-5-1,-2 6 3</inkml:trace>
  <inkml:trace contextRef="#ctx0" brushRef="#br3" timeOffset="89595.1245">17384 7864 91,'-14'-6'36,"14"6"2,-15 9 0,11 12-32,-6-3-3,2 10-1,2-1 1,-1 9-2,0-2 1,7 1-1,3-2 1,5-8-2,6-7 1,9-10 0,6-8 0,3-10 0,6-8-1,3-8 1,1-6 0,-4-5 0,-3 0-1,-6 4 1,-6 4-1,-5 4 1,-4 8-1,-14 17 0,11-2 0,-11 21 1,-3 11-1,0 5 0,-1 9 1,4 6-1,3 2 0,4-3 1,4-4 0,5-10-1,4-15 2,8-10-1,2-16 1,6-14-1,-1-9 1,-3-12-1,3-11 0,-5-3 0,-2-3-1,-9 4 0,-2 5-1,-10 4-1,3 11-2,-5 6 0,-1 17-2,-4 11-1,23-1-5,-23 1-10,43 18-6,-17-10-7,14 10 0,2-6-1,10 3 2</inkml:trace>
  <inkml:trace contextRef="#ctx0" brushRef="#br3" timeOffset="89998.1476">18555 7869 77,'22'-6'35,"-16"-8"0,-6 14 2,-15-23-24,-3 23-3,-14-1-3,2 9-1,-11 4-1,2 13 1,-7 4-2,7 7-1,1 3 1,10 1-2,7-2-1,12-2 0,12-5 0,7-9-1,13-10 0,8-8 1,5-8-1,8-8 0,0-9 1,-1-3-1,-1-9 0,-7-1 1,-3-1-1,-9 3 1,-7 5 0,-6 4-1,-8 7 1,-2 16-1,0 0 0,-15 25-1,7 1 1,0 9-1,4 7 0,2 0-1,10 1-2,5-7-1,18-9-3,-1-19-6,32 1-7,-8-30-4,26 2-5,-14-27-3,15-3-4,-7-14 2,-3-1 2</inkml:trace>
  <inkml:trace contextRef="#ctx0" brushRef="#br3" timeOffset="90201.1592">19316 7337 121,'-20'24'40,"-9"12"1,7 23-1,-2 10-38,3 9 0,0 6-1,3 4-1,4-2 0,2-6-3,7-5 0,-2-12-3,8 2-8,-10-29-11,19 0-8,-15-22-6,5-14-2,0 0 3</inkml:trace>
  <inkml:trace contextRef="#ctx0" brushRef="#br3" timeOffset="90403.1707">19018 7868 117,'0'0'42,"-14"-13"0,26 17-1,1-10-36,16 5-3,12-2-2,12-1-1,10 0-2,3-3-2,14 7-10,-14-13-7,15 16-9,-27-10-10,6 11 2,-20-8-1,-4 6 3</inkml:trace>
  <inkml:trace contextRef="#ctx0" brushRef="#br3" timeOffset="91043.2074">19478 7939 107,'-15'21'38,"4"-6"1,19 1-1,-8-16-34,36 12-3,3-18 2,9 0 0,1-6-1,1-3 1,-6-3-2,-1 0 1,-12-5-1,-6 0 1,-11 1-2,-10-4 0,-10 9 0,-6 0 0,-8 5-1,-7 8 1,-4 7 0,-5 10 0,-2 8-1,0 12 2,3 5-1,6 5 0,8-2 1,13 1-1,15-5 1,15-8-1,16-8 1,11-10-2,10-12 2,10-5 0,3-8-1,0-3 1,-6-4-1,-6 0 0,-11 4 0,-7 4 0,-13 9 0,-11 5 0,-9 9-1,-7 8 1,-8 7 0,-3 7 0,-1 4-1,0 4 1,1-3 0,-1-3 0,6-7 0,4-8 1,0-19 0,0 0-1,14-18 1,-4-10 0,-1-9-1,6-8 1,4-7 0,1-2 0,3-1-1,5 7 2,0 5-2,6 9 0,0 6 0,-1 8 0,4 16-5,-1-1-3,12 17-5,-14-9-4,17 25-6,-13-20-5,17 23-2,-15-15-3,14 12-4,-11-7 3</inkml:trace>
  <inkml:trace contextRef="#ctx0" brushRef="#br3" timeOffset="91192.2159">20938 8025 20,'23'30'26,"-23"-30"5,4 22 4,-17-18 6,13-4 2,-26 3-2,17-14-27,-3 2-15,0-6-4,12 15-8,-23-25-5,23 25-3,-33-25-7,13 24-6,-35-9-4,-14 6-4,-31 1 4</inkml:trace>
  <inkml:trace contextRef="#ctx0" brushRef="#br3" timeOffset="92216.2744">1116 10057 93,'25'-28'36,"5"15"0,3-8-1,17 8-32,-3-2 0,7 8-1,-4 4 0,-3 9-1,-5 8 0,-13 9 0,-15 7 0,-9 8 0,-12 4-2,-10 1 2,-10-2 0,-2 0 0,-5-6 0,4-5 0,3-9-1,6-6 2,10-10 0,11-5-2,9 0 0,10-3 0,5 0-1,4 4 1,1 2 0,0 9 1,-2 5-1,-6 12 2,-9 4-1,-6 9 0,-10 5 0,-10 5 0,-5-1-1,-8 1-1,-1-5 1,-5-7-2,5-6-3,-1-21-7,20 4-12,-8-31-10,21-4-3,3-23-2,19-6 0</inkml:trace>
  <inkml:trace contextRef="#ctx0" brushRef="#br3" timeOffset="92582.2954">1555 9742 73,'-40'-36'38,"-17"11"0,0 30 0,-11 8-12,0 31-23,-4 21 0,6 22-1,4 19-1,15 20 2,11 17-3,22 6 1,18-1-1,23-9 0,27-18-1,21-24 0,20-30 1,20-40-1,13-37 1,5-34 2,-2-31-1,-6-22 1,-16-15 1,-16-9-1,-27-1 1,-30 3 0,-30 8-2,-27 8-1,-28 16 0,-23 16-2,-17 16-2,-15 15 1,0 31-6,-12 9-5,14 40-7,-12-1-11,34 23-7,10-1-1,30 6-1</inkml:trace>
  <inkml:trace contextRef="#ctx0" brushRef="#br3" timeOffset="103594.9253">2693 9906 62,'14'-35'37,"-8"2"0,4 12 0,-10-3-13,0 24-19,0 0 1,5 19-1,-13 12 0,6 18-2,-6 12-2,4 13 1,-6 9-3,-1 8 2,2 0-3,-2-7 0,8-4-4,-1-27-12,15-3-20,0-24 1,14-9-3,1-27 1</inkml:trace>
  <inkml:trace contextRef="#ctx0" brushRef="#br3" timeOffset="103969.9464">3544 9798 91,'-3'-40'36,"2"8"0,-12-6 0,-2 6-32,-5 6 1,2 13 0,-9 7-1,2 19-1,-4 13 0,-1 19-1,-2 12 0,2 14-1,5 10 0,1 6-1,8 4-3,2-3 1,10-3-3,4-14 0,10-4-6,-10-26-14,20-6-14,-11-22 2,8-7-1,-11-22 2</inkml:trace>
  <inkml:trace contextRef="#ctx0" brushRef="#br3" timeOffset="104121.9554">3161 10243 94,'-31'-19'40,"13"14"0,-5-7-1,23 12-31,7-11-3,21 3 0,14-3-6,11-10-5,31 3-29,-4-15-4,25 4 1,2-10-3</inkml:trace>
  <inkml:trace contextRef="#ctx0" brushRef="#br3" timeOffset="104789.9933">4455 10081 83,'-9'-35'37,"3"13"2,-13-2-1,8 15-28,-19 1-3,6 17-1,-9 7-1,5 14-1,-6 9-2,7 6 0,0-1-2,8 2 2,9-4-3,10-9 2,8-6-2,7-15 2,12-9-1,5-11 1,4-10 0,2-8 0,2-6 1,-4-5-2,-4-4 2,-5 3-1,-5 3 0,-6 3-1,-4 8 0,-7 8 0,-5 16-1,0 0 1,2 16 0,-4 18-1,1 15-1,-1 12 2,-3 17-1,3 13 1,-1 7-1,-4 4 2,1-1-3,-6-6 1,-2-7 0,-1-10 0,-6-14 0,-4-13 0,-5-16 0,-3-13-1,-4-14 1,4-17-1,0-13-1,8-18 1,7-10-4,4-25-8,25 0-23,-4-17 1,19 6-2,2-9-1</inkml:trace>
  <inkml:trace contextRef="#ctx0" brushRef="#br3" timeOffset="105052.0086">5158 9496 108,'-20'-4'40,"5"16"0,-13 1 0,2 18-36,4 9-1,1 17 1,-1 10-2,3 9 1,3 8-2,2 7-1,5-2-2,4-7 0,9-8-3,5-19-3,21-2-23,-7-30-9,20-8-1,-6-24-1</inkml:trace>
  <inkml:trace contextRef="#ctx0" brushRef="#br3" timeOffset="105425.0299">5328 9983 111,'-14'22'40,"-9"0"1,9 15-1,4-1-36,-2 1-1,5 3-1,7-5 0,3-2-2,9-9 1,9-8-1,6-8 1,5-13 0,5-3-1,3-14 1,2-4-1,-3-8 2,-1-4-2,-3-3 1,-6-1 0,-5 1-1,-3 2 1,-5 8-1,-4 6 0,-1 13-1,-11 12 1,7 15-1,-7 10 0,-4 16-1,-2 3-2,5 10-3,-3-9-6,22 12-19,-9-22-8,20 0-1,5-24 2</inkml:trace>
  <inkml:trace contextRef="#ctx0" brushRef="#br3" timeOffset="105645.0422">6312 9888 117,'-28'4'41,"-11"-2"2,2 20-2,-10 1-38,8 7 1,1 5-1,5 4-2,11 1 1,13-4-4,17-5 1,12-10-4,21 1-7,1-23-23,25 4-6,-1-18-2,17 2-1</inkml:trace>
  <inkml:trace contextRef="#ctx0" brushRef="#br3" timeOffset="106209.0748">6740 9916 103,'-10'-7'38,"-12"-2"1,12 21-9,-11-5-25,7 12 1,-5 7-1,8 11 0,-4 5-2,5 3 0,9-1-1,2-2 0,9-7-1,8-10 0,8-12 0,10-12-2,2-11 2,8-12-1,-2-12 1,-3-6-1,-8-8 0,-8-1-1,-15-1-1,-15 2 0,-7 10-1,-18 6-1,-1 13-1,-7 8-1,7 18-2,-6-4-8,25 24-20,-2-7 0,25 10 0,7-5-2</inkml:trace>
  <inkml:trace contextRef="#ctx0" brushRef="#br3" timeOffset="106579.0959">7363 9808 102,'-13'-5'39,"-12"-7"2,7 12-2,-15 2-31,8 11-4,-6 5 0,5 7-1,1 5 0,6 0-1,5 0 0,7-1-1,10-7 0,9-11-1,9-6 0,13-5 1,4-2-1,1-1 0,0 3 0,-6 5 1,-5 9-1,-9 9 0,-15 9 1,-12 7-1,-8 2-1,-8 0 1,-2-3-2,-1-7 0,4-8-4,5-18-7,18-5-18,0-17-11,17-8 3,1-16-3,14-3 2</inkml:trace>
  <inkml:trace contextRef="#ctx0" brushRef="#br3" timeOffset="106928.1159">7566 9949 114,'-1'26'41,"-3"-14"0,19 6 0,3-1-38,19-17-1,8-7 0,10-6-1,3-5 0,3-6 1,-5 0-1,-13-4-1,-13 1 1,-14 1 0,-18 2-1,-15 10 1,-15 5-1,-14 7 1,-9 12 1,-5 13-2,-3 10 0,4 10 0,10 11 0,8 2 0,19 2 0,15-6 0,26-8 0,15-19 0,28-2-16,1-34-11,35-3-15,-3-25-2,23-11 1,-3-16-1</inkml:trace>
  <inkml:trace contextRef="#ctx0" brushRef="#br3" timeOffset="108597.2114">8888 9856 99,'13'-21'39,"-9"3"0,-4 18-3,10 21-32,-9 14 0,-8 8-1,2 13-2,-4 10-1,2 1 0,1 3-4,-1-12-2,12-4-28,-5-23-3,16-11-2,-1-25-2</inkml:trace>
  <inkml:trace contextRef="#ctx0" brushRef="#br3" timeOffset="108764.2209">9028 9516 111,'-38'-16'38,"9"18"-1,0-2-9,9 5-38,20 14-24,11-7-3,14 6 0,16-5-1</inkml:trace>
  <inkml:trace contextRef="#ctx0" brushRef="#br3" timeOffset="109108.2406">9613 9674 120,'-38'11'39,"6"10"1,-12-14-9,5 14-28,2-1-1,10 7 1,7-5-1,9 4 0,11-4-1,15-6 0,12-1 0,8-3-1,8 0 1,2-1-1,-2 1 1,-4 3-1,-11 4 1,-10 4-1,-18 6 1,-11 6 0,-15-1-1,-7 1 0,-4 1-1,-3-9-1,4 0-3,6-17-5,21 4-30,9-14-2,7-14 2,14-5-3</inkml:trace>
  <inkml:trace contextRef="#ctx0" brushRef="#br3" timeOffset="109499.263">10869 9719 95,'9'-24'39,"-9"-1"2,0 25-2,0 0-30,-12 31-4,-4 6-2,1 13 0,-7 11-2,2 8-1,-1 3-1,0-4-1,7-5-3,0-16-4,19-4-29,-5-27-3,18-10 2,1-29-2</inkml:trace>
  <inkml:trace contextRef="#ctx0" brushRef="#br3" timeOffset="109955.2891">10911 9346 98,'0'0'36,"0"0"0,0 0-2,16 15-34,5-6 0,1 3-1,4 3 2,2 1-1,2 1 2,-4 3 0,-2 7 1,-2-2 1,-7 8 0,-2 4 0,-6 9 0,-4 2-1,-5 5 0,-3 2-1,-3 4 0,1-6 0,-2-1-1,2-10 0,4-8 0,2-10 1,1-24-1,15 4 0,4-26 0,6-12 0,7-10-1,5-6 1,6-6 0,0 0-1,-1 4 1,-2 12-1,-3 7 0,-8 19 0,-1 11 0,-8 16-1,-6 11-2,-1 14-2,-6 2-5,18 19-21,-16-15-10,14 9 1,-3-14-1,17-3 1</inkml:trace>
  <inkml:trace contextRef="#ctx0" brushRef="#br3" timeOffset="118158.7583">12549 9187 91,'4'-13'38,"-4"0"0,0 13 0,0 0-35,0 24-1,1 6 0,1 14 0,-4 10 1,2 14 0,-1 13-1,-2 7 0,1 3-1,-2-4-2,2 1-4,-5-20-29,11-4-5,-1-22 1,6-10-2</inkml:trace>
  <inkml:trace contextRef="#ctx0" brushRef="#br3" timeOffset="118362.7699">12444 9738 106,'0'0'39,"-18"-17"1,32 12-1,1-10-35,17-2-2,9-4-2,10-5-1,15-1-5,1-18-18,15 11-14,-5-14-2,4 6-1,-8-9 1</inkml:trace>
  <inkml:trace contextRef="#ctx0" brushRef="#br3" timeOffset="118753.7921">13267 9037 96,'-19'35'39,"-10"1"1,10 17-2,1 4-34,-1 11 0,1 4 0,3 10 0,1-2-1,4 3 0,4-8-2,3-7 2,3-8-2,3-14 1,6-13-1,2-15 0,5-15-1,3-15 1,3-15 0,3-6-1,-2-11 1,2 0 0,-1-1-1,-3 2 0,-2 9 0,-2 11 0,-5 15 1,-12 8-1,11 28-1,-9 4 0,2 10-1,-3 4 0,3 6-2,2-3-1,10 2-5,-6-26-19,21 6-11,-6-20 1,14-4-1,-5-21 2</inkml:trace>
  <inkml:trace contextRef="#ctx0" brushRef="#br3" timeOffset="119098.812">13751 9605 106,'7'13'38,"-7"-1"2,14 12-8,0-11-27,10 2-1,6-9-1,9-6 0,3-8-1,5-9 0,-1-5-1,-5-5 0,-3-7-1,-10 3-1,-11-5 0,-16 8 0,-12 1 0,-11 9 0,-10 5 1,-6 12-1,-8 10 3,-3 11 0,0 13 0,4 9 0,7 5 0,13 7 0,8 1-2,14-4-1,20-2-6,3-21-22,32 5-11,6-25 1,28-4-2,2-16-1</inkml:trace>
  <inkml:trace contextRef="#ctx0" brushRef="#br3" timeOffset="119601.8408">15189 9389 83,'-32'0'38,"2"14"0,-13-2 1,9 15-31,-7-3 0,11 7-2,2-3-1,11 1-1,4-5-2,12-2 1,11-8-2,12-10 0,12-2-1,8-5 0,2 0 0,-1 0 0,-1 0 0,-1 3 0,-11 3 0,-9 10 1,-15 3-1,-9 10 0,-9 4 0,-8 0 0,-4 4-1,-4 0 0,5-1-1,-2-8-3,18 3-5,-2-22-27,24-1-2,6-17-1,20-3 0</inkml:trace>
  <inkml:trace contextRef="#ctx0" brushRef="#br3" timeOffset="120015.8645">15789 9482 110,'-18'-16'40,"-2"18"-1,-16-3-1,2 11-36,-5 5 1,-4 10 1,-4 4-2,5 8 2,5 4-2,3 1 1,11 2-2,8-4 1,14-3-1,9-10 0,12-7-1,9-13 0,11-12 0,6-8 0,1-11 0,3-9-1,-6-6 1,-1-3 0,-8-3 0,-5 5-2,-10 2 1,-7 6 0,-8 6 1,-5 12-2,0 14 2,-13 3 0,2 14 0,-4 13 1,3 7-2,0 7 1,1 4-3,7-1-2,11 4-6,-3-22-20,28 7-9,-5-25 1,20-3-1,-1-16 1</inkml:trace>
  <inkml:trace contextRef="#ctx0" brushRef="#br3" timeOffset="120518.8933">16289 9488 106,'0'0'38,"-18"10"2,4 15-2,-1 4-34,-4 11 1,-1 5-2,2 3 1,1 0-2,5-2 1,3-8-2,8-6 0,2-10-1,-1-22 1,18 5-1,-2-19 0,2-9 0,2-8 0,0-8 0,1-4 0,-1 1 0,-3 1 0,0 0 0,-7 11-1,-1 6 1,-1 10-1,-8 14 1,0 0 1,11 6-1,-7 12 0,-1 3 0,4 0 2,1 0-2,8-6 1,4-8 0,10-7-1,9-8 1,5-7-1,5-11 1,2-1-1,-4-2 1,0 0-1,-11 6 1,-5 4-1,-11 9 0,-20 10 0,9 15 0,-17 7 2,-4 10-4,-2 10 1,0 8-4,-4-7-6,14 22-18,-5-22-11,18 8 0,3-20 0,21 4-3</inkml:trace>
  <inkml:trace contextRef="#ctx0" brushRef="#br3" timeOffset="121307.9384">17251 9561 80,'-15'-21'40,"15"21"-3,-19-2 3,19 2-21,-18 18-14,8 1 1,0 6-2,1 11-1,-2 2 0,2 8-1,-2 2 0,2 1-1,2-4 0,3-3 0,0-9-1,6-9 0,1-9 1,-3-15-1,17-16 0,-5-8 0,3-8 1,2-9-1,-1-6 0,2-9 0,0 0 0,-4-3-1,4 6 1,-2 2 0,1 8-1,-1 7 0,6 9 1,-1 10 0,6 10 0,1 8-1,2 7 2,-5 9-1,5 5 0,-5 4 0,-2 5 0,-9 3 1,-11 4-1,-6 5 1,-15-1-2,-6 0 2,-13 1-1,-2-2 0,-9-1 0,-1-8 0,4-4 0,2-8 0,6-5 0,8-3 0,6-5 0,8 0 0,5 3 0,3 4 1,2 8-1,1 10 0,0 10-1,-4 7 1,-1 8-1,-3 3 1,1 2-2,-3-6 1,3-1-3,4-16 0,10-5-7,-3-34-16,23 7-12,2-31 0,22-9 1,2-24-3</inkml:trace>
  <inkml:trace contextRef="#ctx0" brushRef="#br3" timeOffset="121524.9508">17961 9045 117,'-10'8'40,"-5"28"1,-12 10-1,7 14-39,-8 15-1,3 7 2,-2 5-2,5 2 1,7-1-3,1-6-1,9 0-9,-4-22-22,18-1-6,-4-24 1,12-5-2</inkml:trace>
  <inkml:trace contextRef="#ctx0" brushRef="#br3" timeOffset="121905.9726">18002 9652 109,'5'21'40,"-8"-4"1,17 5-1,-5-11-33,14 2-4,9-13 1,10-8-2,4-8 0,8-6 0,-1-7-1,1-3 0,-4-2-1,-9-3-1,-13 2 1,-11 4-1,-12 3 1,-11 6 0,-14 10 0,-12 12 0,-10 11 1,-1 11 0,-1 9 0,1 12 1,5 3-2,10 4 0,9-3 0,14-8 0,12-6 0,14-10 0,15-12 0,2-18-8,20 3-18,-11-26-14,15-1-2,-9-14 0,8-2-2</inkml:trace>
  <inkml:trace contextRef="#ctx0" brushRef="#br3" timeOffset="127528.2942">19105 9738 71,'0'0'37,"0"0"-1,0 0 1,-9 13-13,0 11-20,-10 4-3,1 7-2,-2 8-8,-3-6-25,11 1-1,4-12-1,14-9-1</inkml:trace>
  <inkml:trace contextRef="#ctx0" brushRef="#br3" timeOffset="128158.3302">19859 9350 100,'-19'-16'37,"19"16"2,-22-6-2,22 6-34,-23 15-1,11 4 1,0 9 0,2 8-1,2 6-1,1 5 1,6 3-1,2 2 1,6-7-1,4-6 1,7-5-2,5-13 0,4-13 1,5-13-1,3-15 1,3-11-1,-2-11 0,3-4 0,-3-9 0,-3 5 0,-6 6 0,-5 6-1,-5 9 1,-5 14 0,-12 15 0,11 11 0,-13 15 0,-2 10 1,-1 6-1,4 8 1,1-2 0,3 1 1,6-12-1,7-9 0,10-16 1,5-14-1,7-16 0,6-12 0,1-12 0,0-9-1,-2-8 0,-7-3-1,-2 1 0,-11 2-2,-3 9 0,-9 5-2,-3 15-1,-11 3-4,3 27-17,0 0-12,6 17 1,-11-1-1,11 16 3</inkml:trace>
  <inkml:trace contextRef="#ctx0" brushRef="#br3" timeOffset="128535.3518">20851 9494 96,'14'-9'37,"6"5"0,-2-6 0,13 6-30,-9-8-3,10 4-1,-2-5-1,1 0 0,-3-1-1,-4-2 0,-5-5 0,-3 2 0,-7-2-1,-8-1 1,-6 1 0,-7 3 1,-9 3-1,-3 7 0,-9 10 1,1 7-1,-6 13 1,2 10 0,1 8 0,5 3 0,9 4-1,10-2 0,14-4-2,16-10-1,20-2-4,11-23-25,26 4-7,9-17-2,19 1-1,8-13 0</inkml:trace>
  <inkml:trace contextRef="#ctx0" brushRef="#br3" timeOffset="129128.3857">22063 9337 88,'-1'-22'37,"5"12"1,-6-3 0,2 13-29,0 12-4,2 6 1,-9 4-1,4 11-1,-4 3-1,3 3 0,0 2 0,3-6-1,5-2-1,5-9 0,8-7 0,7-13 0,5-9-1,5-10 0,0-7 0,3-3-1,-3-7 1,-2 0-1,-7 0 1,-6 4-1,-2 5 1,-8 4-1,-2 8 1,-7 11 0,0 0 0,-2 13 1,-1 7-1,3 5 1,0 4 0,3 5 0,3 1 0,5-4 0,6-5 0,2-7 1,6-7-2,3-12 1,3-13 0,2-9-1,-2-8 0,-3-8-2,-1-5 0,-4-5-2,0 2-3,-13-12-11,10 18-21,-11-7-2,6 17 2,-5-4-2</inkml:trace>
  <inkml:trace contextRef="#ctx0" brushRef="#br3" timeOffset="129367.3994">22989 9158 111,'0'0'40,"-4"16"2,-8-3-3,6 21-33,-6-2-4,-3 8 0,-2 6 0,2 5 1,1-2-3,4 0 1,2-4-1,3-11-2,11-8-2,-6-26-8,34 10-26,-15-26-1,13-4-1,-8-19-2</inkml:trace>
  <inkml:trace contextRef="#ctx0" brushRef="#br3" timeOffset="129533.4089">23057 8975 114,'-20'-12'40,"6"15"0,-3-8 0,17 5-38,0 0-3,-6-14-4,21 19-26,-15-5-8,28-5 0,-13-2-2</inkml:trace>
  <inkml:trace contextRef="#ctx0" brushRef="#br3" timeOffset="129811.4248">23505 8733 109,'-15'6'41,"7"10"0,-11 1 0,13 15-36,-17 12-2,4 13 0,-5 12-1,-2 10 0,0 6 1,5 2-2,3 0-1,2-8 0,11-11-4,5-16 0,17-7-10,-5-31-24,24-11-3,-4-26-1,16-9 1</inkml:trace>
  <inkml:trace contextRef="#ctx0" brushRef="#br3" timeOffset="130007.4359">23888 8675 116,'0'0'42,"-11"27"1,-5 19-2,-10 8-36,-2 13-2,-1 6 0,4 1-3,3 0-2,2-9-2,12 4-9,-9-23-27,18 1-1,-5-18-2,9-1 0</inkml:trace>
  <inkml:trace contextRef="#ctx0" brushRef="#br3" timeOffset="131691.5323">2476 11552 79,'-4'-22'37,"6"12"1,-9-7-2,7 17-32,-5-11 0,5 11 0,0 20-1,0 4 0,-2 6-2,-3 13 1,1 5-1,-4 10-1,0 1 1,-2-2-1,2-5 0,0-7-1,4-8 2,-1-15-3,5-22 3,0 0 0,22-21-1,-5-12 0,6-11 1,3-6 1,2-4-1,2-3 0,0 5 0,-5 7 0,-1 5 0,-5 12 0,-2 11 0,-4 13-2,-1 10 2,-3 10 0,1 10-1,-2 9 0,1 5-1,1 4-2,8 1 0,-1-3-2,5 0-2,2-13-3,10 4-3,-5-24-26,13 0 3,-9-20 0,10 0 1,-15-23 15,2 6 14,-11-10 6,-10-9 7,0 11 24,-16-12 2,1 15 3,-12-8-1,5 26-11,-12-8-13,10 20-2,-6 5-3,6 17 1,-2 11-3,6 12-1,4 6-1,2 4-1,5 1 1,7-2-1,5-6 0,5-10-2,8-17 2,6-7-1,-1-17 1,7-14-1,-3-10 0,3-12 2,-10-8-3,0-5 1,-10 0-1,-3-2 0,-9 5-2,-10 5-1,0 12-1,-10 4-5,15 31-14,-19-29-14,19 29 2,-8-12-3,8 12 1</inkml:trace>
  <inkml:trace contextRef="#ctx0" brushRef="#br3" timeOffset="131908.5447">3602 10987 86,'-15'17'38,"7"18"-1,-12 3-1,8 23-31,-5 11-2,5 11-1,2 4-1,6 6 0,4-1-3,2-14-4,7 5-16,-6-25-16,13-10 1,-10-20-3,8-9 2</inkml:trace>
  <inkml:trace contextRef="#ctx0" brushRef="#br3" timeOffset="132225.5628">3438 11570 93,'0'0'39,"-15"-19"0,15 19-1,14-1-34,3-1-1,7-5 0,4-3-1,7 0-1,5-3 1,1-2-1,0 3 0,-4-3 0,-4 4 1,-5 6-2,-4 2 1,-5 8 0,-8 6 0,-4 13 0,-5 5 0,-4 8-1,-2 8 1,0 5-2,-1 1-2,1-3-1,2-8-3,9 2-6,-7-26-24,18-1-3,-5-25-2,12-9 2</inkml:trace>
  <inkml:trace contextRef="#ctx0" brushRef="#br3" timeOffset="132356.5703">3839 11227 87,'-33'-25'37,"9"15"-3,2 9-3,-1 7-65,22 10-1,4-4-2,19 6 0</inkml:trace>
  <inkml:trace contextRef="#ctx0" brushRef="#br3" timeOffset="132679.5888">4512 11428 91,'-19'-5'37,"-4"-8"1,2 21-9,-8-8-24,0 14 0,-6 7-1,4 9 0,-2 7-1,6 4 0,4 1-2,10 5 1,8-5-2,15-10-1,10-4-2,12-14-5,21-2-27,-4-16-6,16-1 3,-4-18-4</inkml:trace>
  <inkml:trace contextRef="#ctx0" brushRef="#br3" timeOffset="133040.6095">4751 11564 82,'3'18'39,"-3"-18"-2,18 22 1,2-23-34,11-2 0,3-12 0,5-4-1,1-9-1,1-3-1,-6-3 1,-2-6-1,-15 5 1,-5 2-1,-11 5 0,-9 7 0,-6 6 0,-9 11 0,-4 10 0,-5 13 1,-2 9-1,1 7 0,5 8 1,4 3 0,8-1-2,10-1 1,11-4-2,10-9-1,17-6-3,9-18-6,28 6-28,-6-19-2,21 4 2,0-14-4</inkml:trace>
  <inkml:trace contextRef="#ctx0" brushRef="#br3" timeOffset="133934.6606">5960 11650 91,'0'0'36,"14"-2"-22,-14 2-12,17-13-40,-12-1-3,13 6 3</inkml:trace>
  <inkml:trace contextRef="#ctx0" brushRef="#br3" timeOffset="134095.6698">6449 11561 65,'18'6'37,"-5"-2"-7,-13-4-28,0 0-17,-4-14-23,4 14 1</inkml:trace>
  <inkml:trace contextRef="#ctx0" brushRef="#br3" timeOffset="134257.6791">6802 11421 76,'0'17'37,"2"4"-2,-6-6-1,4-15-37,15 11-31,-15-11 0,23-10-3,-7-7 2</inkml:trace>
  <inkml:trace contextRef="#ctx0" brushRef="#br3" timeOffset="134422.6885">7530 11317 74,'31'12'39,"-1"1"-3,-5-2-2,-2-9-39,3-1-32,-2-8 0,9 3-1,-2-8 0</inkml:trace>
  <inkml:trace contextRef="#ctx0" brushRef="#br3" timeOffset="134566.6968">8076 11314 62,'29'1'34,"-3"-1"0,0 1-3,-6-6-26,3 3-4,1 4-12,-3-6-21,2 1-2,1-2 0,0 2 0</inkml:trace>
  <inkml:trace contextRef="#ctx0" brushRef="#br3" timeOffset="134708.7049">8556 11304 81,'0'0'38,"22"6"-1,-22-6-2,18-15-48,-4 8-22,-2-7-2,5-1-1,-3-2 0</inkml:trace>
  <inkml:trace contextRef="#ctx0" brushRef="#br3" timeOffset="134843.7126">9083 11272 78,'40'5'2,"-4"-7"-2,-3-8 0,5-4-35</inkml:trace>
  <inkml:trace contextRef="#ctx0" brushRef="#br3" timeOffset="134993.7212">10059 11207 97,'62'9'5,"-10"-8"-4,-4-9-1,0-18-42</inkml:trace>
  <inkml:trace contextRef="#ctx0" brushRef="#br4" timeOffset="715673.9342">6451 11206 74,'0'0'38,"8"-10"-1,-8 10 1,-2 17-34,-1 5-2,-2 9 0,-1 7 0,-2 6-1,1 3-2,0 4-2,-4-8-6,11 1-27,-8-12-1,10-7-1,-2-14 0</inkml:trace>
  <inkml:trace contextRef="#ctx0" brushRef="#br4" timeOffset="715847.9441">6437 10887 85,'-13'-11'37,"13"11"-1,-16 4-7,4-4-63,12 0-1,21 0-2,4-2 1</inkml:trace>
  <inkml:trace contextRef="#ctx0" brushRef="#br4" timeOffset="716115.9595">7068 10713 85,'0'0'38,"0"0"-1,13 12 2,-18 11-34,3 14-3,-5 13 1,1 13-2,-6 14 0,-2 11-1,-6 6-1,0-3-1,2-2-1,-1-14-3,18-2-11,-4-25-22,14-13 2,0-21-3,10-11 2</inkml:trace>
  <inkml:trace contextRef="#ctx0" brushRef="#br4" timeOffset="716289.9694">6868 11197 96,'-23'-6'39,"4"-5"1,19 11-3,19-13-33,15 3-2,20-4-3,5-9-8,20 7-29,2-7-1,9 9-1,-7-7-1</inkml:trace>
  <inkml:trace contextRef="#ctx0" brushRef="#br4" timeOffset="717098.0156">8316 11008 67,'10'-15'36,"-5"1"1,-5 14-1,0 0-30,-9 29-1,-5-6 0,2 13-1,-4 1-1,2 5 0,0-2-1,6 0 0,5-2-1,10-5 0,4-7 0,11-7-1,8-7 0,7-10 0,8-3 0,5-10 0,0-9-1,-1-7 1,-4-3 0,-5-4 0,-7 0 0,-6 3 0,-8 2 0,-4 5 0,-7 8 0,-8 16 0,7-10 1,-7 10-1,0 19 0,0 3 0,3 4 1,1 2-1,1 2 0,5 1 1,4-2 0,5-7 1,5-8-1,6-8 0,2-12 0,5-10 1,0-6-1,2-11-1,-4-4 0,-2-4-1,-4 2-2,-8-4-3,1 17-13,-16-8-21,4 16 2,-10 0-3,0 18 2</inkml:trace>
  <inkml:trace contextRef="#ctx0" brushRef="#br4" timeOffset="717332.029">9575 10955 67,'0'0'40,"0"0"0,-1 16 1,-8 2-21,-10 4-17,1 7 0,-3 8-2,0 3-1,0 3 0,6-2 0,6-6-3,1-8-3,21-2-30,-13-25-3,33-3 0,-12-23-1</inkml:trace>
  <inkml:trace contextRef="#ctx0" brushRef="#br4" timeOffset="717485.0378">9596 10717 93,'-26'-20'36,"7"10"1,-1 1-1,20 9-37,0 0-7,0 0-28,20-4 1,4-3-2,14 3 0</inkml:trace>
  <inkml:trace contextRef="#ctx0" brushRef="#br4" timeOffset="717724.0514">10050 10551 90,'0'19'39,"-7"-4"-1,6 15 1,-13 4-31,7 10-4,-6 7-1,3 10-1,-9 4-1,5 1-1,1-3 0,2-6-2,5-7-1,3-12-2,14-7-5,-11-31-28,42 15 0,-13-30-1,13-6-2</inkml:trace>
  <inkml:trace contextRef="#ctx0" brushRef="#br4" timeOffset="717942.0639">10429 10444 101,'13'13'40,"-16"17"1,2 20-1,1 7-35,-9 9-1,0 5-2,-2 1-1,-3-2-2,6-5-3,5-5-2,-4-20-22,14 4-12,-2-20-2,9-1 0,-1-17 1</inkml:trace>
  <inkml:trace contextRef="#ctx0" brushRef="#br4" timeOffset="718776.1116">11784 10853 69,'-21'-18'37,"6"10"0,-10-5-1,-1 11-25,-10-6-4,0 10-1,-5 5-1,5 5-1,-7 6-1,11 7-1,1 3 0,9 4-2,11 1 1,13-1-2,14-4 1,12-6-3,17-2-1,6-13-3,18 4-5,-1-19-26,15-3-1,1-17-2,6-2 4</inkml:trace>
  <inkml:trace contextRef="#ctx0" brushRef="#br4" timeOffset="719168.134">12422 10401 92,'-32'19'39,"3"25"1,-9 4-1,2 16-32,-5 4-3,9 8 0,-2 0-2,7-2-2,2-4 2,7-6-3,3-9 2,6-9-2,5-10 1,8-12-1,5-12 2,6-15-1,9-11 1,4-10-1,5-11 1,4-3 0,-3-4 0,3 0 1,-6 6-1,-3 11 0,-6 3 0,-8 16 1,-2 10-2,-5 6-2,-3 11 1,0 2-1,2 7-1,2-1-3,7 4 0,-1-9-4,17 11-13,-3-23-17,18 6 1,-4-17 0,14-2 1</inkml:trace>
  <inkml:trace contextRef="#ctx0" brushRef="#br4" timeOffset="719932.1774">13000 10829 86,'-19'-1'42,"-15"3"-3,4 16 2,-17-2-32,8 14-5,-7 3 1,5 4-2,2 2-1,10-1-1,8-4 1,10-8-2,11-6 1,14-9-1,13-11 0,7-5 0,13-10 0,2-6 0,6-7-1,-3-4 1,-6 0 0,-4-2 1,-10 3-1,-9 5 2,-10 4-2,-9 7 1,-4 15 0,-16-6 0,1 16-2,-1 6 0,-1 9 0,4 0-1,3 6 1,4-3-2,12 0-1,6-7 0,14 0-1,2-8-2,15-2-1,-4-13-5,17 8-11,-15-21-6,14 9 4,-19-17 9,8 3 9,-13-5 5,-6-4 4,-1 6 8,-20-10 12,12 17 8,-23-9-1,7 25-7,-4-11-10,0 20-2,-10 5-4,3 10-2,-5 4 1,-1 8-3,1-2 0,1 5-1,1-5 1,5-7-1,3-3 1,9-11 1,-3-13-2,24-3 1,-3-11-1,8-10 1,3-4-1,4-6 0,-1-4 1,4-2 1,-2 3-1,-4 5 1,-6 7-2,-5 5 2,0 10-1,-4 9 0,-7 11-3,0 6 0,0 11-1,0 2-1,4 4 0,3 2-2,7 1-1,1-7-2,17 2-4,-9-17-26,16 1 1,-4-16 0,6-1 1</inkml:trace>
  <inkml:trace contextRef="#ctx0" brushRef="#br4" timeOffset="720391.2039">14272 10900 75,'-8'-22'41,"-16"-3"-1,7 16 1,-18-2-26,7 20-5,-10 5-4,2 10-3,2 4-1,5 6-2,5 1 1,7-3-2,10-3 1,7-5-1,11-8 2,8-8-1,6-9 0,5-8 0,3-7 0,4-8-1,1-3 1,-5-5 1,0 3-1,-4 0 0,-3 4 0,-6 7 0,-4 9 0,-16 9 1,9 16-2,-17 11-1,-3 11 2,-7 14-1,-5 10 0,-6 11 0,2 4 0,-3 1 1,1-4 0,2-1 1,1-10 0,-1-7 1,3-15-1,0-11 0,1-10 0,0-10 1,-1-11-2,1-7-2,-2-9 1,2-12-4,8-5-2,-8-24-19,23 7-14,-5-14-1,23 10 0,-7-10 1</inkml:trace>
  <inkml:trace contextRef="#ctx0" brushRef="#br4" timeOffset="720917.2339">14808 11040 91,'-20'-2'40,"20"2"-1,-15-5-9,15 5-26,18-5-1,3 1 0,9-3 0,11-3 0,10-2-1,6-3 0,2-4 0,0-3 1,-2-2-1,-8-1 1,-7-1-2,-12-1 2,-16 2-2,-15 2 0,-15 4-1,-13 9 1,-13 9-1,-10 10 1,-7 13-1,-5 13 0,2 8 0,1 9 0,14 4 1,10 1-1,17-2 0,19-8-2,21-11 1,22-11-2,26-3-7,7-24-20,30 3-11,3-19 0,24 3-2,-1-13 2</inkml:trace>
  <inkml:trace contextRef="#ctx0" brushRef="#br4" timeOffset="721292.2555">16724 10376 100,'0'20'40,"-3"23"0,-14 5-2,2 16-34,-5 8-1,4 5-1,-5 0-1,3 1-2,4-7-1,2-8-2,7-4-1,1-15-5,17-1-30,-13-17 1,12-3 1,-12-23-1</inkml:trace>
  <inkml:trace contextRef="#ctx0" brushRef="#br4" timeOffset="721751.2818">16400 10836 104,'-20'-19'41,"20"19"4,2-15-6,23 12-34,15 0-2,20 0-1,11-3-1,14 1 1,7-3-1,1 1-1,0 0 1,-5 1-1,-15 0 0,-11 2 0,-15 3 0,-13-2 0,-13 1 0,-21 2 0,0 0 0,-21 22 1,-9 0-1,-4 6 0,-6 5-1,0 12-1,2 3 2,10 2-2,10-2 2,15-4-1,15-10 0,17-12 0,15-12 2,16-15-1,10-12 0,3-13 1,-3-9 0,-6-7 2,-7-4-2,-16-2 0,-16 0-1,-16 4-1,-17 10-1,-13 8-1,-11 13-3,-11 3-4,5 28-12,-18-6-18,14 15 2,1-2-2,15 5 2</inkml:trace>
  <inkml:trace contextRef="#ctx0" brushRef="#br4" timeOffset="722374.3174">19279 10757 97,'-20'-20'39,"-16"-3"0,-5 10-1,-14 3-32,-4 6-2,-7 8 1,-1 10-1,-1 9-1,5 9 1,6 6-1,11 1-3,12-1 1,15-1-2,14-4 1,17-7-1,13-10 0,19-11 0,9-10 1,11-9 3,4-6-1,5-6 1,-3-4-2,-4-2 1,-7 0-1,-14 5 1,-11 6-2,-10 4-1,-8 11 1,-16 6-1,0 10 0,-12 13 1,-7 5-2,-2 4-1,0 3-1,6 2-2,11 1-1,3-15-10,30 5-14,1-21-11,22-1 3,2-20-2</inkml:trace>
  <inkml:trace contextRef="#ctx0" brushRef="#br4" timeOffset="722758.3394">19817 10695 106,'-24'-5'39,"9"20"0,-12 2 0,7 18-33,-11 4-4,-3 7 0,0 2-1,7 2 0,-2-4 0,7-7-1,5-6 1,13-14-1,4-19 1,25 0 0,6-22 1,11-14 1,9-10-1,6-10 1,5-8-2,3 0 2,-1 2-1,-7 9-2,-11 8 0,-4 15 0,-13 17 0,-6 15 0,-8 20 0,-10 10 0,-4 12 0,-3 9 0,-2 4-2,-2-3-7,12 6-9,-12-21-11,17 6-14,-8-16 0,17-5-1,-6-13 1</inkml:trace>
  <inkml:trace contextRef="#ctx0" brushRef="#br4" timeOffset="726029.5265">2846 12686 56,'-28'8'38,"-1"9"-1,-13-5 2,8 10-27,-9-2-6,6 14-1,-2 2 0,11 7-1,3 1-2,14 1 1,11-2-1,18-6-1,11-7 0,14-12 0,13-14 0,5-12-1,8-14 1,-1-10-1,-2-9 1,-6-7-1,-13-3 0,-11 0-1,-14 1 0,-14 3 0,-12 10 0,-17 11 0,-9 8 0,-8 13-1,-5 9 1,-4 10 0,6 8-2,6 1-1,12 6-2,9-15-12,23 8-18,5-14 0,24 2-1,5-13 1</inkml:trace>
  <inkml:trace contextRef="#ctx0" brushRef="#br4" timeOffset="726384.5468">3446 12747 69,'0'0'37,"0"0"0,3 14 1,-5 1-31,-7 0-3,1 9-1,-5 6 0,3 7 0,-3 2-1,2 6 0,1-1 0,2-3-1,0-6 0,4-9 1,4-9-1,0-17 0,16-6 0,0-15 0,1-12 0,5-7 0,2-5 0,1-5-1,-1 1 0,-1 2 0,-4 8 0,-4 5 0,0 11-1,-3 8-1,2 8-1,1 6-2,9 13-1,0-10-4,21 18-17,0-16-10,21 7 0,-2-13 0,15 5 2</inkml:trace>
  <inkml:trace contextRef="#ctx0" brushRef="#br4" timeOffset="726781.5695">4311 12713 70,'-30'-17'38,"6"23"-1,-14-10 1,2 16-28,-13-3-2,7 11-1,-7-1-2,9 11-1,0 4 0,6 5-2,8-1 0,10 1 0,12-4-1,16-5 0,10-6-1,15-11 1,9-9-1,5-11 0,5-9 0,5-11 0,-3-6 0,-7-6 0,-4-3 0,-12-3-1,-3 4 1,-9 4 0,-5 10 0,-9 7-1,-9 20 1,0 0 0,-7 15 0,-3 14 0,-3 8 0,1 5 0,2 2-1,1 1 0,9-1-1,4-13-2,11-3-3,7-22-5,22 4-17,-10-25-11,20 2 2,-11-19-2</inkml:trace>
  <inkml:trace contextRef="#ctx0" brushRef="#br4" timeOffset="727126.5889">4814 12755 82,'-5'-14'38,"0"25"-1,-16-1 2,9 18-33,-6 3-2,3 4-1,1 5-1,2 0 0,6-4 0,6-4-1,4-10 0,6-12 1,4-12-1,9-11-1,6-14 1,-1-6-1,6-10 1,3-5-1,0-2 0,0-1 0,-2 7 1,-3 7-1,-3 7 0,-6 12 0,-3 13 1,-6 13-1,-5 13-1,-4 8 0,2 8 0,0 2-2,3 8 0,7-5-2,15 3-2,0-21-9,28 10-23,-2-14 1,17-2-1,-3-14 2</inkml:trace>
  <inkml:trace contextRef="#ctx0" brushRef="#br4" timeOffset="727684.6212">5880 12602 67,'-5'-21'39,"5"21"-1,-22-19 1,7 24-30,-20 2-2,1 13-2,-9 6-1,0 10 0,-1 3-2,3 5 1,8-4-1,8 3 1,10-11-1,13-5-1,12-11 0,11-9 0,9-12 0,11-11 0,2-7-1,2-8 1,0-8-2,-3-1 1,-4 1-1,-6 2 0,-3 7-1,-11 6 1,-4 14 0,-14 10 0,11 17 0,-14 15 1,-4 18 0,-5 17 1,-3 10-1,-1 15 1,-4 4-1,2 1 1,-2-1-2,3-5 1,-2-13 0,1-10 0,-1-16 0,1-13-1,-2-16-1,-3-17 0,8-13-3,-9-18-4,18 0-12,-13-29-17,17 0-2,-3-17-1,17 5 2</inkml:trace>
  <inkml:trace contextRef="#ctx0" brushRef="#br4" timeOffset="728102.6451">6298 12630 79,'1'23'41,"-6"-4"0,8 6 0,-6-9-36,13 3-1,1-13 0,10-4-2,3-9 0,8-6-2,3-4 1,0-7-1,-2-4 0,-4-1 0,-5-1-1,-9 2 1,-12 2-2,-14 10 2,-10 7 0,-8 10 0,-8 10 0,-3 10 1,-3 8 0,2 9 0,5 1 1,11 2-1,9-3 0,11-5 0,10-5-2,11-10-1,14-2-3,2-20-10,29 8-22,-13-17-3,22 2-2,-8-15 1</inkml:trace>
  <inkml:trace contextRef="#ctx0" brushRef="#br4" timeOffset="728404.6623">6911 12576 82,'1'21'43,"-1"-21"-1,32 8 0,-7-7-35,13-12-6,7-4-1,4-6-6,10 9-26,-14-11-8,9 11 0,-11-8-2</inkml:trace>
  <inkml:trace contextRef="#ctx0" brushRef="#br4" timeOffset="729086.7014">7936 12429 78,'-6'-12'41,"6"12"-2,-18 0 1,7 13-36,-6-1 0,-2 12-3,-2 1 2,2 9-2,-1 2 1,7 6-1,4-4 1,9-4-2,7-7 1,10-6 0,6-12 0,15-10-1,4-13 1,5-10-1,3-14 0,5-8 2,0-8-2,-1-3 1,-1-4-1,-6 2 0,-4 5 0,-10 9 0,-5 11-1,-10 15-1,-18 19 1,5 23 1,-18 22-1,-10 20 1,-6 27-1,-7 14 1,-2 9 0,-1 7 0,3-3 1,2-4-2,6-16 1,8-12 0,1-20 1,7-20-2,0-13 1,1-18-1,-3-15-1,-1-15-1,-1-6-2,-7-22-8,16 4-22,-19-22-4,17 1-1,-6-15 1</inkml:trace>
  <inkml:trace contextRef="#ctx0" brushRef="#br4" timeOffset="729523.7263">8622 12355 86,'-13'32'41,"-2"-13"-1,15 8 3,5-11-40,15 1 1,9-12-1,14-7-1,8-8 0,7-10-1,6-3 0,-3-9-1,1-1 0,-14-5 0,-4 0 0,-16-1-2,-9 3 1,-15 2 0,-13 7 0,-10 11 0,-12 14 1,-4 10 1,-6 18-1,-2 14 2,-1 10 0,6 14 0,2-2-1,14 1 0,11-6-1,12-10-1,20-13-1,9-16-3,25-9-4,-4-31-22,28 3-10,-6-23 1,16-2-1</inkml:trace>
  <inkml:trace contextRef="#ctx0" brushRef="#br4" timeOffset="729771.7405">9748 11669 111,'-32'50'42,"-8"6"0,5 20-12,-5 0-26,4 13-2,2-2 1,7 1-3,8-6 0,8-9-1,12-8-2,9-20-2,15-11-3,2-34-18,24 1-16,-4-26 1,15-4 0,-1-22 2</inkml:trace>
  <inkml:trace contextRef="#ctx0" brushRef="#br4" timeOffset="729972.752">10160 11650 99,'-9'24'42,"-20"16"1,-2 27-1,-16 8-37,3 10-2,-4 4-1,2 3-2,7-8-1,9-6-1,16-4-4,1-21-13,26 2-24,-3-22 2,22 2-2,-2-20 1</inkml:trace>
  <inkml:trace contextRef="#ctx0" brushRef="#br4" timeOffset="730943.8076">10575 12122 83,'-20'2'41,"-11"-2"-1,6 9 2,-10 4-36,4 7-1,1 5-2,3 7 0,1 5 0,5 6 0,7 0-1,6-1-1,8-3 0,13-6 0,5-8-1,15-10 0,9-11 0,6-11 1,6-12-1,2-8 0,-1-13 0,-4-5 0,-10-5-1,-9-5 0,-13-1-1,-11 1-2,-10 5 2,-9 7-1,-11 11 1,-5 10 1,-3 14-1,1 10 1,1 9 1,8 11 0,9 3 0,8 0 0,13-2-1,13-3 0,10-6 0,7-5 1,10-5 0,-3-6-1,4-7 1,-5 2 1,-4-3 1,-8 1-1,-10-3 1,-5 6 1,-19 6-2,11 0 1,-15 12 0,-3 4 0,-6 8-1,1 7 1,-2 5-1,2 3 1,2 1-1,6 2 0,3-8 0,10-2 0,5-11-1,7-6 2,8-12-2,3-6 0,6-12 0,7-8-1,1-6 1,-4-6 0,1-4 0,-2-1-1,-6 2 1,-3 1-1,-6 7 1,-9 9 0,-4 11 0,-13 10 0,9 13 0,-11 12 0,-4 8 0,0 6 0,-1 5 0,6 0 1,6-5-1,3-4 0,6-12 0,9-9 0,6-10 0,3-8 0,1-7 0,-2-10-1,0-4 2,-2-7-3,-5-3 2,-2-2-2,-5-2-1,-3-5-3,3 6-4,-15-15-9,18 20-12,-22-10-9,9 13 0,-14-1 0</inkml:trace>
  <inkml:trace contextRef="#ctx0" brushRef="#br4" timeOffset="731775.8552">13084 11925 56,'15'-5'38,"-15"5"0,5-11 2,-19-1-26,1 14-5,-17 1-2,-4 7-1,-10 5-2,-4 10 0,-8 3 0,3 8-1,3 0-1,5 5 0,9-2 0,17-1-1,16-7-1,20-6-1,19-6-1,18-10-1,18-6-2,8-12 0,12-1-2,-3-15-1,2 2-1,-11-11 2,-8 7 1,-17-8 2,-14 3 2,-13 4 3,-17 2 3,-9 10 1,-15-3 2,-2 17 1,-13 0-1,0 14-1,-5 4 0,3 14-1,1 4-2,6 5 1,1 1-2,12 1 0,7-6 0,9-2 0,10-11-1,11-9 0,4-11-1,7-7 1,3-12-1,-3-6 0,-3-8 0,-3-4 0,-8-4 0,-6-2-1,-11 3 0,-7-1 0,-6 11-1,-7 1 0,-1 8-1,-2 5-2,3 13-2,-2-7-8,23 24-8,-8-16-11,14 8-5,5-8-2,16 6 3</inkml:trace>
  <inkml:trace contextRef="#ctx0" brushRef="#br4" timeOffset="732114.8746">14257 11477 79,'17'-11'40,"-17"11"0,0 0 1,-2 22-36,-14 17 2,-13 13-2,-4 15-2,-13 8 0,1 9-1,2-1 0,4 1-2,11-8-1,5-12-4,18-8-1,9-25-8,28-2-26,0-26 1,23-3-2,-3-23 2</inkml:trace>
  <inkml:trace contextRef="#ctx0" brushRef="#br4" timeOffset="733219.9378">14612 11799 63,'0'0'41,"-12"0"-1,-2 20 1,-15-4-15,4 17-21,-11 5-2,2 8 1,1 1-2,6 3 1,4-6-1,14-4-1,9-6 0,11-12-1,12-11 0,12-13-1,7-8 0,3-12 0,3-6 1,-3-7-2,-5-4 1,-6-1 0,-6-2 0,-10-1 0,-7 4-1,-8 4 0,-6 8 0,-7 1 0,-2 12 0,-5 6 0,4 10 0,-5 5 0,9 10 0,-3-1-1,10 3 0,0-4-1,16 3-1,-4-10 0,12 0 0,2-5 2,5-7 0,5-3 3,-1-4 1,5-1 2,-11-6 2,6 8 1,-14-7 1,6 7-1,-11 0 0,0 7-1,-14 3-1,0 0-1,4 23-1,-10-3 0,-2 4 0,-3 8-1,-2 1 0,5 1 1,0-1-1,5 0-1,5-6 1,6-5-1,8-10 0,4-6 0,5-11 0,5-5 0,6-7 0,1-9 0,1-3 0,-2-4-1,1 1 1,-3-1 0,-4 6 0,-6 4 0,-3 4 0,-7 8-1,-14 11 2,0 0-1,-1 19 0,-12 3 0,-3 5 1,-1 5-1,3-1 0,1 2 0,8-7-1,11-2-1,8-6-1,9-12-2,16-1-2,0-13-5,17 8-6,-12-22-4,15 15 5,-19-17 8,1 7 4,-9-1 3,-12 0 5,-4 9 5,-18-7 6,2 16 6,-11-6-4,7 16-6,-14-2-4,3 10-2,-4 1 0,1 9-1,1 1-1,-1 1 0,2 3-1,6-5 0,1-2-1,4-3 0,3-7 0,2-16 0,9 13 1,-9-13-1,16-18 0,-4-2 1,2-9 0,3-4 0,1-9 0,8-2 0,4-3 0,5 1-1,3 1 1,4 7 2,-3 6-3,-2 6 3,-1 10-4,-8 6-2,-4 10-5,-12-6-8,10 22-9,-22-16-12,26 14-4,-12-9-3,14 11 4</inkml:trace>
  <inkml:trace contextRef="#ctx0" brushRef="#br4" timeOffset="733384.9472">16352 12002 109,'-11'15'43,"-8"-16"0,19 1-2,-10-7-43,7-16-10,25 15-11,-12-21-15,25 12-4,-3-10-2,16 10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00:36:30.1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2202 850 72,'0'0'40,"0"0"0,0 0 0,22-58-37,-22 58 2,0 0 0,0 0-1,25-48 0,-25 48-1,0 0-1,0 0 0,0 0 0,0 0-1,0 0 1,0 0-1,6 45 1,-36 2-2,1 31 2,-12 9-1,-4 11 2,-6 1-2,2-5 0,1-14 0,12-13 0,13-28 0,8-4 0,9-14-1,13-10 2,15-10-2,12-6 0,10-3 1,10-5-1,5-3 1,5 2-1,0 3 0,-1 3 0,-4 7 0,-2 0-1,-4 6 0,-3-2-1,0 3-2,-5-3-1,7 1-6,-11-16-13,16 2-8,-13-10-5,12 0-2,-6-7-1</inkml:trace>
  <inkml:trace contextRef="#ctx0" brushRef="#br0" timeOffset="240.0138">3177 1139 98,'0'0'41,"0"0"0,-6-27-1,6 27-37,-11 22 1,4 3-2,5 14 0,-8 5-2,3 7 1,-2 1-2,3 2-1,2-3-5,-9-20-17,23 3-12,-5-20-4,12-8-1,3-14 0</inkml:trace>
  <inkml:trace contextRef="#ctx0" brushRef="#br0" timeOffset="421.0241">3300 957 97,'0'0'41,"-23"-73"0,23 73-1,-26-56-42,26 56-1,0 0-11,-19-51-24,19 51-1,0 0-2,0 0 1</inkml:trace>
  <inkml:trace contextRef="#ctx0" brushRef="#br0" timeOffset="1063.0608">3532 1128 78,'8'38'39,"-8"1"-2,0 3 2,-3 0-35,6 0 2,-9 0-2,5 2 0,-4-3-1,5-5-1,-4-6 0,4-6-1,-3-13 0,3-11-1,0 0 1,0-16-1,4-9 1,-2-10-1,1-9 0,-3 44 0,5-61 1,-5 61-1,14-75 0,-14 75-1,16-78 2,-16 78-1,27-76 1,-27 76 0,32-71-1,-32 71 0,43-59 2,-43 59-2,51-47 2,-51 47 0,55-22-2,-55 22 0,45 7 0,-7 28 1,-18 12-2,-9 12 2,-15 4-3,-16 3 1,-18-7 0,-9-4 1,3-19-1,0-7 1,5-9 0,1-2 0,5-8 1,11-3 0,0-4-1,10 0 1,1-3 0,11 0 0,0 0 0,-1 26 0,2 3 0,1 13-1,-3 7 1,-2 17-1,-4 5 1,-2 10-2,-5-1 1,0-1-2,0-8 1,0-6-3,6-3-3,-1-32-12,23 5-8,-14-35-7,37-9-5,-7-27-2,20-8 1</inkml:trace>
  <inkml:trace contextRef="#ctx0" brushRef="#br0" timeOffset="1277.0731">4092 1212 111,'30'-77'42,"-30"77"2,20-33-2,-11 22-40,1 35 0,-15 18-2,-5 27 1,8 3-3,-1 6 0,-1-3-3,6-33-11,14 0-24,-8-25-2,17-11 2,-4-14-3</inkml:trace>
  <inkml:trace contextRef="#ctx0" brushRef="#br0" timeOffset="1442.0825">4323 957 83,'-7'-45'42,"-2"1"-2,9 44 0,-11-73-24,11 73-41,-2-65-16,2 65 1,0 0-1,0 0 0</inkml:trace>
  <inkml:trace contextRef="#ctx0" brushRef="#br0" timeOffset="1908.1092">4946 929 111,'29'52'43,"-60"-26"1,-39 8-4,-4 11-36,-5 3 0,10 7-1,-2-3-1,28 1 0,20-14-2,32-15 2,25-21-2,15-17 0,-49 14 0,74-35 0,-74 35 0,90-64 0,-38 23 0,4-6 0,-7-8 0,4-9 0,-3 1 0,2-3 0,-14-1 0,0 5 0,-9 6 0,0 10 0,-29 46 0,28-68 0,-28 68 0,0 0 0,0 0 0,0 0 0,-67 53 0,37 49 0,2 25 0,13 11 0,17-12-3,19-27-12,31-23-11,-2-37-6,18-18-11,-9-19 1,10-10-1,-11-15 3</inkml:trace>
  <inkml:trace contextRef="#ctx0" brushRef="#br0" timeOffset="2351.1345">5864 910 110,'0'0'43,"0"0"0,0 0-1,0 0-37,-65-34-1,65 34 1,-55 11-2,55-11-3,-62 17 0,62-17 0,-61 22 0,61-22 0,-49 23 0,49-23 0,0 0 0,0 0 0,-32 52 0,32-52 0,0 0 0,0 0 0,63 53 0,-18-22 0,-1 0 0,4 5 0,-24 0 0,-15 5 0,-26 0 0,-16 2 0,-6-16 0,1-4 0,0-9 0,7-10 0,14-9 0,4-14-10,29-4-9,-16 23-9,0 0-5,42-54-8,-42 54-3,59-35 3,-59 35 3</inkml:trace>
  <inkml:trace contextRef="#ctx0" brushRef="#br0" timeOffset="2539.1453">6315 1334 129,'-32'13'46,"9"-3"-1,-7-9-10,13-9-35,17 8 0,-17-31-15,33 13-12,-16-10-4,27 12-10,-6 3-3,13 6-1,-2 10 1</inkml:trace>
  <inkml:trace contextRef="#ctx0" brushRef="#br1" timeOffset="6970.3987">2479 1732 52,'0'0'36,"0"0"-2,0 0 2,12 1-23,-12-1-3,0 0-2,0 0-2,0 0-2,0 0-1,0 0-1,0 0-1,0 0 0,14 7 0,-2-7 0,4-5 0,0 2 0,6 0 1,3-2-1,-1 1 1,3-2-1,-2 2 0,4 3-1,-1 0 0,2 1 0,0 0-1,3 0 1,1 0 0,5 0 0,2-1-1,6 0 1,-1-2 0,4 3 1,1-1-1,1 2 0,3 0 0,-2 1 0,-2 0 0,5 0 0,-4-2-1,5 0 1,3-1 0,3-2 0,1-3 0,5 0 0,5-2 0,-2 2 0,-1-1-1,1 0 2,-3 4-1,-1 1 0,-4 2 0,-1 1 0,-1 1 1,2 0-1,0 3 0,2-3 1,2-2-1,-1-1 0,0-4 0,4 2 0,-5 0 0,0-3 1,-1 1-1,-5 1 1,-2 0-1,-5 2 1,0-1-1,-6 2 0,-2 0 1,-5 1-1,-4 1 0,-4 0 0,-8 1 1,1-1-1,-3-1 0,-7 1 0,0 0 0,-1-1 0,-5 0 0,-9 0 0,19 0 0,-19 0 0,0 0-2,0 0-1,15 1-21,-15-1-12,0 0-2,-14-8-2,14 8 1</inkml:trace>
  <inkml:trace contextRef="#ctx0" brushRef="#br2" timeOffset="15928.9111">1364 2227 63,'14'-27'36,"5"9"-2,-9-3 1,3 16-27,-12-8-2,-1 13-1,0 0-1,9 32-1,-16-2-1,-2 11 0,-4 11-1,-6 6 2,-1 6-1,-3 7 0,0 0 0,2-5 0,0-7 0,5-5 1,2-9-1,9-3-1,4-7-1,7-7 2,4-5-2,12-3 1,5-5-1,9-4 0,7-6 1,3-3-1,8-8 0,4-4 0,5-4-2,-6-8-2,9 12-11,-15-14-22,2 7 0,-11-3-1,1 9-2</inkml:trace>
  <inkml:trace contextRef="#ctx0" brushRef="#br2" timeOffset="16158.9243">2146 2634 87,'0'0'36,"0"-13"2,0 13 0,0 0-34,-8 28 0,1-3-1,1 13-1,-1 7-1,-1 12-1,1 7-3,-2-3-5,11 11-27,-4-25-2,10-3 0,1-24-2</inkml:trace>
  <inkml:trace contextRef="#ctx0" brushRef="#br2" timeOffset="16343.9348">2284 2246 86,'-17'4'37,"-4"2"-3,12 6 0,17 10-41,-8-22-12,16 26-15,1-11-1,10 9-1,-2-2 0</inkml:trace>
  <inkml:trace contextRef="#ctx0" brushRef="#br2" timeOffset="16909.9672">2576 2769 68,'-4'34'35,"3"2"-1,-7-8 1,9 2-29,-9-5-1,7 2 1,-6-12-1,6 3-2,1-18 0,-5 17-2,5-17 1,4-15-1,0-1 0,2-7-1,0-6 1,1-3-1,0-11 0,1 0 1,1-2-1,-1 0 0,2 3 0,1 4 0,2 5 0,1 4-1,2 11 1,5 9 0,-1 5 0,1 8 0,-3 7 0,-1 4 2,0 9-3,-6 6 1,0 7-1,-10 1 1,-2 6-1,-7-3 0,-4 5 0,-4-4 0,-3-2 1,-3-6 0,-3-10 1,2-4 1,-3-5-1,2-4 1,1-7 0,4 0-1,1-5 1,2 0-1,5 2 1,4 10-1,-1 9 0,3 9-1,-1 10 1,1 9-2,-5 10 2,6 3-2,-1 3-1,0-10-5,14 1-24,-6-24-6,16-8-1,1-24 0</inkml:trace>
  <inkml:trace contextRef="#ctx0" brushRef="#br2" timeOffset="17130.9799">3140 2492 97,'-2'23'41,"-20"8"-2,6 22 1,-12 12-38,8-3 0,0 1-1,6 2-2,1-3-2,7-11-4,15 4-11,-7-32-21,16-2 1,-6-24-1,13-8 1</inkml:trace>
  <inkml:trace contextRef="#ctx0" brushRef="#br2" timeOffset="17288.9889">3081 2275 83,'-15'-32'40,"-5"8"-3,9 24 0,0 11-34,3-2-8,24 17-29,-4-9-2,19 14 0,4-11-3</inkml:trace>
  <inkml:trace contextRef="#ctx0" brushRef="#br2" timeOffset="17745.015">3693 2555 85,'-17'-3'37,"-12"-5"2,6 14 4,-20 1-37,8 11 0,-7 3 0,4 12-1,-1 4-1,8 5 0,6 0-2,8-1 0,15-8-1,11-8-1,16-11 1,13-16-1,8-16 0,10-12 0,4-14 1,6-9-2,-2-14 1,0-4 0,-12-8 0,-5 0 0,-9 7 0,-5 6-1,-13 11 1,-8 9 0,-11 19 0,-1 27 0,-29 7 0,6 30 0,-10 18-1,-3 13 2,1 14-3,7 3 0,7 5-2,9-11-2,22 5-12,-2-31-19,33-4-4,-2-23 1,20-8-1</inkml:trace>
  <inkml:trace contextRef="#ctx0" brushRef="#br2" timeOffset="18062.0331">4318 2449 98,'-18'13'41,"-12"-1"-1,5 14 1,8-1-38,-6 3 0,3 0 0,6 2-1,9-6 0,7 1 0,8-9-1,11 2-1,2-3 1,5-3-2,0 0 1,-3-4 0,-1 2 0,-5 0 0,-6 1 0,-11 1 0,-8 2 0,-9 1 0,-8 1 0,-5 1-1,-5 3-1,-4-5-2,3 5-5,-10-19-22,20 13-9,-2-17 0,26 3-2</inkml:trace>
  <inkml:trace contextRef="#ctx0" brushRef="#br2" timeOffset="18813.0761">5858 2493 50,'9'-16'38,"-15"-1"-3,6 17 2,-31-18-10,8 28-18,-18-2-1,2 11-1,-13 5-3,-2 9 1,-6 6-2,7 2 1,-3 3-2,12 0 0,6-2 0,10-3-2,13-7 1,20-4-1,13-12 1,14-6-1,12-10 1,7-9-1,7-12 1,3-2 1,-1-9-1,-2-5 0,-9-1 0,-9 0 0,-8 3 0,-7 8 0,-9 4-1,-6 3 0,-10 20 0,0 0 0,-10 13 0,-1 11 0,-3 6-1,1 5 1,-1-2-1,8 6 1,3-4-2,11-9-1,13-7-1,8-19-3,22 0-6,-7-26-16,28 6-10,-12-18 0,11 4-1,-16-9 2</inkml:trace>
  <inkml:trace contextRef="#ctx0" brushRef="#br2" timeOffset="19115.0933">6391 2539 97,'-20'27'37,"-2"-10"0,7 19 1,-9-4-34,8 6 1,0-2-3,5 2 0,0-5 0,8-4 0,3-8 0,4-7-1,-4-14 1,26-9-1,-8-11 1,2-8-1,3-7 1,0-6-1,-3-5 0,-1 0-2,-4 1 2,-6 6-2,-3 6 2,-4 7-3,-1 4 2,3 7-2,-4 15 1,23-18-2,-3 18-1,3-7-4,21 19-19,-11-16-11,17 11 1,-7-11-4,10 10 3</inkml:trace>
  <inkml:trace contextRef="#ctx0" brushRef="#br2" timeOffset="19468.1135">6892 2548 101,'-9'24'40,"-2"-13"-1,18 4 0,11-8-34,5-4 0,2-7-2,8-4-2,-1-5 1,2-4-1,-2-5 0,-5 1-2,-10-4 2,-6-1-2,-11 2 2,-11 2-2,-9 3 2,-6 7-1,-10 10 1,-6 8-1,0 9 1,-1 12 1,1 9-1,7 11 2,4 3-3,12-1 2,14-1-2,13-14-2,22 0-4,6-27-10,34 9-20,-4-30-5,24 4 0,-5-18-2</inkml:trace>
  <inkml:trace contextRef="#ctx0" brushRef="#br2" timeOffset="30822.763">8880 1774 70,'-9'-34'37,"4"1"0,-13-9 1,7 10-26,-13-2-5,3 6 1,-9 6-4,-1 15 0,-8 16-1,-2 20-2,-13 19 1,-2 21-1,-6 9 0,2 20-1,2 8 2,6 8-3,7-1 2,9-1 1,13-5-3,11-10 0,14-7-3,7-17-1,14-1-17,-2-34-15,13-5-1,-7-25-2,8-10 1</inkml:trace>
  <inkml:trace contextRef="#ctx0" brushRef="#br2" timeOffset="31341.7927">8161 2380 94,'-28'-17'39,"-3"0"1,19 15-2,12 2-33,0 0-2,34-16-1,6 9-1,16-4 0,10-1-1,10 1 1,5-3-1,6 6-1,-2-1 0,-4 4 0,-6 0 1,-11 3-1,-7 3 0,-11-2 1,-10 1 0,-11 0 0,-7 3 1,-18-3-1,2 12 1,-17 1 0,-6 7 0,-6 7 1,-3 5-1,-4 6 1,3 3 0,1-1 0,11-1 0,7-4-1,10-9 1,11-6-1,14-11 1,8-11-2,5-11-2,11-10 2,-4-5-1,-1-12 1,-3-1-2,-10-7 2,-6 0-2,-10 3 1,-11 3 0,-7 8-1,-4 3 0,-3 15 0,-5 3-1,3 13 0,5 3-2,9 11-3,0-14-8,23 30-21,-2-20-1,19 12 1,1-18 1</inkml:trace>
  <inkml:trace contextRef="#ctx0" brushRef="#br2" timeOffset="31664.8111">9559 2260 86,'7'-14'38,"-7"14"0,0 0 1,-18-4-29,-7 4-3,-1 11-2,-4 5-2,-1 11 0,-3 3-1,4 6 0,6 2 0,7 0 0,4 1-1,12-6 1,10-6-2,7-7 1,11-11-1,8-9 1,4-11-1,3-8-2,-1-10 2,1-7-2,-5-6 1,-8-5-2,-3 4 1,-14 0-2,0 6 0,-10 5-1,-2 14-1,-8 3-2,8 15-8,0 0-22,-2 26 1,2-26 0,26 32 2</inkml:trace>
  <inkml:trace contextRef="#ctx0" brushRef="#br2" timeOffset="32092.8356">10175 2239 96,'0'0'38,"-16"-20"2,-3 23-2,-18-5-32,-4 13-2,-8 3 0,-2 13-1,-2 10-1,4 4 0,6 6 0,8 1 1,15-1-2,15-7 1,13-9-1,19-10 1,14-16-2,14-16 1,13-17 0,5-10-2,7-17 2,-5-7-2,1-8 2,-11-4-2,-9-2 2,-6 2 0,-10 12 0,-16 6 0,-10 17 0,-11 18-1,-3 21 0,-26 14 0,-3 23 0,-4 22-1,-3 11 0,3 10-1,5 3-1,10-5-1,20-5-3,10-15-5,29 2-8,-1-37-7,37 7-12,-5-26-2,22-1 1,-5-15-1</inkml:trace>
  <inkml:trace contextRef="#ctx0" brushRef="#br2" timeOffset="32648.8674">11546 2145 85,'23'-16'40,"-13"-2"-2,-10 18 2,0 0-35,0 20-3,-9 5-1,-2 17 1,-4 5 0,0 10-1,-1 0-1,3 1 1,6-1-4,3-16-4,18-5-28,-14-36-4,34 3 1,-12-29-2</inkml:trace>
  <inkml:trace contextRef="#ctx0" brushRef="#br2" timeOffset="32806.8765">11707 1907 86,'-27'-23'38,"-6"1"-1,9 19-2,6 5-31,6-5-14,12 3-26,21 3 0,14-5-2,5-10 1</inkml:trace>
  <inkml:trace contextRef="#ctx0" brushRef="#br2" timeOffset="33056.8908">12246 1641 75,'11'-8'40,"-11"-4"-1,0 12 1,0 0-17,0 0-21,-9 25 2,7 6-2,-3 10 0,-4 16-1,-4 8 1,-1 13-3,-11 5 2,1 8-1,-5-2-1,-3-8 0,7-2-3,-4-16-3,25 0-21,-9-33-11,21-5 1,-8-25-2,31-13 3</inkml:trace>
  <inkml:trace contextRef="#ctx0" brushRef="#br2" timeOffset="33248.9018">12029 2111 102,'-19'8'40,"-2"-4"0,21 9 0,0-13-36,28 12-2,16-14-1,10-3-1,16-2-1,10-4-1,11 5-4,-5-13-21,15 14-12,-19-8 0,4 14-1,-21-6 2</inkml:trace>
  <inkml:trace contextRef="#ctx0" brushRef="#br2" timeOffset="33657.9251">12581 2196 99,'-9'16'40,"9"-16"0,6 16-1,8-17-35,18-3-2,7-5 1,11-2-1,8-7 0,6-3-1,1-3 0,-4 0 0,-6 1 0,-8-1-1,-9 0 1,-17 3 0,-16 0-1,-12 8 1,-16 3-1,-16 9 0,-8 7 0,-10 5 1,-2 16-1,-4 4 0,7 8 0,5 9 0,13 2 0,12 0 0,18-7 0,21 0-1,17-13-2,18-9 0,21-10-2,3-22-6,26 11-18,-12-29-10,11 8 0,-17-18 0,2 9 2</inkml:trace>
  <inkml:trace contextRef="#ctx0" brushRef="#br2" timeOffset="34158.9538">13435 2129 99,'-37'16'38,"8"16"2,-11-5-1,14 12-32,-2-7-4,4 3 1,4-6-2,8-3-1,5-7 0,7-19 0,21 2-1,0-16 1,6-9-1,4-6 0,2-7 0,0-4 1,-3 1-1,-3 1 0,-4 7 1,-8 4-1,-2 9 0,-5 4 0,-8 14 1,0 0-1,-1 17 0,-5 5 0,1 3 0,3 3 0,6 0 0,4-4 1,10-8-1,13-8 0,9-10 1,7-13 0,5-6 0,5-7 0,0-3 0,-1-1 0,-8-1 1,-10 7 0,-9 8-1,-9 6 0,-20 12-1,0 0 1,-5 24-1,-14 5 0,-4 12 0,-2 2-2,3 5 0,5 4 0,10-4-2,8-9-3,26 0-6,-4-27-9,31 11-12,-7-31-6,18 1 0,-6-21-1</inkml:trace>
  <inkml:trace contextRef="#ctx0" brushRef="#br2" timeOffset="34473.9718">14488 2020 110,'-20'-12'40,"6"13"0,-11-6-1,12 16-36,-2-3-1,9 4 0,-1 6-1,10-2-1,1-2 1,7 4 0,3-3 0,-1 2 0,4-2-1,-3 1 0,-1-1 1,-2 2-1,-3-2 0,-3 5 1,-5 0-1,-6 4 0,-7 4 1,-5 1-1,-7-1 0,-4 2 0,-1-1-1,-1-4-1,7-1-2,-4-18-6,22 10-10,-6-30-12,24 7-9,-2-22 0,19-2-1</inkml:trace>
  <inkml:trace contextRef="#ctx0" brushRef="#br2" timeOffset="35011.0025">15969 1606 86,'25'-24'38,"-14"2"0,-11 22 1,0 0-32,0 0-4,-9 11 0,0 15 0,-7 13 0,-2 12-1,-1 12 0,-3 9-1,0 8 0,-3 4-2,1-1 2,-2-1-1,7-10-1,-2-5-3,8-10-1,-3-22-7,16 2-25,-9-24-2,14-3 3,-6-25-4</inkml:trace>
  <inkml:trace contextRef="#ctx0" brushRef="#br2" timeOffset="35195.0131">15628 2129 102,'0'0'40,"-14"-13"0,14 13-1,21 7-35,1-7-2,8 0-1,15-4-1,12-1-2,6-3-3,15 4-10,-4-12-24,13 6 1,-10-12-1,5 8-2</inkml:trace>
  <inkml:trace contextRef="#ctx0" brushRef="#br2" timeOffset="35632.0381">16712 1500 90,'-3'-16'39,"-11"3"-1,14 13 1,-26 3-32,12 11-2,-8 10 1,-1 16-2,-11 10 0,3 7-1,-5 13-1,-1 6-1,0 1 1,4-2-2,0-7 2,11-5-2,4-13 0,7-6-1,8-18 1,10-7 0,7-14 1,6-8-1,7-11 0,5-4 0,0-4 1,6-5-1,-7 4 0,2 0 0,-8 7 0,-3 5 0,-6 5 0,-4 7 0,-12-1-1,12 23 0,-9-3-1,3 1-2,7 7-2,-2-5-2,17 12-9,-11-21-19,23 11-3,-6-22 0,16 7-1</inkml:trace>
  <inkml:trace contextRef="#ctx0" brushRef="#br2" timeOffset="36036.0612">17128 2043 98,'-24'-17'38,"0"17"2,-16-2-1,0 14-33,-7 5 1,2 11-2,-5 6-2,7 5-1,8-2 0,11 2-1,11-5 0,14-6 0,16-7-1,12-10 0,10-10 0,8-10 0,4-6 0,3-11 0,-3 0 0,-5-10 0,-8 4 0,-4-1 0,-10 8 0,-5 3 0,-10 8 0,-9 14 0,0 0 0,0 0-1,-21 28 1,10-2 0,0 4-1,4 4 1,7-1-2,7-5 0,12-10-2,10-10-2,16-3-4,0-27-7,26 9-13,-12-27-10,17 6 1,-11-23 0,7 3 1</inkml:trace>
  <inkml:trace contextRef="#ctx0" brushRef="#br2" timeOffset="36224.0719">17904 1536 99,'-14'27'39,"-17"7"2,5 21-2,-5 3-34,-4 15-2,1 4 0,5 1-4,1-3 1,8-4-4,7-2-2,-3-22-12,15 10-21,-5-31-2,12 3 1,-6-29 0</inkml:trace>
  <inkml:trace contextRef="#ctx0" brushRef="#br2" timeOffset="36412.0827">17544 2027 108,'-5'-22'42,"17"26"2,-12-4-3,44-6-38,-11 6-2,8-1-3,10 7-3,-3-18-10,27 21-13,-17-20-15,16 15 2,-12-20-4,10 12 4</inkml:trace>
  <inkml:trace contextRef="#ctx0" brushRef="#br2" timeOffset="37275.132">19113 1920 65,'0'0'37,"-11"-10"-1,-2 15 3,-15 3-33,-1 12-1,-8 1 1,0 5-2,-5 4-1,4 5 0,5 1-1,9-1-1,11-5-1,17-3-1,21-6-3,9-11-3,32 6-25,-3-23-5,19 4-1,0-18 0</inkml:trace>
  <inkml:trace contextRef="#ctx0" brushRef="#br2" timeOffset="37944.1703">19644 1932 88,'-42'-5'39,"6"21"1,-15-1 0,17 10-36,-12 3 0,12 10-1,-2 0-1,11 8-1,7-2 0,12-1 0,10-6-1,12-6 1,14-9-2,8-12 1,10-9 0,4-11-1,1-10 1,4-9-1,-6-2 1,-6-6 0,-8 4 0,-8-2 0,-8 2 0,-10 4 1,-2 4 0,-9 6 0,0 1 0,-4 7 0,3 1-1,1 10 2,0 0-1,16-2 0,-1 4 0,6 0 0,5 2 0,4-1 0,-1 5 0,-2-2-1,-2 8 1,-7 0-1,-7 5 1,-8 3-1,-7 7 0,-12-1-1,-6 0 1,3 3 0,-4-8 0,3-3-1,3-7 1,17-13 0,0 0 0,8-17 0,16-6 0,8-6 0,7-7 1,5 2 1,2-7-1,0 6 1,-6 2-2,-6 10 2,-6 5-2,-8 12 2,-6 13-2,-6 4 0,-10 14 0,-5 6-1,0 5 0,0 4 0,4 0-1,5-2-2,14-8 0,5-10-5,26 3-10,-5-31-12,25 4-10,-2-21 2,14 2-1</inkml:trace>
  <inkml:trace contextRef="#ctx0" brushRef="#br2" timeOffset="38166.183">21148 1496 111,'-29'13'39,"5"30"3,-16 1-4,3 17-36,-3 11 1,3 7-3,1 1 2,5 0-3,7-1 0,3-8-4,9-1-2,-2-22-14,19 3-19,-10-22 1,15-2-2,-10-27 1</inkml:trace>
  <inkml:trace contextRef="#ctx0" brushRef="#br2" timeOffset="38734.2155">20810 1940 100,'0'0'40,"0"0"0,13 10 0,3-2-39,24 2 0,14-3 1,16 1-1,6-4 0,12-2 0,1-2 0,-3 0-1,-6 0 1,-9-1 0,-17-1 0,-13-2 1,-16 2-1,-13 0 0,-12 2 0,-16-5 0,-12 5 0,-8 5 0,-9 5 0,-9 2-1,-7 7 1,0 7-1,-1 2 1,9 8 0,9 1 0,13 5-1,17-9 0,14 2 0,23-11 0,14-5 0,14-13 0,10-9 0,3-10 1,2-8-1,-5-4 1,-4-12-1,-10 2 1,-9-5-1,-8 1 0,-12 1 1,-5 5-1,-8 7 0,-9 9 0,4 17 1,-23 2-1,7 15 0,-3 12-1,2 5 0,2 5-1,5 0-1,8 0 0,8-12-1,14-3-2,7-17-3,21 8-11,-6-29-20,20 5 2,-5-21-1,12 3 2</inkml:trace>
  <inkml:trace contextRef="#ctx0" brushRef="#br2" timeOffset="38906.2253">22195 1910 86,'-1'9'39,"-19"4"0,5 18 0,-18-3-15,9 16-19,-7-2-2,5 11-2,2-6-1,9-3-2,7-4-1,5-13-4,20 6-16,-5-32-17,17 2 1,-7-25-1,18 0 1</inkml:trace>
  <inkml:trace contextRef="#ctx0" brushRef="#br2" timeOffset="39341.2502">22401 1793 117,'0'16'42,"3"7"-1,-5-5 1,-8 4-39,13-1-1,2 7 1,-4 0-1,1 1-1,-5-3 1,-2 5-2,-5-2 0,-2 0 0,-2-1 0,0-8 0,2-2-2,2-4 2,10-14 0,0 0 0,18-6 0,4-13 0,10-6 0,1-7 2,8-2-2,3-4 0,0 4 0,-3 4 0,-6 4 0,-8 10 0,-8 11 0,-9 16 0,-7 7 0,-11 12 0,-5 6 0,-2 7 0,1 1 0,3-1 0,14 0-5,4-11-2,17 4-5,-1-24-5,24 14-5,-13-29-14,20 6-5,-7-17 0,6 2 1</inkml:trace>
  <inkml:trace contextRef="#ctx0" brushRef="#br2" timeOffset="39604.2653">23185 1783 112,'-10'-16'41,"10"16"-1,-12-11-5,12-11-40,14 21-29,-14 1-6,15 0 1,-15 0-2</inkml:trace>
  <inkml:trace contextRef="#ctx0" brushRef="#br2" timeOffset="39770.2748">23292 2101 120,'-14'7'43,"9"3"-2,-10-11-4,1-20-48,14 21-9,-25-13-10,13 9-13,-17-6 1,-3 10-1,-30-5 0</inkml:trace>
  <inkml:trace contextRef="#ctx0" brushRef="#br2" timeOffset="40400.3108">1334 4294 92,'35'-10'39,"1"-9"3,11 11-4,1-5-32,13 3-4,6-1-1,9-1-4,14 10-25,-5-15-11,17 4 1,-2-10-3</inkml:trace>
  <inkml:trace contextRef="#ctx0" brushRef="#br2" timeOffset="40938.3416">3105 4051 76,'-10'-23'38,"-5"15"0,-12 2 0,3 16-29,-13 3-4,3 18 0,-9 7-1,5 14-1,0 8 0,9 6-1,3 0 1,16-1-2,10-6 1,19-12-2,10-15 1,19-16-1,12-16 1,11-16-1,4-16 1,-4-12-1,0-12 1,-10-5 1,-9-2-1,-16-1 0,-15 4 0,-16 6 0,-13 9-1,-12 8 1,-10 11-1,-6 7-1,-4 10 0,2 4-2,8 9-2,5-3-2,20 15-10,5-16-17,22 16-5,5-10 0,19 11 0</inkml:trace>
  <inkml:trace contextRef="#ctx0" brushRef="#br2" timeOffset="41172.3549">3790 4128 96,'0'0'40,"0"0"1,0 0-1,-24 21-35,11-5-3,0 6 0,-3 7-1,2 9 0,4 9-1,0 4 0,1-4-1,7-2-1,4-8-1,10-7-3,2-26-11,20-3-22,0-27 1,11-4-2,-3-20 2</inkml:trace>
  <inkml:trace contextRef="#ctx0" brushRef="#br2" timeOffset="41325.3637">3950 3714 102,'-33'-11'39,"10"15"-1,0-6-2,8 0-38,15 2-9,24-19-26,12 3-1,0-16 0,21 0-3</inkml:trace>
  <inkml:trace contextRef="#ctx0" brushRef="#br2" timeOffset="41550.3766">4504 3270 104,'-19'36'41,"5"22"0,-9 3-1,9 20-37,-6 14 0,5 14 0,1 3-1,3 3-2,0-2-1,3-7-1,6-7-2,-2-24-8,16 2-14,-12-31-15,16-9 1,-8-24-2,11-4 2</inkml:trace>
  <inkml:trace contextRef="#ctx0" brushRef="#br2" timeOffset="42241.4161">1389 5963 98,'0'0'40,"15"7"0,3-16-1,22-2-34,7-4-1,16-1 0,7-7-2,13 1-1,6 4-2,1-3-3,7 15-6,-11-7-27,7 16-3,-16-4 1,7 10-3</inkml:trace>
  <inkml:trace contextRef="#ctx0" brushRef="#br2" timeOffset="43210.4715">6490 4121 77,'5'-17'39,"-14"-4"-1,9 21 1,-29-25-33,10 24-1,-9 4-1,0 13 0,-5 5-2,0 10-1,0 5 0,7 7 0,4-3 0,11 4 0,13-8-1,10-8 0,14-8 1,10-11-1,16-12 0,7-13 1,9-10-1,0-7 1,-3-6 0,-4-1 0,-6-5-1,-11 6 1,-13 2 0,-10 7 0,-13 5-1,-9 9 0,-11 7-1,-5 4 1,-1 5 0,2 3-1,2 4 1,14-7 0,-4 20 1,15-8-1,11-3 0,8 2 1,7 2-1,5 4 1,-1 1-1,-4 2-1,-5 3 1,-6 2 0,-7 0 0,-9 2-1,-7-3 1,-7-4-1,-5-3 1,0-5 1,-1-7-1,10-5 0,-13-9 1,11-6-1,6-8 1,7-4 1,7-5-1,1-4 1,5-1-1,4 4 1,3-1-1,5 4 0,1 7-3,-1 1-2,9 15-9,-13-12-11,17 21-15,-15-8-1,5 19-1,-15-7 0</inkml:trace>
  <inkml:trace contextRef="#ctx0" brushRef="#br2" timeOffset="43797.5051">3705 5098 78,'-12'-29'38,"-1"7"-1,-13-3 1,1 10-33,-12-2 0,2 13 0,-9 7-1,2 15 1,-7 11-2,2 18 0,0 15-1,6 16 0,4 7-2,4 13 2,6 6-1,10 1 0,6-2 0,10-9-2,11-8-3,2-22-5,18-3-27,-10-29-2,12-6-1,-10-24-1</inkml:trace>
  <inkml:trace contextRef="#ctx0" brushRef="#br2" timeOffset="44006.5171">3061 5746 111,'0'0'40,"0"0"0,39 6-2,0-15-40,12-1 1,8-2-2,6-3-2,9 7-5,-2-12-6,12 15-23,-9-7 2,2 11-2,-7-10 1</inkml:trace>
  <inkml:trace contextRef="#ctx0" brushRef="#br2" timeOffset="44389.539">4037 5551 75,'-40'7'39,"0"17"0,-10 1 2,7 14-27,-6-2-6,9 10-2,3-5 0,9 2-2,10-4 1,13-9-2,14-9-2,10-12 0,14-11 0,12-11-1,4-7 1,3-9-1,3-10-1,-7 1 0,-5-2 0,-9 1 0,-10 6 0,-9 6 0,-7 4 0,-7 10 0,-1 12 2,-10 14-1,1 9 2,3 4-1,-2 12 0,2 2-1,6 4 0,4-5-1,11-5-3,2-20-2,19 0-11,-5-31-17,24-3-7,-3-28 3,9-2-3</inkml:trace>
  <inkml:trace contextRef="#ctx0" brushRef="#br2" timeOffset="44577.5497">4656 5043 89,'-19'35'37,"-11"19"1,5 24 1,-15 8-34,19 11-1,2 2-1,3-3-3,9-4-3,0-20-23,19-3-10,-3-23-1,10-10-1,-4-26 0</inkml:trace>
  <inkml:trace contextRef="#ctx0" brushRef="#br2" timeOffset="44765.5605">4427 5513 116,'-17'0'41,"25"11"1,3-17-11,16 7-30,19-3-3,7-9-3,18 10-11,-6-18-18,21 12-6,-7-7-1,3 7-1</inkml:trace>
  <inkml:trace contextRef="#ctx0" brushRef="#br2" timeOffset="45029.5756">5083 5874 115,'-21'8'43,"21"-8"-1,-24-3-3,13-4-44,11 7-10,-11-8-13,11 8-12,0 0 0,12 0-3,-12 0 2</inkml:trace>
  <inkml:trace contextRef="#ctx0" brushRef="#br2" timeOffset="47684.7274">9473 5189 59,'0'0'38,"-18"-7"0,18 7 0,-11-8-16,11 8-18,18-2 0,2 1-1,13-5-1,11-2 0,7-6 0,13 1-1,2-4 1,-2 3-1,-6-4 0,-10 2 1,-10-2-1,-15 4 0,-17-1-2,-15 4 2,-16 1-2,-8 2 2,-5 1-1,-4 5 0,-4 7 0,3 8 1,3 7 1,3 6-2,8 8 2,10 6-1,10 1-2,6 0 2,16-1-2,10-9 0,11-3-1,13-13-1,11-8-1,8-13-2,9 4-7,-9-22-24,13 8-2,-8-14 1,1 8 0</inkml:trace>
  <inkml:trace contextRef="#ctx0" brushRef="#br2" timeOffset="48139.7535">10399 5043 80,'0'0'38,"-33"-21"0,17 19 0,-12-6-30,4 6-2,-3 1-1,4 9-1,-4 5-1,2 11 0,1 5-1,2 8-1,8 2 0,4 3 0,10-2 0,5-5-1,6-5 0,12-12 1,4-13-1,4-9 0,7-11 0,0-8 0,3-10 0,-2-3 0,-3-4 0,-6 3 0,-3 4-1,-6 7 0,-5 9 0,-6 10 0,-10 7 0,6 29 0,-8 9-1,-8 15 2,-2 18-1,-2 14 1,-2 9 2,-7 5 0,-1 3 0,-1-4 0,-5-11 1,-3-7-1,0-16 2,-5-13-2,0-19-1,0-14-1,-1-20-1,-1-15-1,9-12-2,3-21-8,24 5-17,-5-26-10,22 4-1,2-11-3,22 7 2</inkml:trace>
  <inkml:trace contextRef="#ctx0" brushRef="#br2" timeOffset="48642.7822">11888 5053 58,'20'-10'37,"-16"-3"1,-4 13 0,-13-17-20,-1 22-7,-14-5-4,3 12-1,-9 1-2,-3 10-1,-1 2-1,9 4 0,-2 1-1,10 0 0,7-4-1,14 0-1,15-10 0,10-8-2,16-2-2,5-19-4,28 11-21,-8-22-8,17 3 0,-8-13 0</inkml:trace>
  <inkml:trace contextRef="#ctx0" brushRef="#br2" timeOffset="49296.8196">12355 4978 58,'0'0'37,"-22"-14"0,3 21 2,-19-6-11,5 18-21,-5 3 0,1 10-3,0 4 2,8 2-4,4 0 0,9 0 0,8-2-1,13-9 0,10-6 0,11-8-1,9-13 1,2-11-1,6-7 0,4-10-1,-5-6 1,-4-4 0,-5-4 0,-9 1 0,-7 3-2,-10 4 3,-7 4-3,-4 9 2,-5 5-2,-2 5 3,-3 6-3,1 4 2,13 1-1,-11 10 0,11-10 1,15 13 0,3-8 0,9-3-1,6 0 1,2-3 1,4-1 0,0-1-1,-4 0 1,-3 1 0,-7-1 0,-6 5-1,-6 0 1,-13-2-1,-3 22 2,-8-3-1,-7 6 1,-2 6-1,-6 3 0,6 2-1,0 2 1,5-4-1,9-6 0,6-3 0,7-9 0,10-10 0,6-8 0,4-6 0,4-8 1,0-9-1,-4-3 0,1-3 0,-8-6 1,-6 5-1,-5 2-2,-9 1 1,-8 4-1,-1 6 1,-2 6-3,-7 5 1,18 8-2,-19-8-3,27 19-12,-8-11-19,20-1 2,3-12-3,20 1 3</inkml:trace>
  <inkml:trace contextRef="#ctx0" brushRef="#br2" timeOffset="49528.8329">13362 4337 103,'-12'3'40,"-15"9"1,6 19-2,-11 7-36,10 13-1,0 11 0,4 9 0,0 6 0,7 2-2,9 0 0,2-3-2,5-3-2,9-18-8,13 3-19,-9-23-8,14-1 0,-3-25-1</inkml:trace>
  <inkml:trace contextRef="#ctx0" brushRef="#br2" timeOffset="50005.8602">13462 4821 93,'-29'-1'38,"-15"-1"2,10 12-1,-11-4-32,16 9-3,1-6-1,8 6-1,6-2 0,14-2 1,14 0-2,6-4 2,14-4-2,4-1 0,8-2-1,4-2 1,2-2-1,-3-2-2,-2 0 0,-4-2-2,-1 3 0,-9-4-2,0 8-3,-15-12-5,10 20-10,-28-7-10,21 1 6,-21-1 10,0 0 6,0 0 7,5 12 5,-5 1 9,-12-15 10,14 16 12,-11-11-4,13 17-9,-16-10-4,12 11-6,-12-1 0,8 9-5,-5 0 2,-1 3-3,4-2-2,1-3-2,6 2-3,-1-29-18,15 17-16,-1-24 2,15-5-3,-4-17 2</inkml:trace>
  <inkml:trace contextRef="#ctx0" brushRef="#br2" timeOffset="50472.8869">13980 4608 96,'0'0'39,"-18"8"0,14 11-3,2-10-31,4 7-1,0-2 0,5 1 0,2 0-2,2 3 0,0-1 0,0 3-1,3 2 0,-2 2 0,-2 5 0,-4 0-1,-4 3 2,-4 3-1,-4 0 1,-1 2-1,-4-3 1,-2-4-1,1-8 0,6-4 0,6-18-2,0 0 1,16-14 0,2-10 0,12-6-1,3-6 1,5 1-2,4-2 2,-4 4-1,-4 9 1,-7 6-2,-6 12 2,-6 8 0,-8 11 1,-8 9 1,-4 3-2,1 6 1,2 1-3,6 1 1,4-8-4,15 1-3,1-22-9,25 15-11,-8-24-12,15 1 1,-8-16-1,9 1 2</inkml:trace>
  <inkml:trace contextRef="#ctx0" brushRef="#br2" timeOffset="50890.9108">14744 4836 104,'-21'-7'38,"-14"-3"3,4 13-2,-19 6-34,8 6-1,0 4 1,3 10-2,6 2 0,7 5-1,12-3 1,14 1-2,12-7 1,9-6-1,12-12-1,9-6 1,3-11-1,5-10 1,0-4-2,-6-6 2,-2-5-3,-5 2 2,-5 0-1,-8 6 0,-4 10-1,-11 8 1,-9 7 2,0 31-3,-15 12 3,-7 12-1,-5 16 0,-5 9 0,-4 3 1,2 5 0,-6-4-2,6-8 3,0-10-3,-1-13 2,4-11-1,3-15 1,3-10-4,-1-17 0,12-3-8,-10-28-6,26 3-7,-15-26-18,19-6 2,-5-23-3,17-6 3</inkml:trace>
  <inkml:trace contextRef="#ctx0" brushRef="#br2" timeOffset="51491.9452">15842 4709 76,'10'-11'38,"6"7"0,-13-8 0,-3 12-28,0 0-5,-15 4 0,-7 8-1,-2 10 0,-7 6-1,0 6 0,0 5 2,3 3-3,6-1 2,7 1-2,10-8 1,15-2-2,7-14 1,11-9-1,10-9-3,7-11 3,4-10-3,-2-9 2,1-5-1,-10-7 1,-8 0-2,-11 0 1,-11-1 1,-13 8-2,-9 8 1,-9 9 0,-2 8-1,-4 9 0,2 11 0,3 2-2,12 8-1,6-6-3,26 12-12,-4-22-19,25 9 1,2-20-1,16 6 2</inkml:trace>
  <inkml:trace contextRef="#ctx0" brushRef="#br2" timeOffset="51693.9567">16403 4701 95,'0'0'38,"-11"26"3,-7-9-2,-2 8-35,0 8 0,4 2-1,-2 7 1,4-4-2,3 2 1,4-5-4,10-3 1,2-10-4,13-2-6,-5-27-13,22 3-18,-4-19 3,11 0-4,-8-17 3</inkml:trace>
  <inkml:trace contextRef="#ctx0" brushRef="#br2" timeOffset="51835.9649">16493 4342 97,'-14'-22'38,"-3"3"0,17 19-4,0 0-39,-5-17-31,27 13-2,5-12 0,17 5-2</inkml:trace>
  <inkml:trace contextRef="#ctx0" brushRef="#br2" timeOffset="52044.9768">16947 4039 92,'-4'33'39,"-16"3"2,7 22-2,-16 10-32,13 15-3,-7 6 0,3 7-2,2 0-1,0-6-2,10-4-1,-5-19-9,20 3-9,-16-27-20,18-10 2,-1-22-4,9-9 2</inkml:trace>
  <inkml:trace contextRef="#ctx0" brushRef="#br2" timeOffset="52460.0006">17427 4994 95,'0'0'40,"0"0"-2,-10 22-1,-1-10-40,0 18-5,-13-7-28,18 6-2,-4-10 0,12 1-1</inkml:trace>
  <inkml:trace contextRef="#ctx0" brushRef="#br2" timeOffset="53008.0319">18060 4170 78,'-19'8'41,"5"15"-3,-9-3 1,12 14-35,-5 2 1,4 16-1,0 3 0,0 9-2,-1 0 0,2 4 0,4-1-1,0-7-1,2-6 0,4-7 0,1-10 0,2-10 2,1-9-3,1-8 1,-4-10 0,0 0 0,7-12 0,-2-5 0,0-3 0,4-3-1,2-3 1,6-2 0,5 1 0,1 5 0,5 5-1,1 7 1,2 5 0,0 9-1,-2 7 1,-6 5-1,-1 5 1,-6 2-1,-5 2 1,-9 0 0,-8-2-1,-9 0 2,-7-2-1,-5-4 0,-5-4 0,-4-4 1,5-3-4,0-10 0,15 6-10,-5-18-21,25 5-4,1-10-2,23 5 0</inkml:trace>
  <inkml:trace contextRef="#ctx0" brushRef="#br2" timeOffset="53420.0555">18482 4708 81,'0'0'39,"0"0"0,-12 12 1,12 3-33,-16 2-2,1 7-1,-3 6-1,1 3-1,4-1 0,3-2 0,6-2 1,6-5-2,8-11 0,11-6 0,9-11 0,9-6-1,5-9 0,4-7 0,3-6-1,-3-4 1,-1-2 1,-6 1-2,-8 4 2,-5 6-1,-10 6 0,-7 9 1,-11 13-1,-2 12 0,-7 9 0,-7 10 0,0 4 0,0 2-1,6 3 0,4-6 0,9-6-3,11-11-1,17-1-8,0-26-8,25 5-19,-7-21 0,17-1 0,-3-17 0</inkml:trace>
  <inkml:trace contextRef="#ctx0" brushRef="#br2" timeOffset="53615.0666">19537 4203 82,'-27'46'40,"-16"5"-1,4 25 1,-14-4-31,6 16-6,3-1-2,5-2-1,8-5-2,7-20-6,22 4-23,-10-26-9,15-5 2,-3-33-1</inkml:trace>
  <inkml:trace contextRef="#ctx0" brushRef="#br2" timeOffset="53797.077">19176 4638 91,'0'0'40,"3"-13"1,14 18-2,0-7-37,12-6-2,17-2-3,3-10-5,26 5-29,-6-18-1,9 7-1,-8-15-1</inkml:trace>
  <inkml:trace contextRef="#ctx0" brushRef="#br2" timeOffset="54021.0899">19989 4035 93,'-17'22'40,"-16"10"1,4 23-1,-11 5-32,4 16-5,-1 8 0,3 7-1,-1-4-1,10 0-1,4-9 0,4-8-2,9-7 1,1-16-6,13-5-5,-16-27-15,20 2-13,-10-17 1,12-7-2,-12-14 0</inkml:trace>
  <inkml:trace contextRef="#ctx0" brushRef="#br2" timeOffset="54217.1011">19517 4649 105,'-16'3'41,"16"-3"1,18-8-6,10 3-34,10-4-1,7 0-1,9-2-1,4-3-3,6 9-5,-11-17-13,12 19-19,-17-10 2,4 11-3,-16-7 1</inkml:trace>
  <inkml:trace contextRef="#ctx0" brushRef="#br2" timeOffset="54832.1362">19981 4686 80,'-24'20'39,"16"7"0,8-27 0,15 11-34,8-14-2,13-1 0,4-10 0,7-1-1,0-8 0,-3 1 0,-7-3 0,-1-3-1,-12 4 0,-7 1-1,-10 2 0,-10 5 0,-6 8 0,-8 3 0,-7 8 0,-7 12 0,-1 4 0,-2 7 1,4 7 0,3 2 0,8 2 0,9-4 0,15-2 0,9-8 0,15-7 0,8-6 0,10-8 0,8-7 0,2-3 0,-1-4-1,-2-2 1,-2 0-1,-14 4 0,-4 4 0,-11 7 0,-9 8 0,-12 6 0,-9 10-1,-4 7 0,-7 1 1,0 6 1,-2-3-1,1-1 1,6-8-1,2-7 3,8-9-2,3-11 0,18-12 1,1-10-2,5-7 1,6-11-1,6-3 1,1-3-2,5 0 1,-4 3 0,-3 6-2,1 6-1,-4 5-3,8 17-6,-13-7-4,16 28-7,-15-16-12,16 22-6,-3-9 0,7 12 3</inkml:trace>
  <inkml:trace contextRef="#ctx0" brushRef="#br2" timeOffset="55048.1486">21390 4856 107,'8'29'45,"-8"-29"-1,0 10-2,0-10-36,0 0-6,19-9-8,-5-6-3,14 17-5,-13-17-4,20 33-6,-19-14-13,10 16-4,-14 4 2</inkml:trace>
  <inkml:trace contextRef="#ctx0" brushRef="#br3" timeOffset="59414.3983">1421 6989 85,'-14'-16'36,"3"11"0,-14 1 1,2 13-31,-8 3 0,1 15-1,-6 4 0,3 13-1,1 10-2,6 9 0,7 5 0,9 3-1,10-3 0,14-2 0,10-11 0,11-6 0,13-19 0,5-16-1,9-22 1,4-18 0,0-19 0,0-14-2,-6-14 2,-11-8 0,-14-6-1,-11 1 1,-16 4-1,-18 7 0,-13 13-1,-15 9 1,-6 15 0,-6 12-2,2 11 1,2 8-2,15 14-1,5 0-3,27 15-18,-1-22-12,41 20 0,2-19-2,23 2 1</inkml:trace>
  <inkml:trace contextRef="#ctx0" brushRef="#br3" timeOffset="59631.4107">2241 6710 111,'8'19'38,"-16"-3"1,2 17-2,-12 5-36,9 10 1,-2 10-1,2 7-1,-4 4 1,7 5-1,2 2 0,-1-2-2,3 0-2,-1-18-8,9 1-24,-7-17-3,8-5 1,-7-19-2</inkml:trace>
  <inkml:trace contextRef="#ctx0" brushRef="#br3" timeOffset="59812.4211">2054 7366 107,'-17'-10'38,"17"10"1,-2-16-2,19 5-35,10-9-2,10-8 0,12-4-4,11-19-8,16 6-24,3-14-1,2 7 0,-9-8-1</inkml:trace>
  <inkml:trace contextRef="#ctx0" brushRef="#br3" timeOffset="60191.4428">2732 6693 106,'-15'8'37,"-8"5"1,8 18 0,-5 5-33,3 11-1,-2 6 0,4 17-1,-3 3-1,2 6 1,-2 1-1,6-2 0,-1-7-1,5-8 0,1-9 0,6-14 1,4-14-2,7-14 1,10-19 0,3-12-1,4-11 1,4-4-1,-2-6 1,-1 2-1,0 4 2,-6 7-2,-6 15 0,-6 8 0,-3 15 0,-4 10 0,-3 11 0,1 4 0,0 5-3,4 1 1,4 1-3,4-13-2,14 4-12,-7-28-10,18 3-11,-5-23 1,11-2-1,-7-14 1</inkml:trace>
  <inkml:trace contextRef="#ctx0" brushRef="#br3" timeOffset="60788.4769">3013 7307 110,'-8'13'38,"-3"-7"3,18 4-3,6-7-34,10-1 0,6-7 0,10 0-1,3-5-1,4-2 0,-2-6-1,-5 1-1,-8-1 1,-9-1-1,-9-3 0,-13 5 0,-12 0-1,-9 4 1,-4 5 0,-8 7 0,-1 7 0,1 8 0,-2 10 0,5 7 0,7 3 0,10 5 1,9 0 0,11-6-1,14-5 1,9-8-1,11-7 1,7-9 0,9-9-1,-4-5 1,2-4-1,-7-1 0,-4 4 2,-13 0-4,-9 6 2,-5 8 0,-12 8 0,-5 5 0,-8 10-1,-1 2 1,0 5 0,-2-1 0,2-2-1,1-2 1,7-12 0,1-16 1,0 0-1,17-9 1,-7-15 1,4-3-2,-2-9 0,0-2 0,1-2 0,-2 0 0,3 6 0,1-2 0,7 6 0,3 2-7,17 11-5,-1-11-5,23 23-5,-8-17-10,25 21-8,-6-5-3,13 10 4,-3-1 0</inkml:trace>
  <inkml:trace contextRef="#ctx0" brushRef="#br3" timeOffset="61314.507">5114 6725 98,'-16'-28'37,"-14"0"2,0 18-3,-10 7-32,-2 14 1,-3 16-1,4 15-1,-2 17 0,2 14-1,1 8 0,5 8 0,6 2-1,6-1-2,9-7-1,8-12-2,12-3-3,-1-29-14,22 4-17,-8-21-1,10-5 0,-9-19 0</inkml:trace>
  <inkml:trace contextRef="#ctx0" brushRef="#br3" timeOffset="62126.5535">4611 7318 104,'-15'-5'38,"0"-4"2,15 9-2,16-5-34,12 0 0,10-3-2,10-2 0,8-1-1,6-1 0,9-5 0,-3 4-1,-4-2 0,-7 4 1,-11 0-2,-9 3 2,-12 0-1,-7 5 1,-18 3 0,0 0-1,-11 8 1,-7 3-1,-5 9 1,-2 1-1,-2 9 1,2 3 0,3 4 0,4-1-1,7-4 1,10-4 0,8-9 0,9-8-1,11-12 0,5-9 1,5-6-2,5-9 1,-2-6 0,-2-5-1,-7-3 1,-6 0 0,-7 1-1,-9 4 1,-10 2 0,-5 6 0,-5 6 1,-7 6 0,3 9-1,-3 5 0,3 4 0,4 4 0,11-8 0,1 16 0,12-7 0,8-3 0,11-3 0,5-3 0,7 0 0,4-2 0,-2-3 0,-8 3 1,1-2-1,-11 2 0,-8 2 0,-7 6 1,-13-6-1,-3 22 0,-9-6 1,-3 7-1,-5 6 0,-2 3 0,3 4 1,1-1-1,7-3 0,7-2 1,8-5-1,7-7 0,11-9 0,3-8 1,4-8-1,1-7 0,0-6 0,-6-8 1,-4 1-1,-6-4-1,-6-2 0,-7 5 0,-3 2 0,-6 2-1,-1 8-1,-3 7-2,12 9-1,-19-3-8,26 18-4,-7-15-9,11 18-8,0-8-2,15 4-2,3-9 2</inkml:trace>
  <inkml:trace contextRef="#ctx0" brushRef="#br3" timeOffset="62524.5762">6167 7131 99,'-2'-18'39,"2"18"3,-27-17-3,6 17-30,-11 4-4,-2 11-1,-1 3 0,4 9-1,6 4-1,2 1 0,10 3 0,8-4-1,10-7 0,11-8 2,11-10-3,9-13 0,5-14 0,10-8 0,2-12 0,0-6 0,-4-6 0,-3-4 0,-9-3 0,-7 8 0,-11 6 0,-6 11 0,-12 13 0,-1 22 0,-16 3 0,-2 21 0,-4 18 0,1 11 0,-1 8-3,4-2-2,11 3-2,3-13-5,24 2-4,-3-26-5,27 1-5,-5-29-5,22 0-8,-8-20 0,8-2 4</inkml:trace>
  <inkml:trace contextRef="#ctx0" brushRef="#br3" timeOffset="62831.5938">6722 7001 113,'-23'15'41,"-12"-4"0,11 12-1,-5-3-36,12 4-1,8-4-1,7 1 0,10-9-1,9 1 0,7-6 0,5 1-1,1-1 1,-1-1-1,-5 3 1,-3 2-1,-11 7 1,-4 2 0,-9 6-1,-6 1 2,-5 2-2,-6 0-2,-2 0 0,-2-3-2,4 2-4,-8-16-6,16 8-5,-14-22-5,26 2-9,-27 0-7,14-8-1,-5-14 2</inkml:trace>
  <inkml:trace contextRef="#ctx0" brushRef="#br3" timeOffset="64838.7086">7614 6488 78,'15'-10'36,"-15"10"1,3 22 0,-11-2-29,1 18-4,-7 8 0,5 16 0,-8 6-1,2 13 1,-4 3-1,2 5 0,1-8-1,3-4 0,5-12 0,2-13-1,7-13 1,7-15-1,6-21 1,7-12-1,7-18 0,5-10 1,6-8-1,-1-7 1,1-1-1,-1 1 0,-4 5 0,-4 10 0,-6 11-1,-4 14 1,-4 13-1,-4 10 0,-5 13 0,0 15-2,1 5 2,-2 8-1,4 3-1,2-2-2,7-3 0,4-7-3,10 1-6,-5-28-13,23 2-12,-8-18-1,9-5 0,-2-16 3</inkml:trace>
  <inkml:trace contextRef="#ctx0" brushRef="#br3" timeOffset="65229.7309">8438 6930 92,'-28'-24'37,"1"18"0,-12 2 1,4 15-30,-11 5-1,7 13-1,2 4-2,1 9-2,9 2 2,5-1-1,9-2-1,13-4 0,8-7 0,12-7-2,9-9 2,11-13 0,5-11-2,3-7 1,0-5 0,-2-6 0,-7-1-1,-7 0 1,-7 3 0,-10 5 1,-11 6-2,-2 3 0,-2 12 0,0 0 0,-17 10 0,10 9-3,5 4 3,1 4-3,7 3 0,0-1-2,12 1-1,-4-8-3,18 4-8,-11-25-7,24 10-11,-11-24-4,9 3 1,-6-15 2</inkml:trace>
  <inkml:trace contextRef="#ctx0" brushRef="#br3" timeOffset="65538.7486">8894 7017 93,'6'-20'37,"-11"2"0,5 18 2,-13-12-27,13 12-6,-17 22-1,10 4-1,-2 4-1,3 9-2,0 1 1,6 2 0,-1-2 0,3-2-1,5-10 1,4-6-1,0-11 1,7-17 0,1-10-1,3-11 2,2-10-3,0-7 0,0-8 0,-1-2 0,1 0 0,-9 3-3,1 9-1,-8 4-3,5 21-7,-16-7-9,21 25-8,-18-1-9,9 13 1,-3-2 0,9 10 2</inkml:trace>
  <inkml:trace contextRef="#ctx0" brushRef="#br3" timeOffset="65905.7696">9313 7034 107,'0'0'38,"0"21"2,0-21-2,15 10-32,3-9-1,11 1 0,4-7-2,4-3 0,3-5-1,-2-4 0,-1-4-1,-5-3 0,-8-1 0,-10-1-1,-12 0 0,-4 2 0,-12 4 0,-6 6 0,-6 8-1,-4 11 1,-2 8 1,-1 13-1,0 6 0,3 9 1,8 4 1,4 3-4,13-3 2,7-7-2,14-3-1,12-14-3,22 0-8,0-25-9,35 8-9,0-22-8,24 0-1,2-11 0</inkml:trace>
  <inkml:trace contextRef="#ctx0" brushRef="#br3" timeOffset="66355.7954">10773 6553 105,'0'0'37,"-9"-16"3,9 16-3,-19 19-33,11 4-1,-1 9 0,2 14 0,-6 5-1,3 10 0,-1 4-1,3 1 0,1-2 0,4-4-4,7-9 0,2-11-3,13-7 0,0-23-10,23-3-21,-10-18-1,17-3 1,-8-17 0</inkml:trace>
  <inkml:trace contextRef="#ctx0" brushRef="#br3" timeOffset="66536.8057">11078 6862 96,'4'-18'37,"-11"5"2,7 13-1,-24 9-27,16 16-4,-4 5-3,3 10-1,-4 3-1,5 6-4,2 1 2,0-7-3,12-1-3,-6-20-12,18 6-19,-4-22-4,10-8 3,-1-17 0</inkml:trace>
  <inkml:trace contextRef="#ctx0" brushRef="#br3" timeOffset="66703.8153">11241 6558 119,'-20'-13'38,"9"13"-2,-1 0-6,2 0-43,15 14-24,-5-14-1,14 30 0,-3-10-1</inkml:trace>
  <inkml:trace contextRef="#ctx0" brushRef="#br3" timeOffset="67257.847">11364 6862 87,'3'14'35,"1"10"2,-7-9 1,4 15-28,-5-8-3,5 8 0,-7-4-1,2 6-4,0-8 1,2 5-2,1-11 1,1 1-2,0-19 1,3 11 0,-3-11 0,15-17 2,-6 0-3,8-7 3,-2-3-3,2-9 2,2-1-2,-2-2 0,1 2 1,0 2-2,-3 2 1,0 7 0,0 3 0,-2 7 0,0 9-1,-2 6 1,1 4 0,-2 7-1,-1 3 1,-2 4 0,0 5-1,-3 4 1,-4-1-1,-3 3 1,-5-1-1,-4 0 1,-5-2-1,-3-2 1,-6 0-1,1-3 1,-7-2 0,2 4-2,2 0 3,2 1-2,0 3 1,4 5-1,0 5 1,0 4-1,3 7 1,0 3 1,0 3-1,3 1 0,2-2-2,5-7-1,8-4-4,-4-21-15,30 2-8,-10-28-10,23-8 1,-1-21-2</inkml:trace>
  <inkml:trace contextRef="#ctx0" brushRef="#br3" timeOffset="67489.8602">11954 6832 121,'0'0'41,"-3"12"0,-13 6-1,8 9-36,-11 11-3,3 7 1,-3 3-1,4 1-3,0 2 0,8-9-2,0 0-1,4-16-5,11 5-14,-8-31-17,12 12 1,-1-27-1,8-6 4</inkml:trace>
  <inkml:trace contextRef="#ctx0" brushRef="#br3" timeOffset="67639.8688">12010 6601 114,'0'0'38,"-9"-8"-1,9 19-3,2 13-42,2-9-26,23 9-4,1-4 1,16 5-2</inkml:trace>
  <inkml:trace contextRef="#ctx0" brushRef="#br3" timeOffset="68075.8937">12557 6802 105,'-35'-4'40,"4"13"1,-14-2-1,10 14-31,-13 5-3,11 9-1,-1 2-1,9 4-1,7 0-1,15-2-2,13-14 0,9-8 0,14-14 0,14-14 0,8-13 0,3-13 0,6-9 0,0-13 0,-7-2 0,0-5 0,-9-2 0,-10 3 0,-5 5 0,-10 10 0,-5 12 0,-11 14 0,-3 24 0,-24 8 0,1 23 0,-6 16 0,-2 16 0,0 5 0,3 8 0,5-6 0,11 0-4,5-12-5,26 3-13,-8-31-4,32 8-7,-8-28-6,22-6-1,1-17 1,5-7 2</inkml:trace>
  <inkml:trace contextRef="#ctx0" brushRef="#br3" timeOffset="68390.9118">13159 6761 89,'-31'9'40,"9"16"1,-11-4-1,14 12-12,-4-9-24,10 1-1,5-4 0,10-3-1,7-5-1,8-1 0,5-6 0,1 1 1,1-1-2,0 2 0,-2 3 0,-7 1 0,-2 4 0,-7 5 0,-8-1 0,-5 4 0,-6-1 0,-8-2-2,3 1-2,-7-6-2,4 3-3,-10-17-10,18 13-7,-14-25-9,15 9-4,-5-14-2,6 1 2</inkml:trace>
  <inkml:trace contextRef="#ctx0" brushRef="#br3" timeOffset="68812.9359">14274 6754 110,'12'-7'39,"-12"7"2,-8 30-3,-10-5-35,7 9 0,-3 3-2,0 5 0,-1 2-1,4-1-1,4-2-2,0-14-7,21 3-18,-14-30-13,21 10 2,-6-21-2,12-4 3</inkml:trace>
  <inkml:trace contextRef="#ctx0" brushRef="#br3" timeOffset="69275.9624">14327 6624 98,'-16'-26'38,"16"26"1,-18-14-2,18 25-27,0-11-7,11 22-2,3-7 0,6 2-1,7 0 0,3 5 0,4-1 0,-1-1 1,3 0-1,-2 5 1,-9-2 0,-4 4 1,-6 1 0,-10 3 1,-5 3-1,-5-1 1,-4 2-1,0-3 0,-1-4 0,1-2-1,5-10 0,4-16 0,0 0 0,18 0 0,1-19 1,5-4-2,-1-7 0,6-8 0,1-1 0,-1 0 0,-3 7 0,-4 3 0,-4 12 0,-4 5 0,-3 16 0,-8 10 0,-1 11 0,-2 6-4,5 13-6,-7-12-8,20 22-8,-9-22-9,25 8-7,7-15-1,23-2 3</inkml:trace>
  <inkml:trace contextRef="#ctx0" brushRef="#br3" timeOffset="69668.9849">16110 6406 92,'0'-14'39,"0"14"-2,-13 11 2,9 15-31,-13 1-3,-1 15 0,-2 8-2,-1 8 0,-1 6-1,1 2 1,3-2-3,3-3 0,6-3-3,4-13-2,15 2-14,-12-23-20,16-2 0,-14-22 0,22 7-1</inkml:trace>
  <inkml:trace contextRef="#ctx0" brushRef="#br3" timeOffset="69859.9958">15799 6874 116,'-22'-6'41,"22"6"1,0 0-2,22 4-37,12-6-1,12-6-4,13 1-1,7-6-2,14 5-6,-12-21-15,17 14-14,-15-13 0,-1 5 0,-9-8 2</inkml:trace>
  <inkml:trace contextRef="#ctx0" brushRef="#br3" timeOffset="70294.0206">16666 6258 87,'-27'7'39,"7"18"2,-11 5-1,7 21-17,-10 0-16,5 12 0,-2 3-3,4 9 1,1-2-3,2-3-2,7-5 0,4-9 0,8-8 0,2-9 0,6-14 0,5-11 0,7-13 0,3-10 0,4-13 0,4-7 0,4-3 0,2-4 0,2-1 0,-1 4 0,0 4 0,-5 10 0,-3 10 0,-3 8 0,-3 9 0,-4 7 0,-2 9 0,-5 4 0,1 5 0,-3-2 0,1 3 0,-5-6-3,6 0-5,-8-14-5,14 8-7,-14-22-5,12 8-4,-12-24-5,13 8-3,-1-16-2,4 0 4</inkml:trace>
  <inkml:trace contextRef="#ctx0" brushRef="#br3" timeOffset="71171.0708">16963 6799 116,'-11'23'41,"-4"-13"0,18 10-2,-3-20-35,27 17 0,-2-16-2,11-2 0,5-4 0,5-6-1,2 2-1,-4-7 0,-4 0 1,-4-1-1,-10-2 0,-7 0 0,-12-2 0,-4 4 0,-13 0 0,-7 7 0,-7 6 0,-5 8 0,-4 6 0,-2 12 0,-2 10 2,3 7-2,0 2 0,10 3 0,5-3 0,9-6 0,17-5 0,8-13 0,15-5-4,7-16-2,19 0-5,-6-22-9,22 13-5,-14-22-9,9 9-5,-12-9-1,-2 10 3,-12-1 2,-10 0 41,-8 22 9,-25-12 6,2 16 9,-8 12 8,-5 8 2,-11 1 1,4 11-2,-9-2-33,6 3-2,3 0-1,3-3 0,3-4-1,7-6-1,2-7 1,5-13-2,0 0 0,21-7 0,-5-11 0,3-1 0,-2-7 0,1-2 0,-1-1 0,-2 2 0,-3 4 0,-4 6 0,-4 5 0,-4 12 0,0 0 0,0 15 0,-3 3 0,-2 4 0,5-2 0,0 1 0,5-6 0,7-3 0,6-10 0,8-6 0,6-7 0,5-6 0,1-5 0,4-5 0,-3 2 0,-3 1 0,-3 4 0,-11 5 0,-7 8 0,-15 7 0,6 20 0,-16 5 0,-2 6 0,-4 4 0,0 4 0,6-1 0,6 2-6,2-17-8,22 9-5,-9-26-5,30 9-4,-12-24-2,26 9-5,-5-15-4,5 3 5</inkml:trace>
  <inkml:trace contextRef="#ctx0" brushRef="#br3" timeOffset="71307.0786">18286 7061 132,'-14'15'43,"-8"-10"-3,7 5-2,15-10-45,-19-4-9,33 11-8,-14-20-10,23 11-8,0-6 0,16 5 0</inkml:trace>
  <inkml:trace contextRef="#ctx0" brushRef="#br3" timeOffset="72231.1314">18808 6527 67,'23'-36'37,"0"6"-2,-9 5 3,1 18-18,-15 7-14,0 0 1,1 16-2,-7 13 1,-8 5-2,3 11 1,-8 3-2,5 7 2,0 1-3,4 3 0,1-5 0,8-2 0,2-4-1,8-11 0,7-10-1,7-9 1,5-15 0,6-8 0,1-13 0,4-12-1,1-6 1,-1-6-1,-3-6 0,-4 0 0,-2-1 2,-1 7-4,-8 6 2,-3 8 0,-5 11 0,-1 10 0,-12 7 0,13 27-1,-12 4 1,-1 13 0,0 5 0,0 6 0,0 1 0,4-4 0,4-4 1,10-9-1,3-12 2,8-14-2,8-15 0,1-11 0,4-15 0,2-11 0,-1-6 0,-5-8 0,-7-4 0,-7-2 0,-4 5 0,-8 0 0,-3 10-4,-8 6-2,4 13-2,-13-2-11,18 27-4,-10 0-4,5 12-3,-5-12-2,8 33-8,1-9 5</inkml:trace>
  <inkml:trace contextRef="#ctx0" brushRef="#br3" timeOffset="72598.1524">19893 6817 81,'0'0'40,"22"7"-1,-8-12 0,11 9-9,6-12-28,4-2 1,5-2 0,2 1-2,-3-5 1,-1 2-1,-5-2 0,-4 1 0,-10-5-1,-7-1 1,-10 3-1,-9-1 0,-9 7 0,-8 1-1,-9 9 1,-7 9 1,-6 10-1,-5 12 1,3 7 0,3 6 1,6 4-1,12 4 1,13-5-1,16-9-1,21-5-3,15-13-3,27 5-15,-8-27-5,31 12-8,-7-16-7,21 3-1,-2-6 0</inkml:trace>
  <inkml:trace contextRef="#ctx0" brushRef="#br3" timeOffset="73244.1894">21160 6711 105,'0'0'41,"11"6"-1,-11-6 0,-13 21-31,-3-4-6,2 6 0,-2 5 0,-3 5-1,-1-2 0,3 3 0,5-4-1,3-1 0,9-6 0,9-7 1,10-7-2,5-8 0,9-9 0,6-7 0,2-7 0,4-4 0,-5-5 0,-5-4 0,-4 4 0,-7 3 0,-6 6 0,-5 5 0,-13 17 0,0 0 0,0 0 0,2 17 0,-8 9 0,2 5 0,-1 2 0,5 3 0,0-1 0,9-5 0,6-5 0,5-10 0,7-9 0,2-10 0,4-8 0,1-9 0,1-9 0,-4-2 0,-2-5 0,-4-3 0,-1 6-7,-12-11-8,13 17-6,-23-13-4,19 23-5,-17-13-3,16 12-6,-8-1 0,10 7 2</inkml:trace>
  <inkml:trace contextRef="#ctx0" brushRef="#br3" timeOffset="73447.201">22007 6719 119,'-13'18'40,"8"12"1,-14-6-1,0 7-38,4 0 0,6 0 0,-1 2-3,2-3 0,6-2-3,2-10-3,18 2-11,-18-20-13,29 0-9,-8-16 1,6-1-1,1-15 2</inkml:trace>
  <inkml:trace contextRef="#ctx0" brushRef="#br3" timeOffset="73591.2092">22004 6484 106,'-20'-13'36,"3"7"0,17 6-3,0 0-46,0 0-24,12 8 1,7-13-1,13 3-1</inkml:trace>
  <inkml:trace contextRef="#ctx0" brushRef="#br3" timeOffset="73837.2233">22503 6284 112,'-24'35'40,"2"19"3,-12 1-3,5 14-33,-3 3-2,8 7 0,4-5-2,3-4-3,9-5 0,5-10-2,11-8-3,3-19-3,22 1-14,-12-32-8,20 0-11,-1-21 1,10-4-1,2-15 2</inkml:trace>
  <inkml:trace contextRef="#ctx0" brushRef="#br3" timeOffset="74056.2358">22987 6277 127,'-17'26'43,"-2"27"1,-19 5-3,-4 11-41,-1 8 0,7 2 0,5-3 0,3-8 0,11-5 0,8-13 0,13-1-12,1-26-9,24 9-9,-16-28-10,13 0-2,-4-15-2,8-4 4</inkml:trace>
  <inkml:trace contextRef="#ctx0" brushRef="#br3" timeOffset="74954.2872">1269 8335 85,'0'0'37,"4"-12"0,0 31 0,-6 4-30,6 17 0,-6 12-2,1 16-1,0 9-1,-4 13-1,1 2-2,-3 0 0,2-2-3,-3-13-4,16 0-20,-12-27-12,13-6 2,-5-26-3,10-9 2</inkml:trace>
  <inkml:trace contextRef="#ctx0" brushRef="#br3" timeOffset="75164.2992">1071 8863 104,'-31'-5'39,"20"12"1,11-7-1,0 0-35,33-3-1,11-4 0,13-3-3,10-7-1,14 0-1,7-8-4,12 10-14,-12-14-19,6 13 0,-11-6 0,-7 10-1</inkml:trace>
  <inkml:trace contextRef="#ctx0" brushRef="#br3" timeOffset="75516.3193">1828 8752 100,'-15'19'38,"1"-12"1,16 7-2,10-11-34,7-1 0,9-6 1,10 0-1,7-7-1,6-4 0,-1-5-1,-1-1 1,-5-3-1,-7 0 1,-9 2-1,-12-2 0,-8 3 0,-13 5-1,-8 7 1,-11 2-1,-5 9-1,-6 7 1,-5 13 0,-2 12 0,3 5 1,2 6-2,9 2 1,10-1-2,13-1 0,10-12-4,27-1-11,2-31-9,35 1-12,-2-18-1,24-5-2,1-18 2</inkml:trace>
  <inkml:trace contextRef="#ctx0" brushRef="#br3" timeOffset="75840.3378">2756 8562 115,'-38'21'41,"-16"0"-1,8 14-6,-5-10-30,8 7 0,6-4-1,16-2-1,12-7 0,16-7-1,19-8 1,11-4-1,8-5-1,6-2 1,2-1-1,-7 5 1,-3 3-1,-12 7 1,-12 8-1,-8 3-1,-15 8 2,-6 2-2,-9 2 1,0-2-2,1-4-1,-2-8-1,13-4-5,-5-23-9,33 6-7,-8-31-10,26 0-4,-3-16-3,15-2 3</inkml:trace>
  <inkml:trace contextRef="#ctx0" brushRef="#br3" timeOffset="76055.3501">3264 8117 104,'0'0'40,"-17"9"1,3 27-2,-15 16-35,7 7-1,1 10-1,1 7 1,2 6-2,4-1-2,5-3-1,2-11-4,14 0-10,-17-29-13,25 0-11,-11-21 0,10-9 0,-8-17 1</inkml:trace>
  <inkml:trace contextRef="#ctx0" brushRef="#br3" timeOffset="76208.3589">3028 8593 91,'-18'-15'41,"0"-3"1,18 18-1,-8-19-18,20 16-20,9 1-3,14-5-5,17 9-9,-1-18-10,30 11-16,-1-11-1,17 6-2,5-12 1</inkml:trace>
  <inkml:trace contextRef="#ctx0" brushRef="#br3" timeOffset="76719.3881">4603 8410 91,'-21'10'38,"-16"-2"0,4 11 2,-6-4-36,1 1 0,7 0 0,5 1-1,11-2 0,12-3 0,3-12-2,32 15 1,1-10-2,5-2 1,3 4 0,4-1-1,-4 4 1,-6 6 0,-10 4 1,-9 9 0,-17-1 0,-13 9-1,-5-3 0,-10-2-1,-3-4 0,-1-6-4,9-5-1,1-17-5,23 0-12,0-19-8,30-1-9,-1-11-1,17-1-1,-1-6 3</inkml:trace>
  <inkml:trace contextRef="#ctx0" brushRef="#br3" timeOffset="77576.4371">5091 8424 96,'0'0'39,"-12"1"1,1 15-1,-15 5-34,-2 10 0,-4 4-1,3 11 0,-1 2 0,8-1-1,6-3 0,11-5-1,7-5 0,15-15-1,5-9 1,12-18-1,10-9-3,5-10 1,1-9 0,-2-4 0,-1-8-1,-10-1 1,-7 5-1,-13 6 0,-10 4 2,-8 9 0,-8 7 0,-2 5 0,-4 8 1,2 8-1,13-3 0,-16 17 0,16-17 1,13 18-1,3-12 0,10-2 1,3-1-1,8-3 1,-1 1 0,0-2 0,-4 2-1,-5 5 1,-7 4 0,-7 8 0,-6 2-1,-9 6 1,-5 4 1,-4 2-1,-5 0 0,4-2 0,-1-3 1,1-5-2,11-12 0,1-10 0,15-10 0,4-9 0,4-8-2,4-9 1,3-4 0,-1-4 1,0 2-2,-6 9 2,-2 5 0,-7 9 0,-14 19 0,12-10 1,-12 10-1,-5 26 0,0-6 0,0 3 1,4 1-1,3-5 0,10-7 1,8-10-1,9-9 1,9-7 1,4-8-2,5-5 0,2-5 0,-2 0 0,-4 3 0,-10 5 0,-6 9 0,-8 9 0,-6 16 0,-11 8 0,-7 11 0,-3 10 0,-5 6 0,7 4 0,-1 0-3,0-6-3,11 2-1,-1-19-6,20 4-2,-11-27-3,27 3-2,-18-24-4,19 8 0,-19-26 0,16 11-1,-23-14 5,6 6-2,-8 7 0</inkml:trace>
  <inkml:trace contextRef="#ctx0" brushRef="#br3" timeOffset="77898.4556">6288 8516 10,'-5'-21'21,"5"21"3,-12 7 3,18 14 4,-6-21 2,1 23 6,-1-23-1,28 10-33,-4-11-1,13-3 0,2-9-2,7-3 0,-1-5 0,-2-2 0,-7-2-1,-4-1-1,-12 0 0,-12 3 0,-11 5 0,-8 6 0,-12 7-1,-7 10 1,-7 11 0,0 6 1,-1 10-1,5 5 0,5 3 1,9-1 0,12 1 0,11-9-1,17-4-2,8-14-6,22 1-3,-1-22-5,29 7-4,-9-29-5,34 14-3,-14-29-4,28 11-5,-4-13 2,7-3 3</inkml:trace>
  <inkml:trace contextRef="#ctx0" brushRef="#br3" timeOffset="78356.4818">7898 7941 75,'-1'-21'40,"1"21"-1,0 0 1,-9 29-21,-7 5-14,9 14-2,-1 8 0,4 14-2,-2 8 0,3-1 0,5 0-1,1-4-1,6-6 0,4-10-3,11-4-3,-6-27-14,26 3-12,-7-23-6,13-8 0,-5-16 0</inkml:trace>
  <inkml:trace contextRef="#ctx0" brushRef="#br3" timeOffset="78746.5041">8285 8283 97,'-29'-1'39,"-12"3"2,9 22-4,-8-3-31,10 11 0,-1 2-2,11 5 0,2-2-1,13 1 0,5-8-1,14-6-1,8-10 1,8-8-1,6-10 0,4-4-1,5-9 1,-4-4-1,-4-1 0,-4 0 0,-8 1 0,-6 2 0,-7 3 0,-3 4 0,-9 12 0,0 0 0,0 0-1,-6 17 1,3 4-1,1 5 0,6 4-2,1 0 0,8 0-3,7-13-2,16 3-7,-8-27-5,25 7-5,-13-33-1,23 8-3,-19-24-5,14-5-1,-11-8 2</inkml:trace>
  <inkml:trace contextRef="#ctx0" brushRef="#br3" timeOffset="78949.5157">8923 7898 111,'-20'46'40,"-9"13"0,10 18-3,-5-2-33,7 9-1,3-4-2,5-6-1,4-8-2,4-10-2,9-2-7,-10-29-10,17 11-6,-15-36-10,7 15-3,-7-15-1,-2-18 3</inkml:trace>
  <inkml:trace contextRef="#ctx0" brushRef="#br3" timeOffset="79130.526">8707 8328 106,'0'0'40,"-2"-15"2,11 19-2,6-2-36,6 4-2,11-5-2,6-1-2,15 2-3,2-16-11,21 20-11,-16-19-10,13 6-3,-9-6-2,3 1 1</inkml:trace>
  <inkml:trace contextRef="#ctx0" brushRef="#br3" timeOffset="79798.5642">9319 8370 101,'-22'35'40,"-2"-9"1,18-2 0,6-24-37,5 16-1,14-19-1,10-6 0,5-3-1,6-7 0,-1-6-1,-1 0 1,-7-5-1,-7 0 0,-7 1 0,-8-1 0,-9 2 0,-9 4 0,-6 3 0,-4 6 0,-4 11-1,-3 5 1,-1 14 0,-5 10 1,7 7 0,-2 9-1,11 0 1,3 4 0,9-7 0,13-4 0,8-8 0,11-10 0,8-8 0,4-8 0,6-8-1,0-2 1,-1-5 0,-2 1-1,-6-1 0,-8 3 0,-5 6 0,-5 5 0,-6 8 0,-9 6-1,-5 8 1,-2 2 0,-2 7-1,-3-1 1,3 1 0,-2-5 0,3-4 0,0-4 1,4-17-1,0 0 1,13-4 0,-3-16 0,1-5 0,3-9 0,7-5 0,1-7-1,2 1 2,7 0-2,-2 5 0,6 6 0,0 8 0,1 6-2,2 11-2,-2 1-4,10 19-5,-12-9-3,18 19-5,-15-17-3,21 26-2,-21-23-1,20 20-1,-17-9-2,1 3 3,-8 5 0</inkml:trace>
  <inkml:trace contextRef="#ctx0" brushRef="#br3" timeOffset="79949.5729">10547 8456 0,'-5'16'25,"13"20"4,-27-23 4,12 12 4,-23-16 4,16 3 4,-9-17-4,23 5-39,-11-19-4,12-3-8,19 9-4,-3-17-3,30 16-4,-9-23-6,28 18-4,-12-21-6,19 0-5,2 2 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956549"/>
              </p:ext>
            </p:extLst>
          </p:nvPr>
        </p:nvGraphicFramePr>
        <p:xfrm>
          <a:off x="214283" y="685800"/>
          <a:ext cx="8750332" cy="5821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those who missed it,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right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second of yesterday’s food tests: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glucose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third food group: 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lipids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fourth food group: proteins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proteins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 149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sort foods into groups according to what they do for our bodies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2160" y="997560"/>
              <a:ext cx="1197720" cy="217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9560" y="991800"/>
                <a:ext cx="1216080" cy="219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2320" y="247320"/>
              <a:ext cx="8767080" cy="4645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840" y="232560"/>
                <a:ext cx="8787240" cy="467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34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0440" y="220320"/>
              <a:ext cx="8015040" cy="3106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0" y="203760"/>
                <a:ext cx="8039160" cy="312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2103</TotalTime>
  <Words>178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200</cp:revision>
  <dcterms:created xsi:type="dcterms:W3CDTF">2006-08-16T00:00:00Z</dcterms:created>
  <dcterms:modified xsi:type="dcterms:W3CDTF">2013-09-19T02:02:24Z</dcterms:modified>
</cp:coreProperties>
</file>