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9266489"/>
              </p:ext>
            </p:extLst>
          </p:nvPr>
        </p:nvGraphicFramePr>
        <p:xfrm>
          <a:off x="214283" y="685800"/>
          <a:ext cx="8750332" cy="4291584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End Of Topic Test on Chemistry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last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marking, HRT and writing up the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title page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22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1831</TotalTime>
  <Words>113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191</cp:revision>
  <dcterms:created xsi:type="dcterms:W3CDTF">2006-08-16T00:00:00Z</dcterms:created>
  <dcterms:modified xsi:type="dcterms:W3CDTF">2013-09-16T03:19:31Z</dcterms:modified>
</cp:coreProperties>
</file>