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23" r:id="rId4"/>
    <p:sldId id="32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1T21:09:28.19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10714 4946 76,'8'-17'38,"-5"-7"-3,7 14 3,-10 10-32,11 10-4,-5 18 2,0 26-2,-10 19 2,-5 16-1,-8 12 2,2 1 0,1-13-1,13-28 1,24-45-2,30-52 0,41-60-3,46-50 2,42-56-1,43-34-2,27-28 1,13-11-5,9 11-1,-17 5-20,-10 43-11,-36 22-1,-21 43-2,-40 26 0</inkml:trace>
  <inkml:trace contextRef="#ctx0" brushRef="#br0" timeOffset="1050.0601">11732 7527 81,'6'-23'37,"-4"6"-2,-2 17 2,11 13-34,-6 19 1,0 9-1,0 15 2,-5 4-1,9 11 0,2-13 0,8-8 0,15-29 1,24-29-1,28-47-1,31-37 0,40-39 0,29-38-2,29-20-4,2-23-34,19-1-1,-20-9-2,-11 24-2</inkml:trace>
  <inkml:trace contextRef="#ctx0" brushRef="#br0" timeOffset="2254.1288">9522 10438 76,'-13'-4'36,"1"-6"-1,12 10 0,0 0-30,28-5-2,4 1 1,13 2-1,16-4 0,16-4-1,15-4 0,14-3 0,12-4 0,14 0-1,9-3 1,3 0-2,3 2 2,1 6-2,-1 3 2,-2 4-2,-7 2 0,-9 3 0,-8 3-1,-12-2-1,-9 2 0,-16-6-3,-11 10-7,-25-11-26,-11 3 3,-20-6-3,-17 11 2</inkml:trace>
  <inkml:trace contextRef="#ctx0" brushRef="#br0" timeOffset="2771.1585">9843 9904 47,'48'-28'30,"2"8"1,-7 6 0,-14 1-21,2 20-1,-31-7 0,16 16 0,-28-1-2,-7 13 0,-19-2-1,-5 10 0,-15-1-1,-1 9 0,-9-6-2,-1 3 1,-1-3-3,7-1 1,9-5-2,9-3 1,13-3-1,15-3 1,16 1-1,18 0 1,13 1 0,22 0 0,11-1 0,17 3 1,10-3-1,7-2 0,4 0 0,-5-2 0,-2 0-1,-5 0-1,-5 4-1,-13-7-2,-4 17-18,-20-12-17,1 6 1,-17-8-2,-2 4-1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1T21:33:37.117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9-11T21:33:43.969"/>
    </inkml:context>
  </inkml:definitions>
  <inkml:trace contextRef="#ctx0" brushRef="#br0">12267 9927 76,'0'0'38,"8"19"-1,-8 11 0,10 22-30,-6 2-2,10 6 1,5-16-1,19-25-1,21-50 1,35-49-1,40-62-2,46-56 0,37-38-6,11-36-33,28 0-3,-24 0 0,-17 29-3</inkml:trace>
  <inkml:trace contextRef="#ctx1" brushRef="#br0">14401 16792,'-11'-47,"11"12,0 35,0 0,0 0,0-12,0 12,0 0,0 0,0 0</inkml:trace>
  <inkml:trace contextRef="#ctx0" brushRef="#br0" timeOffset="8211.4697">6957 12644 23,'-17'-9'30,"-3"4"2,-7 1-1,-6-3-21,0 8-3,-10-4-2,6 4 0,-11-7 0,1 6 0,-1-5-1,0 1-1,-3-4-1,-1 2 0,-3-2 0,-3 4 0,-1 0 0,-4 5-1,-3 2-1,-2 2 1,-2 3 0,1 2 0,-1-1 0,5-1 0,3-5 0,1-1 1,-1-4 0,5-1 0,3-3 0,4-1 0,0-1 0,7 1 0,4 0 0,3 4-1,8 1 0,-1 6-1,6 2 0,-1 4 0,5 2 0,-4 5 0,-1 2-1,0 8 1,0 5 0,1 4 0,-5 4 0,2 10 0,0 4 0,-5 5-1,4 6 0,-1 1 1,1-2-1,3-1 1,2-4-1,4-5 0,6-8 1,4-6 0,5-8 0,1-7 0,5-4 0,-1-4 0,3-4 0,-5-13 0,7 13 0,-7-13 0,0 0 1,14 5-1,-14-5 0,13-3 0,-2 6 0,3 1 0,1 4 0,5 5 0,0 6 0,4 7 1,0 4-1,6 3 0,2 4 0,4-2 1,4-1-1,5-3 0,7-4 0,9-5 1,10-7-1,2-3 0,5-5 0,9 0 0,-2-2 0,1-1 0,2 2 1,-3 0-1,0 1 0,-4-5 0,-2 0 0,-3 2 0,-3-6 0,-3-2 0,-4-3 0,-3-4 0,-4-5 0,1-3 0,-3 1 0,0-3 0,-4 4 0,-6-1 0,-3 2 0,-5 6 0,-5 2 0,-7 2 0,-4 4 0,-4-2 0,-3-2 1,-2-6-1,0-7 0,-4-10 1,3-10 0,0-11-1,4-13 1,-2-11-1,1-6 2,-2-7-1,1-6-1,-3 2 1,-2-1 0,-5 5-1,-5 7 0,-5 10 1,-2 9-2,-3 10 0,1 13-2,-5 7-2,9 18-8,-5 1-26,10 12 1,0 0-2,16 0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1T20:58:40.15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18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9-11T20:58:56.964"/>
    </inkml:context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1079 1868 56,'10'-13'35,"-10"13"-1,0 0 1,0 0-10,0 0-17,19-4-2,-19 4-2,28 2 0,-5 0-2,11 2 0,3-1-1,10 2 0,7 0-1,2-2 1,10 2-2,4-4 1,1 0 0,-3 0 0,-2 0-1,-5-1-1,-2 5-1,-11-6-6,9 8-28,-20-5 2,-1 5-2,-10-6-1</inkml:trace>
  <inkml:trace contextRef="#ctx0" brushRef="#br0" timeOffset="557.0318">2964 1785 82,'0'0'37,"0"0"-2,-15-9 3,15 9-33,0 0-2,10 9 1,1-3-1,10 1 1,1 1-2,10 0 0,9 0 0,3-1-1,7-2 0,3-2 0,-1-1-1,1-2 0,1-2 0,-6 0-1,0 1-2,-10-3-4,4 9-17,-17-8-14,3 9 0,-12-5 0,1 5 0</inkml:trace>
  <inkml:trace contextRef="#ctx0" brushRef="#br0" timeOffset="1058.0605">4504 1772 86,'18'-2'35,"1"-8"2,12 6 0,-3-2-33,11 0 0,4-4 0,4 3-1,-1 3-1,-1 0 0,-1 3-1,-4 0 0,2 0 0,-6 2 0,-2 0 0,-4 1-1,1 0 0,-6-1 0,3 0 0,-8-1-1,-2 0-1,-4-2-2,6 2-9,-20 0-23,23-14-1,-23 14 1,11-12-3</inkml:trace>
  <inkml:trace contextRef="#ctx0" brushRef="#br0" timeOffset="1570.0898">5821 1687 90,'0'0'37,"18"7"-1,-18-7 3,33 13-31,-9-10-3,10 3-1,3-3 0,15-2-1,2-2-1,9 0-1,2-3 0,2-1-1,-2-4 1,3 1-1,-7-2 0,1 2 0,-10-1 0,-2 0 0,-7 2 0,-6 1 0,-6 2-1,-9 1 0,-7 4-3,-15-1-3,10 9-14,-10-9-17,-11 8 1,-3-5-2,14-3 2</inkml:trace>
  <inkml:trace contextRef="#ctx0" brushRef="#br0" timeOffset="2374.1358">7887 729 76,'0'0'35,"62"-76"0,-62 76 1,47-57-31,-47 57 0,0 0 0,0 0-1,0 0 0,0 0-2,0 81 1,-61 35-2,-11 26 1,-13 18-1,2 13 0,-2 2-1,14-2-1,10-15-5,28-71-12,19-7-18,7-25 0,21-9-1,4-24-1</inkml:trace>
  <inkml:trace contextRef="#ctx0" brushRef="#br0" timeOffset="2895.1655">8531 1618 87,'0'0'35,"29"3"1,-14-4-1,11 3-30,4-2-1,8 0 0,5 0-1,7-1 0,2-2-1,5 2 0,-4-4-1,4 2-1,-5 0 1,-5 1-1,-3 2-1,-10-3-2,-2 3-1,-12-10-5,9 7-22,-18-7-7,6 5 2,-11-7-2</inkml:trace>
  <inkml:trace contextRef="#ctx0" brushRef="#br0" timeOffset="3433.1964">10028 1494 76,'14'0'38,"14"3"-1,1-4 1,12 1-28,3-4-3,13 3-1,0-2-1,9 0-2,-2-3 0,1 3-2,-6 1 1,-6-1-1,-7 2-1,-8 1 1,-5 0-1,-12 1 0,-7-1 0,-14 0 0,9 2-1,-9-2-1,0 0-1,0 0-4,14-12-20,-14 12-11,3-13 0,-3 13-2,1-11 2</inkml:trace>
  <inkml:trace contextRef="#ctx0" brushRef="#br0" timeOffset="3854.2204">11473 1466 91,'0'0'37,"-2"11"0,13-5 1,3-6-35,10 0 1,6-2-1,12-1 1,8-2-1,4 0 0,7-1-1,3 0-1,-5 0 0,-3 2 0,-9 3-1,-8 0 1,-7 1-2,-9 2 1,-8 0-2,-15-2-1,15 6-4,-15-6-25,0 0-6,0 0-1,-1-10 0</inkml:trace>
  <inkml:trace contextRef="#ctx0" brushRef="#br0" timeOffset="4492.2569">12903 724 53,'23'-51'32,"-23"51"-1,30-45 2,-30 45-26,0 0-1,51-61 2,-51 61-2,0 0-1,0 0 0,0 0-1,0 0 0,0 0-1,0 0-1,0 0 0,13 65 1,-35-30-1,-18 81-1,-10 14 0,-8 12 1,-2 7-2,1-3 1,4-10-3,8-20-1,22-47-2,2-25-15,20-2-16,3-17 0,17-7-1,-2-13 2</inkml:trace>
  <inkml:trace contextRef="#ctx0" brushRef="#br0" timeOffset="5056.2892">13573 1497 89,'15'4'36,"3"-5"0,11 2 1,10-5-33,8 1 0,10-2 0,9 1 0,0 3-1,3-2-1,-1 3 0,-2 0 0,-11 3-1,-6-1-1,-8 3 1,-5-2-1,-10 2-1,-8 0 0,-3-1-2,-15-4-2,24 5-12,-24-5-21,23-2 1,-13-3-1,11 2 0</inkml:trace>
  <inkml:trace contextRef="#ctx0" brushRef="#br0" timeOffset="5536.3167">15118 1566 93,'0'0'37,"0"0"-1,23-6 3,4-5-35,13 3-1,8-2 0,13 3 0,1-2-1,4 5 0,-3-2 0,0 2 0,-11 4-2,0 2 1,-9-4-1,-14 2 1,-3 3-1,-8-2 0,-6 2-1,-12-3 0,10 3-1,-10-3-2,0 0-6,0 0-27,0 0-1,-10 1 1,10-1-2</inkml:trace>
  <inkml:trace contextRef="#ctx0" brushRef="#br0" timeOffset="6051.3461">16412 1539 93,'0'0'36,"14"-3"0,9 8 0,6-11-31,14 4-2,7-3 0,11 3 0,2 0-1,3 4-1,0-2 1,-4 0-1,-3-2-1,-9 2 1,-8 2 0,-9-4 0,-9 4-1,-5-5 1,-6 3-1,-13 0 1,0 0-2,0 0 0,-13-4-2,-2 0-4,15 4-27,-18-8-4,18 8 1,-14-6-2</inkml:trace>
  <inkml:trace contextRef="#ctx0" brushRef="#br0" timeOffset="7588.434">18938 1423 62,'0'0'36,"-15"1"-1,15-1 2,13 4-28,13-3-1,0-2-2,15 1-1,10-2-1,6 1-1,9 1-1,4-1-1,1 3 0,3 0-1,-6 1 0,-2 1-1,-7-1-3,-11-3-4,4 1-28,-19-1 0,-3 2-1,-15 0-1</inkml:trace>
  <inkml:trace contextRef="#ctx0" brushRef="#br0" timeOffset="8090.4627">20286 1492 88,'-21'0'36,"10"2"2,1-5-1,22 1-32,-3-3-2,17 3-1,9-4 1,16 1-1,7-2 0,8 2-1,8 0 1,3 1-1,-1 0-1,-1 1 1,-10 0-1,-7 0 1,-7 2-2,-14 0 0,-7-2-2,-11 1-3,1 3-12,-20-1-20,0 0 1,0 0-2,0 0 1</inkml:trace>
  <inkml:trace contextRef="#ctx0" brushRef="#br0" timeOffset="8578.4907">21818 1443 98,'0'0'37,"13"5"2,-1-7-3,12 0-34,12-2-1,8 1 1,8-4-1,9 5 1,5 0-1,4-2 1,-1 2-1,0 0 0,-8 1-1,-6 1 1,-10 1-1,-10-1 0,-9 0 0,-12 2-1,-14-2 0,0 0 0,0 0-3,-21 2-2,21-2-27,-23-5-5,23 5 1,-18-6-1</inkml:trace>
  <inkml:trace contextRef="#ctx0" brushRef="#br0" timeOffset="9036.5168">23541 1424 10,'-28'-1'28,"-1"-1"2,2 2 3,-6-1-16,17 6 3,-12-5 3,28 0-4,-26 10-6,26-10-4,0 0-2,19 8-2,9-7-1,9 0-1,10-1-1,10 0-1,6-1 1,3-2-1,-2 2 0,-2-4-1,-9 1 0,-9 2 1,-9-1-1,-11 1-1,-9 2 0,-15 0-1,13-4-2,-13 4-2,0 0-10,-21-14-22,21 14 1,-14-10 0,14 10-1</inkml:trace>
  <inkml:trace contextRef="#ctx0" brushRef="#br0" timeOffset="9524.5448">24316 1333 104,'0'0'39,"0"0"0,0 0-1,23 2-35,7-6-1,15-1 1,13 1-1,6-2 0,11 0-1,7 3 0,2-3 0,-5 2 0,-9 5-1,-7-2 0,-11 1 0,-9-1 0,-4-1 1,-8 2-1,-7 0 0,-4 0 1,0 1-1,0 1 0,-2 1 1,1 1-1,-9-1 0,-10-3 0,18 6-1,-18-6 0,0 0 0,10 5-1,-10-5-2,0 0-6,-20-11-28,20 11-1,-12-15 0,12 15-2</inkml:trace>
  <inkml:trace contextRef="#ctx0" brushRef="#br0" timeOffset="16526.9453">497 4063 69,'-14'1'33,"14"-1"2,0 0-1,0 0-21,0 0-5,14 2-1,-14-2-1,31-9-2,-6-2 0,15 2-2,3-6 0,11-1 0,6-1-1,10-1 0,-3 3-1,0 5 1,-2 4-1,-7 6 0,-1 5-1,-9 2 0,-2 4-1,-11-4-2,4 3-1,-11-19-12,11 11-20,-10-16 1,3 5-2,-7-11 1</inkml:trace>
  <inkml:trace contextRef="#ctx1" brushRef="#br0">10129 8952</inkml:trace>
  <inkml:trace contextRef="#ctx0" brushRef="#br0" timeOffset="17112.9788">2086 4095 73,'-10'1'35,"0"-7"-3,10 6 4,-18-9-31,18 9 0,3-14 0,8 11 0,-11 3 0,27-13-1,-6 6 0,13 5-1,6-3-1,7 3 0,5 0 0,7-2-1,2 2 0,3-1 0,-1-2 0,-1 1-1,-5 0 1,-5-2-2,-6 1 1,-9 0-1,-8 2 0,-7 1-2,-3 2-3,-17-12-13,-2 12-18,0 0 0,0 0-2,5-19 1</inkml:trace>
  <inkml:trace contextRef="#ctx0" brushRef="#br0" timeOffset="17676.011">3610 3946 63,'0'0'35,"-9"-1"0,9 1-1,0 0-19,0 0-9,0 0 0,9-17-1,11 14 0,7-5-1,8 2 0,6-3 0,11 5-2,0-4 1,4 3-1,0 0-1,-7 2 0,-2-1 0,-4 4-1,-5 0 0,-6 0-1,-4 2-1,-4-4-2,4 6-6,-13-13-26,13 8-3,-9-13 0,4 10-1</inkml:trace>
  <inkml:trace contextRef="#ctx0" brushRef="#br0" timeOffset="18375.051">5697 2470 75,'6'-17'34,"-8"-3"-2,2 20 2,-8-21-29,8 21-2,-10 0 1,1 14 0,-4 12-1,-1 19 2,-7 17-1,-4 24-1,-13 27 0,-6 23 0,-12 18-2,-7 14 0,-3 3 0,-1-5-2,-1-6 0,9-17-2,13-18 0,7-30-7,26-9-26,4-29-1,17-8 0,1-22-2</inkml:trace>
  <inkml:trace contextRef="#ctx0" brushRef="#br0" timeOffset="18892.0806">5806 3849 77,'0'0'36,"4"-17"-1,-4 17 2,8-12-29,-8 12-2,14-5-1,2 6 0,3-5-2,9 7 0,5-6 0,15 3-1,9-1-1,4 1 0,7-1-2,0-1-1,2 3-3,-8-12-13,5 14-19,-10-15 0,3 12 0,-13-14-2</inkml:trace>
  <inkml:trace contextRef="#ctx0" brushRef="#br0" timeOffset="19343.1064">7268 3803 95,'16'-2'37,"-16"2"1,28-6-2,-28 6-32,27-8-1,-2 6 0,5 0 0,3 0-1,4 3-1,5-1 0,3 0 0,5-1 0,0-1-1,3-4 0,1 0-2,2-4 0,0-6-3,5 9-14,-11-15-19,0 9 1,-13-9-2,-6 13 1</inkml:trace>
  <inkml:trace contextRef="#ctx0" brushRef="#br0" timeOffset="19794.1321">8523 3759 89,'11'11'36,"-11"-11"1,16-2 1,-16 2-33,25-2-1,0-2 0,8 2 0,-1 0-2,3 3 0,1-1 0,-1 1-1,1-1-1,-4 2 0,0-2 0,-6-3 0,0 0-1,-1-8-3,7 9-7,-16-16-25,15 7-3,-13-13 1,1 10-2</inkml:trace>
  <inkml:trace contextRef="#ctx0" brushRef="#br0" timeOffset="20378.1656">9496 3788 81,'17'-7'38,"0"-7"-1,12 11 1,-1-8-31,15 8-1,1-5-1,13 6-1,4-2-1,5 3-1,3 0-1,7-1 0,-5-2 0,-2 1-1,-4 0 0,-10 0-1,-6 3-2,-14-5-3,-3 15-8,-18-16-24,2 13 0,-16-7 0,0 0-2</inkml:trace>
  <inkml:trace contextRef="#ctx0" brushRef="#br0" timeOffset="20762.1875">11423 2598 82,'11'-6'36,"-11"6"1,-8 19 0,-10 8-31,-1 18-1,-9 14 0,-2 20-1,-8 14-1,-5 18-1,-3 6-1,-8 10-1,2 1 0,-4 2-3,3 3-4,-11-23-27,17 4-4,-1-22 0,11-8-1</inkml:trace>
  <inkml:trace contextRef="#ctx0" brushRef="#br0" timeOffset="21334.2202">11573 3664 92,'0'0'38,"0"0"-1,25-6 1,-8 1-33,17 7-2,4-2 1,10 2-1,9 0 0,8 0-1,3 1-1,8-2 1,-3-2-1,-3-1-1,-4-1 0,-5-2 1,-9 1-2,-10-2-1,-9 4-1,-12-8-6,1 12-27,-22-2-3,0 0 1,-1-13-2</inkml:trace>
  <inkml:trace contextRef="#ctx0" brushRef="#br0" timeOffset="21868.2508">13664 2584 72,'10'-30'36,"3"14"-2,-13-4 1,0 20-25,0 0-3,0 0-1,-24 21-1,2 17 0,-12 14-3,-6 21 1,-16 24-1,-6 19-1,-8 14 1,-6 11 0,1 0-1,6-4 0,4-4-2,15-17-2,16-14-3,5-31-27,26-5-4,8-25-2,19-7 0</inkml:trace>
  <inkml:trace contextRef="#ctx0" brushRef="#br0" timeOffset="22303.2757">14013 3559 104,'0'0'38,"0"0"0,16 12-1,0-9-35,11-2-1,10 1 0,5-1 0,10 3-2,5-5-3,9 7-7,-5-10-25,11 7-2,-12-6 1,11 5-3</inkml:trace>
  <inkml:trace contextRef="#ctx0" brushRef="#br0" timeOffset="22682.2974">15222 3544 103,'0'0'38,"25"5"1,-11-9-1,9 10-34,1-6 0,8 2-1,7-4-1,1 0-1,3-2 0,0-1 0,0 1-1,-5-1-1,-2 1-1,-7-1-3,-5 8-6,-24-3-24,19-1-5,-19 1 2,0 0-3</inkml:trace>
  <inkml:trace contextRef="#ctx0" brushRef="#br0" timeOffset="23287.332">17091 2501 68,'16'-22'35,"1"7"-1,-7-3 1,5 9-29,-11-2 0,-4 11-2,0 0 1,5 27-1,-17 7 1,-3 23 1,-12 12-2,-5 20-1,-6 18 0,-8 14-1,-11 9 0,-3 1 0,-2 0-1,3-7-2,-1-8 1,8-11-1,6-14 1,8-15-2,19-11-3,5-23-3,31 2-28,-9-28-3,24-3 1,-2-22-2</inkml:trace>
  <inkml:trace contextRef="#ctx0" brushRef="#br0" timeOffset="23851.3642">18045 3495 88,'0'0'39,"4"12"-1,-4-12 0,14 4-33,4-3-1,12 5-1,5-1 0,9-1-1,8 0-1,10-3 1,3-2-2,3 0 1,0-2-1,-1 0 0,-4 2 0,-7-5-2,-7 5 0,-12-4-4,2 16-13,-21-16-20,2 13 0,-20-8-1,15 2 1</inkml:trace>
  <inkml:trace contextRef="#ctx0" brushRef="#br0" timeOffset="24346.3924">19722 3511 96,'0'0'39,"0"0"1,0 0-1,15 7-35,4-7-1,8-2-1,8 2 1,4-1-1,4 1 0,4 1 0,0 1-1,-4 3-1,-5-2 1,-3 2-1,-8 1 0,-3-1 0,-5 1-2,-1-2-1,-18-4-2,23 9-13,-23-9-21,9-6 0,-7-4-1,8 5-1</inkml:trace>
  <inkml:trace contextRef="#ctx0" brushRef="#br0" timeOffset="24871.4226">21093 3577 74,'-17'-5'39,"17"5"-1,-13-2 2,23 4-17,5-7-18,13 4-1,6-5 0,11 2-1,6-1 0,10 1-1,5 1-1,0 0 1,-2 2-1,-2 0 0,-7 2 0,-7 3-1,-7-3 1,-11 1-1,-6-1 0,-9 0-1,-3-1 0,-12 0-1,0 0-2,0 0-3,0 0-15,-3-12-17,3 12-1,0 0 1,0 0-2</inkml:trace>
  <inkml:trace contextRef="#ctx0" brushRef="#br0" timeOffset="25398.4527">22504 3511 86,'14'4'38,"9"2"0,5-8 2,17 8-22,5-7-12,16 3 0,5-3-1,11 0-2,6-1-1,-1 1 1,-3-2-2,0 2 1,-11 0-1,-10 0-1,-10 3 0,-12-1 0,-12 2 0,-9 1-1,-6-2 0,-14-2 0,0 0-1,0 0-1,0 0 0,-12 4-2,12-4-3,-13-12-24,13 12-7,5-12 1,-5 12-2</inkml:trace>
  <inkml:trace contextRef="#ctx0" brushRef="#br1" timeOffset="41662.383">8795 932 62,'0'0'31,"0"0"2,0 0 0,16-46-27,-16 46 0,0 0-1,0 0 1,0 0-1,0 0 0,0 0-2,6 30-1,-22 17 0,0 12 0,-4 8-1,-1 6 0,2 2-1,1-4-1,8-15 2,4-18 0,3-15 0,3-8 1,0-15 0,10-11 1,-1-13 0,5-12 0,-14 36 0,19-50-1,-19 50 1,21-63-2,-21 63 0,28-76-1,-28 76 1,27-85-2,-27 85 2,39-79-2,-39 79 1,33-73 1,-33 73-1,43-56 1,-43 56 0,0 0-1,56-46 1,-56 46 0,0 0 0,34 22-1,-8 26 0,0 19 0,-12 10-2,1 8 1,-9 0-3,-6-9-1,4-12-6,-19-29-25,16-7-2,-15-17 2,14-11-2</inkml:trace>
  <inkml:trace contextRef="#ctx0" brushRef="#br1" timeOffset="41819.3918">8937 1203 107,'0'0'38,"-38"-63"-1,38 63 0,0 0-33,-7-51-3,7 51-5,0 0-32,67-48-4,-67 48 0,79-27-1</inkml:trace>
  <inkml:trace contextRef="#ctx0" brushRef="#br1" timeOffset="44584.5501">3774 3214 63,'4'-19'34,"0"-1"-1,0 6 1,-7-6-27,6 9-2,-6-6 1,3 17 0,-5-12-2,5 12 0,0 0-2,-14 19 0,8 6 0,-3 8-1,-1 9 0,0 9-1,-3 9 1,0 5-1,-1 2 1,1-5-1,3-6 1,1-7-1,4-12 1,2-8 0,3-14 0,0-15 1,14-9 0,-1-13-1,-1-11 2,7-8-2,-2-11 1,1-6-1,0-7 0,0-1 0,1-2-1,-3 2 1,2 7-2,0 5 2,1 10-1,1 6 0,2 13 1,7 9-1,-1 16 0,-2 15 0,6 9 0,-5 15 0,1 12 0,-2 12 0,-5 6 0,-2 8 0,-5 2 0,-2 0-1,-5-8 0,-2-6-2,-2-4 0,-3-16-3,5 2-23,-11-26-9,7-2 2,-11-22-3</inkml:trace>
  <inkml:trace contextRef="#ctx0" brushRef="#br1" timeOffset="44774.5609">3785 3508 97,'-10'4'37,"10"-4"1,0 0-4,38-12-31,5-2-3,15-3-2,3-9-3,16 9-31,-10-11 0,5 12-1,-15-2-1</inkml:trace>
  <inkml:trace contextRef="#ctx0" brushRef="#br1" timeOffset="45207.5856">3714 2643 76,'-24'-3'37,"24"3"-1,-10-2 1,10 2-27,13 2-3,8-1-2,7-6 0,18 3-2,8-4 0,14 0 0,7-1-1,3 3-1,0-1-1,-5-1 1,-12 4-1,-9 1 0,-14 3-1,-11 1-1,-9 3-1,-18-6-1,11 17-6,-22-15-25,10 9-3,1-11 1,0 0-2</inkml:trace>
  <inkml:trace contextRef="#ctx0" brushRef="#br1" timeOffset="46574.6638">7614 3192 63,'0'0'33,"0"0"0,0 0 0,0 0-22,1 13-3,-1-13-2,-9 26-1,3-5-2,-3 13-2,-5 1 1,2 10-1,-4 0 1,1 0-1,-1-4 0,4-6 0,1-6 1,5-9 0,1-8 0,5-12 0,0 0 1,11-19-1,-2-10 0,2-2 1,3-12-1,0-3 0,1-15-1,4-4 1,-1-2-2,2-2 2,3 0-1,2 1-1,3 3 1,4 4-1,3 6 0,2 10 0,0 7 1,-1 11-1,-2 9 0,2 12 0,-4 10-1,-2 11 1,-6 13 0,-2 13 0,-5 12-1,-3 11 1,-4 10 0,-12 2 0,-1 3-1,-5-1 0,1-3-1,-5-10-1,1-7-2,-1-18-7,10-2-23,-10-22-3,10 1 1,2-17-1</inkml:trace>
  <inkml:trace contextRef="#ctx0" brushRef="#br1" timeOffset="46740.6733">7771 3175 107,'-29'-14'37,"2"-2"1,27 16-1,-2-11-33,26 4-2,20-2-2,17-6-5,26 6-31,1-13-2,15 10-1,-1-6-2</inkml:trace>
  <inkml:trace contextRef="#ctx0" brushRef="#br1" timeOffset="47982.7445">11946 3214 65,'-4'25'34,"-2"-11"-2,4 9 1,-11-7-24,7 10-3,-6-8 0,7 5-2,-5-10 0,7 2 0,3-15 0,0 0 1,0 0-1,-1-20 0,5-9 0,8-5-1,0-14 0,1-2-1,1-10 0,5-4-1,-1-1 0,1-5 0,1 5 0,3 1-1,1 4 0,6 8-1,5 6 1,1 6-1,6 8 1,-3 10-2,4 10 2,-1 9-1,-4 9 1,-3 11 1,-5 8-1,-3 14 2,-7 9-2,-2 9 2,-10 8-2,-6 6 1,-2 2-1,-5 2 0,-5 0-2,0-10 0,0-7-3,-4-8-1,9-3-6,-9-25-26,14 0 2,0-22 0,0 0-1</inkml:trace>
  <inkml:trace contextRef="#ctx0" brushRef="#br1" timeOffset="48141.7535">12237 3003 99,'-47'-39'37,"14"19"1,-5-1-2,24 7-30,14 14-3,10-15-1,33 8-3,19-12-22,27 10-15,6-9 1,25 7-3,0-9 1</inkml:trace>
  <inkml:trace contextRef="#ctx0" brushRef="#br1" timeOffset="54856.1376">3239 1160 60,'33'-55'35,"-33"55"0,0 0 0,0 0-22,23-52-8,-23 52 1,0 0 0,0 0-1,4-45 0,-4 45-1,0 0-1,0 0 0,0 0 2,-51 4-4,24 32 1,-8 11-1,4 15 0,0 4-2,10 6 2,7 1-2,20-8 1,23-27 0,10-15 1,10-12-1,11-19 2,3-13-1,2-16 1,-65 37 0,62-52-1,-62 52 2,52-71-2,-52 71-1,32-78-2,-32 78 3,8-78-3,-8 78 1,-18-65-2,18 65 1,-46-46-1,46 46-3,-52-18-28,0 14-6,4 16 2,16 19-3</inkml:trace>
  <inkml:trace contextRef="#ctx0" brushRef="#br1" timeOffset="55630.1819">4792 1021 64,'0'0'37,"0"0"-3,0 0 4,14-51-21,-14 51-12,0 0 1,0 0 0,0 0 0,-58-22-2,58 22 1,-34 22-1,-10 19-1,-2 11-1,8 16 1,3 3-3,18 5 1,17-6-2,24-8 2,25-25-2,12-16 2,12-15 0,5-19 0,0-18 1,2-13-1,-80 44 1,73-56-1,-73 56 1,50-73-4,-50 73 2,28-78-4,-28 78 2,-10-75-3,10 75 1,-41-56-4,41 56-26,-58-39-5,58 39 1,-42-9 0</inkml:trace>
  <inkml:trace contextRef="#ctx0" brushRef="#br1" timeOffset="58554.3491">23782 735 64,'0'0'34,"0"0"-1,0 0 2,0 0-30,0 0 1,0 0-1,-36-49 1,36 49-1,0 0 0,-49 1-1,49-1 0,-47 16-1,47-16-1,-52 32 1,52-32 0,-54 48-2,54-48 2,-23 52-2,-5 23 0,10 0 0,17 0 1,20-8-3,26-14 2,17-21-1,-62-32 1,79 8 0,-79-8-1,82-28 1,-82 28-2,79-49 2,-79 49-2,66-66 1,-66 66-1,44-78 0,-44 78 0,12-75 1,-12 75-2,-24-71-2,24 71-31,-57-57-3,57 57-1,-70-41-2</inkml:trace>
  <inkml:trace contextRef="#ctx0" brushRef="#br1" timeOffset="78487.4892">20015 359 87,'0'0'39,"0"0"-2,0 0 1,0 0-33,0 0-1,-4-45 0,4 45-1,-47 0 0,47 0 0,-66 0 0,66 0 0,-81 0-1,81 0 0,-90 5-1,90-5 0,-92 23 0,45-6-1,-2-1 0,49-16 0,-82 37 0,82-37-1,-62 40 1,62-40 0,0 0 1,-42 59-2,42-59 1,0 0 0,34 54 1,-34-54-1,48 35 0,-48-35 0,65 32-1,-65-32 2,66 35-1,-66-35 0,71 36 0,-71-36 0,63 37 0,-63-37 0,47 41 1,-47-41 0,0 0 1,22 62-1,-22-62 1,0 0-1,-50 58 1,50-58 0,-65 32-2,65-32 0,-82 26 1,82-26-2,-87 17 1,87-17-2,-88 8-3,88-8-2,-77 0-21,77 0-15,-64-8 1,64 8-2,0 0 0</inkml:trace>
  <inkml:trace contextRef="#ctx0" brushRef="#br1" timeOffset="90441.1729">17692 1440 67,'0'0'37,"-5"11"-1,5-11 1,19 12-26,9-7-5,9-6-1,16 0-1,13-4 0,14-4-2,5-2-1,5 0 1,-2-1-1,-8 2 0,-12 1 0,-12 3 0,-19 0 0,-12 5 0,-11 1 0,-14 0-2,0 0 0,0 0-2,-16 7-3,0-15-28,16 8-4,-5-12 0,15 2-1</inkml:trace>
  <inkml:trace contextRef="#ctx0" brushRef="#br1" timeOffset="91372.2261">17788 607 83,'0'0'38,"0"0"-1,12-47 1,-12 47-33,0 0-1,0 0 0,0 0-2,0 0 1,0 0-2,0 0 1,0 0-1,0 0 0,0 0 0,0 0 0,11 64 0,-11-64 0,-8 54 1,8-54-1,-10 62 0,10-62 1,-8 71 0,8-71-1,-12 72 0,12-72-1,-25 86 0,20-29 1,5-57-2,0 0 1,-9 80-1,9-80 1,0 0-1,0 0-1,0 0-1,0 0-2,0 0-4,0 0-26,0 0-3,0 0-1,53-47-1</inkml:trace>
  <inkml:trace contextRef="#ctx0" brushRef="#br1" timeOffset="91755.2481">17883 572 80,'0'0'39,"-17"-47"0,17 47 0,0 0-33,0 0 0,0 0 0,0 0-2,0 0 0,0 0-1,0 0-1,0 0 0,72-52 0,-72 52-2,63-20 1,-63 20 0,73-22-1,-73 22 0,80-22 0,-80 22 0,76-19 0,-76 19-1,71-18 0,-71 18 0,62-13-1,-62 13-1,0 0 0,56-4-4,-56 4-19,0 0-13,0 0 0,0 0-1,0 0 2</inkml:trace>
  <inkml:trace contextRef="#ctx0" brushRef="#br1" timeOffset="92093.2674">17994 690 82,'0'0'39,"-52"40"-1,52-40 2,0 0-34,0 0-1,0 0 1,0 0-2,0 0-3,50 7 2,-50-7-1,57-15-1,-57 15 0,65-19-1,-65 19 1,65-19-1,-65 19 2,64-20-2,-64 20-1,59-16 0,-59 16 0,49-11-2,-49 11-6,0 0-18,0 0-13,0 0 2,0 0-2,0 0 0</inkml:trace>
  <inkml:trace contextRef="#ctx0" brushRef="#br1" timeOffset="92544.2931">17955 917 87,'0'0'37,"-48"37"2,48-37 0,0 0-32,0 0-2,0 0 1,0 0-2,0 0 0,0 0-1,0 0 0,0 0-1,0 0 0,0 0 0,73 31 0,-73-31 0,68-13-2,-68 13-2,80-13 2,-80 13-1,88-15 0,-88 15-1,90-16 1,-90 16-2,86-11 3,-86 11 1,75-12-1,-75 12 0,60-9 0,-60 9 1,0 0-3,57-10 2,-57 10-3,0 0-3,0 0-10,0 0-23,0 0-2,0 0 1,0 0-1</inkml:trace>
  <inkml:trace contextRef="#ctx0" brushRef="#br1" timeOffset="95404.4567">15327 2569 77,'0'-11'36,"0"11"0,4-12-1,-4 12-29,0 0 0,9 14-1,-10-1 0,7 7 0,-6 10-2,2 7 1,-2 6-2,0 10 1,-3 4-2,-2 2 1,-1 1-2,1 0 0,0-8-1,0-6 0,8-6-2,0-13-3,12-1-7,-15-26-23,35 3 1,-19-19-1,14-1-1</inkml:trace>
  <inkml:trace contextRef="#ctx0" brushRef="#br1" timeOffset="95922.4864">15401 2626 79,'0'0'37,"-8"-12"-2,8 12 2,0 0-31,0 0-1,13-12 1,1 8-2,0-3 0,9 0-2,2-4-1,7-1 1,6-3-1,10 0-1,4-3 0,8-3-1,5 1-1,-6 1-2,-2 11-4,-14-14-13,-1 25-14,-24-5-2,-5 18 0,-26-6 1</inkml:trace>
  <inkml:trace contextRef="#ctx0" brushRef="#br1" timeOffset="96433.5157">15476 2831 89,'-21'25'35,"-1"-14"1,16 4 1,6-15-30,0 0-2,25-3 1,8-2 0,10-10-2,14-1 0,5-5-2,10 0 1,-1-1-1,-4 4 0,-7 0-1,-10 6-1,-12 2 0,-6 5-1,-17 5-1,-15 0-1,1 17-1,-16-6-2,0 9-3,-17-10-2,13 19-8,-24-11-17,12 12 2,-15-13-1,9 16 17,-12-11 10,6 7 5,-4-1 7,-1-8 9,10 10 20,-2-13 0,17 7 1,-5-18-13,24 13-8,4-19-3,10 11-2,13-17-2,19-2-1,8-4-1,17-3-1,7-3 0,2-3-1,4 0-1,-3 0-1,-5 4 0,-9 2-2,-8 5-2,-15-3-5,1 14-28,-21-10-2,2 13-1,-22-4 0</inkml:trace>
  <inkml:trace contextRef="#ctx0" brushRef="#br1" timeOffset="102256.8487">15322 722 89,'0'0'37,"52"-45"2,-52 45-10,0 0-20,0 0-2,0 0-1,0 0 0,0 0-1,51-46-1,-51 46-1,0 0-1,0 0 0,0 0 0,0 0 0,25 64 0,-25-64-1,3 63 1,7-3-1,-19 21-1,4 11 1,-5-4-1,5 0 0,-9-12-1,10-19 0,-1-19-2,10-21-1,5-7-4,-10-10-26,20-18-7,-11-2 1,10-3-2</inkml:trace>
  <inkml:trace contextRef="#ctx0" brushRef="#br1" timeOffset="103675.9299">22082 596 86,'0'0'38,"0"0"0,51-44 1,-51 44-35,0 0 0,0 0 1,0 0-1,0 0 0,0 0-1,0 0 0,0 0-1,22 46 0,-22-46-1,2 49 2,-2-49-1,0 62 0,0-62 0,2 73-1,-2-73 1,2 77-1,-16-19-2,22 17-2,-4-14-2,-4-61-5,0 0-27,11 62-4,-11-62 2,0 0-2</inkml:trace>
  <inkml:trace contextRef="#ctx0" brushRef="#br1" timeOffset="106284.0791">10170 2673 52,'-4'-17'30,"-2"-5"4,1 8-1,-5-9-23,10 23-1,-8-24 1,8 24-2,-4-12-2,4 12 1,0 16-2,4 9 1,-3 7-3,3 15 1,-4 11-1,1 13 0,-6 11-1,-1 7-1,-4 3-1,-1-2 0,-1-7 1,-1-7-3,6-9-1,2-22-11,16-1-24,-3-26-1,17-6-1,1-19-1</inkml:trace>
  <inkml:trace contextRef="#ctx0" brushRef="#br1" timeOffset="127972.3196">10070 851 88,'0'0'38,"0"0"3,48-40-2,-48 40-34,0 0-1,0 0 0,0 0 0,0 0-2,0 0 0,0 0-2,0 0 1,0 0 0,0 0 0,0 0 1,13 61-1,-28-46 0,-8 36-1,4 7 3,-6-3-3,9 0 0,-5-8 0,9-10 0,3-19 0,9-18 1,0 0 0,0 0 0,0 0 1,0 0-1,30-61-1,-30 61-1,16-46 2,-16 46-1,16-57 0,-16 57 0,21-64-1,-21 64 0,19-61 1,-19 61 0,21-56 1,-21 56-2,0 0 1,38-55-1,-38 55 1,0 0 1,47 3 0,-47-3 0,0 0-1,35 52 1,8 8-1,9 6 1,-5 0-1,3-1 0,-7-17-1,4-14 2,-47-34-1,0 0 1,60-3 1,-60 3-1,0 0-1,65-55 0,-65 55 1,37-62-2,-37 62 1,38-75 0,-38 75-1,27-83-1,-27 83 0,30-82-5,-30 82-12,18-82-8,-18 82-14,22-73-1,-22 73-1,17-55 1</inkml:trace>
  <inkml:trace contextRef="#ctx0" brushRef="#br1" timeOffset="130449.4613">24432 610 74,'0'0'36,"0"0"0,49-51 0,-49 51-30,0 0-1,0 0 1,0 0-2,0 0-1,0 0 0,0 0-1,0 0 0,0 0 0,0 0-2,-5 65 1,5-65-2,0 0 2,-33 75-2,33-75 2,-23 53 0,23-53 0,-24 54 0,24-54 1,-23 50-1,23-50 1,0 0 0,0 0 0,0 0-2,0 0 2,0 0-2,0 0 0,0 0 2,0 0-1,9-57 0,-9 57-1,24-67 2,-24 67-2,24-70 0,-24 70 1,27-69-1,-27 69 0,23-57 1,-23 57-1,0 0 0,0 0 0,0 0 0,59-44 0,-59 44-1,0 0 1,48 53-1,-48-53 0,39 58 1,-39-58-1,47 67 2,-47-67-1,52 71 2,-52-71-2,54 66 2,-54-66-1,48 54-2,-48-54 2,0 0-2,65 40 1,-65-40 0,0 0 0,48-17 0,-48 17-1,0 0 2,40-78 0,-40 78-1,22-77 0,-22 77 0,23-87 0,-23 87 0,21-86 0,-21 86 0,22-80 0,-22 80-1,16-69-1,-16 69-2,14-52 0,-14 52-6,0 0-28,0 0-2,0 0 0,0 0-1</inkml:trace>
  <inkml:trace contextRef="#ctx0" brushRef="#br1" timeOffset="132951.6043">648 3222 71,'7'-28'31,"0"-1"0,0-2 0,2 2-28,-4 4 2,6 5-1,-8 0 1,-3 20-1,8-21 2,-8 21-1,0 0-1,1 18-1,-4 5-1,-1 13 0,-1 11-1,-4 13 0,-6 12 0,-2 9 0,-6 2 1,1-1-1,0-7 1,2-7-1,-1-13 0,7-10 2,5-13-2,4-10 0,5-22-1,0 12 2,0-12-1,10-26 0,-1-6 0,4-7 0,4-10-1,-1-7 0,4-10 1,-1-3 0,-1-1-1,2 2 1,-2 4-1,-4 11 1,-1 7 0,2 17 0,-1 15 0,1 17 0,2 17-1,0 18-1,5 11 1,3 10 0,5 10 0,4 3 0,1-1 0,2-5-1,3-9 1,-2-10 2,1-12-2,-1-12 1,-5-15 0,5-18 0,-10-19 1,10-13-2,-8-15 1,-3-16 1,1-12-2,-5-10 1,-3-5-1,-3-3-1,0 11 0,-8 7-2,3 16-2,-9-6-18,12 34-15,-7 5-2,11 23-2,-4 3 0</inkml:trace>
  <inkml:trace contextRef="#ctx0" brushRef="#br1" timeOffset="147149.4165">21136 2673 53,'0'-17'32,"2"3"0,-4-2 1,2 16-24,5-28-1,-5 28 2,4-23-2,-4 23 0,3-13-3,-3 13 0,0 0-2,-5 14 0,3 5 0,-1 11-1,2 8-1,0 9 1,0 11-1,-3 8 1,4 2-1,-2 4-1,-1-2 0,1-9-1,2-3-1,-4-12-2,10-3-4,-8-22-23,19 1-6,-6-19 0,10-1-2</inkml:trace>
  <inkml:trace contextRef="#ctx0" brushRef="#br1" timeOffset="147660.4457">21599 2625 90,'14'-2'37,"-14"2"0,0 0 2,-14 18-36,0-4-1,-9 1 0,1 6 1,-9 4-1,-3-1-1,-6 4 0,-2-2 0,-4-2 1,1 4-1,1-6 1,4-5-1,5-2 0,10-3 0,3-2 0,22-10-1,-6 14 1,20-11 0,12 0-1,5-2 1,7 1 0,6-1 0,0 3-1,2 0 1,-3 6 0,-4 0-1,-6 7 0,-5 4 1,-4 2-1,-5 5 1,-3 2 0,1 0-1,-3-3 0,0 1 1,0-4-1,1-4 0,1-3 0,-1-5-1,-2-4 1,0-6-1,-2-2-2,-11 0 0,21-9-5,-23-11-29,15 10-2,-14-12 0,5 7 0</inkml:trace>
  <inkml:trace contextRef="#ctx0" brushRef="#br1" timeOffset="151905.6885">11500 736 34,'0'0'30,"0"0"4,30-46-2,-30 46-22,0 0-1,0 0 1,0 0 3,0 0-4,0 0-2,0 0 0,0 0-1,0 0-1,0 0-1,0 0 0,0 0-2,0 0 0,0 0 0,12 61-1,-12-61 0,-8 55 0,-12-2-2,10 22 1,-3 5-2,-1 3-1,5-6-5,-5-19-16,14-9-14,3-19 0,13-16-1,-5-15 2</inkml:trace>
  <inkml:trace contextRef="#ctx0" brushRef="#br1" timeOffset="152295.7108">11548 826 87,'-22'-46'40,"22"46"-2,0 0 1,-12-59-37,12 59 1,0 0 0,0 0-1,71-49 0,-71 49-2,80-10 1,-32 6-1,3 4 0,3 3 0,-4 4 0,-1 4 0,-49-11 0,74 38 2,-74-38-1,39 59 1,-44-7 0,-13 25 0,-35-3-1,-24-5 1,-14-5-2,2-15-2,23-19-3,66-30-11,0 0-23,0 0 1,0 0 0,0 0-3</inkml:trace>
  <inkml:trace contextRef="#ctx0" brushRef="#br1" timeOffset="153336.7704">13862 792 89,'0'0'39,"0"0"0,1-56 0,-1 56-34,0 0 0,0 0-1,0 0-1,0 0 0,0 0-1,0 0-1,0 0 0,0 0 0,0 0 0,19 65 0,-19-65 0,10 55-1,-6 16 0,-1 4-2,3-3-2,6-6-8,-11-17-26,13-15-2,-4-20 2,6-17-2</inkml:trace>
  <inkml:trace contextRef="#ctx0" brushRef="#br1" timeOffset="153774.7954">13935 722 101,'0'0'40,"0"0"1,-44-64-1,44 64-37,0 0 0,0 0-1,0 0 0,0 0 0,0 0 0,67-45-1,-67 45 0,87-1-1,-35 4 0,5-1 0,0 5 0,0 0 0,-2 2 0,0 5 1,-5 2-1,-50-16-1,80 45 3,-80-45-1,37 58 1,-37-58-1,-4 54 1,-43 18 1,-37 0-2,-10 1 2,-13-12-3,8-11 2,7-13-4,26-14 1,37-19-3,8-9-1,21 5-19,0 0-16,0 0-1,0 0 0,0 0 0</inkml:trace>
  <inkml:trace contextRef="#ctx0" brushRef="#br1" timeOffset="181747.3953">20566 686 38,'0'0'31,"56"-51"3,-56 51 0,0 0-25,0 0 0,0 0 2,0 0 0,0 0-2,52-8-3,-52 8-1,0 0-2,1 56 1,-1-56-1,3 58-1,-3-58-1,2 102 1,-1-20-1,3 1-3,2-6 0,7-8-13,-8-16-22,1-17 0,-6-21-1,0-15 0</inkml:trace>
  <inkml:trace contextRef="#ctx0" brushRef="#br1" timeOffset="182116.4165">20487 690 80,'-58'-22'38,"58"22"0,-52-15 1,52 15-35,0 0 1,-53-15 1,53 15-1,0 0-1,0 0 0,0 0-1,78-19 1,-78 19-2,103-10 0,-37 1-1,8 2 0,2-1-1,2-2 0,2 1 0,-1 2-3,-3 0-1,-5 0-8,-3 2-27,-15 0-1,-6 0-1,-47 5 0</inkml:trace>
  <inkml:trace contextRef="#ctx0" brushRef="#br1" timeOffset="184868.5739">14352 2666 82,'0'-17'36,"0"17"-1,-4-11 0,4 11-29,0 0-1,0 0 0,0 0-1,4 26-2,1-5 1,2 7-1,1 8 0,1 10 0,-6 6-1,-1 8 1,-4 5-2,-4-3 1,0 0 0,-3-4-1,1-4 0,1-9-1,6-7-2,-1-13-3,15 3-11,-13-28-21,20 5 2,-7-18-1,3 4-1</inkml:trace>
  <inkml:trace contextRef="#ctx0" brushRef="#br1" timeOffset="185176.5914">14058 2697 93,'-17'0'36,"-6"-7"2,23 7-1,-12 1-30,28 2-1,15-6-1,25 1-1,18-5-1,18-1 0,14-5-1,10-2-2,0-2 1,-4 3-2,-12 1 0,-20 0-2,-19 6-1,-26-5-7,-4 16-25,-31-4-3,0 0 1,-18 2-3</inkml:trace>
  <inkml:trace contextRef="#ctx0" brushRef="#br1" timeOffset="186257.6533">6211 926 64,'45'-47'37,"-45"47"-1,0 0 1,0 0-19,0 0-11,0 0-2,0 0 0,0 0-1,0 0-2,22 7 0,-28 41-1,4 14 2,-4 5-3,6 9 1,-2 4-3,4-3 0,1-12-5,-9-26-13,10-9-16,-4-10-1,10-9 0,-10-11 1</inkml:trace>
  <inkml:trace contextRef="#ctx0" brushRef="#br1" timeOffset="186611.6736">6288 999 97,'0'0'38,"-19"-56"0,19 56 0,0 0-34,9-60-1,-9 60 2,0 0-2,77-25-2,-77 25 0,81 1 2,-81-1-2,90 12 0,-44-2 1,1 3 0,-47-13 0,42 40 0,18 17-1,-21 8 0,-34 4 0,-30 6-1,-30-5 0,-11-1 0,-9-10 0,19-29 0,8-12-1,10-13-2,15-11-5,-1-17-29,26-3-2,-2-10 0,19-1-3</inkml:trace>
  <inkml:trace contextRef="#ctx0" brushRef="#br1" timeOffset="195243.1673">1384 987 98,'0'0'39,"0"0"0,0 0-9,0 0-28,51-48 1,-51 48 0,0 0 1,0 0-1,0 0 0,0 0-1,0 0 2,0 0-1,0 0 0,12 35-1,-19 10 0,-6 11-1,-1 8 0,-6 8-1,2 9 0,-4-4-1,8-5 0,2-13 0,5-10-1,7-10-2,6-13 1,11-8-5,-3-28-15,18 0-15,-12-12 0,11-1-2,-14-9 2</inkml:trace>
  <inkml:trace contextRef="#ctx0" brushRef="#br1" timeOffset="195575.1863">1413 1069 93,'0'0'39,"-6"-55"0,6 55 0,0 0-33,0 0-1,7-50 0,-7 50-1,0 0-1,0 0-1,61-29 0,-61 29-1,57-15 0,-57 15 0,73-15-1,-73 15 1,80-15-4,-80 15 1,84-15-2,-84 15-1,82-11-2,-82 11-3,68-11-17,-68 11-14,57-5 4,-57 5-2,0 0 1</inkml:trace>
  <inkml:trace contextRef="#ctx0" brushRef="#br1" timeOffset="195888.2042">1495 1157 98,'-28'17'39,"16"-7"2,12-10-2,17-3-32,-17 3-2,0 0 1,0 0-1,64-17-1,-64 17-1,56-14-1,-56 14 1,64-15-2,-64 15 1,73-16-2,-73 16 0,70-17-2,-70 17 1,69-8-1,-69 8-2,57-10 0,-57 10-4,0 0-18,61-6-16,-61 6 3,0 0 0,0 0-1</inkml:trace>
  <inkml:trace contextRef="#ctx0" brushRef="#br1" timeOffset="203906.6628">17027 575 82,'0'0'37,"0"0"0,0 0-2,0 0-30,0 0 0,0 0 0,12-46 0,-12 46 0,0 0-1,0 0 0,0 0-1,-47-41 0,47 41-1,0 0 0,-70 0-1,70 0-1,-61 17 1,61-17-1,-69 36 1,69-36-2,-73 54 2,73-54 0,-74 70 0,74-70 1,-64 85-1,42-61-1,-14 62 0,22-3 2,20-12-3,-6-71 1,30 56 0,-30-56 1,56 34-1,-56-34 2,67 13-1,-67-13 0,73-2 1,-73 2-2,60-21 1,-60 21-1,57-22 0,-57 22 1,0 0-2,67-30 2,-67 30-1,0 0 0,0 0 0,72 3 0,-73 18-1,2 5 1,-6 5-2,8 0-1,-5 3-4,1-19-19,13-10-14,-12-5 0,0 0 1,0 0-4</inkml:trace>
  <inkml:trace contextRef="#ctx0" brushRef="#br1" timeOffset="205417.7492">2863 3015 51,'10'-12'32,"-4"-7"1,3 4 1,-11-8-26,8 8 1,-15-8 2,5 12-1,-14-7-1,-1 8-2,-13-2-1,1 10-1,-11 1-1,-4 7-1,-8 4 0,5 7-1,-4 7-1,6 10 0,-2 5 0,6 11 0,6 5 0,6 5-1,8 3 1,8 5-1,4-3 1,7 1-1,7-7 0,9-5 0,3-8 1,7-8-1,8-10 1,11-12-1,1-10 1,7-13-1,2-7 1,0-7-1,0-3 0,-6-5 0,-7 3 1,-7 4-1,-9 6 0,-4 3 0,-9 7 0,-9 6 0,3 12 1,-8 6 0,-4 4-1,-1 7 1,0 2-1,1-1-2,5 6-3,-6-19-26,20 7-10,-10-24 2,32-1-3</inkml:trace>
  <inkml:trace contextRef="#ctx0" brushRef="#br1" timeOffset="219873.576">8849 2736 79,'0'0'36,"0"0"-3,-21-17-7,21 17-20,-15 7-1,11 5-1,-4-1 0,7 13-2,-2 5 0,5 12-1,-2 9 0,0 13 0,-5 5 0,1 5 0,-6 0 0,1 1-1,-1-7 0,-3-7-3,8-7-6,-6-24-19,17-4-6,-6-25-1,19 5-2</inkml:trace>
  <inkml:trace contextRef="#ctx0" brushRef="#br1" timeOffset="220089.5884">8809 3205 85,'-11'-2'36,"-4"-7"-1,15 9 2,0 0-30,0 0-2,14-11-1,13 1-2,8 0-1,9-4-1,5-4-1,3-4-2,9 7-3,-7-13-11,4 16-19,-11-8 0,2 8-1,-13-5 1</inkml:trace>
  <inkml:trace contextRef="#ctx0" brushRef="#br1" timeOffset="220458.6095">9378 2661 67,'-5'-19'35,"5"19"0,-6-20 1,6 20-28,-14 0 0,10 12 0,-7 4-3,4 12-1,-4 3 1,5 9-2,-4 11 0,3 8 0,-3 4-1,-1 10 1,-3-4-2,2 1 1,-2-4-1,1-7-1,0-5 0,4-10-1,4-11-1,5-14-4,14 3-21,-14-22-13,34-4 3,-18-12-4,11 2 2</inkml:trace>
  <inkml:trace contextRef="#ctx0" brushRef="#br1" timeOffset="258993.8136">18220 2649 79,'0'0'33,"5"-18"0,13 20-3,-18-2-27,17-5 2,-17 5-1,17 7 0,-17-7-1,9 33 2,-9-7-1,4 11-1,-4 3 0,0 12-2,-1 4 0,-2 7 0,1 2-2,-4-2 0,4-1-2,-4-4-1,7 4-12,-7-22-22,10 1 1,-4-19-2,8-5 2</inkml:trace>
  <inkml:trace contextRef="#ctx0" brushRef="#br1" timeOffset="259396.8366">18233 2635 88,'-27'-10'37,"27"10"-1,-11-25 3,21 12-37,19-5 1,19 4-2,11-1 2,9 7-1,4 0-1,4 7 0,-5 6-1,-7 7 2,-12 6-1,-14 9 0,-15 8-1,-16 3 1,-18 5 0,-16 5 1,-18 2-1,-7 0-1,-14 1 1,-3-7-1,-1-9 1,2-2 0,7-11-1,11-6 0,13-8-1,12-9-1,25 1-2,-8-20-10,31 15-25,-1-16 0,12 9-1,-2-10-1</inkml:trace>
  <inkml:trace contextRef="#ctx0" brushRef="#br1" timeOffset="316262.0892">6045 2872 58,'0'0'33,"0"0"0,0 0-1,-15 0-13,13 17-14,-6 0 0,3 15 1,-7 4-2,1 15 0,-3 4-2,3 7 1,-7-1-1,4 5-1,-1-8 0,1-4-1,5-8 1,-1-10-2,4-11 3,5-7-2,1-18 1,0 0 0,9-17-1,0-7 3,2-10-2,0-7 1,0-8-2,3-9 2,-5 0-2,4-3 1,-4 4 0,1 1-1,-4 9 0,5 7 0,-7 10 0,3 9 0,-7 21 1,0 0-1,12 13 0,-8 10 0,4 5 1,3 8-1,5-1 0,7 1 1,9-9-1,8-4 0,8-14 1,4-10-1,6-10 1,6-11-1,3-7 1,-5-10 0,-2-2-1,-3-1 1,-12 1 0,-2 7 0,-12 4-1,-9 6 1,-7 8 0,-15 16 0,12-5 0,-14 20-1,-5 15 1,-5 17 0,-1 13 0,-4 13-1,-1 5 1,-1 10-1,4-6 1,1-4-2,6-10-1,7-17-2,11-3-14,-5-32-18,20-1-3,-7-23-1,9-3-2</inkml:trace>
  <inkml:trace contextRef="#ctx0" brushRef="#br1" timeOffset="327860.7526">19778 2590 64,'13'-22'34,"-13"22"0,9-22-10,-9 22-16,7-15 0,-7 15-1,10-10-1,-10 10-1,0 0 0,0 0-1,0 0 0,0 0-1,4 14-1,-7 4 2,-5 5-2,-2 13 1,2 7-1,-3 4 0,4 8-1,2 3 0,4 3 0,7 4-1,9-2 0,7-4 0,11-6 0,11-8 1,6-8-1,12-10 0,2-15 1,5-12 0,-3-17 0,3-11 0,-10-14 1,-4-9-1,-11-5 0,-12-6 0,-9-6 0,-9 0-1,-9 2 0,-5 2-1,-5 5 1,0 7-1,-1 6 0,3 4 0,5 13-2,-1 4-1,14 20-15,-13-8-19,17 17 0,-19-4-2,25 8-1</inkml:trace>
  <inkml:trace contextRef="#ctx0" brushRef="#br1" timeOffset="328956.8153">22574 2493 63,'0'0'33,"0"0"-2,0 0 3,-9-16-27,9 16 2,-1-12-1,1 12-1,0 0-1,0 0 0,0 0-2,0 0 0,-9 17-2,6 6 2,-2 8-2,-2 15 1,1 9-1,0 10 0,2 9 0,3 7 0,-1 1-1,4 5 0,5-4-1,4-8 1,6-6-1,12-12 0,7-15 1,12-16 0,7-21 0,14-14 0,6-24 0,8-15 0,1-16 1,0-9-1,-8-14 1,-8-5-1,-10-6 0,-14-2-2,-16 3 1,-14 5-1,-13 7 0,-9 9 0,-5 14 0,-9 13-2,6 17 1,-7 8-5,15 38-21,-9-9-10,15 23 0,-4-4-3,11 14 0</inkml:trace>
  <inkml:trace contextRef="#ctx0" brushRef="#br2" timeOffset="450216.7509">13684 10064 77,'8'-17'39,"-7"0"-2,-1 17 1,-6-17-33,6 17-1,0 0-1,-9 22 1,3 1 0,6 10-3,0 5 0,6 11 0,-1 7-1,3 6 1,0 8-1,-1 2 1,3 1-2,-3-2 2,-1-1-4,-1-9-1,7-2-10,-10-21-25,9-7 1,-5-19-1,7-9 2</inkml:trace>
  <inkml:trace contextRef="#ctx0" brushRef="#br2" timeOffset="450474.7657">13294 10183 90,'-32'-4'38,"14"6"1,5-6-1,13 4-30,29-19-6,14 2-1,17-3 0,17-5 0,9-3 0,9 0-2,8 5-1,-8-2-7,6 18-26,-21 2-4,-5 18 2,-19-1-3</inkml:trace>
  <inkml:trace contextRef="#ctx0" brushRef="#br2" timeOffset="450689.778">14296 10189 96,'-10'21'36,"9"14"3,-10-4-4,6 14-32,0 3-3,6 5 2,1 4-1,0-5-1,5-1-4,-5-18-8,14 0-26,-2-20 1,9-5-1,-3-23 0</inkml:trace>
  <inkml:trace contextRef="#ctx0" brushRef="#br2" timeOffset="450848.7871">14322 9941 91,'-32'-29'38,"0"4"-3,9 7-3,8 14-44,9-7-23,19 4-1,12-9 0,14 2 0</inkml:trace>
  <inkml:trace contextRef="#ctx0" brushRef="#br2" timeOffset="451087.8007">14896 9583 98,'-5'26'37,"-9"0"2,5 16-1,0 5-35,-1 15 0,4 10-1,6 14 0,-1 5-2,2 7 1,-1 2-2,2-4 1,1-5-3,1-16-1,5-5-10,-7-27-22,12-10-2,-14-33 0,24 4-2</inkml:trace>
  <inkml:trace contextRef="#ctx0" brushRef="#br2" timeOffset="451283.812">14720 10162 102,'-11'12'41,"11"-12"-3,6 21-3,12-20-33,17-5-2,15-8-1,9-9-2,16 3-5,-6-18-27,14-1-3,-6-10 2,3 2-2</inkml:trace>
  <inkml:trace contextRef="#ctx0" brushRef="#br2" timeOffset="451478.8231">15506 9501 100,'-18'2'38,"-10"11"1,7 24-1,-7 13-35,7 17 0,6 12-2,2 13 0,5 9-2,5 8 1,4-1-3,1-7-1,10 1-11,-5-26-22,10-5-1,-6-25 1,8-14-2</inkml:trace>
  <inkml:trace contextRef="#ctx0" brushRef="#br2" timeOffset="451823.8427">15557 10147 100,'1'18'37,"13"6"2,-1-9-2,18 1-34,4-13 0,14-9-1,4-8 1,5-6-1,-3-7 0,-3-4-1,-9-3 1,-13 1-2,-13 3 1,-20 4-1,-17 10 0,-15 10 1,-13 12 0,-5 14 1,-6 13-2,1 13 2,2 7-1,14 10 1,13-3-1,14-3 0,20-6-3,20-15-2,26-2-14,10-27-20,19-4-3,7-23 0,15-1-2</inkml:trace>
  <inkml:trace contextRef="#ctx0" brushRef="#br2" timeOffset="452561.8851">16788 9839 90,'-6'11'37,"0"1"0,6 15 1,-1 5-33,5 11 0,-1 9-3,3 11 2,0 5-2,0 3 1,1-1-3,0-5 1,1-7-1,-2-10 1,2-15 0,-1-11 1,-7-22-2,11-10 1,-6-20 0,-1-11-1,-2-14 2,-2-7-2,-4-11 1,2-10-1,-6-5 1,3 0-2,0 3 3,2 5-3,4 9 1,6 6 0,4 13 0,5 14 0,7 17 0,7 14 1,5 13-1,0 10 0,0 10 1,-3 6-1,-3 7 1,-9 7-1,-11 6 0,-14 5 0,-11-4 0,-13 1 0,-7-7-1,-8-4 0,1-9-2,-2-14-4,22-2-30,-6-20-1,29 2-1,-6-18-2</inkml:trace>
  <inkml:trace contextRef="#ctx0" brushRef="#br2" timeOffset="453112.9166">17606 10157 69,'-9'-20'37,"-10"3"2,-1 16 1,-14 2-22,0 14-13,-6 6 1,1 13 0,-8 4-2,8 10 0,2-2-3,9 5 2,9-5-3,12-7 3,13-3-2,13-9-1,12-9 1,10-13-1,6-10 1,6-12-1,0-9 1,-5-7 0,-2-10 0,-4-3-2,-8-7 3,-9 2-2,-9 0 2,-3 11-2,-7 4 1,0 12-1,-5 11 1,-1 13-1,-5 27-2,0 7 1,3 12-3,1 7 1,8 10-3,2-8-2,16 14-16,-3-27-13,21-1-1,-2-18 0,14-9-1</inkml:trace>
  <inkml:trace contextRef="#ctx0" brushRef="#br2" timeOffset="453546.9414">18217 10140 100,'-27'-27'39,"2"19"3,-14 1-6,2 23-29,-2 5-3,3 12 0,1 7-1,12 3 0,7 1-2,11-2 1,13-9-2,10-5 2,10-13-1,11-10-1,6-11 0,3-8 0,4-9 0,-6-8 0,-2-3 0,-6-4-1,-5 4 1,-10-1-1,-3 7 1,-9 9-1,-2 7 1,-9 12-1,10 24-1,-14 11 2,-3 19-1,0 14 1,-2 16-1,-4 12 2,-2 4-3,-1 1 1,-1-3 0,-2-7-1,-1-13 1,-2-12-1,-2-19 1,1-16-1,-1-16 0,-2-17 0,5-13-4,0-22-6,17-1-24,-11-19 1,18 1-2,-5-16-1</inkml:trace>
  <inkml:trace contextRef="#ctx0" brushRef="#br2" timeOffset="453934.9636">18598 10359 102,'13'0'40,"2"8"0,-15-8-1,24 0-34,-10-5-1,6-2-1,3-2 0,8-7-1,5-5 0,6-3-2,-1-5 2,2-4-1,-9-2 1,-5 0-2,-7 1 2,-15 2-1,-12 4-1,-9 6 2,-15 12-1,-6 11-1,-10 14 1,1 15-1,-2 17 0,3 7 1,10 7-1,9 6 2,13-8-2,17-5 0,20-15-3,18-17 2,18-12-7,-3-29-20,24 2-12,-11-26-4,8-2 4,-16-16-4</inkml:trace>
  <inkml:trace contextRef="#ctx0" brushRef="#br2" timeOffset="454836.0151">14091 8205 73,'-17'13'38,"10"2"-1,-4 2 1,6 10-32,-9 8-1,7 12-1,-4 3 0,0 7-1,1-2 1,3 0-2,1-12 1,6-9-1,1-13 0,-1-21-1,15-6 0,-5-17 0,3-17-1,0-10 1,1-9-2,-3-4 1,-2-5 1,-3-2-1,-3 5 0,-2 5 0,-1 9 0,-3 13 1,-1 12 0,0 10-1,4 16 1,0 0-1,-5 17 0,12 5 1,5 4-1,1 1-1,7-2 1,8-2 1,8-8-1,6-4 1,6-10-1,1-9 1,4-5 0,-2-7 0,-5-1 0,-3-5-1,-9 3 1,-5 2-1,-7 6 0,-8 7 0,-14 8 0,11 18 0,-12 8 0,-1 12 0,-4 12-1,0 10 0,1 7-1,1-1-1,5 4 1,5-10-3,13-5-3,0-26-10,22 0-21,-3-24 2,15-7-1,-5-20 0</inkml:trace>
  <inkml:trace contextRef="#ctx0" brushRef="#br2" timeOffset="455528.0547">15072 8302 89,'-15'-29'38,"0"15"0,-17-2 2,8 16-32,-8 3-3,1 14-1,4 9-1,2 8-1,2 7 1,8 4-1,5 2-1,5 0 0,5-5 0,8-8-1,8-7 1,6-10-1,8-13 0,4-14 0,3-7 0,4-12 0,-1-11 0,-2-4 0,-2-2 0,-8-1 0,-6 4 0,-10 4 0,-4 11 0,-10 7 0,-10 16 0,-3 9 1,-1 14-1,-4 7 0,4 8 0,3 7 0,6 2 0,5-1 0,10-4-1,12-9 1,7-7-2,12-13 1,3-9-1,8-10-1,6-8 1,-6-5 0,1-3 0,-10-3 0,-2 4 1,-14 2 1,-8 5 0,-7 10 1,-10 9 0,0 0 0,-17 14 0,6 8 0,-4 5 0,2 4 0,3 4-1,4-1 1,-1-1-1,8-7 0,6-2 0,1-8 1,3-14-1,-2-7 0,6-12 1,-1-8 0,-1-11-1,-4-6 1,1-6-1,-2 0 0,-1-1 1,-2 4-2,2 9 1,0 5 0,-1 12 0,2 5-1,3 8-1,3 3-2,11 11-6,-9-18-16,22 13-12,-8-12-1,15-1 0,-6-10 0</inkml:trace>
  <inkml:trace contextRef="#ctx0" brushRef="#br2" timeOffset="455738.0667">16118 7778 90,'-15'7'38,"7"18"1,-7 10 0,10 16-28,-4 9-7,5 12-2,2 8 0,3 3-1,5 1-1,-2-3-3,10-11 0,-8-16-4,16-2-24,-11-25-7,11-11-1,-6-23-1</inkml:trace>
  <inkml:trace contextRef="#ctx0" brushRef="#br2" timeOffset="456076.0861">16319 8086 101,'-19'-11'40,"1"18"0,-8 0 0,-1 11-35,-1 4-2,8 5 0,-3 0-1,8 3-1,5-3 0,5-1 0,6-4 0,6-6 0,4-5-1,5-1 0,2-8 1,4-3-1,3-6 0,0-4 0,3-1 0,2-6 0,1 1 0,-3 1-1,1 0-1,1 3 0,-1 4-1,-6 1-2,2 11-1,-9-6-3,6 19-6,-22-16-18,23 13-4,-23-13 0,19 15-1</inkml:trace>
  <inkml:trace contextRef="#ctx0" brushRef="#br2" timeOffset="456272.0973">16632 8244 82,'0'0'36,"7"-17"1,-7 17-2,0 0-25,0 0-3,0 0-3,0 0-1,-6 13-1,5 5 0,-2 5 0,1 4-2,-1 9 1,2 1-2,2 2 0,-2-5-2,7 1-5,-11-20-21,19 0-9,-14-15 0,20-10-1</inkml:trace>
  <inkml:trace contextRef="#ctx0" brushRef="#br2" timeOffset="456430.1063">16737 7893 106,'-11'-12'38,"11"12"0,-14 4-5,14-4-41,8 20-28,-8-20-2,24 23 0,-7-18-2</inkml:trace>
  <inkml:trace contextRef="#ctx0" brushRef="#br2" timeOffset="456791.127">16918 7977 99,'4'20'39,"-9"-5"0,5 13 0,-8 1-33,6-2-4,-1 4 1,2 7 0,-3-1-1,4 6 0,0-5 0,0-2-1,0-6 0,0-8-1,1-11 1,-1-11-1,15-14 0,-1-12 0,4-11 0,4-7 0,1-4 0,6-5 0,3 0 0,-3 4 0,-1 9 0,-4 14 2,-3 13-2,-4 10 0,-4 14 0,-8 12 0,-1 13-1,-3 4-1,3 9-1,-3-7-2,9 6-3,-5-22-15,23 7-16,-4-19 0,18-6-1,-4-19 1</inkml:trace>
  <inkml:trace contextRef="#ctx0" brushRef="#br2" timeOffset="457219.1514">17638 7938 105,'-13'-1'42,"-13"1"0,3 19-1,-10 6-36,2 10-2,-2 4 0,5 9 0,6-1-1,6 2-2,9-8 1,10-5 0,12-13-1,6-11 0,9-13 0,3-12 0,2-11 0,0-9 0,-1-6 0,0-1-1,-8 1 1,-1 4 0,-3 7 0,-7 10-1,-4 10 1,-11 8 0,6 29-1,-9 10 1,-10 21 1,-2 14-1,-7 16 1,-4 10-1,-1 4 1,-2 4 0,-4-2 0,-3-8-1,1-14 1,2-13-1,5-21 0,-2-17-2,8-14-2,-2-23-5,17-7-15,-14-28-12,15-9-7,-6-26 3,11-9-4</inkml:trace>
  <inkml:trace contextRef="#ctx0" brushRef="#br2" timeOffset="458188.2069">18432 7847 90,'15'-11'37,"-5"-4"0,3 7 1,-13 8-32,10-7-2,-10 7 0,0 22 0,-7 6-1,-1 9-1,0 9 0,-2 7-1,5 10 0,2 2 0,2 1 0,6-1-1,-1-11 0,6-3 1,-1-16-1,0-5 1,0-18 0,-9-12-1,18-22 0,-16-7 1,-2-11-1,0-11 0,-3-10 1,-4-10 0,-3-9-1,2 0 1,2 1-1,2 0 1,3 7 0,3 5 0,6 15-1,6 6 0,7 12 0,5 13 0,5 7 0,8 7 0,2 7 0,5 7 1,-3 4-2,0 6 2,-6 8-1,-10 2 0,-13 9-1,-9 2 2,-15 6-1,-16 6 0,-9 1 0,-4 0-1,-3-1 1,-2-8-1,9-6 0,3-3 0,12-9 1,11-12-2,9-12 2,20 3 0,6-10 0,9 1-1,8-3 1,1 3 0,-1 4 1,-5 6-1,-8 8 0,-12 7 1,-16 10-1,-15 11 1,-12 6 0,-10 3-1,-7 5 1,-3 1-1,1-5-1,2-7-1,13-5-1,10-16-1,14-6-7,2-30-13,30-2-15,6-24-1,17-11-1,4-14 3</inkml:trace>
  <inkml:trace contextRef="#ctx0" brushRef="#br2" timeOffset="458405.2193">19260 7487 102,'0'0'37,"-19"45"2,-6 4-1,7 15-34,-9 11-2,4 12 0,0 2-1,4 5-1,4 0 0,6-3-2,8-4-1,1-11-5,18-1-13,-4-24-18,19-9 2,-4-23-2,12-11 1</inkml:trace>
  <inkml:trace contextRef="#ctx0" brushRef="#br2" timeOffset="458728.2378">19521 8057 112,'-16'-28'40,"3"24"1,-13-4-7,1 28-29,-4 10-1,4 14-1,-2 8-1,10 7 0,3 1 0,7-1-1,12-9 0,6-6 0,12-13-1,7-17 1,9-15-1,7-14 0,0-16 0,1-9 0,-7-9-1,-3-4 0,-11-5 0,-9 2-2,-11 9 1,-12 5-2,-3 13 0,-10 6-2,5 20-6,-10-8-13,21 22-14,3-11 2,4 28-3,14-11 2</inkml:trace>
  <inkml:trace contextRef="#ctx0" brushRef="#br2" timeOffset="458991.2528">20165 8084 112,'-23'-2'41,"-19"-2"2,3 12-2,-4 1-37,-7 10-1,6 1 0,0 10-1,11 4-1,12 5 0,12 0 0,12-3-1,17-4 0,13-8-1,14-6-1,6-11-2,9-5-3,-2-23-6,16 10-12,-20-24-16,8 0 1,-15-14 0,6-1 1</inkml:trace>
  <inkml:trace contextRef="#ctx0" brushRef="#br2" timeOffset="459194.2644">20596 7711 100,'6'-56'39,"-1"20"2,-12 10-2,7 26-29,-18 15-5,3 19 0,-8 17-2,-1 14 0,-4 13-1,0 5-1,7 3-1,2-3-1,7-3-1,5-9-2,8-6-1,7-28-9,20 3-18,-8-26-8,12-8 0,-3-19-1</inkml:trace>
  <inkml:trace contextRef="#ctx0" brushRef="#br2" timeOffset="459532.2837">20826 8024 107,'-32'13'40,"-15"4"3,4 6-3,-8-4-35,8 5-1,5 0-1,10-3 0,12-1-1,12-4 0,14-5-1,14-3 0,8-6 0,10-2 0,3-1 1,0 0-2,3 1 0,-9 1 0,-3 6 0,-7 3 0,-7 5 0,-4 5 0,-5-1 0,0 2 0,0 0-4,-4-7 0,7 1-5,-16-15-13,35-6-9,-19-15-11,12-1 1,-3-12-1,3-3 0</inkml:trace>
  <inkml:trace contextRef="#ctx1" brushRef="#br2" timeOffset="459217.2657">24099 15961,'-23'82</inkml:trace>
  <inkml:trace contextRef="#ctx0" brushRef="#br2" timeOffset="476874.2756">13914 11286 74,'0'0'39,"10"-21"-1,-10 21 1,0 0-35,0 0-1,-14 28-2,3 3 2,-5 12-1,-2 6 1,-6 9 0,2 8 0,-3-3-1,3 0-1,1-6 1,6-9-2,1-8 1,5-9-2,3-12 1,6-19-2,0 0 2,0 0 0,14-33 1,-1-6 0,3-7-2,2-11 2,3-8-1,0-3 1,1 0-1,-2 6 1,0 7-2,-7 10 1,0 10 1,-1 11-1,-3 9 0,3 11 0,-1 14 1,5 8-1,2 12 0,4 11 0,1 7 0,7 10 2,4 7-1,-1 5-2,6-1 2,-2-10-2,0-8 2,1-10-2,1-17 2,-2-16-3,-4-24 3,-1-18 1,-4-16-2,-4-11 2,-5-13-2,-6-5 1,-4-4-1,-6 3 1,-1 8-3,-6 11 1,-1 14-1,0 12-3,6 20-3,-6 1-22,21 28-9,-5 1 0,13 16-2</inkml:trace>
  <inkml:trace contextRef="#ctx0" brushRef="#br2" timeOffset="477247.297">14856 11467 83,'-11'8'40,"-3"-7"-2,14-1 1,0 0-34,0 0-2,21-1 0,6-7-2,6-2 1,4-2-1,0-3 1,-2-2-1,-9-3 0,-6-1 0,-10 3 1,-10 2-2,-13 1 1,-11 3 0,-7 8 0,-8 7-1,-6 13 1,-2 7-1,-1 11 1,4 5-1,8 4 0,9 3 2,11-1-1,16-7 0,18-7-4,16-14 0,25-3-10,5-17-24,23-2-2,1-15-2,12 2 0</inkml:trace>
  <inkml:trace contextRef="#ctx0" brushRef="#br2">15505 11369 97,'-38'6'39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1T21:07:51.56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15784 11360 12,'0'0'30,"-8"-13"1,8 13 2,0 0-15,-15-18-4,15 18-3,-9-12-1,9 12-2,-15-12 0,2 9-3,-7-4 0,0 6-1,-8 1-1,-5 6 0,-5 4-1,1 9 0,-5 2 0,3 6 0,5 3-1,2 0 0,4 0 0,13-4 0,7-3-1,8-5 1,9-4 0,7-9-1,11-5 0,8-5 0,5-9 0,6-5 1,-2-4-1,4-2 0,-6-2 0,-5 2 0,-8 1 0,-5 6 1,-7 4-1,-6 4 0,-11 10 0,0 0-1,10 11 1,-10 4 0,1 5 0,2 5-1,1 6-1,1-1 0,8 1-3,-3-12-3,20 2-25,-5-21-3,13-9-1,-3-21-1</inkml:trace>
  <inkml:trace contextRef="#ctx0" brushRef="#br0" timeOffset="196.0113">16295 10772 82,'-19'15'37,"9"16"-2,-7 7 0,3 11-34,2 10 0,3 6-2,4 6-1,-3-6-7,15 6-25,-10-11-3,10-1 1,-7-13 1</inkml:trace>
  <inkml:trace contextRef="#ctx0" brushRef="#br0" timeOffset="722.0413">16105 11225 79,'0'0'38,"-9"11"-1,9-11 1,18 12-34,3-9-1,10-5-1,6-2 1,6-4-1,5-1 0,4-3-1,-2 1 0,-5 1 0,-6 1-1,-5 3 1,-9 2-1,-8 7 1,-17-3-1,11 17 1,-14 1-1,-4 3 0,-6 7 1,0 3-1,3 0 0,-2 0 0,4-3 0,5-4 0,4-7 0,6-5 1,7-9-1,5-8 0,3-8 0,4-6 0,2-4 1,1-4-1,-3-2 0,-3-2 1,-3 4-1,-4 3 0,-4 7 0,-3 5 0,-9 12 0,11 8 0,-11 12 0,2 8-1,0 5 0,2 7-1,-2 0 0,7 2-3,-1-11-3,17 3-23,-7-17-5,14-3-1,-5-18-2</inkml:trace>
  <inkml:trace contextRef="#ctx0" brushRef="#br0" timeOffset="1078.0617">17027 11269 83,'-9'21'38,"-2"-6"-2,15 5 2,5-13-35,12 0-1,14-9 0,10-5 0,7-5 0,2-4-1,2-6 1,-4 0-1,-4 0 0,-12 2 0,-14 0 0,-13 5-1,-9 15 1,-24-12 0,-4 14-1,-7 8 1,-6 6-1,0 6 1,3 6-1,3 3 0,8 2 1,11-3-2,11 0 0,15-7-3,19 1-5,1-15-28,26-3 1,1-12-3,16-6 0</inkml:trace>
  <inkml:trace contextRef="#ctx0" brushRef="#br0" timeOffset="1414.0809">17847 11075 91,'-30'10'38,"-9"-1"1,9 13-2,-2-3-33,10 4-1,4-2-1,11-1 0,8-3-1,12-7 0,10-2-1,7-6 0,6-3 0,-2 0-1,0-1 1,-5 2 0,-3 3 1,-8 4-1,-11 6 1,-3 6-1,-10 4 0,-5 3 1,-5 1-1,0-1 1,2-2-2,0-4-1,8-3-2,6-17-4,14 6-25,-1-18-6,18 1 1,-3-11-2</inkml:trace>
  <inkml:trace contextRef="#ctx0" brushRef="#br0" timeOffset="1749.1001">18435 11040 89,'-14'13'37,"-16"-2"2,3 14 1,-11-1-35,8 2-2,1 0 0,7 1-1,7-5-1,10-1 0,12-8 0,9-4 0,8-2-1,8-4 0,-2 1 0,2-3 0,-4 5 0,-7 5 1,-5 5 0,-9 6 0,-12 5 0,-4 3 0,-7 2 0,-5 0-1,0 1-2,-2-9-1,9 6-16,-10-19-20,15 3 0,-5-13-1,14-1-2</inkml:trace>
  <inkml:trace contextRef="#ctx0" brushRef="#br0" timeOffset="3185.1821">14352 12401 58,'3'-21'37,"-2"6"-2,-10 1 1,-3 10-29,-15-2-2,1 12 1,-14 1-1,-3 13 1,-9 3-2,-1 11-1,-5 5 1,7 5-2,0 6 1,7 1-2,9 1 1,11-1-2,11 0 1,14-4-1,13-7-1,11-4 0,12-7-1,10-9-1,11-7-1,4-15-2,9-1-3,-5-22-4,14 13-14,-15-20-9,0 3-1,-13-8 2</inkml:trace>
  <inkml:trace contextRef="#ctx0" brushRef="#br0" timeOffset="4004.2291">14592 12657 57,'-13'-13'36,"2"12"-1,-15 0-1,11 15-20,-15-3-6,7 11-2,-6 4-2,5 11 0,2 2-1,2 6 0,8 1-1,4 0 0,8-2-1,7-7 0,9-10 0,9-9 0,6-13-1,5-10-1,3-12 1,0-11-1,2-10 1,-1-9-2,-8-2 2,-4-1-2,-10 0 2,-5 3-1,-8 8 1,-6 7 1,-6 7-1,-4 8 1,1 6 0,-2 5 0,12 6 1,0 0-1,0 0 0,0 0 0,25 4-1,-1-4 1,8-3-1,5 2 1,-1 1 0,0 2-1,-2 3 0,-6 5 1,-6 3-1,-6 8 1,-8 4-1,-7 3 1,-5 2-1,-7 1 1,2-1-1,0-5 0,0-5 0,2-7 0,7-13 0,0 0 0,16-18-1,2-2 1,1-9 0,5-2 0,0-4 0,3 3 1,-4 3-1,-2 2 0,-5 10 0,-3 2 0,-13 15 0,14-8 1,-14 8-1,3 16 0,-3-1 1,0 5-1,5-2 0,0 4 1,4-2-1,4-4 0,5-5 1,3-7-1,7-8 1,5-6-1,0-3 1,0-4 0,0-1-1,-5 0 1,-9 2-1,1 6 0,-7 4 0,-13 6 0,9 10-1,-12 8 0,-2 9 0,-1 6 0,-3 8-2,4 3 0,1 2-1,0-2 0,10-1-3,-4-18-4,19 5-12,-9-25-13,17-2 0,-10-23-2,11 1 3</inkml:trace>
  <inkml:trace contextRef="#ctx0" brushRef="#br0" timeOffset="4545.26">15708 12633 64,'-3'-14'38,"3"14"-2,0 0 2,-2 22-21,-3-3-13,5 11-1,-2 5 0,2 6-2,-2 4 1,2-1 0,-1-3-1,1-4 0,0-7-1,0-7 1,1-10-1,-1-13 0,0 0-1,10-18 1,-2-6 0,-1-7-1,1-6 1,0-6 0,1-4 0,0-3 0,2 1 0,4 5 0,-1 3 0,4 2 0,3 8 0,2 8 1,3 3-1,3 10 1,-4 8-1,-2 5 0,0 9 0,-4 5 0,-6 6 0,-7 2-1,-3 8 1,-9 0-1,-6 3 1,-6-1 1,-4-1-1,-5 0 0,-1-4 0,0-3 1,2-3-1,0 2 0,3-5 0,3 2 0,4 4 0,2 3 0,-1 8-1,4 10 1,-1 6 0,-1 5-2,2 6 0,0-4-2,9 9-12,-13-22-20,20-2-2,-5-23-2,11-4 1</inkml:trace>
  <inkml:trace contextRef="#ctx0" brushRef="#br0" timeOffset="4965.284">16378 12195 72,'0'0'39,"-3"-13"-2,-1 23 3,-16 9-35,6 13-1,-5 8-1,3 11-1,-5 9 0,0 7-1,5 4 0,3-3 0,4 2-2,3-8-3,13-4-3,-5-20-28,20-1-3,-4-21-1,11-8 1</inkml:trace>
  <inkml:trace contextRef="#ctx0" brushRef="#br0" timeOffset="5347.3059">16392 12630 83,'0'0'39,"-4"11"-1,4-11 0,24 4-37,-2-9-1,8-3 1,8-3 0,2-1 0,4-2 0,-4-1 0,-6 0 0,-4 2-1,-8 3 1,-12-3 0,-7 3-1,-11-2 1,-10 3 1,-3 2-2,-5 3 2,-4 6-1,-2 5-1,-1 6 0,0 9 1,4 6-1,5 4-1,4 3 2,9 2-2,8-4 1,12-3-1,10-4 0,10-15-1,16-4-3,4-23-16,17 3-17,-3-18 0,13 1-2,-9-15 2</inkml:trace>
  <inkml:trace contextRef="#ctx0" brushRef="#br0" timeOffset="5551.3176">17146 12240 86,'-20'19'37,"4"20"1,-6 2-1,6 14-34,1 2-1,4 1-1,5 3-1,-2-5-1,11-4-3,-3-15-3,9 4-18,-9-22-12,10-3 0,-10-16-1,0 0 1</inkml:trace>
  <inkml:trace contextRef="#ctx0" brushRef="#br0" timeOffset="5844.3342">16939 12519 79,'-16'-3'39,"16"3"-1,0 0 2,16 15-34,3-15-3,11-1 0,3-8-1,8-3 1,5-4-1,4 0 0,-6 1 0,-5 1 0,-4 0-1,-8 11 2,-9 8-2,-6 7-2,-13 7 2,-3 6-2,-5 5 2,0 3-3,-2 4 1,0-7-3,8 5-1,-1-15-6,19 5-19,-15-25-10,23 6 1,-6-22-1</inkml:trace>
  <inkml:trace contextRef="#ctx0" brushRef="#br0" timeOffset="5987.3425">17318 12238 89,'-20'-23'38,"-4"3"-2,9 8-2,15 12-54,0 0-18,0 0 1,0 0-2,35 1 1</inkml:trace>
  <inkml:trace contextRef="#ctx0" brushRef="#br0" timeOffset="6755.3864">17928 12364 71,'0'0'38,"-26"-22"-1,9 22 1,-14 0-31,7 11-2,-6 4-1,2 9 1,-8 5-2,6 7-1,1 1 0,8 3 0,5-2-1,9 0 0,10-8-1,14-5 0,7-10 0,8-7 1,7-9-1,3-7 0,2-9 0,2-9-1,-6-5 1,-7-5 1,-3 1-2,-12-3 2,-4 3-1,-7 1 1,-5 3-1,-4 5 1,-2 7-1,1 4-1,3 15 2,-6-13-2,6 13 2,0 0-1,22 3 0,-7 2 1,9-1 0,1 4 0,1 0-1,1 3 2,-3 4-2,-1 4 2,-8 6-2,-6 1 0,-8 6 0,-3-1-1,-3 2 1,-3-6-1,0-1 1,1-10-1,7-16 1,0 0 0,16-13-1,5-14 1,6-7 0,1-6 1,5-1 0,3-1 0,-3 1 0,-3 10 0,-6 11 0,-2 13 1,-12 12-2,-5 14 1,-5 13-1,-1 4-1,-3 13-2,-2-4-2,12 12-12,-15-18-14,24 6-8,-3-14-3,13 0 1</inkml:trace>
  <inkml:trace contextRef="#ctx0" brushRef="#br0" timeOffset="7414.4241">14013 13758 76,'3'-14'39,"-3"14"0,0 0 0,0 0-35,-3 12-2,2 9 1,-2 9-2,-2 10 1,1 8-1,-2 12-1,2 4 0,-1 2-1,6-4-1,3-7-2,5-4 0,-1-19-4,9-3-2,-17-29-18,31 1-10,-16-23 0,4-4 1</inkml:trace>
  <inkml:trace contextRef="#ctx0" brushRef="#br0" timeOffset="7723.4418">14045 13720 72,'-14'-26'38,"16"16"0,-4 0-1,16 13-30,-2 0-3,11 6-1,5 0-1,2 3 1,7 2-2,-2-2 0,1 4 1,0 5-1,-5 2 0,-7 10 0,-9 3-1,-8 9 0,-16 7 0,-10 7-1,-7 3 0,-11 3 1,-5-4-1,-3-4-2,2-8 2,1-14-3,16-8-5,0-31-19,26 4-10,4-34 0,19 0-1</inkml:trace>
  <inkml:trace contextRef="#ctx0" brushRef="#br0" timeOffset="7933.4538">14600 13864 53,'12'18'39,"-12"1"-3,2 12 0,-8-6-13,9 9-21,-3 5 1,2 6-1,-2 0-1,2 4-1,1-9 0,-3-4 0,3-3-4,-2-12-3,15-8-29,-9-24-1,10-9-1,-3-18 1</inkml:trace>
  <inkml:trace contextRef="#ctx0" brushRef="#br0" timeOffset="8077.4621">14714 13688 60,'-26'-16'36,"8"13"0,-2 8-2,14 7-27,11 12-17,1-8-24,23 4-1,4-10-1,15 5 0</inkml:trace>
  <inkml:trace contextRef="#ctx0" brushRef="#br0" timeOffset="8458.4838">15359 13887 68,'-9'17'39,"-16"-9"-2,2 8 3,-22-6-34,8 9-1,-6-3-1,0 10-1,-2 4 0,7 6-2,3 0 1,8 4-1,9-7 0,13-4 0,11-9 0,15-11 0,13-12-1,10-15 1,7-6-1,5-13 1,3-7-1,-4 1 1,-8-1-1,-5 2 1,-13 9-1,-7 5 1,-10 10-1,-12 18 1,0 0-2,0 12 1,-5 11-2,-3 5-1,5 7-1,1-4-1,11 7-3,-2-15-8,24 10-19,-8-21-4,20 1 0,-5-16 2</inkml:trace>
  <inkml:trace contextRef="#ctx0" brushRef="#br0" timeOffset="8901.5092">15923 13854 69,'-18'0'41,"-14"0"-4,6 17 4,-13 1-35,10 8-2,-1 2-1,5 6-1,8-1 0,4-1-1,6-1 0,13-9-1,5-5 1,8-4-1,6-10 0,3-5 0,4-6 0,1-6 0,-3-5 0,1-2 0,-3-10 0,-6 1 1,-3-4-1,-3 4 0,-3 3 1,-3 4-1,-1 5 0,-9 18 0,18-2-1,-14 23 2,3 12-2,-3 13 0,-1 12 1,0 9-1,-3 5 1,-5 1 0,0-1 0,-2-8-2,-1-7 1,-5-11 0,3-7-4,-5-19-3,9 3-14,-18-23-14,12 3-1,-11-14-2,7 2 1</inkml:trace>
  <inkml:trace contextRef="#ctx0" brushRef="#br0" timeOffset="9760.5582">16440 13860 42,'0'0'34,"-12"2"2,12-2-1,0 0-25,-11-3-2,11 3 1,0 0-3,0 0-1,-4 13-1,3 4 0,-4 1-2,4 11 0,-7 1-1,3 9 0,-4-2 0,3 3-1,-2-5 0,7-6 0,-4-7 1,7-9-1,-2-13 1,12-3 0,-2-13-1,5-10 1,-1-6-1,4-4 2,-4-3-1,1-1-1,-2 2 0,-2 3 0,-1 8 1,-1 6-2,-1 7 1,2 7-3,6 7 0,2 2-1,11 10-4,-5-10-5,23 13-23,-9-9-1,11 4-2,-5-6 3</inkml:trace>
  <inkml:trace contextRef="#ctx0" brushRef="#br0" timeOffset="10149.5806">17058 13887 56,'-14'-22'35,"1"14"0,-7-7 1,6 7-28,-9 0-3,2 14 0,-7 2 0,0 15 1,1 4-1,-1 12-2,-1 4 1,7 4-2,2-3 1,8-1-2,9-4 1,11-13-3,8-12 2,11-11 0,10-12-1,4-9 0,5-12 1,0-5-1,1-4 0,-8 0 1,-7-2-1,-4 9 0,-12 5 0,-6 8 0,-7 7 0,-3 12 1,0 0-2,-13 22 0,8 1 0,0 2-2,5 5 0,1-3-2,12 2 0,0-11-5,14 8-10,-6-26-12,14 3-4,-5-14 0,13-3 0</inkml:trace>
  <inkml:trace contextRef="#ctx0" brushRef="#br0" timeOffset="10662.6099">17487 13833 67,'-8'-11'36,"8"11"1,-22 22-1,18 4-26,-11 1-6,3 8 0,-1 2-2,5 2 0,1-5 0,3-2 0,2-8-1,5-6-1,-3-18 1,19 4 0,-4-19-1,2-3 1,2-12-1,1-5 1,1-4-1,-5-4 1,1 2-1,-3 3 1,-2 3-1,-3 10 1,-1 8-1,-8 17 0,10-5 0,-6 15 1,-2 11-1,2 6 1,0 1-1,3 0 0,4-1 0,3-7 0,4-9 0,5-10 0,2-8 1,4-11-1,1-10 1,1 0 0,-3-8 0,-4 3 0,-4 2 0,-5 4-1,-4 8 0,-4 8 1,-7 11-1,8 13-1,-6 8 1,-2 8-1,2 9-3,-1-3-2,8 13-5,-10-16-12,23 7-13,-8-15-2,16-2-2,-2-16 1</inkml:trace>
  <inkml:trace contextRef="#ctx0" brushRef="#br0" timeOffset="10979.628">18406 13537 86,'-39'25'39,"5"14"0,-8-3-1,9 8-34,5-3 0,10-1-2,9-6-1,9-11 0,14-10 0,8-4-1,8-10 0,-1-2 0,1-2 0,-5 3 1,-5 2-1,-6 7 0,-10 6 0,-9 9 1,-10 7-2,-6 5-1,-4 5-1,-8 0-4,9 13-13,-19-20-16,13 10-3,-10-16-2,9 4 1</inkml:trace>
  <inkml:trace contextRef="#ctx0" brushRef="#br0" timeOffset="11620.6647">14382 14854 46,'-10'-18'36,"10"18"0,-22-22 1,8 22-31,-11 0 0,4 17 1,-13 2-3,6 14 1,-6 2-1,5 6-1,2-6-2,8 6 1,9-7-1,10-4 0,9-7 0,11-6-1,9-6 1,5 1-1,4-3 1,1 2-1,-3 3 1,-6 5 0,-7 4-1,-13 3 1,-8 5-1,-9 3 2,-9-2-2,-6-1 1,-3-5-2,-2-6 0,7-4-2,0-13-4,20-3-14,-12-6-19,22-3 2,-1-13-3,19 3 3</inkml:trace>
  <inkml:trace contextRef="#ctx0" brushRef="#br0" timeOffset="12229.6995">14753 15114 67,'0'0'38,"-3"11"0,-11-11-2,7 17-32,-6 1 0,-1 10-1,5 3 0,-3 6-1,1 2 0,6 3 1,-2-2-2,4-1-2,-1-4 2,5-6-1,2-7 0,1-7-1,-4-15 1,11 0-2,-3-16 2,-1-7 1,1-9-1,-2-7 1,-2-5 0,1-2 0,1-4-1,-4 0 1,3 8 0,3 6-2,-1 4 1,6 9-1,3 9 0,2 4 0,5 10 0,5 4 0,1 4 0,1 2 0,2 4 0,-2 0 1,-4 3-1,-6 5 1,-10 1-1,-8 6 1,-10 1 0,-10 0 0,-9 2 0,-4-1 2,-6 0-2,-1 0 1,1 1 0,2 0-1,4-1 1,4 6-2,5 1 2,5 6-2,6 5 1,4 3-2,5 5 2,0 0 0,4 5-2,-2-7 0,5 8-6,-10-25-15,19 15-10,-14-21-5,9 0-2,-5-22 1</inkml:trace>
  <inkml:trace contextRef="#ctx0" brushRef="#br0" timeOffset="12732.7283">15201 15353 44,'19'-21'35,"0"14"3,-3-8-2,15 10-25,-4-14-5,9 6-1,-4-5-1,5 4-2,-5-2 0,-3 2 0,-7-1 0,-5 4-1,-12-1 0,-5 12 0,-15-7 0,-4 10 0,-8 5 0,-5 4 0,-8 9 0,2 3 0,0 5 0,2 5 2,6-2-2,11 1 0,5-4 0,18-6 0,12-6-1,11-12-2,18-7-1,10-18-6,20 7-14,-7-29-14,17 5-1,-8-20-2,7 5 1</inkml:trace>
  <inkml:trace contextRef="#ctx0" brushRef="#br0" timeOffset="12950.7408">16061 14705 74,'-12'24'39,"-10"4"-1,7 23 0,-4 3-35,0 16-2,-3 6 1,-2 6-3,4 0 2,4-5 0,5-8-1,4-11-4,11-13 0,4-33-14,21-4-20,-5-31 0,19-12-1,-7-23 0</inkml:trace>
  <inkml:trace contextRef="#ctx0" brushRef="#br0" timeOffset="13133.7513">16370 14684 79,'-15'37'39,"-2"21"-1,-11-1 0,8 11-36,2 3-2,5-7-1,4-3-2,5-12-3,15 0-24,-3-22-8,10 0-1,-7-21 0</inkml:trace>
  <inkml:trace contextRef="#ctx0" brushRef="#br0" timeOffset="13334.7628">16525 15076 65,'-4'31'38,"-5"-2"-3,5 13 1,-3-8-35,5 2-1,0 1-4,-3-13-1,12 4-10,-7-28-20,7 15-1,-7-15 0,18-21 1</inkml:trace>
  <inkml:trace contextRef="#ctx0" brushRef="#br0" timeOffset="13468.7704">16633 14775 50,'-4'-15'31,"4"15"-6,0 0-24,-21 14-32,21-14-2,0 23-1</inkml:trace>
  <inkml:trace contextRef="#ctx0" brushRef="#br0" timeOffset="13935.7971">17019 14893 50,'-8'16'36,"-7"-9"0,4 7 0,-11-10-28,12 7-2,-5-3-1,6 7-1,-1 1-1,3 8 1,-2 2-2,2 7 0,-1 2 0,2 2-1,0-5 0,2-1 0,2-9 0,2-8 1,0-14-2,11-5 1,0-16 0,7-8 0,2-7-1,-1-7 1,7-4-1,1-2 1,-3 4-1,-1 5 0,0 6 1,-4 11-1,-4 13 1,-1 10 0,0 10-1,-6 12 1,1 6-1,-4 8 0,2 3-1,-3 1-1,6-1-1,0-4-2,12 1-2,-8-17-7,25 10-15,-12-18-9,18 1 0,-8-17 1</inkml:trace>
  <inkml:trace contextRef="#ctx0" brushRef="#br0" timeOffset="14419.8248">17673 14889 56,'-3'-12'38,"-11"-6"-2,14 18-1,-28-4-27,14 12-2,-6 2-1,0 12-1,-7 5-1,6 7 0,-5 3 0,5 1 0,2-1-2,5-1 1,6-8-1,7-8 0,10-9-1,6-11 1,8-7-1,3-12 0,7-8 0,-1-4 0,6-7 1,-2-3-1,-2 4 0,-4 4 0,-6 4 0,-5 11 0,-5 11 0,-14 7 1,9 22-2,-14 7 1,1 14-1,-4 10 0,-4 9 0,-1 7 1,-1 4-1,-3-2 0,-3 1 0,2-5 1,-5-8 0,-2-6-1,1-11 2,-2-10-3,6-11 1,0-11-1,2-8-1,-1-17-6,19 15-13,-25-41-10,18 15-6,-9-15-2,6 1 1</inkml:trace>
  <inkml:trace contextRef="#ctx0" brushRef="#br1" timeOffset="21994.258">23072 9623 75,'12'-12'33,"-7"-1"1,-5 13 1,5-18-25,-5 18-2,0 0-1,-8 23 0,-12 4-2,-9 18-1,-14 15-2,-15 16 0,-16 12-2,-7 11 1,-11 6-3,0-8 1,5 2-7,5-25-22,27-12-8,16-23 2,27-17-2</inkml:trace>
  <inkml:trace contextRef="#ctx0" brushRef="#br1" timeOffset="22363.2791">23149 9937 97,'0'0'36,"-10"-4"-1,-3 19 1,-11 0-30,1 9-1,-10 1-1,9 6 0,-2-5-2,9 3 0,8-7 0,10-4-1,13-6-1,11-7 0,10-2 0,3-1 0,6 1 1,-2 0-1,-5 4 0,-5 3 0,-11 8-1,-9 6 2,-14 4-2,-8-2 0,-9 6 0,-5-7-2,6 2-5,-11-19-16,20 3-13,-4-17 0,21-6-2,2-13 0</inkml:trace>
  <inkml:trace contextRef="#ctx0" brushRef="#br1" timeOffset="22544.2895">23249 9939 120,'-21'-5'38,"21"5"2,-16 0-5,16 0-31,28 3-3,5-8-2,16 0-4,2-12-15,20 16-17,-4-4-3,5 13 1,-10 1-1</inkml:trace>
  <inkml:trace contextRef="#ctx0" brushRef="#br1" timeOffset="23084.3204">23229 10803 64,'8'-12'35,"-8"12"1,0 0 0,0 0-10,-26 28-21,-7 5-2,-11 8 0,-10 12-3,-15 9 0,-5 8 0,-1 5-1,3-1-2,12-6-2,5-15-2,35-2-22,6-22-6,28-15-1,12-21-1</inkml:trace>
  <inkml:trace contextRef="#ctx0" brushRef="#br1" timeOffset="23400.3384">23398 10949 94,'0'0'36,"-31"4"2,6 15 0,-14 1-33,0 6-3,-2 0 0,8 0 0,5-3 0,11-1-1,13-5 1,15-3-2,18-6 1,8-1-1,10 0 0,-1-1 0,0 3 1,-7 2-1,-8 7 0,-11 5 0,-14 5 0,-12 2 1,-9 2-2,-5-5 0,2-1-3,-4-13-3,15 3-21,-6-23-10,20-3 0,1-18-1</inkml:trace>
  <inkml:trace contextRef="#ctx0" brushRef="#br1" timeOffset="23566.348">23459 10991 99,'-14'-5'38,"-7"-2"2,21 7-2,-11 4-33,24-4-2,14 0-4,5-7-7,19 9-29,-6-4-1,10 6-1,-11-1-1</inkml:trace>
  <inkml:trace contextRef="#ctx0" brushRef="#br1" timeOffset="24038.375">23138 11798 91,'0'0'36,"0"0"0,0 0-4,-19 17-26,-1 10-3,-7 15 1,-9 15-2,-11 15 0,-13 10 0,-2 9 0,-4 3-3,4-8-1,10-4-3,1-23-12,30-11-20,12-24 0,28-13-2,12-29 0</inkml:trace>
  <inkml:trace contextRef="#ctx0" brushRef="#br1" timeOffset="24354.393">23353 11985 92,'-28'3'37,"9"20"0,-14-1 1,2 10-34,2 1-1,8 2 0,5-3-1,9-2 0,12-10-1,11-6-1,10-5 1,13-6-2,2-3 1,1-1 0,1-1 0,-9 5 0,-7 2 0,-8 9 0,-14 5 0,-10 1 1,-10 6-2,-4-1 1,1 2-3,-3-12-2,12 11-17,-4-22-17,13-4 3,5-14-4,15-5 2</inkml:trace>
  <inkml:trace contextRef="#ctx0" brushRef="#br1" timeOffset="24522.4026">23486 11952 86,'-9'-5'38,"9"5"1,-5-13 0,18 4-26,12 1-14,14 9-16,1-12-19,16 10-2,-8-2-2,5 10 1</inkml:trace>
  <inkml:trace contextRef="#ctx0" brushRef="#br1" timeOffset="24992.4294">23094 13043 83,'-1'16'36,"-4"20"0,-18 1-3,-3 16-28,-12 6-1,-4 17-1,-16 4 0,0 7-1,-6 0-1,4-10-3,8-6-2,11-17-5,22-11-26,9-23-2,25-17 0,11-26-1</inkml:trace>
  <inkml:trace contextRef="#ctx0" brushRef="#br1" timeOffset="25306.4475">23276 13260 89,'-3'12'37,"-10"18"-1,-17-6-3,8 9-28,-2 0-1,7 2-1,-1-4-1,9-3 0,7-8-1,11-9-1,13-7 0,9-5 0,7-6 0,2-1 0,0 1 0,-1 2 0,-10 6 0,-9 5 0,-8 10-1,-15 5 1,-11 9-1,-6 1 0,-3 5-2,-4-9-3,12 10-23,-10-18-9,13-2 2,2-18-2</inkml:trace>
  <inkml:trace contextRef="#ctx0" brushRef="#br1" timeOffset="25507.459">23374 13267 76,'-10'-18'41,"10"18"-1,-2-12 0,17 19-17,6-8-22,8-6-3,15 6-8,-4-15-26,21 13-3,-4-11 1,12 18-3</inkml:trace>
  <inkml:trace contextRef="#ctx0" brushRef="#br1" timeOffset="25975.4858">23218 14234 65,'8'-19'37,"-8"19"-2,0 0-1,-14 19-26,-11 14-2,-7 17-1,-13 10-4,-5 15 1,-11 10-2,-4 5 0,3-3-2,2-4-1,10-8-3,4-25-16,26-4-14,6-25-1,27-11-1,8-24 1</inkml:trace>
  <inkml:trace contextRef="#ctx0" brushRef="#br1" timeOffset="26283.5034">23344 14474 82,'-5'-14'38,"5"14"0,-24 11 0,5 7-32,-3 1-3,3 8 0,-1 0-3,5 2 1,5-2-1,5-2 0,6-6-1,6 0 1,9-9-1,3-2 1,5-2 0,0-1 0,2-1 0,-4 1-1,-7 2 1,-6 3-2,-8 9 2,-8-1-2,-6 6 1,-6 2-3,-3 4 0,-7-12-6,15 9-27,-10-18 0,16 2-2,-2-16 2</inkml:trace>
  <inkml:trace contextRef="#ctx0" brushRef="#br1" timeOffset="26475.5144">23365 14447 75,'2'-18'41,"-7"-5"-2,18 18 2,-2-9-26,12 8-12,9-1-3,9-5-3,12 11-16,-3-14-19,11 11 0,-10-8-3,4 17 1</inkml:trace>
  <inkml:trace contextRef="#ctx0" brushRef="#br1" timeOffset="27102.5502">16550 15966 49,'11'-5'38,"-9"-8"-1,-2 13 0,0 0-28,0 0-4,5-10-1,-5 10-1,3 28-1,-4 6 0,1 11 0,1 14-2,0 12 1,-1 12-1,-1 6 0,0-6-1,2-6-2,3-16-2,8-5-4,-9-34-18,15-6-10,-4-30-1,9-8 0</inkml:trace>
  <inkml:trace contextRef="#ctx0" brushRef="#br1" timeOffset="27327.5631">16426 15993 61,'-44'-6'39,"17"15"-1,6-7 1,21-2-34,14 8-2,18-13-1,19-6 0,10 0-2,11-7 0,8 2-3,9 1 0,-5-5-3,6 20-18,-16-12-12,-2 21-2,-19-8 1,-2 16 0</inkml:trace>
  <inkml:trace contextRef="#ctx0" brushRef="#br1" timeOffset="27628.5803">17088 16242 62,'-10'34'38,"-7"-16"0,12 14-1,-4-6-31,11 2-2,0-2 0,8-1-1,4-8-2,10-7 1,4-11-1,4-8 0,4-8 0,2-9-1,-4-4 0,-4-6 2,-9-1-2,-14 2 0,-8 2-1,-13 3 0,-6 5-1,-9 4 0,0 8-2,-2 1-3,10 13-4,-3-14-22,24 13-2,0 0-3,19 5 2</inkml:trace>
  <inkml:trace contextRef="#ctx0" brushRef="#br1" timeOffset="27877.5946">17831 15690 68,'-10'0'39,"-17"-3"-1,10 22 0,-10 6-36,5 12 0,-2 14 0,5 17-1,-1 7 0,4 10-3,7 6 0,0-5-3,7 9-12,-4-27-19,12 2-1,-6-29-2,10-3 1</inkml:trace>
  <inkml:trace contextRef="#ctx0" brushRef="#br1" timeOffset="28429.6261">17602 16143 69,'-13'-23'38,"13"23"-1,-1-23-2,15 20-32,9 1-2,12 1 0,11-1-1,7-3-1,7 3-1,6-4-2,6 5-1,-6-5-1,-1 8-1,-13-5 1,-2 8 0,-16-3 2,-10 4 3,-9-4 2,-15-2 2,-5 16 2,-13-12 1,1 8 1,-16 0 1,6 6-1,-11-2-2,5 15-1,-10 1 0,3 3-1,5 6 1,4 1-2,6-2 0,8-1-2,8-10 2,14-4-1,9-16-1,9-6 0,11-13 1,4-7-1,4-8 0,-2-6 0,1-4-1,-2-3 3,-3 0-3,-7 3 2,-6 3-1,-7 10 0,-3 9 0,-13 13 0,11 7 0,-13 13-2,0 12 1,0-1-2,2 11-1,0-8-2,10 1-3,-5-23-11,23 9-13,-11-31-3,14-3-3,-3-24 4</inkml:trace>
  <inkml:trace contextRef="#ctx0" brushRef="#br1" timeOffset="28582.6349">18655 15761 69,'-7'-18'39,"2"30"-1,-16 10-3,8 37-25,-12 8-7,2 13-2,0 6-3,-1-12-14,16 11-21,-4-20-2,12-3-1,4-30 0</inkml:trace>
  <inkml:trace contextRef="#ctx0" brushRef="#br1" timeOffset="29397.6815">22174 15348 44,'-15'-16'31,"15"16"2,7-15-5,10 14-22,-2-6 0,14 9 1,4-3 0,18 7-1,4-4 0,19 3-2,9-5-1,15 1 0,11-3-2,14-3 0,9-2-1,10-1 0,2-1 1,2-1-1,2-3 1,4-1-2,-3-3 1,-7-2 0,-6 1-1,-11-9-5,-2 12-28,-24-8-2,-18 14-2,-28-4 1</inkml:trace>
  <inkml:trace contextRef="#ctx0" brushRef="#br1" timeOffset="29784.7036">23419 15527 43,'19'-15'35,"-2"16"0,-17-1 0,-11 26-29,-14 4-1,-3 19 0,-19 12 1,-5 17-3,-15 9 0,-2 7-2,-3-3 0,5-5-1,10-7-2,8-22-7,25-5-25,4-35-3,20-17-2,24-5 3</inkml:trace>
  <inkml:trace contextRef="#ctx0" brushRef="#br1" timeOffset="30190.7269">23594 15799 59,'-9'3'37,"9"-3"0,0 0 1,21-4-33,-5-2-2,8 3 0,-1-2 0,2 3-1,-4 4 0,-5 3 0,-2 3-1,-10 4 0,-4 4 0,-4 3 0,-8 5-1,-5 4 1,-3 2-1,-3 10 0,-1-1 0,0-1 1,2 0-1,5-3 0,7-5 0,5-5 0,10-7-1,6-13-1,15-7-1,5-15-3,13 2-3,-4-21-9,20 12-17,-12-14-1,15 6-1,-9-10 0</inkml:trace>
  <inkml:trace contextRef="#ctx0" brushRef="#br1" timeOffset="30505.7449">24210 15781 35,'0'0'35,"-33"6"2,8 12-2,-13-8-12,10 17-13,-7-5-4,7 6-2,0-3-2,12 1 0,9-4-1,9-3 0,12-5-1,13-4 1,7-4-1,7 0 0,2 0 1,-2 5-1,-2-1 0,-5 9 0,-7 1 0,-13 8 1,-6 2-2,-11 4 0,-9 2 0,-9-1-1,-3 3 1,-6-6-3,1-2-2,-5-17-11,19 5-20,-9-20 1,24 2-2,-13-22 2</inkml:trace>
  <inkml:trace contextRef="#ctx0" brushRef="#br1" timeOffset="30694.7557">24196 15828 81,'-8'-29'41,"8"29"-1,0-24-5,12 24-28,5-5-4,10 2-1,12-4-1,9-8-4,16 4-5,-8-18-24,28 13-6,-11-13-2,8 7-3</inkml:trace>
  <inkml:trace contextRef="#ctx0" brushRef="#br2" timeOffset="36112.0654">24612 8797 75,'-21'7'34,"9"-6"-2,-9-5-7,5 7-18,-11-3-4,-3 5-1,-11 0 0,-6 3-1,-10 1 0,-5 3 1,-14 0 0,-4 1 0,-4-2 1,-2 3-1,-8-7 1,-1 2-1,-3-3 0,-3-1-1,-2-2 1,-4 2-1,-5-1-1,-4 1 1,-10 1-1,-6 2 0,3-1 1,-7 2-1,-6 0 0,-3-1 0,-2 0 0,1-2 0,0 2 0,3-2 0,-9 1-1,1 0 1,0 0 0,1 1 0,-6-1-1,-5 1 1,-1-1-1,-4 0 1,3-2-1,-3 1 1,-1-4 0,4-2-1,-1 0 1,6 0 0,-4-3-1,1-1 1,-4 0 0,4 2-1,-1 0 1,-7 5-1,1-2 1,-1 3-1,0 3 1,-3-2 0,2 2-1,1-4 1,4 1 0,4-4 0,2-4 0,3 0 0,4-3 0,6 1-1,4 0 1,-2 3 0,1-4 0,2 3 0,4 1-1,-1 2 1,-4 0 0,1 0 0,3-1 0,2 4 0,2-2 0,3 0 1,2 0-1,2 0 1,5-2 0,6 2 0,6-2-1,1 2 1,5 0-1,2 4 0,2-3 0,5 2 0,5 2-1,4-2 1,1 1 0,8-2 0,6-3 1,10-1-1,11-3 0,4-1 0,8 0 0,6-1 0,7-1 1,3 1-1,5 2 0,6 2 0,11 3 0,-19-1 0,19 1 0,0 0 0,-8 13 0,8-13 0,0 15 0,2-5 0,1 5 0,3 1 0,-2 5 0,5 3 0,-3 5 0,2 7 0,-2 5 0,1 6 0,-2 3 0,-4 8 1,4 3-1,-5 7 2,4 4-2,-4 4 1,0 6 0,0 0 1,0 5-3,1 3 1,-1 3-1,1 1 2,1 4-2,-1 1 1,1-1 0,0 2-1,0 1 0,3-1 0,1-1 1,0 2-2,-1-2 1,0 1 0,1-2 1,2 6 0,-3-2 1,0 6-2,-4 1 1,2 4 0,-2 3 0,0 2 0,-3 2 0,1 3-2,1 2 2,-2 3 0,1 1 0,1 2 0,0-1 0,2 3-1,0 4 1,2 0-1,-1 1 1,2 1 0,-1-1-1,-1 3 0,-2 0 1,0-1-1,-2-4 0,0 3 0,-6-6 0,4 5 0,0-7 1,2-3-1,2-4 1,4-3-1,2-6 1,2-3 0,7-5 0,4-8-1,-2-3 0,3-2 0,0-2 0,-6-4 0,-1-1 0,-5-1 0,-1-1 0,-8 0 0,-3-2 2,-8-6-1,1-2 1,-3-7 0,-1-7 0,2-8 0,2-4-1,5-16 0,0-5 0,1-9-1,4-19 0,4 17 0,-4-17-4,0-13-28,0 13-3,0-21-3,0 21 0</inkml:trace>
  <inkml:trace contextRef="#ctx0" brushRef="#br2" timeOffset="37513.1456">13347 17220 11,'0'0'28,"-21"-13"1,6-1-18,15 14 0,-20-19-2,20 19-1,-14-19-1,14 19-1,-9-17-1,9 17-1,4-16-1,-4 16-1,18-10-1,-1 7-2,5 3 1,10 0-1,7 1 1,10 3 0,10-2-1,12 0 1,6 1 1,10 1-1,10-1 0,10-1 0,11-4 0,12-1 1,9-4-1,13-1 0,11 0 1,18-3-1,7-3 1,15 2-1,10-1 1,4 0-1,16-6 1,2 3-1,7 0 1,7 1-1,5 0 1,-1 3 1,1 1-1,4 3 1,-6 6 0,2 3 0,-4 6-1,-2 2 1,-4 1-1,2 2 1,-7-1-1,6 0 0,-2-9 0,2 2 0,-1-10-1,4-5 0,1-4 1,1 2-1,4-2 0,-6 2-1,-3 7 1,-4-2 0,-7 9-1,-11 9 1,-7 2 0,-12 3 1,-13 1 0,-4 3 0,-13-3 0,-3-1 0,-11-1-1,-4-7 2,-10 0-1,-3-5 0,-11 1-1,-8-1-2,-10-1-3,-23-5-5,3 4-23,-26-6-5,-12 2 1,-21-4 0</inkml:trace>
  <inkml:trace contextRef="#ctx0" brushRef="#br2" timeOffset="38463.2">24870 16971 18,'0'0'32,"3"19"3,-3-19-4,14 7-22,-14-7-1,9 2 0,-9-2-2,0 0-2,13-19 0,-6 8-2,-4-9 0,3-2-1,0-6 0,2-5 0,-2-5-1,0-7 1,-2-5-1,0-4 0,-4-5 1,0-1-1,-5-3 1,-1-2 0,-2-4 0,-1-3 2,-5-2-2,2-5 0,0-4 0,-3-2 0,0-7 1,-3-5-2,-2 0 0,0-2 1,0-4 0,0 1 0,1-3-1,0 0 1,2-3-1,6 1 3,1-4-2,4-5 0,-2 1 1,7-2-1,-2-6 1,5 1 0,-1-6 0,0-4-1,-2 1 0,1 0 0,-1 0 0,-2-2 1,2-3-1,2-1 0,3 1 0,2 0 0,-1-3-1,5 1 1,1-5-1,1 4 0,2 1 1,-3 5-1,2-1 0,1 2 1,-5 1 0,0 1-1,2 6 1,-1 1-1,1 1 1,-4 1 0,2 2 0,-3 0 1,-2 5-1,2 3-1,-1-3 2,-8 9 0,2-3-1,-3 4-1,-4 0 1,-1 5 0,-1 2 0,1-1 0,1 5-1,1-1-1,2 4 1,0 4-1,5 3 0,2 4 0,1 4 1,-1 7-1,0 7 2,-2 5-1,-2 8 0,-1 10 0,-1 5 0,-4 6 0,-1 9-1,-4 3-1,13 15 0,-22-15-2,22 15-3,-17-1-5,17 1-25,-4 14 1,9-3-1,-5-11 1</inkml:trace>
  <inkml:trace contextRef="#ctx0" brushRef="#br2" timeOffset="40371.3092">13847 9055 43,'-6'-28'33,"-2"-1"1,1-7-1,6 4-22,-11-18-3,9 4-2,-8-11-2,7-3-1,-2-10-2,3 0 1,-2-8-1,5-1 0,-2-1 0,0 2 0,-3-1 1,4 4 0,-4 4-1,2 5 0,-3 2 0,-1 3 1,1 8-2,2 0 1,-3 9-1,-3 6 0,1 9 0,-1 7 0,-1 7-1,0 7-1,11 8 0,-15 4 0,15-4 0,-5 19 0,10-8 0,2 0 1,5 1 0,6-4 0,1 0 1,4-3 0,3 0 1,3 1-1,-1-1 1,2 2-1,6-1 1,-1 5-1,2-3 1,4 5-1,3-5 1,7 2-1,7-2 1,11-1-1,2-5 1,6 1 0,11-7 0,8-2 0,8-4 0,12-1 0,3-7-1,9 2 1,7-5 0,8 2 0,7-3 0,7 0-1,6 0 1,2-2-1,6 1 1,4 0-1,3-2 1,4 1-1,1 1 1,2 1 0,0 3 1,1 0-2,-3 4 1,-1 4 0,0 3 0,-6 2 0,-1 1 0,-2 3-1,-2 0 1,-3-1 0,-2 0-1,1-1 1,-5 0-1,1-2 1,-8 0 0,-2 0 0,-4 2-1,-4 3 1,-7-3-1,-7 3 1,-8 1-1,-5 1 0,-10 2 0,-6-1 1,-9 0-1,-9 2 0,-10 0 0,-5 1 0,-9 2 0,-7 1 0,-5-1 0,-4 1 1,-8 0-2,-2 0 2,-2-1-1,-6-1 0,1-1 1,-6-1-1,-3 2 0,-4-3 1,-3 1-1,-11-4 0,12 3 0,-12-3 1,0 0-1,0 0 0,0 0 0,12 1 0,-12-1 0,13-4 0,-13 4 0,20-10 0,-7 6 0,1-1 0,-3 1 0,-1-2 0,-10 6 0,14-6 1,-14 6-1,0 0 0,0 0 1,8 9 0,-7 14-1,-1 15 2,-2 18-2,-2 19 1,-1 18-1,-6 17 0,-3 19 0,-4 8 0,-5 0-1,-4-1 1,0-11 0,2-13-3,6-10-1,-3-24-22,20-7-10,-3-18-2,15-8 1,-1-14-2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1T23:28:57.346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767 6403 78,'15'-8'39,"5"7"0,-1-10 0,8 14-30,5-17-2,12 5-2,7-4-1,3 2-1,4-1-1,4 1-2,0 3 0,-3 1 0,-4 4-2,-10 2-1,-2 6-1,-11-4-2,2 11-5,-19-12-22,10 10-5,-8-7 0,1 4 0</inkml:trace>
  <inkml:trace contextRef="#ctx0" brushRef="#br0" timeOffset="484.0277">954 7777 91,'0'0'38,"25"-16"1,-10 1 1,14 4-36,0-4 0,9-1-1,8-5 0,10 5-2,2-4 0,2 1 0,2 2 0,0 4-1,-7 3-1,-5 4 0,-9 6-1,-9 1-1,-8 8-2,-10-3-4,0 15-13,-14-11-17,0 9 2,-4-7-2,4 6 2</inkml:trace>
  <inkml:trace contextRef="#ctx0" brushRef="#br0" timeOffset="957.0547">1245 9304 83,'-15'-6'38,"15"6"0,-14-7 0,14 7-33,16-15 0,12 5-1,4-9-2,16 3 1,4-6-2,9 1 1,5 1-1,-1 2-1,-3 4-1,-5 3 0,-11 4 0,-8 2-2,-8 8-1,-12-6-3,0 18-18,-18-15-13,0 22 0,-14-13-1,0 13 2</inkml:trace>
  <inkml:trace contextRef="#ctx0" brushRef="#br0" timeOffset="1355.0775">1306 10797 75,'12'-10'37,"8"6"1,-6-9 0,9 9-31,0-7-3,10 6 0,6-6-1,7 1 0,6 0-1,7-2 0,3 0-2,0 2-1,0 5-1,-8-1-5,0 14-23,-18-6-8,-6 13 1,-14-4-2</inkml:trace>
  <inkml:trace contextRef="#ctx0" brushRef="#br0" timeOffset="1761.1007">1288 12335 77,'26'11'41,"5"-18"-2,14 1 1,7-10-38,6-2 0,8-3-1,4-1-1,1-1 1,0-2-3,-5 6 0,-2-3-3,-1 11-3,-15-9-15,3 16-15,-13-6-1,-1 13 0,-9-4 1</inkml:trace>
  <inkml:trace contextRef="#ctx0" brushRef="#br0" timeOffset="5437.311">2335 5905 53,'0'0'34,"0"0"-1,0 0-1,0 0-24,0 15-1,-9-1 0,4 14 0,-9 2-3,4 11-1,-6 3 0,4 7 0,-7 1-2,4 1 1,-2-6-1,3-7 0,5-5-1,3-10 2,1-12-2,5-13 1,0 0 0,17-30 0,-5-8 0,6-7-1,-3-11 2,5-10-1,-3-3 0,-1-4 0,0 4-2,-3 0 3,-1 7-3,-2 14 1,-2 9-1,-1 12 1,-1 15 0,-6 12 1,7 10 2,-2 11-3,1 5 2,11 7 0,2-2 0,11 1-1,8-8-1,7-6 1,9-9-1,8-8 1,-1-9-1,3-9 1,-2-5 0,-4-5 0,-7-4-3,-3 6 3,-12 2-2,-8 5 1,-11 7-1,-5 8 1,-12 3 1,-1 27-1,-7 5 2,-2 7-1,0 13 0,-3 2-2,4 8 1,3-4-4,9 5-3,-1-14-4,26 3-27,-8-18 1,18-2 0,-2-18 0</inkml:trace>
  <inkml:trace contextRef="#ctx0" brushRef="#br0" timeOffset="5805.332">3551 5958 85,'-16'-5'37,"2"10"-1,-9 2 2,6 12-32,-10 5-1,9 9-1,-3 4-1,3 2 0,6 1-2,6-2 1,6-7-2,8-8 1,7-9 0,13-11-1,2-12 1,8-11-1,4-8 1,-4-8 0,-1-6 0,-5-3-1,-7 0 1,-12 7 0,-11 3 0,-7 11 0,-10 8 0,-5 12-1,-7 7 0,1 9 0,1 5-1,5 0-2,13 5-3,7-22-25,12 16-8,7-19 1,23 1-2</inkml:trace>
  <inkml:trace contextRef="#ctx0" brushRef="#br0" timeOffset="6312.361">3733 5989 58,'0'0'34,"4"-20"1,-4 20-9,0-15-9,10 18-4,-10-3-1,0 0-4,9 11-3,-3 8 0,-2 1-2,0 5-1,1 7-1,-4 1 0,3 5-2,-4-3-1,4 4-1,-4-8-2,11 6-8,-10-17-25,12-1 1,-2-12-1,12-7 1</inkml:trace>
  <inkml:trace contextRef="#ctx0" brushRef="#br0" timeOffset="6737.3853">4209 5917 92,'-14'-13'37,"14"13"0,-23 2 0,11 13-31,-7 3-1,2 9-1,-5 5-1,4 7-1,1 1 0,4 2-1,8-3-1,9-6 1,9-6-2,5-10 1,9-12 0,4-6 0,2-8 1,-3-4-1,2-12 1,-8-2 0,-10-6 0,1-2-1,-15-1 1,-3-4-2,-6 5 1,-8-2-1,4 12 0,-4-1-2,7 11-2,-4 4-2,14 11-20,2 9-11,12 5 1,0-5-1,13 5 0</inkml:trace>
  <inkml:trace contextRef="#ctx0" brushRef="#br0" timeOffset="7082.4051">4634 5944 95,'0'0'38,"-23"10"1,16 8-2,-16-1-32,10 8-1,0 2-2,2 7 0,1-1-1,4 1 0,4-2-1,2-6 1,2-7-1,4-9 1,-6-10 0,21-7 0,-8-12 1,4-9-1,-5-8 0,2-4 0,3-4 1,-4-1-2,1 4 1,-1 5-1,-4 8 0,4 8 0,0 7-1,0 6-1,5 12-2,1-3-2,12 14-11,-6-13-22,22 11 0,-9-14 1,14 7-2</inkml:trace>
  <inkml:trace contextRef="#ctx0" brushRef="#br0" timeOffset="7264.4155">5200 5886 99,'-13'30'38,"-11"-2"1,6 15 0,-6-4-33,8 6-3,3-2 0,7 0-2,5-5-2,6-13-3,16 3-16,-2-26-19,16-4 1,0-19-1,12-6-2</inkml:trace>
  <inkml:trace contextRef="#ctx0" brushRef="#br0" timeOffset="7382.4222">5349 5565 71,'-47'-13'0,"2"11"1,-1 7-2,5 3-33</inkml:trace>
  <inkml:trace contextRef="#ctx0" brushRef="#br0" timeOffset="7765.4441">3496 5586 89,'-15'7'42,"1"-10"-1,14 3 0,0 0-35,0 0-3,16-10 0,5 4-1,4-1-1,9-3-2,9 5-2,8-6-4,17 10-31,-8-9-3,12 12 2,-1-8-3</inkml:trace>
  <inkml:trace contextRef="#ctx0" brushRef="#br0" timeOffset="10019.5731">6549 5904 70,'0'0'37,"-16"-10"-1,16 10 1,-14-3-29,14 3-4,-14 22 0,7 1 0,-7 4-2,1 8 1,0 0-2,-3 4 1,2-3-1,3-3 1,3-10-1,7-7 1,1-16 0,13-6 0,2-15 0,7-9 0,2-8 0,6-7 0,0-2-1,4-3 0,-4 4-2,2 7 2,-5 7-1,-3 12 0,-4 12 0,-2 10 1,-6 17-2,-2 11 1,-6 11 1,-2 10-2,3 4-2,-4 2-1,12 4-3,-6-16-6,23 6-25,-8-21 0,19-3 0,-3-20 0</inkml:trace>
  <inkml:trace contextRef="#ctx0" brushRef="#br0" timeOffset="10403.595">7191 5950 86,'-21'-34'36,"3"15"1,-18 2 1,1 17-31,-7 6-1,4 14-1,1 5-1,3 9-1,3 4-2,10 3 1,9-2 0,10-2-1,13-7 0,13-8-1,9-9 1,8-9-1,10-11 1,4-10 0,4-7 0,-1-8-1,-4-2 1,-6-5 0,-10 3-1,-8 4 1,-8 5-1,-15 7 0,-7 20 0,-9-7 1,-11 20-2,-6 9 1,-1 8-1,-1 5 0,6 4-1,2-2-2,13-3-1,7-11-3,25 2-6,-2-23-17,24 7-7,1-20 0,13 3 0</inkml:trace>
  <inkml:trace contextRef="#ctx0" brushRef="#br0" timeOffset="10936.6255">7761 5979 92,'-19'-17'36,"1"23"1,-11-2 1,10 12-30,-14 2-4,6 7 0,3 4-2,1 2 0,8-2-1,4 0 0,3-6-1,7-4 1,4-6-1,-3-13 1,21-2 0,1-9 0,-1-12 0,9-3 0,-3-10 0,3-1-1,-3-6 1,0 3 0,-3 3-1,-9 4 1,-3 6 0,-2 9-1,-6 5 0,-4 13 1,0 0-1,3 15 0,-6 5 0,6 4 0,-1 2 0,0 0 0,6 0 0,3-3 1,6-9-1,3-4 0,3-7 1,4-9 0,-3-8-1,4-4 1,-3-5 0,0-3 0,-3 1 0,-7 2-1,-1 3 1,-5 9-1,-9 11 0,0 0 0,5 18 0,-10 6 0,-4 6-1,0 5 0,6 5-2,1-2-1,6 3-3,1-19-12,23 9-20,-10-19-1,21 2 1,-6-17-2</inkml:trace>
  <inkml:trace contextRef="#ctx0" brushRef="#br0" timeOffset="11281.6453">8363 5983 108,'-17'2'39,"-10"-9"1,17 16-2,10-9-34,0 0-1,13 6-1,12-5 0,13-2-1,9-6 0,5-3 0,0-5 0,0-5 0,-7-1 0,-10-5 0,-11-3-1,-12 2-1,-17 3 1,-17 7-2,-10 8 2,-16 10 0,-10 15 0,-3 12 1,0 12-1,7 11 2,8 6-2,14 2 2,19-2-2,23-2-1,19-9-2,23-4-3,2-17-14,27 6-17,-12-15-4,7 9 1,-19-15-1</inkml:trace>
  <inkml:trace contextRef="#ctx0" brushRef="#br0" timeOffset="11785.6741">2215 7196 97,'1'19'37,"4"14"3,-9-2-6,2 19-31,-4 8-2,-1 10 1,-1 4-1,-3-1-1,3-1-3,2-8-1,10 3-15,-1-30-18,14-6 1,-1-21-2,10-12 2</inkml:trace>
  <inkml:trace contextRef="#ctx0" brushRef="#br0" timeOffset="11989.6858">2257 7250 110,'-16'3'38,"16"8"2,0-11-8,35-5-30,11-3-1,13-6-2,13-3-1,9-10-5,13 7-28,-12-6-3,1 11 1,-25 0-1</inkml:trace>
  <inkml:trace contextRef="#ctx0" brushRef="#br0" timeOffset="12198.6977">2330 7552 99,'-39'36'37,"11"-19"2,20 1-2,8-18-34,42-8 0,5-8-1,15-6 0,7-2-1,9-4-2,1 7-3,-12-7-4,3 19-28,-28-3-2,-9 18 1,-33-6-1</inkml:trace>
  <inkml:trace contextRef="#ctx0" brushRef="#br0" timeOffset="13219.7561">2347 7834 94,'-40'25'36,"21"-7"1,19-18 0,19 1-33,18-15-2,19-6 1,15-10-2,8-5 0,7-5-2,3-4-2,6 2-2,-12-8-5,1 16-5,-25-10-2,5 23 3,-29-6 4,-2 14 6,-18 6 2,-15 7 4,-2 14 6,-25-6 6,14 23 3,-22-12-3,12 18-3,-8-8-3,11 9-3,-4-7-1,9 3 0,2-5-2,8-1 1,0-6-2,4-4 1,6-7 0,-5-11-1,17 5 1,-3-13 0,2-9-1,6-7 1,0-11-1,5-4 1,2-8-1,1-1-1,0 4 1,0 3-1,-1 7 0,0 10 0,-1 13-1,-6 7 0,-2 17 0,-4 6-1,2 12-1,-4 2 0,1 8-2,0-5 0,5 5-2,-4-15-2,14 7-3,-10-22-13,15 3-12,-6-17 1,8-1 1,-8-18 7,6 1 22,-9-4 7,-10-10 6,4 9 15,-20-10 14,0 11 0,-15-6 0,4 15-2,-20-4-23,11 14-3,-14 8-3,6 10 0,0 5-2,3 10 0,3 2-1,8 4 0,8-1-1,8-4 0,11-6-1,7-6 0,11-8 0,4-9 0,5-10-1,5-8 1,-3-2-1,-3-6 1,-3-3 0,-6-1-1,-6 2 1,-8 3-1,-4 8 1,-8 6 0,-4 12-1,-9 14 1,0 15-1,-11 11 1,2 18-1,-6 10 0,4 10 0,-8 5 0,3 1 0,2-7 0,8-6 0,1-13 1,0-12 0,6-16 0,5-15 1,3-15 0,-1-17 0,5-9-1,4-9 2,-3-14-1,4-6 0,1-9 0,2-2-1,3 0 0,0 1-1,4 2-1,4 5-4,-3-5-11,19 18-19,-5-4-3,10 15 0,-1-9-1</inkml:trace>
  <inkml:trace contextRef="#ctx0" brushRef="#br0" timeOffset="13437.7686">4413 7120 109,'-31'20'39,"10"11"2,-10-1-2,5 12-34,0 6-2,5 8 0,3 3-1,3 0-2,6-2 0,4-5-2,10-3-3,-3-14-3,18 1-22,-11-22-10,12-4 1,-7-18-2,9-2 3</inkml:trace>
  <inkml:trace contextRef="#ctx0" brushRef="#br0" timeOffset="13633.7798">4433 7337 108,'-5'21'39,"-6"5"2,3 14-2,-6 1-36,7 4-1,-1 3-2,3-6-1,5 0-2,0-13-3,15 3-20,-15-32-13,32 13 0,-12-27 0,13-5 0</inkml:trace>
  <inkml:trace contextRef="#ctx0" brushRef="#br0" timeOffset="13775.7879">4593 7110 105,'-18'-5'35,"7"8"-2,11-3-32,-5 12-38,16-3 0,-1-8-3</inkml:trace>
  <inkml:trace contextRef="#ctx0" brushRef="#br0" timeOffset="14098.8064">4933 7216 108,'-33'26'42,"-14"-10"-1,17 9 0,2-6-36,5 0-2,12-1 0,8-3-2,15-3 0,10-4-1,8 2 0,4-3 0,-1-2 0,0 7 0,-5-2 0,-10 9 0,-11 1 0,-8 6 0,-13 5 0,-5 0 0,-4-1 0,-2-5-1,3 0-2,2-15-3,19 5-15,-4-27-18,24 0-2,1-21 1,19-2-2</inkml:trace>
  <inkml:trace contextRef="#ctx0" brushRef="#br0" timeOffset="14436.8257">5287 6933 109,'-5'10'41,"-14"9"2,7 16-2,-9 2-35,5 12-3,-3 4 0,5 4 0,-2 3-2,6-3 0,4-5 0,1-4-1,6-13 1,7-10-1,6-12-1,6-12 1,4-9 0,4-12 1,1-2-1,-1-3 0,-5 2 0,1 1 2,-10 9-2,-2 10 0,-12 3 0,2 25-2,-2 4 0,-4 3-4,13 14-12,-9-12-9,24 12-15,-2-13 1,19 1-2,4-17 1</inkml:trace>
  <inkml:trace contextRef="#ctx0" brushRef="#br0" timeOffset="15081.8626">6401 7258 92,'-5'-15'39,"5"15"0,-12-9 1,12 9-35,-17 14-1,4 7 0,-5 5-1,2 10 0,-3 5-1,6 5 0,-3-2-1,6 3 0,3-7-1,6-5 1,4-9 0,4-8-1,4-12 1,4-11 0,2-11 0,4-9 1,2-11-1,3-4 0,1-9 1,2-2-1,2 2 0,-4 5-1,-1 6 1,-3 13-2,-3 8 1,-2 14 1,-3 11-1,-2 12 0,-3 10 0,2 5 0,0 9-1,3-1 0,4 2-4,6-6-2,11 7-13,-11-27-9,26 7-12,-9-22 1,13-2-2,-7-18 4</inkml:trace>
  <inkml:trace contextRef="#ctx0" brushRef="#br0" timeOffset="15487.8858">7190 7306 105,'-19'-17'40,"5"10"0,-12 0 0,10 11-33,-15 3-3,6 10 0,-6 6-1,-1 12-1,3 1 0,2 7-1,4 0 0,7-2 0,10-5-1,8-6 0,15-10 1,6-12-1,13-14 0,6-9 0,2-12 0,8-6 1,-4-4-1,-2-6 1,-4 2-1,-12 2 0,-1 6 2,-12 8-2,-5 8 0,-12 17 0,0 0 0,0 0 0,-20 24 0,11 1-2,-2 5 0,7 1 1,4 3-2,4-6-1,17-2-3,-1-16-3,24 9-10,-13-29-6,24 8-9,-14-18-4,11 1 0,-10-11 3</inkml:trace>
  <inkml:trace contextRef="#ctx0" brushRef="#br0" timeOffset="16029.9168">7732 7281 111,'0'0'38,"-16"-13"2,16 13-3,-25 14-32,12 0-2,-6 6 0,4 5-1,0 3 0,5 0-1,0 1 0,3-2-1,10-9 1,-1-4-1,-2-14 1,24-1-1,-3-13 0,0-6 1,3-6 0,2-4-1,-3-2 0,-1-3 0,1 4 0,-9 4-1,-1 6 1,-4 8-1,-9 13 1,9-6 0,-9 6 0,0 25 1,-2-3-1,2 0 1,0 6-1,5-7 2,4-4-2,5-3 0,8-7 1,10-10-1,2-7 1,6-5 0,4-7 0,0-2 1,0-3-2,-8 3 0,-3-2 0,-9 11 0,-5 2 0,-19 13 0,0 0 0,0 23 0,-14 1 0,3 5 0,-4 6 0,2 0 0,4 6 0,3-9-3,6 0-2,6-12-3,17 3-11,-9-26-4,29 11-4,-15-30-9,18 4-4,-4-15 0,5 3 3</inkml:trace>
  <inkml:trace contextRef="#ctx0" brushRef="#br0" timeOffset="16344.9349">8515 7237 116,'-11'11'40,"-5"-6"1,15 10-2,-2-2-35,13-3-2,12 0 0,11-4 0,5-4-1,8-4 0,3-3 1,-3-10-2,-2-5 1,-5-4 0,-12-5-1,-5-3 0,-12 2 0,-13 2 1,-11 6-1,-5 10 0,-10 12 2,-7 12-4,1 14 2,1 7 0,4 10 0,5 3 0,14 2-1,8 0-2,21-2-1,6-14-5,24 12-13,-8-26-5,27 15-11,-10-17-3,4 7-1,-9-12 2</inkml:trace>
  <inkml:trace contextRef="#ctx0" brushRef="#br0" timeOffset="17013.9731">2694 8861 97,'-11'4'38,"-16"-2"1,4 15-3,-13 2-31,1 11-1,-7 5 0,6 9 0,1 3-2,6-1 0,14 0-2,11-5 1,18-9-3,16-11 0,20-4-3,8-20-4,21 5-8,-5-26-21,16 5 2,-10-13-1,7 1 0</inkml:trace>
  <inkml:trace contextRef="#ctx0" brushRef="#br0" timeOffset="17336.9916">3188 8956 97,'-22'0'37,"-20"-1"3,7 13-2,-10-6-30,7 16-3,0 5 0,5 10-2,9 2 0,5 5-1,10-1-1,12-3 0,10-4-1,10-8 1,10-11 0,5-8-1,8-11 1,3-10-1,-2-10 1,-3-8-1,-6-4 1,-8-5-1,-7-1 0,-10 1 0,-8 6-1,-9 4-1,-6 8 0,-3 8-1,-1 12-1,-5 1-2,11 12-5,-7-11-13,24 14-14,-9-15 0,28 12 0,-4-18 1</inkml:trace>
  <inkml:trace contextRef="#ctx0" brushRef="#br0" timeOffset="17583.0057">3902 8450 101,'-14'-2'39,"-1"22"1,-15 3-5,5 24-30,-4 7-1,3 12-1,-1 4 0,3 4-2,8-3 0,8-1-4,9-3-2,0-21-10,23 2-23,-7-14-1,18-4 1,-1-25-1</inkml:trace>
  <inkml:trace contextRef="#ctx0" brushRef="#br0" timeOffset="18569.0621">4139 8898 102,'-11'-3'39,"-13"3"1,1 18 0,-12 5-34,6 4-1,-1 7-2,2 6 0,8-1-2,7 3 1,8-7-1,8-3-1,15-8 1,6-10-1,10-10 0,3-8 0,4-12-1,1-7 1,1-7-1,-6-6 1,-5-2-1,-7-4 0,-7 5 1,-3 1 0,-10 7 0,-1 2 0,-4 4-1,0 10 1,0 13 0,0-12 0,0 12 0,11 3 0,4 1-1,0 4 1,6-4 1,2 3-1,5-2 0,-1-2 1,0 1-1,0-3 1,-4 0-1,-3 1 1,-6-2 0,-4 3 0,-10-3 0,4 10 0,-11 3 0,-2 4 0,-4 10-1,-3 1 1,-1 5 0,1 5-1,6-1 0,3-2 1,7-6-1,11-8 0,11-14 0,15-12 0,12-8 0,8-14 0,7-4 0,-1-11-1,-2 2 1,-8-3 0,-7 9 0,-15 5 0,-11 5 1,-13 9-1,-7 15 0,0 0 0,-20 4 0,5 11 0,6 6 0,-3 1-1,6 2 0,4-3-1,9 0-2,7-7 0,11-2-2,1-8-1,14-1-2,-6-16-4,15 11-2,-14-15 3,6 4 6,-8-3 1,-6 0 4,-7 5 3,-10-4 4,-10 15 3,0 0 3,0 0-1,-19 22-3,9 4-2,-5-1-1,2 10-1,-1-3-1,4 3 0,-1-4 0,5-5-1,4-8 0,4-8-1,-2-10 0,15-14 1,-3-5-2,4-6 1,0-6 0,3-3-1,-1 0 0,-2-3 0,2 11-1,2-2-2,3 8-1,-3 2-6,18 24-10,-15-12-3,25 30-5,-20-5-5,18 21-3,-8 0-4,2 16 2</inkml:trace>
  <inkml:trace contextRef="#ctx0" brushRef="#br0" timeOffset="19260.1016">2874 10558 77,'3'-15'38,"-3"15"-2,0 0 1,-17-2-30,-2 4-1,3 13 0,-11 5-2,0 7 1,-5 8-1,1 3-1,4 3 0,5-1-1,6-4-1,15-9 1,9-11-1,15-11 0,11-14 0,9-18-1,8-15 1,10-13-1,3-11 1,5-13-1,-3-5 2,-3-5-1,-10 2 1,-6 4-2,-14 11 2,-10 14-2,-13 13 2,-12 18-2,-12 20 0,-9 21 0,-6 25-1,-4 15 0,-3 21-1,3 11 2,4 11-3,10-1 1,12 0-4,8-16 0,26-1-13,-3-30-6,29-4-11,-5-25-3,12-8 0,-4-22 0</inkml:trace>
  <inkml:trace contextRef="#ctx0" brushRef="#br0" timeOffset="19650.1239">3488 10549 96,'-14'10'39,"10"8"0,4-18 0,11 9-36,6-11 0,12-4 1,6-7-2,3-2 1,5-8-1,0 0-1,-6-4 1,-4 2-1,-9 0 0,-5 2-1,-12 4 1,-9 4-1,2 15 1,-24-10-1,0 14 1,-6 10 0,-2 6-1,-5 9 1,2 4 0,4 5-1,5 0 1,9 0-1,11-4 0,14-9-1,18-5-1,13-9-2,22-3-2,9-17-3,21 10-11,-7-23-10,20 7-9,-12-10 0,3 5 0,-17-10 2</inkml:trace>
  <inkml:trace contextRef="#ctx0" brushRef="#br0" timeOffset="19853.1355">4453 10416 103,'-33'-2'39,"7"14"1,-13-7-1,14 12-33,-6-1-2,5 4-1,5 2-1,6 3-1,10-4 0,15 0-1,8-5-1,9-8-2,11-2-2,5-10-4,23 6-14,-12-22-13,17 5-3,-9-12-1,7 4 1</inkml:trace>
  <inkml:trace contextRef="#ctx0" brushRef="#br0" timeOffset="20839.1919">4855 10392 109,'-28'17'40,"-14"-5"2,6 17-3,-7-3-34,7 5-1,0 1-2,13 3 0,7-5-1,10 1 0,12-4-1,13-7 1,7-7-1,11-7-1,6-8 1,0-8-1,3-9 0,-3-5 0,-1-6 0,-12-4 0,-2 0 1,-8-3-1,-8 3 1,-2 3-1,-8 5 2,0 4-1,-5 6 0,-1 3 0,4 13 1,0 0-1,0 0 1,0 0-1,19 6 0,-3 0 1,1-1-1,7 3 0,2-2 1,-3 5-1,-2 0 1,-1 6-1,-4 4 1,-7 6 0,-6 4-1,-6 3 0,-1 5 1,-6-3-1,1 0 0,-1-7 0,2-5 0,1-9 0,7-15 0,0 0 0,16-15 0,-2-10 0,6-7 1,7-5-1,2-8 0,5 1 0,1 1 0,1 4-1,-1 6 1,0 8 0,-4 6 0,4 6 0,0 6 0,1 5-1,4 3 1,0 1 1,5-1-1,-1 2 0,2-1 0,-3-4 0,-5 2 1,-4-1-1,-6-2 0,-14 3 0,-14 0 1,0 0-1,0 0 0,-22 12 0,-3-5 0,-2 5 0,-7 5 1,2 4-1,-2 6 0,5 3 0,5 2 1,1 1-1,11-1 0,10-2 1,11-6-1,9-9 0,16-9 0,3-10 1,9-8-1,5-11 0,3-10 0,-3-5 0,-3-3 0,-6-2 0,-7 3 0,-7 4 0,-10 8 0,-5 10 0,-13 18 0,0 0 0,-18 14 0,3 10 0,-2 7 0,1 4 0,5 1-1,4-1 0,9-8-2,8-7 0,18-6-4,2-18-6,22 4-6,-9-32-3,24 14-3,-15-29-3,19 9-5,-19-17-7,8 4 7</inkml:trace>
  <inkml:trace contextRef="#ctx0" brushRef="#br0" timeOffset="20988.2004">6651 10164 14,'14'-60'21,"5"28"4,-24-8 10,0 27 4,-13 2 1,-2 26-1,-17 7-23,2 18-12,-5 9-2,-3 9-1,6 6-4,3-3-1,9 8-9,-6-21-12,20 5-15,-2-18 0,13-1 0,-4-20 1</inkml:trace>
  <inkml:trace contextRef="#ctx0" brushRef="#br0" timeOffset="21295.218">6362 10354 102,'14'-10'40,"-3"-5"1,16 10-1,-3-5-35,10 1-2,9-4 0,1 0-4,2-1 2,6-1-2,-3-1 2,-3 1-1,-7 3 0,-4 2 1,-11 6-1,-8 7 3,-12 9-3,-8 8 3,-9 8-3,-7 8 2,-3 7-3,-3 0 2,2 3-3,3-5 0,11-2-4,-4-23-11,27 10-10,-13-26-10,31-15-3,-4-15-1,15-4 1</inkml:trace>
  <inkml:trace contextRef="#ctx0" brushRef="#br0" timeOffset="21440.2263">6994 9901 116,'-33'-13'39,"6"19"-1,4 8-18,-10-5-57,31 11-3,3-6 0,23 9-1</inkml:trace>
  <inkml:trace contextRef="#ctx0" brushRef="#br0" timeOffset="22167.2679">7409 10219 92,'-19'4'42,"-10"-1"0,3 14 1,-13 0-37,7 11-1,0 6-3,4 3 2,3 4-3,12-2 1,8-3-1,12-4 0,11-6-1,11-10 1,7-6 0,4-12-1,6-11-1,0-5 1,1-7-1,-7-11 0,-4-2 0,-8-3 0,-10 0 1,-5-4-3,-7 7 4,-6 2-1,-6 7 2,-3 5-2,3 7 2,3 5-1,3 12 0,0 0 1,21 1-2,-4 7 1,4 5-1,5 1 1,-1 2-1,1 3 0,-5 1 0,-2 5 1,-5 0-1,-9 5 1,-8 0-2,-7 3 2,-6 0 0,-2-2-1,-4-5 1,3 0-1,3-10 0,7-9 1,9-7-1,14-18 0,10-7 0,14-8 1,10-8 0,5-4-3,6 3 3,-3 0-1,-2 11 1,-11 8-1,-7 13 2,-13 11-2,-11 13-2,-10 9 4,-4 10-8,-12-3-6,13 22-9,-19-16-2,20 20-7,-15-14-6,15 10-6,-5-9-1,5 7 4</inkml:trace>
  <inkml:trace contextRef="#ctx0" brushRef="#br0" timeOffset="23826.3628">2659 11905 63,'0'0'38,"12"4"-3,-12-4 2,-10 31-33,1-5-1,0 7 0,-2 3-1,0 8 1,-3 0 0,3-1-1,-2-2-1,5-7 1,1-7-2,2-5 1,3-10-1,2-12 0,0 0 0,15-23 0,-3-5 0,1-9 0,4-8 0,-1-6 1,1-3-1,-2 2 1,0 6 0,-3 6 0,-2 6 0,-4 11 1,-1 12-1,-5 11 0,0 0 0,8 17 0,-6 2 0,4 1-1,4 2 0,6-1 1,3-6-1,9-7 0,7-8 0,5-7 1,9-10-1,2-5 1,0-2-1,0-5 0,-4 7 1,-6 5-1,-10 5 1,-8 12-1,-10 12 0,-11 12 1,-7 12-1,-8 7 0,-2 11-1,1 1 0,1 1-1,7-6-2,12-2-3,3-23-9,29 3-17,-5-22-5,19-4 0,-4-19 1</inkml:trace>
  <inkml:trace contextRef="#ctx0" brushRef="#br0" timeOffset="24502.4014">3673 11909 81,'-15'-7'40,"-11"1"-1,4 12 1,-7 2-35,2 10-1,-6 6-1,5 10 0,3 4-1,2 6 0,1 0-1,11-2 0,4-4 0,10-9 0,9-8-1,9-12 1,8-15-1,7-10 0,1-6 0,1-12 0,0-6 0,-5-2 0,-4-2 0,-8 2 0,-5 9 0,-8 3 0,-5 8 0,-3 9 0,0 13 0,-15 4 0,5 10 0,1 5 0,3 8 0,3-3 0,7 1 0,6-2 0,10-5 0,7-8 0,10-4 0,6-7 0,5-4 0,-1 1-1,1-6 1,-7 2 0,-9 1-1,-7 4 1,-11 4-1,-14-1 1,1 20-1,-13-2 1,-5 9 0,-3 1 0,2 4 0,-1 2 0,5-5 0,5-3 0,9-7 0,0-19 0,21 5 0,-1-19 0,3-10 0,2-9 0,-1-5 0,0-3 1,-6 1-1,-4 2 1,-6 5-1,-2 10 0,-3 4 0,0 9 0,-3 10-1,0 0-2,14 0-2,-3-1-3,20 9-11,-12-22-6,25 8-8,-8-17-5,19-1-2,-1-17 2</inkml:trace>
  <inkml:trace contextRef="#ctx0" brushRef="#br0" timeOffset="24704.413">4773 11408 82,'-37'36'41,"4"23"-1,-8 2 0,17 14-30,-5 1-6,14 2-2,7 2 0,7-8-4,8-1-3,5-18-6,17 3-16,-12-23-12,9-6 0,-7-21-1,11-5 1</inkml:trace>
  <inkml:trace contextRef="#ctx0" brushRef="#br0" timeOffset="25050.4328">4923 11769 86,'-23'17'40,"-17"1"1,6 16 1,-7-7-36,7 4-3,2-2 1,8-4-1,9-1-1,10-6-1,11-8 0,10-4-1,8-9 0,4 0 1,6-4-1,3-4 0,-1-2 0,-3-1-1,1 2 1,-4 2-1,-3 3-1,-3 5 0,-1 3 0,-9 5-2,2 6-1,-6-1-1,7 11-3,-17-22-10,24 31-6,-24-31-9,29 15-4,-10-19 1,10 0 1</inkml:trace>
  <inkml:trace contextRef="#ctx0" brushRef="#br0" timeOffset="25246.444">5350 11853 73,'-21'15'41,"4"14"-1,-11-1 0,9 13-27,-5-5-9,6 7 0,4-4-2,4-5-2,10-5-2,7-15-3,13-1-12,-8-28-18,19-3-3,-4-18-2,11-4 1</inkml:trace>
  <inkml:trace contextRef="#ctx0" brushRef="#br0" timeOffset="25398.4527">5375 11581 103,'-22'-6'41,"-2"2"-2,12 14-6,12-10-36,0 14-8,31 6-24,0-11-2,20 13-2,3-7-2</inkml:trace>
  <inkml:trace contextRef="#ctx0" brushRef="#br0" timeOffset="25922.4827">5764 12002 78,'2'-13'39,"-4"-5"0,2 18 1,5-24-35,-5 24 0,0 0-1,0 0 0,-17 13-1,6 9 0,-5 6 0,-1 9-1,-4 1-1,3 3 0,6-1 0,2-7 0,6-6-1,7-7 0,-3-20 1,26 2-1,-2-21 1,3-10-1,3-8 0,-1-5 1,4-8-1,-5 1 0,-1-2 0,-3 5 0,-2 4 0,-4 9-1,-3 9 1,-1 7 0,-2 14 0,-12 3 0,11 25 0,-8 3 0,-5 7 0,0 4 0,4 3-1,1-4 1,6 2-3,4-13-1,11-1-3,0-23-10,23 13-6,-14-29-7,20 8-7,-9-17-4,4 2 3</inkml:trace>
  <inkml:trace contextRef="#ctx0" brushRef="#br0" timeOffset="26425.5114">6444 11877 89,'0'0'40,"-30"8"2,12 14-7,-11-7-28,4 8-2,-2 3-1,2 2-1,2-1 0,10 2-2,4-7 1,6-2-1,10-9-1,5-4 1,8-8-1,5-6 0,4-7-1,-1-7 1,1-1 0,3-8-1,-2 2 1,-2-1 0,-4 1-1,-4 10 1,-6 4 0,-14 14 0,0 0 0,2 29-1,-13 8 1,-5 13 1,-5 13-2,-1 11 1,-6 6-1,2 3 1,3-2-1,-1-4 0,1-7 1,1-10-1,0-11 1,3-13-1,1-15 1,3-11 0,1-11 0,2-11 0,1-9 0,4-11-1,2-7-1,-1-13-1,8 3-3,-2-11-2,13 14-8,-13-15-6,23 22-3,-12-11-8,19 16-6,1 2 2</inkml:trace>
  <inkml:trace contextRef="#ctx0" brushRef="#br0" timeOffset="27221.557">7227 11225 78,'0'0'40,"-9"23"-1,3 8 1,-7 5-37,3 12 1,-4 11-1,1 8 1,0 1-2,5 3 0,0-4-2,6-6 1,3-9 0,0-9-1,6-10 1,1-11-2,-8-22 2,19 11 0,-19-11 0,15-26-1,-11 2 1,1-5 0,-1-4-1,1-1 1,3 1-1,3 3 1,3 6-1,5 5 1,3 5-1,3 12 2,-1 8-2,-2 9 1,0 8-1,-3 5-1,-4 4 1,-8 4-1,-7 4 1,-7-1-2,-13-1 2,0-4-2,-7-5 2,-1-12-2,2-8-2,2-14-2,12-3-11,-3-31-10,28 6-13,1-24 0,15 1 0,2-12 2</inkml:trace>
  <inkml:trace contextRef="#ctx0" brushRef="#br0" timeOffset="27470.5712">7903 11174 87,'7'27'40,"-25"-8"1,-2 19 0,-6 4-38,-8 10 1,-4 8-1,-2 8 1,3 1-3,0 2 0,11-2-1,7-5-2,13-8 0,11-8-2,18-9-2,6-21-4,23 3-12,-6-27-14,22-1-3,-7-17-1,9-3 2</inkml:trace>
  <inkml:trace contextRef="#ctx0" brushRef="#br0" timeOffset="27777.5888">8202 11571 75,'-14'-8'41,"-12"4"-1,-1 15 3,-12 1-33,4 18-1,-1 0-4,4 9-2,3 3 0,10 3-1,5-5-1,14 2-1,10-8 1,12-7-2,7-10 2,6-6-1,6-11 1,4-10-1,-1-6 0,-1-12 0,-6-6 0,-11-4 2,-1-6-2,-12-1-1,-4 0-1,-5 1-2,-3 10-2,-11-1-4,17 24-11,-23-14-5,16 25-4,0 0-7,19 14-2,-19-14 2</inkml:trace>
  <inkml:trace contextRef="#ctx0" brushRef="#br0" timeOffset="28062.6051">8837 11560 91,'-16'-8'41,"-3"12"2,-17-3-2,4 8-35,-11 6-2,1 8 1,0 6-2,3 1-2,5 5 1,13-4-2,10 0 0,16-7 0,14-8-1,14-8-2,19-8 2,5-9-2,14-7-1,-2-11-3,15 4-13,-23-19-4,17 10-8,-26-18-5,9 4-4,-15-11 2</inkml:trace>
  <inkml:trace contextRef="#ctx0" brushRef="#br0" timeOffset="28286.6179">9305 11017 97,'-17'24'42,"-13"5"1,8 16-2,-7 4-37,8 9 0,-2 5-2,4 2 0,5 3-2,4-1 2,5-4-3,2-6 0,7-4-4,-1-18-9,19 6-10,-14-24-11,17 0-6,-3-22-3,12-1 3</inkml:trace>
  <inkml:trace contextRef="#ctx0" brushRef="#br0" timeOffset="28565.6338">9480 11383 80,'0'0'43,"-34"3"-2,16 18 2,-16-4-31,7 11-7,-1 0-1,7-2 0,4-2-2,8-3 0,12-5-1,7-4 0,13-6 0,11-4-1,3-4 0,6-3-1,5 0 0,1-2-1,2 4-1,-3-4-3,3 12-6,-20-17-10,20 22-5,-22-16-9,9 11-4,-6-8-2,7 7 3</inkml:trace>
  <inkml:trace contextRef="#ctx0" brushRef="#br0" timeOffset="28731.6433">10113 11636 111,'-19'-1'43,"2"2"1,-3-9-2,16-5-43,-2 2-2,-4-13-14,20 18-8,-17-16-11,15 12-6,-3-9-2,8 8 2</inkml:trace>
  <inkml:trace contextRef="#ctx0" brushRef="#br0" timeOffset="40610.3228">636 5234 81,'14'16'41,"-1"-23"-2,15-4 1,6-23-36,23-5-5,20-16 0,21-12 1,20-11-1,18-9 2,16-4-1,11 4 0,0 8 0,-4 10 0,-2 16 0,-12 16 0,-11 21 1,-17 19-2,-21 20 1,-9 15 0,-17 14-1,-16 10 1,-11 5 1,-13-1-2,-6-3 1,-4-8-1,0-13 2,-1-13-2,5-19 1,14-15 1,4-16-3,14-8 3,8-8-2,7-5 2,5 1-2,5 7 1,0 2 0,3 12-1,0 5 2,3 5-2,5 0 1,4 0 0,3-1 0,6-1 1,4 1-1,4 7 1,-2 7-1,-1 13 1,-10 13 0,-10 18 0,-12 16 1,-11 12-1,-15 9 0,-11 1 0,-13-5 1,1-10-2,-2-18 1,9-21-1,8-25 0,18-26 0,18-24-1,12-20 1,18-19 0,11-12 0,15-6 0,12 0 0,0 8 0,4 17 0,-5 15 1,-1 20-2,-8 25 1,-9 22 0,-13 28 1,-14 14-1,-12 21 0,-10 11 0,-12 5 1,-8 2-2,-3-3 2,-5-12-1,9-19 1,4-16-2,9-22 2,6-22-1,10-17-1,10-20 2,1-13-1,8-9 0,-4-3-1,2 0 2,-3 4-2,-8 12 2,-1 8-1,-5 20-1,-4 10 1,-5 22 0,-7 12 0,-3 15 0,-6 12 0,1 7-1,-5 7 2,-4-1-1,-4 2 1,-4 1-1,-5-2 1,-6-4-2,-4-1 2,-11-6-1,-6-4 0,-6-5 0,-1-6 0,-3-8 0,-2-4 0,-3-7 0,6-3 0,-8-12-1,23 8 1,-4-12 0,2 0 0,7-3-1,8-1 1,2 1 0,5 6 0,3 3 0,4 7 0,2 11 0,2 13-1,-2 9 4,-1 10-1,-3 9-1,-6 8 1,-6 8-1,-5 9 1,-8 5 0,-9 1-1,-6 4-3,-13 4 2,-4 2 2,-8 0-2,-4-6 2,-1-10-2,3-6 2,10-14-2,14-14 3,13-17-3,19-16-1,20-15 0,15-9 1,17-8-1,6-1 1,6 6-1,-4 14 0,-12 16 1,-13 23-2,-24 23 2,-21 26-1,-27 29 1,-22 24-1,-23 18 0,-16 14 0,-9 4 0,-4-2 2,6-6 0,12-18-2,14-24 1,23-25 0,30-24 1,26-25-2,24-26 2,20-18-2,23-15 0,13-9-1,13-1 1,1 0 0,-4 9-1,-9 10 2,-15 15-1,-17 17 1,-24 24 0,-20 17 1,-25 22 0,-24 20 1,-23 17 0,-19 13 0,-15 14-2,-12 7 2,-8 3-2,-3-4 2,-2-12-4,10-10 2,11-17-2,15-19 0,22-24 0,16-24-1,27-22 1,15-18-1,26-17 1,15-14-1,15-6 2,12-10 0,4 2 1,-2 2 1,-7 6-1,-8 9 0,-16 16 0,-19 15 1,-25 20-1,-18 20 1,-24 24-1,-24 18 2,-23 21-2,-21 20 1,-19 18 0,-11 11-1,-12 10 0,-9 3 0,0-7 0,1-7-1,13-17 0,7-24 0,15-32 1,13-27-1,19-33 1,13-34-2,17-28 2,18-25-1,8-19 1,11-16 0,4-10 0,0-5 1,-3 6-1,-1 13 1,-14 20-1,-12 29 0,-19 29 1,-14 29-1,-22 35 0,-17 26 0,-19 22-1,-20 21 1,-16 6 0,-10 3-1,-12-2 0,-6-8 0,0-14-1,-1-17 2,5-24-1,11-27 0,7-26 0,14-30 0,11-26 1,11-18 0,7-18 1,4-9-1,9 5 1,-4 6 0,-3 19-1,-1 17 2,-13 26-2,-10 21-1,-8 23 0,-15 14 0,-8 10 0,-8 5 0,-4-5 0,-5-13 0,-2-16 0,7-20 2,-1-25-2,8-23 1,3-22 0,4-18 1,1-15 0,9-7 0,4-1 0,-1 7 0,2 18-1,-2 21 2,0 24-1,-1 22-1,-6 22 0,-1 15 0,-2 6 0,3-6-1,8-18 1,12-24-2,10-25-7,3-43-28,21-21-2,6-30-4,5-8 3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customXml" Target="../ink/ink3.xml"/><Relationship Id="rId7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12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8426156"/>
              </p:ext>
            </p:extLst>
          </p:nvPr>
        </p:nvGraphicFramePr>
        <p:xfrm>
          <a:off x="214283" y="685800"/>
          <a:ext cx="8750332" cy="472440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find out the name of the next unit (Hangman)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learning about next.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down the objectives of the next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learning.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Book marking,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marking, HRT and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HDSDRM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 for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88320" y="1099440"/>
              <a:ext cx="1483560" cy="2769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73200" y="1094760"/>
                <a:ext cx="1505520" cy="277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718280" y="3045240"/>
              <a:ext cx="3466440" cy="30002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705320" y="3039120"/>
                <a:ext cx="3488760" cy="3015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2306077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Tetrahedron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Due: Wed 26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Presenting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– 206 but not 200 or 201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31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49 - 53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30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Test on Matter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Pd2,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17 September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73880" y="113040"/>
              <a:ext cx="8939160" cy="5662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0920" y="97560"/>
                <a:ext cx="8967600" cy="5687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4697640" y="2626920"/>
              <a:ext cx="4300200" cy="35726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683960" y="2612520"/>
                <a:ext cx="4316400" cy="3591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228960" y="1598400"/>
              <a:ext cx="4001760" cy="35550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22120" y="1584360"/>
                <a:ext cx="4022640" cy="3582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7822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078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1898</TotalTime>
  <Words>128</Words>
  <Application>Microsoft Office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193</cp:revision>
  <dcterms:created xsi:type="dcterms:W3CDTF">2006-08-16T00:00:00Z</dcterms:created>
  <dcterms:modified xsi:type="dcterms:W3CDTF">2013-09-11T23:33:17Z</dcterms:modified>
</cp:coreProperties>
</file>