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1" r:id="rId2"/>
    <p:sldId id="312" r:id="rId3"/>
    <p:sldId id="321" r:id="rId4"/>
    <p:sldId id="322" r:id="rId5"/>
    <p:sldId id="323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9-11T00:34:49.743"/>
    </inkml:context>
    <inkml:brush xml:id="br0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11196 6643 76,'-7'-14'38,"7"14"-2,4-12 1,-4 12-19,0 0-14,0 0-1,0 0-1,8 11 0,-12 15-1,-2 12 1,-6 9 0,3 13 0,-7 3 0,3 3 0,4-6 0,7-5-2,9-17 3,17-19 0,26-34 1,26-30-1,30-31-1,33-29 0,27-32 0,23-26 1,14-19-4,2-12 0,-3 4-3,-21 7-3,-9 18 0,-32 10-6,-10 42-26,-33 13-1,-8 39 1,-23 15-4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9-11T00:47:59.960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2486 7632 56,'9'-25'33,"1"8"0,-5-1 0,-5 18-22,0 0 0,10 2-2,-11 13-1,7 18-1,-8 5-1,7 15 0,-6-1-2,11 1-1,1-7 1,10-12-1,10-28 0,16-27 0,21-39-1,26-36-1,24-31-3,14-35-11,23-10-24,4-17-3,7 10 0,-15 4-4</inkml:trace>
  <inkml:trace contextRef="#ctx0" brushRef="#br0" timeOffset="2590.1481">6491 8197 57,'-30'-8'31,"-7"-1"0,0 3-1,-6 0-30,-4 2-1,-2 2 1,-4 0 1,0 1 0,-7-2 1,1 2 0,-2-4 0,0 4 1,-1-6 0,-4 3 0,-4-3 0,-3 5 1,-5-2-2,-1 4 0,-3-1-1,-5 2 1,-1-1-1,1 1 0,-2 0 0,-1-1-1,-3-1 1,-2-1-1,1 0 1,-1-2-1,-2-2 1,-1 1-1,-5-1 1,5-1-1,-4 1 1,1 2 0,-3-1 0,2 3-1,0-1 1,-6 2-1,1 2 1,0 0-1,4 2 0,-1-3 1,1 0-1,1 0 0,-2-1 0,5-1 0,0 1 0,2 0 0,2 0 0,1 1 1,2 2-1,0 1 0,2 0 0,-1 1 0,6 0 0,-2 2 0,5 1-1,0 0 1,0 2 0,3-1 0,4 5 0,7-2 0,-3 3 0,4 3 0,0 1 0,2 2 1,1 2-2,4 0 1,2 3 0,5-2-1,4 1 1,5 1 0,5-1 1,3 2-1,6-1 1,1 2 0,4-1-1,2 1 1,5 0 0,-1 1 0,9-1-1,0 1 0,6-2 1,1-1-1,9 2 0,2-4 0,7-4 1,6 3-3,5-1 2,2-1-2,5-2 2,3 0-2,6 1 2,1 2-1,3-1 1,3 1 0,5 1 1,4 1-1,2 0 1,2-3-1,4-2 0,0 3 0,1-5 0,1 1 0,2-3 1,5 4-1,3-3 0,5 3 0,-3-1 1,6 3-1,-4-2 1,0 2-1,7-3 0,-3 1 1,4-5-1,2 0 1,-1-2-1,2-3 1,2-1 0,1 1 0,-1-4 0,4 2-1,-3-3 1,2 4 0,0 0-1,1-1 0,1 0 0,1-3 0,3 1 0,0-8 0,-2 3 0,2-4 0,-1-4 1,2 1-1,0-3 1,3-1-1,0 1 1,-4 0-1,0 1 0,-1 2 0,2-1 0,-1 2 0,1 0 0,-3-1-1,1 0 1,-3 2 0,-1-5 0,0 1 0,-3 0 0,-3-2 0,-3 3 0,-3-3 0,-5 1 1,-1 2-1,-4-1 0,-2-1 0,-1 3 0,-7-5 0,1 0 1,-6-2-1,-6-3 0,-1-3 0,0-1 1,-2 3-1,-4-4 0,-3-3 0,-2 6 0,-6-4-1,-4 4 2,-5 1-1,-5 0 0,-8-2 0,-4 0 0,-5-1 1,-5-2 0,-4 1 0,-4-1-3,-1-6 3,-6 2-2,-2-4 1,-2 1-2,-2-3 2,-5-3-2,1 3 2,-5-2 0,-1 4 1,1-1-1,-3 5 0,-4-2 1,-1 4-1,-3 3 1,-3-1-1,-5 3 1,2 0-1,-5 0 1,-2 1-1,0 5 1,1 3-2,0 8 0,1 3-2,8 12-5,-8 3-27,17 11-2,-4 1-1,10 6-1</inkml:trace>
  <inkml:trace contextRef="#ctx0" brushRef="#br0" timeOffset="860516.2187">7309 8461 58,'0'0'37,"5"-18"-1,-5 18 1,0 0-27,0 0-4,10 31-1,-3 19 0,-7 10 1,1 17-2,-4-1 1,6 2-1,5-18 1,25-27-1,28-50 1,45-51-2,54-57 0,50-50-2,55-38-3,20-42-31,31-6-6,-15-9 2,-22 27-4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9-11T01:11:43.92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10399 10978 76,'-4'17'37,"0"7"0,1 12 0,-7 8-35,4-4-1,3-2 1,6 2 1,10-18 1,23-17 1,27-32 1,42-33-3,44-46 2,46-28-2,42-38 2,32-29-4,19-13-1,-1-10-6,-4 13-30,-34-4-3,-27 25-1,-43 19-2</inkml:trace>
  <inkml:trace contextRef="#ctx0" brushRef="#br0" timeOffset="2418.1384">12446 12177 51,'0'0'32,"-20"-19"2,8 12-3,-2 4-31,3 3 0,0 6 1,-2 6 1,3 13 2,-3 7-1,5 24 2,-8 8-1,6 20 2,-10 3 0,12 6 1,3-17 0,20-16-1,25-40 1,37-46-2,51-61 1,61-51-2,63-48-2,49-40-3,46-13-9,4-25-29,4 8 0,-29 0 0,-37 35-1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9-11T00:30:23.035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1592 814 44,'0'0'33,"0"0"2,-22-46 1,22 46-25,0 0-2,0 0 2,0 0-4,-49-2-1,49 2 0,0 0-1,-70 40-2,70-40 1,-57 39 0,57-39-2,-56 46 0,56-46-2,-49 49 1,49-49-1,-30 52-1,30-52 0,-9 48 0,22-37 1,8 28 0,20-12 0,13-6 0,1-2 0,-2 3 1,-14 3-1,-17 9 1,-32 7-2,-10 5 1,-18 6 0,-6 1 0,-1-4-2,-6-5-2,15-4-9,-3-21-23,28-12-1,11-7-1,19-26 0</inkml:trace>
  <inkml:trace contextRef="#ctx0" brushRef="#br0" timeOffset="401.023">1949 1262 76,'-1'19'37,"-2"0"-1,8 0 1,0-8-31,15-5-1,1-7 0,12-4 0,2-12-1,7-6-1,-42 23 0,48-31-1,-48 31 1,0 0-1,63-60 1,-63 60-1,0 0 0,35-62-1,-35 62 0,0 0 0,0 0 0,-28-33 1,-14 43-2,-8 14 1,-9 11-1,0 14 1,4 9-2,17 4 2,20-4-3,34-21 1,20-12-2,16-17-1,21-5-3,6-22-13,23-3-19,-5-11 0,11-4-2,-62 15 2</inkml:trace>
  <inkml:trace contextRef="#ctx0" brushRef="#br0" timeOffset="961.055">2835 1136 96,'-5'18'39,"-13"13"1,-8 17-1,-4 8-36,6 9 0,8-10-1,6 4-1,4-4 0,2-5-1,4-7 0,4-9 0,2-6 0,-2-11-1,-4-17 1,18-2 1,-12-21-2,3-7 2,1-12-2,-2-8 2,3-14-1,0-4 1,-11 68-1,17-75 0,-17 75 0,18-77 0,-18 77 0,30-74-2,-30 74 3,35-71-2,-35 71 1,38-55 0,-38 55 1,0 0 1,59-42-2,-59 42 2,32 12-2,-4 22 1,-17 18-1,-9 15 0,-18 3-1,-7 4 1,-12-6-1,-2-19 1,0-6 0,3-7 0,2-10 0,8-6 0,4-4 0,3-2-1,7 1 2,3 7-2,2 7 2,1 10-2,-1 16 2,0 13-3,-5 8 2,-1 7 0,-2 4-2,-1-2-1,7-6-4,-9-25-26,25-13-6,3-27 0,16-17-2</inkml:trace>
  <inkml:trace contextRef="#ctx0" brushRef="#br0" timeOffset="1465.0838">3613 1200 91,'0'0'40,"0"0"1,-28-26 0,6 19-34,1 2-1,-9 10 0,-9 5-2,-1 18-1,-11 4-1,3 14 0,1 1-2,0 3 1,10 1-1,7 2 0,11-7 0,17-11-1,18-16 1,15-12 1,17-15-1,11-11 0,4-12 1,4-12 0,-5-6 0,-2 1 0,-11 1 0,-12 4-1,-9 5 0,-13 9 0,-8 13 0,-7 16 1,-12 5-2,-3 17 1,-5 10 0,3 5-1,0 7-1,3 4 0,7-2-2,9-6-1,14-3-2,6-20-5,27-8-21,-6-12-8,16-6 2,-2-18-2</inkml:trace>
  <inkml:trace contextRef="#ctx0" brushRef="#br0" timeOffset="2143.1226">4137 1262 96,'0'0'37,"-20"11"3,7 19-2,-13 3-31,10 9-1,-5 3-3,6 3-2,3 0 1,3-3-1,4-10 0,5-7-1,4-13 1,6-14 0,7-15 0,-1-9 1,3-12-1,-2-8 2,3-9-2,-5-1 0,2-1 0,-2 3 0,-15 51 0,0 0-1,18-63 1,-11 42-2,8-6 1,7 8 0,1 5 0,7 10-2,5 7 1,5 1 0,5 6-2,2-3 1,0-2-1,-3-4 0,-2 1 1,-7-2 0,-9-3 2,-9 3 0,-17 0 1,0 0 1,-10 0 0,-12 6 1,-9 8-1,-7 4 1,-5 9-1,-2 4 1,1 6-2,7 1 1,2 3-1,12 1 0,12-7-1,12-3 1,15-13 0,14-7-1,9-14 1,11-8-1,5-8 2,0-13-2,-2-3 0,-4-5 0,-9 1 0,-7-1 0,-11 6 0,-7 5 0,-7 6 0,-8 9 0,0 13 0,-17 13 0,3 8 0,2 10 0,3 1 0,2 4-3,9-2 0,5-4-1,15-7-4,0-18-12,29-8-13,-7-22-6,18-3 1,-7-19-2</inkml:trace>
  <inkml:trace contextRef="#ctx0" brushRef="#br0" timeOffset="2338.1338">5268 943 105,'0'0'42,"0"0"2,13-53-3,-13 53-28,-1 9-10,-26 20-1,-3 29-1,-7 27-2,-1 18-1,10 0-7,8-19-11,18-12-20,2-38-1,10-11 0,-10-23-2</inkml:trace>
  <inkml:trace contextRef="#ctx0" brushRef="#br0" timeOffset="2645.1513">5130 1180 88,'5'-16'42,"-5"-8"1,6 12-1,-6 12-13,0 0-25,0 0 0,0 0-1,55-9-3,-55 9 0,0 0 0,72-5 0,-72 5 0,58-9 0,-58 9 0,52-7 0,-28 9 0,22 7 0,-8 9 0,-8 9 0,-21 13 0,-5 8 0,-9 3-4,-1-8-3,11-6-10,-12-20-17,21-9-7,-14-8 0,31-28 0</inkml:trace>
  <inkml:trace contextRef="#ctx0" brushRef="#br0" timeOffset="2789.1596">5678 923 113,'-1'-64'38,"1"64"-11,-14-56-26,14 56-40,0 0-1,0 0 0</inkml:trace>
  <inkml:trace contextRef="#ctx0" brushRef="#br0" timeOffset="3290.1882">5898 1039 100,'0'0'39,"0"0"1,0 0-1,0 0-32,0 0-2,34 23-1,-29-2-1,-2 11 0,-16 5-1,0 11 0,-9 0-2,5-1 1,-1-9 0,12-8 1,5-13-1,1-17 0,16-4 1,2-15-1,8-7 1,-26 26-2,0 0 0,47-58 0,-47 58 0,41-47 0,-41 47 0,42-46 0,-42 46 0,0 0 0,52-50 0,-6 40 0,-24 7 0,5 18 0,-10 6-3,-3 15-4,1 9-11,-6-7-18,16-1-4,4-16-1,17-6 0</inkml:trace>
  <inkml:trace contextRef="#ctx0" brushRef="#br0" timeOffset="3743.2141">6625 1174 119,'0'0'41,"-17"-47"3,17 47-2,-27-4-35,-9 9-5,-14 6-2,8 18 0,-3 8 0,8 8 0,6-1 0,21 1 0,24-24 0,6-9 0,9-8 0,7-15 0,2-7 0,0-13 0,-38 31 0,0 0 0,57-59 0,-57 59 0,0 0 0,56-60 0,-56 60 0,17-23 0,2 15 0,-11 22 0,-6 23 0,-9 23 0,-10 18 0,-8 22 0,-4 17 0,-1 2 0,-5-9 0,1-3 0,-2-15 0,-1-9 0,2-19 0,-2-12 0,-4-20-2,0-14 0,0-15-2,-4-23-8,17-3-11,-19-37-10,21 1-9,-4-27 2,20 2-3</inkml:trace>
  <inkml:trace contextRef="#ctx0" brushRef="#br0" timeOffset="4725.2703">7922 1002 98,'0'0'41,"0"0"1,0 0-1,0 0-30,0 0-8,0 0-1,0 0 0,-57-11-1,57 11 0,0 0-1,-65 36 1,65-36 0,0 0 0,0 0-1,-44 45 0,44-45 1,0 0-1,0 0 1,22 41 0,20-23-2,15 4 1,-10-3 0,1 6 0,-26 4-1,-21 10 2,-23-1-2,-10-1 1,-3-2-1,4-9 0,6-9-2,14-12-1,11-5-2,33-28-3,12-2 0,-45 30-1,58-41 2,-58 41 0,79-47 2,-79 47 2,80-51 6,-80 51 3,79-46 2,-79 46 1,60-38 1,-60 38-1,0 0 0,75-40-1,-64 37-3,-2 17-1,-24 10-1,-7 12 0,-4 1-1,14 5 1,4-5-1,19-2 0,5-9 0,10-7 0,7-11 0,5-10 0,3-12-1,-3-13 1,-38 27 0,0 0-1,55-60 2,-55 60-2,23-52 0,-23 52-3,8-49 1,-8 49 1,-3-45-2,3 45-1,0 0-2,-16-53-5,16 53-14,0 0-10,0 0-4,4-48 0,-4 48-2</inkml:trace>
  <inkml:trace contextRef="#ctx0" brushRef="#br0" timeOffset="4950.2832">8908 875 102,'66'-42'40,"-66"42"3,47-29-4,-47 29-34,0 0 1,0 0-2,0 0 0,19 32-2,-48 28-1,-5 23 0,1 8-1,12 11 0,3-4-5,16-12 0,14-16-8,1-43-16,21-10-11,-2-18-1,14-9 0,-8-16 1</inkml:trace>
  <inkml:trace contextRef="#ctx0" brushRef="#br0" timeOffset="5147.2945">9275 1203 113,'16'-56'42,"-16"56"1,-21 6-4,7 21-34,-10 7-3,3 18 0,3-3-1,13-3-2,7-19-1,9-7-2,10-10-2,0-21-10,17-9-20,-14-13-4,-24 33 0,0 0-2</inkml:trace>
  <inkml:trace contextRef="#ctx0" brushRef="#br0" timeOffset="5260.3009">9373 1045 75,'-6'-76'37,"6"76"-2,-10-63-6,10 63-57,-6-49-5,6 49-2,0 0-1</inkml:trace>
  <inkml:trace contextRef="#ctx0" brushRef="#br0" timeOffset="5677.3248">9862 927 90,'0'0'43,"0"0"0,0 0 0,11 64-25,-55-24-13,-22 6-2,2 8 1,-1 6-2,25-4 0,11-1-2,33-11 2,19-20-2,18-15 0,16-16 0,11-19 0,-68 26 0,82-45 0,-82 45 0,88-69 0,-88 69 0,93-88 0,-54 37 0,4 2 0,-6-3 0,0 4 0,-37 48 0,48-80 0,-48 80 0,28-46 0,-28 46 0,0 0 0,-37-3 0,17 48-3,-9 28-3,1 20-2,14 8-14,2-14-6,34-16-15,12-28 2,18-28-2,2-17 2</inkml:trace>
  <inkml:trace contextRef="#ctx0" brushRef="#br0" timeOffset="5980.3421">10583 1074 108,'0'0'43,"0"0"2,-28-23-2,1 21-39,-7 8-2,-2 17 0,7 9-1,25-3 0,11-7-1,26-9 1,-33-13-1,53 0 0,-11-5 1,8 6 0,-20 2 0,-5 13 1,-32 3-2,-4 14 0,-28 4 0,1 4 0,-12 3 0,1-5-4,7-5-2,-1-11-8,27-4-14,-9-13-11,25-6-2,0 0-2,4-14 0</inkml:trace>
  <inkml:trace contextRef="#ctx0" brushRef="#br0" timeOffset="6656.3808">11559 1125 88,'0'0'37,"0"0"1,0 0-2,18-50-28,-18 50-1,0 0 0,0 0-3,0 0 0,0 0-1,-34-20-1,6 41 0,-5 8-1,-2 15 0,-1 5 0,11 5 0,4 2-1,22-4 1,26-19 0,6-12-1,15-12 1,7-10 0,2-13 0,0-8 0,-5-11-1,-10-5 1,-42 38-1,0 0 0,36-68 0,-36 68-1,0 0 0,-3-65-1,3 65 0,0 0-1,-38-47-2,38 47-4,0 0-17,0 0-12,0 0-1,-19-48-1,19 48 1</inkml:trace>
  <inkml:trace contextRef="#ctx0" brushRef="#br0" timeOffset="6978.3992">12747 871 101,'0'0'40,"9"-67"2,-9 67-2,-15-72-36,15 72-1,-32-64 1,32 64-2,-48-48 1,48 48 0,-60-20-2,60 20 0,-66 9 0,66-9 0,-62 44 0,1 11-1,15 43 0,6 19-2,11 6-2,17-3-5,7-24-17,20-18-15,2-30 0,8-21-1,-14-18 1</inkml:trace>
  <inkml:trace contextRef="#ctx0" brushRef="#br0" timeOffset="7163.4098">12207 1212 130,'0'0'44,"-49"-45"-2,49 45-6,0 0-33,0 0-5,39-59-2,-39 59-14,69-28-13,-69 28-10,99-14-1,-42 14-2,5-4 1</inkml:trace>
  <inkml:trace contextRef="#ctx0" brushRef="#br0" timeOffset="7904.4522">13645 1122 87,'0'0'38,"0"0"2,0 0 0,-7-53-30,7 53-3,0 0-1,0 0-2,-64-20-1,29 30 0,-26 11-1,0 16 0,1 8-1,9 13-1,17 2 1,20 0 0,15-14-1,25-16 0,16-20 1,15-15 1,9-17 0,-66 22-1,72-44 1,-72 44 0,82-65-2,-82 65 0,71-83 0,-71 83 0,65-91 0,-40 44 0,-2-1 0,-23 48 0,33-82 0,-33 82 0,14-57 0,-14 57 0,0 0 0,12-15 0,-42 52 0,6 26 0,-4 22 0,18 16 0,0 1 0,20-9-4,9-23-3,8-24-4,25-12-15,-14-25-8,18-4-5,-13-18-2,12-7 1</inkml:trace>
  <inkml:trace contextRef="#ctx0" brushRef="#br0" timeOffset="8098.4633">14239 1180 116,'0'0'41,"1"-53"0,-14 50-5,-4 17-33,-2 14-2,5 21 1,-4 4-3,11 2 0,7-13-3,13-11-3,16-11-20,-7-19-13,12-8 0,-2-18-1,7-11 1</inkml:trace>
  <inkml:trace contextRef="#ctx0" brushRef="#br0" timeOffset="8249.4719">14387 965 103,'0'0'42,"-27"-82"-1,27 82-3,-22-72-36,22 72-26,-11-66-16,11 66-1,13-46-1,-13 46 0</inkml:trace>
  <inkml:trace contextRef="#ctx0" brushRef="#br0" timeOffset="8578.4907">15358 665 111,'0'0'42,"-9"-61"1,9 61-4,-39-57-34,39 57-1,-55-42-1,55 42-1,-69-17 1,69 17-2,-75 16 1,75-16-2,-81 53 0,72-23 0,-64 74 0,6 24 0,24 15 0,7-5 0,21-10 0,10-21-6,11-27 0,16-39-11,-13-28-16,11-6-9,-20-7 1,14-25-1</inkml:trace>
  <inkml:trace contextRef="#ctx0" brushRef="#br0" timeOffset="8759.5011">14723 1184 121,'0'0'42,"0"0"2,-46-50-2,46 50-38,0 0-2,0 0-2,-5-57 0,5 57 0,0 0-13,78-38-13,-78 38-16,84-16-2,-35 5-1,11 0-1</inkml:trace>
  <inkml:trace contextRef="#ctx0" brushRef="#br0" timeOffset="9300.532">16047 654 87,'0'0'39,"27"-54"1,-27 54 2,6-60-31,-6 60-5,-20-52-1,20 52-1,0 0-1,-73-42-1,73 42 1,-80 12-2,29 9 0,2 6 1,-3 11 0,14-3 0,-63 83-2,21 21 1,14 12-2,21 1 1,18-12-2,27-26-2,20-28-5,11-54-7,18-10-21,-18-19-4,10-6 1,-18-15-2</inkml:trace>
  <inkml:trace contextRef="#ctx0" brushRef="#br0" timeOffset="9495.5432">15405 1222 93,'-60'-37'42,"60"37"0,0 0 0,-59-42-17,59 42-23,0 0 0,0 0-2,7-49-1,-7 49-1,50-17-4,-50 17-18,89-16-17,-32 8-1,-1-1 2,13 1-2</inkml:trace>
  <inkml:trace contextRef="#ctx0" brushRef="#br0" timeOffset="9908.5668">16049 994 87,'4'52'40,"-4"-52"0,0 0 1,0 0-21,-49 32-17,49-32 1,0 0-1,0 0-1,0 0 0,0 0 0,66-4 0,-66 4-1,50-20 0,-50 20-1,59-27 0,-59 27 0,0 0 0,64-46 1,-64 46-2,0 0 0,0 0 2,0 0 0,0 0 2,-49-38-2,49 38 1,-61 19-2,36 1 0,-39 19 0,20 9 0,15 5 0,26-1 0,21-6-3,27-9 0,19-15-3,4-15-1,13-8-12,-81 1-11,74-21-11,-74 21 1,80-30-1,-80 30 1</inkml:trace>
  <inkml:trace contextRef="#ctx0" brushRef="#br0" timeOffset="10232.5853">16649 1062 97,'0'0'40,"40"-31"0,-49 51-1,-4 16-31,-14 12-4,2 8 1,0-6-3,7-1 1,2-12-2,14-15 2,2-9-2,0-13 1,13-14-1,2-8 0,-15 22 0,0 0 0,23-54 1,-23 54-2,21-49 2,-21 49-2,25-55 2,-25 55-2,27-56 0,-27 56 0,37-51-2,-37 51-1,0 0-3,73-62-4,-73 62-15,56-37-13,-56 37-4,66-24-1,-66 24 0</inkml:trace>
  <inkml:trace contextRef="#ctx0" brushRef="#br0" timeOffset="10620.6075">17212 936 96,'-17'56'40,"17"-56"1,0 0-2,0 0-34,0 0 0,20 47-1,-20-47-1,0 0 0,57 10-2,-57-10 1,54-8-1,-54 8-1,54-23-1,-54 23-1,48-30 2,-48 30-1,0 0 1,0 0-1,30-54 3,-30 54 0,0 0 1,-49-6 0,49 6-1,-53 19 0,-3 13-1,8 13 1,8 6-4,25 5 1,20-10-3,31-9-1,25-18-5,-61-19-12,71-12-10,-71 12-10,87-21 1,-87 21-2</inkml:trace>
  <inkml:trace contextRef="#ctx0" brushRef="#br0" timeOffset="10989.6286">17743 1060 106,'0'0'41,"0"0"2,0 0-2,19-22-35,-11 38-3,-27 6-2,-5 10 1,-6 7-1,3 2 0,3-6-1,14-3 1,14-17 0,-4-15 0,17 0-1,-1-12 1,-16 12 0,0 0 0,0 0 0,46-53 0,-46 53 1,0 0-2,48-68 0,-48 68-2,37-48 2,-37 48 0,0 0 0,55-59 2,-55 59-2,0 0 0,0 0 0,25-13 0,-8 28 0,-5 17 0,-9 13-2,-1 12-2,-6 2-2,6-6-1,10-14-10,-12-39-7,48 7-8,-15-29-7,-33 22-2,55-30 2</inkml:trace>
  <inkml:trace contextRef="#ctx0" brushRef="#br0" timeOffset="11201.6407">18442 876 85,'70'-88'42,"-70"88"2,48-66-2,-48 66-24,0 0-13,0 0-1,0 0-1,0 0-1,-12 13-2,-24 67 0,-12 21-3,9 0 0,9-8-11,8-33-12,26-17-14,-3-22-1,-1-21-2,0 0 2</inkml:trace>
  <inkml:trace contextRef="#ctx0" brushRef="#br0" timeOffset="11373.6506">18321 996 111,'0'0'42,"0"0"3,-15-60-2,15 60-42,0 0-3,17-53-4,-17 53-12,0 0-11,76-37-13,-76 37-2,88-16 0,-30 6 0</inkml:trace>
  <inkml:trace contextRef="#ctx0" brushRef="#br0" timeOffset="12109.6927">19652 845 82,'0'0'41,"0"0"-2,0 0 2,0 0-33,0 0-2,-58 5-1,58-5 0,-52 24-1,52-24-1,-57 34 1,57-34-2,0 0-1,-57 49 0,57-49 0,0 0 0,0 0 0,26 55-1,-26-55 0,56 22 0,-56-22 0,56 20-1,8 8 2,-8 3-2,-14 5 1,-32 4 0,-29 7-1,-24-1 0,-3-1-1,10-16-2,8-14-3,28-15-16,12-14-12,28-9-6,-40 23 0,58-40 1</inkml:trace>
  <inkml:trace contextRef="#ctx0" brushRef="#br0" timeOffset="12312.7043">20243 943 98,'0'0'43,"0"0"2,59-17-3,-59 17-37,-4 36-1,-19 9-2,-6 18 0,-5 5-2,7 0-4,14-7-6,9-24-18,36-23-13,0-17 0,15-11-2,-47 14 3</inkml:trace>
  <inkml:trace contextRef="#ctx0" brushRef="#br0" timeOffset="12464.713">20421 865 113,'-32'-80'41,"32"80"1,-41-75-11,41 75-38,-28-60-22,28 60-12,0 0 0,-3-55-1</inkml:trace>
  <inkml:trace contextRef="#ctx0" brushRef="#br0" timeOffset="12883.737">20897 760 104,'0'0'44,"0"0"0,0 0 0,0 0-41,0 0 0,0 0-1,50 38 0,-50-38-1,0 0-1,52 3 1,-52-3-2,49 6 1,-49-6 2,0 0 0,57 27-1,-57-27 2,0 0-3,18 48 0,-41 8 0,-29 1 0,-16 8 0,-12-3 0,4-2 0,8-10 0,30-7 0,38-23 0,19-6 0,19-10 0,14-6 0,16-12 0,10-4-2,-78 18-1,90-24-5,-44 7-9,-46 17-10,95-35-9,-47 17-4,-48 18-1,89-36 0</inkml:trace>
  <inkml:trace contextRef="#ctx0" brushRef="#br0" timeOffset="13291.7603">21606 1036 111,'0'0'43,"0"0"0,0 0-1,0 0-39,0 0 1,0 0-1,0 0-1,0 0 0,48-27-2,-48 27 0,67-15 0,-67 15 0,76-25-1,-76 25 0,69-29 1,-69 29-1,51-31 0,-51 31 1,0 0 0,0 0 0,0 0 0,0 0 2,0 0-1,-76-28 2,76 28-3,-73 27 0,43-16 0,-31 29 0,16 10 0,16 0 0,29-50 0,0 0-7,41 54-9,-41-54-8,85 10-9,-27-12-7,3-9-2,9 0 0,-6-10 1</inkml:trace>
  <inkml:trace contextRef="#ctx0" brushRef="#br0" timeOffset="13658.7813">22432 857 109,'0'0'43,"0"0"2,31-52-3,-31 52-36,0 0-4,0 0 1,-60-16-1,60 16-1,-52 12-1,52-12 2,0 0-2,-55 36 0,55-36 0,0 0 0,0 0 0,-17 52 0,17-52 0,0 0 0,0 0 0,55 50 0,-55-50 0,0 0 0,60 45 0,-37-7 0,-21 1 0,-6 7 0,-19-4 0,-7 4 0,-13-6 0,7-2 0,10-17 0,8-5 0,8-2-9,10-14-7,21-7-5,-7-13-6,37 6-9,-8-6-4,23 0-3,1-1 3</inkml:trace>
  <inkml:trace contextRef="#ctx0" brushRef="#br0" timeOffset="13886.7943">22944 1295 124,'-29'13'46,"5"-1"-3,-5-8-1,10-1-42,8-7 0,5-9 0,14 3-11,-12-11-8,27 12-7,-23-12-11,15 9-7,-15 12-2,19-11 1</inkml:trace>
  <inkml:trace contextRef="#ctx0" brushRef="#br1" timeOffset="19226.0997">1581 1952 41,'15'-16'29,"-15"16"-1,16-6-1,-16 6-23,20-4 2,-10-1-1,9 10 2,-5-6-1,5 4 0,1-6 0,8 5 2,-3-3-4,7 2 0,-1-2-2,4 2 0,3-1-2,2 0 0,2-1 0,6 1 0,-1-1-1,4 1 1,4 0 0,5 0 0,1-3 0,5 4 0,1-2 0,4 0 1,1 0-2,3-1 1,-1-1 0,6-1-1,0 0 1,2 1 0,6-1 0,-1 2-1,1-1 1,-2 1 1,3 1-1,4 1 0,1 3 0,2-2 0,2-1 0,2 0 0,5-1 0,8-4 1,0 2-1,10-4 1,-1 0-1,2 0 1,1 0 0,3 0 0,6 2 0,-1-2 0,1 3 0,-1 2 0,0-3 0,4 1-1,8-2 1,-1 0-1,4-2 1,0 0-1,4-3 0,8 3 0,0-3 1,-3 5-1,3-1 0,0 1 0,-2 3 1,2 4-1,-5-1 0,-4 1-1,9 0 1,-3-1 0,4-2 0,-3 0 0,5-5 0,6 1 0,2 0-1,3-1 2,4-2-2,3 4 3,3 2-3,2-1 3,0 2-3,4 1 2,-2 0 0,1 0 0,-1 1-1,1-4 0,0 1 0,-2-2 0,0 1 0,-1 1 0,1 0 0,-6 0 1,-3 3-1,2 4 0,-3 2 0,-5-1 1,1 2 0,-2 1-2,-2-2 1,-2 1 0,0-2 1,0-2-1,0-2 1,0-1 0,0-3-1,-4 1 1,3-5 0,1 3 0,-1-3 0,-2-2-1,-7 1 0,8 1 0,-4-3 1,4 0-1,-9-1-1,1-1 1,2 0-1,2-2 1,-1-2-1,-4 1 1,1 2-1,4 0 1,-3 1 0,-5 2 0,-2 2-1,-1 3 1,0 2 0,-4 2-1,-6-1 1,-6 4 0,1-1 0,0 2 0,-6-1 0,0-2 0,-5 3 1,0-4-1,-5 2 0,6-2 1,-5 4-1,-2-5 1,-4 2 0,-2 4-1,-2-5 1,3 4-1,-6-4 0,1 4 1,-4-3-1,-3 2 0,1-4 0,-4 5 0,-3-3 0,-1 3 1,-3 2-1,-2-3 0,-2 3 0,-2-1 0,-2 0 0,-1-1 0,0 0 0,-3-1 0,-4-1 1,1 1-1,-3 1 0,1-2 1,-4-1-1,0 0 0,-8 1 0,2-1 0,-6 0 0,-4 0 1,-5 0-1,-3 0 0,-5-1 0,1 1 0,-4-1 1,3 0-1,-4-1 0,2 1 1,-4-1-1,-4-2 0,-2 2 0,-5 1 0,-4 0 0,-5 0 0,-15 1 0,15-4 0,-15 4-2,0 0-2,0 0-21,0 0-12,0 0 1,0 0-4,0 0 2</inkml:trace>
  <inkml:trace contextRef="#ctx0" brushRef="#br2" timeOffset="27274.5601">1397 2525 69,'5'-30'36,"-6"0"0,1 14 1,-15-1-25,15 17-8,-23 21 2,8 13 0,-1 16-2,0 16 1,1 12-3,3 13 2,-1 9-2,5 4-1,6 4-2,-1-9-3,12-5-3,-9-16-27,20-8-5,0-24 0,15-13-1</inkml:trace>
  <inkml:trace contextRef="#ctx0" brushRef="#br2" timeOffset="27604.5789">2326 2343 92,'-30'-40'38,"-2"21"0,-11 4-1,1 21-34,-9 15 1,5 16 1,-3 17-2,3 18 1,1 13-2,4 11 1,1 10-1,9 8 0,5-2-1,9 0-2,8-9-1,8-15-2,12-8-2,-3-26-28,20-7-4,-8-26-1,9-9-1</inkml:trace>
  <inkml:trace contextRef="#ctx0" brushRef="#br2" timeOffset="27785.5893">1661 3190 105,'-22'-7'39,"4"-11"1,32 7-2,6-1-35,22-12-1,21-6-4,8-14-14,22 15-20,2-9-3,11 14-1,-10-2-1</inkml:trace>
  <inkml:trace contextRef="#ctx0" brushRef="#br2" timeOffset="28558.6335">3971 2561 77,'-12'-44'37,"3"7"-2,-10-6 3,5 11-34,-10-1 0,4 12-1,-9 6 1,2 15 0,-8 14-1,0 15 0,2 10 0,-3 18 1,1 12-2,5 13 1,3 10-2,6 9 1,4 7-1,6-2-1,6 0-2,6-16-2,10-4-1,-1-26-7,14-4-27,-8-30 1,10-6-1,-10-28-2</inkml:trace>
  <inkml:trace contextRef="#ctx0" brushRef="#br2" timeOffset="28761.6451">3402 3191 98,'-30'-8'38,"16"10"2,0-8-2,14 6-35,25-9 0,11-4-1,12-9-2,14-6 0,17-4-3,10-13-1,13 2-5,-8-22-24,14 10-6,-10-14 0,3 9 1</inkml:trace>
  <inkml:trace contextRef="#ctx0" brushRef="#br2" timeOffset="28971.6571">4512 2168 91,'-33'10'37,"4"28"1,-12 10 1,7 22-34,-4 13-2,4 14 1,-1 9-3,6 5 1,5-3-3,8-4 1,11-10-4,5-15-2,22-3-10,0-30-21,21-7 0,-3-26-2,14-8 2</inkml:trace>
  <inkml:trace contextRef="#ctx0" brushRef="#br2" timeOffset="29294.6756">4630 2876 89,'-27'-16'38,"3"20"0,-10 2 1,15 18-32,-12 6-2,11 13 0,-1 3-1,7 5-1,9-5-2,14 0 1,10-10-1,11-6 0,8-14-1,10-14 1,-1-14-1,4-13 0,-2-7-1,-10-12 0,-5-2 0,-12-8-1,-10 4 0,-12 3-2,-7 6 0,-10 4 0,1 10 0,-7 4-1,8 16-3,-6-5-6,21 12-22,0 0 1,5 21-1,7-12 1</inkml:trace>
  <inkml:trace contextRef="#ctx0" brushRef="#br2" timeOffset="29685.698">5072 2862 91,'0'0'38,"20"0"0,-20 0 2,0 0-30,-20 20-3,8-1-3,-2 4 0,0 9-2,-2 2 0,6 8-1,2-1 0,7-1 0,7-3 0,5-8-1,11-8 0,4-11 1,9-15-1,4-15 0,5-7 0,-2-11 0,-2-3 1,-1-3-1,-8 1 0,-5 7 1,-10 6-1,-10 8 0,-3 10 0,-3 12 0,-18 10 0,3 11 0,1 10-1,-2 5 0,7 6 0,3 1-1,6 0-1,11-7-2,13-5-3,-2-24-15,25 6-15,-10-27 0,18-1 0,-9-19-1</inkml:trace>
  <inkml:trace contextRef="#ctx0" brushRef="#br2" timeOffset="29984.7151">5758 2938 103,'-10'26'38,"-12"-2"0,9 20-2,-1-3-32,7 5 0,0-1-1,5-1-1,4-7 0,3-7-1,3-10 0,2-10 1,2-14-1,3-8 0,-1-11 0,1-8 1,0-9 0,0-5 0,1-2 0,0 0 0,-2 1 0,3 3-1,-2 8 0,0 5-1,1 9 0,4 3-3,3 10-2,0-4-13,20 20-19,-11-12-3,16 16-1,-3-12 0</inkml:trace>
  <inkml:trace contextRef="#ctx0" brushRef="#br2" timeOffset="30608.7508">7327 2869 79,'26'-20'36,"-18"0"0,-8 20 0,-3-25-25,-11 25-3,-12-3-2,2 9 0,-12 4-1,5 9 0,-10 4-1,7 9 0,-3 5-1,8 6-1,2 1 0,8 4-1,8-4-1,9-4 1,9-10-1,6-8 0,12-12 1,7-13-1,6-16 0,6-8 0,-2-8 1,1-3-1,-1-8 1,-5 3-1,-7 4 0,-3 6 0,-10 8 1,-6 9-1,-11 16 0,0 0 0,2 13 0,-12 10 0,6 9-1,-3 9 0,3 2-2,4 4 0,8-1-2,5-11-2,17 5-11,-8-28-15,21 3-6,-8-25 1,16 1-1</inkml:trace>
  <inkml:trace contextRef="#ctx0" brushRef="#br2" timeOffset="30985.7723">7819 2882 102,'0'0'37,"-26"-6"2,15 26-2,-10 0-31,6 13-2,-6 3 0,7 7-1,-2 2 0,7-1-1,4-4 0,5-6-1,5-10 0,4-10 0,6-12-1,4-10 1,3-15 0,2-8-1,0-8 1,3-7 0,2-3-1,-6-1 0,-1 6 1,-2 5-1,-8 12 0,0 4 0,-4 12 0,-8 11 0,14 7 0,-9 13-1,4 6 0,-1 1-2,7 6-1,0 3-1,6 2-2,2-16-9,17 15-13,-13-24-10,21 3 1,-10-19-1,10-3 2</inkml:trace>
  <inkml:trace contextRef="#ctx0" brushRef="#br2" timeOffset="31390.7955">8479 2765 111,'-7'-15'39,"-16"-5"2,8 23-3,-16 3-34,1 12 1,-4 13-2,0 9-1,2 13 0,3 1 0,6 7-1,7-5 0,11-5 0,13-7-1,8-14 1,12-19-1,10-17 1,9-16-1,5-16 0,0-13 0,4-15 1,-3-12-1,-4-10 0,0-3-1,-8-7 1,-6 2-2,-6 11 2,-11 9-1,-4 18 1,-12 28-1,-2 30 2,-25 17 0,-2 35 0,-3 22 0,-2 11-2,-2 10 1,7 5-4,4-9-1,22 7-11,-2-30-6,34 14-5,-7-34-8,32 2-6,3-23 0,23-4 0</inkml:trace>
  <inkml:trace contextRef="#ctx0" brushRef="#br2" timeOffset="32193.8414">9573 2394 67,'-10'-20'39,"-5"-10"-2,6 15 2,-5-5-23,14 20-10,-18-21-1,18 21-1,-14 19-1,10 8 0,-3 16 0,5 12 1,-3 13-2,1 9 1,-1 11-2,2 2 2,2 1-1,-1-2 0,-1-7-2,4-13 1,1-8-1,1-13 0,-1-7-1,5-18 1,-7-23 0,17 2 0,-9-20 0,5-11 1,-1-10-1,1-5 0,0-5 1,4-3-1,1 3 0,2 6 0,1 6-1,1 11 1,2 7 0,5 9 0,-1 9-1,-2 8 1,2 8 0,-8 8 0,-6 7 0,-10 7 0,-9 4 0,-13 2 1,-13 2-1,-6-1 0,-8-5-1,-3-9 0,5-7-3,2-17-2,14-1-9,-1-32-8,31 6-13,-3-22-3,23 8-1,2-16 1</inkml:trace>
  <inkml:trace contextRef="#ctx0" brushRef="#br2" timeOffset="32584.8638">9948 3000 90,'7'27'37,"-9"-15"1,16 4 1,-14-16-33,32 5-2,-3-16 0,12-4-1,1-8 0,2-4 0,3 0-1,-4-7 0,-9 2 0,-5 0-1,-11-1 0,-10 1 1,-12 2-1,-8 7 0,-10 3 0,-9 9 0,-4 9-1,-7 10 1,-3 11-1,-3 12 1,3 12-1,4 3 0,8 6 0,10 0-1,13-1 1,14-5-1,23-7-2,12-12 0,25-10-2,9-18-2,22 1-5,-4-29-9,24 10-12,-17-21-5,9 7 1,-17-12 1</inkml:trace>
  <inkml:trace contextRef="#ctx0" brushRef="#br2" timeOffset="32982.8866">10959 2772 102,'-31'6'38,"-15"-5"3,8 15-2,-15-3-35,6 5 1,-3 3-2,3 10 1,-1 2-2,9 8 0,5 1 0,6 5-1,13-3-1,13-6 1,11-4-1,14-11 0,11-11 0,13-14 0,6-10 0,7-12 0,-3-11 0,3-7 0,-12-3 1,1-5-1,-12 7 1,-12 2-1,-7 5 0,-9 6 0,-6 13 0,-3 17 0,-14 0-1,0 17 1,-1 13-1,1 7-1,1 8 0,4 2-2,8 4-1,4-5 0,13-2-4,2-22-9,20 8-5,-10-30-9,16 3-5,-4-21 0,9-4 1</inkml:trace>
  <inkml:trace contextRef="#ctx0" brushRef="#br2" timeOffset="33350.9076">11425 2823 106,'-23'0'39,"9"21"1,-14-4-1,4 15-36,1 4 1,4 7-1,-1 2-1,5-2 0,6-4-1,7-7 0,4-8-1,7-12 1,9-16-1,5-14 1,5-11-1,3-7 1,3-9-1,-1-5 1,2 0-1,-5 1 1,-2 4-1,-7 12 0,-5 4 0,-4 9 0,0 16 0,-12 4 0,13 17 0,-8 10-1,-2 10 0,1 4-1,5 11-2,0-8-3,15 17-10,-14-29-6,24 14-9,-8-26-7,17 1-1,-4-26 2</inkml:trace>
  <inkml:trace contextRef="#ctx0" brushRef="#br2" timeOffset="33696.9274">12143 2703 85,'-25'5'39,"-16"-2"2,11 21-1,-10-8-15,12 10-22,7 0 0,8 0-1,11-1 0,11-9-1,12-3-1,6-5 1,4-2-1,5-3 0,-1-1 1,-1 2-1,-7-1 1,-6 7-1,-10 3 1,-6 2-1,-15 4 1,-4 7-1,-9 3 0,-9 5 1,1-1-2,-6-1-1,4 1-3,1-15-8,22 16-9,-10-34-9,20 0-9,13-12-2,11-6-1</inkml:trace>
  <inkml:trace contextRef="#ctx0" brushRef="#br2" timeOffset="34485.9725">13413 2725 76,'-15'-23'37,"4"14"-1,-9-9 3,4 14-23,-8-2-11,1 11 1,-9 1-1,-1 15 0,-7 7-1,-1 10-1,-3 3 0,3 10 0,3 1-1,12 2 0,5-4-1,11-6 0,12-10-1,10-10 1,13-12-1,8-15 0,9-9 0,7-16 1,0-9 0,5-8-1,-4-5 0,-3-3 1,-4 2-1,-6 8 0,-7 6 1,-10 10-2,-6 8 1,-14 19 0,14 8 0,-14 14 0,-5 15 0,1 13 0,-2 17-1,1 13 2,-4 14-1,-3 4-1,0 4 1,-4 4 0,-5-2 0,-3-5 0,-7-12 0,-4-9 0,-8-13 0,-2-17 0,-6-11 0,0-18-1,-2-15 0,3-19-2,7-10-2,6-20-1,22 0-10,-5-30-5,33 14-3,-5-24-9,29 14-5,3-8-1,21 12 2</inkml:trace>
  <inkml:trace contextRef="#ctx0" brushRef="#br2" timeOffset="34936.9983">13896 2954 107,'0'0'38,"-21"0"1,21 0-2,0 0-34,15-5 1,5-3-2,6-3 0,8-2-1,2-2 0,2-1 0,0-2 0,-3 1-1,-7-1 1,-9-2 0,-7-1-1,-8-2 1,-10 4 0,-9-1-1,-6 0 1,-8 7-1,-3 5 1,-7 10 0,0 12 0,-3 12-1,3 9 1,2 10 0,8 4 0,9 2-1,12 0 1,13-6-2,18-11 1,19-12-1,16-14-1,16-12-1,11-15-1,15-7-3,-5-27-9,15 15-7,-23-31-9,7 9-6,-20-18-1,-5 3 1</inkml:trace>
  <inkml:trace contextRef="#ctx0" brushRef="#br2" timeOffset="35116.0086">14849 2169 101,'-32'37'38,"6"29"2,-11 3-2,5 20-33,6 1-2,4 4-1,7-4-2,1-8-1,12-5-7,-9-24-17,15 6-12,-5-30-1,7-1-2,-6-28 1</inkml:trace>
  <inkml:trace contextRef="#ctx0" brushRef="#br2" timeOffset="35298.019">14516 2720 119,'-14'-19'41,"14"19"1,0 0-2,21-3-36,3 3-2,15-4-2,11-1-3,6-8-5,20 12-14,-10-23-13,20 13-6,-12-10-3,4 12 2</inkml:trace>
  <inkml:trace contextRef="#ctx0" brushRef="#br2" timeOffset="36116.0658">15741 2660 98,'0'0'38,"3"-16"0,-3 16-2,0 0-31,-12 21-1,2 1 0,-4 11-1,0 4-1,-5 10 0,4-2 0,0 2-1,4-4 0,1-9-1,6-8 0,4-8 1,0-18-1,18-5 1,0-12-1,0-7 0,2-8 1,1-5 0,-1-5-1,-3 0 1,-1 2-1,-5 8 1,-6 3 0,0 8-1,-5 8 1,0 13-1,0 0 0,-4 18 1,5 2-1,3 2 0,4 0 0,6 1 0,9-3 0,7-10 0,10-4 0,4-9 0,7-12 1,2-5 1,4-10-2,-2-3-1,-5-5 1,-5-1 0,-7 3 0,-6 3-1,-8 9 1,-5 8-2,-19 16 2,0 0 2,1 29-2,-13 10 2,-2 5-1,-1 8-1,1 4-1,4 2 0,6-5-3,9-10-2,15-5-3,1-30-11,32 10-3,-14-34-5,28 10-7,-10-27-4,10 3 3,-9-20 1</inkml:trace>
  <inkml:trace contextRef="#ctx0" brushRef="#br2" timeOffset="36295.076">16868 2542 99,'-24'-17'39,"10"34"3,-14-2-4,13 20-32,-11 6-2,4 6-1,2 3-1,6-2-1,7-1-1,6-5-4,9-8-1,-1-19-11,22 8-14,-13-26-8,17-1-2,-10-20 0</inkml:trace>
  <inkml:trace contextRef="#ctx0" brushRef="#br2" timeOffset="36447.0847">16863 2262 98,'-12'-39'40,"-10"4"-1,15 23-2,7 12-35,0 0-7,21 15-25,6-7-9,20 14 0,4-7-2</inkml:trace>
  <inkml:trace contextRef="#ctx0" brushRef="#br2" timeOffset="36688.0985">17559 2452 100,'-42'18'40,"-1"17"4,-9-10-3,9 6-36,-5 12-2,5-2 0,0 4-2,8-3 0,8-3-1,7-3-3,8-5 0,5-10-3,11-6-2,-4-15-12,22-3-13,-10-20-5,11 8-1,-9-18 0</inkml:trace>
  <inkml:trace contextRef="#ctx0" brushRef="#br2" timeOffset="36858.1082">17269 2560 86,'0'0'40,"0"0"0,0 0 3,-10 20-27,16 0-10,6 1-3,10 4 0,14-6-3,7-2-1,10-4-3,2-12-5,18 15-15,-16-24-13,11 9-4,-17-13-1,4 6 1</inkml:trace>
  <inkml:trace contextRef="#ctx0" brushRef="#br2" timeOffset="37254.1309">17851 2620 101,'-26'7'40,"15"9"3,1-13-3,12 7-37,11-1-1,15-1 0,6-3 0,8-2-1,3-6 0,2-7 0,1-1 0,-4-5-2,-6-5 2,-7-3-2,-8-5 1,-6 1-1,-10-1 2,-7 3-2,-9 2 1,-10 9 0,-9 8 0,-7 9 1,-5 12-1,-4 9 2,2 8-2,1 5 1,11 5 0,11 2 0,15 1-1,15-8-1,16-3-2,15-10-2,16 0-4,-2-19-12,28 12-4,-13-30-11,16 12-5,-10-19 0,8 5 2</inkml:trace>
  <inkml:trace contextRef="#ctx0" brushRef="#br2" timeOffset="37640.1529">18799 2567 93,'-32'1'41,"-18"-3"1,6 14 1,-9-7-36,5 17-3,4-1-1,8 10 0,6-1-1,12 2 0,9-4-1,12-5-1,12-6 1,11-9-1,11-9 1,11-14-1,8-9 0,6-11 0,6-10 0,0-9-1,0-12 1,0-9-1,-7 0 1,-2-5-1,-9 2 1,-10 12 1,-15 13-1,-11 11 1,-19 27-1,-12 24 0,-14 28 0,-11 23 0,-7 15 0,-3 6 0,5 5-1,6 1-2,16-2-5,0-25-10,33 4-5,-10-40-5,32 7-8,-8-25-8,15-2 2</inkml:trace>
  <inkml:trace contextRef="#ctx0" brushRef="#br2" timeOffset="38271.189">20331 2110 74,'0'0'38,"1"-19"-1,-1 19 1,-13 10-31,9 11-1,-10 9-1,4 16 0,-7 10-2,2 12 0,-6 9-1,0 8 1,2 1-3,-1 0 1,4-3-4,1-15 0,15 2-12,-7-26-23,18-3 0,-5-23-1,13-8-1</inkml:trace>
  <inkml:trace contextRef="#ctx0" brushRef="#br2" timeOffset="38475.2007">19972 2698 104,'-26'-9'40,"26"9"1,-11 0-1,34-11-36,10 0-3,18-1-1,17-8-1,13-4-3,14-3-1,0-18-11,16 16-22,-14-16-2,2 12 1,-15-10-2</inkml:trace>
  <inkml:trace contextRef="#ctx0" brushRef="#br2" timeOffset="38926.2265">20947 1920 110,'-23'18'41,"-8"0"0,9 13-6,2 1-31,0 13-2,-2 6 2,5 17-2,-5 7 0,3 2 0,0 0-1,4 6 1,0-6-1,2-9 0,6-8-1,3-14 1,8-13 0,6-11-2,8-12 2,5-14-2,3-14 2,9-6 0,0-9-1,1-3-1,1-5 2,-3 2-2,-7 5 1,-1 4 0,-8 13-1,-3 10 0,-15 7 1,12 22 2,-12 3-3,-5 14 2,1 4-2,-2 2-1,7 3-1,-1-5-2,15 0-3,-2-22-10,25 15-4,-9-38-5,24 13-5,-12-26-4,11 4-3,-7-21 3</inkml:trace>
  <inkml:trace contextRef="#ctx0" brushRef="#br2" timeOffset="39322.2492">21351 2581 101,'-11'11'40,"-5"-4"1,14 13-1,-2-10-35,14 2-1,6-3-1,11-3 0,7-5 0,4-3-2,4-10 0,0-1-1,0-4 1,-7-4-1,-4-1 0,-10-2 0,-7-1 0,-13-1 0,-10 3 0,-10 4 1,-8 1-1,-8 10 0,-5 12 0,-2 7 0,-6 15 1,-1 8 0,3 9 0,8 9 0,8 4-1,12-3 1,16-1-1,11-6 0,20-7-2,15-15-2,14-2 0,8-20-4,19 4-9,-13-27-5,18 15-4,-17-31-6,8 11-6,-20-15-1,1 7 3</inkml:trace>
  <inkml:trace contextRef="#ctx0" brushRef="#br2" timeOffset="39705.2711">22137 2544 108,'-18'-8'39,"8"24"3,-14-6-2,1 18-34,-3 4-2,-1 9 0,2-1-1,-2 4 0,4-3-1,6-4-1,-1-5 0,8-10-1,3-5 0,7-17 2,12 3-2,6-16 0,8-11 0,6-6 0,6-8 0,2-5 0,5-5 0,0-2 0,-2 3 0,-6 3-2,-6 13 2,-1 7-1,-7 10 2,-3 14 1,-4 16-2,-9 7 0,0 10 0,-4 10 0,-1 4 0,-2 0 0,5 0 0,-4-8-5,13 6-12,-11-23-3,21 13-4,-24-35-3,37 18-6,-21-25-6,8 4-3,-1-11 4</inkml:trace>
  <inkml:trace contextRef="#ctx0" brushRef="#br2" timeOffset="42410.4258">962 4452 90,'4'-20'38,"-4"20"-1,-13-4 1,-5 17-36,4 8 0,2 6-1,-1 10 1,4 7 0,4 3-1,5 4 1,8 2 0,8-3-1,4-7 1,6-5-2,6-10 1,5-11 0,-2-12-1,3-11 1,-1-13 0,-3-8 0,-2-9-1,1-5 2,-9-4-2,1 1 1,-5 3-1,-3 3 0,-3 8 0,-5 8 0,-3 9 0,-6 13 0,8 13 0,-9 9 0,-2 9 1,3 8-1,0 2 0,4 6 1,0-6-2,6-2 1,0-9 0,6-8 0,5-10 0,-1-12 1,6-12-1,-1-13 0,-1-9 1,0-7-1,2-10 1,-8-3-1,0-1-1,-9-2 0,0 7-1,-4 4 0,0 8-1,-5 6-2,0 12 0,1 2-3,15 21-6,-16-3-13,25 12-8,-11-3-1,18 14 0,-7-7 1</inkml:trace>
  <inkml:trace contextRef="#ctx0" brushRef="#br2" timeOffset="42786.4473">1991 4565 79,'5'12'37,"9"5"-2,-14-17 2,31 16-28,-13-19-3,11-2-2,6-11 1,6-6-2,1-7-1,0-5 0,-4-2 0,-3-1 0,-7 4-1,-13-1 0,-15 8 0,-15 8 0,-16 8 0,-9 11 0,-10 11 0,-6 13 1,-7 12-1,2 10 1,9 11 0,8 5 0,11 1-1,16-3 0,19-7 0,19-10-2,22-12-2,17-20-3,30-3-12,0-30-9,28 5-13,-6-17 0,16 0-3,-9-9 2</inkml:trace>
  <inkml:trace contextRef="#ctx0" brushRef="#br2" timeOffset="43295.4764">3975 4335 87,'-9'-15'37,"-16"-5"1,4 17 0,-15-9-32,3 13-1,-8 4 0,6 12-1,-7 9 0,9 10-1,0 7-1,9 8-1,5 0 0,11-1 0,11-4-1,8-10-1,16-8 0,17-11-2,15-13-2,9-21-2,19 6-8,-7-29-11,17 11-13,-7-17 1,3 9-1,-13-6 2</inkml:trace>
  <inkml:trace contextRef="#ctx0" brushRef="#br2" timeOffset="43699.4995">4564 4321 91,'-26'-6'39,"3"14"-1,-12-8 3,9 12-35,-6-1-2,4 8-1,0 6 0,-1 11 0,6 5-1,1 4 0,3 5 0,7-1-1,7-4 0,8-4-1,8-14 0,8-13 0,10-15 0,11-16 0,4-14 0,3-12 0,2-8 0,-3-5 0,-3-3 1,-5 1-1,-10 9 1,-5 7-1,-12 11 1,-7 9-1,-4 22 0,-11-6 0,-2 25 0,-2 12 0,2 9-1,0 8 1,6 5-2,4 1 0,12 0-2,3-7-1,14 1-5,-2-26-9,21 6-5,-13-28-7,17 3-7,-9-21 0,8-2 1</inkml:trace>
  <inkml:trace contextRef="#ctx0" brushRef="#br2" timeOffset="44055.5199">5112 4325 80,'-5'-18'39,"5"18"0,-14 3 0,7 16-22,-10 3-13,8 12 0,-8 0-2,5 5 0,2-2 0,6-4 0,1-5-1,8-8 0,5-15-1,6-10 1,3-15 0,8-9-1,2-13 1,-3-5 0,5-3 0,-2-3-1,-4 4 1,-3 9 1,-2 8-1,-5 15 1,-2 16-2,-7 14 1,0 15-1,-1 12 0,0 8-1,3 6-2,2 8-1,4-7-4,15 9-10,-11-28-5,26 11-4,-16-28-7,21 2-6,-2-18-2,15-6 3</inkml:trace>
  <inkml:trace contextRef="#ctx0" brushRef="#br2" timeOffset="44634.553">7279 4148 86,'-9'-22'37,"-10"0"0,4 14 2,-13 1-34,-1 11 0,-8 5 0,7 8-1,-3 0 0,8 4-2,3 1 0,12-2-2,5-2 1,11-3-1,8-3 0,11-5-2,7-2 3,7 0-1,3-1 0,0 6 1,-3 0-1,-4 6 1,-11 5-1,-4 8 1,-17 7-1,-9 3 0,-12 2 0,-5 2 0,-6 0-1,-1-8-1,1-1-2,1-13-2,19 0-11,-5-29-9,29 6-13,2-21 0,21-1-1,-1-15 1</inkml:trace>
  <inkml:trace contextRef="#ctx0" brushRef="#br2" timeOffset="45038.5761">7709 4361 89,'-20'18'39,"6"6"-2,-2-13 2,9 2-34,7-13-1,19 7-1,5-15 0,8-6 0,4-9-1,9-6-1,-3-4 1,0-3 0,-7 0-1,-8 2 1,-9 0-1,-12 5 1,-11 7-1,-10 7 1,-9 12-1,-9 10 0,-11 12-1,-7 9 0,3 11 0,-1 5-1,6 8 1,11-2-1,8-2 1,16-6-2,22-9 2,19-11-2,18-9-1,12-15-1,17-6-2,4-16-2,14 6-10,-14-26-5,13 16-7,-22-18-4,-3 14-4,-20-10 3</inkml:trace>
  <inkml:trace contextRef="#ctx0" brushRef="#br2" timeOffset="45595.608">8457 4204 94,'-24'27'38,"8"18"0,-8-4-1,9 12-33,-2-1 0,8 6-2,3-7 0,3-3 0,3-6-1,3-10 0,0-11-1,3-9 1,-6-12-1,15-12 0,-10-9 0,3-9 0,-7-9 1,-1-7-1,4-6 1,-3-6-1,1 0 0,5 1 1,0 0-1,6 5 2,4 5-2,3 8 2,5 5-2,0 13 2,0 7-2,1 6 0,-1 6 0,-2 7 1,-2 5-1,-2 8 0,-5 3 0,-4 4 0,-4 5 0,-6 3-1,-2 4 1,-8 1-2,-1 1 2,-6 3-1,-1-2 1,-1-2-1,0-2 1,-2-1 0,3-6 0,0-4 0,1-2 0,4-2 0,0-2 0,-1 4 0,0 6-1,0 6 1,-2 13 1,-4 11-2,-5 18 0,-4 5-2,1 12-1,-4-11-5,14 11-9,-12-29-7,23-1-7,-5-30-6,21-20-2,7-27 2</inkml:trace>
  <inkml:trace contextRef="#ctx0" brushRef="#br2" timeOffset="46420.6552">9291 4141 64,'-8'-23'36,"-3"11"0,-15-4 1,5 15-27,-19-2-2,5 14 0,-9 1-2,-2 12-1,-2 6 0,5 14-2,-3 2 1,3 9-2,5-1 0,4 5-1,8-7 1,10-5-2,7-12 1,15-13 0,13-15-1,12-16 0,13-16 0,11-14 1,7-8-1,5-9 0,0 1 0,-7-1 1,-6 6 0,-11 6 0,-9 14-1,-13 8 1,-21 22 0,0 0 0,-3 21-1,-9 8-1,-5 15 1,3 2-1,2 6 1,4-3-3,13 0 1,12-16-2,12-6-1,12-20-3,20-2-8,-5-33-6,22 8-7,-12-24-4,10 8-5,-15-14 2,1 10 1</inkml:trace>
  <inkml:trace contextRef="#ctx0" brushRef="#br2" timeOffset="47103.6942">9867 4209 82,'-29'23'38,"6"17"-2,-7-3 2,12 14-31,-5-4-1,8 4-2,1-6-1,8-5 0,3-6-1,10-11 0,-7-23-1,22 7 0,-6-21 0,4-13 0,0-8 0,4-9-1,-1-2 1,0-4-1,0 2 0,-2 6 1,-1 4-1,2 9 1,2 10-1,-1 6 1,6 10-1,4 3 0,5 5-1,5 0 0,4 5 1,6-3-2,0-1 2,1-4-2,1-4 1,-7-3 0,-5 0 1,-14-3 1,-6-4-1,-12 1 1,-12-1 0,-16 9 1,-9-1 0,-11 6 0,-6 8-1,-1 7 0,-7 9 0,4 10 0,5 5 0,5 1-2,10 3 2,12-2-1,11-3 1,16-9-1,13-10 0,11-14 1,11-7-1,11-15 0,-3-9 1,4-11-1,-4-7 0,-4-5 0,-12-2 0,-5 3 1,-9 2 0,-12 9 0,-6 6-1,-7 16 1,0 13-1,-20 1 0,11 20 0,-3 5-1,3 9 1,4 3-2,10 2 0,4-3-1,16-5-1,0-12-2,16-4-3,-2-24-8,24 1-2,-14-30-3,22 6 0,-16-32-2,16 5-6,-19-21-2,9 1 1</inkml:trace>
  <inkml:trace contextRef="#ctx0" brushRef="#br2" timeOffset="47292.705">11285 3885 10,'43'-68'17,"-29"-10"3,10 33 4,-30 0 8,6 45 4,-26-6 3,4 44 0,-20 18-33,6 19-1,-1 13-2,4 11-2,4 4 0,7-3-1,9-1-2,7-13-2,7-11-2,0-28-10,16 2-7,-13-35-6,16-3-7,-12-28-4,4 0 1,-10-23 2</inkml:trace>
  <inkml:trace contextRef="#ctx0" brushRef="#br2" timeOffset="47479.7157">11053 4106 107,'0'0'42,"-24"-1"0,26 14-1,-2-13-36,18 13-3,12-11-2,13-2 0,11 0-3,10-7-2,8 7-7,-5-18-9,15 18-6,-25-18-9,6 14-3,-16-11-3,-8 10 4</inkml:trace>
  <inkml:trace contextRef="#ctx0" brushRef="#br2" timeOffset="47840.7364">11588 4188 92,'-18'19'38,"14"3"2,4-22-1,13 8-35,3-14 0,16-2 0,0-7-2,5-7 0,1-6-1,-3 1 1,-2-3-1,-10-2 1,-7 4-2,-7 1 1,-9 3 0,-9 8 0,-10 7 0,-8 10 0,-8 9 0,-3 12 1,-4 11-1,2 9-1,0 6 1,13 5-1,11-2 1,11-4-2,15-6 1,13-10-3,10-8-2,8-20-9,23 9-6,-7-32-4,29 13-7,-7-25-5,20 7-5,3-16 0</inkml:trace>
  <inkml:trace contextRef="#ctx0" brushRef="#br2" timeOffset="48666.7836">13640 3614 90,'6'-13'38,"-10"-7"0,4 20 1,-2-17-33,2 17-1,-6 19 0,-2 10 0,-6 13-2,0 13 0,-5 11-1,-2 12-1,-3 4 0,0-1-1,2 1-1,4-7-2,5-3-2,-1-24-6,22 8-14,-14-28-14,18-1 0,-12-27-2,17 7 2</inkml:trace>
  <inkml:trace contextRef="#ctx0" brushRef="#br2" timeOffset="48875.7956">13256 4159 107,'-27'-13'41,"16"11"1,-1-7-1,25 9-36,9-9-2,15-5-2,13-3-2,16-9-1,12-1-3,9-11-2,16 11-10,-16-22-11,11 15-11,-17-13 0,-2 8 0,-19-7 1</inkml:trace>
  <inkml:trace contextRef="#ctx0" brushRef="#br2" timeOffset="49262.8177">14166 3525 108,'-16'22'40,"-9"-1"1,6 18-2,-9 3-36,3 14 1,-2 6 0,1 10-1,1 2-1,2 1 1,-1-3-2,6-5 0,4-9-1,5-9 0,2-8 0,7-15-1,5-8 1,8-16-1,5-11 1,4-11 1,4-7-1,3-7 1,2-4-1,-3 0 1,-1 2 0,-4 7 0,-3 8-1,-4 11 1,-16 10-1,17 15 0,-10 6-1,-5 8 0,0 9 0,-1-1-3,7 10 0,-2-11-4,11 7-4,-7-24-7,22 12-3,-15-31-2,26 9-4,-17-28-4,13 1-6,-9-10 3</inkml:trace>
  <inkml:trace contextRef="#ctx0" brushRef="#br2" timeOffset="49643.8395">14488 4174 111,'-14'8'38,"9"13"2,5-21-2,0 19-35,13-15-1,7-4 0,8-7-1,7-3 1,9-7-1,1-5 0,0-7-1,-4-1 1,-4-1-1,-9-1 1,-9 0-1,-12 4 0,-13 6 0,-10 6 1,-10 7-1,-5 12 1,-10 12-1,0 10 1,-2 12 0,2 10 0,5 3-1,10 2 0,10-3 1,11-3-2,14-7 1,14-13-1,18-11-1,6-17-4,18-4-7,-6-24-6,29 8-4,-16-30-5,15 15-5,-16-16-7,2 12 3,-17-5 2</inkml:trace>
  <inkml:trace contextRef="#ctx0" brushRef="#br2" timeOffset="50144.8682">15285 3977 112,'-23'32'39,"-14"-5"1,9 18-1,-6-5-36,6 0-1,2-1 0,5-1 0,4-8-1,7-5-1,10-11 1,0-14-1,16 1 0,1-12 1,1-10-1,5-4 1,3-9-1,-1-2 1,0-5-1,-2-2 1,0 4-1,-4 2 0,-1 8 0,-5 6 0,-3 13 0,-10 10 1,10 12-1,-10 13 0,-2 5 1,0 4-1,1-1 0,3 0 1,4-9-1,7-9 0,6-10 0,9-12 1,6-12-1,4-9 0,4-5 0,-2-7 0,1 0 1,-3 3-1,-5 2 0,-9 12 1,-8 13-1,-16 10 1,9 22-1,-13 11 0,-9 13 0,0 6-1,0 11-2,-5-1-4,11 8-10,-9-26-3,20 12-4,-11-34-3,26 6-5,-4-28-7,28-3-2,13-15 3</inkml:trace>
  <inkml:trace contextRef="#ctx0" brushRef="#br2" timeOffset="50973.9156">16971 3555 79,'0'0'38,"-6"-24"0,6 24 1,-10-7-34,10 7 0,-6 18 1,6 7-1,0 8-2,3 17 0,-1 10 0,2 10-1,0 7-1,3 5 1,-2-3-2,2-6 1,-4-7-1,4-11 0,-2-12 0,-1-13 0,2-9 0,-6-21 0,15 6 0,-5-18 1,2-10-1,-1-4 1,3-11-1,3-4 1,3-4-1,2 2 1,1 1-1,1 9 1,5 7-1,-2 10-1,-1 10 1,2 14 0,-8 12 0,-4 9 0,-4 9 0,-10 7-1,-8 3 1,-8 2 0,-9-2 0,-6-4 0,-4-6 0,-7-7-1,1-8 0,2-11-2,7-9-1,3-12-1,15-5-4,0-18-8,24 12-4,-10-25-3,29 19-5,-11-18-3,18 13-5,-1 0 2</inkml:trace>
  <inkml:trace contextRef="#ctx0" brushRef="#br2" timeOffset="51507.9461">17793 4006 91,'0'-20'39,"0"9"1,-16-6-1,3 7-33,-7 5-1,0 8-1,-3 9-1,1 10-1,3 5 0,0 9-1,10 2 1,6 0-2,7-2 0,12-4 1,8-8-1,11-11 0,6-11 1,10-10-1,1-8 1,3-8 0,-2-7-1,-5-5 1,-1-1-1,-9 2 0,-7 3 0,-4 8 0,-12 6-1,-4 9 1,-11 9 0,0 22 0,-9 8 0,-4 18 0,-2 10 0,-1 13-1,-6 13 1,1 6 0,-5 6 0,-2-3-1,0-1 1,-2-6 0,-5-9 2,0-11-2,-3-12 2,-4-15-1,2-11 0,-1-17-1,1-8-2,5-15-1,7-3-7,-4-22-7,24 8-4,-10-30-3,25 13-2,-11-29-3,26 8-6,-11-17-3,16-2 3</inkml:trace>
  <inkml:trace contextRef="#ctx0" brushRef="#br3" timeOffset="192740.0241">19351 3820 57,'0'0'37,"-7"-13"0,-5 1 0,12 12-19,-31-7-12,10 14-2,-9 2 1,-2 15 0,-7 1-2,5 5 0,2 3-2,12-1 0,11-2-1,14-8 1,15-8-1,18-7 1,8-7-1,10-2 0,1-2 1,-4 3 0,-7 2 0,-10 8-1,-18 12 1,-15 9-1,-16 8 1,-18 5-2,-10 8 1,-7-2 0,-2-3 0,4-4-3,9-7 0,9-19-4,27-1-23,8-27-8,24-4 1,4-20-3</inkml:trace>
  <inkml:trace contextRef="#ctx0" brushRef="#br3" timeOffset="192950.0362">19870 3808 88,'0'0'37,"0"0"0,-6 24 2,-13 6-36,4 8-1,0 3-1,-2 13 1,-3 3-1,2-3-1,7 1-2,1-13-4,17-1-30,-7-21-1,17-4-1,2-25-2</inkml:trace>
  <inkml:trace contextRef="#ctx0" brushRef="#br3" timeOffset="193116.0457">19995 3368 95,'-27'-26'38,"8"18"2,-3 8-7,10 2-41,22 15-28,4-6-1,16 9 0,8-2-2</inkml:trace>
  <inkml:trace contextRef="#ctx0" brushRef="#br3" timeOffset="193432.0637">20932 3238 81,'-17'-54'39,"-3"15"-1,-15-1 0,6 17-31,-12 13-1,2 24 0,-8 15-1,-1 18-2,-3 16 0,4 12-2,3 9 1,3 13-1,7 4-1,6-3 0,6-3-1,13-6-1,6-7-3,2-19-6,17 3-27,-9-25-2,11-5 0,-10-23-1</inkml:trace>
  <inkml:trace contextRef="#ctx0" brushRef="#br3" timeOffset="193611.074">20213 3933 98,'-23'-11'40,"-3"-4"0,26 15-1,0 0-34,0 0-2,44-5-1,8-7-2,15-6-3,12-14-6,22 3-28,-4-18-2,13 2 0,-7-12-1</inkml:trace>
  <inkml:trace contextRef="#ctx0" brushRef="#br3" timeOffset="193822.086">21281 3102 104,'-22'37'41,"-15"7"0,7 20-1,-12 5-36,12 12-2,-5 3 1,5 9-1,0-1-2,3 0-2,7-3-1,3-13-5,18 5-31,-10-27-1,15 0-1,-4-31-1</inkml:trace>
  <inkml:trace contextRef="#ctx0" brushRef="#br3" timeOffset="194138.1041">20769 3800 103,'-26'-8'41,"26"8"0,0 0-1,18 3-36,18-10-1,17-2-1,9-6 0,11-2-1,3-5 0,1 2 0,-8 4-1,-8 3 0,-13 10 0,-14 9 0,-16 11 0,-10 12-1,-15 9 1,-6 11 0,-7 6 0,1 1 0,-3 3-1,3-7-1,9-3-3,2-23-12,19 4-22,1-25-1,17-1 0,0-21-2</inkml:trace>
  <inkml:trace contextRef="#ctx0" brushRef="#br3" timeOffset="194303.1136">21463 3458 108,'-27'-9'39,"11"17"-1,4-6-4,12-2-44,27 11-27,1-12-1,10 11-1,1-5 1</inkml:trace>
  <inkml:trace contextRef="#ctx0" brushRef="#br3" timeOffset="194611.1312">21755 3687 68,'-11'37'39,"5"10"-1,-13-10 2,6 13-13,-7-10-20,6 0 0,-1-3-3,1-4-1,7-6-1,5-8-1,2-19 0,20 9-1,2-20 0,3-11 0,8-8 1,4-3-1,0-9 1,3-2-1,-4 4 1,-2 4-1,-9 8 1,-3 10 0,-5 11-1,-7 15-1,-4 12 0,-2 8-2,1 12-1,0-1-2,10 14-11,-12-17-22,20 9-1,-3-20 0,17 2 1</inkml:trace>
  <inkml:trace contextRef="#ctx0" brushRef="#br3" timeOffset="195002.1535">22560 3745 107,'-20'-20'40,"-4"20"2,-18 0-2,5 20-35,-7 12-2,6 9 1,-1 4-2,16 1 1,12-2-2,15-8 0,12-6-1,16-15 1,8-13-1,7-11 0,2-11 1,2-10-1,-3-4 0,-1-3 1,-8-1-1,-7 4 0,-3 7 0,-10 6-1,-6 16 1,-10 18 0,-12 17 0,-8 17 0,-12 19-1,-9 10 1,-5 16 0,-7 6-1,-1-1 0,-2-4-2,2-8 1,-2-17-4,10-1-9,-10-34-19,12-1-7,-7-24-1,2-1 1</inkml:trace>
  <inkml:trace contextRef="#ctx0" brushRef="#br3" timeOffset="195740.1957">699 5949 73,'11'-16'40,"2"10"-1,-9-4 0,4 20-14,-4 1-23,-4 10 0,-3 11-1,1 9 1,-7 10-1,0 4 0,-2 5-1,-2-4-1,4-5-3,-5-22-13,15-3-20,-1-26-1,8-13 0,3-23-2</inkml:trace>
  <inkml:trace contextRef="#ctx0" brushRef="#br3" timeOffset="195880.2038">663 5581 98,'-42'-42'38,"13"21"0,-6 7-1,17 12-36,14 12-13,4-10-24,35-6-2,5-6-1,23 0-1</inkml:trace>
  <inkml:trace contextRef="#ctx0" brushRef="#br3" timeOffset="196105.2166">1396 5444 89,'-27'57'40,"6"20"1,-7-1-2,9 20-30,-1-3-2,7 4-1,6-9-2,11-10-1,4-9-4,6-15-1,10-16-5,-3-31-23,12 0-8,-6-18-2,3-1-2</inkml:trace>
  <inkml:trace contextRef="#ctx0" brushRef="#br3" timeOffset="196384.2326">1068 5917 82,'-12'-8'43,"3"-10"-1,18 5 0,2-13-12,16 1-28,13-3-2,10 2 1,10 0-5,1-7-13,14 16-22,-4-8-3,16 13 0,-4-9-1</inkml:trace>
  <inkml:trace contextRef="#ctx0" brushRef="#br3" timeOffset="196933.264">2272 5783 92,'11'-29'39,"0"15"0,-11 14-1,0 0-32,-11 18-2,0 17 0,-5 8 1,-2 12-1,1 7-2,1 6 0,6-5 0,8-2-1,7-14 1,10-11-1,18-20 0,6-18-1,13-19 1,10-19-1,4-10 1,2-9 0,-5-5 0,-5-2-1,-9 9 1,-9 6-1,-16 15 0,-5 11 0,-11 14 0,-8 11 0,-5 26-1,-5 2 0,3 13-2,-5 3-2,12 11-7,-9-13-20,30 4-7,-3-20-1,20-4-1</inkml:trace>
  <inkml:trace contextRef="#ctx0" brushRef="#br3" timeOffset="197255.2824">3325 5632 98,'-29'7'39,"-8"-2"0,6 15 1,-4 0-35,11 2-1,9 2 0,10 0-2,13 2 1,12-8-2,8-1 1,9 2-1,0-2-1,1-2 0,-4 1 1,-5 2-1,-11 2 1,-9 4-1,-14 1 0,-12 5 1,-8-3-1,-4 0 0,-3-3-2,-1-9-1,11 0-5,-8-24-20,30 9-12,7-32 2,19 4-3,1-14 2</inkml:trace>
  <inkml:trace contextRef="#ctx0" brushRef="#br3" timeOffset="197443.2932">3714 5652 97,'-5'20'39,"-12"5"2,1 14-1,-7 6-34,4 7-2,0 5 0,4-1-2,7-1-4,6-10-4,13 3-20,-2-25-13,18-2 0,-7-27-1,13-9-1</inkml:trace>
  <inkml:trace contextRef="#ctx0" brushRef="#br3" timeOffset="197891.3188">3848 5466 95,'-1'13'39,"-4"2"1,11 12-1,-3 0-35,8 7 0,4 1 0,1 5 0,-1 1 0,-6 4-1,-4 0 0,0 1-1,-10-1 2,0-5-3,-4-4 0,0-5-1,4-11 1,1-9-1,4-11 0,13-17 0,6-10 0,4-6-1,2-6-1,7-6 3,-3-3-2,2 0 0,-4 9-1,-5 6 1,-6 13-1,-7 10 1,-9 10 3,13 19-3,-13 13 3,-1 10-2,-3 8 1,3 9-2,0 5 0,5-5-2,5-1-3,1-13-2,19-4-3,-6-32-11,26-2-16,-11-27 0,14-7 1,-4-20 0</inkml:trace>
  <inkml:trace contextRef="#ctx0" brushRef="#br3" timeOffset="198351.3451">4588 5686 94,'-9'-17'38,"-15"8"3,-1 24-4,-12 3-26,-1 26-5,-1 5 1,6 13-2,4-2 0,12-3-2,12-7-2,17-11 0,9-16 0,12-14-1,10-19 0,4-14 0,1-14 0,2-11 0,-6-7-2,-1-5 1,-5 2-1,-9 3 1,-6 10-1,-7 12 0,-9 16 0,-7 18 1,-10 35 2,-9 23 0,-9 25 0,-5 23-1,-3 16 2,-1 11 0,-1 4 0,2-8 0,7-8-2,6-18 2,1-23 0,7-18 1,2-27-3,1-20 0,3-18 0,-1-17 0,3-19 0,0-17 0,3-15 0,3-14-3,7-7-3,-2-11-3,9 7 0,1-4-7,24 25-9,-3-8-7,29 25-5,2 3-1,29 16 1,11 4 2</inkml:trace>
  <inkml:trace contextRef="#ctx0" brushRef="#br3" timeOffset="198923.3778">6217 5742 52,'17'-45'35,"3"8"0,-18-5 1,1 17-10,-22-2-19,0 13-3,-14 7 3,-2 22-1,-10 10 1,2 16-1,0 8 0,2 11-2,7-3 1,11 2-2,9-8 1,13-9-1,11-14-2,16-12-1,12-19 1,13-16 0,7-7-1,4-12 1,3-7-3,-5-4 1,-6 1 0,-6 4 0,-12 7 0,-10 10 0,-11 10-1,-15 17 2,3 21 2,-12 10-1,-5 15 1,-6 11-2,6 6-2,2-3-3,13 13-12,-6-31-9,35 4-10,1-26-4,23-7-3,7-21 2</inkml:trace>
  <inkml:trace contextRef="#ctx0" brushRef="#br3" timeOffset="199433.407">8147 5645 85,'-8'-27'37,"1"13"1,-16 3 1,-1 17-28,-12 2-6,-3 15-3,-4 4 3,0 6-1,6 2 0,7 2-1,14-4 0,14-10-2,18-7 2,13-5-2,14-6-1,9-5 0,8-1 1,-2 1-1,-5 2 1,-2 10-1,-14 6 1,-15 9 0,-11 8-1,-15 8 0,-7 1 1,-13 4-1,-3 2 0,-7-9-1,0-3-1,1-9-2,11-5-5,-6-24-12,28 0-12,-2-18-8,14-7 2,0-20-3</inkml:trace>
  <inkml:trace contextRef="#ctx0" brushRef="#br3" timeOffset="199637.4187">8107 5247 88,'-30'-44'40,"11"17"0,-6 4 1,11 12-30,0 7-9,14 4 1,-12 13-2,8 1-1,3 6-1,1-3-4,10 15-13,-12-17-20,18 9 0,-16-24-3,30 22 0</inkml:trace>
  <inkml:trace contextRef="#ctx0" brushRef="#br3" timeOffset="200020.4406">8512 5619 100,'0'0'38,"-5"10"2,0 15-1,1 0-33,-7 9-2,-4 10 1,3 4-2,-1 6-1,4-1-2,9-2-1,-2-15-16,22 3-21,-6-20-3,18-5 0,-3-17-1</inkml:trace>
  <inkml:trace contextRef="#ctx0" brushRef="#br3" timeOffset="200717.4804">8749 5811 104,'0'0'39,"14"8"0,-1-21-5,11 2-30,9-6-4,13-1 3,1-4-3,10 0 2,-4-4-3,0 4 1,-9-1 1,-9 2-3,-19 1 2,-15 8-2,-18 0 3,-16 9-3,-13 3 3,-11 4 0,-6 11 0,-3 6 2,2 6 1,8 8-1,4 4 1,16 0-2,9 4 1,22-3-1,17-6 0,13-6-3,19-6-2,16-12-2,16 3-8,-2-24-19,17 6-8,-10-15 0,2 4-1</inkml:trace>
  <inkml:trace contextRef="#ctx0" brushRef="#br3" timeOffset="201033.4985">9457 5622 98,'-26'-13'39,"26"13"-1,-18 7 0,18-7-34,-5 28 0,9-7 1,-8 9 0,5 8-1,-2 9 0,4 1 0,-2 3-1,0-1-3,4-6 3,0-3-3,7-15 0,4-11 1,11-21-1,3-14 0,8-14 0,4-12 1,1-7-4,-3-9 2,0 1-5,-7-10-3,1 22-12,-20-11-13,4 21-7,-12-2-1,8 15 1</inkml:trace>
  <inkml:trace contextRef="#ctx0" brushRef="#br3" timeOffset="201402.5196">9970 5772 110,'20'10'42,"17"0"-2,-1-16-5,14-4-29,6-9-5,0-6 2,-6-8-3,-6-3 0,-11-1-1,-9 1 0,-19 3 2,-14 6-3,-15 8 3,-12 10-3,-12 13 3,-6 18 0,-10 13 0,3 10 2,4 10 0,7 9 0,13-1 0,19-1-1,16-6 0,23-17-1,20-12-1,18-16-5,23-2-15,-5-31-8,21 3-12,-13-16 0,7 3-5,-9-8 3</inkml:trace>
  <inkml:trace contextRef="#ctx0" brushRef="#br3" timeOffset="201547.5279">10794 5959 126,'-28'43'44,"-14"-19"-3,19-4-3,13-7-53,0-34-17,34 6-10,2-13-1,23 2-1</inkml:trace>
  <inkml:trace contextRef="#ctx0" brushRef="#br3" timeOffset="202382.5757">11812 5217 68,'0'-13'36,"0"13"0,-1 13-2,-3 17-25,-10 8-5,3 20-1,-5 8 0,1 15 1,-4 6 0,5 3-1,0-4 0,5-4-3,8-7-2,-2-29-15,14-2-17,-2-22-3,7-14-1,-4-21 1</inkml:trace>
  <inkml:trace contextRef="#ctx0" brushRef="#br3" timeOffset="202904.6055">11459 5371 93,'-21'-19'39,"21"19"2,15-19-2,10 9-35,22-5-2,13-1 1,7-6-1,12 0 0,0-1-2,-1 0 1,-1 1 0,-8 1-1,-7 4 1,-10 3-1,-10 5 0,-9 4 0,-5 4 1,-9 7-1,-9 10 0,-7 10 1,-6 11-1,-6 10 1,-5 8-1,-6 12 0,-3 4 1,-1 3 1,-2-4 0,3-3 0,4-9 1,5-8-1,6-11 0,12-15 0,5-13 0,9-7-2,5-13-1,6-6 2,2-8-2,3-4 2,-1 2-3,-3 1 4,-4 5-4,-5 4 3,-6 13-1,-15 2 0,9 22 2,-10 4-3,-5 5 2,-2 4-3,3 4 1,4-2-4,6-1 0,-2-18-10,26 10-13,-13-26-8,20 2-4,1-19 1,6-4 0</inkml:trace>
  <inkml:trace contextRef="#ctx0" brushRef="#br3" timeOffset="203234.6244">12669 5679 103,'-15'-1'38,"15"1"1,0 0-1,0 0-35,29 4-1,2-9 1,5-7-1,8-1-2,1-9 2,-2 0-3,-4-5 2,-11 3-2,-11 0 2,-16 3-3,-15 6 3,-12 6 0,-12 7 0,-6 7 0,-7 15 0,-1 6 2,3 14 0,8 7 0,7 4 0,12 5-1,18-4-1,13-7-1,24-8-5,14-24-16,34 4-12,3-26-8,26-2 0,12-16-1</inkml:trace>
  <inkml:trace contextRef="#ctx0" brushRef="#br3" timeOffset="203902.6626">14867 4937 68,'-37'-26'37,"2"20"0,-10 12 2,6 30-22,-8 10-9,10 22-4,-4 16 1,9 18-1,-2 9 0,6 0-2,9 2-1,4-9-2,9-7-1,6-17-2,13-11-4,-8-29-22,20-5-9,-7-24 2,6-7-2</inkml:trace>
  <inkml:trace contextRef="#ctx0" brushRef="#br3" timeOffset="204085.6731">14373 5728 109,'-20'2'40,"2"-2"0,18 0-1,14 2-35,22-9-2,14-6-2,14-13-3,16-2-2,0-18-16,20 6-16,-7-12-3,7 3 1,-13-11-2</inkml:trace>
  <inkml:trace contextRef="#ctx0" brushRef="#br3" timeOffset="204269.6836">15270 5073 100,'-47'60'39,"6"18"-1,-8 6-1,5 5-32,7 2-5,8-8-1,16 3-8,2-22-25,26-3-3,3-17 0,25-12-1</inkml:trace>
  <inkml:trace contextRef="#ctx0" brushRef="#br3" timeOffset="205301.7426">15505 5562 107,'-48'11'39,"8"17"4,-10-3-6,11 9-32,9 0 0,13 4-1,12-4-1,13-5-1,15-9 0,13-5-2,11-10 1,7-6-1,1-8-1,0-9 2,-4-5-3,-5-8 2,-10-2-2,-11-7 0,-10 2 0,-9 0 0,-7 5 1,-11 2-1,-4 7 2,-4 5-2,1 9 3,0 7-1,2 7 1,17-4-1,-6 17 1,6-17-1,29 19 0,2-15 1,6-3-1,7 0 0,4-2 1,-1-1-1,-4-1 1,-7-2 0,-8 4 0,-8 3 0,-20-2 0,0 27 0,-15-2-1,-7 6 2,-2 7-1,-2 3 1,4 4-1,4-3 0,10-3 0,13-11 0,15-9 1,10-15-2,15-6-2,8-14 4,5-7-6,4-9 4,-2-7-3,-7-3 0,-5 0 1,-14 1-1,-7 4 0,-13 4 0,-10 8 2,-8 9-2,-5 12 3,-6 15 1,-5 10-1,2 9 2,0 5 0,5 7-1,2 0 1,7 0-1,6-4-1,9-10-1,9-6-1,2-11-2,12 1-4,-7-22-5,20 8-7,-19-20-6,20 10-6,-16-18-1,11 8-1,-13-14 5,7 9 11,-12-3 17,-7 0 10,5 14 7,-16-2 11,6 19 3,-13-1 1,1 23 2,-16-9-10,15 20-10,-17-2-3,10 6-1,-7-6-2,8 0-1,-3-8-1,9-3-3,0-7 3,0-14-3,14 7-1,-2-17 0,7-8-1,-2-2 1,6-7-2,1-5 3,0-4-3,-3-2 0,1 2 0,-4 0 0,-3 5 1,-2 2-2,-1 5 2,-2 2-4,4 9 0,1-4-5,13 17-12,-12-15-7,21 17-7,-3-14-5,13 7-2,5-6 2</inkml:trace>
  <inkml:trace contextRef="#ctx0" brushRef="#br3" timeOffset="205939.7791">18379 4980 81,'-23'-18'38,"-14"-3"-1,2 14-1,-13-3-32,8 15 0,-6 5 3,3 16-5,1 16 3,4 14-3,3 10 2,4 14-2,6 9 1,-1 4 0,6 0-3,3-3 0,7-7-4,1-20-8,17 0-24,-7-23-2,16-10 0,-6-17-3</inkml:trace>
  <inkml:trace contextRef="#ctx0" brushRef="#br3" timeOffset="206134.7903">17855 5571 93,'-17'-20'40,"17"20"-1,2-16 0,21 11-27,10-1-11,14 0-1,15-2-3,6-4-1,12 8-2,0-11-4,16 17-19,-16-10-9,9 6 0,-19-4 0,-2 6 1</inkml:trace>
  <inkml:trace contextRef="#ctx0" brushRef="#br3" timeOffset="206510.8118">18716 5434 89,'-35'9'39,"-16"-5"1,6 14 0,-13 1-31,10 13-4,-3 1-1,10 5 1,3 2 0,10 2-1,13-3 0,11-4-1,17-10 0,10-10 0,13-7-3,7-15 2,7-10-4,8-10 0,-4-6 0,1-4 1,-9-3-1,-5-1 0,-10 4 3,-6 3-4,-8 11 4,-12 7-1,-5 16-1,-10 7 2,-5 17-2,-1 8 3,-4 12 0,3 3-2,3 3 0,5-4-2,12-5-1,7-14-3,24-5-8,-2-29-10,31 1-7,-7-33-2,19 1-6,-4-22 0,5-1 1</inkml:trace>
  <inkml:trace contextRef="#ctx0" brushRef="#br3" timeOffset="206722.8239">19506 4867 85,'0'0'39,"-21"2"2,4 40 0,-18 19-28,-2 19-8,-6 14-1,-3 15-1,2 3 0,2-5 0,11-4-2,9-18-2,14-15-2,12-26-4,30-12-12,-2-37-13,30-14-7,-4-23-3,16-10 0</inkml:trace>
  <inkml:trace contextRef="#ctx0" brushRef="#br3" timeOffset="206917.8351">19936 4748 100,'-40'69'43,"0"30"0,-21 7-1,13 0-39,-8 7-1,9-6-2,12-6-2,6-20-5,29 4-18,-4-30-12,27-9-3,0-22 0,15-9 0</inkml:trace>
  <inkml:trace contextRef="#ctx0" brushRef="#br3" timeOffset="207231.853">20090 5269 106,'-24'23'41,"-19"2"1,6 17-2,0-5-38,9 2 0,13-8 0,16-3-1,17-10 0,15-5 0,11-8 0,10-2-1,0-3 1,-2 1-1,-11 4 1,-12 7-1,-18 9 1,-16 3 1,-16 6-2,-8 5 1,-9 1 0,-8-3-3,9 5-6,-12-22-13,27 11-8,-7-22-11,29-5 1,-14-1-4,23-8 0</inkml:trace>
  <inkml:trace contextRef="#ctx0" brushRef="#br3" timeOffset="208112.9034">21205 4924 82,'7'-19'37,"-7"19"-1,0 0 1,-17 36-35,-1 10 4,-3 20-2,-12 13 1,-2 13-2,-2 7 0,0 2 1,1-4-2,5-9-2,10-11-2,5-19-7,23-10-25,-2-22-3,14-11 0,3-20-2</inkml:trace>
  <inkml:trace contextRef="#ctx0" brushRef="#br3" timeOffset="208310.9148">20872 5502 104,'-28'-6'40,"16"12"1,12-6-4,13-6-34,21-1-2,24-8-1,16-7-4,7-9-3,22 4-16,-4-19-14,9 8-1,-17-11-2,-1 7 2</inkml:trace>
  <inkml:trace contextRef="#ctx0" brushRef="#br3" timeOffset="208690.9365">21806 4849 90,'-12'-5'38,"-11"2"0,9 23 1,-12 1-29,7 20-5,-3 8 0,1 16-1,-5 8 0,1 8-1,-5 5 1,2 1-3,2-4 0,2-11 2,7-10-3,6-10 3,11-17-3,8-15 3,13-15-3,7-13 1,6-8-1,5-6-1,2-8 1,-3 0-1,0 0 1,-7 2-1,-5 9 1,-8 4 0,-4 7 1,-14 8-1,0 0 0,3 31 0,-10-10-1,1 7-1,5 6-1,0-5-1,14 6-5,-2-21-10,28 14-7,-12-29-8,24 9-5,-6-24 1,13-2 1</inkml:trace>
  <inkml:trace contextRef="#ctx0" brushRef="#br3" timeOffset="209696.994">22328 5429 107,'0'0'40,"0"0"0,-15 6 0,-7 12-34,5 8-3,-2 6-1,0 5 2,-1 4-3,1 0 2,3-4-3,7-5 2,4-7-2,5-10 2,0-15-2,21-1 0,0-17 1,3-8-2,1-8 1,3-4-1,0-7 1,-1 1-1,-4-1 1,-5 3-2,-3 9 2,-3 5 0,0 6-1,-1 5 1,3 5 0,2 6 0,6 4 0,3 2 0,8 3 0,4-1 0,5 0 0,3 1 1,-2-3-1,-1 0 0,-9 0 0,-5 0 0,-13 2 1,-15-2-1,-6 13 0,-14 2 1,-14 3 0,-4 6-1,-9 9 1,3 3 0,-1 6-1,10-2 2,9 1 0,10-4-2,18-5 0,13-7 0,10-10 0,13-9 0,4-13 0,4-9 0,-1-8 0,-2-6 0,-4-8 0,-11-4 0,-7-2 0,-7 2-3,-5 4 2,-8 3 0,0 9-2,-2 2 1,2 13-1,-1 11-1,0 0-2,15-2-3,6 18-5,-11-14-5,22 17-3,-15-19-1,25 16 5,-18-19 8,13 8 7,-7-4 5,-8-7 8,10 14 6,-22-19 4,12 19 4,-25-18-5,3 10-6,0 0-5,-3 18-1,-9-8-2,1 12-1,-4 3-1,0 1 0,1 5-1,6 3 0,1-2-1,7-7 1,6-7-2,10-9 0,8-10 0,8-10 0,5-6 0,4-8 0,0-8 0,2 0 0,-4-1 0,-10 6 0,-4 3 0,-8 7 0,-17 18 0,0 0 0,0 0 0,-8 22 0,-1 2-3,-2 0-2,6 9-3,0-15-6,23 15-7,-18-33-1,43 32-5,-17-35 0,26 10-4,-6-18-4,10 1 2,-1-1 6</inkml:trace>
  <inkml:trace contextRef="#ctx0" brushRef="#br3" timeOffset="210103.0173">23922 5421 112,'-4'-29'39,"1"18"3,-17-7-2,6 19-30,-17 2-6,-2 12-1,-7 7 0,-2 12-1,-2 8-2,5 3 0,9-3 0,10-1 0,10-7 0,17-8 0,9-15 0,15-6 0,9-19 0,6-6 0,5-8 0,1-5 0,-2-1 0,-8-2 0,-5 7 0,-7 3 0,-7 13 0,-12 11 0,-6 13 0,-10 18 0,-11 15 0,-6 12 0,-6 15 0,-12 4 0,-5 5 0,-6 2 0,-1-6 0,-3-11 0,5-10 0,9-13 0,5-17 0,10-17 0,26-8-5,-14-31-14,39 0-3,-8-33-3,34 7-5,-13-40-2,40 1-5,-9-25-2,18-9 6</inkml:trace>
  <inkml:trace contextRef="#ctx0" brushRef="#br3" timeOffset="210486.0392">24515 4764 88,'-14'10'40,"-7"15"2,-15 3 0,5 21-21,-12 1-17,-1 15 0,-3 5 1,3 9-2,4-6 1,14 0-2,5-10-2,7-6 0,12-12 0,9-16 0,10-15 0,7-12 0,9-11 0,1-10 0,2-2 0,3-6 0,-4 4 0,-2 2 0,-6 11 0,-7 8 0,-8 13 0,-4 11 0,-8 11 0,-5 8 0,0 8 0,-5 1 0,-1 2 0,-1-11 0,12 6-16,-16-25-4,24 7-2,-18-31-4,22 6-4,-22-24-5,10-2-5,-19-9 4</inkml:trace>
  <inkml:trace contextRef="#ctx0" brushRef="#br3" timeOffset="211194.0797">1141 7143 88,'5'-18'38,"-1"-12"-1,3 12 1,-5-11-30,4 9 0,-5 7-2,-1 13-1,7 31-1,-6 10-1,-5 22-1,1 14-1,0 10-1,-2 9 0,1 4-3,-1-13-2,5 3-7,-7-28-18,13 0-10,-6-27 1,9-8-1</inkml:trace>
  <inkml:trace contextRef="#ctx0" brushRef="#br3" timeOffset="211416.0924">910 7647 101,'-29'-9'40,"1"-4"1,28 13-2,-13-8-25,36-1-10,15-8-1,18-12-2,18-6-1,11-15-4,20-4-1,5-19-6,21 11-11,-21-15-16,7 12 0,-14-5-1,-13 11 0</inkml:trace>
  <inkml:trace contextRef="#ctx0" brushRef="#br3" timeOffset="211781.1132">1986 6757 116,'-34'7'40,"2"21"0,-6-3 0,6 15-37,8 6 0,5 11 0,5 9-1,2 11-1,2 6 1,1 5-1,3-1 0,2-3-1,5-12 1,1-8-1,2-15 2,1-12-2,9-18 0,3-15 0,5-15 0,0-12 0,1-11 0,2-1 0,-2-6 0,-1 2 0,-6 4 0,0 9 0,-4 10 0,-12 16 0,16 3 0,-8 16 0,2 11 0,0 2-5,10 5-1,0-5-3,18 8-10,-14-20-5,27 8-4,-16-25-3,23 2-4,-13-17-3,5-2 2</inkml:trace>
  <inkml:trace contextRef="#ctx0" brushRef="#br3" timeOffset="212134.1334">2554 7288 83,'0'0'40,"9"14"-1,-9-14 2,18 17-13,-2-17-24,9-2-2,5-9 1,7-5-1,1-8-1,1-4 0,-1-5 0,-5-1-1,-8 1 0,-10 3 0,-14 3-1,-12 11 1,-14 12 0,-5 12 0,-13 13 0,-3 13 0,-5 12 1,2 12 0,8 5 1,11 0-1,12-5-1,15-9-1,20-5-2,9-27-11,30 5-8,-7-31-7,26 6-7,-4-21-5,14 0-1,-2-6 2</inkml:trace>
  <inkml:trace contextRef="#ctx0" brushRef="#br3" timeOffset="212660.1635">4414 7145 113,'11'-21'39,"-18"-1"0,7 22-8,-30-7-26,1 12-1,-6 4-1,0 7-2,-2 2 1,6 2-1,7 1 0,9-1-1,10-2 1,14-6-1,10-4 0,11-1 0,8-4 0,5 1 0,3-1 1,2 2-1,-7 3 1,1 3-1,-14 5 1,-7 4 0,-12 4-1,-9 5 1,-9 0-1,-9 4 1,-4-3-2,-3-2-1,2-4-2,0-12-3,13 7-11,-7-26-7,17 7-10,17-21-4,6 1-2,3-16 2</inkml:trace>
  <inkml:trace contextRef="#ctx0" brushRef="#br3" timeOffset="213222.1957">4953 7083 112,'-7'25'39,"-17"-2"1,11 20-3,-15-6-32,5 10-1,-4 2-1,5 5-1,3-4 0,4-5 0,8-7-1,4-7-1,6-10 0,-3-21 0,19 1 0,0-18 0,2-11 1,-3-6-1,0-9 0,0-1 0,-4-2 1,-2 0-2,-10 7 2,4 5-1,-6 7 1,0 11 0,0 16-1,0-11 1,0 11-1,3 20 0,5-3 1,2 2-1,5 0 0,4-4 0,9-7 0,6-4 0,4-11 0,7-5 2,-1-7-2,7-7 0,-8 0 0,-4-1 0,-3 3 0,-8 4 0,-7 8 0,-7 6 0,-14 6 0,8 23 0,-11 2 0,-3 7 0,1 4-3,0 4-1,8 7-1,-1-9-4,18 8-6,-3-25-4,25 11-4,-13-27-4,24 10 0,-12-28-2,17 5-4,-12-15 1,-2-6 6</inkml:trace>
  <inkml:trace contextRef="#ctx0" brushRef="#br3" timeOffset="213590.2167">5862 7153 106,'-10'-17'38,"-19"-2"3,2 22 0,-25 6-34,11 13-1,-9 4 0,0 13-2,5 4-1,8 1 0,8-3-3,15-1 0,16-13 0,14-9 0,17-12 0,12-14 0,12-9 0,-1-11 0,1-7 0,-2-7 0,-10 2 0,-2-3 0,-16 6 0,-8 6 0,-5 8 0,-9 9 0,-5 14 0,-14 14 0,0 11 0,-5 12 0,3 7 0,-1 3-2,7 4 0,6-7-2,14-5-2,6-23-5,26-2-7,-5-31-3,30-2-4,-10-30-2,21 2 0,-17-25-4,14 3 0,-13-10 2</inkml:trace>
  <inkml:trace contextRef="#ctx0" brushRef="#br3" timeOffset="213808.2292">6581 6548 81,'-14'-10'40,"2"33"0,-18 12 2,4 33-11,-14 9-26,8 12-1,0 4-1,3 4 0,7-2-2,12-10-1,8-12-1,6-15-2,15-17-2,-1-29-7,24-8-8,-11-31-5,20-2-4,-17-29-3,14-7-5,-7-21-1,6-9 2</inkml:trace>
  <inkml:trace contextRef="#ctx0" brushRef="#br3" timeOffset="213982.2391">6859 6557 92,'-12'19'41,"-2"34"1,-19 17 0,7 21-11,-12 0-28,2 5-1,3-2 0,4-7-6,17-4-4,0-27-11,23 1-6,-11-32-7,20-2-4,-1-22-6,13-4-1,3-17 3</inkml:trace>
  <inkml:trace contextRef="#ctx0" brushRef="#br3" timeOffset="214738.2824">7855 6556 69,'10'-15'36,"-10"15"0,0 0 1,5 26-18,-16 4-15,3 15 1,-6 10 1,1 17 0,-11 8 0,5 8-3,-8 1 1,6-2-1,1-10 0,4-9-2,9-14 1,4-11-2,9-18 1,10-17 0,7-14 0,4-13 0,7-11-1,0-6 1,1-5-1,-4-3 1,-1 2-1,-6 3 1,-1 8-1,-5 10 0,-9 12 1,4 9-1,-13 0 0,12 33-1,-4-5 1,-1 4-2,5 6 0,2-1-1,10-1-3,1-11-3,22 4-8,-9-29-6,25 6-6,-13-21-3,15 0-4,-11-17-1,1-1 3</inkml:trace>
  <inkml:trace contextRef="#ctx0" brushRef="#br3" timeOffset="215033.2992">8523 7030 117,'-38'-8'38,"6"14"3,-14-2-9,9 21-26,-1 4-1,9 7-1,6 3-1,9 1-1,9-2 0,14-6-1,14-7 0,11-12 2,10-10-3,6-8 0,2-12 0,-3-8 0,-3-7 0,-3-3 0,-14-2 0,-11 0-3,-9 1 0,-14 1 0,-3 12-3,-9-3-1,3 15-6,-8-10-6,22 21-4,-23-10-4,23 10-3,16-11-3,14 4-3,4-10 2</inkml:trace>
  <inkml:trace contextRef="#ctx0" brushRef="#br3" timeOffset="215281.3134">9194 6430 108,'6'-29'38,"-22"6"2,-1 21-1,-12 14-33,-1 22 0,1 15-2,0 17 0,-1 20-2,6 8 0,0 12-1,5 3 1,5-2-3,3-3-2,8-8 0,4-16-4,12 0-8,-11-34-8,31 2-5,-18-32-7,13-8-4,-4-20 0,7-7 1</inkml:trace>
  <inkml:trace contextRef="#ctx0" brushRef="#br3" timeOffset="215649.3345">9173 7107 113,'0'0'40,"13"-11"0,3 16-1,-3-6-34,20 0-2,6-6 0,12-1-1,2-8 0,7-3-1,2-6 0,-2-2 0,-12 1-1,-5-3 1,-15 0-1,-11 1 0,-14 5 1,-13 5-1,-13 4 0,-7 12 0,-10 10 0,-6 10 0,-4 16 1,-3 7 1,2 5-2,10 7 0,12 3 0,9-8 0,22-4 0,18-14-4,22-12 0,16-20-4,23 0-8,-1-29-5,24 5-4,-14-28-5,18 10-5,-18-16-2,0 4 1,-15-2 3</inkml:trace>
  <inkml:trace contextRef="#ctx0" brushRef="#br3" timeOffset="215956.352">10283 6688 124,'-37'-1'40,"1"21"1,-20 2-1,9 10-36,-4 6-1,9 5 0,13-4-3,14-2 0,16-7 0,21-12 0,14-7 0,14-8 0,7-5 0,-2-3 0,-1-1 0,-3 2 0,-13 3 0,-7 6 0,-12 11 0,-12 5 0,-9 9 0,-7 6 0,-13 5 0,-2 4 0,-4 3 0,-1-2 0,6 0-2,0-16-14,23 10-6,0-40-1,15 28-7,3-34-2,32 3-6,1-18-3,23-1 4</inkml:trace>
  <inkml:trace contextRef="#ctx0" brushRef="#br3" timeOffset="216142.3627">10869 7260 130,'-14'24'44,"-19"-15"-1,5-3-5,-2 12-48,-2-38-9,32 20-10,-2-39-8,22 15-5,5-11-3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9-11T00:36:09.688"/>
    </inkml:context>
    <inkml:brush xml:id="br0">
      <inkml:brushProperty name="width" value="0.05292" units="cm"/>
      <inkml:brushProperty name="height" value="0.05292" units="cm"/>
    </inkml:brush>
    <inkml:context xml:id="ctx1">
      <inkml:inkSource xml:id="inkSrc30">
        <inkml:traceFormat>
          <inkml:channel name="X" type="integer" max="2640" units="in"/>
          <inkml:channel name="Y" type="integer" max="1628" units="in"/>
        </inkml:traceFormat>
        <inkml:channelProperties>
          <inkml:channelProperty channel="X" name="resolution" value="254.01711" units="1/in"/>
          <inkml:channelProperty channel="Y" name="resolution" value="254.01778" units="1/in"/>
        </inkml:channelProperties>
      </inkml:inkSource>
      <inkml:timestamp xml:id="ts1" timeString="2013-09-11T00:36:27.444"/>
    </inkml:context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1976 846 58,'0'0'34,"0"0"0,0 0 1,0 0-30,-49-10 2,49 10 1,-57 18-1,57-18 1,-85 49-3,-4-2 0,-9 9-2,4 5 1,8-1-3,24-6-1,32-9 0,27-15 0,30-12-1,19-10 2,17-5-2,14-6 1,10 0 1,-3 2-1,1 1 1,-9 7-1,-12 6 0,-17 12 0,-23 9 0,-22 12-1,-23 9 2,-17 8-1,-15 8 1,-18 0-1,-1-4 1,-2-10-2,10-8-2,4-22-6,30-10-29,12-27 1,33-9-2,18-22-1</inkml:trace>
  <inkml:trace contextRef="#ctx0" brushRef="#br0" timeOffset="496.0283">2333 1372 78,'-17'13'37,"4"0"-1,10-3 1,3-10-34,26 13-1,5-13 1,14-3 0,6-5 0,6-4-1,2-6-1,1-4 1,-6-4 0,-8-3-1,-11-2 0,-35 31 0,0 0 1,22-45-1,-22 45 2,-18-33-2,-20 21 1,-12 10-1,-9 10 1,-7 11 0,-2 11-1,2 7 0,10 8-1,23 0 0,14-1 0,18-2 0,17-6-1,18-7 0,18-9-4,9-16-2,24-4-30,-8-10-3,14-8 1,-9-9-1</inkml:trace>
  <inkml:trace contextRef="#ctx0" brushRef="#br0" timeOffset="1055.0603">3151 1238 100,'-27'39'39,"-3"7"-1,8 12-9,3-4-26,10 5-1,-3 0 1,8-2-2,0-6 1,7-9-2,1-7 1,3-12-2,-7-23 2,16 8-1,-3-24 0,-1-13 1,-3-9-1,3-8 1,-1-11 0,-2-7 0,1-1-1,4-3 1,-14 68 0,15-59-1,-15 59 2,18-56-1,-18 56-1,30-45 1,-30 45 0,26-34-1,9 8 0,0 19 0,0 10-2,-6 12 2,-2 10-1,-9 7 0,-12 1-1,-15 3 1,-5 2 0,-7-4 1,-9 0-1,1 3 1,-7 2 0,0 4-1,-1 0 2,2 5-2,-1 4 2,3 9-2,5 5 2,1 8-3,7 2 3,1 6-2,3 2 0,4-2-1,9 1-6,-6-16-31,17-2 1,-8-16 1,9-7-4</inkml:trace>
  <inkml:trace contextRef="#ctx0" brushRef="#br0" timeOffset="1722.0985">3979 1265 70,'31'-57'38,"-31"57"0,0 0 1,-16-40-27,-13 33-3,-9 15-1,-19 13-1,1 11-4,-9 11 0,2 7-1,7 13 0,11-3-2,11 0 0,13-4 2,13-7-3,13-13 2,17-9-2,15-14 2,15-16-1,12-15 1,5-11 0,7-8-1,-6-11 2,-1-4-2,-8 0 2,-9 3-1,-15-1-1,-13 11 1,-9 2-1,-11 10 0,-8 12 1,-7 12-1,-4 10 0,-3 15 0,-1 9-1,2 9 1,2 8-1,5 1 0,8 2-1,10 0-1,11-11-3,15-3-4,-1-17-27,21-5-2,-3-17-1,9-5 0</inkml:trace>
  <inkml:trace contextRef="#ctx0" brushRef="#br0" timeOffset="2051.1173">4563 1333 91,'-25'0'37,"7"15"1,-11 5 1,9 4-30,-4 4-6,6 5 0,5 0 0,1 3-1,6-5-1,8-6 0,3-7 0,8-5 0,2-13 0,5-10 0,2-6 0,2-9 0,0-7 0,3-6-1,0 1 1,3-4-2,-4 6 1,4 1 0,-5 9-1,0 3-1,1 9 0,-3 7-2,6 9-1,-7 1-2,17 7-14,-10-3-17,15 3 1,-3-4-1,9 0 2</inkml:trace>
  <inkml:trace contextRef="#ctx0" brushRef="#br0" timeOffset="2441.1396">5248 1294 99,'-25'3'38,"-17"3"2,6 10-1,-18 7-31,9 1-2,-4-2-2,5 10 0,5-2-2,7 4-1,14-3 0,11-1 0,13-7-1,18-7 1,12-6-1,8-10 0,8-8 0,5-11 1,3-5-1,-1-7 1,-4-4-1,-11-4 0,-3 3 0,-7-2 0,-10 5 0,-5 2 0,-9 9 1,-5 9-1,-5 13 0,0 0 0,-20 20 0,10 6-1,-3 8 1,6 0-2,5 3 0,6-6-2,18 0-5,0-20-14,26-3-16,-5-15 0,18-8 0,-4-14-2</inkml:trace>
  <inkml:trace contextRef="#ctx0" brushRef="#br0" timeOffset="2637.1508">6003 951 108,'0'0'41,"8"-53"2,-8 53-3,-21 21-37,3 19-2,-4 34 1,-2 22-5,-6 1 0,15 1-26,4-17-11,18-26 1,-3-16-2,6-11 2</inkml:trace>
  <inkml:trace contextRef="#ctx0" brushRef="#br0" timeOffset="2944.1684">5779 1195 113,'-6'-18'41,"18"20"0,-12-2-1,0 0-36,0 0 0,57-13-2,-57 13 1,55-13-2,-55 13 1,58-7-1,-19 3 0,22 7-1,-10 10-1,-5 5 1,-12 11 0,-12 9 0,-21 5-2,-5 4 1,-10-5-2,-1-4 0,6-3-5,-6-17-19,25-3-13,-10-15 0,28-5 0,-10-13-1</inkml:trace>
  <inkml:trace contextRef="#ctx0" brushRef="#br0" timeOffset="3411.1951">6347 1074 107,'-5'-52'37,"5"52"2,0 0-1,-6-58-39,6 58-2,0 0 0,0 0 1,0 0-1,0 0 2,0 0-1,50 14 1,-50-14 3,17 24 0,9 11 1,4 6 1,-9-2 1,-7 6 0,-17-2-1,-2 2 1,-9-3-2,0-6 1,1-4-1,6-6-1,5-6 0,10-9-1,7-11 0,10-11 0,6-10-1,4-6 0,3-7 1,-38 34-1,0 0 2,61-60-2,-61 60 0,0 0 0,52-54 0,-17 35 0,-22 9 0,0 16-2,-9 5 0,4 18-1,-7 3-1,5 5-2,10 5-3,9-17-11,23 0-18,-4-11-2,18-3 1,-8-17 0</inkml:trace>
  <inkml:trace contextRef="#ctx0" brushRef="#br0" timeOffset="3826.2188">7309 1226 119,'0'0'40,"-6"-49"3,6 49-4,-19-20-34,-11 16-1,-13 8-1,6 16-1,-2 3-2,7 9 0,3 2 0,20 5 0,22-10 0,5-7 0,8-9 0,6-10 0,4-7 0,1-10 0,-1-7 0,1-4 0,-1-3 0,-5 3 0,-3 0 0,-7 13 0,-4 9 0,-4 13 0,-7 18 0,-7 13 0,-9 16-2,-8 17 0,-5 8 2,-9 14-1,-2-5 1,-6 0-1,0-9 1,-1-8-1,-2-17 1,4-10-2,3-16 1,3-15-2,3-7-1,-7-19-5,18 3-10,-18-27-14,17 3-8,-11-18 2,12-6-2</inkml:trace>
  <inkml:trace contextRef="#ctx0" brushRef="#br0" timeOffset="4850.2774">8412 650 75,'0'0'34,"0"0"-5,0 0 0,0 0-18,0 0-4,0 0 1,-12 65-2,1 17-1,3 12-3,0 9-1,-4 2-3,5-9-4,21-16-28,-2-21-2,18-35-1,1-20-1</inkml:trace>
  <inkml:trace contextRef="#ctx0" brushRef="#br0" timeOffset="5296.3029">8820 1033 92,'0'0'39,"0"0"1,0 0-3,0 0-31,0 0 0,-47-37-1,28 47-1,-19 18-1,-8 8-2,10 9 1,1-1-2,9 7 1,8-4-1,12-4 1,16-21-2,9-10 2,10-10-1,3-11 1,6-10-1,-38 19 1,0 0 0,64-48 0,-64 48 0,0 0 0,61-63 0,-61 63 0,0 0-1,50-57 0,-50 57 0,0 0 0,35-27-1,-35 27 1,0 0-3,5 27 1,-15 7-1,3 4-2,7 5-6,5-17-17,25-12-11,1-12 0,20-3-1,-2-15 1</inkml:trace>
  <inkml:trace contextRef="#ctx0" brushRef="#br0" timeOffset="5613.321">9306 1136 88,'-18'21'37,"-3"5"1,-2 11 1,-3 5-35,5 1 0,10-9-1,7-7 0,4-5-1,6-9 0,5-13 0,6-10-1,3-15 1,4-5-1,-24 30 1,0 0-1,41-68 1,-41 68-2,28-55 2,-28 55-2,28-59 0,-28 59 0,22-52-1,-22 52-1,0 0-3,40-57-1,-40 57-11,0 0-22,51-29 0,-51 29 0,47-7-1</inkml:trace>
  <inkml:trace contextRef="#ctx0" brushRef="#br0" timeOffset="6083.3479">9953 1045 73,'0'0'41,"0"0"-1,0 0 2,0 0-18,0 0-18,-48 21 0,-13 7-2,-8 10-3,15 4 1,11-3-2,30 5 1,19-14-1,22-16 0,14-12 0,10-8 0,5-12 1,-57 18-1,60-29 1,-60 29-2,61-37 2,-61 37-1,55-43 0,-55 43 0,49-39 1,-49 39-1,0 0-2,46-39 2,-28 48-2,-9 7 2,-7 20-2,-13 19 1,-13 22 0,0 18-1,-10 7 2,5 11-1,-3-27 1,1-4 0,-1-11 0,-2-14-1,3-16 2,-1-13-2,4-18 0,4-16-2,12-9-7,0-30-19,24-2-10,-2-19 0,24-5-3,3-13 3</inkml:trace>
  <inkml:trace contextRef="#ctx0" brushRef="#br0" timeOffset="6466.3698">10426 1109 102,'19'13'41,"-19"-13"0,0 0-1,0 0-37,51 22-1,-51-22 0,49-1 0,-49 1-1,60-21 0,-60 21 1,69-28-1,-69 28-1,64-31-1,-64 31 1,52-31 0,-52 31 2,0 0 0,0 0-1,0 0 1,-7-29 2,-34 51-1,-19 10-2,4 13 2,4 5-3,21 0 0,26-9-4,37-13-1,35-21-8,-67-7-6,87-16-9,-32 2-13,12-1 0,3-8-1,10 0 0</inkml:trace>
  <inkml:trace contextRef="#ctx0" brushRef="#br0" timeOffset="7150.4089">11921 788 63,'0'0'39,"0"0"-1,25-56 2,-25 56-19,0 0-17,0 0 0,0 0 1,0 0-1,0 0 0,7 53-1,-11-1 1,-16 25-1,3 11-1,-7 3 0,8 3-1,-2-11 0,8-11-1,1-22 0,10-22 1,5-18 0,7-12-1,5-16 1,2-9 0,4-10 1,-24 37-1,0 0 1,48-68-2,-48 68 1,33-51 0,-33 51-1,0 0 0,48-59 1,-14 35-1,-11 18-1,-4 12 1,-2 17-2,-6 10 0,-2 9-2,5 8 0,5-1-7,-2-15-13,22-1-17,-7-13 2,15-5-1,-5-15 0</inkml:trace>
  <inkml:trace contextRef="#ctx0" brushRef="#br0" timeOffset="7540.4312">12597 1147 103,'0'0'40,"0"0"1,0 0-2,0 0-36,0 0-1,0 0 1,39-48-1,-39 48 0,0 0 0,67-16-1,-67 16 0,54-19-2,-54 19 1,0 0 0,63-39-1,-63 39 1,0 0-1,0 0 2,0 0 0,0 0 1,0 0 1,-59-38-1,27 51 1,-44 17-2,8 10 0,17 6-1,29-1-1,26-3-2,33-13 0,28-13-2,17-17-3,18-9-5,-100 10-15,100-22-13,-44 10 2,5-4-1,-13 1 2</inkml:trace>
  <inkml:trace contextRef="#ctx0" brushRef="#br0" timeOffset="7915.4527">13329 1047 103,'0'0'40,"0"0"1,36-53-1,-36 53-34,0 0-1,0 0-1,-34 3-1,-7 22 0,-11 9-1,8 8 0,3 5-2,14 5 2,2-4-2,18-5 1,19-24 0,13-16-1,11-11 2,7-13-2,-43 21 0,52-29 0,-52 29 0,49-42 0,-49 42 0,54-45 0,-54 45 0,0 0 0,59-60 0,-59 60 0,0 0 0,20-25 0,-20 25 0,14 14 0,-13 7-3,-1 13-1,3 2-3,2-2-5,21-4-11,-8-23-8,25-5-10,-5-15 1,-38 13 0,51-15 2</inkml:trace>
  <inkml:trace contextRef="#ctx0" brushRef="#br0" timeOffset="8238.4712">13836 1069 114,'0'0'40,"0"0"3,21-52-7,-21 52-32,0 0 0,0 0-1,0 0-1,-17 24-1,12 15 0,-4 3-1,12 6 1,-3 3-1,6 3 0,-3-7 0,4-20 0,5-10 1,7-13 0,4-14 0,8-10-1,-31 20 3,0 0-3,52-52 0,-52 52 0,40-51-2,-40 51-3,42-54-1,-42 54-12,39-60-11,-39 60-14,30-54 1,-30 54-1,0 0 4</inkml:trace>
  <inkml:trace contextRef="#ctx0" brushRef="#br0" timeOffset="8755.5007">14343 974 98,'32'48'42,"-26"-26"1,-6 4-1,-11 3-27,0 3-12,-4-3 0,12-4-1,10-2-1,17-4 0,2-8-1,5-6 0,1-5 1,6-8-1,-38 8 1,0 0-1,54-24 1,-54 24-1,0 0 2,59-38-2,-59 38 0,0 0 0,45-48 0,-45 48 0,0 0 0,0 0 0,43-48-2,-43 48 2,0 0 0,-4 17 0,-1 20-1,-1 21 2,-8 20-2,0 15 0,-10 6 1,7 6 0,-2-14 0,-3-1-1,-1-13 1,-6-6-1,-3-16 2,-2-13-2,-5-11 1,-2-6 0,-2-11-1,0-12-1,1-7 0,4-14-3,14-8-6,-5-17-2,24 2-7,-11-24-9,23 5-10,-6-10-1,11 2-2,0-2 4</inkml:trace>
  <inkml:trace contextRef="#ctx0" brushRef="#br0" timeOffset="9478.5421">15847 1063 67,'0'0'39,"9"-46"-1,-9 46 1,0 0-15,-64 12-19,40-5 0,-21 10-1,0 6-1,13 1-1,32-24-2,-4 21 1,14-3-1,26-3 0,15-2 0,14-1 0,-10 4 1,-2 8-1,-20 0 1,-24 11-1,-17-1 0,-17 3 1,-13-3-1,-4 0 0,-2-11-1,2-5-2,14-10-4,5-22-18,31-1-14,4-12 0,30-4 0,4-6 0</inkml:trace>
  <inkml:trace contextRef="#ctx0" brushRef="#br0" timeOffset="9793.5601">16259 1098 99,'0'0'41,"0"0"-1,30-21 0,-39 30-34,-14 12-3,-14 12 1,-12 9-2,13 2 1,1 3-2,21-2 1,32-15-1,13-9-1,10-12 1,6-9-1,2-9 0,3-7 1,-9-11-1,-6-5 0,-37 32-1,0 0-1,29-57 1,-29 57-2,0 0 0,2-61-4,-2 61-3,0 0-17,-6-69-12,6 69-1,0 0 0,8-69 0</inkml:trace>
  <inkml:trace contextRef="#ctx0" brushRef="#br0" timeOffset="10026.5734">16785 759 77,'0'0'40,"53"-22"0,-53 22 1,0 0-17,0 0-21,0 0 0,0 0-2,40 73 0,-66-5 0,0 13 0,-3 4-2,10 2-1,11-4-5,9-14-1,22-17-20,-4-32-11,14-9 1,-5-15-2,14-8 2</inkml:trace>
  <inkml:trace contextRef="#ctx0" brushRef="#br0" timeOffset="10221.5846">17075 1158 109,'31'-66'41,"-31"66"1,0 0-2,1-31-37,-1 31 0,-24 26-2,2 17-1,-3 2-1,10 8 0,3-4-3,10-13 0,13-14-7,-11-22-21,29-10-9,-11-12 2,-18 22-2</inkml:trace>
  <inkml:trace contextRef="#ctx0" brushRef="#br0" timeOffset="10349.5919">17225 796 95,'0'0'11,"2"-66"-12,-2 66-2,-1-48-37</inkml:trace>
  <inkml:trace contextRef="#ctx0" brushRef="#br0" timeOffset="10822.619">17568 1001 102,'0'0'42,"0"0"0,8 48-3,-8-48-34,0 0-1,-84 20-2,28 2 1,-1 9-2,18 8 0,8 10-1,17 7 0,14-3-1,23-9 1,7-19 0,12-13 0,6-13 0,6-19 0,0-12 1,-54 32-1,52-45 2,-52 45-1,57-61 0,-57 61-2,47-74 1,-47 74-1,44-80 2,-44 80-3,35-75 1,-35 75 0,26-57 0,-26 57 3,0 0-1,0 0-2,17-32 1,-32 45 0,-9 27-2,1 20-1,-3 16-4,1-5-10,20-4-16,1-17-7,32-28-1,0-18-1</inkml:trace>
  <inkml:trace contextRef="#ctx0" brushRef="#br0" timeOffset="11407.6524">18248 989 73,'0'0'40,"0"0"0,0 0 1,0 0-29,0 0-5,0 0-1,-47-12-1,47 12-1,0 0-2,0 0 1,0 0-2,-55 41 1,55-41-1,0 0-1,0 0 1,0 0-1,-8 51 1,8-51-1,0 0 1,0 0 0,47 35-1,-47-35 0,26 19-1,11-3 1,-7 2-1,-8 6 1,-22-1-2,-14 10 0,-12 4-2,-6-1-3,10-5-16,-17-11-16,22-4-1,-4-15-2,21-1 2</inkml:trace>
  <inkml:trace contextRef="#ctx0" brushRef="#br0" timeOffset="11908.6811">17914 934 49,'0'0'37,"-46"37"1,46-37-1,0 0-15,0 0-14,0 0 0,0 0 0,0 0-2,0 0-3,0 0-1,0 0 1,0 0-1,0 0 0,-11-59 0,11 59-2,16-59 1,-16 59 1,16-71-1,-16 71-1,15-73 1,-15 73-1,14-69 1,-14 69-1,11-59-1,-11 59 1,0 0 0,11-56-2,-11 56-1,0 0-9,0 0-23,0 0-6,0 0 1,0 0-3</inkml:trace>
  <inkml:trace contextRef="#ctx0" brushRef="#br0" timeOffset="17289.9889">19211 1019 52,'0'0'37,"51"-16"0,-51 16-3,0 0-20,0 0-2,0 0-4,0 0-1,48-33-3,-48 33 0,0 0-1,0 0-1,0 0 0,0 0 0,-54-12 0,54 12 0,-52 16-1,34-2-1,-50 22 1,-5 6 0,6 2 0,2 6-2,14 4 1,10-3-1,28-7 2,30-27-1,20-12 0,10-9 1,10-8 0,9-9 0,-66 21 0,69-31 1,-69 31-1,74-42 0,-74 42 0,68-52 1,-68 52-1,59-49 0,-59 49-3,45-49 0,-45 49 3,0 0-1,49-46 0,-49 46-1,29-1 1,-35 16-2,-7 22 4,-6 16-3,4 7-2,1 6-2,6-6-1,11-12-4,8-27-6,26-7-20,-8-17-2,16-4-1,-6-15 2</inkml:trace>
  <inkml:trace contextRef="#ctx0" brushRef="#br0" timeOffset="17734.0143">19798 1108 61,'34'-53'38,"-34"53"0,0 0 0,0 0-13,0 0-21,0 0 0,0 0-1,8-19-1,-26 52 0,-4 2 0,8 11-1,-5-1 0,7 1 0,-2-5-1,10-5 1,4-16 0,0-20 0,12 9 1,2-16-1,1-15 1,6-6 0,-21 28 1,0 0-2,38-55 2,-38 55-3,0 0 2,50-67-1,-50 67 0,0 0-1,45-64 1,-45 64-1,0 0 0,0 0 0,57-43 0,-57 43 0,14 18-1,8 9-1,-7 11-1,-3 10 0,-2 5-4,2-3-1,10-5-10,-11-31-14,25-2-7,-3-13 0,12-6 0</inkml:trace>
  <inkml:trace contextRef="#ctx1" brushRef="#br0">23141 6974</inkml:trace>
  <inkml:trace contextRef="#ctx0" brushRef="#br0" timeOffset="18184.04">20523 1165 93,'33'-66'38,"-33"66"-1,0 0 4,1-58-35,-1 58 0,0 0-1,0 0-1,-57-38 0,57 38-2,-74 21 2,22 9-3,0 7-1,9 9 1,10 2-1,21 1 1,14-13-1,22-16 0,14-23 0,-38 3 1,51-22 1,-51 22-1,69-39 1,-69 39-4,74-59 3,-74 59-2,79-76 1,-79 76-1,67-83 0,-67 83 0,61-80 0,-61 80 2,44-63-1,-44 63 0,0 0-1,0 0 3,0 0-1,48-27 0,-73 71-1,5 24 0,-4 18-1,5 2-3,11 1-5,8-29-12,23-15-6,-4-27-7,19-8-5,-11-14-5,10-7 3</inkml:trace>
  <inkml:trace contextRef="#ctx0" brushRef="#br0" timeOffset="18859.0786">21780 769 62,'19'-68'40,"-19"68"-1,0 0 1,17-59-22,-17 59-13,0 0 1,0 0 0,0 0-2,0 0-1,0 0-1,0 0-1,0 0 0,0 0 2,-19 53-1,19-53 0,-31 90-2,16-10 1,-1 1-2,4 6 1,6-5-4,11-22-3,12-18-8,2-24-23,18-15-3,-37-3 2,0 0 0</inkml:trace>
  <inkml:trace contextRef="#ctx0" brushRef="#br0" timeOffset="19077.0911">22121 1018 97,'0'0'40,"0"0"2,0 0-1,0 0-37,0 0 0,25-19-1,-32 47 0,-8 12-4,5 9 2,-7 1-4,5 3 0,7-1-3,0-23-13,19-12-21,-1-12 0,13-9-1,-6-13 1</inkml:trace>
  <inkml:trace contextRef="#ctx0" brushRef="#br0" timeOffset="19257.1014">22315 890 102,'-6'-74'41,"6"74"0,-11-68-2,11 68-39,-14-50-4,14 50-9,0 0-26,0 0-1,6-49 0,-6 49-1</inkml:trace>
  <inkml:trace contextRef="#ctx0" brushRef="#br0" timeOffset="19844.135">22768 884 79,'0'0'41,"0"0"-1,0 0 0,0 0-29,0 0-5,-49 21-1,49-21 1,-52 11-1,52-11 0,-54 17-2,54-17 1,-55 23-2,55-23 1,0 0-1,-59 45-1,59-45-1,0 0 0,0 0 2,-3 58-2,3-58 0,0 0 0,58 17 0,-58-17 0,60-6 0,-60 6-2,66-18 1,-66 18-1,66-22 0,-66 22 2,52-22-1,-52 22 1,0 0 1,0 0-1,-2 33 0,-25 17 1,-20 16-1,-5 10 0,-10 8-2,4 9 2,-1-6-2,19-21 2,12-17 1,4-11-2,13-10 1,9-9 0,13-17 1,14-16-1,4-9 1,14-8-1,9-10-1,5-4 1,2-4-1,2-7-2,-2 7-1,-7-2-5,6 6-11,-58 45-4,0 0-10,61-63-5,-61 63 0,0 0 0</inkml:trace>
  <inkml:trace contextRef="#ctx0" brushRef="#br0" timeOffset="20374.1653">23214 993 106,'0'0'40,"0"0"1,0 0-11,0 0-26,0 0 1,0 0 0,0 0-2,0 0 1,0 0-1,0 0 1,0 0-2,-27 28 1,4 8-3,7 5 1,-5-2-2,10 4 2,3-10-2,15-10 2,13-22-1,9-6 0,-29 5 1,0 0-1,66-27 3,-66 27-3,55-30 0,-55 30 0,55-37 0,-55 37 0,51-43 0,-51 43 0,47-36-2,-47 36 2,0 0 0,56-41 0,-56 41 2,0 0-2,0 0 0,0 0 0,0 0 0,-5 31 0,-7 2 0,7 4 0,4-4-4,8-8-2,9-3-7,-16-22-7,0 0-5,0 0-4,69-12-5,-69 12-5,0 0 0,67-36 3</inkml:trace>
  <inkml:trace contextRef="#ctx0" brushRef="#br0" timeOffset="20558.1758">23795 1033 101,'0'0'40,"47"-32"3,-47 32-2,0 0-36,0 0-1,1 25 0,-16 5-2,1 13-1,0 1-2,-1 2 0,5-3-4,5-12-3,25-19-17,-20-12-14,32-7-1,-32 7 0,0 0 2</inkml:trace>
  <inkml:trace contextRef="#ctx0" brushRef="#br0" timeOffset="20715.1848">23991 949 109,'9'-58'41,"-9"58"-1,2-52-2,-2 52-56,0 0-21,2-59-2,-2 59-1,0 0 0</inkml:trace>
  <inkml:trace contextRef="#ctx0" brushRef="#br0" timeOffset="21263.2161">24399 932 95,'0'0'42,"0"0"0,0 0 0,0 0-36,0 0 1,-66 10-1,66-10-2,-51 15 0,51-15-1,-80 35 1,33-2-4,6 3 0,23 4 0,12-5 0,26-7 0,-20-28 0,0 0 0,73 6 0,-73-6 0,73-19 0,-73 19 0,77-41 0,-77 41 0,87-57 0,-39 23 0,-48 34 0,75-85 0,-75 85-2,74-86 4,-74 86-4,54-85 4,-54 85-2,35-62 0,-35 62 0,0 0 0,0 0 0,0 0 0,0 0 0,0 0 0,-47 15 0,20 7 0,-5 60 0,6 18 0,3 3 0,13-6 0,13-11-5,12-26-8,22-16-8,-20-31-2,30-4-4,-21-18-2,27-2-6,-15-4-6,12 0 3</inkml:trace>
  <inkml:trace contextRef="#ctx0" brushRef="#br0" timeOffset="21429.2256">25054 1323 121,'-19'12'44,"-6"-6"-1,11 1-1,3-9-45,-3-16-11,23 7-12,-19-5-10,10 16-8,10-13-1,-10 13 1</inkml:trace>
  <inkml:trace contextRef="#ctx0" brushRef="#br1" timeOffset="27371.5655">1901 1829 28,'-18'-10'27,"18"10"3,-16-5-3,16 5-15,-12 0-2,12 0-3,0 0-1,0 0-1,0 0 0,0 0 1,0 0-1,19-2 1,-5 4-2,-1-4 0,3 4-1,-2-2 0,3 3-2,-1 2 1,6 0-2,2-2 1,3 3 0,3-4-1,7-1 1,10-1 0,5-4 0,6-2 0,6-2 0,3 0 0,3 1-1,3-2 0,3 3 0,-3 0 0,0 0 0,1 4 0,1 0 0,2 1-1,1-2 1,3 2 0,2 0 0,1 1 0,2-1 0,2-2 0,2 3 1,3 0-1,-1 3 0,1-1 0,2 0 0,0 3 1,-2 0-1,2 0 0,2 0 1,-1 1-1,3-3 1,2 0-1,2-1 0,3-2 1,3 1 0,6-3 0,-2 1 0,3-2 0,4 3 0,-2-2 0,3 0 0,5 0 0,4 1 0,-3-1-1,5-3 0,-1 2 1,3-2-1,5 2 0,2-4 0,-3 3 0,-1 1-1,2 1 1,-5 1 0,2-1 0,-3 4-1,-6-1 1,-3 2-1,-1-1 1,-1 2-1,1-2 1,-5 3-1,-1-1 1,-3 0 0,0 2-1,3-3 1,0 2 0,-1-2 0,1 1-1,1 1 2,0-1-2,5-1 2,3 3-2,3-2 2,-4-1-1,3-1 0,3 0 0,4 0 0,3-1 0,-1 0 0,-1 0 0,0 2 0,-3-3 0,6 1 0,-3 0 1,-3 1-1,-3-3 0,0 1 0,0-1 1,2 0-1,1 1 0,-1-3 0,-4 1 1,6 0-1,0 1 0,8-3 0,0 1 0,0-1 1,-1-1-1,4 0 0,3 1 0,-2-2 1,-1 0-1,-4 2 0,-2 1 0,2-2 0,-4 3 0,-4-2 1,-1 3-3,3-3 3,-1 3-3,5-3 3,1-1-2,0 2 1,3-5-1,2 3 2,3-2-1,1-1 1,0 1-1,-1-1 0,0 0 0,3 0-1,-3-1 1,3 2 0,-5-1-1,5-1 1,0-2-1,5 2 1,0 1 0,-3-2 0,5-1-1,0 1 1,2-2 0,-3 1 0,-3-2 1,1 4-1,2-1 0,-5-2 0,-3 7 1,-6-1-1,2 0 0,0 2 0,-6 1 1,-2 1-1,-1 0 1,-6 2-1,4-2 0,-2 0 1,-5 1-1,-1-1 0,-1 1 0,-1 0 1,4 0-1,-7 0 0,-4-1 0,-2 3 0,-1 1 0,-7-1 0,-1 0 0,-3 2 1,-6-1-1,2 0 0,-7 3 0,3-6 0,-5 3 0,-1-1 0,-1 0 0,-6-2 1,4 2-1,-5-2 0,1 3 0,-2 1 0,1-3 0,-2 0 0,-1 0 1,0 1-1,-2-1 0,-3 2 0,-3-4 0,1 2 1,-5-4-1,0 3 0,-1-1 0,-7 1 0,-1-3 0,-5 1 1,0-1-1,-5 0 1,-2 2-1,-1-2 0,4-1 1,-4 2-1,1 1 0,-2 1 0,-1-3 0,-4 2 0,0 1 0,-4-2 0,-6 1 0,1 2 1,-9-1-1,-3-1 1,-4 2-1,-13 0 1,16-2-1,-16 2-2,0 0-1,0 0-5,12 2-25,-12-2-4,0 0 0,-16 2-2</inkml:trace>
  <inkml:trace contextRef="#ctx0" brushRef="#br2" timeOffset="37648.1533">1906 4222 16,'0'0'19,"4"15"1,-8-4-14,3 1-2,1 4 0,-2 3 0,2 3 0,-1 3 0,1 5 1,-1-2-1,5 5 1,-7-1 0,7 3-1,-4-1 0,4 4-1,-3-2-2,3 4 1,-1 2-1,-2 4 1,-1-2 1,1 5-2,-2-4 2,1 4-2,0-4 2,5 3-1,-5-6 1,4-2-3,1-2 0,2-1 1,0-1-1,1 0 0,-1-2 0,-1 4 0,0-1 0,-2 1 1,0 1-1,-1 2 1,-1 1 1,0 1 0,-2 0 0,1 1-1,-1-3 1,2 3 0,-1 0-1,2-1 0,-2 4-1,2-1 0,0 4 0,-1 4 1,-1 0-2,-1 2 2,-1 2-1,-3 1 1,4-1-1,-1-3 2,0-1-1,1-3 1,0 1-1,1-2 2,4-4-2,1-1 0,1 0-1,-2 4 1,4-3-1,-5 1 0,2-2 0,-1 2 0,0 4 0,0-1 0,-5-3 1,3 1-1,-1 1 1,2-3 0,-3 1 0,5 2 0,-5-4 1,5 1 0,-2-1-2,3 2 1,-4-2-1,2-1 1,-1-3-1,1 3 0,0-6 0,-4 5 0,1 0 0,0-3-1,-2 0 2,3 1-2,-3-1 1,2 2 0,0-2 1,1-3-2,0 1 2,1 0 0,-1 0-1,3 0 1,-4 0-1,3-1 0,-1 1 0,0 1 1,1-2-1,-3 0 0,-1 0 0,3 0 1,-4 0 0,2 0 0,-1 0 0,0-1-1,3 1 1,-3-1-1,1 0 1,0 0-1,2 2 0,-2-4 0,1 2 0,1-3 0,-3 3 0,0-1 1,2 2-1,-2-3 1,-2 2-1,2-3 1,-1 1-1,0-2 1,0-1-1,0 0 0,3-3 1,-1 1-2,-2-4 1,4 3 0,-4-1 0,3 0-1,-1 2 1,-2-1 1,0 3-1,0-2 0,-1 3 0,0-2 1,-1 0-1,2 2 1,0-3-1,0 1 0,2-3 1,-1 0-1,-2 1 0,4 0 1,-2-3-1,0 0 1,0 0-1,3-1 0,-2 0 0,1 0 1,-1-3-1,0 0 0,3-2 0,0 2-1,-2-1 0,2-2 0,-2-1 0,2 1 0,1 0 0,-2-1 0,1 2 0,-2-1 2,1 0-1,-1-1 0,3 1 0,-3-1 1,2 0-1,1-3 1,-1 3-1,0-3 0,5 0 0,-5 1 0,3 1 1,1-1-1,-2 1 0,0 0 0,2 0 0,-1 0 1,1 0-1,-2-2 0,0-2 0,3 1 0,3-4 1,-1-1-1,4-4 0,0 2 0,3-3 1,3 0-1,-1 2 0,2-2 0,-4 0 0,3 2 1,-4-1-1,-1 1 0,4 1 0,-5-1 0,3-1 0,-2 2 1,2-4-1,0 0 0,1-2 0,2-2 0,0 1 0,1 0 0,-1-1 0,2 2 0,-1 0 0,-1 2 0,0 0 0,-1 1 0,-2 0 0,0 1 0,0 0 0,0-1 0,2 0 1,-3-1-1,3 2 0,1-3 0,1 0 0,2 0 0,-2-1 0,0 1 0,-1 2 1,2-1-1,-2 1 0,0 1 0,-1 1 0,-1-2 0,2-1 0,-2-1 1,1 1-1,-1-2 0,2-3 0,2 2 1,-4 0-1,2 0 1,0 0-1,-1 1 0,2 1 1,-3 1-1,2 3 0,-1-2 0,1 0 1,0 1-1,0 0 0,1-1 0,2-2 0,2 0 0,-1-1 0,0-1 0,2 1 0,4-2 0,-1 1 1,-1 1-1,1-1 0,-1-1 0,3 0 0,-4 1 0,0-1 0,-2 1 1,1 1-1,-3-2 0,2 1 0,-2 0 0,-1 1 0,2-1 1,-2-1-1,3 0 0,-2 0 1,5 1-1,-1-2 0,0 0 0,3 0 0,-1 3 0,2-3 1,3 2-1,-2 0 0,0 2-1,1 0 1,-1-1 0,-4 5 1,4-4-2,-6 2 1,-1 0 0,0-1 0,-3 1 0,3 0 0,-6-1 0,2 1 0,-4 1 0,2-3 0,-1 2 0,-4-1 0,6 0 0,-2 2 1,-2-1-1,0 1 0,0-2 0,0 0 0,-1-1 0,-1 2 1,2-3-1,-2-3 0,0 2 0,-2 1 0,6-1 0,-6 1 0,4-1 0,0 1 0,-2 0 0,1 1 0,2-1 0,-2 0 0,0-2 0,4 2 0,-1 0 0,-1 0 0,-1-1 0,2 1 0,-2-1 0,3 1 0,-2-2 0,-1 1 0,1 0 0,0-1 1,1-3-1,-1 3 0,-1-2 0,1 0 0,-4 2 0,1-1 0,0 2 0,-2 0 0,1 1 1,-3 0-1,-1 0 0,-1 0 0,0 0 1,-10 0-1,20 0 0,-20 0 0,16 0 0,-16 0 1,16-1-1,-16 1 0,15-1 0,-15 1 0,14-2 0,-14 2 0,15 2 0,-15-2-1,14-2 1,-14 2 0,13-2 0,-13 2 0,15-4 0,-15 4 0,16-5 0,-16 5 0,19-4 0,-19 4 0,19-2 0,-7 2 0,-1 0 0,0 1 0,1 0 0,-1-1 0,1 2 0,0-4 0,2 1 0,0 0 0,4-1 0,-3-2 0,2 2 0,-1-1 0,5 0 0,-2 1 1,-1 0-1,1 1 0,-1-1 0,0 1 0,0 1 0,2-1 0,-4-1 0,0 1 0,3-1 0,-3 0 1,1-2-1,0 0 0,0-2 0,-2-2 0,4 2 0,-3 0 0,1-3 0,2 1 0,-3 4 1,-2-4-1,0 1 0,-2 2 0,-12 5 0,21-14 0,-21 14 0,18-17 0,-10 6 0,1-3 0,-1-2 0,-2-2 0,3 1 0,-1-1 1,0 0-1,2 1 0,-1 2-1,-2-1 2,1 1-1,1 0 0,-2 2-1,1 0 1,0 1 0,-2-1 0,1-2 0,-1 0 1,1-2-2,0-1 2,0-1-2,1-3 2,0 1-1,3-1 1,-2-1-1,0 1 0,-1 2 1,-1-1-1,0 1 1,-2 1-1,-2-1 0,-1 3 0,0-2 0,-2-1 0,3 0 0,-2-2 0,4 0 0,0 0 0,-1 3 0,3-7 0,0 1 0,2 1 0,1-2 0,-5-1 0,5 0 0,-1 1 0,-3-2 0,-2 2 0,4-3-1,-2 1 1,2-3 0,0 1-1,-1-1 0,3-4 1,0-1-1,3 0 1,-4 0-1,0-1 0,1 0 2,0 1-1,-3 0 0,-2 4 0,2-4 0,-2 4 0,-1-5 0,1 4 0,0-3 0,-1 2 0,3-2 0,-1 0 0,2-3 0,-1 3 0,-3-1 0,1 0-1,2 0 1,-1-1-1,-3 0 1,2 1-1,-2-1 1,1-3-1,-1-1 1,-1 1 0,2-2 0,-2-3 0,1 3-1,-1-2 2,0 1-2,1 4 2,-3-3-2,2-1 1,-1 1 1,-3-2 0,2 1 0,-1 0-1,1-2 1,0-1 0,0-2 0,-4 1 0,3-1-1,1 0 0,-1-2 0,1 1 1,-1 2-2,-2-2 2,1 3-1,2 0 0,-2-2 0,-1 3 0,2-2 0,0 1 0,-1 0 1,-1 0-1,0 0 0,1 0 1,-2 2-1,2-2 0,-2 0 0,0 2 0,-1-2 0,3 1 0,-2 1 0,1-1 1,-2 0-1,1-1 0,-1 4-1,3-2 1,-5-1-1,4 1 1,0 0-1,-1-4 2,0 4-2,0-4 1,2-2 0,-3 1 0,3-2 0,0 2-1,-1-2 2,0-1-3,1 3 1,-2 1 0,1 0 0,-2 2 0,3 1 0,-1-2 2,1 2-3,1 0 2,1 1 0,2-1 0,-1-1 1,3-2-1,0 1 0,3-2 0,-2 1 2,5-1-3,0-2 2,4 4-2,-2 3 2,2 0-2,2 3 2,1 6-1,1 0-1,3 1 1,3 1 0,1-1 1,3 2-1,0-6 0,5 3 0,-2 0 1,0 1-1,0 5 0,-9 7 0,2 1 1,-7 10-1,-3 1 1,-1 7-1,-13 4 0,17 0 1,-17 0-1,18 3 0,-18-3 0,16 1 0,-16-1 0,17-1 0,-17 1 0,13-2 0,-13 2 0,0 0 0,10-6 0,-10 6 0,0 0 1,0 0-1,0 0 0,0 0 0,0 0 1,0 0-1,0 0-1,-12-1 0,12 1-2,0 0-2,0 0-4,0 0-13,0 0-12,-6-13-1,6 13-2,0 0 2</inkml:trace>
  <inkml:trace contextRef="#ctx0" brushRef="#br2" timeOffset="46303.6484">2312 5601 29,'13'-9'27,"-13"9"0,10 5-4,-10-5-13,16 8-2,-5-8-2,12 5-1,0-7-1,9 1-1,7-5 0,4 2 0,2-4 0,7 5-1,-2-3 0,3 6-1,-6 4-1,1 1 1,-5 10-1,-3-1 1,0 7 1,-4 1-2,-5 1 2,1 0-1,3-1 2,2-4-2,1-4 2,9-1-3,-1-6 0,6-2 1,3-2-1,3-3 0,-1 0 0,4 0 0,1-4 0,7 1 0,2-5 0,5-5 1,0 0-3,5-2 3,3-3-4,-2 0 2,-1 3-2,-3 1 3,-7 9-3,-3 6 3,-4 4 2,-2 6-3,-7 3 3,-1 4-1,-2 0 1,-1-3-2,-1-1 4,0-4-7,-1-2 3,1-2 0,3-4 0,2-1 0,2 1 0,-1-1 0,5-1 0,1 1 0,1 0 0,-1 1 0,1 1 0,-1 0 0,0-2 2,1 0-1,-1-2-1,2-1 1,-2 0 0,8-1 0,0-1 0,4 3 0,-3-5 0,0 2 0,-4 3-1,-1 0 0,-5 1-1,-8 1 0,-4 0 0,-7 1-1,0 0 1,-3-3 1,2 0-1,0-2 2,3-1-5,4-3 7,1-1-6,0 1 2,7 6-19,-12-6-11,-3 3-3,-9 3 1,-10 1 2</inkml:trace>
  <inkml:trace contextRef="#ctx0" brushRef="#br0" timeOffset="51115.9236">2756 8345 46,'-7'-16'29,"-2"5"2,-4 1-1,-1 9-22,-7-2-1,1 12 1,-12-1 0,-7 17 0,-8 1-2,-2 11-1,-5 3-1,-1 12 1,-1 0-1,5 9-1,8-1 0,9 7-2,11 0 1,14 0-1,9-4 0,17-1-1,12-13 0,14-10 0,13-17 1,6-13-1,4-22 1,8-17 0,-2-17 0,0-17 0,-8-15-2,-9-8 1,-10-8 0,-11-8-1,-12 5 0,-10 1 0,-14 12 0,-10 8-1,-8 18 0,-9 14-2,1 28-2,-10 9-6,7 34-23,-6 12 0,15 21-2,-1 8 1</inkml:trace>
  <inkml:trace contextRef="#ctx0" brushRef="#br0" timeOffset="51618.9524">2720 9120 88,'-35'-39'36,"-8"0"-1,4 20 1,-11 8-32,6 13 0,-6 18-2,2 18 1,1 17-1,8 19 0,2 16-1,13 10 0,14 9 0,13-2 0,16-8 0,20-15 0,12-19 0,14-24 1,9-27 0,9-25-1,-2-32 1,4-20-1,-4-20 0,-8-14 0,-11-11 0,-12-2-1,-16 1 0,-13 6-1,-14 10 0,-13 17 0,-9 18-1,-12 17-2,-2 24 1,-4 12-4,8 29-4,-1 3-25,16 24 1,0-1-1,20 16-2</inkml:trace>
  <inkml:trace contextRef="#ctx0" brushRef="#br0" timeOffset="52084.979">3511 9151 88,'-38'-38'35,"-4"18"1,-15 3 1,-2 21-32,-9 9 0,0 14-1,0 11 0,6 19-1,5 5-1,15 13-1,13 8 0,14 1 0,19-4-1,16-16 1,16-14 0,18-22 0,13-26 0,8-23 0,3-30 0,4-21 0,-4-19 0,-9-8 0,-10-5 0,-19 3-1,-14 6 0,-15 7 0,-15 12-1,-13 14 1,-9 20-2,-8 11 0,-2 17-4,-3 4-8,17 17-21,-1-3-2,19 10 0,4-14-2</inkml:trace>
  <inkml:trace contextRef="#ctx0" brushRef="#br0" timeOffset="52519.0039">3847 8094 87,'-29'-12'36,"6"14"0,-16 4 1,2 21-33,-15 12 0,0 22 0,-4 12-1,3 12 2,1 6-2,16 5 0,12-8 0,23-12-1,20-17 1,23-24-2,21-23 1,20-20-2,12-22-1,6-16 1,-4-15 0,-7-7 0,-14-7-1,-18-1 1,-22 4-1,-24 4 0,-21 12 0,-19 7-2,-13 17-2,-10 8-4,7 28-17,-12 3-11,13 24-1,6 5-1,16 18 2</inkml:trace>
  <inkml:trace contextRef="#ctx0" brushRef="#br0" timeOffset="52988.0307">4406 9829 86,'-43'-39'36,"2"31"0,-10 16 0,0 26-28,-3 26-6,2 18 0,4 14-1,6 14 1,6 2-2,16-3 0,16-12 0,15-17 0,17-26 0,20-24 2,11-30 0,10-28-1,3-22 2,-1-18-2,-6-14 2,-13-5-1,-14-3 0,-14 0-3,-17 8 1,-15 5-4,-8 12 0,-11 5-1,2 23-8,-9-5-23,16 17 0,-2-1 0,15 11 0</inkml:trace>
  <inkml:trace contextRef="#ctx0" brushRef="#br0" timeOffset="53404.0545">4777 8666 81,'-56'-1'36,"-2"10"0,-11 5 0,-3 15-33,-6 5 2,3 15-2,-2 12 2,5 14 0,5 11-2,12 13 0,9 1 0,21-4-1,20-11 0,21-16 0,20-27-1,24-29 0,16-34 0,13-34 0,10-22 0,0-14-1,-10-10 1,-14-6-1,-17 7-2,-20 8 0,-24 15-2,-21 15-2,-18 23-7,-25 3-24,1 22 0,-10 12 0,7 19-1</inkml:trace>
  <inkml:trace contextRef="#ctx0" brushRef="#br0" timeOffset="53871.0812">5273 9247 100,'-81'68'38,"15"20"2,4 1-3,21 10-35,16-4-1,17-1 1,20-15-1,15-12 0,17-21 0,20-21 0,13-31 0,6-19 0,3-22 0,-3-15 0,-9-8 0,-15-10-1,-15 1 0,-19-1-1,-19 7 0,-18 7-1,-8 8 0,-10 9-1,1 14-2,-1 0-6,15 19-26,-1-6 0,16 22 0,10-26-2</inkml:trace>
  <inkml:trace contextRef="#ctx0" brushRef="#br0" timeOffset="54233.1019">6395 8164 71,'-26'-17'36,"-8"18"0,-16 7 0,0 20-30,-9 13-2,0 22 1,-3 7 2,7 16-2,10 4 0,13 6-2,14-9 0,18-9-1,18-18 0,16-20-1,13-20 0,14-25-1,5-23 1,1-15-1,-1-17 0,-11-8 0,-8-9-1,-17-2 0,-11 8-3,-18 4-2,-2 26-13,-25 3-18,0 33 0,-18 9-3,3 30 2</inkml:trace>
  <inkml:trace contextRef="#ctx0" brushRef="#br0" timeOffset="54616.1238">6379 9464 83,'-44'9'37,"-15"3"0,2 19 0,-11 10-31,10 18 1,2 7-2,10 12 1,10 0-3,15-2 1,15-10-2,19-14-1,14-23 0,20-17 0,14-27 0,6-19-1,2-19 1,-2-9-1,-2-11 0,-15 0 0,-13-2 0,-17 4-2,-17 7 0,-13 4-2,-10 14-2,-12-3-8,6 21-24,-17-3 0,11 14-1,-3-5 0</inkml:trace>
  <inkml:trace contextRef="#ctx0" brushRef="#br0" timeOffset="55120.1526">5182 8253 85,'-15'-15'37,"-2"-2"0,17 17 0,-19-14-33,19 14-1,-7 26-1,7 9 0,5 14-1,-3 9 1,5 10 0,4 8 0,0-1 0,7-7-1,-3-10 2,8-18-1,-3-22 1,6-25-2,3-25-1,0-23 1,3-17-1,-2-9 1,-6-11-2,-4-3 1,-4 4-1,-8 9 1,-7 13-1,-7 13 0,-3 23-3,-5 9-1,14 24-11,-9 12-21,19 15-1,1 8 0,20 17-1</inkml:trace>
  <inkml:trace contextRef="#ctx0" brushRef="#br0" timeOffset="55610.1807">6731 8721 63,'-10'-16'37,"10"16"-1,-30-18 2,11 23-14,-11-3-19,1 15-1,-1 2 0,-1 15-2,0 6 0,8 10 0,4 4-1,7 1 0,12-2 0,14-5 0,9-17 0,6-14 0,12-19 0,5-18 0,6-15 0,3-20 0,-7-6-2,-5-8 2,-11-4-3,-11 3 1,-13 4-2,-15 5 0,-6 16-5,-20 4-2,8 25-24,-18 2-3,10 17-1,-3 3-1</inkml:trace>
  <inkml:trace contextRef="#ctx0" brushRef="#br0" timeOffset="56346.2228">5655 8002 62,'-1'-19'36,"-10"-5"0,1 4 1,-12-8-24,3 9-5,-13-2-1,0 14-2,-17 11-1,-3 13-2,-8 12 0,-8 11-2,0 10 1,4 5-2,12 4-3,9-10-4,33 2-29,11-15 0,31-2 0,16-18-2</inkml:trace>
  <inkml:trace contextRef="#ctx0" brushRef="#br2" timeOffset="64208.6725">4363 6383 55,'7'-20'37,"3"-19"-1,8-12-1,9-34-11,13-10-16,10-33-2,13-12-2,9-24 0,11-13-1,3-7-2,5-8 0,0 3-1,-6 12-2,-4 13 2,-9 15 0,-12 22-2,-14 21-1,-11 27-2,-15 14-2,-1 32-27,-19 0-2,3 21 0,-7-3-2</inkml:trace>
  <inkml:trace contextRef="#ctx0" brushRef="#br2" timeOffset="65163.7271">4264 2770 69,'7'-20'36,"-7"20"-1,0 0 1,0 0-33,-5 22 0,3 8 1,-8 2 0,5 15 0,-6 3-1,3 7 0,-2-2 0,3-1-1,2-8 0,4-9 0,2-8 0,7-14-1,3-10 0,5-13 0,6-12 0,1-6 0,1-6 0,3-4-1,-3-2 1,1-2 0,-6 6-1,1 1 0,-6 12 0,-4 6 0,-10 15 0,13-7 0,-8 18 1,-1 5-1,1 10-1,-1 5 2,4 2-2,2 2 2,4-2-1,3-5 0,4-6 1,4-11 0,2-9-1,6-15 1,-2-11 0,4-7 0,-3-11 0,0-4-1,-1-3 0,-7 0-1,-2 7 0,-6 2-2,-2 12-2,-6 1-4,9 23-14,-14-6-14,12 16-1,-15-6 0,24 17 2</inkml:trace>
  <inkml:trace contextRef="#ctx0" brushRef="#br2" timeOffset="65592.7516">5204 2861 75,'-4'-12'36,"4"12"-1,-22-16 1,10 16-26,-10-5-4,2 7-1,-7 4 0,3 10-2,-2 3 0,2 6 0,-1 7-1,7 5 0,0 1 0,9 1-1,4-6 0,8-1 0,9-11 0,7-7 0,4-9-1,5-13 1,3-6 0,3-6-1,-1-10 1,-1 0 0,-5-3 0,-3 1 0,-7 2-1,-4 6 1,-2 3-1,-5 7 0,-6 14 0,0 0 0,0 0-1,-4 30 0,0-2 0,2 4-2,2 5 0,0-6-3,11 5-1,-1-26-8,20 2-23,-3-24 2,20-5-2,-2-25 0</inkml:trace>
  <inkml:trace contextRef="#ctx0" brushRef="#br2" timeOffset="65786.7627">5931 2166 95,'-10'13'37,"-15"17"-1,3 27 3,-13 10-35,9 12-1,0 8-2,4 6 0,6 1-4,0-10-2,20 5-23,-7-25-10,13-2 2,-3-26-3</inkml:trace>
  <inkml:trace contextRef="#ctx0" brushRef="#br2" timeOffset="66013.7757">5697 2690 101,'-17'-3'38,"13"14"2,4-11-2,4 12-32,9-11-5,12-1 0,8-3-1,7-7-3,8 3-2,3-13-9,15 13-23,-7-13-2,8 11 1,-13-8-3</inkml:trace>
  <inkml:trace contextRef="#ctx0" brushRef="#br2" timeOffset="66597.8091">6108 2786 103,'1'22'37,"-1"-22"1,21 14-4,-3-20-31,16-4 0,-1-10 0,0-1-1,2-6 0,-5 1 0,-6-4-1,-9 5 1,-10 2-2,-6 3 1,-13 11 0,-8 6 0,-9 6 0,-4 13-1,-6 7 1,4 5 0,0 3 0,11 5-1,4-2 1,16-3-1,13-7 0,16-11 0,13-5 0,8-6 0,7-8 0,4-6 1,1 0-1,-2-3 1,-3 1-1,-12 5 0,-6 2 1,-8 5-1,-10 7 0,-6 9-1,-9 7 1,-1 6 0,-9 6-1,1-1 1,1 0-1,0-1 1,1-2-1,2-9 2,5-10-1,0-10 0,0 0 1,17-25 0,-5-1-1,-2-8 1,1-9 0,1-4-1,4-3 0,0 0 0,4 6-2,-2 0-2,4 13-4,-9-11-22,16 30-8,-7-10-2,11 21 0,-8-6-2</inkml:trace>
  <inkml:trace contextRef="#ctx0" brushRef="#br2" timeOffset="67262.8472">7833 2855 67,'0'0'34,"0"0"-1,0 0 1,0 0-25,-11 0-2,-1-1 0,-9-7-1,-1 1-2,-7-6 1,0 1-1,-6-14-1,-1-1 0,-2-7-2,3-5 0,2-9 0,3-2-1,2-8 0,8-3-1,6 1 1,8 1-1,9 5 2,9 2-1,6 7 0,5 3 0,7 11 1,5 2-1,-2 8 0,0 8 0,-4 9 0,-8 8 1,-12 12-1,-11 17 1,-16 13-1,-10 15 1,-11 13 0,-5 11 2,-2 5-2,-1 1 1,11-1-1,12-11 2,18-11-3,21-19 1,22-14-2,20-24-5,30-4-19,1-26-13,14-3-2,-7-21 1,5 1-3</inkml:trace>
  <inkml:trace contextRef="#ctx0" brushRef="#br2" timeOffset="67732.8741">8409 2518 61,'0'0'38,"-34"-17"-1,11 25 2,-13-4-21,6 15-8,-7-5-3,5 9-2,3-3-1,9 2-1,8-5-1,12-4 0,14-6 0,11-3-2,6-3 0,9 1 1,1-2-1,1 6 1,-6 0 0,-6 10-1,-9 4 1,-14 8-1,-9 5 0,-11 4 0,-1 0 0,-4-3-2,5 0-1,-3-12-3,18-4-5,-2-18-26,24-12-2,2-20 0,17-2-1</inkml:trace>
  <inkml:trace contextRef="#ctx0" brushRef="#br2" timeOffset="67934.8856">8908 2048 91,'0'0'38,"-11"12"0,2 27 2,-14 9-35,8 14-2,-7 11-1,5 7 1,1 8-3,0-1 1,5-1-3,-4-9-5,16 2-22,-8-25-8,9-1-1,-7-20-2</inkml:trace>
  <inkml:trace contextRef="#ctx0" brushRef="#br2" timeOffset="68707.9298">8673 2558 97,'0'0'39,"-12"-3"0,19 14 2,7-9-38,7 0-1,8-2 0,8-2-1,6-1 1,4-3-2,4-1 1,-2-1-2,-5 1 1,-6 1 0,-10 0 1,-4 4-1,-10 3 1,-14-1 1,-5 18-1,-10-3 1,-4 6-1,-6 8 1,-1 7-2,1 0 1,2 3 0,5-2-1,8-1 0,10-8-1,10-7 1,8-9 0,7-10-1,7-10 1,3-9-1,1-4 1,-3-9-1,-3-5 1,-6-2-1,-5 2 0,-5 0 0,-6 4 0,-3 7 1,-5 0-1,1 7 2,2 4-2,-3 13 2,12-13 0,0 9 0,3 2 0,1 4 0,2 2 0,2 5-1,-2 3 2,-5 1-1,-4 7 2,-5 4-2,-4 5 1,-8 3-1,-2 0 0,-4 0-1,1-1 0,-1-7 0,4-2-1,5-7 1,5-15-1,17-7 1,4-11 0,9-11 0,4-5-1,2-5 1,4-2 0,-4 2 0,-4 3-1,-6 10 1,-6 9-1,-6 11 2,-14 6 0,2 22-1,-6 6 1,-5 9-2,0 3 0,5 5-2,-1-4-1,7 5-8,-2-20-10,23 13-7,-10-27-10,20 2-2,-9-20 1,13-1 1</inkml:trace>
  <inkml:trace contextRef="#ctx0" brushRef="#br2" timeOffset="69066.9504">9840 2584 103,'-30'12'39,"16"8"4,-2-8-4,6 4-34,17-4-2,13-3-1,12-8 0,8-4-1,7-8 0,7-8-2,-5-2 2,-2-8-2,-2-4 2,-9 1-2,-9-2 1,-10 3 0,-10 4 0,-9 9 1,-10 10-1,-5 8 1,-11 15-1,-3 10 1,-5 10-1,-2 5 1,8 5-2,3 2 1,15-1-3,8-11 0,19-2-6,1-26-13,39 9-13,-8-29-5,20 1 0,2-25-3</inkml:trace>
  <inkml:trace contextRef="#ctx0" brushRef="#br2" timeOffset="69338.9659">10638 2280 104,'-33'26'41,"-16"-6"1,11 20-2,-8-5-36,14-1-1,12 0-1,13-8-1,14-5 0,16-8-1,10-7 0,9-2 1,1-5-1,0 0 0,-6 1 0,-8 5 2,-15 5-2,-17 5 1,-9 10-1,-16 4 0,-6 9-5,-14-7-8,8 22-12,-27-18-12,10 13-4,-9-13 0,6 8 0</inkml:trace>
  <inkml:trace contextRef="#ctx0" brushRef="#br2" timeOffset="69867.9962">4095 3752 92,'0'0'39,"4"28"0,-11-8-1,7 8-36,-5 14-1,-5 9 1,2 4-2,-2 3-1,5 1-3,-4-17-4,22 3-29,-11-25 0,15-4-1,1-24-1</inkml:trace>
  <inkml:trace contextRef="#ctx0" brushRef="#br2" timeOffset="70316.0218">4063 3540 97,'-24'-14'38,"11"14"0,1-2 0,12 2-37,0 0-1,27 8 0,5-3 0,7 2 0,6 3-1,3 3 1,-3 2 1,1 7 0,-5 3 0,-3 4 0,-14 4 0,-2 5 1,-10 4 0,-5 0 0,-7 3 0,-4-1 0,-4-2-1,1-4 0,-1-7 0,4-7 0,4-11 0,0-13 0,16-9 0,3-13-1,6-13 1,4-5 0,0-4 0,4-3 0,0 3 0,-5 5 0,-5 8 0,-8 10 0,-2 14-1,-13 7 0,11 24-1,-12 7-2,-3 14-2,0-3-6,15 23-15,-11-14-14,15 9-1,2-15-1,16-2 1</inkml:trace>
  <inkml:trace contextRef="#ctx0" brushRef="#br2" timeOffset="70864.0531">5864 3623 94,'-5'-11'38,"-12"-5"1,0 19-1,-6 0-33,-6 15-1,-1 6 0,-1 13-1,-3 8 0,6 8-1,4 0 0,9 0 0,7-6-1,11-6 1,8-13-1,13-15 0,9-15 0,9-17 0,5-13 1,4-6-1,-3-8 0,0-4 0,-5 2 0,-11 5-1,-3 10 0,-9 6 0,-7 16 0,-13 11 0,5 12-1,-10 13-1,5 8-1,-5 5-2,5 12-5,-5-11-13,23 15-9,-10-16-9,18 0 1,0-18-2</inkml:trace>
  <inkml:trace contextRef="#ctx0" brushRef="#br2" timeOffset="71564.0932">6991 3312 87,'0'-36'38,"5"15"0,-9 1 0,7 9-32,-3 11 0,0 0-1,-12 24-2,10 8 0,-2 7 0,3 10-2,-3 10 1,4 8-1,0 2 1,0 0-2,5-1 1,-1-9-1,-1-5 1,4-6-1,-3-11 0,2-13 1,0-7 0,-6-17-1,0 0 1,11-4 0,-7-16 0,1-7-1,0-6 1,3-4-1,5-6 0,0 2 0,4 1 0,2 3 0,-1 9 0,1 6 0,-2 9 0,2 10 0,-2 10-1,-1 7 1,-2 8 0,0 4 0,-3 4-1,1 5 0,-3-2 0,-8 3 0,-5 1 0,-9-5-1,-3-2 0,-9-2 0,-1-5-2,-7-12-4,14 4-11,-11-26-12,30 11-5,-19-38-2,31 8-1</inkml:trace>
  <inkml:trace contextRef="#ctx0" brushRef="#br2" timeOffset="71939.1146">7486 3687 98,'-9'15'38,"12"4"1,-3-19-1,16 3-33,2-10-2,15-6 0,4-8-1,3-3 0,4-5-1,0-2 0,-4-2 0,-9 0 0,-7 4 1,-11 5-1,-13 3-1,-9 9 2,-13 5-1,-7 7 0,-8 10-1,-5 9 1,-5 12-1,3 2 1,2 9 0,7-1-1,13 3-1,8-6 1,19-6-2,13-11-2,24-5-2,8-21-9,27 8-13,-7-20-11,17-3 1,-6-16-1,6 6 0</inkml:trace>
  <inkml:trace contextRef="#ctx0" brushRef="#br2" timeOffset="72306.1356">8245 3438 78,'-26'15'39,"-14"-2"1,4 20 1,-9-11-14,8 18-22,1 0 0,8 3-2,7-4-1,6 0 0,11-11-1,15-6 0,8-12 0,10-12-1,4-11 1,6-7-1,0-9 0,0-8 1,0 0-1,-7-3 1,-8 4-1,-5 2 0,-5 9 1,-6 5-1,-8 20 0,0 0-1,0 0 1,-8 32-1,2 0 0,-2 5-2,7 4-1,-3-6-3,17 9-8,-7-25-7,25 9-6,-9-28-7,21-2-5,-2-21 1,8-4 0</inkml:trace>
  <inkml:trace contextRef="#ctx0" brushRef="#br2" timeOffset="72509.1472">8724 3116 108,'-27'10'40,"17"31"0,-11 2 0,10 21-37,-3 6 0,6 6-1,2 5-2,3-5-1,5 0-3,1-10-1,11 2-13,-11-28-15,12 3-6,-6-20-1,9-5 0</inkml:trace>
  <inkml:trace contextRef="#ctx0" brushRef="#br2" timeOffset="72819.165">8880 3401 102,'-29'4'41,"6"15"0,-7-8 0,12 9-37,-5-5-1,9 4-1,5 1 0,2 0-1,4-1 0,7 1 0,0-3-1,6-1 1,4-4-1,6-4 0,3-6 1,6-3-2,3-2 0,8-7-1,4 0-1,2-7-3,12 12-14,-19-17-7,13 15-13,-14-10 0,4 11-2,-13-7 3</inkml:trace>
  <inkml:trace contextRef="#ctx0" brushRef="#br2" timeOffset="73427.1998">9152 3593 95,'-14'3'39,"14"-3"0,12-3-2,2-4-34,14-5 1,5-5-2,3-4 0,2-1-1,-4-3 0,-5-2 0,-6-1 0,-9 3 0,-9 0 0,-5 6 0,-11 4-1,-6 7 1,-6 7 0,-6 10-2,-4 8 2,-5 9-1,4 7 1,2 3-1,8 4 2,5-3-2,10-2 2,13-10-1,16-11 0,13-7 0,5-10 0,13-8-1,1-8 1,5-5-1,-3 0 1,-5 1-1,-9 2 0,-5 7 0,-11 9 0,-7 9-1,-10 12 1,-9 10-1,-2 8 1,-8 4-1,1 5 1,-1 1-1,-1-3 1,4-7 0,4-11 0,5-13 1,0-10-1,18-22 1,-2-6 0,5-15-1,7-7 1,-1-5 0,2 0-1,4-1 1,-4 7-2,4 9 1,-5 8-2,-1 7-2,9 19-10,-14-11-6,21 28-5,-20-14-6,21 20-9,-7-4-1,13 7 2</inkml:trace>
  <inkml:trace contextRef="#ctx0" brushRef="#br2" timeOffset="73568.2078">10367 3536 105,'-10'3'43,"10"-3"0,-22 3-1,22-3-34,-10-9-18,-4-14-12,14 23-10,3-26-10,6 14-1,-4-10-1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9-11T00:41:23.523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00206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00B050"/>
    </inkml:brush>
    <inkml:brush xml:id="br4">
      <inkml:brushProperty name="width" value="0.05292" units="cm"/>
      <inkml:brushProperty name="height" value="0.05292" units="cm"/>
      <inkml:brushProperty name="color" value="#FFC000"/>
    </inkml:brush>
    <inkml:brush xml:id="br5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15444 4244 48,'-2'17'30,"2"-17"2,-15 17-2,0-8-25,6 10 1,-10-2-1,6 9 1,-7 0-3,-1 4 0,-6 6-1,3 3 0,-5 5-2,1-2 0,-4 3 0,2 3 1,-3-2-1,0 5 0,0-2 2,-1 5-1,-4 2 1,-2 4-1,-1 3 1,-3 1-1,0 0 1,-1 3-2,1 0 0,-3-3 0,-3 2 0,0 0 2,-2 1-1,-5 1 1,-3 3-1,-3 5 1,2 4-1,-5 4 1,0-1 0,1 1-3,2 2 2,1 0 1,-2-2-3,0-4 3,3-3-2,-1-1 1,2-2-1,-1 1 1,1-5-1,4 0 0,-2 1-1,5-3 0,1 0 0,0-4-1,3 0 1,3 1 0,-1-3 0,1 3-1,3-4 1,2-4 1,2 2 0,2-1 0,2-2 0,-2-3 0,5 0 0,0-1 0,0-1 0,1-1-1,2-1 1,-3 0 0,4-2 0,-1 3 0,-1 3-1,3-4 1,-2 1 0,2 3 0,2-2 0,-2 0 0,3-1-1,1-3 1,1-3 2,0 0-2,-3-4 2,2-3-2,-3 1 2,1-5-2,-2 2 2,-1-4-2,-1 3 0,1-4 0,-1-1-1,0-2 2,0 1-2,2 3 2,3 0-2,-4 2 2,5 0-2,-3 0 1,4 2 0,-1-3-1,7 4-3,-2-16-6,12 4-23,-7-13-1,13-11-1,0 0-1</inkml:trace>
  <inkml:trace contextRef="#ctx0" brushRef="#br0" timeOffset="4622.2644">12095 9071 34,'0'0'26,"0"0"1,-13 0-10,13 0-7,-9 8-2,9-8-1,-12 10 0,12-10-1,0 0-1,-13 2 1,13-2-1,0 0 0,0 0-1,-17-10 0,17 10-1,-11-1-2,11 1 0,-13 4 0,2 6 0,-3 1-1,0 4 1,0 3 0,-4 0 0,2 4 0,-2 1 1,3-3 0,0 0-1,1-1 1,5-1-1,-1-3 1,1 3-1,4-1-1,-2 1 1,4 3-1,-1-3 1,3 3-1,-2-2 0,3 0 0,1 1 1,-1-3 0,0 2 0,-1-3 1,1 3-1,1-1 1,1 1-1,0-3 0,-1 3 1,3-4-2,1 1 0,0-2 0,4 0 0,1-3 0,-1 2 0,0-5 0,3 2 0,-1-2 1,0 3-1,1-2 0,-1 1 0,3 1 0,-4 0 0,1 0 0,1-3 0,1 2 0,-1-4 0,3 1 0,-1-3 0,2-1 0,-1-1 0,1-2 0,3 4 0,-3-3 0,0 2 0,-1 3 0,-3 1 0,0 1 1,2 1-2,-2 3 1,-2-1 0,0-2 0,-1 3 0,-9-12 0,18 15 0,-7-8 0,-11-7 0,21 10 0,-11-5 0,3 1 0,-2-2 0,2 3 0,1 1 0,-2 0-1,0 3 2,2-1-2,-3-1 2,0 3-2,2-3 1,-2 0 0,1-1 0,1 0 0,-1-1 0,1 0 0,4 0 0,-2 1 0,1 3 0,0-1 0,0 1 0,3 3 0,-2 2 0,0 1 0,-1-1 0,0 0-1,1 0 1,-2-3 0,4 2 0,-2-1-1,2-3 1,1 1-1,-1 0 1,0 0 0,2 2 0,-2 1 0,2 0 0,0 0-1,-4 2 1,4-1 0,-2 0 0,-1 0 0,1-2 0,-3 0-1,3-1 1,-1-2 0,-3 1 0,3-1 0,-1 1 0,-1-1 0,-2 2 0,2-1 0,1 0 0,-2 2 0,-2 2 0,1-2 0,0-1 0,0 3 1,-1-1-1,1 0 0,1-1 0,0 0 0,5-3 0,-3 2 0,0 0 0,2-2 0,-1 2 0,3-2 0,-3 2 0,-1 0 0,2-2 0,-2 0 0,2 2 0,-3 0-1,1-1 1,3 1 0,-4-1 0,0-1-1,3 1 1,-1 0-1,2-3-1,0 2 2,2-1-2,-1-1 2,-1 0-2,2 3 2,-1-3-1,1 0 1,-2 1 0,0 0 0,-3 0 0,-1-1-1,0 3 2,0-4-2,-3 3 1,1 0 0,-3-2 0,1 1 0,1 2 0,-2-3 0,0 4 0,1 1 0,-2-3 0,0 2 0,0-2 0,0 3 0,2-1 0,-2-2 0,3 0 0,-2 0 0,2-3 0,0 2 0,-1 0-1,2-2 1,0 1 0,-2 0 0,-1 1 0,3-2 0,-4 0 0,4 2 0,-4-2 0,3 0 0,-2-2 0,1 2 0,0-3 0,1 1 0,-4-2 0,6 0 0,-5-1 0,3 2 0,-4 2 0,-9-7-1,19 10 2,-19-10-2,16 15 1,-16-15 0,11 17 0,-11-17 0,7 12 0,-7-12 0,0 0 0,9 15 0,-9-15 0,0 0 0,13 11 0,-13-11 0,0 0 0,11 14 0,-11-14 0,9 13 0,-9-13 0,8 10 0,-8-10 0,10 13 0,-10-13 0,11 10 0,-11-10 0,13 10 0,-13-10 0,14 9 0,-14-9 0,14 7 0,-14-7 0,17 5 0,-17-5 0,18 4 0,-18-4 0,18 5 0,-7-2-1,-1 0 1,-1 2 0,2 0 0,1-2 0,-1 1 0,-2-2 0,3-1 0,-12-1-1,19 0 1,-19 0 0,21-1 0,-21 1 0,19-1 0,-8 1 0,-1 1 0,1 1 0,0 2 0,-11-4 0,18 8 0,-18-8 0,18 10 0,-18-10 1,18 11-1,-18-11 1,15 10 0,-15-10 0,18 9 0,-18-9 0,18 9 0,-18-9-1,16 6 0,-16-6 1,18 5-1,-8-5 0,2-3-1,-1 1 1,3-1 0,1-1-2,0 0 2,3-1-2,0-1 1,1 2 0,-1-2 0,2 0 0,0-1 1,-1 0 0,0 0 0,-1-2 0,1-2 0,-4-1 0,2-2 0,-2-3 0,1 1 1,-4-3-1,2-1 0,0 0 0,-1-1 0,0 2 0,-1-1 0,0 0 0,1 4 1,-3 0-1,0-2 0,0 1 0,-1 0 0,0-1 0,1-1 0,-1-3 0,0 0 0,1-2 0,0 1 0,-1 1 0,-1 1 0,-1 2 0,1 2 0,-2-2 0,3 4 0,-3-1 0,3 2 0,1 0 0,-2 0 0,2 1 0,-3-3 0,1 1 2,1 0-1,1 0 0,2 0 0,-1 1 1,-1-4-2,1 2 2,1-2-2,4-1 0,-3 2 0,0-4 0,-1 1 0,4 1 0,-1-2 0,-1 2 0,-1 1 0,-1 1 0,1 2 0,-1-2 0,-2 2 0,2 1 0,-3-1 0,6 0 0,-6-1 0,5 1 0,0-1 1,-1 1-1,2 1 0,-2 0 0,-2 0 0,3 2 0,-2 0 0,-3 3 0,0-4 1,4 3-1,-3-2 0,6-3 0,-5 0 0,3-3 0,1 2 0,2-3 0,1 1 1,-2-3-3,-1 0 3,4 0-1,-3 2 1,0-2 0,1 2 0,-3-1-1,4-1 0,0 3 2,-3-2-2,0 1 0,3 1 0,-2-1 0,0 0 0,-2 1 0,1-1 0,-3 1 0,0-1 0,1 3 0,0-3 0,-4 2 0,3-1 0,-2 2 0,3 0 1,-1 0-1,-1-2 0,3-1 0,-1 1 0,2-4 0,-1 1 0,1-4 0,1 3 0,-1-3 0,1 1 0,1 0 0,-1-3 1,-1 4-2,-1-2 1,0 2 0,0 1 0,1-1 0,1 0 0,-1 2-1,1 0 1,1-1 1,2 0-1,0 0 0,-3-2 1,0 2-1,0-2 0,2 1 0,-3 0 0,0-1 0,0-1 0,-1-1 0,2 4 1,0-2-1,-1 0 0,0-1 0,-1 3 0,0-1 0,0 1 1,1 3-1,-2-4 0,-3 2 0,4-2 1,0 1-1,0 0 0,0-1 0,2-5-1,1 3 2,2-5-2,1-1 1,0 0 0,2-1 0,3-1-1,-1 0 2,0 1 0,5-2-1,-1 2 0,1-5 0,5 1 0,-1-1 0,1 1 1,-2-2-1,0 6 0,0-1 0,-1 3 1,-3-1-1,0 6 0,-4 0 0,2 3 1,-3-1-1,-1 0-1,5 0 2,-3-1-2,0-1 2,3 1-2,1 0 2,-3-1-2,4-2 1,-1 3 0,1 2 0,-1-2 1,-3 1-1,3-3 0,3 1 0,2 0 0,0-4 0,2 0 1,2 0-1,0 0 0,-1 3 0,1-2 1,-1 5-1,0 3 0,-4-1 0,2 4 1,1 2-1,1 2 0,-2-1 0,5 2 0,-1-2 0,1 4 1,6-2-1,1 1 0,-2-1 1,5 3 0,-1-2-1,2 3 1,-3-1-1,0 4 0,-8 0 1,-2 2-1,-7 1 0,-2 2 0,-5 3 0,-6-1 1,-1 0-1,-3 2 0,-1-2 0,0 2 0,1-2 0,1 0 0,-3 1 0,3 0-1,-3-2-1,-1 4-2,-10-5-3,16 15-17,-16-15-12,-13 15 0,3-8-1,-1 3 0</inkml:trace>
  <inkml:trace contextRef="#ctx0" brushRef="#br1" timeOffset="14052.8038">20038 7574 15,'0'0'19,"-4"-24"-5,3 9-5,1 2 0,0-3 2,0 3 0,-4-2-1,4 15-1,-5-23-1,5 23-3,-5-23 0,5 23-3,-6-21 0,3 10 0,-2-2-1,5 2 1,-4-6 1,4 6 1,-5-4 0,5 4 0,-5-4 0,5 15 0,-4-23-1,4 23-1,-8-19-1,8 19 0,-7-19-1,7 19 0,-10-15 0,10 15 0,-8-16-1,8 16 2,-9-16-2,9 16 2,-9-17-1,9 17 1,-9-15-1,9 15 2,-14-13-1,14 13-1,-17-8 2,17 8-1,-23-1-1,9 1 1,-1-2-1,1 0 0,1 0 0,-4-2 1,2-1 0,1 0-1,-1-4 0,1 1 1,-1 2 0,0-1-1,-2-2 0,0 2 0,-2 1 0,-1-3-1,-2 2 1,-1-2 0,0 3 0,-4-2 0,2 0 0,-1 1 0,0-1 0,-1 1 1,0-1-1,2 1 0,-1 0 0,-1 0 0,-1 0 0,1 1 0,1 1 0,-3-1 0,0 3 0,-1 2 0,-1-3 0,2 1 0,-1-3 1,1 0-1,0 1 0,-1-3 0,-1 4 0,2-3 0,-3 1 0,1-1 0,0 3 1,-2-1-1,-1 3 0,-3-1 0,5 3 0,-2 3 0,-1-3 0,-1 1 0,0 0 0,-1 2 0,1-1 0,2-2 0,-2 0 0,1 0 0,-1-2 1,0 2-1,1-3 0,-2 2 0,0-1 0,-1 0 0,2 0 0,-1 1 0,-1 1 0,1 0 0,1-1 0,2 1 0,2-1 0,-2 1 0,1-3 0,0 2 0,0 0 0,0-1 0,1 2 0,-2-4 0,2 1 0,-3 2 0,4-2 0,-4 1 0,0 1 0,-2-1 0,0 0 0,-2 0 0,-1 2-1,1-1 2,-2 2-2,2-1 1,-2 0 0,4 1 1,-3 0-1,-1 1 0,2-1 0,-2 2 0,2-2 0,-2 4 0,-2-2 1,-1 1-1,2-1 0,-5 0 0,3 0 0,-3-2-1,0 0 1,-1 1 0,1-2 0,2-2 0,0 5 0,-2-2 0,3-1 0,-2 3 0,1-2 0,0-1 0,-1 2 0,-2-2 0,1-2 0,-2 2 0,-1-1 0,-1-2 0,3 2 0,-3-4 0,0 4 0,3-1 0,0-1 0,0 3 0,-2-3 0,5 2 1,-2 0-1,-2-1 0,1 1 0,-3-1 0,2 1 0,-1-3-1,1 2 2,-3-3-1,5 2 0,-1-2 0,2 2 0,2-1 0,1 2 0,0 1 0,1-1 0,1 0 0,1 1 0,0 1 0,-3 0 1,5-1-1,-4 0 0,-1 1 1,0 0-1,1 0 1,0-2-1,1 1 1,-1 1-1,3-3 0,3 2 0,-1 1 0,1-1 0,-1 2 0,3-1 0,1 1 0,-2-1 1,1 1-1,-1-1 0,0 0 1,-1-1-1,2 0 1,0 0-1,-2 1 1,-1-2 0,1 0-1,0 2 1,0-1-1,3 2-1,0-2-5,12 6-24,-6-7-3,8 7 0,-1-3-1</inkml:trace>
  <inkml:trace contextRef="#ctx0" brushRef="#br1" timeOffset="15605.8926">19339 7432 32,'14'6'28,"-14"-6"2,0 0-2,15 12-16,-15-12-3,14 11-2,-14-11-3,19 18-1,-11-4-1,2 3-1,3 3-1,-1 4 1,1 3-1,-3-1 1,4 4-1,-4 4 0,0-2 1,3 4-1,-8-2 0,4 4 1,-3 3-1,2 4 0,-3 0 1,3 2-1,3-2 1,1 2-1,4 2 0,-1 0 0,5-1 0,-2 0 1,1 0-2,-1 2 0,1 4 0,-6-2 0,-1 6-2,-9-6-2,7 2-3,-11-7-21,5-11 1,3-8-2,-7-28 1</inkml:trace>
  <inkml:trace contextRef="#ctx0" brushRef="#br1" timeOffset="16103.9211">20068 7591 36,'0'0'28,"14"-3"2,-14 3-2,0 0-17,13 22-2,-13-6-1,10 17 0,-4 4-3,5 20 2,-4 5-2,7 14-2,-1 6-1,2 7 0,4 3-4,-6-3-1,11 1-9,-8-14-21,7-5 1,-4-8 0,0-6 0</inkml:trace>
  <inkml:trace contextRef="#ctx0" brushRef="#br1" timeOffset="16727.9568">19910 8041 56,'0'0'32,"6"-17"-1,-6 17-1,0 0-25,11 5-1,-2 12-1,-5 3 1,6 13-1,-1 7 1,4 11-2,-3 6-1,5 3 0,0 3-1,0-2-1,4-1-1,-9-12-7,12 2-22,-11-12 0,3-7-1,-6-6 1</inkml:trace>
  <inkml:trace contextRef="#ctx0" brushRef="#br1" timeOffset="17102.9782">19886 8386 79,'-9'-13'34,"9"13"0,0 0-2,0 0-27,3 14-3,9 3 0,8 3-1,3 6 1,4 0-1,4 2 1,-1-2-1,3 0 0,0-4-1,0-1 1,-6-5-1,-3-2 0,-3-7 1,-2-4-1,-5-7 0,-2-5 0,-2-11 0,-1-8 1,-1-7-1,4-9 0,3-13 0,1-5-2,8-1-2,-3-6-4,10 14-27,-6 0 1,0 13-3,-4 10 2</inkml:trace>
  <inkml:trace contextRef="#ctx0" brushRef="#br1" timeOffset="18370.0507">20813 7848 42,'9'-16'32,"-9"16"0,0-13 0,-5 3-16,5 10-5,0 0-2,0 0-3,0 0-2,-8 21 0,4-2-2,2 8-1,-1 3 1,2 8-1,-3 1 0,4 2 0,-1-3 0,6-1-1,-1-10 1,3 0 0,0-10-1,4-3 1,2-7-1,-2-5 0,2-6 1,1-5-1,0-7 1,1-3-1,-3-6 1,1-1-1,-1-2 1,4-1 0,-3 2 0,0 6 0,-3 0 0,-10 21 0,18-12 0,-18 12-1,13 18 0,-10 2 0,0 8 0,-1 4-1,3 4 1,3 0-1,3-1 1,1-5 0,2-1 0,6-10 1,-2-6-1,6-7 1,-6-11 0,4-5 0,-2-13 0,-2-6 0,-1-6 0,1-5 0,-9-6-1,6-5 0,-3 5-1,-5 2-3,2 13-7,-9 0-25,6 13 1,-6 5-2,0 13 0</inkml:trace>
  <inkml:trace contextRef="#ctx0" brushRef="#br1" timeOffset="18828.0769">21566 7911 78,'-4'-18'36,"-6"0"0,-2 7 2,-12 1-30,5 15-1,-8 4-2,5 12-1,-5-1-1,5 10-1,0 0 0,8 4-1,4-3 0,5-2-1,8-7 1,8-5-1,3-5 1,8-9 0,3-6-1,3-9 1,0-4 0,0-6 0,-2-3 0,0-2 1,-5-1-1,-7 5 0,-4 3 0,-3 3 1,-7 17-1,2-11 0,-2 11-1,-9 24-1,2-2 1,1 2-1,2 4 0,-1 2-1,8-2-1,3-13-2,9 0-2,-1-25-12,22 0-20,-3-20 1,17-6-1,-2-15 3</inkml:trace>
  <inkml:trace contextRef="#ctx0" brushRef="#br1" timeOffset="19023.088">22148 7239 98,'-27'33'37,"7"17"1,-13 13-3,3 19-30,-2 4-3,4 11 1,0-1-4,5-5 0,7-2-4,3-18-7,14-4-25,-2-17 0,8-8-1,-3-20-1</inkml:trace>
  <inkml:trace contextRef="#ctx0" brushRef="#br1" timeOffset="19229.0998">21828 7801 106,'-26'-7'38,"26"7"1,-16 5-1,16-5-35,28 7-1,5-8-1,15-3-3,6-2-1,12 1-3,-8-10-28,13 9-4,-11-7 0,-1 8-1</inkml:trace>
  <inkml:trace contextRef="#ctx0" brushRef="#br1" timeOffset="19812.1332">22280 7866 97,'-10'13'36,"7"4"2,3-17-2,17 7-34,-2-10 1,9-1-1,5-7-1,-1-3 1,1-2-1,-1-6 0,-6 3 0,-5-1-1,-6-2 1,-9 5 0,-8 0 0,-9 6 0,-12 3 0,0 8 0,-12 5 0,2 5 1,-1 6-1,5 5 0,5 3 0,10 6 0,11-1 0,13-1-1,13-7 0,13-2 0,13-5 0,10-3-1,7-7 1,2-2 0,0-1 0,-5-1 0,-9 2 0,-7 1 0,-13 4 0,-13 3 1,-15 8-2,-6 0 0,-12 2 0,-5 3 1,-5 1 0,2-1 0,1-2-1,6-4 1,5-9 0,12-8 0,0 0 1,10-19-1,9-3 1,-1-6 1,7-8-1,1-3 2,0-4-2,-2 2 1,1 3-1,1 3 1,-2 3-3,2 3-1,4 18-8,-9-11-22,12 14-8,-8-2 0,9 9-2</inkml:trace>
  <inkml:trace contextRef="#ctx0" brushRef="#br2" timeOffset="24278.3886">12845 9067 58,'-7'-18'35,"-10"0"-1,2 10 0,-11 3-22,0 10-6,-7 10-2,3 13 0,-6 10-1,3 12 0,-1 10 0,6 11 0,7 2 0,11 8 0,8-7-1,14-4 1,13-14-1,14-14-1,16-22 0,14-21 1,3-21-2,7-20 0,-4-19 0,-4-12-1,-12-8 1,-12-1 0,-16 6-1,-20 8 0,-20 14 1,-18 7-2,-12 16 1,-11 11-1,1 13-2,-1-2-6,21 15-26,2-3 0,23 12 0,13-3-2</inkml:trace>
  <inkml:trace contextRef="#ctx0" brushRef="#br2" timeOffset="24724.4141">13488 9692 88,'-48'-11'37,"2"6"-1,-2-4 2,7 12-33,-4 8 0,6 13-2,3 12-1,4 12 0,6 11-1,8 9-1,8 0 0,8 0 1,12-8-2,13-12 2,11-13-2,12-17 0,14-19 1,12-16 1,6-16 0,1-12-1,-5-12 1,-7-5-2,-15-5 2,-13-1 0,-19 3-3,-19 5 0,-18 10 0,-14 1-3,-5 13 0,-9 4-2,13 26-7,-6-3-22,19 20 0,7 1 0,21 15 1</inkml:trace>
  <inkml:trace contextRef="#ctx0" brushRef="#br2" timeOffset="25099.4356">14355 10254 55,'8'10'38,"-23"-16"-2,-8 1-1,-16-8-19,2 8-8,-10 1 0,3 12-1,-6 6-2,7 13-1,5 14-2,9 9 1,9 7-2,14 3 1,9-1-2,13-7 1,13-11-1,7-12 1,5-19-1,7-13 1,-3-20 0,0-11 0,-8-15 0,-6-7-1,-13-5 1,-5-4-4,-13-1 2,-9 0-2,-5 10 1,-6 4-4,5 18-3,-12 3-29,26 18 2,1 13 0,10 6-2</inkml:trace>
  <inkml:trace contextRef="#ctx0" brushRef="#br2" timeOffset="25475.4571">15175 10633 70,'-38'-3'37,"-3"6"-1,-11-4 2,4 22-27,-4-4-4,11 17-1,1 4-1,12 10-4,9 4 1,13 0-1,11-5-1,14-8 0,14-12 1,10-12-2,9-16 2,2-17 0,3-10 0,-5-12 2,-9-6-1,-11-5-1,-14-2-1,-18-3-1,-13 4-1,-14-3-1,-3 6-4,-12-7-4,12 14-4,-10-11-22,18 9 0,3-6-2,17 2 4</inkml:trace>
  <inkml:trace contextRef="#ctx0" brushRef="#br2" timeOffset="25940.4837">14554 9535 78,'0'0'38,"0"0"-3,0 0 2,0 0-31,-15 11-1,10 6-1,-4 6-1,0 13 0,-2 5-1,2 8 0,1 5-1,2 0 1,6 0-1,8-5 1,5-9-2,7-10 1,9-15 0,2-14 0,2-17 0,5-11-1,-6-16 1,-2-11 0,-9-6 0,-8-5-1,-13-1 0,-12 5-2,-8 8 2,-17 8-2,-6 14 0,-9 11-1,-3 12 0,-6 7-1,9 20-5,-10-7-26,19 13-2,-2-9 2,19 3-4</inkml:trace>
  <inkml:trace contextRef="#ctx0" brushRef="#br2" timeOffset="26359.5077">14018 8894 76,'-11'1'37,"11"-1"-3,-7 18 1,7-2-32,-4 7-1,4 11 1,-2 9 0,7 14 1,-3 1-2,9 4 2,-2-7-2,8-4 0,7-12 0,2-17-1,3-23 1,1-21-1,-1-21 0,0-12 0,-6-16 1,-2-5-2,-12-6 1,-4 3-2,-6 7-1,-7 10 0,-1 17-2,-8 9 0,17 36-5,-24-11-26,26 32-2,-2 7 1,19 20-1</inkml:trace>
  <inkml:trace contextRef="#ctx0" brushRef="#br2" timeOffset="26802.533">15519 9787 88,'-42'-16'37,"4"13"0,-5 2 0,8 16-30,-3 8-3,8 13-1,3 10-1,8 7-1,4 5-1,8-1 0,11-4 0,10-8 1,8-12-1,8-16-1,6-18 2,8-19 1,1-18 0,2-14-1,-4-12 2,-5-7-3,-6-6 1,-12 1 0,-7 3-2,-13 5-1,-8 18-2,-11 8-2,-1 19-1,-12 5-5,8 21-25,-5 3 1,10 10-1,1-1-1</inkml:trace>
  <inkml:trace contextRef="#ctx0" brushRef="#br2" timeOffset="27262.5593">15610 8925 81,'-34'-13'37,"1"10"-1,-11 4 0,-1 18-30,-5 5-2,0 18 0,1 8-2,6 14 0,7 0-1,10 4 1,17-4-1,18-8 1,14-12-1,17-14-1,17-20 1,9-14 0,7-18 0,2-14 1,-3-12-2,-3-5 1,-12-6-1,-13 1 1,-16 4 0,-13 4-2,-19 12 0,-12 11-1,-7 15-2,-11 4-2,9 22-7,-9-3-24,20 14-1,2-3 0,19 8 1</inkml:trace>
  <inkml:trace contextRef="#ctx0" brushRef="#br2" timeOffset="28291.6182">16256 9276 54,'-12'-7'34,"-4"-3"-1,1 6 2,-10-5-20,8 15-5,-12-1-3,6 16 0,-5 5-2,3 16-1,-3 8 0,9 11-1,5 0 0,12 4 0,9-7-1,13-7 0,9-19-1,12-14 2,6-23-3,1-19 1,1-18 0,-1-12-1,-9-11 0,-7-6 0,-11 4-1,-8 3-1,-12 8-2,-14 6-7,3 25-24,-19 5-4,1 22 2,-5 4-3</inkml:trace>
  <inkml:trace contextRef="#ctx0" brushRef="#br3" timeOffset="32789.8755">1693 11676 71,'0'0'38,"-4"12"-3,4 16 0,-10 3-32,6 15-2,-1 8 1,3 11-2,1 8 2,3 3-2,0-2 1,5-6 1,0-7-1,1-8 0,2-13 0,-1-11 0,-3-16 0,-6-13 0,8-13-1,-7-15 0,2-12 1,0-9-1,-1-12 0,3-9 1,5-11-1,3-3 3,2-5-2,2 5 1,4 3 0,2 6 0,0 11-1,3 10 1,2 17-1,-2 14-2,0 15 2,2 12-1,-4 11 0,-2 12 0,-2 4 0,-6 5 1,-6 6-1,-7 0-1,-8 5 1,-9-2-2,-9 1 1,-7-4-2,-2-2 0,0-8-4,5 2-3,-6-19-17,24 4-8,-3-13 0,26 1-2,0-14 2</inkml:trace>
  <inkml:trace contextRef="#ctx0" brushRef="#br3" timeOffset="33771.9316">2406 11792 50,'0'0'33,"-4"12"2,-5 5-1,-13-8-22,5 15-4,-9 3-2,5 11 0,-3-2-1,7 6 0,1 0-3,10-1 1,4-5-1,10-4 0,5-10-1,10-10 0,5-11 0,6-11 0,1-15 0,3-7-1,-2-9 1,-4-6-1,-6-1 0,-7 0 0,-6 0 1,-8 10 1,-10 7-2,-4 10 2,-6 12-2,0 6-1,1 6 1,1 5 0,10 7 0,4 0-2,8 0 2,8-2-2,10-4 3,3-3-1,7-1 1,1-7-1,-1 1 1,-2-2 0,-6 2-1,-3-1 1,-8 5-1,-5 7 1,-7 6-1,-6 8 1,-6 10-1,-3 5 1,-3 3-1,0 1 1,2 0 0,4-8-1,4-11 1,9-11 0,9-18 0,7-13-1,9-15 1,2-8-1,7-7 0,-1-3 0,1 1 0,-6 6 1,-9 10-1,-6 12 0,-10 12 1,-10 10-1,2 26 0,-12 6 1,0 6-1,2 3 0,1 3-1,9 0 0,4-7-1,8-9-2,11-11 0,8-17-3,13-3-4,-5-24-5,13 10-2,-12-22 2,4 9 6,-11-4 5,-8 5 5,-8 8 4,-15 0 4,-4 21 6,0 0 2,-18 12-1,0 5-4,7 15-6,-4 2-1,4 10-2,5 0 0,1-1-1,5-5 1,5-2-1,0-12 0,5-9 1,-1-15-1,4-12 1,0-11-1,-2-6 0,0-9 1,-3-7-1,0-1 0,-2-1-1,0 7 1,-2 2-1,4 5-1,4 2-1,10 12-3,1-6-6,18 17-7,-1-18-14,29 16-7,0-9-2,23 6 0</inkml:trace>
  <inkml:trace contextRef="#ctx0" brushRef="#br3" timeOffset="34102.9506">4722 11540 81,'0'0'40,"0"0"-2,14 12 2,-23 12-31,3 12-6,1 7-1,-1 11-2,-4 11 1,5 3-2,-5 3 0,6-3-2,5 3-2,0-21-5,15 3-16,-12-24-9,13-9-2,-17-20-1,22-14 1</inkml:trace>
  <inkml:trace contextRef="#ctx0" brushRef="#br3" timeOffset="34253.9592">4681 11904 78,'-14'-5'38,"-6"4"0,11 14 0,-3-6-28,18 8-6,14-9-3,13-8-2,14-7-5,3-24-27,26-4-2,-2-20-1,12-1-2</inkml:trace>
  <inkml:trace contextRef="#ctx0" brushRef="#br3" timeOffset="34612.9797">5281 11312 93,'-26'34'39,"-13"4"0,11 22 1,-11 4-35,10 6-2,9 1 0,4 5-1,3-4-1,10-5-1,4-7 1,1-9-2,11-10 2,-4-5-1,2-13 1,-6-7-1,-5-16 0,17 9 0,-12-23 0,4-4 0,-1-9 0,4-4 0,3-1 1,3-3-2,0 7 1,4 5 0,0 14 0,-1 10 1,-5 12-2,-1 9 1,-1 11-2,-2 5 0,0 5-1,-4-7-3,11 7-4,-12-22-23,20 4-6,-9-21 1,15-3 0</inkml:trace>
  <inkml:trace contextRef="#ctx0" brushRef="#br3" timeOffset="34943.9987">5613 11947 90,'0'0'39,"10"12"-1,-10-12 1,29-4-34,-3-1-1,8-8-1,4-3 0,3-3-1,-1-6-1,-3 1 1,-4-1-1,-14-1-1,-5 1 1,-14 7 0,-10-1 0,-15 10 0,-9 9 0,-6 10 0,-11 15 0,-2 10 0,2 14 0,4 1-1,10 10 1,17-2-1,14-6-1,16-8 0,24-11-4,12-26-9,34 0-19,5-25-8,27-5 0,-2-24-1</inkml:trace>
  <inkml:trace contextRef="#ctx0" brushRef="#br3" timeOffset="35380.0236">7135 11342 73,'5'-31'41,"-8"4"-3,3 16 2,-13 4-24,1 28-12,-5 11-1,1 20 2,-6 14-4,1 11 0,0 10 0,5 3 0,3 0-1,10-7-1,5-12-2,9-17-3,18-13-5,-3-26-27,24-12 0,-3-27 0,13-7-2</inkml:trace>
  <inkml:trace contextRef="#ctx0" brushRef="#br3" timeOffset="35563.0341">7481 11648 82,'-6'10'42,"-15"8"-2,1 21 0,-13 6-25,10 10-12,-2-1 0,9 3-4,6-6 2,6-10-4,12-12 1,6-15-3,16-8-9,-5-30-25,17-2 1,-9-18-1,9-4-1</inkml:trace>
  <inkml:trace contextRef="#ctx0" brushRef="#br3" timeOffset="35691.0414">7561 11518 87,'-34'-36'39,"9"19"0,-6 0-1,11 16-33,7 6-3,13-5-6,22 26-24,2-20-10,27 7 1,2-10-2</inkml:trace>
  <inkml:trace contextRef="#ctx0" brushRef="#br3" timeOffset="36110.0654">8040 11570 92,'-3'23'40,"-20"-13"0,-2 8 1,-13-7-33,1 11-2,0 1-3,2 4-1,4 3 0,6 3-1,9-3-1,9-4-1,14-5 2,9-14-3,13-11 2,9-11 0,7-11 1,2-5 0,3-8 0,-5-1 0,-5 3 0,-7 7 0,-7 6 0,-10 15 1,-16 9-2,-2 35 2,-18 11-3,-7 23 0,-11 20 1,-5 16 0,-6 13-1,0 0-1,6-5 2,8-11-3,12-15 3,10-28 0,18-29 0,12-27-1,14-27 1,10-20-1,11-11-3,0-23-6,14 8-8,-18-19-12,13 11-11,-13-5 0,7 15-1,-7-2 2</inkml:trace>
  <inkml:trace contextRef="#ctx0" brushRef="#br3" timeOffset="36634.0953">8596 11531 94,'14'4'40,"-14"-4"-1,1 39-2,-11-9-33,-1 9-1,-6 4-1,8 4-1,-5 1 1,9-5-2,8-8 1,6-9-2,7-13 2,10-14 0,8-16 0,5-12 0,2-13 1,1-5 0,-3-8 0,-2 1 0,-4-1 0,-8 8 0,-6 7-1,-4 16 1,-8 11-2,-7 13 0,0 24 0,-7 14 2,-2 13-2,0 5-1,1 10 0,3-3 0,5-3-1,4-12-1,12-11-3,4-32-10,22 2-14,-2-30-11,11-6 0,-4-18 1</inkml:trace>
  <inkml:trace contextRef="#ctx0" brushRef="#br3" timeOffset="36815.1057">9324 11513 106,'-23'23'40,"7"21"4,-11-7-4,17 2-37,-5 3-2,7-2-1,2-4-1,6-11-5,12-3-2,-12-22-23,34-9-9,-12-14 0,10-4 0,-5-18 1</inkml:trace>
  <inkml:trace contextRef="#ctx0" brushRef="#br3" timeOffset="36952.1135">9430 11370 87,'-21'-56'38,"2"16"0,-10 1 2,6 18-32,-4 6-4,8 12-3,19 3-5,-11 7-18,28 10-16,4-8 0,22 6-2,3-5 1</inkml:trace>
  <inkml:trace contextRef="#ctx0" brushRef="#br3" timeOffset="37333.1353">9826 11489 87,'-3'15'40,"-13"-20"-1,3 4 2,-14-8-31,7 4-5,-7 2-2,1 9 0,-1 4 0,0 9 1,0 9-1,8 7 0,0-2-1,11-1 1,7-6-3,10-8 3,10-14-3,12-13-1,11-19 1,6-15-1,8-6 2,1-16-3,-1-3 3,-6-5-3,-5 0 3,-6 6-1,-16 12 1,-9 13-1,-18 15 0,-5 23 1,-15 21-1,-5 23-1,-8 19 0,3 10-3,6 13-7,-2-13-1,25 13-10,-7-26-10,34-2-10,5-24-1,26-7 1</inkml:trace>
  <inkml:trace contextRef="#ctx0" brushRef="#br3" timeOffset="37966.1715">10916 11418 77,'0'0'37,"-19"3"0,-6 5 1,7 14-30,-14 1-4,7 10 2,-4 5-2,11 6 2,4-1-1,13-4-3,6-3 2,17-11-2,9-8 0,6-10-3,5-14 2,5-10 0,-4-8 0,-3-8 0,-9-7 0,-7 1 0,-13 0-2,-6 1 2,-16 5-3,-4 5-1,-7 13 1,-4 6-1,0 13 0,2 2-2,14 13-5,-8-12-18,32 15-11,5-15 1,22 0-1,10-14-1</inkml:trace>
  <inkml:trace contextRef="#ctx0" brushRef="#br3" timeOffset="38227.1865">11986 11064 88,'-22'-30'38,"-3"10"2,-13-8-1,7 6-32,-15 8-3,6 14 1,-5 13-2,-3 16 0,1 18 0,4 18-2,-4 15 0,7 9 0,3 3 0,14 5 0,7-6-3,8-10-2,15-8-2,0-25-11,23-4-23,-9-20-1,11-6 1,-12-22-3</inkml:trace>
  <inkml:trace contextRef="#ctx0" brushRef="#br3" timeOffset="38387.1956">11454 11545 100,'-24'-24'41,"14"11"1,1-5-2,23 11-35,9-1-5,11-6-4,23 13-21,-9-12-15,19 12 0,-4-9-2,13 6 1</inkml:trace>
  <inkml:trace contextRef="#ctx0" brushRef="#br3" timeOffset="38751.2164">12556 11184 88,'7'-45'38,"-2"6"-1,-16-5-1,6 16-31,-12 3-1,-5 18-1,-7 12-1,-1 20 0,-7 17-1,0 17 1,-2 9-2,7 6 1,6 3-1,9-2 0,7 3-3,3-19-8,17 3-27,-2-24-1,11-2 0,-7-19-2</inkml:trace>
  <inkml:trace contextRef="#ctx0" brushRef="#br3" timeOffset="38889.2243">12222 11570 101,'-13'-15'40,"24"9"1,4-7-4,16-10-49,12 9-25,4-9-3,15 2 0,-1-2-2</inkml:trace>
  <inkml:trace contextRef="#ctx0" brushRef="#br3" timeOffset="39288.2471">13658 11121 89,'10'-12'40,"2"19"1,-14 8-3,7 14-33,-18 13-3,1 13-1,-4 8 0,0 7 1,2 3-2,4 1 1,2-6-2,6-10-5,15-2-15,-1-23-17,9-8-1,-4-18-2,10-5 2</inkml:trace>
  <inkml:trace contextRef="#ctx0" brushRef="#br3" timeOffset="39461.257">13526 11536 104,'-27'-6'40,"16"10"2,11-4-4,11-13-34,23 0-3,16-7-2,15-6-3,9-13-8,19 8-26,-9-13-2,16 7 0,-15-8-2</inkml:trace>
  <inkml:trace contextRef="#ctx0" brushRef="#br3" timeOffset="39842.2788">14401 10983 91,'-27'9'41,"6"18"-1,-6 3 1,7 14-35,-9 4-2,6 10 0,-1 6-1,2 3 0,2 0-1,0-5 1,6-6-2,0-6 2,9-10-3,1-6 2,3-11-2,6-11 2,-5-12-2,18 2 0,-3-14-1,1-8 0,5-4 1,0-11-1,5 1 1,1-1-1,-5 4 1,2 6-1,-4 8 1,-1 9 1,-4 10-1,-1 9 0,-6 11-1,0 3-1,4 7-3,-7-4-4,15 12-15,-18-15-17,19 3 1,-13-13-2,16-2 3</inkml:trace>
  <inkml:trace contextRef="#ctx0" brushRef="#br3" timeOffset="40237.3014">14711 11528 109,'0'0'40,"0"0"1,-9 15-8,14-1-28,3 2-1,6 0-1,2-1-2,10-3 2,2-5-3,7-6 1,1-8-1,0-6-1,-2-4 2,-2-5-2,-8-7 1,-4-2-1,-8-4 1,-8 1 0,-7 4 0,-8 4 0,-7 8 0,-5 12 0,-7 15 1,-3 14-1,-4 16 1,2 8 1,4 4-1,13 5 1,8-1-2,10-8-2,19-7-1,14-18-5,32 0-11,-1-29-12,33 0-11,-2-22-1,28 1 0,9-12 3</inkml:trace>
  <inkml:trace contextRef="#ctx0" brushRef="#br3" timeOffset="40772.332">16572 11066 75,'2'-14'38,"-4"-5"0,2 19-3,-2-18-26,2 18-3,0 0-1,0 24-1,0 6-1,-5 17-1,-2 12 0,0 8-1,-5 8-1,1 2 3,-2 2-4,1-7 2,4-8-4,1-14-4,17-6-23,-8-25-9,15-4 0,-4-20-2</inkml:trace>
  <inkml:trace contextRef="#ctx0" brushRef="#br3" timeOffset="41240.3588">16373 11424 97,'-34'-2'40,"17"13"1,4-5-3,19 7-33,17-10-2,20-1 0,16-11-1,14-1-1,8-5 0,9 0 0,-1-6-1,-3 3 1,-9-1-1,-11 8 0,-20 1 1,-14 7-1,-14 3 1,-18 0-1,-13 21 1,-9 1-1,-10 7 1,0 6-1,-2 6 1,2 0 1,7 2-1,11-3 1,14-4-1,13-12 1,13-9-2,15-11 1,11-11-1,0-7-1,3-8 1,-9-7-2,-1-5 2,-16 0-2,-13-3 2,-11 4-1,-14 1-1,-8 5 0,-5 6-1,-2 4-1,1 12-1,0 2-2,12 14-5,0-11-9,28 20-8,-5-14-9,24 8 1,-1-12 1,19 4 1</inkml:trace>
  <inkml:trace contextRef="#ctx0" brushRef="#br3" timeOffset="41790.3903">17577 11393 107,'0'0'37,"1"12"1,-18-8-10,6 17-22,-8 6-3,5 5 2,-3 4-2,5 4 1,3 1-2,4 0-2,1-3 1,4-7-1,2-4 0,3-8-2,-3-7 2,-2-12-2,0 0 2,14-22 3,-6-1-3,-2-6 2,4-6-2,4-6 1,1-3-1,2-5 2,3 2-2,2 1-2,-1 5 3,3 3-2,1 6 2,-2 9-1,0 9 0,-2 10 0,0 8 0,-7 9 0,1 7 1,-5 4-1,-3 6 0,-5 2 0,-3 1 0,-7 0 0,-7 2 0,-5-2 1,-4-5-1,-4-2 2,-1-2-2,0 1 2,-3-8-2,3 5 2,1 1-2,3 0-3,-1 6 4,2 3-4,1 11 3,-2 4-2,1 12 2,1 2-3,2 1 3,2-1 0,7-4-4,4-16-3,17 0-9,-9-41-7,38 12-8,-8-39-9,26-11-2,6-23 2</inkml:trace>
  <inkml:trace contextRef="#ctx0" brushRef="#br3" timeOffset="41962.4001">18277 11588 107,'-10'29'45,"-23"-13"-2,2 13 1,-9-13-33,6-7-10,9-4-5,9-13-7,16 8-10,-2-22-13,23 7-7,-3-13-3,14 5 1</inkml:trace>
  <inkml:trace contextRef="#ctx0" brushRef="#br3" timeOffset="42869.452">19193 11044 83,'0'0'36,"0"0"-1,7 15-7,-15 7-21,5 13-3,-5 9 0,1 13 0,-5 6-2,2 5 1,0 1-2,1-6 0,4-5-5,0-21-11,7-1-21,0-22-1,9-8 0,-2-19-1</inkml:trace>
  <inkml:trace contextRef="#ctx0" brushRef="#br3" timeOffset="43402.4825">18982 11084 94,'-24'-2'39,"24"2"1,0 0-1,18 8-35,15-16-1,22-10 0,13-5 0,7-2 1,6-7-1,4 2 1,-5 0-2,-5 2 2,-12 6-2,-12 7 1,-13 8-2,-10 14-1,-11 9 0,-11 11-2,-10 9 2,-11 12-2,-3 9 1,-7 9-1,1 7 1,-3-3 0,3 2 1,1-6 0,9-8 0,7-10 1,8-8-2,5-16 2,8-9-1,4-10 0,7-11 0,3-9 0,2-6 0,1-4 0,-2-3 1,-1 0-1,-4 0 0,-4 6 0,-3 7 1,-4 6-1,-13 9 0,15 12 1,-13 7-1,-2 4 0,4 8-1,-3-1-1,7 3 0,-3-6-2,11 1-4,-3-19-5,19 9-10,-9-25-9,15 3-5,-6-17-1,9 1 2</inkml:trace>
  <inkml:trace contextRef="#ctx0" brushRef="#br3" timeOffset="43600.4938">20273 11239 69,'9'-23'36,"-12"4"1,3 19 0,0 0-15,-11 35-13,-1 0-4,2 10-2,-4 7-1,5 1 0,0 3-2,4-9 2,5-2-4,3-14-2,8 0-18,-11-31-15,28 9 0,-14-21-2,12-7 2</inkml:trace>
  <inkml:trace contextRef="#ctx0" brushRef="#br3" timeOffset="43735.5015">20380 11206 86,'-11'-44'37,"-12"2"-1,12 14 2,-14 5-31,15 10-5,10 13-4,0 0-25,24 7-9,5-2 0,17 8-2</inkml:trace>
  <inkml:trace contextRef="#ctx0" brushRef="#br3" timeOffset="44058.52">20895 11130 109,'-27'16'37,"-17"-3"2,10 14-9,-14-8-26,8 3 0,5 0-2,12-2 1,8-1-1,18-4 0,9-4-1,13-3 0,9 0-1,5-1 1,3 3-1,-4 0 0,-4 4 1,-9 5-1,-10 5 0,-9 0 1,-8 5-1,-10-4 0,-4 4-1,-6-2 2,-1-2-3,-2-4-1,7 2-13,-10-17-12,19 6-12,-5-13 1,14 1-1,0 0-2</inkml:trace>
  <inkml:trace contextRef="#ctx0" brushRef="#br3" timeOffset="44402.5397">21941 11302 73,'0'0'39,"-12"-1"-1,12 1 2,3 15-24,8 4-10,-9 6-2,0 8-1,-3 5-2,-2 6 3,1 1-4,0-6 1,6-1-7,-1-22-18,13 5-13,-2-21-2,10-3 0,-2-19-2</inkml:trace>
  <inkml:trace contextRef="#ctx0" brushRef="#br3" timeOffset="44547.548">22067 11058 69,'-29'-20'38,"14"10"-3,4 6-2,11 4-43,4 14-24,11-15-2,22 3-2</inkml:trace>
  <inkml:trace contextRef="#ctx0" brushRef="#br3" timeOffset="44876.5668">22613 11126 63,'-13'4'38,"4"8"0,-12-7 1,7 12-12,-15-5-20,7 8-2,-2 1-1,5 3-1,3-1 0,8 5-1,7-4-1,7-1 0,11-6-1,9-4 0,6-2 0,0 0 0,-3 1 0,3 0 0,-12 3-1,-6 2 1,-11 6 0,-15 4 0,-8 3 0,-7 1 1,-7 1-2,-3-4-1,7 10-18,-13-20-17,16 1-3,-2-13 3,15-2-4</inkml:trace>
  <inkml:trace contextRef="#ctx0" brushRef="#br3" timeOffset="45799.6196">1552 13315 66,'-20'-8'37,"-2"8"-2,-4-2 2,2 8-32,-11 8-2,0 10 1,-1 2-1,6 9 1,1 0-1,10 3 0,9-4-1,11-2 0,12-6-1,13-5-1,14-9-1,8-8 0,13-7-3,3-12-2,21 6-26,-11-22-4,7 5-2,-15-11 0</inkml:trace>
  <inkml:trace contextRef="#ctx0" brushRef="#br3" timeOffset="46204.6427">2074 13307 67,'-17'4'37,"-8"-4"0,4 10 1,-9-3-31,5 12-1,-6 0-1,7 12 0,-2-1-2,5 6 0,3-3-1,12-1 0,6-9-1,9-5 0,13-13-1,7-8 1,6-7-1,7-6 0,1-6 0,-6-1 0,1-1 0,-9 2 0,-10 4 1,-1 5-1,-18 13 0,9-14 0,-9 14 0,0 0 1,-14 19-1,10 0 0,-1 4-1,1 5 0,8 0-2,1-2-1,5 3-5,2-22-14,18 5-15,-7-23 0,15-5-1,1-25 1</inkml:trace>
  <inkml:trace contextRef="#ctx0" brushRef="#br3" timeOffset="46416.6549">2671 12877 88,'-1'-12'38,"-17"8"0,9 29 0,-9 8-33,3 17-1,-5 17-2,2 9 0,0 11-2,2 6 1,6-2-2,6-2-1,4-8-1,4-18-4,21-7-20,-8-34-12,17-15 1,-2-32-2</inkml:trace>
  <inkml:trace contextRef="#ctx0" brushRef="#br3" timeOffset="46625.6668">2949 12870 77,'2'-30'40,"-9"11"-3,5 31 2,-10 20-31,8 21-3,-7 15-2,4 9-1,-1 8-2,4 5 0,-1 2-2,3-4 0,5-7-3,-2-16-5,17-1-27,-14-23-1,14-6-1,-3-29 0</inkml:trace>
  <inkml:trace contextRef="#ctx0" brushRef="#br3" timeOffset="46971.6866">3164 13343 76,'0'0'40,"14"15"-2,-14-15 2,24 14-34,-4-15-3,13-3 0,4-6-1,3-4 0,1-4 0,-2-3-1,-5-3 0,-9-3 0,-10 2 0,-5 2 0,-16 4 0,-7 4 0,-11 11-1,-4 5 1,-7 9-1,-2 13 1,-1 8-1,1 6 0,7 7 0,8 3 1,10-2-1,10-3 0,16-9-2,10-10 0,16-5-3,5-23-7,17 7-23,-4-20-4,16 1-1,-10-15-1</inkml:trace>
  <inkml:trace contextRef="#ctx0" brushRef="#br3" timeOffset="47384.7102">3998 13265 80,'-13'7'41,"-12"-6"-1,7 6-1,-7-6-33,1 3-2,-3 2 0,2 5-1,-3 2-2,3 10 1,-2 1 0,4 6 0,4 1-1,5 1 0,9-2 0,7-5 0,10-9-1,10-10 1,9-15 0,7-14-1,8-12 1,2-12-1,-1-11 2,1-9-1,-2-4 0,-11-4-1,-4 1 1,-8 7 0,-8 11-1,-6 12 1,-6 15-2,-3 29 1,0 0 0,-20 43-1,9 6 0,-2 13 0,4 7-2,-1-4-5,14 8-7,-13-23-16,23-2-11,-10-19 0,14-4-2</inkml:trace>
  <inkml:trace contextRef="#ctx0" brushRef="#br4" timeOffset="51192.9281">5031 12777 64,'0'0'37,"-6"-12"0,6 12 1,0 0-31,0 0-3,-8-17 0,8 17-1,0-14 0,0 14 0,6-11-1,-6 11 1,8 14-2,-3 7 1,0 13 0,0 15-1,-3 11-1,-2 13 1,1 7-2,-2 0 0,-1 0-1,-3-7-1,9-8-4,-4-23-8,13-1-22,-6-27-2,11-6 0,-6-18 1</inkml:trace>
  <inkml:trace contextRef="#ctx0" brushRef="#br4" timeOffset="51545.9482">5027 12756 79,'-6'-15'38,"-3"-1"-1,9 16 2,20-5-36,-2 4 0,5 0 0,11 3 0,9 0-1,10 2 0,6 1-1,3 6 0,-2 4 0,-2 6-1,-8 9 0,-10 5 1,-13 8-1,-17 5 0,-14 7-1,-16 4 1,-14 0 0,-7 1-1,-10-6 0,-6-3 0,4-9 0,2-9-1,8-9-2,7-14-2,20-2-5,2-20-26,28-5-1,2-16-2,23-2 3</inkml:trace>
  <inkml:trace contextRef="#ctx0" brushRef="#br4" timeOffset="51816.9637">5862 12733 63,'10'-15'39,"-10"15"-1,0 0 0,0 0-23,-11 22-11,8 3 0,-1 10-1,0 9 0,-1 10-2,0 8 1,1 4-2,0-1 0,0-2 0,2-9-2,4-3-1,-4-19-4,16-1-18,-14-31-14,22 0 0,-12-25-1,10-3 2</inkml:trace>
  <inkml:trace contextRef="#ctx0" brushRef="#br4" timeOffset="52020.9754">5895 12796 81,'0'0'40,"-6"-12"-2,6 12 2,19 0-36,1-8-2,7-3 0,7 0-1,5-1 0,4 1-3,2 2-2,-3-6-9,1 18-24,-12-4-2,-1 12 0,-14-3-1</inkml:trace>
  <inkml:trace contextRef="#ctx0" brushRef="#br4" timeOffset="52243.9882">5971 13035 78,'-14'20'39,"2"-12"-1,15 5 1,-3-13-35,26 0-1,1-7 0,9 0-1,5-4-1,7 0-1,0-2-1,-1-1-1,-3 11-5,-17-11-20,4 22-11,-31-8 0,15 29-2</inkml:trace>
  <inkml:trace contextRef="#ctx0" brushRef="#br4" timeOffset="52417.9981">6034 13375 81,'-26'26'41,"12"1"-2,5-16 2,23-9-35,5-5-3,13-7 0,13-8-1,6-4-1,9-6-2,3-5-3,10 5-6,-13-13-30,15 12 0,-14-3-1,2 12 1</inkml:trace>
  <inkml:trace contextRef="#ctx0" brushRef="#br4" timeOffset="52943.0282">7222 12817 47,'17'-3'36,"-5"-4"0,2 6 1,-14 1-27,14-8 0,-14 8-3,0 0-1,-5-14-1,-7 14-1,-9-3-1,-5 7 1,-8 2-2,-7 9 1,-9 4-1,3 10 0,-5 7 0,1 8 1,6 0-2,4 7 2,13 1-2,12-4 0,12-3-1,15-5 1,12-8-1,9-8-1,19-7-1,5-14-1,12-5-2,5-19-3,14 1-8,-15-25-20,15 7-3,-14-18-1,5 3 2</inkml:trace>
  <inkml:trace contextRef="#ctx0" brushRef="#br4" timeOffset="53373.0528">7718 12735 81,'-23'-2'39,"11"18"0,-6 0 1,4 14-36,0 7-1,2 12-1,-1 6 1,0 12 0,1-3-1,2 5-1,-1-6 1,2-7-1,1-9 0,2-9-1,4-15 1,2-23-1,0 0 0,11-21 1,2-15-1,-1-12 1,2-11 0,3-7 0,-1-8 0,5 3 0,-5 3-1,3 10 1,-3 10 0,1 12-1,1 15 1,0 13 0,2 17-1,-1 13 0,4 14 0,-4 10 1,2 10-1,1 8 0,-2 5 0,0 4-2,-2-2 0,-4-4-1,0-4-1,-6-14-4,6 3-8,-16-35-10,16 4-7,-14-21-6,2-17-1,-8-14 2</inkml:trace>
  <inkml:trace contextRef="#ctx0" brushRef="#br4" timeOffset="53982.0876">7781 13101 91,'-26'-2'39,"17"12"3,9-10-5,0 0-34,22 0 0,10-10-2,14-8-1,6-6-1,11-6 0,3-8-1,5 0-1,-3 0 0,-5 3 1,-6 4-1,-10 9 2,-12 5 0,-10 10 1,-11 14 1,-9 7 0,-10 12 2,-5 11-1,-3 6 1,-4 3-1,3 7 1,-1-2-1,4-4-1,1-4 0,3-9 0,1-9 0,5-8-1,1-17 0,0 0 0,5-17 0,-1-11 1,2-9 0,-1-7 0,3-8-1,2-3 1,2 0-1,1 3 1,1 8-1,2 12 0,2 9 0,4 14 1,-1 16-1,2 16 1,1 11-1,2 9 0,0 5 1,1 6 0,1 0-1,5-4 0,-4-7 0,-2-15-1,5-11 2,-2-16-1,-2-13 1,-4-14-1,-1-16 0,-4-7 0,-1-10 1,-7-8-2,3 0-1,-10-2-2,5 9-2,-11-8-12,16 31-8,-19-7-6,14 23-8,-12 4-1,3 17 1</inkml:trace>
  <inkml:trace contextRef="#ctx0" brushRef="#br4" timeOffset="54397.1113">9577 12685 75,'4'-21'41,"-5"-2"-2,4 11 2,-6 0-35,3 12-2,0 0 0,-6 27-1,-3 6 0,5 12-1,-2 5-1,2 13 0,-2 3-1,4 2 0,2-2-1,1-8-2,8-5-2,-7-23-8,20 2-23,-22-32-4,26 11 0,-16-31-1</inkml:trace>
  <inkml:trace contextRef="#ctx0" brushRef="#br4" timeOffset="54627.1245">9310 12660 97,'-19'2'42,"3"-4"0,22 16-3,9-14-35,17-1-1,16-6-1,9-3 0,12-6-1,10-3-1,9-4-1,-1-2-1,2 6-3,-11-10-7,5 24-15,-27-15-11,-1 17-3,-22-7 1,0 13 0</inkml:trace>
  <inkml:trace contextRef="#ctx0" brushRef="#br4" timeOffset="54813.1351">10195 12582 91,'-3'30'40,"-6"-5"1,8 17-1,-11-5-35,4 11 0,-4 3-1,2 4-2,-1 1 0,4-3-2,2-5-1,1-5-2,11-10-2,-3-24-9,23 5-17,-9-25-10,17-3 1,-4-23-2</inkml:trace>
  <inkml:trace contextRef="#ctx0" brushRef="#br4" timeOffset="55366.1668">10625 12565 89,'0'0'41,"0"0"0,-3 11 0,1 11-35,-10 7-3,1 10 1,-5 4-2,-1 8 0,1-1-1,0 1 1,0-5-1,3-7 0,5-7-1,2-14 1,6-18-1,0 0 1,12-22-1,0-10 0,7-11 1,1-6-1,0-5 0,5-4 0,0 2 0,-4 6 0,1 9 0,-3 9 0,-4 11 0,1 13 0,-3 13 1,-4 14-1,-1 14 0,-2 12 1,2 9-1,1 7 1,2 5-1,3-1 0,-1-6 0,6-6 0,1-9 0,3-15 0,0-15 0,4-15 0,-2-18 0,-1-10 0,0-13 0,-5-7 0,0-11 0,-1-6-1,-4 0 0,-3 0-1,3 5-1,-5 2 0,4 14-3,-8-1-8,16 27-5,-17-9-8,19 28-3,-14-11-3,14 18-7,-1-6 1</inkml:trace>
  <inkml:trace contextRef="#ctx0" brushRef="#br4" timeOffset="55887.1966">11967 12426 67,'-6'-11'42,"-14"-4"-2,0 14 2,-23-6-24,6 23-8,-15 1-5,-2 14-2,-7 9-1,4 10 0,2 4-1,7 6 0,9-1 1,12-1-1,12-9 0,16-2 0,12-15 0,13-11 0,7-11-1,12-11 1,6-12-1,3-5 0,-2-12 1,-3-3-1,-3 2 0,-7 4 0,-8 4 1,-11 12-1,-8 9 0,-8 13 0,-5 15 0,-5 7 0,1 6-1,-2 2-1,4 6-2,3-11-2,12 5-9,-8-28-5,27 8-5,-15-32-6,25 10-3,-7-23-6,11 3 2</inkml:trace>
  <inkml:trace contextRef="#ctx0" brushRef="#br4" timeOffset="56050.2059">12276 12952 107,'-10'16'43,"7"6"2,-10-11-3,13-11-38,-4 11-5,-4-22-12,8 11-9,-1-18-10,1 18-7,4-26-5,5 12 0</inkml:trace>
  <inkml:trace contextRef="#ctx0" brushRef="#br5" timeOffset="60024.4332">13102 12338 64,'0'0'38,"15"-6"-1,-15 16 1,4 20-30,-12 6-3,2 15 0,-4 9-1,-1 11-2,-2 7 0,2 7-1,3 0-1,-2-3-1,6-1 0,-1-10-4,13-4-10,-3-27-23,15-17 1,-2-28-1,20-17 0</inkml:trace>
  <inkml:trace contextRef="#ctx0" brushRef="#br5" timeOffset="60258.4466">13625 12266 83,'-12'3'38,"-7"11"-1,7 20 2,-4 4-35,10 14-2,-3 9 0,4 10-1,-1 10 0,0 8-1,1 3-1,-5-4-2,5 3-4,-10-22-13,11 3-19,-9-28 2,12-10-3,-3-21 3</inkml:trace>
  <inkml:trace contextRef="#ctx0" brushRef="#br5" timeOffset="60427.4562">13371 12954 83,'-31'-20'40,"15"10"-1,-4-5 1,20 15-33,1-19-3,20 5 0,14-4-3,17-7-2,16 8-7,-2-14-28,22 9-4,-4-4 0,10 12-1</inkml:trace>
  <inkml:trace contextRef="#ctx0" brushRef="#br5" timeOffset="60743.4743">14680 12694 73,'-6'-22'39,"6"22"-2,0 0 2,0 0-33,-4 32-2,-4 17 0,-2 6-2,1 12 0,-1 7-2,-1-1 0,7-1-3,-1-14-3,18-9-28,-5-29-3,17-12-1,1-27-1</inkml:trace>
  <inkml:trace contextRef="#ctx0" brushRef="#br5" timeOffset="60909.4838">14725 12454 82,'-55'-33'40,"10"14"-3,-2 3 1,21 11-35,14 8-5,12-3-4,34 16-12,3-13-19,25 11 0,3-5-1,20 7 2</inkml:trace>
  <inkml:trace contextRef="#ctx0" brushRef="#br5" timeOffset="61240.5027">15219 12531 66,'30'19'36,"-28"-8"1,-3 10-11,-28-18-10,8 10-6,-13-8-3,1 5-2,-4-5-1,3 4-1,5-1 0,6 5-1,9 1-1,9 2 1,8-2-2,9 5 1,11 0-1,5-3 0,9 1 0,1 1 1,0-1-1,0 0 0,-5 0 0,-2 1 0,-11 3 0,-7 2 1,-12 2-1,-7 5 0,-10 2 0,-11 3 0,-2-3 0,-3 2 0,-3-5-2,1-6-2,8 0-4,-3-23-21,29 0-9,0 0-2,5-25-1</inkml:trace>
  <inkml:trace contextRef="#ctx0" brushRef="#br5" timeOffset="61734.531">16497 12632 56,'16'-20'35,"-5"-3"1,2 8 0,-12-2-28,-1 17-2,-8-13 1,-3 20 0,-14 0-1,2 12 0,-11 6-2,4 6-1,-3 3 0,5 4-1,5 4 0,10-3-1,8-1-1,14-6-1,10-3-2,14-15-3,22 6-10,-3-25-21,24 2-1,-5-18-1,14 1 0</inkml:trace>
  <inkml:trace contextRef="#ctx0" brushRef="#br5" timeOffset="62072.5503">17049 12636 78,'-28'-6'38,"2"17"-1,-14-4 1,6 17-31,-8 1-2,6 16 0,3-1-1,11 8-1,4-1 0,10-1 0,12-7-1,14-9-1,10-9 0,13-16 0,8-15 0,4-12-1,-1-9 0,-1-11 0,-4 0-1,-13-5 1,-7-2-1,-16 6 0,-10 7 0,-12 6 0,-6 8 0,-9 7-1,0 8 0,-2 4-1,7 8 0,4 0-2,16 6-3,1-11-13,25 8-16,2-11 0,21 5-1,2-11 2</inkml:trace>
  <inkml:trace contextRef="#ctx0" brushRef="#br5" timeOffset="62577.5792">17534 12607 75,'16'8'37,"-16"-8"-1,-5 25 2,-15-8-29,2 8-4,-7 8-1,1 9 0,-5 3-1,7 6 0,-2-6-1,6 0 1,8-9-2,4-6-1,7-17 1,-1-13-1,28-19 1,-5-12-1,3-7 0,0-10 0,2 0 1,-5-5-1,-1 6 0,-3 5 0,-5 13 0,-5 7 0,-4 10 0,-5 12 0,0 0 1,10 11-1,-3 3 0,1 2 1,5 0-1,5-1 1,7-4 0,3-5-1,3-6 1,4-7 0,3-6 0,0-3 0,-1-4 0,-3-2-1,-8 3 1,0 0-1,-10 7 1,-4 5-1,-12 7 1,8 12-1,-12 9 0,-3 7 1,0 6-2,-1 3 1,1 5-3,0 0 0,10 3-4,-10-15-8,22 13-8,-13-26-11,17 8-5,-7-19-1,16 3 1</inkml:trace>
  <inkml:trace contextRef="#ctx0" brushRef="#br5" timeOffset="63197.6147">18145 12735 61,'9'-16'38,"4"15"-1,-13 1 1,20-2-21,-20 2-11,12 16-1,-12 0-1,-1 11 0,-7 0-2,-2 6 1,-3-1-1,-2-1-1,1-5 0,5-4 0,3-9 0,6-13 0,8-14-1,6-10 0,7-5 1,2-9-1,4-2 1,-3-5-1,3 3 1,-5 2-1,-6 11 0,-3 4 1,-5 7-1,-4 9 1,-4 9-1,0 0 0,3 21 1,1 1-1,0 3 1,3 1-1,3-3 1,5-1-1,5-6 0,5-7 1,4-7 0,0-9 0,4-4-1,-6-5 1,2-3 0,-2-2 0,-6 2-1,-6 0 1,-1 6-1,-14 13 0,15-6 0,-14 17 0,-2 8-1,-4 6-1,-2 10-1,-1 2-1,4 9-4,-6-13-7,15 16-8,-11-26-8,20 7-7,-5-20-1,23 0 2</inkml:trace>
  <inkml:trace contextRef="#ctx0" brushRef="#br5" timeOffset="63950.6578">19132 12732 65,'0'0'35,"-22"-7"0,22 7 1,-12-23-28,12 23-2,-9-25 0,9 25 1,-13-15-2,3 17 0,-10 5-1,-1 10-1,-4 7 0,-3 13 0,-1 2-2,9 4 1,2 0 0,9-5-1,13-6 0,10-9 1,13-9-1,4-13-1,11-10 1,-2-8-1,2-10 1,-6-3-1,-4-6 0,-8-4 0,-14 1 0,-1 0-1,-9 5 1,-6 4-1,-3 6 1,-2 4-1,0 10 1,11 10-1,0 0 1,0 0 0,6 15 0,11-5 0,4 1 1,6-3-1,5-4 1,2 0 0,3-4 0,-4 0 0,-5-1 0,-3 2 0,-7 2 0,-4 7-1,-13 3 1,-2 8-1,-8 6 1,-4 4-1,0 6 0,1-4 0,2 3 0,1-7 0,9-9 0,0-20 0,27 4 1,-3-23-1,8-7 1,4-7 0,5-10 0,-3 0 0,-1 2 0,-6 5-1,-6 12 1,-9 9-1,-4 12 0,-10 15 0,-7 9-1,-2 9-1,3 5-2,-4 2-1,9 5-4,-4-18-6,22 7-5,-9-29-4,26 5-3,-13-28-7,24-1-4,-7-18 2</inkml:trace>
  <inkml:trace contextRef="#ctx0" brushRef="#br5" timeOffset="64152.6693">20229 12177 106,'0'0'40,"-23"27"0,3 21 0,-22 8-35,12 7-4,1 7 0,1-1-1,9 0-1,5-10-2,14-4-1,-2-17-7,19 3-12,-11-22-13,17-1-2,-8-18-3,10 1 3</inkml:trace>
  <inkml:trace contextRef="#ctx0" brushRef="#br5" timeOffset="64558.6925">20331 12594 78,'0'0'41,"18"3"-1,-18-3 1,3 32-20,-9-10-16,2 5-1,0-1-1,-1 1-1,5-3-1,4-7 0,6-4-1,3-11 1,5-4-1,4-8 0,4-9 0,2 0 0,2-6 0,-1-1 0,-1 4 0,-4 3 0,-3 9 0,-5 9 0,-16 1 0,13 30 0,-16 0 0,-4 14 0,-5 6 0,-5 9 0,-7 5 1,-1 4-1,-8 1-1,-2 0 1,-2-4-1,3-7-1,1-7-2,0-14-3,16-1-8,-7-27-5,26 5-7,-9-30-6,21 0-8,-3-22-1,14-10 5</inkml:trace>
  <inkml:trace contextRef="#ctx0" brushRef="#br5" timeOffset="65257.7325">21437 12615 67,'18'-16'37,"2"5"0,-6-8 1,4 10-22,-9-2-11,-9 11 0,0 0 0,0 0 0,0 20-1,-9 10 0,-5 4-2,0 7 1,-1 5-1,1 2-1,8-1 0,6-3 1,6-11-2,9-10 1,12-15 0,6-12-1,11-15 1,7-8-1,2-11 1,1-7 0,-3-4-1,-1 0 1,-8 1-1,-5 8 1,-8 8-1,-9 11 0,-8 13 1,-12 8-1,-7 26 0,-6 7 0,-6 10-1,0 8 1,0 6-2,5-2-1,12-5-2,7-15-4,24 0-9,-4-29-6,33-1-7,-5-29-7,21-1-1,-8-22 2</inkml:trace>
  <inkml:trace contextRef="#ctx0" brushRef="#br5" timeOffset="65559.7498">22475 12477 105,'-22'4'38,"-13"-3"2,5 19-2,-6-1-33,3 2-3,6 2 0,7-1-1,5-3 0,11-3 0,9-3 0,13-4 0,6-4-1,9-1 1,1 0-1,1 2 0,-2 1 0,-8 5 0,-6 4 0,-11 4 1,-11 4-1,-8 2 0,-4 0-1,-4-3-1,3-1-2,-3-14-7,19 11-9,0-19-8,0 0-10,25-30-1,9 12-2,-3-14 2</inkml:trace>
  <inkml:trace contextRef="#ctx0" brushRef="#br5" timeOffset="65895.769">22723 12637 99,'5'29'39,"-5"-29"1,15 26-2,2-21-35,7-2 0,9-7 0,3-6-1,4-5-1,2-6 1,-1-2 0,-2-4 0,-7-3 0,-11 2 0,-9-1 0,-12 3 0,-11 7-1,-7 10 1,-12 7-2,-7 12 0,-2 12-1,-3 9 0,3 4 1,7 10-2,5 2 1,12-7-2,14 0 0,15-12-3,18 1-8,2-25-7,34 10-8,-7-25-8,29-1-2,0-11-1,16 0 2</inkml:trace>
  <inkml:trace contextRef="#ctx0" brushRef="#br5" timeOffset="66354.7953">23613 12477 89,'-37'-18'39,"8"13"1,-13-2 0,6 15-31,-9 8-2,2 12-4,-2 8 1,3 4-2,12 3 1,8 1-2,16-10 1,19-5 0,17-14 0,21-12-1,12-12-1,12-14 1,8-14 0,5-9 1,-4-7-1,-6-9-1,-14-9 0,-5-2 0,-18 1 1,-11 5-1,-13 8 0,-12 12-2,-14 15 3,-10 24-1,-8 23 0,-4 18 2,-6 21-2,-1 17 2,0 10-4,5 0-3,15 9-6,-3-18-4,24 6-5,-8-28-6,24 9-6,-8-29-7,13-3-3,-11-13 3</inkml:trace>
  <inkml:trace contextRef="#ctx0" brushRef="#br5" timeOffset="67197.8435">1611 14305 42,'15'-42'35,"5"10"2,-14-3 0,6 15-21,-16 0-7,4 20-2,0 0-2,-4 39-1,-4 14-2,0 19 1,0 18-4,-3 9 0,2 8-1,1 2-1,8-3-3,0-20-4,19-5-22,-11-29-6,14-14 0,-6-22 0</inkml:trace>
  <inkml:trace contextRef="#ctx0" brushRef="#br5" timeOffset="67695.872">1484 14517 75,'-35'-13'40,"19"19"-2,-3-2 1,20 13-35,7-5-1,17-3-1,7-1-1,16-4-1,4-4 1,16-4 0,5-8 0,9-2-1,2-2 0,-2-2 0,-4-3 0,-7 1 0,-8 3 0,-14 2 0,-12 5 0,-14 3-1,-13 4 1,-10 3 0,-10 15 0,-8 5 1,-6 9-1,-5 8 1,-3 9-2,0 7 3,5 3-2,6 2 0,9-3 0,12-7 0,11-14 0,12-11-1,12-19 2,10-16-3,6-14 4,2-16 1,-1-11-2,-7-8 1,-9-5-1,-14 3 0,-14 9-1,-16 10-2,-13 15-2,-13 9-3,-2 27-9,-16-4-10,21 28-11,-8-6-1,19 6-2,10-9 1</inkml:trace>
  <inkml:trace contextRef="#ctx0" brushRef="#br5" timeOffset="68475.9166">3585 14512 44,'-1'-20'35,"1"20"2,-33-10-1,9 15-24,-13 0-4,3 12-2,-6 1-1,3 12-1,-4 0-2,6 10 1,11-4-2,6 2 0,8-2 0,15-2-1,9-12 1,14-9-1,10-9 1,8-15-1,10-12 3,2-16-1,2-13 1,3-13-1,-8-13 0,0-6 0,-8-1 0,-10 1 0,-8 5-1,-5 14 0,-11 10 0,-11 20 0,-8 18-1,-6 24 0,-5 19 1,-7 23-1,4 22 0,-2 7-2,8 12-1,3 1 1,17-2-3,8-12-2,21-9-2,8-32-10,28 2-10,-9-35-6,21 1-4,-8-24 1</inkml:trace>
  <inkml:trace contextRef="#ctx0" brushRef="#br5" timeOffset="68806.9355">4482 14488 71,'-25'-9'38,"14"22"0,-11-1-1,4 17-31,1 2-4,3 10 2,-1 4-4,2 2 0,3-3 0,6-6-1,0-7 0,4-6 0,3-11 2,-3-14-2,11-9 2,-2-13 1,0-9 1,0-6-1,2-9 0,-3 0 0,3-5 0,-2 6 0,-5 3 0,3 10-3,0 7 0,2 6-1,3 15-1,5 0-3,13 12-3,-2-10-10,27 23-11,-10-17-7,16 9-2,-4-12 1</inkml:trace>
  <inkml:trace contextRef="#ctx0" brushRef="#br5" timeOffset="69180.9569">5031 14447 65,'-34'1'39,"3"16"-1,-13-8-1,3 16-29,-2 1-1,6 9-2,1-1-2,11 2 1,7-5-3,14-3 0,11-10-1,15-10 1,11-8 0,8-10 0,9-12 1,1-7-2,2-3 3,-5-4-1,-7 2 0,-8-1-2,-9 7 0,-5 9 0,-6 5 0,-13 14 0,0 0 0,-4 21-1,-4 3 0,2 4 0,6 5-1,-5-2-1,10 4-3,4-11 0,11 4-7,-5-25-10,29 7-6,-13-23-6,20 0-3,-6-15 0</inkml:trace>
  <inkml:trace contextRef="#ctx0" brushRef="#br5" timeOffset="69369.9677">5579 14421 63,'1'-9'38,"-2"22"0,-12 4 0,12 20-29,-12 3-5,7 10 0,-2 4-3,2 0-1,5-4 0,5-4-2,1-9-2,2-16-2,11-6-12,-13-30-15,19-4-3,-10-20-2,9-4 1</inkml:trace>
  <inkml:trace contextRef="#ctx0" brushRef="#br5" timeOffset="69508.9757">5621 14141 90,'-13'-11'38,"-6"4"0,19 7-12,-9 26-36,9-26-23,14 28-5,3-12-2,14 4 0</inkml:trace>
  <inkml:trace contextRef="#ctx0" brushRef="#br5" timeOffset="69859.9958">5914 14319 71,'19'30'40,"-19"-14"-1,5 14 2,-9-1-36,4 5-1,-2 3 0,2 5-1,-4-6-2,3 3 1,0-13 1,1-4-1,0-22 0,0 0 0,12-9-1,-2-20 0,4-13 1,6-8-1,2-7-1,4-4 0,2 2 0,1 7 0,-3 12 0,0 10 1,-5 16-1,-1 18 1,-5 15-1,-4 12 1,0 12-2,-2 4 1,0 7-4,1-5-3,10 9-10,-11-27-5,20 18-8,-18-28-7,24 0-7,-5-15 2</inkml:trace>
  <inkml:trace contextRef="#ctx0" brushRef="#br5" timeOffset="70841.0519">7733 14261 70,'-17'1'40,"-11"-3"-1,6 17-9,-15-4-23,7 11-2,-7 2 0,4 12-1,2 3-1,6 5 0,5-1-2,5 0 0,11-5 0,10-10-2,11-3-1,16-15-1,16-3-4,5-16-2,21 6-10,-10-24-7,22 7-12,-8-16-2,5 4 4,-15-16 18,1 6 14,-15 6 7,-20-9 12,1 22 8,-34-9 12,-2 17 3,-19 2-1,2 24-16,-25-5-11,6 18-4,-4 3-2,3 14 0,0 3 0,8 5-1,4-3 0,13 2-1,7-9 0,13-8 0,12-10 0,9-10-1,9-13 0,8-11 0,2-10 0,3-7-1,-4-6 1,-9-4-1,-6 0-1,-11-1 0,-12 3-1,-11 5-1,-9 5-1,-9 3-1,0 13-2,-6-6-8,26 18-11,-30-5-6,30 5-6,10 1-2,15 3 2</inkml:trace>
  <inkml:trace contextRef="#ctx0" brushRef="#br5" timeOffset="71165.0704">8704 14286 50,'10'18'40,"-19"-6"0,0 13 1,-22-10-17,3 17-18,-7-1-1,5 8 0,-4 2-2,11 3 0,6-2-1,11 0 0,12-10-1,8-5 0,18-13 1,6-9-2,9-13 2,1-8-1,-1-13 0,-1-8-1,-11-5 1,-7-2-1,-13 2-1,-13-1-1,-11 6-1,-9 6-2,0 11-1,-11 1-2,11 24-11,-14-16-8,25 24-6,-10-11-6,25 10-1,-8-12 1</inkml:trace>
  <inkml:trace contextRef="#ctx0" brushRef="#br5" timeOffset="71412.0845">9297 13921 81,'-14'-5'42,"-13"3"-1,5 21 0,-6 8-37,3 18-2,1 10 1,5 15-2,5 8 0,6 4-1,7 1-1,5-4-1,10-1-2,1-18-4,14 0-14,-12-33-14,15-7-3,0-20-3,6-7 2</inkml:trace>
  <inkml:trace contextRef="#ctx0" brushRef="#br5" timeOffset="71730.1027">9470 14199 70,'-21'2'41,"-14"6"-1,8 22 1,-14-1-32,9 9-2,-1-1-3,10-3 0,4-2-1,10-8 0,9-10 0,14-3-1,7-9-1,6-2 0,6-2 0,-1-1 0,5 2 0,-2 4-1,-4 5 0,-3 4 0,-2 5-1,-7 0 0,3 7-4,-3-9-4,12 15-10,-15-23-7,27 15-8,-10-22-6,19 6-2,0-12 1</inkml:trace>
  <inkml:trace contextRef="#ctx0" brushRef="#br5" timeOffset="72579.1513">9868 14356 71,'-13'16'41,"4"-5"-1,14 9 1,-1-8-36,20 0-1,5-7-1,12-3 1,7-8-1,3-4-1,3-6 1,-1-3-1,-9-7-1,-6 3 1,-14-4-1,-11 4 0,-15-1-1,-13 7 0,-11 0 1,-8 7-1,-8 8 0,-7 9 0,-1 9 0,0 7 0,8 8 0,9 6 0,10 3 0,13-1 1,20 1-2,12-12-1,18 1-2,10-13-1,15 2-2,4-17-2,17 5-2,-15-25-11,24 18-6,-25-19-5,8 5-4,-16-13 19,-4 6 15,-10-1 5,-21-3 5,-4 11 9,-27-17 10,4 18 6,-25-8 5,3 19-14,-15-10-15,4 11-3,-7 4-1,4 10 0,0 7 0,3 7-1,8 0-1,6 5 1,9-1-1,10-2-1,6-7 0,15-12 0,9-11 0,6-12-1,8-13 1,3-12-1,1-11 0,-1-5 0,-1-8 0,-7-7 0,-7-3 0,-5 0 1,-10 5-1,-2 9 1,-10 15 0,-6 18 0,1 26-1,-19 7 1,3 33-1,-3 24-1,-1 11 0,0 6-1,9 8-3,0-14-8,18 9-7,-13-32-8,29 4-3,-8-30-8,26-1-4,-2-20 2</inkml:trace>
  <inkml:trace contextRef="#ctx0" brushRef="#br5" timeOffset="73395.198">11810 14270 70,'0'0'41,"-5"-11"-1,5 11 0,-14 14-35,14 0-2,-7 8 0,7 13 1,-4 3-2,1 6 0,-1 1-1,5 2 0,-5-5-1,4-4 1,0-12-1,4-5 1,-4-21-1,0 0 1,12-3 0,-5-18 0,0-5 0,0-9 0,3-6-1,-1-4 1,5-5-1,-4 2-1,8-1 2,-2 4-2,7 6 1,0 4 0,6 12-1,2 2 1,1 12 0,2 10 0,-4 9-1,-1 9 1,-5 2-1,-9 6 0,-7 3 1,-13 5-1,-8 1 1,-7-2-1,-12-1 1,-2-4 0,-4-2-1,-3-5 1,3-5 1,4-2-1,0-3 1,7-1-1,2 2 1,4 5-1,5 5 1,1 10-2,0 7 2,2 10-2,-1 10 1,0 4-1,2 3 0,-1-1-1,5 0-2,-1-16-5,17 7-12,-15-35-7,29 1-4,-6-30-8,18-8-1</inkml:trace>
  <inkml:trace contextRef="#ctx0" brushRef="#br5" timeOffset="73861.2246">12573 14204 70,'-12'7'40,"-11"3"-1,1 17 1,-6 4-34,3 14-1,-6 3-1,6 4-1,5-1 0,7-1 0,8-11-1,16-6 1,8-16-2,13-14 1,9-11-1,6-15 0,2-10 0,1-10 0,-3-2-1,-8-5 0,-15 3 0,-11 3 0,-12 9-1,-12 6 0,-10 10 0,-5 7-1,-2 6-1,-1 0-2,13 8-3,1-14-11,30 15-8,-2-24-6,26 8-5,5-17-2,18 0 1</inkml:trace>
  <inkml:trace contextRef="#ctx0" brushRef="#br5" timeOffset="74084.2374">13259 13637 78,'4'-23'40,"-17"6"-2,13 17 2,-29 23-34,10 13-3,3 13-1,0 19 0,-5 14-1,6 10 0,-2 7-2,6 0 0,2-1-3,-2-17-4,17 5-16,-14-29-14,13-5 0,-4-24-3,10-10 3</inkml:trace>
  <inkml:trace contextRef="#ctx0" brushRef="#br5" timeOffset="74285.2489">12988 14206 83,'-37'-22'42,"10"16"0,0-6 0,27 12-33,0 0-5,14-1-2,21-5-1,10-2-3,13-1-2,8-6-2,12 15-9,-13-19-11,20 22-13,-14-6-1,5 13-1,-9-4 2</inkml:trace>
  <inkml:trace contextRef="#ctx0" brushRef="#br5" timeOffset="74752.2756">13972 14247 54,'-24'-23'38,"4"9"-2,-18-4 2,3 15-27,-14 1-4,1 14 0,-9 5-1,2 15-1,-6 1 0,10 7-1,4-2 0,11-1-1,11-5-1,15-5 0,15-10-1,14-11 0,11-11 0,15-6 0,5-8-1,2-6 1,-1-4 0,-3 2-1,-6-1 1,-9 2 0,-10 4-1,-9 5 1,-7 4-1,-7 13 0,0 0 1,0 0-1,-11 19 0,8 4 0,3 8 0,0 5-1,3 4-1,3-4-2,9-2-2,-2-17-7,19 3-8,-13-31-5,24 3-5,-10-29-4,13-4-5,-7-14 3</inkml:trace>
  <inkml:trace contextRef="#ctx0" brushRef="#br5" timeOffset="74927.2856">14388 13681 78,'3'17'40,"-20"17"-2,8 29 2,-18 5-31,8 17-5,-3 2-2,3 1-1,5-2-5,2-10-3,14 0-13,-14-25-13,17 1-5,-10-22-3,16-2 2</inkml:trace>
  <inkml:trace contextRef="#ctx0" brushRef="#br5" timeOffset="75132.2973">14211 14207 90,'-13'-19'42,"-6"-5"0,19 24-1,-14-23-36,18 14-2,11-2-1,7 1-2,8 1-2,9-6-2,12 4-3,0-13-13,20 18-11,-14-12-7,12 11-4,-11-7 1</inkml:trace>
  <inkml:trace contextRef="#ctx0" brushRef="#br5" timeOffset="75554.3214">14817 14138 78,'4'-13'39,"-8"-7"0,4 20-4,-15-10-29,-3 16-1,-6 5 0,-3 16-1,-4 5-1,3 10 1,-1-3-2,11 6 1,9-7-2,7-5 1,13-12-1,9-11 0,11-12-1,8-8 0,3-11 1,1-8-1,-6-2 0,-5-5 0,-6-1 0,-13 0 0,-8 4 0,-10 0-1,-5 6-1,-8 2-1,-1 7-2,-2 0-3,10 18-11,-9-12-6,20 23-6,0-11-5,7 11-4,5-4 1</inkml:trace>
  <inkml:trace contextRef="#ctx0" brushRef="#br5" timeOffset="76054.35">15287 14133 70,'0'0'38,"-23"8"1,18 6 0,5-14-30,-2 14-5,2-14-1,21 19-1,0-14 1,5-5-1,3-7 0,7-5-1,-3-5 1,0-6-1,-7 0-1,-4 0 1,-11-1 0,-9 2-1,-9 7 0,-13 3 0,-8 8 1,-4 6-1,-8 6 1,-4 9-1,-1 6 1,3 7-1,4 6 1,9 1 0,11 3-1,13-1 0,14-3 0,14-6-2,17-3-2,7-11-2,16-2-4,1-23-10,22 11-8,-15-26-4,19 3-7,-14-16 2,5 3 0</inkml:trace>
  <inkml:trace contextRef="#ctx0" brushRef="#br5" timeOffset="76399.3698">16085 13879 77,'-25'-15'40,"-3"21"2,-13 1-4,8 13-30,-10 4-4,2 6-1,1 1-1,6 0 0,7-2-1,9 0-1,11-6 1,10-8-1,12-5 1,8-4-1,10-5 1,6-1-1,6-1 0,-2 1 0,-1 2 1,-7 4-1,-6 7 0,-10 9 1,-12 4-1,-12 8 1,-10 2 0,-7 7-1,-8-1 1,-4-4-2,0-1-1,2-12-2,11 0-8,1-26-7,28 13-8,-5-31-5,32 8-7,-5-15-2,22 4 1</inkml:trace>
  <inkml:trace contextRef="#ctx0" brushRef="#br5" timeOffset="76574.3798">16369 14361 100,'-5'29'44,"-12"-15"0,7 6-1,-10-7-40,6-20-4,9-4-6,1-16-6,13 12-5,-4-25-7,27 17-9,-8-16-8,20 4-2,7-9 1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emf"/><Relationship Id="rId3" Type="http://schemas.openxmlformats.org/officeDocument/2006/relationships/customXml" Target="../ink/ink1.xml"/><Relationship Id="rId7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customXml" Target="../ink/ink2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emf"/><Relationship Id="rId5" Type="http://schemas.openxmlformats.org/officeDocument/2006/relationships/customXml" Target="../ink/ink6.xml"/><Relationship Id="rId4" Type="http://schemas.openxmlformats.org/officeDocument/2006/relationships/image" Target="../media/image7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9Kea 11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Mahuru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2013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94827010"/>
              </p:ext>
            </p:extLst>
          </p:nvPr>
        </p:nvGraphicFramePr>
        <p:xfrm>
          <a:off x="214283" y="685800"/>
          <a:ext cx="8750332" cy="4998720"/>
        </p:xfrm>
        <a:graphic>
          <a:graphicData uri="http://schemas.openxmlformats.org/drawingml/2006/table">
            <a:tbl>
              <a:tblPr/>
              <a:tblGrid>
                <a:gridCol w="4510117"/>
                <a:gridCol w="4240215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Preliminaries, roll and Quick Quiz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Find out methods to separate mixtures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(</a:t>
                      </a:r>
                      <a:r>
                        <a:rPr kumimoji="0" lang="en-US" sz="2000" b="0" i="0" u="none" strike="dbl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evaporation, distillation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, sieving, decanting, </a:t>
                      </a:r>
                      <a:r>
                        <a:rPr kumimoji="0" lang="en-US" sz="2000" b="0" i="0" u="none" strike="dbl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centrifuging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, chromatography)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separate mixtures in the lab and in the home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finished the above, check the objectives of the unit to see if we are ready for the quiz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Whether we are ready for the quiz so we can stay up to date with the other classes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time, set a due date for the quiz, have some time for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Mr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H’s HDSDRM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of time to improve our test results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time, find out the name of the next unit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we will be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learning next.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006800" y="1861200"/>
              <a:ext cx="807480" cy="6951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991320" y="1855800"/>
                <a:ext cx="828360" cy="716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178200" y="2420280"/>
              <a:ext cx="3190320" cy="95148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64880" y="2414520"/>
                <a:ext cx="3210480" cy="971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6" name="Ink 5"/>
              <p14:cNvContentPartPr/>
              <p14:nvPr/>
            </p14:nvContentPartPr>
            <p14:xfrm>
              <a:off x="3732840" y="3354840"/>
              <a:ext cx="1647720" cy="124020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3719520" y="3348720"/>
                <a:ext cx="1666440" cy="12603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653542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62306077"/>
              </p:ext>
            </p:extLst>
          </p:nvPr>
        </p:nvGraphicFramePr>
        <p:xfrm>
          <a:off x="533400" y="533400"/>
          <a:ext cx="8094663" cy="4529328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Matariki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Tetrahedron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Due: Wed 26 June 2013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Presenting information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196 – 206 but not 200 or 201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31 July 2013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Ecology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49 - 53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30 August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Matter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End of Topic Test on Matter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Pd2,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17 September 13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Matter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448950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192600" y="160560"/>
              <a:ext cx="8633160" cy="267408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78920" y="144720"/>
                <a:ext cx="8654040" cy="2696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956288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476280" y="189000"/>
              <a:ext cx="8543520" cy="367632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61880" y="173880"/>
                <a:ext cx="8566920" cy="3705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455760" y="1527840"/>
              <a:ext cx="8190720" cy="393948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42080" y="1522800"/>
                <a:ext cx="8220600" cy="3953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070445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78229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1830</TotalTime>
  <Words>190</Words>
  <Application>Microsoft Office PowerPoint</Application>
  <PresentationFormat>On-screen Show (4:3)</PresentationFormat>
  <Paragraphs>28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187</cp:revision>
  <dcterms:created xsi:type="dcterms:W3CDTF">2006-08-16T00:00:00Z</dcterms:created>
  <dcterms:modified xsi:type="dcterms:W3CDTF">2013-09-11T01:24:00Z</dcterms:modified>
</cp:coreProperties>
</file>