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21" r:id="rId4"/>
    <p:sldId id="322" r:id="rId5"/>
    <p:sldId id="323" r:id="rId6"/>
    <p:sldId id="324" r:id="rId7"/>
    <p:sldId id="325" r:id="rId8"/>
    <p:sldId id="326" r:id="rId9"/>
    <p:sldId id="32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0:38:56.44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8120 11151 52,'13'-1'33,"-13"1"0,0 0 0,-33 10-29,7 5 0,-16 2 0,-12 12 1,-26 9 1,-11 19 0,-27 11-1,-20 24 1,-30 25-2,-19 28-2,-32 27 1,-14 28-2,-22 18 0,-15 19-1,-15 13-1,0 1-1,4-3 0,11-21 0,18-19-2,20-36-9,32-23-25,23-46-1,40-35-2,24-43 1</inkml:trace>
  <inkml:trace contextRef="#ctx0" brushRef="#br0" timeOffset="307.0176">4895 11708 78,'48'-2'41,"3"10"-2,18 23-1,19 9-36,22 13 0,26 14 1,28 14 0,19 11-1,21 13 0,9 11-1,7 16 1,-2 11-2,-4 7 1,-3 1 0,-9-4-2,-15-4 1,-9-13-3,-17-12-2,-19-33-29,-2-9-5,-17-38-3,-9-20 0</inkml:trace>
  <inkml:trace contextRef="#ctx0" brushRef="#br0" timeOffset="2339.1338">11683 3684 94,'7'29'40,"-16"1"0,6 27-2,-9 6-34,3 6-2,-1-1 1,10-8-1,16-26 2,18-35-1,32-50 0,30-50-1,38-46-1,35-36-2,31-12-32,-4-29-6,4 11 0,-21 3-5</inkml:trace>
  <inkml:trace contextRef="#ctx0" brushRef="#br0" timeOffset="3217.184">2932 5514 76,'5'-17'38,"-5"17"0,6 16 1,-1 13-30,-9 2-2,8 7 0,-3-1-1,8 2-1,9-10 0,11-14-1,15-23-2,14-24 0,13-25-3,14-19-1,12-16-3,5-30-25,21 5-12,-11-21 1,12 5-2</inkml:trace>
  <inkml:trace contextRef="#ctx0" brushRef="#br0" timeOffset="3721.2129">6206 5344 80,'-2'19'40,"-7"2"-2,9 19 2,-12 10-32,8 6-3,1 1 1,10-2 0,11-19-2,16-29 1,28-44-1,33-47-2,41-48-4,28-55-19,41-14-17,-2-30-3,10 3 1,-19 4-5</inkml:trace>
  <inkml:trace contextRef="#ctx0" brushRef="#br0" timeOffset="4253.2433">10915 5202 92,'0'0'40,"1"30"1,-13 0-1,4 22-35,-5 7-2,2-1 2,2-1-2,13-19 1,15-28-2,29-40 0,40-52-3,31-54-1,41-31-15,23-45-22,18-12-2,-7-12-1,-6 11-2</inkml:trace>
  <inkml:trace contextRef="#ctx0" brushRef="#br0" timeOffset="8045.4602">3492 8480 93,'-6'28'39,"8"11"2,-8-7-2,13 3-32,1-8-2,12-14 0,9-24-1,18-27-1,19-29-1,17-20-2,14-16-3,7-18-9,9 11-25,-11-4-2,5 20-1,-16 8-2</inkml:trace>
  <inkml:trace contextRef="#ctx0" brushRef="#br0" timeOffset="8833.5053">7230 8192 75,'0'0'38,"4"32"0,-8-4 1,6 19-31,-8 4-2,6 9 0,-4-5-1,9-2-1,9-18-1,14-27-1,18-39-1,27-40-1,29-27-3,8-39-32,28-7-2,1-18-1,4 10-3</inkml:trace>
  <inkml:trace contextRef="#ctx0" brushRef="#br0" timeOffset="10547.6033">6501 9473 65,'0'0'34,"-14"-23"0,14 23 1,-15-14-23,15 14-3,-13 19-1,9 14 0,-7 7-1,6 17 0,-4 5-3,6 3 0,6-10-1,11-20 0,15-31-1,23-39-1,26-44-1,18-34-3,21-15 0,7-30-20,12 14-16,-12-1-1,0 29-1,-23 25-2</inkml:trace>
  <inkml:trace contextRef="#ctx0" brushRef="#br0" timeOffset="13280.7596">6297 10218 47,'-11'-2'30,"-1"-2"2,-3-1-3,-1 5-24,-7-5 2,6 8 0,-13-5-1,5 7 1,-10-4-1,4 2-1,-4-2 0,-3 3-1,0-4 0,-5 2-2,-3-2 0,-1 4 0,-9-2-1,-2 3 1,-8-2-3,-5 2 3,-5-1-2,-3 2 2,-2-4-2,-5-2 1,2-2 0,-3-1-2,0-2 2,-2-2-2,-2-2 2,1 2 0,-1-3 0,-2 1 0,3 1-1,-3 0 2,-3 1-2,1-1 2,0 1-2,-4 2 0,1-2 0,-1 0 0,0 0 0,-4-1 0,-2 0 0,6 0 0,-4-2 0,1 1 0,1 3 0,-2-2 0,-3 6-1,3 0 1,-1 1 0,2 2 0,0 1 0,3 2 0,-3-1 0,1 3 0,2-2 0,2 1 0,1 1 0,2-2 0,4 3-1,-1 0 1,3 2 1,5 3-2,3 2 0,0 3 1,5 6-2,-1 0 2,3 4-2,5 4 1,6 2-1,1 5 2,5-1 0,7 1 1,8 0 0,8 3 1,6-1-1,9-2 0,6 4 0,7-2-1,10 2-1,4 0 0,8 2-1,3-1 1,4-1-1,6 0 0,4-4 0,7 0 1,6-8 1,9 3-1,5-6 2,5-1-1,9-1 1,1-3-1,-1 1 0,8 0 0,1-4 0,3 2 0,3-5-1,3 0 1,7-5 0,-2-4 0,6-2 1,5-3-1,4-4 1,0 1-1,0-2 1,0 0-1,2 1 1,6 1-1,1 0 0,0 0 1,0 1-1,0-1 0,2-1 0,3-1 0,6-1 1,-1-1-1,-2-3 0,-2 1 1,5-3-1,7 0 1,-2-1-1,-2 0 0,2-1 1,-3 0-1,3-2 1,3 0-1,-1 0 0,-5 1 0,-7 0 1,1-3-1,-4 1 1,-3 1-2,-4-1 2,-12 0-1,-1 0 1,-7 0-1,-7 0 0,-3 0 0,-6-1 1,-7 1 2,-4 0-3,-3-1 2,-7-2-1,-6 1 1,-5-1-2,-7-3 2,-9-1-2,-6-3 0,-6-1 1,-7-4-1,-5-4 0,-6-1 0,-4-2 1,-8-1-1,-6-2 0,-6-1 1,-9 0-1,-10 1 0,-8 0 1,-6 5-1,-8-3 1,-7 5-2,-9 7 2,-4 4-2,-8 6 2,-6 7-3,-6 4 2,-5 6-2,-2 4-1,-1 0 1,8 7-7,-11-14-27,28 4-1,5-18-1,22 0-1</inkml:trace>
  <inkml:trace contextRef="#ctx0" brushRef="#br0" timeOffset="17403.9955">3793 9406 66,'0'0'35,"6"13"-2,-6-13 1,-19 8-26,7-3-3,-4-12 1,2 2-1,-8-8-2,2 2 1,-5-8-2,-1 4 1,-4-3-1,-6 3 0,-3-2 0,-5 3-1,-12 3 1,-5 0-2,-5 2 1,-6-1 0,-6 2-1,-4 0 1,-1 0 0,-4 2-1,-4 3 0,-4 0 1,-2 1-1,-1 5 0,-2-2 0,0 0 0,-4 4 0,5-3 0,-5-1 0,7-1 0,1-6 1,2 3-2,4-4 2,-1 0-1,6 0 0,1-1 0,1 6 0,2 2 0,0 4 0,-4 1 0,6 6-1,-2 6 0,1 2 1,5 2 1,3 3-1,5 2 0,6 2 0,3 1 0,1 1 0,6 3 1,5 0-2,2 3 0,4 1 1,5 1 0,8 3 0,6-2 0,9 3-1,6-2 1,9-2 0,10-2 0,4-3 0,8-1 0,8-4 0,3 1 1,2-2-1,5-1 0,3-1 0,-3-2 1,6 1-1,0 0-1,4-2 1,-2 1-1,3-2 0,5-3 0,5-2 1,2-3 0,2 0-1,1-6 2,0-2-1,3 0 0,-1-3-1,-1 1 1,1-2-1,-3 0 1,3 0 0,3-3 0,1 2 1,-1-4-1,2 1 2,-1-1-2,-2 0 2,-3 2-3,-3-3 2,0 3-1,-2 2 0,2 0 0,-3 1 0,1 1 1,-4 0-1,0 0 2,0 0-2,-4 0 0,-1 0 0,-5 0 0,1-1 0,-4 0 1,-2-2-1,2 1 0,-2 0 0,1-3 0,2 1 0,2-2 0,1-1 1,0-1 0,-1-1-1,-2 3 1,-2-4-1,1 1 1,-2 0-1,-3 1 1,0 0-1,-6-1 0,4 5 0,-3-3 0,1 3 1,-2 1-1,0 1 0,0-1 0,2 1 0,-2-1 0,-1-3 0,1 1 0,-4-3 0,0-3 0,3-3 0,-6 1 0,3-4 0,0-2 0,-3 0 0,1-1 0,-1 0 1,-1 0-1,-2-1 0,-4-1 0,-3-4 0,-5 0 0,-3-6 0,-7-1 0,0-6 0,-10-1 0,-1-3 0,-6-3 0,-8 3 1,0-3-1,-11 3 0,1 2-1,-12 1 1,-7 2 0,-10 4 0,-11-1 0,-2 3 0,-10-3 0,-1 6 0,2-1-2,8 8-5,1-10-20,27 19-10,5-9 1,20 13-3,10-4-1</inkml:trace>
  <inkml:trace contextRef="#ctx0" brushRef="#br0" timeOffset="18713.0703">10429 8291 65,'-34'-11'35,"2"0"-2,-11-1 1,6 3-28,-15-4-2,2 2-1,-9 0 1,-1 3-1,-6 1-1,-2 4 1,-3 3-1,-4 3 0,-2 1-1,2 6 0,-4-1 0,-1 2 0,1 1 0,-1 1 0,0 0 0,1 4 0,2-2 0,1 2 0,1 2 0,7 3 0,-2-2-1,8 4 0,0 2 0,2 0 0,2-1 0,6 1 1,5-2-1,4 1 0,7 1 0,10-3 1,8 2 1,9 3-2,6 3 1,4 2-1,6 3 2,6 5-2,2 2 1,4 3-1,4 4 0,0 3 1,1-2-1,9 2 0,5-1 0,-1-1 1,9-4-1,7-5 1,2-1-1,12-8 1,5-4-1,13-4 0,6-5 0,5-4 1,7-1 0,9-4 0,2-5-1,13 0 1,0-2-1,2-3 1,2-2-1,2 0 0,-1-4-1,7 3 0,-5-4 1,-6-2-1,-2 1 1,-6-3-1,-1-3 2,-2-3-2,-5-2 1,-9-7 1,-5-2-1,-3-5 0,-8-6 1,-7-5-1,-4-1 0,-15-6 0,-10 1 1,-7-4-2,-16 3 2,-9-6-1,-9 1-1,-15 1 1,-11-5-1,-13 1 1,-12-3-1,-11 2 1,-17 2-1,-12 4 1,-14 4 1,-15 5-1,-12 11 1,-9 4-1,-11 11 1,-7 5-1,2 8-1,1 1-1,10 7-5,-1-11-21,24 12-9,5-10-1,28 5-1,7-10 1</inkml:trace>
  <inkml:trace contextRef="#ctx0" brushRef="#br0" timeOffset="20867.1936">12558 8604 79,'0'0'39,"0"0"-2,0 0 2,0 0-33,-14 24-2,-2 1 1,-2 13-2,-5 8 0,-1 13-1,-4 8 0,0 8-1,-2 1-1,4-6-1,0-4-2,3-15-3,13-8-3,-9-30-22,19-13-6,2-20 0,11-13-1</inkml:trace>
  <inkml:trace contextRef="#ctx0" brushRef="#br0" timeOffset="21048.2039">12346 8779 102,'5'28'39,"-4"8"2,12 21-2,-1-2-30,11 5-5,6-4-1,6-4-1,10-9-1,7-8-2,9-6-4,1-20-15,16 12-18,-13-14-3,8 7 0,-12-10-1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9T23:51:28.28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166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</inkml:context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1592 948 47,'0'0'35,"0"0"1,0 0-1,29-43-22,-29 43-2,0 0-2,0 0-3,0 0-2,0 0-2,0 0 1,51 6 0,-51-6-2,11 37 1,-10 17-1,1 11 1,2 7-3,2 6 3,-2 5-5,5-3-1,3-7-5,-8-34-25,11-10-1,-5-16-2,6-13 0</inkml:trace>
  <inkml:trace contextRef="#ctx0" brushRef="#br0" timeOffset="232.0132">1845 1019 82,'0'0'38,"-8"-47"0,8 47 2,0 0-36,7-58-2,-7 58 1,0 0 0,54-42-3,-54 42 1,63-16-4,-63 16-8,76-19-24,-76 19-2,72-11-1,-72 11-1</inkml:trace>
  <inkml:trace contextRef="#ctx0" brushRef="#br0" timeOffset="444.0254">1891 1161 92,'-29'26'38,"21"-13"-1,20-11-2,-12-2-31,0 0-1,0 0 2,71-23-3,-71 23-1,60-19-1,-60 19-4,66-21-18,-66 21-14,67-12-2,-67 12 0,37 0 0</inkml:trace>
  <inkml:trace contextRef="#ctx0" brushRef="#br0" timeOffset="639.0365">1918 1497 97,'0'0'39,"35"-8"0,-7-6-2,6 1-34,14-9-1,10-4-1,5-2-3,0-17-9,-63 45-26,79-47 0,-79 47 1,77-57-6</inkml:trace>
  <inkml:trace contextRef="#ctx0" brushRef="#br0" timeOffset="878.0502">2794 777 70,'0'0'40,"22"-62"-1,-22 62 1,0 0-25,14-51-10,-14 51 0,0 0-1,0 0-1,-19 72-1,6 7 0,2 16-2,3 10 2,2 10-3,7-2 0,1-11-4,3-25-8,15-22-24,-8-17-3,14-11 1,-3-23-1</inkml:trace>
  <inkml:trace contextRef="#ctx0" brushRef="#br0" timeOffset="1275.0729">3023 1181 77,'-9'-13'40,"9"13"-1,0 0 1,9 24-20,12-5-16,16-3 0,12-11-1,11-3 0,-60-2-1,71-9-1,-71 9 1,76-23 0,-76 23-1,78-32 0,-78 32-1,61-42-3,-61 42 3,46-48-2,-46 48 0,18-44 0,-18 44 0,0 0 3,0 0 0,-35-48 2,-18 54-1,-10 17 2,-6 15-3,8 15 2,14 12-3,25 3 1,18-4-2,32-13 1,19-23-4,13-9 0,16-12-5,-2-19-26,23-6-4,-12-11-1,7-3-2</inkml:trace>
  <inkml:trace contextRef="#ctx0" brushRef="#br0" timeOffset="1851.1059">4024 1078 99,'-23'9'40,"-2"17"1,-7 11-1,1 16-33,1 6-3,17-4 0,-8-4-4,12-9 2,1-12-2,7-6 0,1-5 0,0-19-1,18 3 1,-5-15 0,3-12 0,-2-8 1,2-5 0,3-8 0,-19 45-1,18-50 1,-18 50 1,13-51-2,-13 51 1,21-46-1,-21 46 1,0 0-1,28-55 1,-28 55 0,0 0-1,0 0 1,55-33-1,-55 33 0,30-4 0,10 13 0,-8 2 0,8 3 0,-40-14 0,0 0 0,49 11 2,-49-11-2,0 0 2,54-12-1,-54 12 0,0 0 1,0 0-2,66-43 0,-66 43 0,0 0 0,0 0 0,60-40 0,-60 40 0,0 0 0,17 5 0,1 10-2,-11 13 1,0 13-1,-5 8-3,2 1-2,13-4-27,-5-10-6,8-6 0,-7-9-3</inkml:trace>
  <inkml:trace contextRef="#ctx0" brushRef="#br0" timeOffset="2602.1488">4764 1136 103,'0'0'40,"0"0"2,6 14-3,1 4-33,5 1-3,14-8 1,7-9-2,5-4 0,-38 2 0,48-8-1,-48 8 0,48-18-1,-48 18 1,52-26-1,-52 26 0,0 0-1,55-47 0,-55 47-2,0 0 3,23-47 0,-23 47 0,0 0 0,0 0 0,-44-13 2,4 25-1,-4 12 2,-9 13-3,9 11 1,7 5-1,20 1 0,19-11 0,26-19 0,16-16-1,10-11-2,14-13-2,-68 16-4,80-34-14,-80 34-16,91-45 11,-91 45 17,87-49 6,-87 49 4,81-46 4,-81 46 4,59-39 16,-59 39 15,24-16-9,3 13-18,-27 3-5,10 37-3,-25 4-1,-3 12 1,-10 0-3,13-1 1,15-17-1,7-10 0,7-10 1,6-14 0,7-12 0,0-12-1,-27 23 3,0 0-3,46-60 0,-46 60 0,34-51 0,-34 51 0,33-53 0,-33 53 0,27-46 0,-27 46 0,0 0 0,17-37 0,-4 30 0,-3 14 0,3 13 0,5 8 0,0 8 0,10-5-5,16-10-15,-44-21-18,53-14-3,-53 14 0,79-36 0</inkml:trace>
  <inkml:trace contextRef="#ctx0" brushRef="#br0" timeOffset="2803.1603">6380 721 117,'0'0'41,"0"0"2,0 0-1,0 0-38,-20 37 0,-10 36-3,-1 27-1,1 6-3,9-12-1,21-19-18,5-28-16,13-22-4,-5-21 3,4-8-2</inkml:trace>
  <inkml:trace contextRef="#ctx0" brushRef="#br0" timeOffset="3244.1855">6203 1063 127,'0'0'41,"-39"-49"2,39 49-10,0 0-31,0 0-1,26-59 1,-26 59-2,58-24 0,-58 24 0,85-14-1,-34 8 1,-3-2 0,4 1 2,-3 0-1,0 1 0,-49 6 0,79-5 1,-79 5-2,48 6 0,-48-6 0,0 0 0,0 0 0,0 0 0,1 59 0,-1-59 0,0 0 0,-23 49 0,23-49 0,0 0 0,0 0 0,9 50 0,-9-50 0,0 0 0,0 0 0,28 37 0,6-18 0,3 0 0,-22 1 0,-10 10 0,-22 6 0,-6 6 0,-3-2 0,6-15-5,23-7-24,-3-18-11,10 11-3,3-18 2,23-5-1</inkml:trace>
  <inkml:trace contextRef="#ctx0" brushRef="#br0" timeOffset="3411.1951">7149 1235 128,'0'33'43,"-20"6"-1,-1 2 0,-13-3-42,9-3 0,7-1-6,-7-15-28,21 10-6,-2-12-3,15 5 1</inkml:trace>
  <inkml:trace contextRef="#ctx0" brushRef="#br0" timeOffset="4440.2539">7642 856 65,'0'0'38,"0"0"-2,0 0 3,0 0-21,46 5-13,-46-5 1,0 0 0,0 0-1,0 0-1,6 62 0,-18-26-2,2 15 1,-4 5-2,3 5 0,0 2-1,6-1 0,-2-12 0,8-11 1,-1-18-1,4-8 1,-4-13 1,10-19-1,-10 19 0,0 0 1,15-62 0,-15 62-2,12-64 0,-12 64 0,15-83 0,-15 83 0,14-85 1,-14 85-2,13-84 1,-13 84 0,12-76 1,-12 76 0,11-59-1,-11 59 0,0 0 0,18-55 0,-18 55 0,0 0 1,48-7-2,-48 7 1,53 5 1,-53-5-1,66 5 1,-66-5 0,71 1 0,-71-1 0,75-6 0,-75 6-1,74-12 1,-74 12 0,68-8-1,-68 8 0,47 3 2,-47-3-2,0 0 0,15 42 0,-10 11 0,-5 18 0,-8 6-3,11 5 2,7-6-4,14-13-1,16-28-7,-40-35-15,49-1-11,-49 1 0,61-15-1,-61 15 1</inkml:trace>
  <inkml:trace contextRef="#ctx0" brushRef="#br0" timeOffset="4619.2642">8640 1064 102,'0'0'37,"0"0"2,29-53 0,-29 53-32,0 0-3,0 0 0,-13 49-2,1 8-1,4 10-1,-2 1-1,9-2 0,2-13-4,7-21-2,17-15-26,-10-19-6,9-10 0,-3-19-1</inkml:trace>
  <inkml:trace contextRef="#ctx0" brushRef="#br0" timeOffset="4790.274">8812 994 113,'-12'-80'42,"12"80"-2,-16-73-1,16 73-42,1-63-25,-1 63-14,12-50 1,-12 50-1,0 0 0</inkml:trace>
  <inkml:trace contextRef="#ctx0" brushRef="#br0" timeOffset="5011.2866">9298 838 115,'0'0'43,"0"0"3,29 50-8,-29-50-34,-16 40-2,-19 13 0,-19 4-2,2 7 0,-9-1-2,14 1 1,2-5-2,16-6-1,21-23-2,3-18-4,24-12-24,-14-18-6,17-6 1,-22 24-2</inkml:trace>
  <inkml:trace contextRef="#ctx0" brushRef="#br0" timeOffset="5182.2964">9067 1117 113,'0'0'41,"0"0"2,-10-49-2,10 49-34,0 0-3,0 0-2,0 0-1,0 0-1,62-28-3,-62 28-2,68 0-8,-68 0-24,93-11-5,-40 0 0,8-3 0</inkml:trace>
  <inkml:trace contextRef="#ctx0" brushRef="#br0" timeOffset="5385.308">9947 658 110,'0'0'43,"28"-47"0,-28 47-1,0 0-38,0 0-1,0 0 0,-48 46-1,41-24-1,-33 65 0,-2 19-3,6 6-2,11-5-4,10-24-23,20-15-11,6-29 1,12-28-2,-9-16 2</inkml:trace>
  <inkml:trace contextRef="#ctx0" brushRef="#br0" timeOffset="5911.3381">9753 997 110,'0'0'44,"0"0"1,0 0-2,-49-47-39,49 47-1,0 0 1,0 0-2,0 0-2,56-2 0,-56 2 0,59 13 0,-59-13 0,69 1 0,-69-1-2,79-3 1,-79 3 1,76-10-1,-76 10 2,64-5 0,-64 5 1,0 0-2,0 0 0,29 37 0,-34 3 0,-13 6 0,6 6 0,3-2 0,12 3 0,8-16 0,23-15 0,7-23 0,-41 1 0,54-18 0,-54 18 0,69-34 0,-69 34 0,70-52 0,-70 52 0,73-55 0,-73 55 0,61-55 0,-61 55 0,47-42 0,-47 42 0,0 0 0,0 0 0,57-22 0,-57 35 0,-15 18 0,-4 12-4,4 10-7,-1-18-11,34-2-13,-18-33-5,0 0-1,58 2 0</inkml:trace>
  <inkml:trace contextRef="#ctx0" brushRef="#br0" timeOffset="6204.3548">10805 1116 112,'58'-48'41,"-58"48"1,16 1-1,-16-1-36,6 20-2,-15 12 0,-11 11-2,-1 4 0,1 2-2,9-2 1,16-20-1,-1-6 2,-4-21-1,19 6 1,-5-20 0,2-7-1,-16 21 1,0 0 0,29-56 2,-29 56-3,25-57 0,-25 57-2,26-59 1,-26 59-2,28-56-2,-28 56-6,38-52-19,-38 52-12,0 0 1,73-58 0,-73 58 0</inkml:trace>
  <inkml:trace contextRef="#ctx0" brushRef="#br0" timeOffset="6693.3828">11338 1132 96,'-9'8'40,"9"-8"1,0 0-1,0 0-34,49 4-1,-49-4 0,52-14-2,-52 14 0,69-23-1,-69 23 0,70-25-2,-70 25 0,61-33 0,-61 33 0,0 0 0,59-46 0,-59 46 0,0 0 2,0 0-1,0 0 0,-40-8 0,-13 36-1,-3 16 1,-3 8-1,20 6-1,21 3-3,26-5 0,38-11-6,19-37-18,24-8-11,-2-14-1,15-11 0,-54 7 1</inkml:trace>
  <inkml:trace contextRef="#ctx0" brushRef="#br0" timeOffset="7007.4008">12216 1031 104,'0'0'39,"11"-47"4,-11 47 0,0 0-35,0 0-4,-43-46 0,43 46 0,0 0-2,-57 5 2,57-5-4,0 0 0,0 0 0,-47 59 0,47-59 0,0 0 0,13 51 0,30-27 0,-4 6 0,7-2 0,-10 2 0,-13 1 0,-28 0 0,-16 9 0,-20-5 0,-3 3 0,1-8-2,-2-4-1,8-2-4,-4-16-13,27 5-12,-10-10-8,24-3-1,-14-3-1</inkml:trace>
  <inkml:trace contextRef="#ctx0" brushRef="#br0" timeOffset="7895.4516">13636 1097 67,'0'0'38,"0"0"-1,0 0 3,-12-50-18,12 50-16,0 0-1,0 0 1,-67-18-1,20 29-1,-19 13 0,-7 6-2,8 13 1,4 3-1,18 5 0,11-2-2,25-4 1,11-16-1,21-7 1,9-8-1,14-13 1,7-11 0,10-14 0,-65 24 0,71-35 0,-71 35 1,71-50-1,-71 50 1,67-55-2,-67 55 0,51-56 0,-51 56 0,43-47 0,-43 47 0,0 0 0,0 0 0,18-45 0,-18 45-2,-8 23 1,-5 12-2,8 11-1,5 5-1,13-1-1,15-9-4,6-27-10,23-5-14,-8-14-5,13-5 1,-12-14 0</inkml:trace>
  <inkml:trace contextRef="#ctx0" brushRef="#br0" timeOffset="8263.4726">14151 1167 92,'0'0'36,"0"0"2,33-52 1,-33 52-26,0 0-7,14-31 0,-14 31-1,-23 28-2,-4 11-1,2 7-1,6 5 1,3 1-2,7-5 2,1-14-3,8-10 2,6-11 0,6-13-1,6-13 1,6-10 0,-24 24 0,0 0 0,46-61 1,-46 61-2,36-50 3,-36 50-3,37-52 0,-37 52 0,35-48 0,-35 48 0,0 0 0,26-34 0,-4 31-3,-3 12 1,6 14-1,-4 17-2,6 5-1,6 4-4,18-5-16,-12-24-10,21-7-3,-6-13 1,5-3 0</inkml:trace>
  <inkml:trace contextRef="#ctx0" brushRef="#br0" timeOffset="8638.4941">14906 1179 82,'0'0'40,"0"0"-1,0 0 2,-47-55-10,16 53-26,-11 7 0,1 11-2,4 8 0,9 7-2,19 6 0,14-4 0,21-9 0,8-16 1,7-12-2,-41 4 0,55-19 0,-55 19 0,60-43 0,-60 43 0,74-59 0,-74 59 0,72-81 0,-72 81 0,70-84 0,-70 84 0,55-78 0,-55 78 0,43-58 0,-43 58 0,0 0 0,0 0 0,-1-16 0,-6 48 0,-8 24 0,0 28-5,-3 6-8,29 7-15,3-17-8,34-19-6,14-38 1,20-9-2</inkml:trace>
  <inkml:trace contextRef="#ctx0" brushRef="#br0" timeOffset="10066.5758">16678 691 93,'0'0'41,"28"-52"1,-28 52-1,0 0-35,0 0-1,0 0 0,-68 8-1,68-8 1,-74 50-2,74-50-1,-72 59 2,-16 23-4,20 12 2,13 1-2,27-3-1,22-14-2,35-20-2,33-24-1,25-31-2,17-10-1,-55-8-6,12 0-15,-4-6-10,5-1 2,-10-2 0,5-5 4,-57 29 23,88-44 17,-88 44 6,59-44 17,-59 44 11,0 0 0,41-53 1,-41 53 0,0 0-23,0 0-14,0 0-2,-58-9 0,5 39 0,-9 14-2,12 3 3,6 7-5,21 0 4,14-5-4,25-8 4,25-22-4,11-13 1,6-10 1,3-14-1,-61 18 0,65-29 0,-65 29 1,59-43 0,-59 43 0,53-52-1,-53 52 2,33-55-1,-33 55 1,16-48 0,-16 48-1,0 0 0,-17-58 1,17 58-1,0 0 0,0 0 0,-50-39 0,50 39-1,0 0 0,0 0 0,0 0-1,0 0 1,0 0-1,0 0 1,0 0 0,60 14 0,-60-14 0,58 3 2,-58-3 0,67 1-1,-67-1 1,63 4 0,-63-4 0,22 16-1,9 8 0,-15 14 1,-25 4-2,-5 7 2,-10 0-2,10-1 1,-3-9-1,15-20 2,2-19-1,25-2 0,-2-21 0,-23 23 1,0 0 0,47-57 0,-47 57 1,37-58-2,-37 58 1,40-60-3,-40 60 2,31-58-1,-31 58 2,26-47-1,-26 47 0,0 0 0,0 0 2,0 0 2,0 0-4,0 0 0,48-40 0,-48 40 0,0 0 0,0 0 0,60 33 0,-60-33 0,50 11 0,-50-11 0,57-4 0,-57 4 0,66-16 0,-66 16 0,65-23-2,-65 23 2,57-23 0,-57 23 0,0 0 2,48-12-2,-26 18 0,-17 17 0,-19 14 0,-1 15-2,-2 3-3,7 3 0,10-4-6,7-26-8,37-19-9,-15-22-5,23-2-2,-52 15-5,0 0 2</inkml:trace>
  <inkml:trace contextRef="#ctx0" brushRef="#br0" timeOffset="10644.6088">18334 1093 107,'0'0'40,"0"0"2,7-34-2,-30 42-36,11 15 0,-10 14-3,2 16 2,-4 0-3,10 0 1,2-6-2,9-9 1,3-10 0,5-10 0,-5-18 0,15 6 0,-3-20 0,3-10 0,2-10 1,-17 34-1,16-47 1,-16 47-1,25-63 0,-25 63-1,31-79 1,-31 79-2,35-76 2,-35 76-1,33-72 0,-33 72-1,35-59 2,-35 59 0,0 0 2,52-56 0,-52 56-1,0 0 0,54-16 0,-54 16 1,0 0-2,0 0 1,62 56-3,-52-1 2,-11 4-2,-6 0 1,-10-13 0,-10 0 0,-10-10 0,1-4 1,0-17 0,4-1 1,-1-2-1,10-2 1,4 5-1,6-2 2,0 9-1,4 7 0,-1 10 0,-5 13-1,-2 9 1,-8 7-1,-3-1 0,-6 11-1,1-9 0,-1-3-5,8-8-5,-5-23-11,33 2-9,-12-24-8,32-2-1,1-28-4</inkml:trace>
  <inkml:trace contextRef="#ctx0" brushRef="#br0" timeOffset="11635.6655">19155 1060 91,'0'0'39,"-49"-43"2,49 43 0,0 0-36,0 0-1,0 0 0,0 0 0,0 0-2,-60-3 1,49 22 0,-24 10-3,4 4 2,-4 8-2,10 3 1,3-2-1,21-1 1,12-16-2,18-16 1,9-11 1,7-13-1,-45 15 1,53-28-1,-53 28 2,51-41-2,-51 41 1,50-51-2,-50 51 0,28-58-1,-28 58 2,23-56-3,-23 56 1,7-52 0,-7 52 0,0 0 2,-6-53 1,6 53 1,0 0 0,0 0 0,0 0 0,0 0 1,0 0-1,0 0 0,0 0-1,48-13 0,-48 13-2,47 10-1,-47-10 1,57 5-1,-57-5 1,59 0-1,-59 0 1,53-3-1,-53 3 4,0 0 0,54 3 0,-54-3 0,0 0 0,-3 27 0,-4 7-1,-2 13 1,-8 1-3,12 6 1,1-3-1,17-3 1,11-19 0,13-21 0,6-16 1,-43 8 0,47-23 1,-47 23-2,58-39 0,-58 39 0,51-53 0,-51 53-2,51-57 2,-51 57-3,37-54 1,-37 54 2,0 0 0,38-49 2,-38 49-2,30-9 1,-39 22-2,-3 24 2,-6 10-3,9 9-3,4 0-1,11-13-4,23-15-10,-1-30-6,27-7-7,-55 9-2,0 0-1,67-44-2</inkml:trace>
  <inkml:trace contextRef="#ctx0" brushRef="#br0" timeOffset="12003.6866">20236 1022 99,'0'0'39,"0"0"4,0 0-1,33-50-34,-33 50-2,0 0-1,-6 12-2,0 12 1,-12 16-2,4 7-1,-11 3-1,9 2 1,0-15-2,19-15 2,10-28-1,-13 6 2,0 0-2,0 0 0,58-48 0,-58 48 0,0 0 0,66-70 0,-66 70 0,44-50 0,-44 50-2,0 0 2,65-63-1,-65 63 1,0 0 0,0 0 1,69-19-2,-46 33 0,-12 16-3,-4 13-3,3 9-7,-1-11-9,21-2-7,1-17-4,24-20-3,-55-2-2,52-15 1</inkml:trace>
  <inkml:trace contextRef="#ctx0" brushRef="#br0" timeOffset="12401.7093">20924 1051 95,'0'0'40,"0"0"1,0 0 0,0 0-31,-31-39-3,2 57-1,-16 9-2,3 18 1,2 12-4,12 2 1,9-11-1,28-16 1,29-32-2,-38 0 0,53-23 0,-53 23 0,81-47 0,-81 47 0,91-76 0,-42 31 0,3-8 0,-1-2 0,-7-3 0,2 4 0,-5 2 0,-41 52 0,59-90 0,-59 90 0,36-55 0,-36 55 0,0 0 0,0 0 0,0 0 0,-21 41 0,-21 36-4,5 25 1,13 3-2,19-14-5,41-17-11,12-37-6,32-19-6,-80-18 0,81-9-4,-81 9 0</inkml:trace>
  <inkml:trace contextRef="#ctx0" brushRef="#br0" timeOffset="12747.7291">21809 970 111,'0'0'40,"0"0"2,3-56-1,-3 56-37,0 0 0,0 0 0,-56-33-1,56 33 0,0 0 0,-66 17-3,66-17 0,0 0 0,0 0 0,0 0 0,-37 58 0,37-58 0,0 0 0,0 0 0,60 40 0,-60-40 0,0 0 0,62 28 0,-29 0 0,-19-1 0,-10 8 0,-18 0 0,-9 1 0,-13-1 0,3-8 0,11-10-6,1-19-11,30-2-7,-9 4-7,0 0-4,0 0-4,69-43 0,-69 43-1</inkml:trace>
  <inkml:trace contextRef="#ctx0" brushRef="#br0" timeOffset="12913.7386">22267 1130 115,'0'0'45,"0"0"-1,0 0-1,0 0-35,0 0-8,0 0 0,0 0-14,0 0-17,0 0-3,0 0-9,-38 5 0,29 5-2</inkml:trace>
  <inkml:trace contextRef="#ctx0" brushRef="#br1" timeOffset="18415.0533">20962 1536 23,'-43'2'24,"-2"-1"-3,-3 1-2,6 0 0,-8-3-4,9 1-5,-10-3-1,7 1-2,-9-1-2,6 3 0,-9-4-1,2 4 0,-5 0-2,-1 3 1,-7-1-2,1 6 1,-3-1-1,-3 1 0,-8 1 1,4 0 0,-9-3-1,0 1 1,1-1 0,-1 0 0,-2-4 0,3 1-1,-4-3 0,0 4 0,-3-2 0,0 4 0,-2-4-1,-1 4 0,-2-1 1,-3-1-1,-1 1 0,0-1 0,0 0 0,0-2 0,-1-2 1,2 0-1,0-2 1,-1 0 0,0-1 0,0 1-1,0 0 1,0 0 0,-1 1 0,-2-1-1,-5 1 1,3 1-1,-3 1 1,2-2-1,-4 2 1,4-2 0,-3-1-1,-3 0 1,2 0-1,0-1 1,2 0-1,-3 1 1,2-1-1,-4 1 0,0 1 1,-5 1-1,1-1 0,2 2 0,-3 2 0,1-3 0,-3-2 0,-1 2 0,2-1 0,2-1 0,1-2 0,-2 2 0,-3-1 0,-2-2 0,0 2 1,1 0-2,-1 1 1,-5 3 0,0 1-1,-8 0 1,3 0 0,-2 1 0,1 2-1,-2 0 1,-1-2-1,-1-1 1,3 2 0,1 2 0,2-2 0,-1 3-1,-5 0 2,-3 3-2,1 1 1,1 3-1,-9 1 2,-4 1-2,-2 0 1,-2 0 1,2-1-1,-3 0 0,-2 1 0,4-5 1,2 0-1,4 1 0,-3-2 0,1 2 1,2-2-1,3 3 1,2 0-1,1 4 1,-7-5 0,3 6 0,1-1-1,2-3 1,-3 2 0,-1-3-1,-3-3 1,3-3 0,-1 1 0,2-3-1,-6-1 1,1-2 0,-1 3 0,5 0-1,-9-2 1,7-1-1,-3 2 0,1-1 0,5 1-1,-2-1 1,-3-3 0,4 0 0,4 0-1,1 1 0,1-1 1,2-2-1,-3 1 1,5 1-1,5-2 1,2 2-1,-1-1 1,1 1-1,3-2 1,1 1-1,5 0 1,4 0 0,-1 0 1,4 0-2,2-2 2,1 2-1,9-5 0,2 2 0,2-2 1,6-2-1,2-4 1,9 4 1,2-1-1,5 0 0,5-3 0,1 2 1,10-2-2,2 2 0,6 8-1,9-7 0,9 5-3,4-5-3,11 15-14,0-13-17,18 7 1,0 0-1,0 0-1</inkml:trace>
  <inkml:trace contextRef="#ctx0" brushRef="#br2" timeOffset="26447.5127">1056 3020 76,'-1'-16'35,"1"16"-1,-1-16 0,1 16-29,0 0-1,0 0 1,-4 27-1,4 10 0,-7 10-1,5 15-3,-5 12 2,-3 11-2,-5 8 1,0 6-1,-7-5 0,2 2 1,-1-12-1,0-9 2,6-15-2,2-14 1,4-16 0,6-15 0,3-15 1,4-26-2,4-13 2,6-12-1,0-12 0,5-14 0,-4-11 0,2-5 0,1-10 0,-2 2 0,1-1 0,-1 5 0,2 11 0,0 7 1,4 11-1,-1 14-1,5 16 1,-2 15 0,0 13 0,5 14 0,0 14 0,2 13-1,0 16 0,2 15 1,0 13-2,-1 13 0,-3 9 1,-2 3-2,-7 4 1,-4-2-1,-5-4 0,-4-12-2,-2-7-1,-10-23-3,11-4-27,-19-30-2,8-5 1,-8-29-1</inkml:trace>
  <inkml:trace contextRef="#ctx0" brushRef="#br2" timeOffset="26614.5222">1189 3607 95,'-43'-18'37,"-2"-3"1,16 14-2,3-1-30,26 8-2,9-16-1,25 4-2,15-3-4,14-12-7,24 6-25,1-8-3,20 7 2,-6-3-3</inkml:trace>
  <inkml:trace contextRef="#ctx0" brushRef="#br2" timeOffset="27382.5662">2676 3438 70,'-14'-20'35,"-5"-5"-1,6 10 1,-6-10-27,6 14 1,-6-5-2,19 16 0,-22-4-2,13 13-2,0 10 1,3 10-2,-1 11 0,6 12-1,-5 8 1,6 13-1,-2 2 0,2 4 0,0-6 0,2-5 0,-2-12-1,1-10 0,1-12 0,1-15 1,-3-19 0,0 0-1,14-28 0,-6-10 1,-2-11 0,2-10-1,-2-9 1,1-10-1,2-4 0,-3 4 0,3 3 0,0 8 1,1 7-2,1 11 1,4 11 0,3 13 0,2 10 0,6 11-1,-1 10 1,3 8-1,2 7 1,-3 8-1,0 5 1,-4 4-1,-7 5 1,-8 1-1,-7 4 1,-4 0 0,-12-3 0,-3-6 1,-7-5-1,0-3 0,-6-7 1,3-5 0,-2-7-1,6-4 1,2-5-1,2 3 0,2 1 0,4 8 0,1 8 0,1 14 0,3 14 0,0 10 0,-4 11-1,6 10 1,-1 4-1,-1-6 0,8-5-1,0-10-2,12-10-2,-3-27-7,21-5-24,-7-31 0,18-7-1,-6-24-1</inkml:trace>
  <inkml:trace contextRef="#ctx0" brushRef="#br2" timeOffset="27819.5912">3207 3265 98,'0'0'39,"-19"13"0,9 19-2,1 1-33,-5 11 0,3 7-1,0 10 0,4-1-1,5 3-1,5-3 1,8-6 0,3-11-1,11-11 0,6-17 0,4-18 0,8-11 0,0-18 0,3-11 0,-3-11 0,-5-4-1,-2-1 0,-10 3 0,-8 5 0,-5 9 0,-6 11 0,-7 11-1,0 20 1,-14 8 0,5 11 0,0 16 0,2 5-2,0 11 0,7-1-2,5 4 0,5-15-2,14 5-9,-9-28-13,22 4-11,-4-24 1,14-3 0,-10-19 2</inkml:trace>
  <inkml:trace contextRef="#ctx0" brushRef="#br2" timeOffset="28150.6101">3917 3404 83,'0'0'37,"-26"13"1,14 12 1,-11 4-23,9 14-13,1 3 1,4 6-1,0 2-2,4-3 1,3-5-1,4-6 0,1-9-1,2-12 1,-5-19-1,18-3 0,-6-17 0,3-13 0,1-12 1,-3-5-1,2-9 0,1-6 1,-7 1-2,4 3 2,-5 6-1,-1 8 0,-3 9 0,6 10 0,-1 11-2,0 5-1,10 17-4,-7-7-9,21 19-17,-9-10-6,13 11 0,-7-9 0</inkml:trace>
  <inkml:trace contextRef="#ctx0" brushRef="#br2" timeOffset="28534.6321">4347 3458 79,'0'0'40,"9"23"-1,2-23 1,17 4-19,5-9-17,10-4 0,7-12-2,2-2 0,0-8-1,-2-2 1,-9-7-2,-11 2 1,-14 0-1,-18 5 1,-17 7-1,-15 8-1,-7 10 1,-13 15 0,-2 14 1,-2 16-1,2 10 1,8 9 0,7 9 0,15 3 0,10-4 0,15-5-1,15-10 0,14-11-3,19-7-4,10-26-8,30 6-7,-14-33-7,29 9-12,-6-20 0,12 3-1,-6-13 2</inkml:trace>
  <inkml:trace contextRef="#ctx0" brushRef="#br2" timeOffset="29135.6664">5953 3123 99,'0'0'36,"-13"3"2,-8 3-1,-6 11-33,-7 3-1,-2 6 0,-4 2 0,5 1-1,3-1 0,7-4-1,10-7 1,14-4-1,1-13 0,33 8 0,-4-10 0,9 0 0,1 1 0,3 2 0,-5 4 0,-3 8 0,-11 6 0,-11 4-1,-12 7 1,-8 5-1,-12-1 1,0 2-1,-6-1 0,3-10-1,-2-2-1,7-8 0,18-15-1,-12 6-2,12-6-2,20-30-7,18 17-20,-10-19-3,19 6 0,-4-14-1</inkml:trace>
  <inkml:trace contextRef="#ctx0" brushRef="#br2" timeOffset="30036.718">6356 3212 80,'-1'-12'35,"1"12"1,0 0 1,0 0-24,0 0-5,0 0-1,0 0-2,0 0-2,0 0 0,0 0-2,0 0 1,0 0-1,0 0-1,0 0 1,0 0-1,0 0 1,0 0-1,0 0 0,0 0 0,0 0-1,0 0 1,0 0 0,10 10-1,-10-10 1,0 0 0,0 0 0,0 0 0,0 0 0,0 0 0,0 0 0,0 0 0,0 0 0,0 0 1,0 0-1,0 0 0,9 5 0,-9-5 0,0 0 0,0 0 0,0 0 0,0 0 0,0 0 0,10-14 0,-10 14 0,0 0 0,4-10 0,-4 10 0,0 0 1,0 0-1,0 0 0,0 0 0,0 0 0,0 0 0,0 0 0,0 0 0,0 0 0,0 0 0,0 0 0,0 0 0,0 0 0,0 0 0,7-12 0,-7 12 1,0 0-1,0 0 1,-7 15 0,1-1-1,-2 5 1,-1 4 0,0 7-1,-5 4 1,6 2-1,0 3 0,5-3 0,6-3 0,4-4-1,4-4 1,7-8 0,5-10 0,2-7 0,4-10 0,8-6 1,0-11-1,2-9 1,-6-3 0,4-6 0,-8-2-1,-1 5 1,-8 3 0,-6 5 0,-5 9-1,-2 11 0,-7 14 1,0 0-1,-6 29 0,1 3-1,4 5 1,-3 7-2,4 2 0,3-3-2,9-1-1,0-15-8,23 7-9,-8-24-15,20-4-2,1-21-1,9-1 3</inkml:trace>
  <inkml:trace contextRef="#ctx0" brushRef="#br2" timeOffset="30538.7467">7242 2642 108,'-10'-8'38,"-11"9"2,11 28-3,-8 7-31,9 15-2,-2 7 0,5 16-2,4 4 0,3 4 0,-1-1 0,6 0-2,2-9 1,-3-7-1,4-12 0,-3-13-1,2-12 1,-2-13-1,-6-15 2,19-10-1,-10-10 0,3-7 1,0-11-1,2-2 1,3-8-1,3 0 1,0 4-1,-1 6 0,4 7 0,-1 9 0,3 15 0,-2 9 0,-2 14-1,1 7 1,-2 6 1,-4 4-1,-5 3 0,-3-2 0,-10-2 0,-5-1 0,-10-7 0,-8-2-1,-12-7 0,-5-4-1,-1-6-1,-4-9-1,10 2-8,-2-20-3,26 12-12,-8-22-12,28 9 0,7-12-1,16 10 3</inkml:trace>
  <inkml:trace contextRef="#ctx0" brushRef="#br2" timeOffset="31139.7811">8096 2985 91,'0'0'37,"-21"2"0,-6 20 2,-19-2-32,-6 16-1,-12 1-1,0 8 0,1-4-2,9 1-1,12-5 0,20-11-1,19-9 0,23-13 0,22-10-1,18-7 1,12-6-1,8-3 0,-4 4 0,-1 0 0,-11 5 1,-14 10-1,-14 11 0,-21 10 1,-16 8 0,-16 10-1,-14 4 1,-9 3-1,-3 0 0,1-8-2,4-3 0,7-15-3,19-6-3,7-26-8,35 4-14,2-28-9,23-2 0,2-20 1,20-2 1</inkml:trace>
  <inkml:trace contextRef="#ctx0" brushRef="#br2" timeOffset="31373.7945">8696 2457 108,'-14'-17'38,"14"17"3,-30 24-6,12 12-30,2 14-2,2 13 0,0 12-1,2 13 0,-1 5-1,7 5 1,-3-1-3,4-4 0,5-6-2,-6-13-2,13-6-4,-10-30-15,13-1-15,-10-37 1,12 13-2,-10-32 3</inkml:trace>
  <inkml:trace contextRef="#ctx0" brushRef="#br2" timeOffset="31924.826">8455 2965 107,'-13'-4'39,"2"-4"0,16 22 0,-5-14-35,29 20-1,8-13-1,10 1 0,6-4-1,8 0-1,5-5 1,0-1-1,-2 0 0,-5-3 0,-7 1-1,-8 0 1,-8 0 1,-10 1-1,-9-1 1,-17 4 0,0 0-1,0 0 1,-30-5 0,5 13 0,-8 4 0,-4 10 0,-5 8 0,-3 6 0,5 5 0,4 3 0,2 0 0,14-1 0,7-6-1,15-7 1,15-13-1,11-12 0,10-12 1,10-9-1,4-13 0,3-8 0,-2-4 0,-5-4 1,-7 0-1,-9 5 0,-12 5 0,-10 6 0,-10 15 0,0 14 0,-27 3-1,3 15 1,2 12-1,-1 7-1,6 8 0,-1 0-1,16 2-1,4-8-1,18 2-6,1-28-3,26 8-7,-13-32-11,21 2-5,-7-21-2,9-3 2</inkml:trace>
  <inkml:trace contextRef="#ctx0" brushRef="#br2" timeOffset="32291.847">9544 2984 107,'-12'-22'39,"12"22"0,-28 2 0,13 14-34,-8 9-1,3 11-1,-2 7 0,5 3-1,0 0-1,3 0 0,6-5 0,2-1-1,5-12 0,2-7 0,5-9 1,6-13-1,2-12 0,6-9 1,3-8-1,4-10 1,1-4-1,1-3 1,-2-2-1,-1 6 0,-2 8 0,-6 5 0,-2 12 0,-7 11 0,-9 7-1,13 22 1,-12 5-1,0 6-1,0 8-2,3-1 0,4 4-2,-1-11-4,18 9-5,-2-27-10,27 6-14,-5-23 0,22 4 1,-1-20 1</inkml:trace>
  <inkml:trace contextRef="#ctx0" brushRef="#br2" timeOffset="32537.861">10344 2961 109,'-44'-5'41,"3"18"0,-16-6-2,8 16-35,-2 5 0,8 3 0,5 6-2,11-2 0,15-1-2,12 0 0,12-5 0,12-10-1,14-4-2,2-8 0,14-5-4,-7-19-6,24 12-5,-21-29-10,23 7-12,-12-12 0,8 4-1,-12-7 3</inkml:trace>
  <inkml:trace contextRef="#ctx0" brushRef="#br2" timeOffset="32867.8799">10574 3066 98,'-39'23'39,"21"7"1,0-14-1,27 4-32,7-14-3,15-5-2,8-11 1,11-8-1,4-6-1,2-8 0,-1-5 0,-4-4 0,-14 1-1,-13-1 0,-15 8 1,-11 7-1,-20 10 1,-15 12 0,-12 17 0,-7 13 1,-7 14-1,3 12 1,1 6-1,14 5 0,16-3-2,14-10-1,25-7-3,15-23-7,36-1-3,1-37-5,41 6-13,2-32-8,30-2-1,3-21 1</inkml:trace>
  <inkml:trace contextRef="#ctx0" brushRef="#br2" timeOffset="34250.959">12188 2829 87,'0'0'36,"2"-23"0,-2 23 2,-39-6-31,16 10-2,-10 2 0,-3 12 0,-4 3-2,-1 15 1,-2 0-2,5 5 0,4 2-1,11 1 1,10-4-2,13-6-1,19-8 0,18-11-1,19-9 0,16-12-1,17-8-1,4-10 0,9 0-2,-5-13 0,3 4-1,-21-5 1,-11 3 1,-23 2 3,-19 4 3,-12 3 0,-21 3 3,-8 13 2,-19 0 1,3 13 1,-13 2-2,5 12 0,-3 5-2,7 9 0,-1 5-2,9 5 1,6 4-1,10 0 0,10-3-1,11-4 0,14-12 0,9-7-1,11-14 0,3-9 0,8-13-1,-2-10 0,-2-8 0,-3-3 0,-9-1 0,-7-4 0,-8 7 0,-9-2 0,-7 9 1,-2 2 1,-6 5 0,-2 8-1,-1 4 2,3 10-1,0 0 0,0 0 0,16 4 0,-3 4 0,3 0-1,0 3 1,9 0-1,-2-2 1,5-1 0,-4-1 0,-1 1-1,1-4 1,-7 2 0,-1 0-1,-7 1 1,-2 3-1,-8 6 0,-5 3 1,-4 4-1,-5 7 0,-5 1 0,-1 4 0,0-5-1,2-2 1,5-8 0,7-6-1,7-14 1,9-17 0,11-9 0,7-9 1,5-8-1,7-4 1,-1-5-1,-1 6 1,-1 3-1,-8 12 2,-6 10-2,-6 8 0,-4 14 0,-9 13 0,-4 9 0,0 5 0,-1 11 0,4-1-2,7 1 0,4-4-2,11-8-1,10-17-5,25 2-4,-7-30-1,27 8-8,-14-34-9,19 5-6,-8-26 1,1 4 2,-12-17 3</inkml:trace>
  <inkml:trace contextRef="#ctx0" brushRef="#br2" timeOffset="34445.9702">14087 2204 115,'-34'-1'38,"7"41"2,-16 6-2,8 20-34,3 12-2,5 11 1,5 4-2,12 1 1,4-4-4,7-8 2,5-5-4,-1-13-4,11 4-6,-16-34-16,10 6-8,-12-24 0,6-1-1,-4-15 2</inkml:trace>
  <inkml:trace contextRef="#ctx0" brushRef="#br2" timeOffset="35152.0106">13715 2792 113,'0'0'38,"-1"-20"2,18 28-2,12-5-35,12 0-1,10 3 0,10-5-1,11 5 0,2-6 0,5 0-1,-3-1 0,-8-1 0,-12 1 1,-8 0-1,-13 0 0,-18 2 0,-17-1 1,0 0-1,-31 15 1,-4-2 1,-8 4-1,-4 6 0,1 5 0,0 3 0,8 2 0,7 1 0,10 0 0,10-4 0,15-4-1,12-9 1,14-10 1,10-9-2,9-11 0,7-7 0,1-8 0,-3-8 0,-2-3 0,-8-4 0,-9 4 0,-9-2 0,-13 13 0,-8 1 0,-10 13 0,-5 11 0,-8 11 0,-6 15 0,2 3 0,0 12 0,4 2-2,6 5 0,8-4-1,11-3-1,9-10-1,14-4-2,6-19-5,21 2-4,-11-27-7,20 12-9,-13-28-4,9 7 0,-13-11 32,-6-2 6,-6 8 4,-19-11 7,4 24 8,-25-12 10,3 33 6,-14-11 0,-3 23-31,-1 10-2,-4 11 0,-4 10-2,4 9-1,5 3-1,2-2 0,7-2-3,4-7 0,14-5-8,-4-29-6,24 8-15,-12-33-7,17 1 1,-9-25 0</inkml:trace>
  <inkml:trace contextRef="#ctx0" brushRef="#br2" timeOffset="35572.0346">15106 2547 113,'-12'0'39,"12"21"4,-6-5-4,-1 14-33,15 2-3,4 3 1,-2 3-1,-1 2-1,-3 1 1,-5 3-3,-3-1 0,-6-3 0,-1-2 0,-5-4 0,-1-5 0,5-6 0,10-9 0,0-14 0,28-10 0,1-11 0,14-9 0,4-9 0,7-9 0,4-5 0,1 4 0,-7 2 0,-9 9 0,-7 5 0,-11 14 0,-11 13 0,-14 6 0,4 25 0,-15 4 0,-3 3 0,1 10-5,4-2-2,9 7-5,0-18-3,23 11-3,-10-28-7,31 10-12,-4-24-1,16 1-1,-6-17 4</inkml:trace>
  <inkml:trace contextRef="#ctx0" brushRef="#br2" timeOffset="35880.0522">16027 2658 123,'-36'-12'40,"6"25"1,-15-8-10,5 17-27,1 4 0,9 3-1,7-1 0,13-1-2,12-4 1,15-5-2,8-4 1,7-2 1,2-3-2,-2 2 0,-4 2 0,-5 0 0,-9 8 0,-14 3 0,-10 3 0,-11 3 0,-5 2-2,-4-3-2,4 2-2,-8-15-6,15 6-3,-7-25-2,23 13-8,-13-30-12,17 3-4,-4-19 0,9-4 4</inkml:trace>
  <inkml:trace contextRef="#ctx0" brushRef="#br2" timeOffset="36953.1136">17066 2742 67,'4'-18'35,"1"7"1,-12-6 0,2 6-26,-14-3-3,0 15 1,-13-1 0,2 17-2,-11 5 0,0 13-2,-5 5 0,5 7-1,5 3-1,10 4 0,9-4 0,17-7-2,13-9 1,17-13 0,18-13-1,9-11-1,6-10 1,3-14 0,-3-5 0,-8-7 0,-6-2-1,-13 1 1,-14-1 0,-14 9 1,-8 1-1,-10 9 1,-5 4-1,-6 7 2,1 3-2,-2 8 1,9 1-1,13-1 1,0 0 0,17 3 0,12-8-1,15-6 1,7 4 0,4-4-1,0 4 1,-1 5 0,-9 10-1,-10 3-1,-11 12 1,-12 5 0,-17 9 0,-4 3-1,-8 1 1,-2-1 0,-1-5 0,2-3 0,3-8-1,7-7 1,8-17 0,14-2 0,10-13 0,5-9 0,7-7 1,5-6-1,0-5 0,3 2 1,-8 5-1,-5 5 1,-8 5 0,-5 15 0,-18 10-1,0 0 0,4 30 0,-14-5-2,1 9 1,3-2-2,2 7 0,9-8-2,11-2-2,3-18-5,25 1-1,-5-22-3,28 5-6,-16-29-6,25 6-6,-11-24-3,4 3 3,-8-15 3</inkml:trace>
  <inkml:trace contextRef="#ctx0" brushRef="#br2" timeOffset="37661.1541">18477 2178 102,'-16'-31'39,"2"39"2,-17 12-2,2 25-35,-6 18-2,-2 18 1,-1 10-2,0 7 0,5 2-1,9-2 0,8-5-2,9-14 0,16-8-2,7-24-2,20-9-4,0-30-3,27 5-16,-15-32-7,14 1 1,-14-23 23,5 0 6,-14-8 4,-9-4 7,-4 12 6,-22-13 16,7 24 10,-21-4-1,10 34-22,-23-15-4,9 31-3,-8 11-3,6 10 0,-3 3-2,10 5-1,5-1 1,6-7 0,9-7-1,10-8 1,12-13-1,4-11 0,9-11 1,6-10-2,3-7 1,3-6-1,-3-6 0,-3-3 0,-4 1 0,-9 7 0,-6 6-1,-11 12 1,-11 11 0,-8 20-1,-11 19 1,-11 16-1,-10 22 1,-6 18 0,-3 13-1,-5 7 1,0 3-1,5-6 0,1-5 1,3-10 0,11-19 0,2-13-1,8-18 1,1-15 1,0-15-1,12-9 0,-11-21 0,7-7 0,5-15 0,5-10 1,6-11-1,4-8 0,7-3-1,11-1 0,-1 7-2,4 3-1,9 14-7,-10-2-2,16 24-3,-19-12-7,28 30-10,-11-16-7,18 9 0,5-7 3</inkml:trace>
  <inkml:trace contextRef="#ctx0" brushRef="#br2" timeOffset="38743.216">20231 2607 76,'-13'7'36,"-11"-6"1,3 17 0,-12-1-29,3 14 1,-9-1-2,9 12-2,-3 0 0,8 2-2,7 0 0,11-1-1,9-10-1,12-9 0,15-9 0,10-10 0,9-13 0,9-11 0,1-10 0,0-2-1,-6-9 0,-6-3 1,-8 1-1,-13 1 1,-12 4-2,-11 5 2,-11 6-1,-4 4 0,-4 8 0,0 6 0,2 2-1,15 6 1,-9 1 1,9-1-1,24 2 1,4 1 0,2-3 0,8 2 0,0 0 1,1 1-1,-2 1 0,-6 2 0,-4 9 0,-11 8 0,-7 5 0,-7 8-1,-6 2 0,-7 5 0,-3 3 0,-1-3 0,0-2-1,0-11 1,1-6 0,10-9 0,4-15 0,9-11 0,11-12 1,7-7-1,6-11 1,3-3 0,7-7 0,0 3 0,-5 6-1,-6 9 2,-5 6-2,-9 15 0,-5 13 0,-12 15 0,-3 12 0,-7 7 0,-5 8 0,1 5-2,1 2-1,2-4-1,11-1-1,2-20-4,20 5-3,-4-20-2,27 4-4,-16-27-5,26 13-7,-14-24-5,7 3-2,-12-7 4</inkml:trace>
  <inkml:trace contextRef="#ctx0" brushRef="#br2" timeOffset="39110.237">21183 2800 110,'-20'10'39,"21"-1"0,-1-9-1,22 0-35,10-2 0,8 0 0,6-11-1,6 4 1,1-8-1,-2-2 0,-6-4-1,-7 2 0,-11-4-1,-12-2-1,-10 6 1,-14-3-1,-13 8 1,-6 6 0,-13 7 0,-6 9 0,-8 11 1,5 16 1,-3 9 0,11 3 0,10 4-1,11 1 0,21-7-1,17-4-1,22-9 0,15-15-2,24-3-3,3-18-6,22 6-2,-11-24-4,20 16-7,-19-26-11,13 8-5,-7-15 1,6-2 2</inkml:trace>
  <inkml:trace contextRef="#ctx0" brushRef="#br2" timeOffset="39824.2778">22960 2051 90,'-3'-13'37,"3"13"0,-10 2 1,4 24-31,-12 3-3,4 21 0,-4 10-1,1 14 1,-1 10-2,2 9 1,2 3-2,1-3 0,5-3-2,0-15-2,12-4-4,-14-26-22,15 1-9,-5-28 0,14-4-1,-14-14 1</inkml:trace>
  <inkml:trace contextRef="#ctx0" brushRef="#br2" timeOffset="40457.314">22726 2604 109,'-27'-9'39,"16"16"3,11-7-5,0 0-32,21 8-3,22-7 0,10 0-1,11-5-1,7-4 0,3-2-2,-1 0 0,-7-4-1,-5 0 2,-11 0 0,-10 3 0,-12 0 0,-11 3 1,-17 8 1,0 0 0,-13-2 0,-6 11 0,-2 5 2,-1 4-1,0 4 1,2 8 0,4 5 0,3-1-1,7 3 1,6-2-1,10-5 0,6-6 0,10-7-2,3-7 0,7-13 0,3-11 0,1-3 0,-2-9 0,-2-7 0,-4-2 0,-3-3 0,-6-4 0,-3 6 0,-6 6 0,-4 6-3,-4 10 3,-6 14-2,-3 12 2,-8 20 1,-5 15-1,-3 16 1,-6 15-1,-8 12 1,1 7 1,-6 4-2,-2-4 0,0-7 0,2-11 0,1-11 0,3-15 0,3-18 0,5-14 0,3-16-3,9-16 1,4-12-2,9-8-3,1-22-5,18 5-3,-6-30-8,25 13-12,-8-18-2,18 10-3,-2-9 3</inkml:trace>
  <inkml:trace contextRef="#ctx0" brushRef="#br2" timeOffset="41092.3503">23821 2582 101,'0'0'38,"19"0"3,-19 0-3,3 11-29,-3-11-4,-4 27 0,-2-7-2,0 12 0,-3 2-1,-1 8 1,1-2-1,-1 2-1,-4-2-1,8-2 1,-6-7-1,7-9 0,-2-6 0,7-16 0,-3 13 0,3-13 0,7-17 0,-1-4 0,3-4 1,2-9-2,6-7 2,-2-9-1,8-2-1,-2-3 0,4 1 0,-2 6 0,-2 5 0,-1 9 0,-2 12 1,-1 13-1,-4 10 1,-1 10 0,-4 9 0,0 6 1,-2 4-1,-2 9 2,-3 4-2,-3-2 1,-3 3-1,-2 1 1,-5-5-1,-3 2 0,-3-4-1,-3-7 1,-2-2-1,-5-6 1,3-2-1,-3-2 1,0-4-1,1 0 1,3 0 0,5 2 0,0 3-1,4 8 1,-2 3-1,2 8 1,2 4 0,-4 5-1,-1 2 0,1-4-2,4 0-1,-3-14-6,16 3-3,0-35-9,15 22-10,1-36-7,20 1 0,0-18 1</inkml:trace>
  <inkml:trace contextRef="#ctx0" brushRef="#br2" timeOffset="41492.3732">24163 2765 102,'0'0'39,"27"11"1,-8-22-1,19 7-31,3-11-3,9 0-1,-2-8-2,5 0-2,-6-7 1,-2-2-1,-9 2 0,-10 4 0,-12 1 0,-13 7 0,-15 9 0,-12 12 2,-11 16 0,-8 14 1,-6 12 0,-1 10 0,4 5-1,8 2-2,14-5 0,13-2 0,22-14 0,14-13 0,20-9 0,9-13-9,19 2-4,-6-23-3,16 12-4,-18-28-11,18 10-10,-17-14-2,2-3 2,-7-4 3</inkml:trace>
  <inkml:trace contextRef="#ctx0" brushRef="#br2" timeOffset="42578.4353">917 5180 81,'-3'-10'37,"-11"-9"0,14 19 0,-26-15-33,12 13 0,-4 4-1,-2 11 1,-4 4-2,-1 12 1,2 7-1,1 6 0,4 4 0,5 2 0,8-3-1,10-5 0,9-5 0,14-12 0,10-13-1,13-12 1,2-11 0,6-11 0,-2-8 0,-5-8-1,-10 0 1,-13-4-1,-18 0 1,-15 5-2,-17 5 1,-15 5-1,-5 5-1,-4 6 1,-2 4-1,9 6 0,5 6-1,13 0-1,20 2-5,16-6-18,30 6-10,0-9 1,26 3-2,0-9 1</inkml:trace>
  <inkml:trace contextRef="#ctx0" brushRef="#br2" timeOffset="42843.4505">1939 4556 96,'-23'-55'36,"-3"14"0,-14-7-2,1 19-30,-5 8 0,3 21-1,-7 14 0,1 23 0,0 22-1,6 22 0,2 15 0,7 19-1,5 7 0,11 5-1,9-3 0,8-12-3,18-7-4,-5-30-15,16-5-16,-3-30-1,6-12 0,-11-24 0</inkml:trace>
  <inkml:trace contextRef="#ctx0" brushRef="#br2" timeOffset="43031.4612">1334 5220 95,'-30'-8'41,"-4"-3"1,23 14-1,11-3-22,14-13-17,25 2-1,21-5-2,20-5-2,13-7-5,24 10-17,-2-17-14,17 11-2,-11-5 0,9 10-1</inkml:trace>
  <inkml:trace contextRef="#ctx0" brushRef="#br2" timeOffset="44149.5252">3110 5029 75,'6'-11'36,"-6"-2"1,0 13 0,-3-18-30,3 18-1,0 0-1,0 0 0,0 0-1,-2 25-1,-5 0-1,4 11 1,-3 6-2,2 11 0,-2 4 0,3 3 0,1-6-1,2-5 1,1-9-1,4-10 0,3-15 1,3-13-1,3-17 1,1-11-1,3-11 0,-1-6 1,-3-8-1,1-4 0,-2 0 1,-3-1-1,-1 6-1,1 3 1,-1 7-2,0 3 2,5 7-1,2 8 1,3 5-1,-1 9 1,6 7 0,-2 5 0,0 6 1,-3 6-1,-1 2 2,-3 5-2,-6 4 1,-8 0-1,-5 5 1,-8-1-2,-3 0 1,-7 0-1,-7-1 0,0-2 1,-5-3 0,2-3-1,-2-2 1,7 0 0,0 3 0,8 5 0,3 3 0,2 7 0,5 8 0,3 13 1,-1 8 0,-2 6 0,-6 6 1,1 0-2,0-3 0,4-9-2,6-5-5,-2-36-17,27-3-14,1-33 1,21-11-3,3-26 2</inkml:trace>
  <inkml:trace contextRef="#ctx0" brushRef="#br2" timeOffset="44999.5738">4084 4941 86,'-21'-2'36,"-13"-4"2,-1 25-7,-16-10-20,3 20-4,-6 5 0,-1 12-2,3 3 0,7 7-2,7 0-1,10-4-1,15-6 0,13-7 0,14-15 0,15-12-1,13-16 1,10-7-1,6-15 1,3-6-1,0-7 1,-8-5 0,-6-1-1,-5 2 1,-14 4-1,-10 6 1,-11 4-1,-2 6 1,-8 10-1,3 13 1,-20 1-1,6 13 1,-2 7-1,4 5 0,5 3 0,5 2-1,5-3 1,7-4 0,13-6-1,6-10 1,8-8 0,6-8 0,0-7 0,2-4 0,-4-2 0,-2-2 0,-6 5 0,-5 2-1,-9 8 1,-9 6 0,-10 2 0,5 27 0,-13 2-1,-3 5 1,1 7 0,-3 3 0,3-1-1,-1-5 1,3-4 0,2-9 0,7-13 1,-1-12-1,14-13 1,0-12-1,1-12 1,0-6-1,3-6 1,0-6-1,-6 5 1,-1 1-2,-4 10 2,-2 7-2,-3 9 0,-1 8 0,-1 15-2,0 0-1,21-1-3,-8-2-5,21 12-6,-5-22-11,20 9-9,0-17 0,14 1-2,-7-18 4</inkml:trace>
  <inkml:trace contextRef="#ctx0" brushRef="#br2" timeOffset="45202.5854">5083 4451 99,'-11'-14'37,"-13"6"2,9 31-2,-11 8-33,9 18 1,-1 12-2,0 12-1,4 7 1,5 7-2,1 2 1,4-6-2,2-1-1,0-13-2,8-5-2,-4-23-10,14 5-18,-11-35-6,11-1 0,-10-24 0</inkml:trace>
  <inkml:trace contextRef="#ctx0" brushRef="#br2" timeOffset="45540.6048">4904 4944 102,'-17'-26'38,"17"26"1,-13-14-3,13 14-29,12 4-4,12-3 0,6-1-1,10 0 0,3-1 0,6-3-1,0-3 0,1 2 0,-5 0 1,-9 3-2,-4 1 1,-6 2 0,-9 4 0,-1 8-1,-14 7 1,-2 7-1,-10 8 1,0 5-1,-5 10 1,2-2-2,1 2 0,2-5-1,7-8-1,4-13-2,18-8-7,-5-27-3,23 3-7,-13-29-12,14-1-5,-9-20-1,9 2 2</inkml:trace>
  <inkml:trace contextRef="#ctx0" brushRef="#br2" timeOffset="45683.6129">5451 4628 82,'-27'-12'39,"12"21"0,-3-2-1,16 7-17,14 8-30,0-17-20,26 15-9,2-9 0,19 9-2</inkml:trace>
  <inkml:trace contextRef="#ctx0" brushRef="#br2" timeOffset="45915.6262">6058 4750 104,'-31'18'41,"-25"-3"0,13 15 0,1 0-37,-5 9-1,4 2 1,11 4-2,8 0 1,15-3-3,21-7 2,14-12-4,20-9 1,11-14-3,14-9-2,7-20-6,17 2-7,-18-31-12,14 8-10,-15-18 1,3 2 0</inkml:trace>
  <inkml:trace contextRef="#ctx0" brushRef="#br2" timeOffset="46117.6378">6619 4345 92,'-18'5'39,"-15"9"2,7 27-1,-11 1-21,3 21-15,-1 5-2,5 9 1,2 4 0,8-4-3,6-3 0,5-4-3,9-5 0,3-18-6,18 3-5,-8-35-11,25 4-16,-8-23 1,13-5-1,-8-18 2</inkml:trace>
  <inkml:trace contextRef="#ctx0" brushRef="#br2" timeOffset="46487.6589">6657 4862 107,'-3'12'40,"-8"-8"-1,17 10 1,-6-14-37,18 8 0,-1-9-1,6-4-1,6-4 0,4-6 0,6-6-1,2-3 0,-2-3 0,-2-3 0,-5-1 0,-8 1 0,-12 5-1,-12 4 1,-12 9 0,-14 12 1,-11 14 0,-7 11 0,-3 13 0,-4 9 0,8 6 1,5 6-1,12-6 1,9-2-2,16-9 1,13-12-2,13-9-1,14-15-3,17-6-6,5-23-2,16 6-7,-6-26-11,24 8-11,-3-15 1,13 6 0</inkml:trace>
  <inkml:trace contextRef="#ctx0" brushRef="#br2" timeOffset="47140.6963">8283 4005 98,'-35'13'39,"-20"10"-1,-1 29-1,-13 18-33,-3 30-1,-3 19 0,4 17-1,6 8 1,18 5-2,20-10 1,24-9-2,27-23-1,28-23-3,27-18-6,10-35-19,30-5-10,1-28-1,5-5-2,-7-17 2</inkml:trace>
  <inkml:trace contextRef="#ctx0" brushRef="#br2" timeOffset="49161.8119">8546 4689 45,'0'0'32,"-7"19"1,3 1 0,-15-4-19,10 15-7,-5-2-1,1 6-1,-3-4 0,9-2-3,-1-5 2,5-2-2,0-11 2,3-11-2,0 0 0,15-6 1,-4-12-3,2-7 2,-1-6-2,3-9 2,0-4-3,0 0 3,-1 1-2,-3 4 0,-2 4 1,-3 6 0,-2 10 0,-4 19-1,5-11 1,-5 11 0,2 27 0,1-9 0,0 6 0,2 3 0,5 1 0,4-4 0,4-5 0,7-7 0,3-10 0,8-6-1,3-12 1,2-6 0,-2-7 0,-1-1 0,-4-1-1,-6 5 1,-6 6 0,-8 6 0,-14 14-1,4 14 0,-11 11 0,-3 8 0,-4 10 0,0 4-1,0 5 2,5 1-3,2-3 1,6-9-3,10-4 0,4-18-5,19 1-5,-6-25-17,21 1-6,-5-18 2,11 2-2</inkml:trace>
  <inkml:trace contextRef="#ctx0" brushRef="#br2" timeOffset="49461.829">9319 4697 69,'-12'-30'36,"6"19"-1,-16-5 3,8 20-25,-12-4-5,9 16-2,-5 2-1,9 10-2,-2 5 0,7 4-1,7 3-1,8-4 0,5-1 1,6-6-1,6-8 2,2-9-3,6-12 0,0-9 0,-1-13 1,-5-8-1,-3-7-2,-4-5 1,-8-5-2,-7 0 1,-8 6-1,-5-1-1,-4 13-1,-9-3-4,22 32-15,-29-24-11,29 24 0,-9-12-2,21 11 2</inkml:trace>
  <inkml:trace contextRef="#ctx0" brushRef="#br2" timeOffset="49701.8428">9838 4204 85,'-9'-16'38,"-3"28"-1,-13 3 2,7 16-32,-6 13-3,4 12-1,-2 10 0,4 8-2,0 5 0,3 2-1,6 0-1,3-10-3,11 3-5,-9-23-22,21-3-7,-5-19 0,17-7-1</inkml:trace>
  <inkml:trace contextRef="#ctx0" brushRef="#br2" timeOffset="50076.8642">9877 4698 83,'-19'14'39,"26"0"-2,-7-14 1,27 12-33,5-14-2,5-3 1,8-6-1,8-5-1,-1-6 0,-2-2-1,-5-3 1,-6-1-1,-12 0 0,-8 2 0,-13 2 0,-11 4 0,-9 9-1,-10 2 1,-7 7-1,-5 14 0,-7 9 1,-1 6-1,3 11 0,8 4 1,3 1-1,15 3 1,10-4-2,14-7-1,17-5-2,8-14-3,27 5-16,-9-25-11,18 3-5,-5-15-1,11 2 1</inkml:trace>
  <inkml:trace contextRef="#ctx0" brushRef="#br2" timeOffset="50288.8763">10679 4546 83,'-15'-8'39,"-12"-4"-2,5 21 1,-10 1-32,5 13 0,-3 4-2,7 9 0,3 1-2,10 4 0,6-4-1,10-2-1,13-6-3,8-15-3,21 5-18,-7-28-14,18 3-1,-6-17-1,13 1 1</inkml:trace>
  <inkml:trace contextRef="#ctx0" brushRef="#br2" timeOffset="50640.8965">11001 4550 95,'-13'16'39,"-9"-5"1,8 14-2,-2-1-35,6 3 0,3 3-1,3 1 1,8-3-2,6-4 0,9-4 0,6-5 0,5-12 0,6-4 0,1-10 0,4-6-1,1-7 1,-4-4-1,-5-4 0,-2 0 1,-8-2-1,-5 2 0,-7 3 0,-3 3-1,-6 11 1,-2 15-1,0 0 1,-14 9-1,3 12-1,0 7 1,2 8-3,0-1-1,10 5-5,-6-21-18,32 7-9,-4-25-1,21-2-3,2-24 3</inkml:trace>
  <inkml:trace contextRef="#ctx0" brushRef="#br2" timeOffset="50851.9085">11804 4088 103,'-15'11'41,"-13"8"-1,6 22-2,-5 11-34,3 12-2,0 4-1,2 6-1,8 2-1,2-6-2,13-2-3,-1-20-10,21 6-17,-9-25-8,13-2 2,-3-25-2</inkml:trace>
  <inkml:trace contextRef="#ctx0" brushRef="#br2" timeOffset="51188.9278">11863 4546 86,'0'10'38,"11"12"1,3-13 0,14 4-33,1-12-1,11-1-1,-2-8-1,5-5-1,-1-6 0,-2-7-1,-9-4-1,-8-1 0,-9 1 0,-8-1 0,-12 7 0,-11 5 0,-6 13 1,-7 9 0,-5 13 0,-2 11 0,1 11 1,8 6 0,3 4-1,11 2 0,9-5-3,8-10-4,23 3-19,-3-27-11,25 1-3,0-25-2,25 0 0</inkml:trace>
  <inkml:trace contextRef="#ctx0" brushRef="#br2" timeOffset="52061.9778">13128 4400 78,'-2'-16'37,"2"16"0,-12-15 1,12 15-31,-31 5-1,10 9 0,-8 0-2,1 6-1,-2 5 0,2 6 0,2-1-1,5 2 0,6-1-1,10-1 1,11-7-1,9-3-1,13-6 1,5-12-1,9-6 0,1-8 0,2-6 0,-2-3 0,-6-8-1,-6 0 1,-9-3 0,-3-1 0,-9 2 0,-1 1-1,-5 2 1,1 4 1,-5 4-1,1 7 0,2 1 1,-3 12 0,14-1 0,-14 1 0,16 17-1,-8 3 1,4 4 1,-3 3-2,-1 6 1,-1 4-1,-1 2 0,-5 2 0,-2-1 0,-2-3 0,-3-5 0,1-5 0,1-6 0,-1-9 0,5-12 0,0 0 0,15-29 1,4 2-1,5-9 1,4-3 0,1-6 0,0 0 0,-2 6 0,-2 4 0,-7 8 0,-3 8 0,-5 3-1,0 2 0,4 8-1,3-1-4,12 7-3,-4-15-15,23 21-8,-8-20-6,22 12-3,-7-14-1,15 8 0</inkml:trace>
  <inkml:trace contextRef="#ctx0" brushRef="#br2" timeOffset="52747.0169">14813 4380 47,'0'-13'33,"0"13"2,-2-25-7,2 25-7,-13-20-4,13 20-5,-21-15-3,8 15-3,-11 0-1,1 9-1,-8 7-1,-5 10 0,-6 9 0,-1 9-1,1 6 0,3 2 0,6-1 0,14-4 0,13-9 0,15-10-1,18-18 1,20-14-1,9-15 0,12-10-1,1-12 1,-2-8 0,-3-1-1,-9 0 0,-14 5 0,-11 7 0,-16 8 0,-9 10 0,-5 20 0,-19-1-1,1 17 1,-3 7 0,2 7-1,8 6 1,6 1-1,11-6-1,14-3-1,11-16-3,21-2-5,-3-29-14,27 9-6,-11-29-5,10 4-1,-9-23-1</inkml:trace>
  <inkml:trace contextRef="#ctx0" brushRef="#br2" timeOffset="52981.0303">15519 3832 95,'-16'-12'37,"4"30"2,-8 8-1,11 23-27,-9 12-7,1 10-1,1 8 0,0 5-2,4-5-1,2 0 0,2-8-2,3-10-1,4-8-1,-1-14-2,7-8-4,-5-31-13,11 7-10,-12-25-3,10-1-1,-9-19 3</inkml:trace>
  <inkml:trace contextRef="#ctx0" brushRef="#br2" timeOffset="53939.0851">15351 4256 96,'-4'-16'38,"-7"-1"2,11 17-2,0 0-26,16 9-6,8 0-3,9-1-2,10 3 1,2-4-2,8-2 1,3-1 0,-1-3-1,-4-1 1,-7-1-1,-7-1 1,-6-2-1,-9-2 1,-11 2-1,-11 4 0,0 0 1,0 0-2,-22 3 1,1 12 0,-3 7-1,-4 9 1,3 7-1,-3 3 1,8 1 0,3 0 0,9-4 0,10-7 0,12-13 0,14-12 0,5-12 0,8-7 0,1-12 0,3-9 0,-2-5 0,-10-4 0,-3 0 0,-9 1 0,-7 2 0,-9 9 0,-3 4 1,-4 7 0,-1 6-1,3 14 1,0 0-1,-11 12 0,11 3 1,2 2-1,0 4 0,8-1 0,0 2 0,4-3 0,2-3 1,5-2 0,-1-3 0,3-1-1,-3-4 1,3-3-1,-7-2 0,0 2 1,-16-3-1,14 10 0,-14-10 0,-9 20 0,0 0 0,-1-2 0,1 4 0,3 0 0,2-2 0,5-6-1,-1-14 1,28 4 0,-3-16 0,9-10 0,3-6 0,3-8 1,3-4-1,0 0 0,-5 0 0,-5 7 0,-9 6 0,-4 9 0,-10 13 0,-10 5 0,-3 18 0,-7 4 0,-4 9 0,2 0-1,1 6 1,7-7 0,6-4 0,12-10 0,12-10 0,15-13 0,8-8 0,6-12 0,7-7 0,-3-2 1,-2 1-1,-6 1 0,-10 9 1,-15 8-1,-12 11 0,-14 6 0,-6 25 0,-9 3-1,-5 9 1,2 0-1,-2 10-1,6-9 0,9 2-4,6-18-5,20 10-9,-6-32-4,25 10-7,-14-28-3,24 1-4,-15-22-1,15-3 2</inkml:trace>
  <inkml:trace contextRef="#ctx0" brushRef="#br2" timeOffset="54217.101">17309 3899 109,'-10'22'41,"20"13"1,-2-17-2,13 12-37,4 1-1,10 3 0,-2 3-1,2-1 0,0 7 0,-5 1-1,-11 3 0,-10 2 0,-9 5 1,-12-1-2,-13 0 0,-9-3-2,-3-1-6,-10-22-11,21 14-9,-11-29-7,29 5-4,8-17-2,8-11 1</inkml:trace>
  <inkml:trace contextRef="#ctx0" brushRef="#br2" timeOffset="54353.1088">17534 4538 110,'-15'-18'41,"3"15"1,-10-14-2,10-10-41,12 27-12,-20-28-16,20 28-8,-8-22-4,8 22-2,-14-18 2</inkml:trace>
  <inkml:trace contextRef="#ctx0" brushRef="#br3" timeOffset="59489.4026">17814 4561 89,'0'0'41,"0"0"0,0 0-1,0 0-37,0 0-2,0 0-3,0 0-3,14 2-30,-14-2-4,19-6-1,-7-2-1</inkml:trace>
  <inkml:trace contextRef="#ctx0" brushRef="#br3" timeOffset="60126.439">18470 4068 38,'5'-14'30,"-1"3"4,-8-5-5,4 16-17,0-14-2,0 14 0,0 0 0,0 0-3,-13 8-1,11 9-1,-5 3-2,1 12-1,-1 9 0,-1 8-2,-1 8 0,3 4 0,-2 3-1,-1 0-1,4 0-1,-4-15-4,14 6-18,-7-27-11,10-5 0,-8-23-1,26-6 0</inkml:trace>
  <inkml:trace contextRef="#ctx0" brushRef="#br3" timeOffset="60329.4506">18533 4076 82,'-5'-10'39,"1"-7"-2,4 17 1,18-22-33,8 9-2,5-2-1,11 1 0,-1 2-3,7-2-3,6 16-23,-13-8-10,3 11 0,-16-5-2</inkml:trace>
  <inkml:trace contextRef="#ctx0" brushRef="#br3" timeOffset="60562.464">18550 4270 83,'-37'19'38,"18"1"0,4-14 1,15-6-36,0 0-1,29 2 0,-5-4 0,9 0-2,5-2-1,4-4-2,8 6-2,-10-13-12,9 16-21,-14-7 2,1 11-3,-17-5 1</inkml:trace>
  <inkml:trace contextRef="#ctx0" brushRef="#br3" timeOffset="60743.4743">18502 4540 86,'-25'11'38,"21"3"-1,4-14-1,15-3-33,18-3-1,9-2-1,13-4-2,8-8-3,11 6-6,-11-15-24,13 8-2,-10-9-2,9 6 1</inkml:trace>
  <inkml:trace contextRef="#ctx0" brushRef="#br3" timeOffset="61043.4915">19292 4164 80,'-6'-18'38,"6"18"-1,-13 1-2,13 13-30,-9 1 0,4 12-2,-2 6 0,-2 8-1,1 5 0,3 4-1,2-1 1,-2-3-2,8-6 2,0-6-1,5-11 0,5-9 1,3-14-1,4-10 0,5-12 0,3-8-1,2-8 0,-3-7-2,5-1-1,-6-4-1,2 10-8,-18-9-22,12 18-3,-16 1-1,3 16-2</inkml:trace>
  <inkml:trace contextRef="#ctx0" brushRef="#br3" timeOffset="62245.5602">19664 4372 77,'19'-7'37,"17"4"0,-4-14 0,13 4-33,-6-6-1,5-2 0,-8-1-1,-2 0 0,-11 0-1,-8 2 1,-12 0-2,-7 3 2,-10 5-1,-8 5 1,-4 3-1,-6 10 0,-6 6 1,4 10-1,-4 4 1,2 8-2,6 3 2,8 4-2,9-3 1,14-2-2,10-7 1,15-9 0,15-9 0,13-13-1,9-7-1,5-12 0,4-1-1,-3-10-1,-1 2 1,-15-3-1,-7 8 1,-12 2 1,-10 6 1,-12 4 0,-12 13 1,0 0 0,-14 10 1,0 10 1,-3 5-1,3 9 0,-4 1 0,7 3 1,-4-2-1,8 3 1,0-7 0,2-2 0,5-12 0,2-5-1,-2-13 1,17-7 0,-5-9-1,5-11 0,-1-5 0,2-7 0,2-4 0,-1-3 0,-3 3 0,-3 2 0,-3 7-1,-1 8 1,1 6-2,-1 6 2,4 7-1,0 7-1,7 5 0,0 1-2,12 2 0,0-2 0,9 2-1,0-8-2,9 4 0,-9-8 1,4 2 1,-11-2 3,-6-2 0,-6 3 3,-12-3 0,-10 6 3,0 0 0,-10 0 0,-9 4 1,2 9-2,-3 2 0,2 8-1,-2 3 0,5 5-2,1 0 1,9 1-1,5-4 0,9-5-1,4-5 1,7-11 0,6-7 0,4-8-1,2-9 1,5-7 0,0-7-1,-3-4 1,0-4-1,-1 3 1,-6 6-1,-5 5 0,-6 5-1,-4 12 1,-12 8-1,5 28 0,-14 7 0,-7 14 0,-4 18 0,-6 13 0,-3 9 0,-2 6 0,-2-4 3,3-1-2,4-11 1,5-11 0,2-13 1,5-17-1,1-16 1,13-22-1,-15 3-3,10-18 3,2-11-2,1-9 1,3-8-1,0-9 0,8-9 0,3-2 0,7-4 1,7 0-3,3 5 1,3-3-5,12 23-13,-14-13-12,18 22-7,-11-6 1,15 17-2</inkml:trace>
  <inkml:trace contextRef="#ctx0" brushRef="#br3" timeOffset="62695.586">21819 3718 72,'5'-14'37,"-8"-5"-1,3 19 0,-7-15-25,4 28-3,-11 2-1,3 21-2,-8 10-2,0 17 0,-9 10-1,1 10-1,1 7 0,-3 0-1,7-1-1,4-12-1,8-9-1,0-18-3,22 0-15,-10-28-16,13-4-1,-15-18 0,24-17 0</inkml:trace>
  <inkml:trace contextRef="#ctx0" brushRef="#br3" timeOffset="62891.5972">21449 4231 101,'-27'-8'39,"14"14"0,1-8-2,12 2-33,11 15-2,14-13-1,9-7 0,13-5-2,14-3-2,10-14-4,20 8-21,-10-23-8,13 8-1,-15-16-1,3 5 0</inkml:trace>
  <inkml:trace contextRef="#ctx0" brushRef="#br3" timeOffset="63283.6196">22272 3577 102,'-26'10'38,"5"24"1,-12-1-2,8 22-32,-9 6 0,7 12 0,-7 6-2,2 6 1,-1-1-2,5 1-1,3-8 0,7-10-1,7-14 1,5-9-2,6-12 2,9-15-2,10-12 1,2-11 0,4-8 1,2-9-1,1-2 0,-3-6 1,2 3-1,-6-1 0,-3 9 0,-3 7 0,-4 7 0,-11 6 0,15 9 0,-8 8-1,0 5-1,2 0 1,5 7-3,-2-7 0,8 3-4,-4-18-12,20 11-11,-9-24-7,11 3 1,-9-18-2</inkml:trace>
  <inkml:trace contextRef="#ctx0" brushRef="#br3" timeOffset="63470.6303">22601 4164 109,'0'0'38,"-8"17"0,-10-1-1,3 18-33,-2 4 0,0 5-2,1 0 0,4 1-1,3-5-2,3-7-2,12-6-3,-6-26-18,27 9-15,-10-22 1,19-2-1,-11-18 0</inkml:trace>
  <inkml:trace contextRef="#ctx0" brushRef="#br3" timeOffset="63919.656">22694 3947 118,'-19'-18'39,"19"18"1,0 0-9,21 19-28,-1-7 0,8 4 0,2 3 0,0-1-1,0 3-1,-1-1 1,-8 4-1,-7 1-1,-5 1 1,-7 6-1,-6-1 1,-5 0-2,-2 3 2,-2-5-2,1 1 1,2-6 0,3-3 0,3-7-1,4-14 1,0 0 0,21 2 1,-3-14-1,4-7 1,0-2 0,4-5 0,2-2 0,-3 2-1,-2 3 1,-4 1 0,-7 6-1,0 5-1,-12 11 0,19-1 0,-15 10-2,4 10-1,-3 3-1,5 8-2,-2-6-2,18 17-9,-17-22-11,24 13-9,-9-18 1,15 6 0,-7-19 2</inkml:trace>
  <inkml:trace contextRef="#ctx0" brushRef="#br3" timeOffset="64370.6818">23499 4214 91,'5'-20'36,"-12"-7"1,4 14 1,-17-1-29,9 13-3,-12 3 1,4 13-1,-5 5-1,0 7-1,0 3-1,5 7 0,4-3-1,6 0-1,7-5 0,9-6-1,7-10 0,5-8 1,8-10-1,-2-7 0,-1-10 0,4-4 0,-5-7 0,-3-1 0,-1 4 0,-8 0 0,1 10 0,-8 6 0,-4 14-1,0 11 1,-4 13 0,-3 18-1,-9 12 0,4 10 1,-8 12 0,-1 6 0,-4 1 0,-3-4 0,-1-4 1,-1-11-1,-1-6 2,-3-17-2,1-11 2,0-13-3,3-9-2,1-16-2,7 1-8,-9-26-9,19 10-12,-11-19-6,10-4-2,-3-11 1</inkml:trace>
  <inkml:trace contextRef="#ctx0" brushRef="#br3" timeOffset="65347.7377">718 6655 98,'1'24'38,"-1"-11"1,15 3-2,7-13-33,13-2-1,8-7 0,9-8 0,1-7 0,4-4-1,-3-3 0,-5-2-1,-11-1 1,-13 1-1,-13 4 0,-17 8-1,-16 3 0,-13 9-1,-6 9 1,-11 8 0,-2 9 0,-2 11 1,3 13 0,11 3 1,6 5-2,17 2 3,13-3-3,13-3 1,18-10-1,20-17-1,19-12-1,7-19-2,18-10-3,1-33-20,16 4-11,-5-28 0,4 3 0,-18-15-2</inkml:trace>
  <inkml:trace contextRef="#ctx0" brushRef="#br3" timeOffset="65535.7484">1736 5905 108,'-37'13'38,"7"30"1,-9 12-2,6 21-32,8 12-2,3 16 0,7 4-2,5 4 0,9-2-2,7-12-1,12-6-6,-4-24-23,23-6-7,0-26 0,16-11-2</inkml:trace>
  <inkml:trace contextRef="#ctx0" brushRef="#br3" timeOffset="65888.7686">2062 6371 109,'-25'-1'38,"8"17"2,-7 3-2,0 7-34,9 1-1,6 1 0,4-3-1,5-3 0,10-6 0,7-4-1,4-5-1,7-2 1,0-4-1,2 0 0,-3 2 1,-1 2-1,-4 3 0,-8 9 1,-6 3-1,-9 8 1,-11 7-1,-6 3 1,-7 0-1,-5 0 0,-3-1-2,1-9 0,9-2-4,5-25-12,18-1-20,18-12-2,19-5 0,3-16 0</inkml:trace>
  <inkml:trace contextRef="#ctx0" brushRef="#br3" timeOffset="66255.7896">2564 6663 101,'-36'25'39,"18"4"1,1-17-1,17-12-28,12 2-7,14-14-1,10-8-1,2-7 0,4-4-1,5-6 0,-9 1 0,-6 2-1,-15 3 1,-10 2-1,-12 3 0,-9 11 0,-13 3 1,-10 12-1,-7 9 1,-7 12 1,-2 16-1,5 8 1,3 8-1,10 4 1,13 3-2,11-4 0,22-9-2,12-11-3,27-10-4,5-25-19,32 0-11,4-20-2,27-4 1,0-15-1</inkml:trace>
  <inkml:trace contextRef="#ctx0" brushRef="#br3" timeOffset="66594.809">4077 6386 97,'10'-21'36,"-13"5"2,3 16-2,-11 18-29,1 13 0,-5 7-2,1 14-1,0 4-2,1 4 0,7-3-1,2-3-1,10-7-3,2-20-6,20-9-27,-5-24-3,13-8 0,-6-20 0</inkml:trace>
  <inkml:trace contextRef="#ctx0" brushRef="#br3" timeOffset="66760.8185">4132 6014 109,'-17'-8'36,"7"2"-1,10 6-5,20 17-38,-3-20-16,23 17-13,5-8 1,11 11-2,2-7 2</inkml:trace>
  <inkml:trace contextRef="#ctx0" brushRef="#br3" timeOffset="67075.8365">4596 6300 97,'-21'30'39,"-13"-12"1,5 6-1,-5-16-31,6 10-3,7-7-1,8 2-1,13-13-1,-9 18 1,9-18-2,28 12 1,-2-8-1,7 1 1,6-1-2,2 1 0,1 2 1,-2 5 0,-6 6 0,-8 5-1,-15 8 1,-10 4 0,-9 4 0,-9 2-1,-9-1 0,-4-2-1,1-5 0,1-6-3,6-3-3,-1-24-17,23 0-14,0 0-2,0 0-1,7-33 0</inkml:trace>
  <inkml:trace contextRef="#ctx0" brushRef="#br3" timeOffset="67691.8717">6421 6416 52,'6'-34'36,"0"8"-1,-15-2 1,0 17-15,-22-8-7,5 19-4,-20-1-2,8 13-2,-12 3-1,6 15-2,-3 6 1,8 7 0,5 4-1,11 2 0,9 0-1,10-3 0,13-8-1,11-9 2,12-16-3,14-11 0,7-16 1,3-11-1,6-11 0,-1-8 0,-3-7 1,-6-2-2,-7 3 2,-9 8-2,-9 7 1,-11 10-1,-3 9 1,-13 16 0,-1 11 0,-4 13 0,-4 10 0,3 7-1,4 3-3,4 1-2,13 7-12,-2-20-14,25 4-9,1-17 2,31-6-3</inkml:trace>
  <inkml:trace contextRef="#ctx0" brushRef="#br3" timeOffset="68426.9138">8209 6311 86,'0'0'37,"0"0"-1,0 0 2,-14 17-33,6 8-1,-4 1 1,-1 13 0,-1 3-2,0 6 0,1 0-1,2-2 1,1-7-2,8-9 3,3-12-3,-1-18-1,11 3 1,-1-22-1,4-11 1,3-7-1,-2-6 1,3-7-2,-3-1 1,-1 1-1,-4 3 1,-3 9-1,-1 6 1,-1 8-1,-3 9 1,-2 15 1,0 0-1,17 0 0,-6 11 1,6 1 0,4 1-1,7-4 1,6-2 0,7-4 0,2-4 0,3-5 1,1-2-1,-1-6 0,-3-1 0,-6-4 0,-6-2 0,-3-1 0,-8 0-1,-2 4 1,-9 5-1,-9 13 0,14-5 0,-14 19 1,-4 12-1,-6 13 0,1 8 0,-5 7 1,5 6-2,-3-1 0,10-4-1,4-7-2,18-11-4,-1-24-8,25 1-16,-5-26-7,19-3 0,-6-22 0</inkml:trace>
  <inkml:trace contextRef="#ctx0" brushRef="#br3" timeOffset="68615.9246">9276 6181 104,'-11'23'37,"-13"7"2,5 18-3,-9-3-30,6 8-2,1 2-2,8-1 0,11-10-4,3-9-2,19 0-25,-4-25-5,13-4-4,-6-21 0,11-2-2</inkml:trace>
  <inkml:trace contextRef="#ctx0" brushRef="#br3" timeOffset="68766.9332">9301 5953 105,'-14'-15'37,"14"15"-2,0 15-7,14-2-60,9 10-5,8-6 1,18 6-2</inkml:trace>
  <inkml:trace contextRef="#ctx0" brushRef="#br3" timeOffset="68991.9461">10007 6207 118,'-65'49'39,"4"14"3,-4-15-10,9 9-28,11-5-1,10-6-1,19-5-3,6-16-1,20-9-9,-10-16-25,37-13-3,-12-15 0,5-4-1</inkml:trace>
  <inkml:trace contextRef="#ctx0" brushRef="#br3" timeOffset="69156.9555">9742 6236 108,'-20'0'40,"-3"-1"0,16 15-1,-5 4-31,22 2-4,9 0-3,21-2 0,11 0-3,13-11-2,14 1-7,-2-19-22,19 2-6,-7-20 0,8 4-2</inkml:trace>
  <inkml:trace contextRef="#ctx0" brushRef="#br3" timeOffset="69358.9671">10788 5660 91,'-27'12'39,"-12"13"3,1 26-3,-12 12-24,7 7-9,4 5-2,0 6-3,9-1 1,7 1-4,8-1-4,-1-21-11,17 1-21,-7-18 0,12-5-2,-5-20 1</inkml:trace>
  <inkml:trace contextRef="#ctx0" brushRef="#br3" timeOffset="69877.9968">10365 6130 110,'-3'12'39,"3"-12"1,2 27 0,15-15-36,10-3-1,7-7 0,13-3-1,5-9 0,8-3 0,2-4 0,-4-2-1,-7 0 0,-8 3 0,-10 2 0,-10 3 0,-9 8-1,-14 3 1,0 23-1,-14-1 0,-1 9 0,-3 4 2,-1 7-2,2 0 0,4 1 0,10-9 0,10-10 0,9-9 0,14-10 0,10-13 0,10-7 0,2-12 0,6-5 0,0-9 0,-5-1 0,-5 3 0,-9 3 0,-9 5 0,-12 10 0,-8 11 0,-10 10 0,-8 16 0,-3 12 0,-6 3 0,3 10 0,2 2 0,4 0-2,6-1-2,11-6-2,0-17-7,23 6-10,-12-26-10,19 0-7,-3-19 1,11 3 0</inkml:trace>
  <inkml:trace contextRef="#ctx0" brushRef="#br3" timeOffset="70178.0139">11652 6136 108,'0'0'38,"0"25"1,-17-3-3,5 12-30,-6 0-2,-1 9-1,1 0 0,2-5 1,4-6-2,5-3 2,3-12-2,8-7 0,-4-10 0,22-13 0,-6-8-2,5-6 0,2-7 0,2-7 0,2-2 0,2-5 0,0 6 0,1 1 0,-1 5-2,1 4-1,3 7-1,-9-2-11,14 26-12,-19-9-13,7 11 0,-12-2-1,7 8 1</inkml:trace>
  <inkml:trace contextRef="#ctx0" brushRef="#br3" timeOffset="70554.0354">12007 6146 111,'0'0'39,"19"8"1,-1-16-3,9 4-33,7-7-1,4-1-1,2-6-1,1 1 0,-4-7 0,-5-2-1,-8 1 0,-7 0 0,-12 0 0,-7 6 0,-12 6 0,-8 6 1,-11 13 0,-3 10 1,-6 10 0,1 10 0,2 7 1,3 4-1,7 1 1,10-5-3,13-4 0,16-11 0,13-7 0,10-14 0,18-5-8,0-18-8,31 10-11,-12-18-13,17 3-1,-7-10-1,6 13 2</inkml:trace>
  <inkml:trace contextRef="#ctx0" brushRef="#br3" timeOffset="70683.0428">12842 6174 120,'-16'8'41,"5"8"1,-10-16-2,10-8-34,-1 10-17,-9-18-19,21 16-10,-24-18-1,17 6-1,-12-3-2</inkml:trace>
  <inkml:trace contextRef="#ctx0" brushRef="#br2" timeOffset="76512.3762">1303 7588 47,'22'-3'27,"-8"3"1,2 0-1,6 4-16,-6-8-6,12 8-3,1-5-1,9 3 1,5-2 0,6 0 0,7-2 2,11-1-1,3-6 1,10 1-1,8-6 1,11 2-1,8-6-1,10 0-1,7-2 0,7 1-1,14-1 0,7-2 1,10-1-1,7 1 0,7-2 0,9-3 0,7 2 0,6-4 0,9 2 0,3 0 0,3 2-1,12 0 2,-2 4-2,7 1 1,6 1 0,9 3 0,1 1-1,4 1 1,14-1 0,2 1 1,8-3 0,9 4 0,2-1 1,7-2 0,3 1 1,4 2-1,4 1 0,8 1 1,2 0-2,8 3 1,4-2-1,10 3 0,4-3 0,6 0-1,0 0 0,3-1 0,2 2 1,3-1-1,0 1 0,-7 2 0,5 0 0,-6 4 1,0-3-1,1 2 0,-4 0 1,-1 3-1,3-3 1,-3-2-1,1 2 1,4-2-1,-3 1 1,1 0 0,-3-5-1,5 2 1,-8 4 0,6-1-1,-9 3 1,4 1-1,-5 1 1,-9 1-1,-3 3 1,-12-1-1,-6 0 1,-6 1 0,-9-3-1,-6-1 1,-4-3 0,-9 1-1,-5 0 1,-6-2-1,-14 1 0,-4-1 0,-10 0 0,-13 2 1,-12-1-1,-7 1-1,-15 0 1,-10 0 0,-12 5-1,-19-3-2,-21 9-2,-25-8-3,-12 15-13,-35-9-15,-12 5 1,-18-5-2,-20-7 2</inkml:trace>
  <inkml:trace contextRef="#ctx0" brushRef="#br2" timeOffset="79163.5279">24953 6745 55,'0'0'30,"0"0"-1,0 0 0,0 0-17,-1 22-9,-3 3-1,1 11 0,-4 5 0,2 11 0,-2 7 0,3 10 1,-7 5 0,7 11 0,-6 5 0,5 12-1,-4 3-1,2 10 0,1 1-1,-7 9 0,0 3-1,-1 5 2,-3-2 1,1 5-1,-6-1 2,3 7-2,-1 1 2,4 3 0,1 4 1,5 2-1,0 6-2,5 5 1,-2 2-2,2 0 2,1-3-1,1 3 0,-6-1-2,2-6 0,-1-2-1,-5-4 2,2 0-1,-1-3 2,-2 0-1,3-3-1,2-1 1,2 3 1,4-2 0,2 0 0,-3-7 0,4 2-3,1-4 2,-2 2 0,0-3-1,-1-7 2,-4-3-2,1-2-1,-2-3 1,-1 1 1,1-5-1,-1-5 1,1-3 0,0-5-2,3-2 1,-5-6 0,4-7 1,-1-7-1,2-4 0,3-6 0,-1-7 1,3-4 0,-1-6 0,4-4 0,0-3-1,4-2 0,-2-7 1,-1 1-1,0-5 0,0-3 0,-1-4 0,-2-5 0,-1-4 1,1-2 0,2-2 0,1-1 0,1 2 0,3 1 1,-1 5 0,1 0 0,-2-1 0,0 4 0,-3 1 0,-1-1 0,-6-2-1,1 0 0,-6 0 1,1 2-1,-6 3 1,4-1-1,0 3 0,2-4 1,2 2-1,2-5 0,2-1 0,2-5 0,1-4 0,-2-13 0,4 15 0,-4-15 0,0 0 0,0 0 0,0 0 0,0 0 0,-18-2 0,18 2 0,-22-12-1,7 5 1,-5-1-1,-3-1 1,-8-3-1,-3 4 1,-4-4-1,-13-1 1,-6 1 0,-9-2 1,-7 0-1,-8 0 0,-8-2 0,-10 1 0,-9-1 0,-9-1-1,-6 0 1,-9 1-1,-14-4 1,-9 4-1,-13-2 1,-8 3 0,-14 4-1,-10 0 1,-9 4 0,-15 1 0,-7 3 0,-9 2 0,-10 4 1,-10 2-1,-3-4 0,-7 5 0,-6-2 1,-4 4-1,-9 1 0,-5 4-1,-2 0 2,-8 4-2,-8 3 1,-1 2 0,-11 2-1,0 0 1,0-1 0,-4 0 0,5-2-1,-6-4 1,12-1 0,-5-5 1,6-7 0,0 0-1,3-8 1,1-4 0,-3-2 0,5-4-1,0 0 1,4-3 0,0 1 0,5-3-1,-1 4 1,2-1 0,1 2-1,-6 3 1,2 4-1,-6 2 0,-1 5 0,3 3 0,-6 0-1,3 3 1,4-4-2,7 2 2,10-4-1,2 2 0,9-2-1,5 0 2,8 0-2,4 1 1,4 3-1,1 4 2,1 4-2,6 1 1,3 3 0,-4 1 1,3 4-1,8 3 1,-3-1-1,5-1 1,10-2 0,7-3 0,2-3 0,12-1 0,10-6 0,10 0 0,9-5 1,9 0-1,7 1 0,10-2 0,11-4 0,4 3 0,4 2 1,6 1-1,10-2 0,6 3 0,8-2 1,9 3 1,8-2-1,12 2-1,10-1 1,13 0 0,8-1 0,10-1-1,8 2 0,8-3-1,3 3 1,13-4 0,0 0 0,0 0 0,13 12 0,-3-8 0,3-1 0,-2-2-1,5 0 1,0-3 0,-1-4 0,0-2-1,0-2 1,-2-7-1,1-3 1,-4-4 0,0-5 0,-3-8-1,1-6 2,-2-6-2,-3-8 1,0-7 0,-1-7 0,1-9 0,-3-7 1,0-11 1,4-4-2,0-11 2,-3-4-2,0-4 3,-1-8-2,2-6 1,-5-2-1,3-2-1,-7-4 2,6-2-1,-6-6 0,3-4-1,-3 1 1,3-3-1,-1-2 0,3-2 0,-3-3 0,-1 0 0,-2 1 1,-2 1 1,3-4-2,-5 3 2,0 1 0,-2 0 1,1-3-2,-1 4 3,-1-1-3,1 1-1,-3 2 2,3 0-1,-2-2 1,1 2-3,-2 1 2,4 5-1,-5 2 0,4 6 0,-4 7 0,0 8 0,0 12-1,-4 10 1,-1 8 0,-2 7-1,0 7 1,2 5 0,2 0-1,3 7 1,6 1 0,5 3 0,3 4 0,9 5 1,1 3-1,1 10 1,0 6-1,-4 8 1,-2 7-2,-5 5 0,-3 8-2,-10 3 0,7 10-3,-6-5-1,16 6-1,-23-1-2,25 13-14,-2-12-10,14 1 1,1-2-1,11 0 3</inkml:trace>
  <inkml:trace contextRef="#ctx0" brushRef="#br2" timeOffset="80854.6246">9589 6927 65,'0'0'26,"2"-14"-1,-2 14 0,0 0-7,0 0-4,-2-14-6,2 14-2,0 0-1,0 0-2,0 0 0,14 10-1,-10 2-1,1 12 0,0 6-1,-4 12-1,2 7 1,0 13 0,-1 7 0,-2 13-1,-1 10 1,2 5 0,-1 11 0,2 6 0,1 5 0,1 11 0,1 3-1,3 4 1,-2 4 1,2 7-1,1 1 2,2 8-1,-4 5 2,0 3-1,-2 2 1,1 5 0,-1-3-3,3 0 3,-2-3-3,3-4 2,1-6-3,3-6 2,2-8-2,0-4 0,3-5 0,-3 0 0,-3-4 0,1-2 2,-2 0-1,-3 1-2,-1 2 2,-2 2 0,-1 1 1,-3-3-1,4 0 0,-6 3-3,3-4 3,-1 2 0,-1-4 0,1-5 1,4-6-1,-1-2-1,5-7 1,-3-2 0,3-7 0,-4-2-1,5-6 1,-1-5 0,-6-3-1,1-1 1,-2-5-1,2-4 0,-3-2 1,1-5-1,0-1 1,2-3 0,-1-7-1,3-1 2,-1-3-1,-2-3 0,1-4 0,0-3 0,-2-1 0,0 0 0,-2 0 0,0-3-1,-4 3 1,4-1-1,0 1 0,-2-1 0,0-2 1,2-4 0,0-4-1,4-2 1,-4-6 0,4-3-1,1-3 0,-5-14-1,5 22 0,-1-13 0,0 6-2,-2-4 1,2 8 0,-1-1 0,1 5 1,0-2 0,1 3 0,0-7-1,8 2-6,-13-19-22,18 5-4,-5-13-3,8-10 1</inkml:trace>
  <inkml:trace contextRef="#ctx0" brushRef="#br2" timeOffset="82665.7282">17918 15190 24,'0'0'29,"5"15"0,-2-2-7,-3-13-14,0 0 1,0 0 0,0 0-1,0 0-1,0 0-1,0 0-1,0 0-1,-14-5-1,14 5-1,-5-13 0,2 0-1,2-5 1,0-6-1,1-3 0,0-8 0,0-2 1,-3-5-1,0-6 0,2 1 0,-4-7 0,3-4 1,-3-4-1,-1-8 1,3-5-1,-1-10 0,3-3 0,-2-9 0,3-4 0,-3-7-1,2-5 1,0-2-1,1-4 1,-4 0-1,-2-1 1,-2-2 0,-2-1 0,1-3-1,-1 1 1,0-1-1,0-2 2,2-3-1,2-5 0,-1 1 0,5 0 0,-2 0-1,2-1 1,1 1 0,0-3 0,-2 2-1,1 3 0,-1 0 0,-2 0 1,0-2 2,-2-2-2,2-3 1,-4 3 1,1-2-1,3-3 1,-4 0-1,-1 2 0,2 1-2,1 5 1,-2 3-2,-4 3 1,3 3-1,-1 4 1,0 2-1,-2 4 0,-2 3 0,4-2 1,-1 1 0,1 3-1,2 1 1,0 5-1,3-2 2,-1 7-1,1 2 1,-1 7-1,2 2 1,-1 4-1,0 5 1,-1-1-1,1 6 0,-2 3 1,1 3-1,1 2 1,4 2 1,-2 7-2,2 3 2,0 5-1,2 2 0,0 4 0,0 4 1,0 4-1,-1 4-1,-1 4 0,2 1 0,-1 3 0,-3 5 0,4 2 0,-2 1 0,2 2 0,0 0 0,0 13 0,2-18 0,-2 18 1,2-13-1,-2 13 0,0 0 0,1-13 0,-1 13 0,0 0 0,-1-16 0,1 16 0,-2-9 0,2 9 0,0-11-1,0 11 0,0 0 0,0 0-3,0 0-4,8 18-22,-8-18-7,2 23-1,-2-23-1</inkml:trace>
  <inkml:trace contextRef="#ctx0" brushRef="#br4" timeOffset="87412.9997">1890 7903 78,'1'-15'36,"-3"-2"0,2 17 0,-1-17-31,1 17-1,0 0 0,0 0 0,5 12-1,-3 8-1,1 6-1,2 8 0,-4 7-1,4 7 0,-1 7 0,1 5 0,-2-1 0,3-1 1,-1-6-1,0-5 0,-1-10 0,2-8 0,1-18 0,-7-11 0,8-20 0,-5-13 1,1-8-1,-3-9 0,1-9 1,-2-4 0,0-5 0,-1 3 0,0 4 0,1 5 1,0 3-1,5 7 1,-1 8-2,7 4 2,3 12-2,1 9 0,3 5 0,3 11 1,-1 6-1,-4 8 0,-1 7 0,-3 11 0,-8 5 0,-6 4-2,-3 5 0,-10-2-1,1 4-2,-5-9-5,8 8-15,-8-18-12,11 1 2,-3-13-2,17-1 1</inkml:trace>
  <inkml:trace contextRef="#ctx0" brushRef="#br4" timeOffset="87831.0236">2417 8050 85,'0'0'35,"0"0"0,-2-13-2,2 13-26,-12 12-2,8 3 0,-7 2-2,4 7 0,-1 3-1,4 6 1,-2-3-1,7 0 0,0-3 0,7-5 0,4-11-1,9-8 1,3-11-1,4-10 0,2-6-1,1-4 1,-2-6 0,-1 0-1,-7 1 1,-4 4-1,-8 1 1,-2 10-1,-3 4 0,-4 14 0,0 0 0,0 0-1,-11 21 1,8 2-1,2 6-1,2 2 0,5 1-1,2-5-3,12 2-2,-2-26-12,23 4-16,-8-17 0,14-5-1,-5-13 1</inkml:trace>
  <inkml:trace contextRef="#ctx0" brushRef="#br4" timeOffset="88140.0413">3079 7951 79,'-12'-2'35,"-3"7"-1,1 18 2,-7-6-29,14 14-2,-7-6 0,9 10-2,-2-5 0,6 1 0,-1-5-1,4-1 1,2-8-1,1-4 0,-5-13 0,13-2 0,-6-9-1,1-9 1,0-5-1,0-2 0,-1-4-1,-3-1 1,1 3-1,-4 1-1,4 4 0,-1 5 0,6 1-3,-1-2-5,23 15-19,-12-11-9,18 9 1,-6-7-2,12 11 2</inkml:trace>
  <inkml:trace contextRef="#ctx0" brushRef="#br4" timeOffset="88465.0599">3444 8003 69,'0'11'35,"7"2"1,-7-13 1,27 8-19,-7-15-11,8-3-1,1-11-2,2-3 0,-3-4-2,0-2 1,-12-1-1,-3 5 0,-12 0-1,-7 9 1,-9 11-1,-7 7 0,-7 17-1,-3 6 0,-2 8 1,2 7-1,4 4 1,8 2-1,6-5 0,11-4-2,15-11-1,8-18-9,26 1-20,3-18-6,24-5 0,4-18-2</inkml:trace>
  <inkml:trace contextRef="#ctx0" brushRef="#br4" timeOffset="88989.0899">4749 7448 92,'-14'4'36,"-19"3"0,-4 17 0,-11-1-30,4 11-2,-3 1-1,5 7 0,7-3 0,8-2-1,12-5 0,12-6 0,8-4-1,8-5 0,11-7 0,7-2-1,-1-5 1,6-1 0,-6 0 0,-1 4 0,-7 1 0,-7 9 0,-10 0 0,-5 9 0,-7 3-1,-6 2 0,-1 0 0,-2-4-1,4 1-2,1-12-1,11 1-2,0-16-6,25 1-18,-6-13-9,18 0 1,-5-15-1</inkml:trace>
  <inkml:trace contextRef="#ctx0" brushRef="#br4" timeOffset="89358.111">4975 7764 91,'5'-10'36,"-5"10"1,-14 12 0,9 6-29,-10-1-3,5 12-1,-5 0 0,5 2-2,2-3 1,6 0-2,4-5 1,4-8-1,8-3 1,4-20-2,10-5 1,1-9 1,4-4-1,0-7 0,1-3 0,-5 0 1,-6 2-2,-5 9 1,-4 2 0,-4 7-1,-10 16 0,0 0 0,0 0 0,2 16 0,-4 6-1,-2 3 1,8 4-1,-1 2-1,6-3-3,2-13-4,21 0-19,-9-20-11,19-2 1,-2-17-2,8-2 1</inkml:trace>
  <inkml:trace contextRef="#ctx0" brushRef="#br4" timeOffset="89935.144">5726 7257 36,'0'0'31,"-1"-14"2,1 14-7,-11 10-2,13 11 1,-14-5-10,12 20-4,-10-1-3,8 15-1,-3-1-1,2 10-1,1-3-2,3 3 0,-4-5-1,6-3-1,-3-7 0,1-8 0,0-6-1,1-9 1,1-6-1,-3-15 0,0 0 1,14-12-1,-9-9 1,2-8-1,0-3 1,4-6-1,-1-4 0,3 3 0,-3 5 0,4 6 0,0 7 0,1 9 0,3 11-1,2 7 1,2 8-1,-2 4 1,2 5-1,-1 3 1,-6 1 0,-2 1-1,-12 0 1,-9 1-1,-9-1 1,-8 2-1,-8-4-1,-6-9 0,1 0-1,0-9-3,12 2-9,-4-21-12,30 11-8,0-26-2,23 11-1,5-12 2</inkml:trace>
  <inkml:trace contextRef="#ctx0" brushRef="#br4" timeOffset="90290.1643">6388 7582 89,'13'-5'38,"-18"-6"0,5 11 1,-23 0-26,6 6-8,-6 2-1,1 5-1,-4 5 0,5 1-2,2 3 0,5-1 0,6-1 0,6-3 0,2-17-1,25 16 1,-4-16-1,3-2 0,1-4 1,1 1-1,-2 1 0,-5 1 1,-4 7-1,-15-4 1,14 22-1,-15-5 1,-5 5 0,-3 0-1,3 1-1,-2-3-1,10-7-3,-2-13-5,31 3-18,-8-24-9,23-2-2,-2-22-1,16-5 2</inkml:trace>
  <inkml:trace contextRef="#ctx0" brushRef="#br4" timeOffset="90492.1758">6949 7233 108,'-12'24'40,"-19"12"1,8 23-1,-12 6-35,9 5 0,0 3-3,4 0-1,6-2 0,4-5-3,9-7 0,0-14-4,5-7-3,-7-27-16,19 3-11,-14-14-3,9-21 1,-12-11-1</inkml:trace>
  <inkml:trace contextRef="#ctx0" brushRef="#br4" timeOffset="91319.2231">6656 7597 97,'-12'-15'38,"12"15"2,11-2-1,13 7-27,5 0-7,15 0-2,7-5-1,10-2 0,7-3-1,2-6 0,1-3 0,-4 0 0,-6-3 0,-12 4 0,-11 1 0,-13 2 0,-25 10 0,0 0 0,-11 2 0,-17 12 0,-7 8-1,-5 5 0,-3 7 1,3 3-1,5 3 0,8-3 1,11-2-1,9-8 1,15-8-1,13-12 0,9-11 2,13-11-2,3-11 0,4-6 0,0-8 0,-7-3 0,-4 2 0,-7 4 0,-9 7 0,-13 7 0,-6 13 0,-4 10 0,-12 12 0,2 9 0,-1 8 0,0 3 0,5 3-2,1-1-2,13 0-3,2-15-2,20 6-12,-11-30-6,29 10-5,-12-25-1,21 2-5,-12-14 2,8 2 32,-7 5 8,-20-12 14,10 21 7,-32-9 5,11 20 3,-28-4 5,7 22 0,-17-3-29,4 13-5,-5 5-1,5 5-1,0 4-1,3-2 1,3 0-2,6-4 1,3-7 0,9-11-1,-5-13 1,25-1-1,-4-15 1,5-7-1,3-12 0,0-4 2,3-3-2,-3 2 0,0 3 0,-6 9 0,-4 9 0,-4 12 0,-15 7 0,12 22 0,-10 2 0,-4 6-2,2 5 1,2-4-2,6 2-1,2-12-2,12 2-3,-2-24-9,23 10-8,-13-27-5,22 11-1,-14-21-3,10 5-1,-15-9 2</inkml:trace>
  <inkml:trace contextRef="#ctx0" brushRef="#br4" timeOffset="91536.2356">8327 7520 115,'-10'-18'38,"10"18"2,-31 5-6,16 12-26,-8 2-1,-1 5-3,1 5-1,1 3 0,5 0-2,3-1 1,6-2-2,8-6 0,8-5 0,10-7-2,11-8 0,8-10-3,19 0-9,-10-27-11,23 16-5,-22-25-5,19 12-2,-18-13-4,-1 14 3</inkml:trace>
  <inkml:trace contextRef="#ctx0" brushRef="#br4" timeOffset="91874.2549">8582 7629 115,'-18'12'39,"18"5"2,0-17-2,21 1-33,1-3-3,9-6 0,5-6-1,3-4-1,1-4 0,-1-4-1,-4-1 0,-7-6 0,-9 1 0,-10 0-1,-10 4 1,-10 7 0,-11 9 0,-8 10 0,-9 16 0,-2 15 1,-2 13 1,5 7-1,5 5 1,7 3-2,14-4 0,14-7 0,17-8-3,13-19-3,28 0-15,-3-28-7,38 8-6,-1-26-4,22 2-4,4-20 1</inkml:trace>
  <inkml:trace contextRef="#ctx0" brushRef="#br4" timeOffset="92888.3129">10437 7291 96,'0'0'36,"0"0"-1,0 0-7,-7 22-23,3 4-2,4 9 1,-1 9 0,2 10 0,1 1-2,2 6 1,-1-5-1,2-4 0,-1-10-1,2-7 1,1-12-1,-2-11 1,-5-12-1,14-13 1,-9-12-1,-3-7 0,1-13 0,-1-7-1,-1-8 1,-1-5-1,0-1 0,0 0 1,4 2-1,1 8 1,5 8-1,0 9 2,6 8-2,4 11 1,1 9 0,4 12 0,1 6 0,-2 10-3,-4 6 3,-4 7-2,-10 5 1,-9 4-1,-8 4 1,-12 3-1,-6-1 0,-9-2 2,-1-5-3,-1-5-1,10-4-2,-3-15-4,29 8-17,-7-27-7,26 5-4,4-17-1,24 6 0</inkml:trace>
  <inkml:trace contextRef="#ctx0" brushRef="#br4" timeOffset="93278.3352">10892 7447 94,'0'0'36,"-4"13"1,4-13 1,-14 18-31,4-6-2,2 5 0,-1 1-2,2 8 1,2-1-1,4 2-1,1-4 1,6 0-1,3-6 0,6-4-1,5-10 0,4-7 0,7-8 0,1-7 0,2-6-1,-1-2 1,0-6-1,-7 2 0,0 4 1,-11 3-1,-1 6 0,-5 6 0,-9 12 0,0 0 0,0 0 0,0 21 0,-2-1-1,-1 3-1,6 2-1,0-1-1,10 4-4,-3-16-6,22 12-13,-13-23-5,21 7-5,-9-17-1,8 2 2</inkml:trace>
  <inkml:trace contextRef="#ctx0" brushRef="#br4" timeOffset="93617.3546">11517 7423 91,'3'-14'35,"-11"-4"0,8 18 1,-9-6-29,4 17-1,-2 3-1,4 17-1,-6 5-1,4 9 0,0 5-2,3 1 2,-2-2-2,4-3 1,1-10-1,3-7 1,3-14-1,-7-15 0,21-6 0,-5-11-1,1-13 1,-3-5-1,0-9 1,-1-2-1,-6-2 1,-1 3-1,-3 2 0,-3 7 0,-2 7 0,2 5-1,2 10-2,-1 3-1,11 12-6,-12-1-14,39 0-8,-17-5-3,16 11-3,-3-6-1</inkml:trace>
  <inkml:trace contextRef="#ctx0" brushRef="#br4" timeOffset="93960.3742">11924 7555 100,'0'0'37,"17"-16"2,9 6-2,5-15-32,11 0-1,1-2 0,2 0-2,-7 3 0,-1 0-1,-12 3 0,-7 4 0,-16 4-1,-2 13 1,-26-12-1,2 16 0,-9 6 0,-4 10 1,-1 9-1,1 6 2,1 7-1,10 2 0,9-4 0,12-2-1,16-8 0,13-11-3,23-6-7,-2-24-17,30 5-8,-5-18-3,12 0-2,-5-10-1</inkml:trace>
  <inkml:trace contextRef="#ctx0" brushRef="#br4" timeOffset="94511.4057">13276 7162 74,'-20'-8'39,"-14"4"-1,-1 12-1,-15 2-26,10 19-3,-10-3-2,13 8-2,3-3 0,13-2-3,7-3 1,19-5 0,11-5-1,14-4 1,9-5-2,5-3 1,1 1-1,-2-3 1,-6 3-1,-9 5 1,-13 3-1,-8 8 0,-14 5 1,-8 3-1,-10 4 1,1 0-2,-2-1 0,2-7-1,12 0-3,12-25-4,6 26-16,2-36-8,25 5-5,-3-17-1,16 3 1</inkml:trace>
  <inkml:trace contextRef="#ctx0" brushRef="#br4" timeOffset="94886.4272">13501 7406 90,'0'0'37,"-20"5"0,13 7 1,-11-4-31,6 10-3,-1 4 0,4 5 0,1 2-1,6 1 0,-1-4-1,10 2 0,3-10 0,7-4 0,5-9-1,8-9 0,3-10 0,5-6-1,0-7 1,0-6-1,-2 2 0,-5-3 0,-6 6 0,-7 3 0,-5 7-1,-7 6 1,-6 12 0,0 0-1,-6 19 1,-1 4-1,2 3 0,0 5-1,5 2-1,2-4-2,13-1-3,-3-19-10,25 8-10,-10-27-6,17 0-3,-2-20-1,8-1 2</inkml:trace>
  <inkml:trace contextRef="#ctx0" brushRef="#br4" timeOffset="95344.4534">14170 7095 83,'-12'-30'39,"4"20"0,-11 3-1,13 32-21,-10 1-9,9 16-3,-2 6-1,4 12-3,4 3 1,0 4-2,3-1 1,3-7 0,-2-4 0,3-10 0,-4-11-1,3-7 1,1-13-1,-6-14 1,11-11-1,-4-8 0,3-11 0,-2-6 0,2-3 0,4-6 0,-1 1 0,0 5-1,0 7 1,-2 6 0,3 11 0,0 8 0,0 11 0,0 8 0,-1 7 0,6 4 0,-4 2 0,0 4 0,-2 0 0,-6 0-1,-7 0 1,-8-2-1,-6-5 0,-7-2-1,-6-4-1,-1-9 0,3-1-3,-2-14-3,27 8-10,-23-22-9,36 11-3,-7-16-2,23 8-4,1-10 1</inkml:trace>
  <inkml:trace contextRef="#ctx0" brushRef="#br4" timeOffset="95698.4736">14671 7348 104,'10'-6'38,"-10"6"1,-12 2-1,-1 2-34,-1 5-1,-1 4 0,-1 3-1,1 1 0,3 3-1,3-1 1,4 0-2,6-3 1,9-4 0,5-3-1,4-5 0,7-1 0,-1 0 0,-3 1 1,-1 3-1,-4 1 0,-5 9 0,-8 4 0,-8 3 1,-1 2-1,-4-1 0,0 0 0,0-3-1,6-4-1,3-18-2,14 14-5,-1-33-11,25 12-9,-10-27-6,23 4-1,-7-19-4,16-2 3</inkml:trace>
  <inkml:trace contextRef="#ctx0" brushRef="#br4" timeOffset="95900.4852">15199 7071 122,'-18'24'39,"-11"6"0,7 18-3,-6 1-33,7 8-2,2-1-1,7 4-1,0-2-1,6-6 1,3-4-3,-2-12-2,13 3-12,-16-29-11,21 8-7,-13-18-3,7-18 0,-8-9 1</inkml:trace>
  <inkml:trace contextRef="#ctx0" brushRef="#br4" timeOffset="96757.5342">14986 7357 102,'0'0'39,"0"0"1,2 20-1,10-11-35,16-1-2,8-1 0,10-1-1,10-6-1,5-5 0,6 0-1,-1-1 0,-1-4 0,-9-1 0,-10 0 1,-9 1 0,-11 1 1,-15 2 0,-11 7 1,-10-6 0,-12 8 0,-6 6 0,-8 6 0,-2 8 0,-3 4 0,3 8 0,1 0-1,8 1 0,9-3 0,10-4-1,10-5 1,9-9-1,12-8 1,10-8-1,3-10 0,4-6 0,-1-6 1,1-4-2,-3-2 1,-4 0 0,-6 2 0,-6 3 0,-5 5 0,-4 4 0,-10 16 0,0 0-1,0 0 1,4 12 0,-10 8 0,-3 8-1,0 3 0,0 3 0,3-1 0,2-4-2,11-4 0,5-12-2,16-4-3,1-22-4,23 8-9,-11-28-7,23 12-2,-14-20-2,11 11 12,-12-3 19,-12 2 4,-2 14 8,-26-7 7,7 24 8,-26-7 6,6 22 1,-19-4-12,5 13-15,-7 4-2,3 4-1,2-2 0,1 1-2,9-4 1,4-4-1,3-11-1,3-12 1,24-1-1,-5-12 1,4-7-1,4-6 0,1-4 1,-3 0-1,3 0 0,-5 5 0,-4 4 1,-4 5-1,-5 9 0,-10 7 0,0 0 0,10 17-1,-15 4 0,-1 2 0,0 6-2,-1-2-2,7 4-2,0-14-5,19 12-10,-10-28-7,28 12-2,-9-26-2,21 7-2,-6-14 0</inkml:trace>
  <inkml:trace contextRef="#ctx0" brushRef="#br4" timeOffset="97102.5539">16534 7379 104,'0'0'39,"-29"9"1,18 6-2,-6-8-30,9 8-4,3-3-1,10-1 0,6-5-2,10-1 0,8-10 0,4-2 0,7-6 0,-2-5-1,-1-3 0,-5-2 0,-7 0 0,-9 0 1,-16 6-1,-9 4 0,-14 6 1,-11 11 0,-5 8 0,-6 11 0,2 7 0,4 8 1,6 0-1,10 0-1,11-1-1,15-9-1,16-4-3,9-22-11,31 12-8,-5-34-5,31 9-5,1-22-2,28 5-3,-1-15 0</inkml:trace>
  <inkml:trace contextRef="#ctx0" brushRef="#br4" timeOffset="98252.6197">18406 7174 89,'0'0'35,"0"0"2,-20 19-1,15 2-30,-18 2-2,5 12-2,-3 2 2,-1 9 0,0-1-1,5 2-1,2-5 0,8-4 0,3-11 0,6-6-1,-2-21 0,18-7 0,-2-12 0,0-13-1,0-7 1,2-7-1,-2-6 0,1-4 1,-4 4-1,-2 2 1,0 7-1,-3 7 2,-2 8-2,-2 7 1,-4 21 0,0-13-1,0 13 0,0 20 1,0-1-1,2 0 0,6 1 1,6 0-2,4-5 2,8-3-1,7-11 1,7-7 0,2-6 0,5-6 2,-5 1-3,-4-4 2,-8 3-1,-2 2 1,-10 4-1,-7 10-1,-11 2 0,-4 21 2,-6 3-4,-1 5 1,-3 8 1,2 2-2,1 6 1,2-1-2,9-1-1,7-10-3,13 0-2,-2-22-12,27 9-8,-12-25-4,20 5-2,-10-20-2,9 3 1</inkml:trace>
  <inkml:trace contextRef="#ctx0" brushRef="#br4" timeOffset="98454.6313">19193 7227 112,'0'0'36,"-11"0"3,3 18-1,-4 4-33,3 10-1,-3 8-2,-1 6 0,4 6-1,5 1 0,1-5-2,4-3 0,5-7-3,0-19-3,15 4-16,-21-23-7,36-14-6,-20-16-1,9-1-1,-10-13 2</inkml:trace>
  <inkml:trace contextRef="#ctx0" brushRef="#br4" timeOffset="98582.6386">19207 7165 85,'-21'-29'36,"9"13"0,1 3-1,11 13-20,28 3-34,-4-4-15,18 7-1,4-8-2,17 6 2</inkml:trace>
  <inkml:trace contextRef="#ctx0" brushRef="#br4" timeOffset="98967.6606">19818 7216 106,'-26'23'37,"-10"-6"1,5 11 0,-6-2-34,1 4 0,1 2-3,2 6 1,-2 0-1,9-1-1,2-5-2,3-5 0,10-4-2,11-23-1,-6 13-1,7-27 0,13-2 1,-4-13 0,4-1 2,0-4 2,-3 0 3,-3 4 2,-7 2 2,2 11 1,-7 2-1,4 15 0,0 0-1,0 0-1,19 11-1,6-1-2,18-5-3,5-5-1,21 0-2,5-17-12,22 8-12,-7-22-7,13 2-1,-14-11-1,4 4 1</inkml:trace>
  <inkml:trace contextRef="#ctx0" brushRef="#br4" timeOffset="99160.6716">20493 6842 110,'-28'-11'39,"6"20"1,-9 10-1,8 19-34,-3 10 0,1 16-2,2 6-1,5 10-1,2-1-1,4-1-2,8-1-2,2-11-2,8-1-11,-9-27-13,19 3-7,-11-24-1,5-5-3,-10-12 3</inkml:trace>
  <inkml:trace contextRef="#ctx0" brushRef="#br4" timeOffset="100019.7208">20100 7282 115,'-9'11'40,"9"-11"1,4 17 0,15-14-38,15-2 0,13-5-1,14-2-1,2-4 1,6-3-1,-3-1 0,-5 0-1,-9 5 1,-9 1-1,-17 0 1,-10 8 0,-16 0 1,0 0-2,-6 11 0,-9 2 0,-1 6 0,-4 6 0,-1 5 0,4 5 0,1 0 0,5 2 0,9-2 0,4-6 0,12-7 0,8-11 0,12-12 0,3-11 0,9-8 0,5-9 0,-2-6 0,3-3 0,-7 1 0,-3-1 0,-15 8 0,-1 6 0,-11 8 0,-15 16 0,0 0 0,0 0 0,-8 23 0,-3 2 0,3 4 0,-1 0-5,9 6-2,4-11-1,16 8-10,-7-24-6,25 11-7,-5-26 0,17 8-2,-10-20-2,5 8 17,-6-10 17,-9-5 10,2 12 9,-21-14 8,4 20 1,-20-11 5,5 19 3,0 0-14,-14 4-13,3 7-3,1 14 0,-1 0-1,1 10-1,-1 2 0,4 2-1,-2 0 0,2-2 0,2-8-1,0-6 1,2-8-1,3-15 0,0 0 0,18-19 0,-5-7-1,2-8 2,1-4-2,2-6 0,-1-1 0,-3 4 0,-2 3 0,-3 7 0,-3 4 0,0 11 0,-1 5 0,-5 11 0,19-4-3,-5 8 0,9 7-4,-5-10-7,21 17-10,-18-18-5,21 17-4,-14-17-2,14 10-2,-17-9 1</inkml:trace>
  <inkml:trace contextRef="#ctx0" brushRef="#br4" timeOffset="100512.749">21705 7410 115,'-11'6'39,"15"10"0,-4-16-2,17 6-32,10-9-2,11-1 0,8-9-1,4 1 0,3-6-1,-2-1 0,-5-3 0,-8 0-1,-12-2 2,-13 2-2,-10-1 1,-13 4 1,-9 6 0,-8 7-2,-11 7 0,-6 9 0,-3 11 0,0 8 0,4 9 0,6 2 0,9 2 0,11 1 0,16-5 0,14-4 0,16-6 0,12-11 0,15-4 0,8-11 0,13 6-15,-8-22-7,24 18-5,-25-24-5,17 21-1,-24-18-1,2 16 9,-18 0 27,-19-10 10,0 24 10,-26-13 6,0 0 3,0 0 4,-8 11 1,-7-14-14,15 3-22,-13-2 0,13 2 0,0 0 0,-5-22-17,5 22-9,0 0-6,0 0-4,-9-20-3,9 20-4,-2-14 2</inkml:trace>
  <inkml:trace contextRef="#ctx0" brushRef="#br1" timeOffset="106948.1171">2915 13563 24,'0'-18'26,"-1"6"-8,-5-10 1,6 22-2,-10-21-3,10 21-3,-19-14 0,19 14-1,-24-7-2,14 7-1,-8-6 0,7 5-2,-7-5-1,4 3-2,-1-2 0,2 4 0,-6-1-1,-1 4 0,-1 2 0,-2 7 0,-5-1 0,-2 8-1,0 0 1,-2 2 0,2 3 0,1 2-1,0 0 1,3 3-1,2-3 0,5 4 1,6-1-1,-1 3 0,-1 1 0,5 1 0,1 0 0,0 1 0,3-1 0,-2 2 0,4 0 0,2-1-1,2 0 0,0 1 1,1 2-1,2-3 0,0 3 1,0-2-1,2 1 1,0 1 0,-1 1 0,2-4 0,0 2 0,1-3 0,1 1 0,2-4 0,1 0 0,3-4 0,-1-1 0,3-4 0,0 0 0,1-1 0,2-2-1,-1 2 1,2-1-1,2 0 1,-1-2-1,1 3-1,-2-2 1,-1-2-1,2 2 3,0-3-3,2 0 3,0-4-3,1 1 3,0-3-1,-1 0 1,5-1-1,-3-1 0,2 0 0,1-2 0,1 1 0,0-3 0,2-2 0,-1 0 0,3-1 0,0 0 1,0-1-1,0-2 0,4 0 0,-3-1 0,1 3 1,0-2-1,-2 2 0,-1-1 0,0 1 0,0-2 0,-3 0 0,0-2 0,0 0 0,-4-5 1,4 1-1,-4-2-1,-2-2 1,0-1 0,-2 2 0,-3-3 0,-1 3 0,-1 0 0,-5 1 2,2-1 0,-2 1 0,-1-2-1,2 0 1,-2-2 0,3 1-1,-2-3 1,3-2-2,0 0 0,1-2 0,-1-1 1,0 3-1,-1-1 0,-4 1 0,3-1 0,-2 3 0,-1-3 0,-1 3 0,1-2 0,-1-3 0,0 1 0,3-4 0,0 3 0,0-5 0,0 4 0,0-4 0,0 4 0,-2 1 0,-2 4 0,0-2 0,-2 2 0,-2 2 0,-2-2 1,0 2-1,-1-2 0,-3 0 1,2 0-1,-3-1 1,1-1 0,-1 1 1,0 1-1,-1-1 0,0 0 0,2 0 0,-2 4 0,-4-3-1,4 1 0,0-1 0,-3 1 0,2 0 1,-2-4-1,-3 1 0,3 0 0,-2-5 0,0 1 0,-4 0 0,3 1 0,-5 0 0,1-1 0,0 2 0,-3 0 0,0 0 0,3 1 0,-4 2 0,5-2 0,-4 2 0,4 1 0,-5 2 0,3 0 0,-3 1 0,1 0 0,-1 2 0,1 0 0,-2 2 0,0 0 0,2 1 0,-3 0 0,-1 0 0,1 2 0,-2-1 0,2 1 0,-2-1 0,-1 2 0,-2-1 0,1-1 0,-2 0 0,-3 1 0,1 1 0,-2-1 0,1 3 0,-1 0 0,-1 3 0,1-2 0,1 3 0,0 1 0,-2 1 0,2 3 0,-3 0 0,-2 3 0,1 2 0,2 2 0,-6-1 0,0 4 0,1-1-1,-1-1 0,3-1-1,2 0-1,-1-6-3,10 12-5,-7-10-14,20 16-11,-6-3 0,17 16-2,0-4 0</inkml:trace>
  <inkml:trace contextRef="#ctx0" brushRef="#br1" timeOffset="108743.2197">6939 12024 53,'0'0'36,"-25"-9"-1,25 9 0,-26-11-24,26 11-2,-21-9-2,21 9-1,-26-1-1,15 6-1,-9 5-1,0 7 0,-5 7-1,-5 6-1,-3 8 1,1 7-1,-6 2-1,4 4 0,-3 0 1,8 0-2,0 0 1,6-4 0,1-2 0,7 2 0,5-1 1,1-1-1,6 1 0,2-1 1,1 0-1,2 0 0,1 0 0,2-3 0,3-2 0,3-2 0,-2 0 0,1-5 1,4-1-2,2-1 2,1 0-1,0-4-1,0-1 1,0-2-1,0-1 1,-2-1 0,0-1 0,-2-2-1,-2-2 1,2 0 0,1-3 1,1 3-1,2-1 0,2-2 1,-1 1-1,4 0 0,2 0 0,-2-1 0,1-1 0,3 3 0,3-6 0,3 3 0,1-4 1,2-3-1,3-3 0,4-3 0,7-4 0,2-2 0,1-4 1,3-2-1,1-4 0,2-2 0,2 1 1,-2-2-1,-4 0 0,1-6 0,-4 2 0,0-5 0,-5-3 0,-3-6 1,0-2-1,-4-5 1,-3-2-1,-1-5 1,-3-3-1,-3-4 1,-2 0-1,-3-3 0,-3-2 0,0-1 0,-5 1 0,-6-1 2,-2 2-2,-4-1 1,-4 4 0,-4 0 0,-6 2 0,0 2 0,-9 3-1,1 1 0,-3 5 0,-3 1 0,-6 2 1,-4 4-1,-3 2 0,-5 5 0,-4 0 0,-11 5 0,-5 1 0,-6 4 0,-3 4 0,-9 9 2,-3 7-2,-6 6 0,-6 13-1,-2 10 0,-3 12 0,2 8-1,7 7-3,2-15-9,31 13-10,-1-29-13,34-3-2,13-26-2,30-14 0</inkml:trace>
  <inkml:trace contextRef="#ctx0" brushRef="#br1" timeOffset="110238.3052">3705 9886 71,'0'-13'34,"-7"-6"-1,2 4 2,-7-13-27,3 8-1,-11-7 0,6 7 0,-9-4-1,3 4-1,-7 0-1,-5 8 0,-1 2-2,-4 6 0,-5 6 0,-1 11-1,-4 3 0,-1 10 0,-1 2-1,3 8 0,0 5 1,3 4-1,6 1 0,3 2 0,9 1 0,2 1 0,3 1-1,6-3 1,5 1-2,2-1 2,4-2-1,1 2 1,4-1-1,0-3 1,2 0 0,4-1 1,2 0-1,2 0 0,2-1 0,2-2 0,6-3 1,3-2-1,1-1 0,7-2 0,2-5 0,1 1 0,5-5-1,2 2 1,3-7-1,0-2-1,3-2 1,4-2 0,2-4 1,3-5-2,6-2 3,4-6-3,3 0 2,5-4 2,-2-5-1,-1 1 2,-3-5-2,-5-3 2,-4-9-1,-9-2 1,-4-10-1,-10-5 0,-3-7-2,-5-9 1,-2-6 0,-9-5-2,-1-5 3,-7-2-2,-1-3 1,-8 0-1,-6-3 1,-5 2-1,-5 2 2,-9 1-2,-2 7 0,-11 7-1,-7 10 1,-9 13 0,-13 14-1,-12 14 0,-6 18-1,-7 12 0,4 16-1,-4 4-4,17 16-7,-3-16-16,33 10-9,11-13 2,25-1-4,12-14 2</inkml:trace>
  <inkml:trace contextRef="#ctx0" brushRef="#br1" timeOffset="111541.3798">5338 11304 76,'-32'-20'38,"3"8"-1,-10-5 1,1 10-33,-5-2-2,2 9 0,-5 5-1,1 7 0,-8 7 0,-2 8-1,-4 9 1,-4 4 0,2 6-1,0 4 1,2 1 0,3 0 0,7 1-1,12-1-2,8-5 2,8 1-1,10-4 0,7 1-1,6 2 1,6-3-2,2 3 2,5 0 1,1 2-1,3 2 0,1 1 0,3-2 0,5 0 0,-2-3 0,8-5 0,3-3 0,6-5-1,5-8 1,5-3 0,6-7 0,2-5 0,5-5 0,4-2 0,-2-4 0,6-4 0,2-1 0,1-7 0,-3 4 1,4-8-1,-3-3 1,-1-2 0,-8-3 1,0-10-1,-9-1 0,-1-9 1,-5-5-2,-7-9 2,-4-5-2,-10 0 1,-1-5-1,-7-3 0,-7 0 1,-9 1 0,-7 3-1,-12 1 1,-5 3 0,-8-1-1,-10 2 1,-8 2-1,-8-1-1,-5 7 1,-2 3-1,-6 12-1,-7 12 1,-3 18-1,-6 16 0,1 19-3,-7 10-6,17 23-15,-13-5-13,23 7 1,3-12-4,26-6 2</inkml:trace>
  <inkml:trace contextRef="#ctx0" brushRef="#br1" timeOffset="112727.4476">7486 8943 45,'5'-11'32,"-5"11"2,1-19 1,-1 19-19,-8-18-3,8 18-3,-11-22-1,11 22-1,-21-23-2,9 11-1,-4-3-1,-3 7 0,-4-6-1,-2 9-1,-5 3 0,-5 5-1,-2 7 1,-3 6-1,-4 8-1,-1 6 1,-6 10 0,4 4-1,-3 5 1,4 8 0,-1 2-1,7 4 1,4 3 0,6 2 1,9 0-1,6 4 1,2-3-1,8 1 0,2-1 0,6 2 0,3-3-1,3-5 1,4 1-2,3-3 1,3-5 0,4-2 0,5-4-1,5-3 1,3-5-1,7-4 2,4-5-2,1-5 2,9-4-2,3-8 2,5-3-1,2-4 1,5-5-1,6-5 1,2-3-1,2-4 0,1-1 0,0-4 0,0-2 0,-3-3 0,-1-3 1,-3-4-2,-4-3 2,-1-6-1,-1-4 1,-7-4-1,-3-7 1,-8-3-1,-4-6 1,-10-6 0,-6-4-1,-8-3 0,-9-3 0,-8-6 0,-10 0 0,-4-3-1,-5-2 1,-7 5-1,-9 2 1,-3 6-1,-7 6 2,-9 5-1,-8 9 0,-5 4 0,-8 7 0,-7 8 0,-8-1 0,-7 7 0,-5 2-2,-1 5 2,-1 6-1,-1 9 0,5 11-2,0 4-1,10 24-6,-4-2-5,25 32-10,-12-13-12,23 19-4,4-9-2,20 3 2</inkml:trace>
  <inkml:trace contextRef="#ctx0" brushRef="#br1" timeOffset="117953.7465">10782 8695 55,'-5'-13'32,"5"13"1,-5-18 0,5 18-24,-8-13-3,8 13 1,-6-10-1,6 10-2,-11-9 0,11 9-1,-17-2 1,17 2-2,-19-2 1,9 2-1,-4-2 0,3 3-1,-2-2 1,-2 2 0,-1 1-1,-1 1 0,-1 3 1,-5 2-1,1 3 0,-2 1 0,-1 3-1,1 4 1,-1-1 2,2 3-3,0 1 3,2 1-3,0-1 3,4 4-3,-3 3 3,4 0-2,1 3 0,0 2 0,-3 4-1,5 1 1,1 3 0,-4 0-1,4-3 1,2 2-1,0-5 0,1 0 1,3-2-1,2-5 1,1-3-1,7 3 0,-1-5 1,3 2-1,3-1 1,4 2 0,-1-3 0,4 2 0,-1 0-1,0-2 1,5 1 0,-4 1-1,1-1 0,3 0 0,-1-2 0,-2 0 0,5-1 0,-2-1 0,2-4 0,4 4 0,5-2 0,2-3 0,5-1 0,5 2 0,1-3 0,3-1 0,0 0 0,1-3 0,-3-2 0,1-2 1,2-5-1,-3-7 0,2-7 1,4-6-1,4-8 0,5-6 0,2-8 1,4-3-1,-4-1 0,3-1 0,-6-1-1,-4 6 0,-9 1 0,-4 2 1,-4 5-1,-7 1 0,-2-1 1,-5 2-1,-1-1 1,-4 1 0,2-4 0,-4-1 0,-3-2 0,0-1 1,-3 0-1,-1-3 0,-5 2 0,-2 1 0,-4 2 0,-3 1 0,-5 3 0,-2-1 0,-1 3-1,-3-1 1,-3 3-2,-1 1 2,0 1-2,1 1 2,-6 2-1,3 3 1,-1 4 0,-1 2 0,0-1 0,0 3 0,-1-1 0,0 2 0,1-4 0,-1 2 0,-3-2 1,1 2-1,-2 0 0,-5 2 0,-2 3 0,-6 5 0,-3 5 0,-6 3 0,-2 7 0,-4-1-1,1 4 1,-1-1-1,5 0-2,3-3 0,11 0-2,-2-11-7,27 14-9,-7-20-13,19 7-4,13-7-2,10 6 1</inkml:trace>
  <inkml:trace contextRef="#ctx0" brushRef="#br1" timeOffset="119472.8334">8639 13874 40,'-6'-14'36,"-3"-5"1,3 4-1,-11-8-30,12 9 0,-6-6 1,3 7 0,-9-2-2,2 8 0,-8 1-1,-4 11-1,-6-1 0,-3 13-1,-6 3 0,-2 9 0,-2 6-1,0 2 0,-1 4-1,2 1 1,6 0-1,4 2 0,6-2 0,3-1 1,7 2-1,6 3 1,6 0-1,5 1 1,5 5 0,2-1-1,4-4 1,6 5 0,3-6-1,0 3 0,2-5-1,4-3 1,3 1 0,-1-5-1,4-3 1,3 1-1,1-3 1,3-1 0,3-3 1,4-2 0,-1-4-1,6-1 1,3-7-1,2-4 1,2-7-1,5-8 1,5-11-1,1-7 1,4-7-1,2-6 1,1-6-1,-7-3 2,-1 1-2,-4 1 2,-10 0-2,-6 5 1,-7-1-1,-9 1 1,-9 1 0,-3-2-2,-8-3 1,-1-5 0,-7-5 0,0-1 0,-5-5 1,-4 0-2,-2-2 2,-4 1 0,-2 3 0,-4 3-1,-3 4 1,-2 0-1,-4 4 1,-4 4-1,-2 1 0,-3 3 0,-1 4 0,-5 5 0,-5 4 0,0 12 0,-4 3 0,-4 7 0,-5 10-1,-1 3 1,0 6-2,0 3 0,4 5-2,5-3-4,22 20-10,-10-17-15,27 18-8,3-8-1,19 6 1</inkml:trace>
  <inkml:trace contextRef="#ctx0" brushRef="#br1" timeOffset="124887.1431">12506 8651 65,'-14'7'37,"-6"-3"-1,6 5 2,-11-9-30,12 6-2,-4-4-1,3 5-1,-1-3-2,-1 8 0,-5 0 2,2 3-3,-3 1 2,-1 5-2,-1-1 2,-2 1-1,-2 0 0,4-2 0,-1-2-1,0 2 0,4-2 0,1 1 0,0-3 0,4 3 0,-2 0 0,7 1 0,-2-2 0,4 1-1,-1 0 0,5 2 1,-4-1-1,4 3 0,-3 0 0,2-3 0,-5 3 0,2 0 1,2 0-1,-1-4 0,0 0 0,2-1 0,3-2 1,2 0-1,2-1 0,2 2 0,2 0 0,1-1 0,2 4 0,-3-2 1,5 3-2,-6 0 2,0 1 0,0 1 0,0-1 0,2 2 0,1 1 0,2-1 0,3 1 0,1 2 0,7-2 0,0 0-1,1-2 0,1 2 0,-1-3 0,2-1 0,-1 0 0,-4-4 0,2 2 0,0-1 0,2 0 0,-3-1 0,1-1 0,2 4 0,-2-5 0,2 2 1,-1 0-1,2-1 0,0-2 0,2 1 0,3-4 1,0 0-1,1-4 0,2-1 0,3-5 0,3-4 1,3-7-1,3-5 0,4-7 0,5-5 0,3-6 0,1 0 0,-3-3 1,-1 0-1,-1 2 0,-7 1 0,-2 2 0,-4 0 0,-3 4 0,-4-1 0,3-5-1,-4 0 0,3-3 1,-2-2-1,-1-4 1,-3-1-1,-7-3 1,0-2-1,-8 2 1,-3-1 1,-8 2-1,-2-3 0,-7 2 0,-1 1 0,-5 1 1,0 0-1,2 1-1,-1 0 0,2 3 0,-2-1 1,2 2-2,-3 3 2,-3 2-1,-2 5 0,-4 6 1,-6 2 1,-6 6-1,-7 3 0,-7 3 0,-5 2 1,-7 1-1,-2-1 0,-3 3 0,5 1 0,2 4-1,4 3 0,13 11-3,3 2-3,17 16-6,-2-9-12,24 21-13,-6-2-2,16 6 0,5-4 0</inkml:trace>
  <inkml:trace contextRef="#ctx0" brushRef="#br1" timeOffset="126495.2351">15944 8570 48,'-1'-11'34,"1"11"3,-15-15-2,15 15-17,-26-15-8,16 10-1,-13-5-3,4 5-1,-7-2-1,0 5-1,-8 1-1,5 4 0,-3 1-1,-2 7 1,-4 2-1,0 4 0,1 5 0,0-1 0,-3 4 1,3 9-1,0-2 1,0 5-1,4 0 1,0 2-2,1 1 2,1 2-1,0 0-1,5-2 0,-1 2 0,4 2 1,1-1-1,2 3 0,3-2 0,4-2 1,3 2-1,3-2 0,0-2 1,6-2-1,-1-2 0,4 0 0,1-4 1,2-1 0,3 0 0,-1 0 0,7 0 0,0 1 0,5 2 0,1-3 0,1 3-1,3 2 0,-1-2 1,0 2-1,3 0 0,-2-1 0,1-2 0,2 0 0,-1-1 0,3-2 1,2-3-1,0 1 1,5-5-1,1 4-1,2-4 0,1 0 1,3-3-1,5-2 2,4-7-2,2-2 1,3-9 1,5-6 1,4-6 0,0-7-2,4-3 2,-3-2-2,-1-4 1,-4 0 0,-1-1-1,-4-2 0,-5-4 0,-5-3 0,0-1 0,-3-5 0,-1-6 1,-4 1-1,0-2 0,-4-4-1,-4 2 1,1 0-1,-9 1 1,-1 0-1,-6 0 1,-5 2-1,-3 0 1,-6 0-1,-3-1 1,-4 5 0,-4-3 0,-5 2 0,-1 0 0,-2 2 0,-1 1 0,-2 3 0,2-3-1,-1 5 1,-3-2-1,2 1 1,-4 0-1,-1 1 1,-2-4-1,-4 1 1,-1 4 0,-7 5-1,1 5 1,-7 6 0,-4 7-1,-3 11 0,-5 8 0,-4 7-2,5 7-2,-2-3-5,17 17-7,-11-17-11,27 12-10,2-10-3,22 9 2,2-5 0</inkml:trace>
  <inkml:trace contextRef="#ctx0" brushRef="#br1" timeOffset="127825.3112">16075 10340 87,'-11'1'37,"-5"-4"1,16 3-1,-16-2-32,16 2 0,-13-5-1,13 5 0,-11-6-1,11 6-1,-21-3 0,7 4 0,-5 0-1,-1 5 0,-11 1 0,1 1 0,-6 3-1,-2 4 1,0-1-1,1 4 0,-1 0 1,3-1-1,-1 1 1,2-2 0,5 3-1,0 2 1,2 1-1,1 5 1,0 1-1,2 2 1,5 5-1,-1 0 0,0 0 0,4 1 0,4 1 0,2-1 0,2-1 0,4-1-2,4-1 2,4 2-2,1-1 1,5 2 0,2 0 0,-1 0 0,8-1 1,-1 1 0,1-1 1,6-1-1,-2-1 0,5-2 0,0-2 0,-2-3 0,1 1-1,2-4 1,-4 3 0,1-5 0,-1 1 1,1-1-1,0-3 0,-1 3 0,2-1 0,3-3 2,-2 0-2,4-1 2,3-2-1,2-1 1,4-3-1,-1-3 1,6-2-1,2-3-1,1-2 0,-1-1 1,1-4-2,0 1 1,-1-4 0,1-2-2,0-1 1,0-4-1,1-7 2,2-5-1,0-7 1,1-5-2,0-6 2,-1-6 0,-2-1 0,-4-3 0,-1 0 1,-8 1-1,-1 2 0,-4 4 0,-5 2 1,-5 2 1,-3 1-1,-5 3 1,-3 0-1,2-2 1,-7-1-1,-1 1 1,-5-2-2,-4 0 0,-2 3 0,-2-1 0,-2 4 0,-6 1 0,0 7 0,-4 1 1,-2 4-1,-3 1 0,-3 1 0,-1 0 0,-1 0 1,-6 1-2,-3 0 2,-3 3-1,-5 3 1,-10 7-2,-4 5 1,-12 9 0,-7 5-1,-5 5 2,-3 3-3,-1 4 0,7-3-1,2-5 1,17-2-3,9-10-3,30 7-5,4-18-6,31 17-11,1-16-8,23 11-1,5-4-1,10 8 2</inkml:trace>
  <inkml:trace contextRef="#ctx0" brushRef="#br1" timeOffset="128941.375">11826 10915 70,'0'0'39,"-4"-14"2,-11 1-1,1 11-30,-12-6-4,0 6 0,-11-2-2,-6 8 0,-9 2-1,-3 5-1,-3 5 0,-3 5-2,-1 5 1,-2 6-1,6 2 1,4 8-1,2 3 0,4 6 0,7 5 1,5 5 0,5 1-1,6 1 2,8 2-1,4-2 1,11 0-1,4-5-2,13-2 2,7-7-2,6-1 1,8-6-2,8-3 2,5-4-2,11-3 2,3-3 1,6-6-1,2-1 0,1-3 0,5-4 0,-3-3 0,-2-7 0,-2-4 1,0-6-1,2-7 0,3-10 0,1-7 0,1-7 0,0-4 0,0-4-1,-5-4 1,-3-2 2,-12 4-2,-8 1 1,-8 0-1,-8 1 1,-9-4-1,-8-1 0,-6 0 0,-3-3-1,-5-2 1,-6-2 0,-1 0 0,-8 0 0,-3 1 0,-5 4 0,-5 4 1,-6 6 0,-4 5 0,-8 5 0,-12 6 0,-5 8 0,-5 6-1,-6 1 1,-2 9-2,3 1 0,6 6-2,9 2-1,17 13-5,6-10-8,28 24-9,-4-11-13,23 13-2,8-3-1,16 7 2</inkml:trace>
  <inkml:trace contextRef="#ctx0" brushRef="#br1" timeOffset="129976.4342">12337 11957 60,'-15'2'37,"-3"-6"0,18 4 1,-24-7-30,24 7-1,-9-13-1,9 13 0,-1-15-2,1 15 0,-7-15-1,7 15-1,-20-7 0,1 9 0,-4 3-1,-7 5 0,-4 4 0,-6 6 0,-4 1 0,-2 5 0,2 5-1,-3-1 1,1 6 0,2-1 0,2 3 0,3 2-1,2 0 1,0 4 1,4 1-2,1 2 0,4 1 0,2 4 1,3 0-1,4 3 0,2-3 0,6 3-1,3 1 2,3-1-1,4-3 1,6-2-1,3-1 0,6-4 1,4-4-1,8 0 0,5-9 0,6-1 1,6-9-1,7 0 0,2-8 0,8-1 0,1-5 0,7-5 0,1-2 0,-1-3 0,2 0 0,1-8 0,0 0 0,-1-6 0,-4 0 0,-4-11 0,3-3 0,-7-7 0,-1-7 0,-1-6 0,-9-2 0,-2-6-1,-5-1 2,-6-5-2,-6 0 2,-6-2-1,-7-1 1,-5-5-1,-8-3 0,-6-3 0,-7-1 0,-8 2 0,-5 6 0,-4 4-1,-7 9 1,-7 11 0,-5 17-1,-5 12 0,-4 15 0,-4 6 0,1 9-2,2 2-1,16 5-5,-2-12-5,28 13-7,-4-25-12,37 2-6,7-17-1,27 0 1</inkml:trace>
  <inkml:trace contextRef="#ctx0" brushRef="#br1" timeOffset="131625.5285">13889 11642 49,'0'0'32,"-10"-3"4,10 3-1,-29-1-23,29 1-1,-32 0-3,18 3-1,-9-4-1,6 9 0,-10-5-2,2 11 0,-7 6-1,0 5-3,-6 9 2,0 8-2,-3 7 2,-1 8-3,5 2 2,4 5-1,4 1 1,8 2 1,8-2-1,10 1 1,11-5-1,8 0 0,11-5-1,11-3 1,6-1-1,6 2 0,6-6 0,3-1-1,-1-1 1,1-1 0,-3-6 0,1 1 0,-4-8 0,-2-5 0,-1-7 0,3-10 0,0-11 0,5-11 0,4-16-1,-2-9 1,6-11 0,-3-9 0,0-5 0,-6-7 0,-5-1 0,-5 1 0,-14 0 1,-5-1-1,-13-5 0,-6 2 0,-8-1 1,-7 1-1,-10 0 0,-7-3 0,-7 5 0,-5 5 1,-2 4-2,-8 6 2,-3 10-2,-3 5 2,-3 10-1,-3 14 1,0 8-1,-5 10 1,1 12 0,-1 6-1,4 7-1,4 4 0,11 1-4,1-13-9,31 11-14,-5-23-13,30 1 1,6-18-3,24 0 4</inkml:trace>
  <inkml:trace contextRef="#ctx0" brushRef="#br1" timeOffset="133316.6253">15566 11800 21,'-14'-6'32,"1"2"2,-3-4-1,3 9-11,-6-14-11,19 13 1,-18-16-3,18 16 1,-20-15-4,20 15 3,-19-8-5,19 8 3,-23 6-3,7-4-4,-7 5 2,-4 6-3,-2-3 3,-3 2-3,-3 1 2,-1 1-2,2 1 2,2 0 0,-2 1 0,7 1 0,2 0 0,0 4 0,5 0 0,2 4 0,0 0-1,0 5 1,1 1 0,1 4-1,-3 1 0,1-1 1,1 1-1,-2 2 0,-3-1 1,7-4 0,-3 0 0,8-1 1,-1-6-2,6 2 2,3-2-2,4 0 0,5-2 0,1-2-1,5 1 1,0-2-1,2 2 0,-4-1 0,1-1 2,2-1-1,0 4 0,0 0 0,0-2 0,1 0 0,3-3 1,2 0-1,3-1 0,6 3 0,-1-6 0,4 2 0,1-3 0,-4 6 1,2-4-2,-3 0 1,-1 1 0,-2 0 1,-1 0-1,-3-2 0,2 1 0,-4-2 0,4-2 0,-1 2 1,2-2-1,0-4-1,2 3 1,2-3 0,0-1-1,-1-1 1,1-1 0,2-4 0,0-2 0,2-5 0,1-3 0,2-3 0,1-3 0,1-6 0,4-2 0,-3-4 0,2-3 1,-1-5-1,1-2 0,1-1 0,-4 1 0,-3-1 0,-1 2 1,-4 1-2,-1-1 1,-7 1 0,-2 1 0,-1-1 1,-5-1-1,-2-1 0,-2 1 0,-1 1 0,-2-5 1,-1 4-1,-5 1 1,0 2-2,-3 3 1,-4 3 0,-2 1 0,-4-1 0,-2 4 1,-3 0-1,-1-3 0,0-1 0,0-2 0,-1 2 1,4 0-1,-2-1-1,0 2 2,0-1-2,-1 7 1,-2-1 0,-2 1 0,2 4 3,-5-4-3,0 2 2,-2 2-2,-1-1 3,-2 2-3,-1 4 2,-4 4-2,-1 6 0,-1 5-1,-5 4 0,3 4-1,-1-1-3,7 3 1,0-10-8,17 9-1,-3-24-8,20 11-6,5-17-9,15 3-5,3-5 2,14-2 1</inkml:trace>
  <inkml:trace contextRef="#ctx0" brushRef="#br1" timeOffset="134968.7197">12896 14139 45,'-3'-16'35,"-2"-10"2,6 8-2,-5-9-26,7 9-2,-11-5 0,8 8 0,-14-3-2,14 18 1,-29-16-2,13 15 0,-11 2-2,-1 3 0,0 5 0,-6 4-1,1 1 1,-2 3-2,2 4 2,-5 5-2,1 4 1,3 8 0,-5 5 0,2 6 0,-1 8 0,-2 2-1,3 2 1,5 2-1,-1-2 0,11-4 0,4-2 0,10-8 0,8-2 0,9-4-1,9-3 1,9-4 0,10 0 0,4-2 1,8-3-2,2 1 2,5-2-2,4-4 1,3-6 0,4-3 0,7-9 0,3-7 0,0-11 1,5-5-1,0-13 0,-3-3 0,0-8 0,-10-1 0,-9-4 0,-8-1 2,-10 2-2,-9-1 1,-11-1 0,-6-1 1,-7-4-2,-8-2 2,-4-8-2,-6-3-1,-2-3 2,-7-2-2,-4 2 2,-1 5 0,-6 9-1,-3 8 1,-8 15-1,-1 16 1,-9 13-1,-6 13-1,-2 11-1,-2 1 0,9 6-2,0-5 0,13 0-2,7-14-3,31 4-5,0-14-11,37-6-9,-4-9-4,24 7-2,1-10 2</inkml:trace>
  <inkml:trace contextRef="#ctx1" brushRef="#br1">19273 18793,'0'23,"0"0,0-23,0 0,58 24,-58-24,243 23,-82 12,-126-35</inkml:trace>
  <inkml:trace contextRef="#ctx0" brushRef="#br5" timeOffset="151552.6683">2823 12843 31,'-12'-10'32,"12"10"1,-20-4 0,20 4-18,-30 4-6,20 3-2,-10-1-1,3 9 0,-6 2-1,5 11-2,-7 0 0,2 10 0,1 0 0,1 9-1,0 3-1,8-1 0,3 2 0,6-3-1,12-5 0,7-3 1,9-7-1,9-8 1,9-13-1,5-12 1,9-12-1,2-13 1,2-10 0,-4-9 0,-3-8 0,-10-5 0,-10-5 0,-14-1 0,-14 2 0,-10 6-1,-14 2 0,-9 4 0,-11 10 0,-2 11-1,-2 13 0,-4 12-1,10 12-1,4 10-2,13 18-6,-3-4-24,24 18 0,8-9-3,18 11 0</inkml:trace>
  <inkml:trace contextRef="#ctx0" brushRef="#br5" timeOffset="152385.7159">4268 13817 26,'0'0'31,"-3"-16"3,-2 3-3,5 13-16,-8-16-3,8 16-3,-14-10-2,14 10 0,-26 4-2,9 6-1,-10 1 0,2 10-1,-5 3-1,-1 8 0,1 5-1,3 5 0,-1 5-1,13 3 0,7 3 0,9 2 0,11-4 1,10-5-2,8-6 2,7-8-1,6-8 1,0-16 0,3-15 0,-2-14 0,1-14 0,-2-8 0,-8-12 1,-3-6 0,-5-1 0,-10 1 0,-6 3-1,-13 9 1,-9 5-2,-9 8 1,-9 12-2,-3 9 0,-4 8-2,-1 3-1,7 11-5,-6-10-24,27 12-4,9-9-1,9-6-2</inkml:trace>
  <inkml:trace contextRef="#ctx0" brushRef="#br5" timeOffset="153407.7744">4361 12042 47,'6'-14'34,"-6"14"2,0 0-2,0 0-22,-19-16-3,19 16-3,-18-1-1,6 6-1,-4 3-1,0 6 0,-4 5 0,-1 9-2,-3 7 1,0 5 0,2 7-1,2 5 1,5 0-2,7 0 1,5-3-1,11-5 0,6-7 0,10-8 0,5-8 1,9-13 0,1-13 0,2-10 0,-1-14 1,-3-7-1,-5-13 1,-5-4-1,-10-3 0,-8-2-1,-9 1 0,-11 8 0,-4 7-2,-4 9-1,-7 17 0,-4 4-3,6 21-2,-5-4-8,16 25-19,-4-1-2,17 12 0,4-5 0</inkml:trace>
  <inkml:trace contextRef="#ctx0" brushRef="#br5" timeOffset="154054.8114">5474 12560 30,'-12'0'33,"12"0"1,0 0 0,-10-22-16,10 22-10,3-10-1,-3 10 2,0 0-3,0 0-1,0 0-1,-18 21 0,7 0 0,-2 12-1,-4 4-1,1 10 0,0 0-1,7 5 1,6 0 0,4-5-1,10-8 0,10-9 0,13-13 0,11-14 0,9-18 0,7-15-1,7-13 1,0-8 0,-5-9-1,-10-4 0,-14 1 0,-12 4 0,-19 9-1,-22 11-1,-15 14-1,-16 7 0,-8 15-2,-11 2-3,7 18-6,-9-9-23,21 7 0,9-14-2,24-1 2</inkml:trace>
  <inkml:trace contextRef="#ctx0" brushRef="#br5" timeOffset="155105.8715">3331 9372 63,'0'0'34,"-7"-21"-2,7 21 2,-21-22-21,21 22-4,-25-12-2,11 17-1,-7-1-1,-1 8-1,-2 7 0,1 8-2,-3 8 0,4 8 0,-1 4-1,9 6 1,4-1-1,6 1 0,9-7 0,9-3 1,10-12-1,10-8 0,6-13 1,8-10-1,3-15 1,1-9-1,-5-12 1,-4-8-1,-6-6 0,-9-6 0,-11 0-1,-11-2 1,-9 2-1,-8 6 0,-13 7 0,-4 10 0,-5 10-2,-7 10 1,0 12-1,0 7-2,7 15-3,1-8-5,25 23-23,-4-12-2,25 10-1,2-12 0</inkml:trace>
  <inkml:trace contextRef="#ctx0" brushRef="#br5" timeOffset="155875.9156">4734 9439 63,'0'0'33,"-5"-19"0,5 19-5,-29-14-13,16 18-4,-15-8-3,8 13 0,-12 1-2,3 8-1,-3 4 0,3 11-2,0 4 1,7 7-2,6 6 1,2 5-1,10-1-1,6 2 0,6-3 0,11-8 0,8-7 0,9-14-1,7-9 1,8-14 0,3-14 0,2-10 0,-2-11 0,-6-12 0,-6-5 0,-11-2-1,-11-4 0,-12 4 0,-16 3 0,-11 5-1,-12 10-1,-9 5-1,-3 14 0,-6 1-3,13 20-8,-6-9-19,25 16-6,5-10 2,25 4-3</inkml:trace>
  <inkml:trace contextRef="#ctx0" brushRef="#br5" timeOffset="157080.9845">6568 9046 27,'11'-16'31,"-11"16"2,6-18-1,-7 4-13,1 14-5,-1-14-2,1 14-2,-11-8-3,11 8-2,-19 4-1,8 6 0,-4 3-1,0 7-1,-3 8 0,0 10 1,-1 8-2,6 10 2,-2 1-1,6 4 0,4-3 0,10-3 0,4-9 1,9-9-1,7-12 1,9-14-1,5-15-1,8-15 0,1-13 1,3-11-2,-4-12 1,-4-9-1,-7-4 0,-13 0-1,-13 1 2,-12 5-1,-12 8 1,-11 9-2,-10 12 1,-3 11-1,-5 12-1,0 12-1,6 17-1,0 7-2,14 25-9,-3-8-19,20 23-4,0-6 0,15 15-1</inkml:trace>
  <inkml:trace contextRef="#ctx0" brushRef="#br5" timeOffset="157696.0197">6674 10127 62,'0'-17'36,"-4"-2"-2,-1 7 2,-4-6-22,9 18-6,-16-14-1,16 14-1,-27 7-2,13 5-1,-4 5 0,1 11 1,-5 5-3,4 10 2,-1 6-2,4 8 1,1 2-1,10 2 0,5-3 0,12-8 0,7-6 1,14-12-1,8-15 1,12-16-1,9-16 0,6-13 1,2-12-1,-6-8 0,-7-6 1,-11-1-4,-16 1 4,-15 1-3,-26 9 2,-16 8-3,-15 10 2,-11 8-3,-6 10 0,-3 6-1,10 13-5,-3-6-18,32 18-12,4-10 0,29 9-2,9-11 2</inkml:trace>
  <inkml:trace contextRef="#ctx0" brushRef="#br5" timeOffset="159574.1271">7497 13509 7,'0'0'31,"0"0"2,-14-3 1,-1-5-15,15 8-6,-22 0 0,22 0-4,-26 4-1,15 3 0,-5-6-3,2 7-1,-2-1 0,-1 8-1,0 3-1,-2 5 0,0 5-1,2 8 1,-1 3-1,3 4 1,2 1-2,7 2 1,5 1-1,12-2 0,4-8 1,8-3-2,6-9 2,10-8-2,4-10 2,6-13-2,1-12 3,-1-11-1,-2-11 1,-6-7-1,-6-9 0,-5-3 0,-17-1 0,-10 5-1,-12 1-1,-11 8-1,-6 7 0,-12 5-1,1 16-1,-5 3-2,13 16-4,-12-9-22,23 17-6,0-7-1,18-2 1</inkml:trace>
  <inkml:trace contextRef="#ctx0" brushRef="#br5" timeOffset="160356.1718">8434 12162 20,'0'0'31,"0"0"3,-1-10-1,1 10-16,-21 2-6,21-2-1,-23 9-2,11 6 0,-13-5-2,7 9 0,-7 1-2,2 10 0,-5-3 0,2 13-1,3-2-1,4 4 0,0 1-1,11 2 0,6-6 1,11 2-2,8-8 1,15-9-1,7-10 1,14-8 0,6-13 0,3-11 0,0-15 0,-4-7 1,-6-9-1,-11-4 1,-10-4-1,-13-3 1,-14 1-2,-11 5 1,-8 9-1,-12 3-1,-5 12 0,-8 7-1,-5 16-1,1 10-2,7 23-6,-11-4-21,25 25-7,-6-2 1,21 15-2</inkml:trace>
  <inkml:trace contextRef="#ctx0" brushRef="#br5" timeOffset="161371.2299">8783 13291 56,'-14'-14'36,"7"3"0,7 11-13,-16-15-13,16 15-1,-24-5-2,12 12-2,-9 5-1,0 10-1,-7 6 0,2 13 0,-3 3-1,4 6 0,4 1 0,5 0 0,9-3-1,11-6 1,10-7-1,10-8 1,8-6-2,15-10 1,1-7 0,5-9 0,0-9 0,-2-6-1,-4-10 1,-4-7-1,-8-8 1,-8-7-1,-14 0 0,-6-1 0,-14 6 0,-9-1-1,-7 10 0,-8 7-1,-4 10-1,-6 11-1,8 11-1,-1 0-5,18 21-25,-1-2-3,14 10-2,6-3 1</inkml:trace>
  <inkml:trace contextRef="#ctx0" brushRef="#br5" timeOffset="162107.272">9873 14269 38,'-4'-11'34,"4"11"3,-15-30-15,15 30-5,-23-17-5,9 19-2,-14-8-3,3 13-2,-5 2-1,-2 7 0,-1 7-1,-2 9 0,2 6-1,2 7 1,2 3-1,7 2-1,4 5 1,7-2-2,10 0 1,12-6-1,6-7 1,10-5-2,10-11 2,9-10-1,5-13 0,7-12 1,-2-14-1,-1-8 2,-7-12-1,-5-7 0,-10-2 0,-13-4 0,-10 2-1,-17 4 0,-10 5 0,-10 5-2,-9 10 0,-4 8-1,1 16-2,-5-5-6,18 26-24,-9-5-4,19 11-1,2-5-1</inkml:trace>
  <inkml:trace contextRef="#ctx0" brushRef="#br5" timeOffset="168675.6477">19089 8510 27,'0'0'28,"0"-15"4,-6 6-3,6 9-13,-17-16-3,17 16 0,-24-9-4,14 12 0,-9-1-2,1 8-2,-7 5-1,3 8 0,-8 3-1,5 12 0,-3 4 1,2 3-1,5 0 0,6 0-1,9-5 1,14-2-1,14-7 0,10-9-1,13-10-1,7-8 1,13-9-1,2-9 1,-3-11-1,-5-6 0,-10-6-1,-9-5 1,-13-6-2,-12-1 1,-19 2-1,-11-1 1,-12 8-2,-12 5 2,-4 12-2,-7 6 0,3 15 0,-4 3-4,15 17-6,-3-7-16,24 14-6,8-3-2,18 3 3</inkml:trace>
  <inkml:trace contextRef="#ctx0" brushRef="#br5" timeOffset="169104.6722">19723 8546 65,'-7'-13'34,"-11"-1"0,1 5 1,-13-5-24,6 11-3,-14-2-1,6 12 0,-8 1-1,1 11-1,-4 4-1,4 10 0,-4 6 0,11 6-2,3 0 2,11 4-2,11-4 1,13 1-2,12-9 1,14-5-2,16-15 1,11-6-1,9-11 0,3-12 0,-5-5 0,-3-12 0,-10-2-2,-14-7 1,-12 2-2,-23-3 1,-15 8-1,-15-1 0,-11 5-2,-8 4 0,2 13-2,-9-7-17,18 19-13,2-1-1,32-1 1,-9 17-1</inkml:trace>
  <inkml:trace contextRef="#ctx0" brushRef="#br5" timeOffset="170065.7272">21804 9513 88,'-2'-11'33,"-3"-4"2,5 15-2,-16-21-28,16 21 0,-23-8 0,8 16-1,-13 3 0,4 10 0,-13 9 0,1 12 0,-6 6 0,4 10 0,3 0-1,10 3 0,10-4-2,13-5 1,13-11-1,17-14 0,18-14 0,12-16 0,8-15 0,3-15-1,6-11 1,-9-8-1,-5-4 1,-10-3-1,-15 1 0,-20 5-2,-11 6-1,-19 5-1,-10 16-1,-14 6-3,1 23-4,-16-2-6,17 25-19,-11 2 1,13 17-1,3 2 1</inkml:trace>
  <inkml:trace contextRef="#ctx0" brushRef="#br5" timeOffset="170584.7569">21809 9980 91,'-15'-1'36,"-8"-3"-1,7 9 2,-15-2-28,16 8-4,-4 4 0,1 13-1,-1 4 0,1 10-2,3 3 0,1 4 0,7 1-1,5 2 1,4-6-2,11-3 1,4-11-1,9-3 1,6-15 0,9-8-1,5-10 1,3-12-1,-3-8 1,-2-9-1,-7-4 1,-9-5-3,-8-3 3,-20 2-3,-11 4 1,-15 1-2,-8 10-2,-8-2-5,9 26-16,-15-6-10,15 24 0,-5 2-5,14 15 2</inkml:trace>
  <inkml:trace contextRef="#ctx0" brushRef="#br5" timeOffset="171539.8115">18914 11802 61,'-13'-8'36,"13"8"-2,-22-9 1,12 15-27,-13-1-3,5 11 0,-8 3-2,-2 14 1,-2 5-2,-1 12 1,0 7-1,8 3 0,9-1 0,12-2 0,14-6-2,15-12 2,16-9-2,14-16 1,8-16 0,4-14-1,4-13 1,-3-10-1,-11-9 1,-10-4-1,-15 1 1,-16-4-2,-16 8 1,-16 3-1,-16 12 0,-15 4 0,-6 13-2,-7 5 1,1 11-2,5 4-1,10 11-3,5-6-7,30 17-20,4-7 0,25 7-1,7-5 1</inkml:trace>
  <inkml:trace contextRef="#ctx0" brushRef="#br5" timeOffset="172003.838">19497 11925 65,'-18'-7'35,"6"10"-1,-13-2 2,7 13-27,-12-1-3,3 10 0,-8 2-1,5 13-1,-3 0 0,5 12 0,3-3-1,12 1-1,7-5-1,10-1 1,15-10-2,8-10 1,11-13 0,7-10-1,8-13 1,-1-9-1,2-10 1,-3-9-1,-11-5 2,-6-3-2,-14 2 0,-14 1 0,-15 6-1,-11 7 0,-8 15-1,-13 6-2,4 17-2,-6 1-6,15 22-24,-3 0 0,17 11-2,6-3-1</inkml:trace>
  <inkml:trace contextRef="#ctx0" brushRef="#br5" timeOffset="172860.8871">22448 12433 37,'-16'-10'32,"16"10"2,-13-11-2,5-4-14,8 15-5,-14-9-2,14 9-2,-23-2-2,11 7-1,-9 1-2,0 14 0,-3 2-1,-1 10-1,-3 4 0,6 7-1,2 1 0,10 2-1,6-6 1,8-3-1,12-6 1,6-8-1,11-11 1,9-10-1,3-10 1,3-9-1,1-10 0,-1-3 0,-8-7 1,-4 0-1,-15-3 0,-7 2 2,-14 6-2,-14 2 0,-10 9-1,-7 6 0,-3 14-2,-6 2-2,10 17-4,-2-6-18,19 19-10,1-5 0,22 9-1,4-6-1</inkml:trace>
  <inkml:trace contextRef="#ctx0" brushRef="#br5" timeOffset="173575.928">22885 12532 38,'0'0'29,"0"0"3,0 0-6,-20-16-11,20 16-3,-13-7-1,13 7-1,-29-1-2,11 6-2,-12-1 0,1 9-2,-8 0 0,1 10-1,-2 8 0,6 5-1,3 5 0,8 8 0,7 0-1,11 2 0,13-4-1,6-4 1,12-6-1,9-9 1,6-11-1,4-10 0,10-16 1,-1-10-1,-1-10 1,-6-8-1,-3-6 1,-12-7 0,-15 1-1,-6 1 0,-21 5-1,-12 6-1,-11 10-1,-9 5 0,-2 15-2,-7 1-1,11 19-5,-5-6-22,25 14-3,3-5 0,19 7-1</inkml:trace>
  <inkml:trace contextRef="#ctx0" brushRef="#br5" timeOffset="175971.0649">20260 14022 33,'0'-20'32,"-3"1"2,-8-5-2,4 10-21,-10-8-4,3 9 0,-9-3 0,3 13 0,-8 2-3,2 6 0,-3 5-1,0 12 0,-4 3-1,9 6-1,-4 6 1,9 8-1,0 6 0,10 3-1,9 6 1,10 0 0,9-1-1,10-5 1,9-8 0,11-11-1,9-16 0,8-15 1,3-21-1,-1-13 1,0-15-1,-7-9 1,-7-6-1,-13-2 0,-16-1 1,-13 4-1,-12 7 0,-14 6 0,-11 11-1,-10 6-2,-1 16-2,-8 0-3,15 26-22,-7-4-7,13 16-1,3-3 1</inkml:trace>
  <inkml:trace contextRef="#ctx0" brushRef="#br5" timeOffset="176624.1023">20953 14070 9,'0'0'29,"10"-19"1,-10 19 2,-12-20-18,12 20-1,-31-9 0,13 13-2,-16-7-3,1 13-1,-10-1 0,1 9-2,-6 4 0,5 9-1,-1 4-1,10 11 0,6-1-1,13 6 0,9-3-1,16-2 1,14-4-1,13-9 0,12-6-1,9-10 1,7-10 0,9-7-1,-1-11 1,-4-9-1,-5-5 0,-7-8 1,-12-8-1,-12-3 0,-9-6 0,-19 1 0,-13-1 0,-10 4-1,-10-1 1,-9 11 0,-5 11-2,-7 11-2,1 16-3,-8 0-22,17 26-7,-6-1-1,19 13-3</inkml:trace>
  <inkml:trace contextRef="#ctx0" brushRef="#br5" timeOffset="184254.5387">23292 14490 86,'-14'12'25,"-14"-15"-1,13 19 0,-15-7-15,8 12-2,-6-3-3,4 9-1,-2 1-1,5 5-2,4-1 1,5 1-1,4 0 0,9-1 0,10-5 0,13-1 0,9-5 1,12-6 0,10-9-1,10-6 1,4-12 0,1-5-1,-5-10 2,-12-7-1,-6-8 0,-14-2 1,-14-4-1,-13 2 0,-11 0 0,-10 1 0,-9 9-1,-4 5-1,-7 13-1,-7 8-1,2 23-4,-13-4-26,14 24-4,-3-1-1,14 11 0</inkml:trace>
  <inkml:trace contextRef="#ctx0" brushRef="#br5" timeOffset="184863.5736">23896 14542 38,'14'-4'32,"-14"4"0,19-12 0,-19 2-20,0 10-5,0 0 0,11-11-1,-11 11 0,0 0 0,-20-15-1,20 15-1,-24-5-1,11 6 0,-5 5 0,0 2-2,-3 4 1,-1 9-1,-5 1 0,-2 6 0,0 4-1,5 3-1,3 0 1,5 0-1,4 0 1,13-2-1,13-2 1,12-4 0,4-7 1,16-2-1,2-9 1,11-8-1,0-4 1,1-12-1,-3-10 0,-5-5 1,-8-6 0,-12-6 1,-7-2-1,-12-2 0,-15 2 0,-6 2 0,-10 1 0,-9 8-1,-3 6 0,-4 10 0,0 11-2,-5 6-2,14 23-25,-8-7-9,20 13-1,0-5-2</inkml:trace>
  <inkml:trace contextRef="#ctx0" brushRef="#br1" timeOffset="190447.893">18607 13706 19,'0'0'28,"-8"-12"2,8 12 1,0 0-19,-23-12-2,23 12-1,-26-1-1,15 4-2,-10-4 0,6 8-2,-6-3 1,1 9-1,-2-2 0,0 6-1,-3 4-1,-1 8 1,-4 1-2,0 10 2,-3 2-2,-1 4 0,3 0 0,5 6 0,3-2 0,8 4 0,6 1 0,9-3-1,9 3 0,5-2 1,7 1-1,7-3 0,0-1 0,6-2 0,2-5 0,6-3-1,1-5 1,3-8-1,6-6 1,5-9 0,4-15 0,6-9 1,9-17 0,-1-13 0,0-18 0,2-11 0,-2-12 0,-8-8 1,-7-6-1,-14 0-1,-13 0 2,-12 4-2,-13 6 1,-17 10-1,-17 8 1,-10 12-1,-14 16-1,-13 17 0,-10 13-1,-8 14-1,4 16-1,1 2-4,24 13-24,1-10-4,31 0-2,20-24 0</inkml:trace>
  <inkml:trace contextRef="#ctx0" brushRef="#br1" timeOffset="191101.9304">19664 13114 62,'-21'-8'36,"-8"-2"-1,1 9 0,-9-2-27,2 12-3,-5 0 0,0 15-2,-3 10 0,-1 6-1,2 6 0,0 11-1,4 4 1,2 7 0,4 3 0,9-1-1,9-5 1,14-1 0,17-10 0,17-8 0,16-14-1,21-14 0,18-18 0,11-14 0,10-18 0,4-13-1,0-17 1,-1-10-1,-8-10 0,-14-3 0,-16-2 1,-18 1-1,-19 4 1,-21 6-1,-24 9 0,-22 11 1,-22 16-1,-18 14 0,-11 16 0,-10 11-1,-3 16-1,8 1-1,15 17-10,11-13-22,38 1-3,21-23-1,28 5-1</inkml:trace>
  <inkml:trace contextRef="#ctx0" brushRef="#br1" timeOffset="192357.0022">22805 13493 56,'0'0'34,"-16"-18"0,16 18-7,-34-15-13,15 12-5,-14-3-2,3 10-2,-9 1-1,-1 8 0,-4 5-1,0 11 0,-1 3-1,0 8 0,3 7-1,3 5 1,10 3-2,5 3 1,9 1-1,10-4-1,13-3 1,15-4-1,12-7 1,18-6 0,12-8 0,10-10 0,9-12 0,4-8 0,0-16 1,1-11 0,-7-10 0,-11-11 0,-8-6 0,-11-10 0,-16-2 1,-13-1-1,-13 4 0,-11-1-1,-13 7 0,-8 4 0,-3 13-1,-10 6 0,5 15 0,-8 13-2,4 17-2,-5 5-9,18 25-21,-8-3-2,16 15-2,0-5 1</inkml:trace>
  <inkml:trace contextRef="#ctx0" brushRef="#br1" timeOffset="193002.0391">23723 13313 57,'-20'-14'33,"10"12"0,-10-7 0,20 9-23,-31-7-3,12 8-1,-9-5 0,4 8-2,-10-3 1,1 6-1,-12 1-1,1 5 0,-6 4-1,-2 7 1,-2 4-2,1 7 1,7 3 0,3 10-1,9 2 0,8 6 1,11-1-1,10 4 0,18-4-1,13-1 0,15-10 0,17-8 1,11-15-2,14-13 1,11-15 1,8-15-1,3-13 1,-6-15-1,-3-5 1,-14-9-1,-15 1 1,-17-1-1,-18 2 0,-18 2 0,-19 6 0,-16 3 1,-13 9-1,-13 6 1,-8 11-2,-4 13 1,-4 12-1,1 8-2,4 14-3,2-6-19,24 16-12,4-10-2,27 1-1,1-23 0</inkml:trace>
  <inkml:trace contextRef="#ctx0" brushRef="#br1" timeOffset="198298.342">21177 12161 28,'-7'-14'30,"-3"3"3,-5-5-2,4 11-13,-15-9-6,13 14 0,-14-6-2,10 14-2,-12 1-2,7 12-2,-5 6 0,1 10-1,2 9-1,1 8 1,-1 7-2,6 7 0,5 2 1,6 2-1,10-4 0,9-2 0,10-7 0,15-12 0,10-15 0,9-11 0,11-17-1,3-18 1,2-16-1,1-15 1,-7-11-1,-9-9 0,-13-10 1,-14 0-1,-14-4 0,-18 4-1,-11 5 0,-16 5-1,-9 16-1,-11 8-1,-3 17-1,-5 6-3,10 28-5,-6-2-22,17 16 1,1-2-3,22 10 2</inkml:trace>
  <inkml:trace contextRef="#ctx0" brushRef="#br1" timeOffset="199027.3837">21392 11259 58,'0'0'34,"-16"-25"0,4 18 0,-10-9-24,7 11-3,-13-2 0,5 11-1,-12 2-2,3 10 1,-7 6-2,-2 15 0,-2 3-1,6 13 1,-1 7-1,5 9 1,4 3-1,12 4-1,11-4 0,16-4 0,17-12 0,19-8-1,13-17 1,15-18-2,11-15 2,7-16 0,5-16-1,-6-12 4,-10-7-4,-11-8 1,-17-4 0,-16-1 0,-22-1-2,-18 0 1,-19 4 0,-12 1-3,-17 5 1,-10 5-1,-2 12 1,-7 3-2,13 17-4,-6 0-20,24 20-10,6 1 1,21 13-3,12-2 2</inkml:trace>
  <inkml:trace contextRef="#ctx0" brushRef="#br1" timeOffset="246101.0762">14565 14727 22,'0'0'23,"0"0"-2,18-2 0,-18-11-7,13 11 0,-12-13-5,10 8 0,-8-8-4,5 3 0,-5-4-2,3 2-1,-2-1 0,0-1 0,-2-2 0,2-1 0,-3-2 1,3 2-2,-1-5 1,2 2 0,-3-3-1,3 1 0,-1 1 0,0 2-1,0-1 1,1 2-1,0 1 0,-5 3 0,0 1 2,0 2-2,-4 0 1,2-1-1,-3 2 1,2 2-1,-3-1 1,1 0 0,5 11-1,-9-19 1,9 19 0,-9-18-1,9 18 1,-12-18-1,12 18 0,-16-19 0,7 8 1,-2 3-1,-1-2 0,0 2 1,-3-1-1,1 1 1,-2 1-1,2 0 1,-1 0-1,-3 3 1,2-1 0,-1 1-1,1 0 1,-3 0-1,3 2 0,0-1 0,-2-4 1,0 4 0,-3-1-1,-1 2 2,-1 3-2,2-1 0,-6 1 0,3 1 0,0 5 0,0-2-1,2 2 2,3-2-2,-3 0 1,5 0 1,0-1-1,3-2 1,1 1 0,2 0 0,11-3-1,-19 3 1,19-3-1,-19 4 0,8 0 0,-2 1 0,-2 3 0,-2 2 0,-3-1 0,1 5 0,-1-2 0,-2 1 0,2 0 0,5-3 0,-1-1 0,3 2 0,2-4 0,11-7 0,-17 12 0,17-12 1,-13 15-1,4-4 0,-1 3 0,-3 1 0,-1 3 0,-1 0 0,-1 6 0,-1 0 0,-2-2 0,3 0 0,0-4-1,0 0 2,3 1-1,0-5 0,1-2-1,2 0 1,1 2 0,3 1 1,-2 4-2,0 2 1,2 2 0,-4 4 0,0 0-1,0 0 0,1 1-4,-4-11-6,15 7-25,-9-11-2,10-3 0,-3-10-1</inkml:trace>
  <inkml:trace contextRef="#ctx0" brushRef="#br1" timeOffset="252944.4676">14618 14678 30,'0'0'24,"0"0"-6,0 0 0,0 0-6,0 0-2,0 0-5,0 0 1,0 0-4,0 0 1,0 0-2,14 6 0,-14-6 0,12 0 1,-12 0 0,0 0 1,10-2 1,-10 2-1,0 0 1,0 0 0,0 0-1,0 14-1,0-14 0,-10 15-2,10-15 2,-10 20-2,4-7 1,0 2-1,0-2 2,2 3 0,-3-2 1,1 1-2,0-3 1,2 2-1,-4-2 1,1-2-1,7-10 0,-18 20 0,8-14-1,-3 3 1,-1-2-1,0 4 0,-2 0 0,-3 1 0,1 1 0,-2 0 0,-1-3 0,5 0 0,0 0 0,2-2 0,0-2 1,0-3-1,2 0 0,-1 1 0,1-2 0,-2 2 0,-2-2 0,-1 1 0,-1 2 0,0-1 0,-2 2 0,-2-1 0,-2 1 0,-1-2 0,-1 3 0,1-3 1,1-3 0,0 0 0,3-2 0,1 0 1,2-3-1,3 0 0,2-2-1,1 0 0,1 0 0,0 3 0,11 3 1,-18-13-1,18 13 0,-15-12 0,15 12 0,-20-17 0,10 7 0,-2 0 1,2-1-1,-2 0 0,-1 0 1,3 1-1,-4 2 1,1-1-1,2 3 0,-2 0 0,2-1 0,1 3 0,-2-1 0,12 5 0,-19-14 0,19 14 0,-16-17 0,16 17 0,-19-16 1,7 4-1,12 12 0,-19-16 0,7 9 0,-1 0 0,3 0 0,-3 3 1,13 4-1,-16-11 0,16 11 0,-16-16 0,11 2 0,3 2 2,-2-6-2,0-1 2,4-1-2,-1 1 2,-1-3-2,0 3 2,2 2-2,-5 1 0,4-2 0,-2 3 0,-1 0 0,2-2 0,-1-1-1,3-2 0,4-3-2,-1-6-1,9 5-4,-8-21-18,14 16-10,-6-13 0,5 10-4,-10-4 3</inkml:trace>
  <inkml:trace contextRef="#ctx0" brushRef="#br6" timeOffset="338773.3767">19957 7705 34,'0'-16'29,"0"16"1,-12-11 1,-2 4-16,14 7-4,-28 10 1,16 10-1,-13-3-3,7 14-1,-10-1-1,5 15-1,-3 1-2,8 3-1,2 0-1,9-1-1,5-1 0,12-6-3,8 1-2,4-21-9,17 1-21,-4-12 1,9-3-2,-5-11 2</inkml:trace>
  <inkml:trace contextRef="#ctx0" brushRef="#br6" timeOffset="339208.4016">20165 7933 69,'0'0'35,"0"0"-1,0 0 1,-14 17-28,10 8-2,-6 3 1,2 5-3,-2 3 0,1 3-1,-2-9 0,5 1 0,1-6 0,2-5-1,8-9 0,-5-11 0,15-8 0,4-9-1,3-7 1,3-6 0,3-3 0,2-6 0,-2-2 0,1 9 0,-6 2 0,-2 9 1,-6 7-2,-15 14 2,11 5-2,-11 12 0,-1 6 0,-2 3-2,2 3 0,-1 2-1,8 0-1,-1-9-3,12 5-1,-6-17-8,22 6-18,-10-15 0,11-1-1,-3-12 2</inkml:trace>
  <inkml:trace contextRef="#ctx0" brushRef="#br6" timeOffset="339517.4193">20699 7965 62,'-4'-14'35,"-9"0"-1,2 14 1,-9-3-19,7 18-7,-9-5-2,10 15-2,0-2-1,3 9-2,5-1 0,6-6-1,7 0 0,6-4 0,3-6 0,5-7 0,2-7-1,3-4 1,1-10-1,-3-3 0,-5-3-1,-2-5 0,-7 4 0,-10-4-2,-1 4 0,-10 1 0,0 9-2,-11-5-1,20 15-9,-28-10-20,28 10 2,-6-16-2,16 4 3</inkml:trace>
  <inkml:trace contextRef="#ctx0" brushRef="#br6" timeOffset="339750.4326">21211 7693 98,'0'0'36,"0"0"1,-15 20-2,1 5-31,4 12-1,-4 5-1,4 10-2,-2 5 0,5 1-1,2 1-1,3-5-3,4 2-2,-4-23-15,11 5-14,-6-18 1,9-7-2,-12-13 3</inkml:trace>
  <inkml:trace contextRef="#ctx0" brushRef="#br6" timeOffset="339900.4412">21119 8058 91,'-20'-4'37,"-4"-6"1,7 10 0,-2-2-31,19 2-3,17-3-4,11-7-5,18 8-27,4-14-6,17 10 1,-1-9 0</inkml:trace>
  <inkml:trace contextRef="#ctx0" brushRef="#br6" timeOffset="340642.4836">22004 8011 65,'0'0'36,"0"-17"-1,0 17 1,-4-13-24,4 13-4,0 0-1,7 17-1,-9-4-2,1 10-1,-2 5 0,3 5-1,-3 4 0,-1 3-1,3-2 0,-2-3 0,2-3-1,-1-5 1,4-9-1,-2-7 0,0-11 1,0 0-1,9-23 0,-5 1 0,5-8 1,-2-4-1,2-3 0,-1-3 0,0-2 0,0 4 0,1 0 1,3 5 0,-2 3-1,3 7 1,1 4-1,0 13 1,2 4-1,2 8 0,-3 8-1,0 1 0,-1 6 1,-3 3-1,-5-2 1,-5 1-1,-6 3 0,-5-1 1,-4 1 0,-4 2 0,-7-3 0,1 1 0,-2 0 0,2-3 0,1-1-1,1 0 1,1-1 0,3 5 0,-1 3 0,2 2 0,2 7 0,0 4 0,4 3 1,2 2-1,5 0-2,-1-11-10,18 3-22,-7-19-2,17-4 0,-1-21-2</inkml:trace>
  <inkml:trace contextRef="#ctx0" brushRef="#br6" timeOffset="341064.5078">22349 7996 103,'0'0'39,"2"13"-1,-2-13-3,-10 23-31,5-3-1,5 6 0,-5 3-1,5 1 0,0-5-1,3 4 0,1-6 0,6-6 0,5-6-1,6-11 0,2-9 0,3-7 0,3-8 1,3-4-1,-1-5 0,-4-2 0,-5 1 0,-3 3 1,-4 3 0,-8 8 0,-2 5-1,-5 15 0,0 0 0,-14 12 0,4 12 0,-1 0-2,2 10 1,2-5-2,8 5 0,3-7-2,12 6-9,-2-20-22,23 0-2,-8-15 0,18-1-1</inkml:trace>
  <inkml:trace contextRef="#ctx0" brushRef="#br6" timeOffset="341395.5267">22950 8028 89,'-13'13'35,"-5"0"1,6 10-1,-2-1-29,8 8-1,-2-4-1,5 4-2,3 0 0,2-6 0,1-4 0,1-4 0,-4-16 0,11 6 0,-7-18-1,5-7 1,1-6 0,-1-5-1,3-4 0,-3-7-1,-1 5 1,1 1 0,-3 0-1,-1 10 1,-1 2-1,0 9 1,-4 14-3,14-13-2,-3 19-6,-11-6-23,25 5-6,-7-5 0,19 7 0</inkml:trace>
  <inkml:trace contextRef="#ctx0" brushRef="#br6" timeOffset="341793.5495">23282 8001 86,'-30'10'37,"14"5"0,-4-7 1,17 7-31,3-15-1,14 15-1,6-13-1,11-1-2,2-4 1,6-5-1,1-5 0,-3 1-1,-4-8 1,-3 0 0,-8-3 0,-5-1 0,-8 0-1,-5 5 1,-9 0-1,-6 4 0,-5 10-1,-8 5 1,-8 6-1,-4 10 1,-2 8-1,2 3 0,1 5 0,8 4 0,4-4 1,11 4-2,12-6 1,11-6 0,12-2-2,5-7 0,14 0-3,-2-14-4,22 6-22,-15-21-8,14 4-1,-15-14-1</inkml:trace>
  <inkml:trace contextRef="#ctx0" brushRef="#br6" timeOffset="342123.5683">23728 7524 101,'0'0'40,"24"31"1,-10-16 0,13 20-30,-5-8-6,11 4 0,-3 2-2,-1 5-1,-1 6 0,-4 3-2,-7 2-1,-7 4 0,-10-3 1,-11 7-1,-6-5 0,-7 2-1,-5-8 1,-2-3-1,5-6-1,-4-13-7,23 1-24,-6-21-7,13-4 1,17-14-2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0:02:05.90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10T00:02:17.959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9385 2819 38,'-2'-10'30,"-1"-3"4,3 13-2,-4-23-20,4 23-3,0-17 1,0 17 0,-3-10-3,3 10-1,0 0-1,0 0-1,0 0-1,0 0 0,0 0-2,0 19 1,3 5-1,-1 12-1,2 10 0,1 14 1,-2 13-1,1 13 0,-1 9 0,1 11 0,1 7 0,0 9 0,2 6 0,-4 6 1,6 4-1,-2 7 0,-1 8 0,-3 6 0,-3 6 1,0 3-2,-5 5 3,-3 3-2,-5-2 4,2-2-2,-1-4 2,0-7-1,3-7 0,2-10-2,0-6 2,7-4 1,-1-7-4,2-6 2,4-7-3,-1 5 1,2-3 0,-1-3 3,-3 2-3,3-1-1,-2-5 1,-1-3 0,-2 0 0,4-5 0,-3-6-1,2 0 1,3-10-1,0 2 0,1-6 0,0 0 1,2-4 0,-3-4 0,1-1 0,-2 2 0,0-4 1,0-5-1,-5-2 2,2-3-2,-2-6 1,-2-3 0,2-7 0,0-7-1,0-7 1,1-4-1,3-2 0,0-2 0,3 2 0,0 4 1,1 4-1,-1 4 0,-2 5 0,0 5 0,-4-1 1,2-2 0,-5-3-1,0-7 1,-2-5 0,3-9-1,-3-5 1,4-14-1,0 0-2,-10-3 0,10 3-1,-9-15 0,9 15-1,0 0 0,0 0 0,-10 4-1,15 15 0,-3-9-3,19 20-10,-6-22-9,27 10-8,1-18 0,28-6-2,7-18 0</inkml:trace>
  <inkml:trace contextRef="#ctx0" brushRef="#br0" timeOffset="1423.0814">16698 9666 11,'0'0'17,"2"25"0,1-10-12,-2 0 0,0 1 1,-1-3 2,6 1 2,-6-14 3,3 18 2,-3-18-1,3 16 1,-3-16-1,0 0-1,0 0 0,-5 18-4,5-18-2,0 0-1,-9 3-2,9-3 0,-5-14-1,6 3-1,-1-11 0,1-7 0,2-7-1,-1-4 0,2-12 0,0-5-1,0-6 0,-2-6 0,0-10 1,-2-6-2,3-8 2,0-10-2,-4-9 1,3-5 0,1-11 0,-1-7 0,2-8 0,1-4 1,0-6-2,-1-2 3,1-4-2,-2-1 2,3 1-1,-1 1 2,1-3-2,-2 2 0,1 3 1,1 1-2,2-3 2,0-1-2,1 2 0,-1-3-1,2-1 1,-1 0-2,-1-4 2,0 0 0,-2 2-3,-1 3 2,-1 4 0,0 3-1,-4 5 1,1 6 2,-1 5-1,-3 3-1,1 6 2,1 3 0,-2 9 0,3 2 1,-3 5-2,1 4 1,2 6 0,-4 6 0,3 6-1,-1 6 2,0 4-2,-2 9 0,1 6 1,3 5-1,0 4 0,1 4 1,2-2-1,3 1 0,3 1 0,5 0-1,1-2 2,0 4-2,0 5 1,-1 6-1,-1 7 1,-4 7 0,-3 3 0,-1 8 0,-5 11 0,2-14 0,-2 14 0,0 0 0,-1-15 0,1 15-1,2-11 0,-2 11-1,0-10-2,0 10-3,0 0-14,0 0-10,4 12-6,-4-12-3,2 13-1</inkml:trace>
  <inkml:trace contextRef="#ctx1" brushRef="#br0">12462 8881</inkml:trace>
  <inkml:trace contextRef="#ctx0" brushRef="#br0" timeOffset="13349.7636">2737 1765 80,'0'0'35,"1"-11"1,-1 11-2,-4 25-32,2 8 0,-3 5 0,2 11-1,-3 9 0,5 6-1,-2 5 0,3-3-3,8 6-7,-8-24-25,10-2 0,1-24-1,6-11 1</inkml:trace>
  <inkml:trace contextRef="#ctx0" brushRef="#br0" timeOffset="13559.7756">2798 1760 96,'4'-15'38,"12"4"2,6-8-2,21-4-34,1-2-3,15 1 0,6 0-3,-4-5-6,9 11-27,-17 2-4,-2 11 1,-24 3-2</inkml:trace>
  <inkml:trace contextRef="#ctx0" brushRef="#br0" timeOffset="13756.7869">2838 1917 93,'-49'26'38,"20"2"-2,11-13 3,18-15-37,27 4 0,9-14-1,16-7 0,9-5 1,8-1-3,-2-3-1,2 7-8,-21-8-25,-2 20-3,-27 2 1,-14 18-2</inkml:trace>
  <inkml:trace contextRef="#ctx0" brushRef="#br0" timeOffset="13912.7958">2742 2249 87,'-14'35'36,"18"-20"0,20-7 0,21-20-34,18-14-1,22-12-2,9-26-12,15 1-22,-5-15 1,5 2-4,-6-8 3</inkml:trace>
  <inkml:trace contextRef="#ctx0" brushRef="#br0" timeOffset="14101.8066">3690 1438 106,'-39'16'39,"9"20"0,-8 8-1,11 10-36,3 9 0,5 16-1,6 4 0,1 7-4,6 4 1,-2 0-4,16 4-11,-8-21-22,14 1 1,-4-28-3,20-10 2</inkml:trace>
  <inkml:trace contextRef="#ctx0" brushRef="#br0" timeOffset="14469.8277">3764 2058 95,'-6'20'39,"15"5"2,7-19-2,25-2-37,10-9 1,9-7-1,2-7 1,4-10-2,-4-2 1,-5-6 0,-11 4-1,-16 0 1,-21 4-2,-9 4 2,-18 9-2,-16 14 1,-11 7-1,-12 14 1,-7 12-1,3 7-1,3 3 2,8 9-2,12-4 2,17 1-2,22-6-1,21-17-2,24-4-1,6-20-12,28 7-22,-5-20 1,15 6 0,-7-18-2</inkml:trace>
  <inkml:trace contextRef="#ctx0" brushRef="#br0" timeOffset="14981.8569">4529 1986 89,'-17'16'36,"-11"-3"1,13 17 2,-13-5-32,12 11-2,-2-3 0,8 4-2,2-5-1,3-3 0,6-9-1,9-8 0,4-9-1,4-13 0,4-6 1,4-9-1,0-6 0,0-7 0,-1 0 1,-3-3-1,1 6 0,-9-1 2,0 8-2,-3 5 2,-3 7-2,-8 16 2,10 0-1,-5 15 0,-1 3 0,1 10-2,0 1 2,5 4-2,-1-4 1,8-3-1,1-6 2,4-5-1,5-8 0,1-8 1,2-7-1,2-7 1,-3-5 0,4-1-1,-9-3 1,1 1 0,-8 5-1,-4 2 1,-13 16-1,0 0-1,0 0 0,-4 23 0,-2 0-1,-4 6-2,7 4-2,-6-2-5,24 13-22,-8-20-7,16 6 2,-2-22-2</inkml:trace>
  <inkml:trace contextRef="#ctx0" brushRef="#br0" timeOffset="15835.9058">5259 2032 97,'4'13'39,"-4"-13"1,26 11-1,-5-6-35,17-8 0,5-4-1,0-3 0,-2-6-1,0-5 1,-10 0-2,-5-2 0,-12-1-1,-13 2 2,-14 3-2,-7 5 0,-9 8 0,-8 12 0,-4 6 0,-2 8 0,-4 5 0,9 8 0,7 1 0,10 4 1,15-5 0,16-7-1,14-6 0,14-8 1,8-7 0,11-10-1,5-7 1,-3-3-1,-4-4 0,-1-3 1,-15 4-1,-5 3 1,-11 2-1,-8 5 0,-15 8 1,0 14-1,-9 3 0,-7 10 0,-2 3 0,-1 7 0,3 1 0,-1 1 0,6-7 0,10-9 0,8-11 0,9-11 1,8-12-1,2-11 1,8-8 0,-2-10 0,3 0 0,-4 0-1,-2 1 1,-4 7 0,-9 4 1,-5 15-2,-11 13 0,0 0 0,5 15 0,-10 6 0,3 6 0,-1-4 0,8 4 0,7-11-3,13-7 0,9-10-1,14-6-2,-2-14-3,20 2-7,-15-28-8,20 6-6,-22-15-6,13 4 28,-16-7 6,-5 2 3,-5 11 7,-18 0 7,10 25 9,-29 2 7,1 19 7,-11 23-28,-3 12-4,-9 9-2,0 14-3,-1 6 0,3 4-3,1-2-2,2-4-5,19 8-12,-17-29-9,20 8-10,-10-25-1,12-4 0,-6-20 2</inkml:trace>
  <inkml:trace contextRef="#ctx0" brushRef="#br0" timeOffset="16024.9166">6367 1938 132,'-17'-27'43,"14"16"0,-6-4-6,23 13-37,3 0 0,17-1 0,12-2 0,9 0 0,20 4-8,-3-16-16,31 13-5,-22-17-7,24 12-8,-8-10-1,13 1 2</inkml:trace>
  <inkml:trace contextRef="#ctx0" brushRef="#br0" timeOffset="17765.0161">10746 1475 61,'13'-13'38,"-11"-1"-2,-2 14 3,-7-22-20,7 22-12,-36-12-1,11 11 0,-12 5-2,-6 5 0,-9 9-1,-5 12 0,-2 8 0,0 10-2,6 8 2,3 2-2,7 0 0,12 9 0,8-7 0,12-5-2,15-6 0,16-11-1,18-8 0,14-13-3,18-5 0,13-18-3,15-1-1,-2-20-8,14 5-21,-15-11 3,3 6-2,-23-5 3</inkml:trace>
  <inkml:trace contextRef="#ctx0" brushRef="#br0" timeOffset="18381.0514">11104 1843 99,'-30'19'36,"-15"-4"3,11 13-3,-3-5-31,4 8-1,4-3-1,10 5-1,6-2 0,12 3-1,7-6 0,11-5-1,11-6 0,8-8 1,7-9-1,2-9 0,5-7 0,-3-11-1,-1-7 1,-10-6 0,-8 0 0,-8 0 0,-11-1-1,-7 9 2,-9 1-1,-7 9 1,-5 9 0,2 4-1,2 6 0,4 4 1,11-1 0,0 0 0,20 14 0,11-12 0,12-2 0,10-3 0,7-2-1,3-3 1,3 2 0,-7 0 0,-7 5-1,-7 6 1,-15 5-1,-15 11 0,-10 8 0,-13 5 0,-3 3 0,-11 2-1,3-2 1,0 0-1,5-13 1,8-10 0,6-14 0,27-18 1,4-10-1,7-9 2,8-7 0,3-4 0,0-2-1,-4 4 1,-7 9-1,-11 13 0,-10 13 0,-6 12 0,-9 14-1,-10 12 0,1 10 0,-3 4-2,5 5-1,1-3-5,20 8-12,-9-18-6,35 7-5,-6-20-12,25 0 0,10-16 0</inkml:trace>
  <inkml:trace contextRef="#ctx0" brushRef="#br0" timeOffset="21065.2049">763 2528 86,'-6'10'34,"6"-10"2,0 0-2,0 0-32,15 13-1,4-10 0,-2 0 1,9-1-1,3 1 1,7 2 1,3 1-1,7 3 1,3 1-1,4 4 1,6 2-1,5 10 0,4-4 0,8 1-1,14-1-1,9-4 0,13-3 0,12-5 0,13-2 1,14-8-1,9-1 0,8-1 0,6-2 1,4 2-1,4-5 0,3 5 0,5-3 0,4 2 1,4-5-1,7 1 1,6-5-1,8 1 1,3 2 0,11-4 0,3 3-1,2-2 1,6 3 0,2 1-1,-1 1 1,7 0-1,5 1 1,-1-1-3,5 0 2,3-5-1,0-2 0,1 0-1,2-2 2,-3 1-2,-1-4 1,-3 7 1,6-6 0,0 7 0,0 0 0,5 1 0,3 0 1,3-1-1,0-4 1,-2-1-1,2-1 1,-2-4 0,-5-1 0,-2 4 0,-1 0 0,-10 3 0,-3 2 0,-8 6-1,-9 4 1,-8 5 0,-5 0-1,-9-1 0,-12 0 0,-5 0 0,-5-1 0,-6-1 1,-3-2-1,-9-1 0,-8 4 0,-4-1 0,-4 2 0,-11 0 0,-14 3-1,-11 3 1,-14-4-1,-15 5 1,-20-3 0,-17 1 0,-18-4-1,-12 1 2,-13-1-1,-14-2 0,14 0 0,-14 0-1,0 0 0,0 0-2,15-4-3,-11-9-25,20 19-8,-9-14-1,9 8-1</inkml:trace>
  <inkml:trace contextRef="#ctx0" brushRef="#br0" timeOffset="24262.3878">952 2528 97,'5'-16'38,"8"10"2,-13 6-4,19-13-35,-19 13-2,15 22 3,-7 1-1,-3 17 1,-3 11-2,-2 15 2,-1 17-1,1 14 1,0 10-1,0 12-1,6 8 0,6 1 1,2 9-1,7 4 1,5 3 0,-3 3-1,2 6 0,-3 2 1,-3 7 0,-3-1-2,-2-1 1,-8 5 0,-3-1 0,-4 0 1,-2 1 1,-2 1-1,0 1 1,1 2-1,1 0 1,2-3 0,5-1 0,-2 0 0,5-2-2,-2-5 2,-1-3-2,0-1 2,0-3-3,-6 1 1,2-8-1,-1-2 0,3-6 0,-1 0 1,1-7-1,1-5 0,3-9 1,2-2 1,3-9-1,1-4 0,1-9 1,1-4-1,0-5 0,-4 1 0,-2-4 0,-3-4-1,-2 1 0,-2-4 1,-4 1 0,1-7 0,-5-7 0,1-5 1,1-9-1,5-3 0,0-10-1,0-6 1,5-6-1,1-6-1,2-5 0,-8-9 0,19 9 0,-19-9-1,19-3 1,-19 3 1,14-7-1,-14 7 2,0 0 0,10-14 0,-10 14 0,0-12 1,0 12 0,0-15 0,0 15-1,4-19 1,-3 6-1,4 4 0,3-3 1,2 4-1,6 0 0,4 2 0,3 4 0,6 2 0,9 1 0,6 3 0,10 0 1,5 1-1,10-3 1,8 2-1,8-4 0,9-2 0,15-2 0,5-1 1,9 1-1,9-4 0,10 1 0,10-4 0,10 1 1,9-2-1,8 2 1,8-4-1,9 0 1,8-1 0,13 0 0,1 1-1,7-1 1,16 7-1,0-4 0,10 5 0,1 1 0,4 3 0,4-1 0,1 1 0,6-3 0,3 0 0,2-1 0,7-2 1,3 1-1,6-4 0,4 2 0,0 2 1,1 1-1,-5 2 1,1 1-1,-4 1-1,-4 3 1,-6 2 0,1 1 0,-8-1-1,0 3 1,-5 1-1,-5 1 1,-5 2 0,-2 1 0,-6 3-1,-5-2 2,-2 3 0,-3-1-1,-3-1 1,-4 0 0,1-1-1,-5-4 1,-3-5 0,-2-1-1,-2-4 1,-6 0-1,-4 1 0,-3 1 1,-7-2-1,-4 3 1,-7 2-1,-6-1 0,-3 1 1,-7-1-1,-6-4 0,-11 0-1,-7-3 0,-7-5-1,-12-7-3,-4 4-3,-24-20-12,6 10-15,-25-14-6,1 0 2,-20-15-2</inkml:trace>
  <inkml:trace contextRef="#ctx0" brushRef="#br0" timeOffset="25214.4422">12076 2000 83,'-10'-3'37,"10"3"0,-12-11-2,12 11-26,0-15-3,6 3 0,-2-5-1,9 0-1,2-6-1,6-5 0,5 2-1,5-5 0,-1-2-2,6-3 2,-1-1-1,-2 0 0,4 0 0,-4 3 0,-4 5 0,1 4 0,-5 5 0,-3 12-1,-5 10 0,-1 14 0,-5 10-1,-4 11 1,-2 3 0,-3 9 0,-2 0 0,-1-3-2,-1 3 0,2-8-2,7-3-2,-6-20-11,17 7-21,-6-19-1,16 5 0,-4-17 0</inkml:trace>
  <inkml:trace contextRef="#ctx0" brushRef="#br0" timeOffset="25849.4785">12924 1735 93,'-5'-21'37,"8"9"0,-10-2 1,7 14-31,1-16-4,-1 16 0,0 0 0,5 17-1,-9 2 0,4 6-1,-5 6 1,1 9-2,-5 2 1,-1 5 0,1-7-1,0 0 0,2-5 0,0-7 0,2-9 1,3-6-1,2-13 1,0 0-1,14-22 1,-1-5 0,-2-4 0,6-6 1,1-7-2,0-5 1,4-1-1,-2-2 2,2 6-3,-2 2 2,-1 9-1,1 5 1,3 5-1,1 12 0,-1 7 0,-2 9 0,1 8 0,2 5 0,-4 6-1,-2 1 0,-7 4 2,-2 3-2,-7 0 1,-8 0-1,-5-2 1,-9-3-1,-2-2 2,-7-4-1,0-4 0,-3-5 0,2 1 0,2-7 1,0 2-2,2 2 2,0 1-1,0 11 0,0 8 0,1 7-1,-2 11 1,-1 13-1,2 7 1,3 7-1,3-1 0,1 0-1,9-5-1,4-13-4,16 2-29,-5-26-1,19-4-2,1-26-1</inkml:trace>
  <inkml:trace contextRef="#ctx0" brushRef="#br0" timeOffset="26583.5205">13617 1646 107,'0'0'40,"-20"-13"0,6 26-1,-14 4-36,4 11-2,-1 6 3,0 8-4,2 7 2,1 3-2,12-2 1,6-3-1,10-7 1,11-9-2,8-11 1,7-12-1,9-17 1,1-12 0,4-9-1,-2-8 1,-1-8 0,-11-5-1,-5-1 0,-9-4 3,-10 6-3,-5 6 2,-8 5-1,-4 8 2,-2 6-2,1 9 2,10 16-2,-13-3 1,13 3-1,14 22 1,5-7-1,8 0 1,8 0-1,8-3 1,3-3 0,2-1 0,-3-5 0,-6-3-1,-3 0 1,-7 0 0,-10 0 0,-9 0 0,-10 0-1,-4 15 0,-10 4 1,-5 1-2,-1 7 2,-3 4-2,5 2 1,3 7-1,4-10 2,9 5-1,12-15 0,10-4 0,9-12 1,8-8-1,6-9 1,3-8-1,2-6 1,0-10 1,-4 3-2,-7 0 0,-6 8 0,-9 0 0,-9 10-2,-13 16 2,0 0 0,-2 12-1,-9 9 1,-2 6-1,2 3-1,2 3-2,7 0-1,3-9-5,23 7-27,-7-20-4,20 5 2,-3-21-2</inkml:trace>
  <inkml:trace contextRef="#ctx0" brushRef="#br0" timeOffset="26941.541">14857 1700 109,'0'0'39,"-23"6"2,9 10-2,-4 3-34,3 3-2,1 1-1,0 3 0,5-2-1,3-3 0,6-6-1,1-3 1,-1-12 0,19 5 0,-6-12 0,6-6 0,-3-5 0,4-4 0,2-6-1,-4-1 0,3 3 0,1-3 1,-3 8-1,-2 5 0,-2 9-1,0 10 1,-7 8 0,-2 9 0,-3 8-1,-3 4-2,1 3 0,0 2-3,9 4-4,-3-21-21,27 10-9,-2-19 1,22 3-1,2-21 2</inkml:trace>
  <inkml:trace contextRef="#ctx0" brushRef="#br0" timeOffset="27301.5616">15661 1617 106,'-19'-7'40,"-18"6"1,1 17-1,-16 13-32,8 2-5,-1 3 1,8 7-2,12-6 1,16 1-2,11-10 0,22-8 1,13-13-2,17-12 1,12-14 0,7-12 1,3-15-2,4-11 0,-3-6 0,-7-13 0,-10-1 0,-60 79 0,49-84 0,-49 84 0,34-65 0,-26 21 0,-22 24 0,-13 20 0,-8 20 0,-5 29 0,-1 19 0,0 15 0,19 4-5,9-13-14,34 5-22,2-19-2,23 1 1,4-19-2</inkml:trace>
  <inkml:trace contextRef="#ctx0" brushRef="#br1" timeOffset="31259.788">2513 3462 44,'-2'-20'33,"-7"5"1,3 6 0,-12-10-15,6 15-7,-14-8-5,6 13 0,-11-2-1,3 12-3,-10 3 0,4 10-1,-3 7 0,0 9-1,-5 10 2,4 8-1,4 6-1,5 5 2,9-3-2,15-1 1,9-7-1,16-9 0,18-12 0,18-15-1,14-17 0,10-12 1,6-14-1,0-12 1,-5-9-1,-7-9 0,-15-8 0,-13-3-1,-19-4 1,-14 3 0,-16-2-1,-13 6 1,-8 4-2,-10 9 1,0 12-2,-5 8-2,13 27-15,-8-3-16,20 22-1,4 1-1,17 17 1</inkml:trace>
  <inkml:trace contextRef="#ctx0" brushRef="#br1" timeOffset="31693.8128">3020 3742 90,'-41'-9'38,"3"11"0,-6-3 1,10 7-33,-6 10-2,1 11 1,2 9-2,7 9 0,2 6-1,11 8 0,11 2-1,16 0-1,9-6 0,17-5-1,13-13 1,15-13 0,13-15 1,3-15-1,4-17 1,-7-13 1,-7-15-1,-10-11 1,-20-11-2,-12-1 1,-21-1-2,-15 1 0,-17 9-2,-10 5-1,-7 17-2,-5 5-1,13 32-15,-11-3-14,22 23-3,4 1-1,25 16 2</inkml:trace>
  <inkml:trace contextRef="#ctx0" brushRef="#br1" timeOffset="32260.8452">4918 3393 86,'0'0'37,"1"-20"1,-1 20 2,-27 6-33,6 9-3,-11 4 1,2 14-2,-6 5 0,4 10-2,7 9 1,3 1 0,11 8-1,15-4 0,11-4 0,12-7 0,14-12 0,11-15 0,6-17 0,3-17 1,5-20-1,-5-15 0,-7-14 0,-8-7-1,-7-4-1,-16-4 0,-14 7-2,-13 4 1,-12 12-2,-11 12 0,-6 17-2,-5 10-1,6 29-9,-9-7-16,24 28-4,3-1-2,18 15 0</inkml:trace>
  <inkml:trace contextRef="#ctx0" brushRef="#br1" timeOffset="32678.8692">5324 3935 94,'-45'9'40,"-9"-8"0,9 13-1,-6 3-32,7 5-2,0 7-1,6 8-1,2 8-1,8 7-1,7 4 1,12 6-2,9-2 0,14-4 1,14-10-1,13-10 1,16-17-1,14-18 1,5-20-1,8-19 1,0-17-1,-7-16 1,-10-11-1,-16-6 0,-20 1 0,-22 3-1,-22 7-1,-23 14 0,-15 19-2,-12 15 0,-6 26-1,-3 12-2,12 30-8,-7-6-14,33 21-8,7-6-2,29 4 1,15-10-1</inkml:trace>
  <inkml:trace contextRef="#ctx0" brushRef="#br1" timeOffset="33229.9007">7201 3369 82,'6'-24'38,"-3"12"1,-18-2-1,1 15-22,-15 1-11,-8 16-1,-6 7 1,-5 12-2,-4 12 0,6 11 0,3 6-1,13 4 0,11 1 0,20-4-1,21-11 0,20-9 1,17-15-1,18-19 0,6-18 0,7-18-1,0-17 1,-10-14-1,-10-8 1,-12-6-2,-21-4 0,-22 2 1,-15 8-2,-19 5-1,-9 11 0,-12 13-1,-1 13-3,-3 6-6,18 30-11,-2-10-14,27 23 0,6-7-1,27 9 0</inkml:trace>
  <inkml:trace contextRef="#ctx0" brushRef="#br1" timeOffset="33663.9255">8039 3491 106,'-23'-7'39,"-11"-9"2,6 19-3,-10 3-32,-3 11-1,-7 12-2,1 14 1,-7 7-3,8 7 1,3 4-1,16-2 1,17-6-1,23-9 0,19-12 0,24-14 0,19-14 0,13-15-1,11-11 0,2-10 0,-6-7-1,-12-5 1,-22-4-1,-16-2 0,-22 3 0,-23 3 0,-23 9-1,-16 2 0,-11 15-1,-11 5-2,-3 20-2,-10 3-9,18 34-10,-11-6-11,23 24-2,-2-1-2,16 18 3</inkml:trace>
  <inkml:trace contextRef="#ctx0" brushRef="#br1" timeOffset="34218.9572">6288 5805 70,'8'-25'37,"-4"14"-1,-16 5 3,-6 24-27,-18 0-3,4 20-1,-12 6-2,8 14 0,-4 4-2,14 5 0,6-1 0,17-2-2,13-11 0,18-6 0,12-17-1,17-18 0,10-15 0,6-17 0,3-16-1,-7-12 1,-6-12-1,-12-7 0,-17-1 0,-17 1-1,-20 8-2,-15 6 0,-11 15-3,-9 12 3,-4 15-1,-2 12-1,4 21-2,2-4-9,29 24-10,2-12-11,28 8 2,8-11-4,24-4 2</inkml:trace>
  <inkml:trace contextRef="#ctx0" brushRef="#br1" timeOffset="34564.977">7237 5805 75,'-42'-8'40,"-9"14"-1,-17-3 2,7 25-13,-12-3-23,6 17 1,-2 8-2,10 9 1,12 7-2,17 8-1,14-2 0,23-2 0,18-13-1,25-12 1,15-18-2,12-12 0,11-22 0,5-17 0,-8-16 0,-11-12 0,-13-9 0,-27-3-3,-24-1 2,-24 1-2,-19 9-1,-29 7-2,-12 23-4,-19 0-8,8 39-10,-17 0-12,15 25 0,-3 5-2,13 17 4</inkml:trace>
  <inkml:trace contextRef="#ctx0" brushRef="#br1" timeOffset="35128.0092">2932 7072 98,'1'-15'38,"-5"5"0,1 20-1,-12 10-33,-3 13-1,-2 11 1,0 16 0,-3 5 0,1 10 1,4-4-1,9-2 0,9-8-1,15-10-1,14-15 0,15-16-1,13-22 0,13-16-1,6-17 0,0-14 0,-6-10 1,-7-8-2,-16-6 2,-15 1-1,-21 3-1,-22 6 1,-20 14-1,-10 9-1,-8 15 0,-6 9 0,2 21-2,3 11-2,16 19-7,2-6-12,32 19-13,9-10 0,28 8-2,10-8 1</inkml:trace>
  <inkml:trace contextRef="#ctx0" brushRef="#br1" timeOffset="35474.029">3791 7278 82,'-53'-7'40,"-2"16"-2,-13 2 3,4 20-19,-9 4-15,12 16 1,2 4-3,16 7 0,12 2-2,21-2 1,21-10-4,24-12 0,19-12 0,18-15 0,14-18 0,3-12 0,-1-14 0,-8-10 0,-14-6 0,-21-5 0,-21 3 0,-21-2 0,-25 7-3,-15 6-1,-12 10-1,-12 5-4,5 23-7,-12-6-9,22 25-12,1-3-2,22 11-2,9-2 1</inkml:trace>
  <inkml:trace contextRef="#ctx0" brushRef="#br2" timeOffset="40426.3123">11968 4121 86,'-46'-32'36,"-2"14"2,-11-14-8,-1 20-24,-9-1-1,0 6-2,-5 7-1,0 8 0,1 5 0,-2 11-1,1 10 0,3 9-2,5 14 2,5 10-2,5 10 2,4 11-2,8 4 2,7 8-2,10 2 3,9 3-2,11 0 1,8 3-1,12 0 2,10 2-2,10-2 1,10-6 1,13-2 0,10-8 0,14-11 0,14-12 0,9-13 1,12-16-1,8-13 0,10-15-1,4-12-1,3-11 1,-3-13-3,-5-11 4,-2-12-4,-5-11 1,-8-7 0,-8-7 0,-11-11 0,-5-8 0,-14-6 0,-10-7 0,-11-6 1,-14-4 0,-16-5-1,-16-3 1,-15 0 0,-16-1 0,-21 5 1,-22 5-1,-18 9 1,-21 13 0,-18 17-1,-19 14 1,-16 17-1,-11 13 0,10 12-2,8 7-1,19 15-7,15-9-26,40 16-4,23-6 0,43 14-1</inkml:trace>
  <inkml:trace contextRef="#ctx0" brushRef="#br2" timeOffset="41468.3719">15204 7497 63,'-10'-45'35,"-7"1"-2,-14-5-7,-2 16-17,-19-2-1,-4 16-2,-16 8 1,-4 16-1,-15 12-1,-8 20 0,-7 16-2,3 20 1,0 13-1,13 22 0,7 10-1,22 21-1,24 7 0,27 3-1,32-5 3,33-12-3,29-19 3,29-25-4,34-29 4,22-35-2,20-35 0,9-28 0,1-34-1,-9-17 2,-15-18-3,-29-10 2,-34-2-2,-40-3 1,-42 0-1,-44 2 0,-38 13-2,-36 7-1,-35 21-1,-28 10-1,-17 28-2,-22 9-24,1 33-6,-13 11 0,8 23-1</inkml:trace>
  <inkml:trace contextRef="#ctx0" brushRef="#br2" timeOffset="42030.404">11030 7718 90,'-39'-18'37,"0"12"-1,0 5 1,1 16-33,3 9-1,7 16-1,0 12 0,6 15 0,0 13 0,13 18-1,8 9 1,9 9-1,13 3 1,11-2 0,22-7 1,16-12-1,22-22 0,25-25 0,23-34 1,21-30-2,19-36-1,8-26 0,5-27 0,-11-20 0,-16-10-1,-22-8 2,-37 0-2,-39 0 1,-43 6 0,-41 9 0,-41 16 0,-41 14 1,-35 22-1,-27 27 0,-23 35-1,-13 39 1,-7 38-2,6 26-3,23 36-17,17 1-17,44 12-1,33-11-1,54-11-2</inkml:trace>
  <inkml:trace contextRef="#ctx0" brushRef="#br1" timeOffset="45670.6122">12281 7042 69,'2'-10'36,"-11"-3"-2,-4 12 3,-11-5-24,3 16-4,-16 1-2,5 14-3,-8 4-1,7 9-1,0 5 0,9 7-1,9-2 0,15 2-1,10-8 0,17-4 2,12-12-1,12-14 0,8-12 1,4-13-1,0-13 0,-6-6 1,-7-10 0,-10-5 0,-17 0-1,-14 1 0,-14 6-1,-10 6 0,-8 7-2,-10 5-1,1 15-7,-7 1-27,18 14 0,1 0 0,18 15-3</inkml:trace>
  <inkml:trace contextRef="#ctx0" brushRef="#br1" timeOffset="46217.6435">12856 7914 64,'-24'-9'37,"-3"1"-1,5 4 2,-5-7-24,3 14-7,-4-2-1,2 16-1,-4 3-1,5 10-2,-4 7 0,1 12-1,8 1 1,6 7-1,12-4 0,9-4-1,14-7 1,17-13 0,14-17-1,15-15 1,8-15-1,0-14 1,-2-18-1,-7-7 2,-12-5-1,-17-3 0,-16 5-2,-21 4 1,-17 10-3,-12 4 0,-7 19-2,-8-2-10,7 23-22,0-1-1,20 15 0,10-1-2</inkml:trace>
  <inkml:trace contextRef="#ctx0" brushRef="#br1" timeOffset="46854.68">14195 8446 50,'0'0'36,"10"-3"-2,-10 3 2,11-16-21,-11 16-6,4-15-1,-4 15 0,0 0-2,0 0-1,-23 0 0,9 16-1,-4 5-2,-3 9 1,0 9-1,0 9 0,0 1 0,7 4-1,5-1 0,9-2-1,5-6 2,7-6-2,12-10 0,7-11-1,6-9 1,4-12 0,0-11 0,1-8 0,-4-9-2,-8-7 2,-8-6-1,-9 0 1,-12 0-2,-10 2 0,-5 6-1,-8 4 0,1 18-2,-7 2-1,16 22-19,-9-4-14,21 16 3,2-3-3,26 9 2</inkml:trace>
  <inkml:trace contextRef="#ctx0" brushRef="#br1" timeOffset="47404.7114">15618 8526 55,'4'-16'34,"-4"16"1,-13-22-6,13 22-11,-23-22-7,9 14-4,-7-7-1,3 10-1,-9 0 0,4 10-1,-3 4-1,3 13 0,0 7 0,7 9-1,1 4 1,10 8-2,8-5 1,9-3-1,11-5 1,8-11-2,8-10 2,6-14-2,6-12 0,-5-11 1,-4-8-2,-9-5 2,-10-8-2,-9-1 0,-14 1-1,-11-2-1,-7 6-2,-14-8-3,8 12-24,-19-13-7,10 9 0,-11-9 0</inkml:trace>
  <inkml:trace contextRef="#ctx0" brushRef="#br1" timeOffset="48107.7516">13289 5099 82,'-22'0'37,"-7"0"-1,6 19-1,-10 0-27,9 16-1,-5 1-3,11 12 0,2 4-1,10 2 0,6 3-1,10-4 2,10-3-3,10-10 3,13-10-3,3-15 2,6-15-1,4-13-1,-4-21 1,-5-7-3,-6-14 2,-15-3-3,-9-5 2,-16-1-3,-10 6 1,-16 3-2,0 11 0,-10 5-2,6 18-5,-10-5-26,21 17-1,0-4 2,18 13-1</inkml:trace>
  <inkml:trace contextRef="#ctx0" brushRef="#br1" timeOffset="48651.7827">13582 4058 62,'-19'-13'34,"3"1"-1,5 7 1,-17-8-22,8 16-2,-15-3 0,6 17-3,-15 4-1,6 19-1,-6 5-1,7 15-1,0 0 0,14 7-2,7-2 1,18 0-1,13-11 0,14-8 0,16-12 1,12-20-1,9-14 0,7-15 1,-2-20-1,-3-13 0,-11-12-1,-14-8 1,-20-6 0,-19 0-1,-21 6 0,-21 9-1,-11 18 0,-13 13-2,-2 22-3,-7 2-16,16 37-17,1 1-1,26 15 0,13-2-2</inkml:trace>
  <inkml:trace contextRef="#ctx0" brushRef="#br2" timeOffset="65795.7633">14606 5042 68,'-22'-10'39,"22"10"-2,-20 8 2,12 18-14,-5 3-24,7 14 0,0 14 0,0 16 1,-6 13-2,1 11 3,-4 3 0,-3 5 0,-4-6 0,6-6 0,-6-16 1,8-15-1,1-17 0,9-15-1,4-30 0,10-7-1,5-26 0,5-18 1,4-17-2,-1-13-1,6-16 1,-2-13-1,1-10 0,-5-5 1,4 2-3,-1 2 1,0 11 1,6 10 1,1 15-1,5 18 1,0 22-2,4 18 1,1 17 0,0 17 1,-9 13-1,-9 15 1,-14 11 1,-11 13-1,-11 8 1,-21 3-1,-8 4 1,-9-6-3,-3-3 1,1-13-4,12-4-4,-2-28-12,32 0-17,9-20 0,0 0-2,29-10 2</inkml:trace>
  <inkml:trace contextRef="#ctx0" brushRef="#br2" timeOffset="66464.8016">15084 5333 98,'-18'40'37,"-13"-6"2,10 16-3,-6-3-31,10 0 0,-1-1-1,9-2 0,4-3 0,9-6-1,6-12 0,15-12 1,7-15-3,11-8 1,8-21-2,1-4-1,4-8 1,-3-2-1,-9 0 0,-7 4-1,-8 7 2,-15 11-2,-14 25 2,0 0 0,-19 10 0,2 17 0,-5 9 0,5 4 1,2 2-1,6-4 0,15-4-3,8-10 2,15-5-4,11-19 0,12-5-5,3-19-5,17 5-17,-12-18-6,6 5 3,-20-10 14,1 11 17,-16 1 1,-11 2 8,-8 18 4,-24-5 21,12 15 5,-32 7 1,19 18-17,-17-2-10,11 14-1,-2 2-4,3 8 0,-1 1 0,5 1-1,4-4 0,1-4-1,4-14 1,5-8-3,0-19 3,16-8-1,5-17-3,3-15 3,8-10-2,2-7-1,0-8 1,-2 2-1,-3 3 0,-7 7-2,-8 10 2,-6 11-3,-3 15 0,-5 3-2,0 14-8,0 0-22,23 24-3,-10-18 1,16 10-2</inkml:trace>
  <inkml:trace contextRef="#ctx0" brushRef="#br2" timeOffset="66801.8209">16162 5528 107,'-15'11'39,"15"2"2,0-13-3,26-16-35,9-6-1,8-6 0,6-7-1,5-5 0,-6 2 0,-6 1-1,-14 3 0,-16 6-1,-15 11 1,-15 14 0,-19 19 0,-14 14 1,-8 16-1,-5 14 4,6 8-2,6 5 1,20-4-1,18-12 1,23-10-1,29-21-1,35-21-4,21-26-11,35-2-20,-5-20-8,8-1 0,-11-11-1</inkml:trace>
  <inkml:trace contextRef="#ctx0" brushRef="#br2" timeOffset="67277.8481">14929 6368 96,'0'-11'40,"37"-4"1,25-19-2,35-8-19,21-4-17,33-7-2,29-3 1,7 1-3,-1 8 0,-9 3-4,-16 19-2,-32-7-25,-15 21-7,-46 2 0,-28 12-2</inkml:trace>
  <inkml:trace contextRef="#ctx0" brushRef="#br2" timeOffset="68086.8944">5297 7899 95,'0'0'40,"0"0"0,0 0-2,-18 17-36,9 10-1,5 9 1,1 14-1,-1 15 1,2 12-1,2 10 1,0 1 0,1-1 1,3-3 0,-3-14 0,8-6-1,-4-23 1,5-16-1,-10-25-1,18-15 0,-9-22-2,1-20 1,0-7 0,-4-16 0,1-4-1,-1-12 0,1-1 2,3-1 0,4 7 0,4 7 0,7 7-1,7 13 1,8 10 0,-2 15 0,8 16-1,-6 15 0,-3 15 0,-7 10 0,-12 15 0,-12 13-1,-16 11 0,-16 6 0,-14 4-1,-12 2 0,-4 1-3,-2-9-1,9 1-7,1-29-7,35 4-9,3-24-10,33-6 0,9-18 0,20-2 1</inkml:trace>
  <inkml:trace contextRef="#ctx0" brushRef="#br2" timeOffset="68710.9301">5867 8160 73,'-12'17'40,"2"12"-1,-13-2 0,7 20-11,-8-7-24,9 7 0,1 1-2,10-1 0,4-3 0,15-10 0,8-10-1,10-13 1,7-16-1,11-16 0,5-14 0,5-10 0,-3-9-1,-4-3 0,-7-1 0,-9 6 0,-13 12 0,-7 8-1,-12 15 1,-6 17 0,-19 15 0,5 10 0,-1 8-1,2 8 1,11 0-2,4 2 1,17-7-2,8-12-2,17-9-2,3-23-6,27 2-18,-14-25-8,13 3 2,-9-16-1,0 10 13,-17-9 20,-10 10 6,-10 11 7,-27-4 19,0 26 9,-14-7 1,-2 25 0,-11-3-10,6 20-19,-3 2-3,7 10 0,1 0-2,7 2 0,2-4 0,6-4-1,2-10 0,8-10 0,0-17 0,6-12 0,3-16-1,3-13 0,1-9 0,-1-11 0,1 0-2,-2-7 0,0 8-1,-7 7-1,-2 10-1,-2 9-3,7 15-4,-13-2-14,20 20-12,-10-1-2,11 11-1,-6-5 2</inkml:trace>
  <inkml:trace contextRef="#ctx0" brushRef="#br2" timeOffset="69055.9498">7126 8248 100,'7'19'40,"-7"-19"1,23 2 0,-1-14-35,18-3-1,7-9-2,3-2 0,-1-2-1,0-3 0,-10 3-1,-10 4-1,-15 1 1,-16 4-1,-11 8 0,-15 8 0,-9 6-1,-12 15 1,-4 10 1,-4 13 0,2 6-1,10 8 1,13 2 0,12-6 0,20-8 0,26-11 0,23-19-2,20-13 0,21-9-4,7-22-7,17 10-5,-22-24-10,8 20-13,-30-11-2,-16 21-1,-28 1 3</inkml:trace>
  <inkml:trace contextRef="#ctx0" brushRef="#br2" timeOffset="69356.967">5930 9189 112,'-54'14'41,"26"-28"2,52-10-2,37-25-35,35-10-3,32-12 0,31-1 0,24 1-2,11 8 1,3 8-4,-5 13 2,-16 12-2,-18 8-1,-23 12-2,-26-2-3,-21 16-7,-38-18-13,-5 12-13,-31-12 0,-9 2 0,-21-10 0</inkml:trace>
  <inkml:trace contextRef="#ctx0" brushRef="#br2" timeOffset="70851.0525">1850 10514 90,'-2'-16'37,"-7"-5"1,9 21 0,-14-12-35,14 12 0,-10 23 0,9 14 0,-6 12 0,3 11 0,0 13-2,-1 7 0,0-3 0,5 0-1,3-8 1,1-11-2,3-13 1,6-14-1,-1-18 2,2-16-1,-2-17 0,2-13 2,-2-10-1,-4-12 2,-2-8-2,-3-9 0,-2-5 0,2 3 0,-3 2 0,0 6-1,3 5 0,3 9 0,5 9 0,5 10 0,7 12 0,3 8 0,6 10 0,-5 8 0,2 7 0,-8 8 0,-7 9 0,-9 9 0,-15 6 0,-12 3 1,-6 2 0,-7 0-1,-3-5 1,3-6 0,6-6-2,8-8 1,16-10 0,5-14 0,30 10 1,8-11-2,6-3 1,4 0 0,0 4 0,-3 3-1,-10 8 1,-15 5-1,-14 11 0,-17 4 1,-16 8-1,-10 3-1,-8-1 1,-3 1-3,2-5 1,1-10-3,19-1-1,8-21-7,26 6-8,1-22-13,27 3-3,3-18 1,19 2 0</inkml:trace>
  <inkml:trace contextRef="#ctx0" brushRef="#br2" timeOffset="71143.0692">2555 10775 74,'27'-23'37,"-27"1"0,0 22 1,-41-7-15,2 23-16,-10 7-2,1 11-1,-2 5-2,8 7 0,12-1 0,11-1-3,15-5 2,13-7-1,11-5 0,13-13 0,9-10 1,5-8-2,0-12 3,-3-9 1,-8-2-2,-7-6 1,-10 1-1,-9-1 0,-12 4-2,-6 2-1,3 10-4,-8-6-7,13 23-13,2-24-12,17 13-1,0-14-1,25 2 1</inkml:trace>
  <inkml:trace contextRef="#ctx0" brushRef="#br2" timeOffset="71354.0812">3196 10293 106,'9'-18'39,"-24"1"2,-1 25-2,-20 13-33,1 15-2,-2 11-2,0 19 1,3 14-3,4 4 0,5 9-1,8-4-3,9-5 0,7-15-6,17-1-16,-7-31-15,13-4 1,-7-27-1,10-6 0</inkml:trace>
  <inkml:trace contextRef="#ctx0" brushRef="#br2" timeOffset="71812.1074">2886 10867 110,'-13'1'41,"-1"-9"-1,14 8-1,27-22-36,12-3-2,19-10-2,12-11-3,18-6-3,-4-18-11,18 7-19,-19-15-2,4 12 3,-27-4 27,-11 12 7,-17 10 3,-14 6 6,-10 24 9,-25 7 21,-1 29 3,-17 11-4,9 22-26,-15 13-4,2 15-1,0 7-2,7 5 0,2-4-2,9-4 1,8-13-1,9-9 0,9-18-1,6-12 0,7-19 1,6-13-1,3-12 1,2-13 0,-1-2 1,1-5-2,-6 3 0,-3 3 0,-2 11 0,-4 9 0,-3 11 0,-2 7 0,3 12-6,-4-5-5,15 17-6,-6-19-7,33 15-9,-8-22-9,30 0 0,-1-13 1</inkml:trace>
  <inkml:trace contextRef="#ctx0" brushRef="#br2" timeOffset="72773.1624">4778 10676 75,'22'-19'38,"-8"-5"-2,1 11 2,-20-3-27,5 16-3,-26 6 0,-1 15-2,-15 4-1,0 12 0,-8 2-1,5 5-1,5-2 0,7-3-1,16-8 0,15-9 0,16-11-1,17-13 0,13-12-1,12-6 2,4-9-2,2-8 1,-2 0-2,-8-1 1,-12 7 0,-13 2-1,-14 9 1,-13 20-1,0 0 1,-23 3 0,2 15 0,1 7 1,2 4 0,7 5-1,10-3 1,8-5 0,11-5-1,14-7 1,7-8 1,7-9-2,7-6 0,0-7 0,-2-4 0,-7-1 0,-5-1 0,-9-1 0,-9 2 0,-7 7 0,-14 14 0,0 0 0,0 0 0,-18 18 0,1 7 0,1 3 0,3 5 0,-2-1-2,7-3 1,4-5 1,7-10 0,-3-14 0,23-4 0,-2-16 3,2-9-3,7-6 0,-4-6 0,3-2 0,-5 4 0,-1 5 0,-1 9 0,-1 11 0,1 6 0,6 9 0,4 5 0,8 2 0,7 0 0,5-4 0,8-5 0,-3-6 0,-2-8 0,-6-7 0,-10-5 0,-10-3 0,-15-2 0,-12 1 0,-18 7 0,-7 6 0,-12 13 0,-10 8 0,1 12 0,2 10 0,3 12 0,7 6 0,16 2 0,13-1 0,22-3-3,14-13-7,29 4-3,10-21-4,34 4-5,-3-29-5,36 10-4,-3-25-5,28 4-3,3-10 5</inkml:trace>
  <inkml:trace contextRef="#ctx0" brushRef="#br2" timeOffset="73506.2043">7054 10517 85,'8'-20'38,"5"11"0,-13-5 1,0 14-26,0 0-8,-4 12 1,-8 3-2,0 12 1,-4 7-2,2 9 0,-3 5-1,3 4 1,0-2-2,1-1 0,5-8 0,6-5-1,3-12 0,4-10 0,5-16 1,2-10-1,2-8 0,1-10 1,-1-7-1,-4-7 0,3-3 0,-7-1-1,2 0 1,-3 5 0,2 9-1,4 2 1,-1 9 0,5 10-1,4 3 1,3 10 0,3 7 0,4 2 1,-1 3-2,-1 0 2,-5 5-1,-4-4 1,-5 5-2,-11-2 1,-9 5 0,-8-2 0,-7 3-1,-10 3 1,-5 0 0,-4 5-1,-2 6 1,-1 4 0,-1 12-1,-2 6-1,0 13 2,0 6-2,4 4 1,6-1-1,3-5-1,16-13-1,12-13-2,8-30-8,34-14-12,0-38-7,28-8-7,-5-24 0,19-7 2</inkml:trace>
  <inkml:trace contextRef="#ctx0" brushRef="#br2" timeOffset="74215.2449">7446 10572 115,'8'10'41,"-8"-10"1,1 12-2,-2 2-37,-2 5 0,-4 9 0,-3 8-1,0 4-1,-3 3 0,4-2 0,3-5-1,7-5 1,10-11 1,10-14-2,11-14 0,12-14 0,10-11 0,3-7 0,1-6 0,-3 0 0,-7 0 0,-8 6 0,-14 8 0,-11 15 0,-15 17 0,0 0-2,-22 19 2,3 9 0,0 4 2,1 5-4,8 0 1,6-6-1,13-4-1,18-9-2,5-12-3,22-1-8,-6-24-7,23 11-9,-15-21-4,13 7-3,-15-10 1,-3 9 3,-9 0 36,-21-2 9,2 18 9,-28-12 9,5 19 8,-10 0 1,0 14 3,-12-4-2,5 14-32,1 2-2,5 5-1,-1 3 0,5-1-1,0 1-1,6-6 1,2-5 0,6-9-1,-7-14 0,22 0 0,-5-15 0,2-12 0,-1-7-1,-3-7 0,0-5 0,-3-4 0,-2 1 0,-5 8-1,0 6 0,-3 8-1,3 8-1,-5 19 0,26-6-2,-7 10-3,19 16-8,-7-18-10,23 15-7,-7-15-4,14 7-3,-8-18 3</inkml:trace>
  <inkml:trace contextRef="#ctx0" brushRef="#br2" timeOffset="74545.2638">8816 10535 112,'-27'17'40,"14"13"1,-2-12-1,15 4-34,14-7-1,15-4-2,12-7-1,13-8 0,2-5-1,2-7 0,-3-6 1,-11-2-2,-10-2 0,-13-1 0,-14 4 0,-17 3 0,-15 8 0,-12 10-2,-5 11 1,-9 14 1,-3 9-1,6 9 1,1 5 0,15 1 0,12 0-2,14-11-1,21 1-6,10-19-5,36 2-13,-4-24-5,31 6-5,1-16-4,27-2-1,4-9 3</inkml:trace>
  <inkml:trace contextRef="#ctx0" brushRef="#br2" timeOffset="75011.2904">10026 10353 71,'0'0'40,"-11"11"-2,-12 2 2,3 11-12,-18 1-24,3 1-1,0 1 0,7-1 0,7-4-1,12-2 0,11-9-1,16-6 0,14-3 1,7-2-2,2-2 1,3 4 0,-5 0 0,-5 8 0,-11 4 0,-13 7-1,-12 4 1,-9 3-1,-2 0 0,-6-1-1,4-3-2,5-9-3,14 4-12,-4-19-12,25-8-9,0-9-1,16-1-1,3-13 1</inkml:trace>
  <inkml:trace contextRef="#ctx0" brushRef="#br2" timeOffset="75387.3119">10477 10443 108,'-18'21'40,"-6"-6"1,4 17-2,-8-3-33,4 9-1,-1 0-2,7 2 1,4-1-2,8-4 0,7-7-1,9-6 1,10-13 0,12-9-2,6-9 0,4-11 0,1-9 0,3-5 0,-6-6 0,0 1 0,-10 0 0,-5 7 0,-7 5 0,-7 9 0,-11 18 0,0 0 0,-3 12-2,-2 9 2,1 9-2,4 1 0,8 3-1,2-10-2,17 0-4,-3-23-8,26 7-9,-13-32-6,24 5-6,-10-25-2,6-1 1,-7-13 2</inkml:trace>
  <inkml:trace contextRef="#ctx0" brushRef="#br2" timeOffset="75808.336">11205 10102 101,'-21'-10'41,"3"30"2,-15 5-3,18 21-27,-14 10-8,6 10 0,0 6-3,4 3 1,6 0-1,5-7-2,4-7 0,1-9 0,6-12 0,3-13 0,4-14 0,3-14 0,3-14 0,1-7 0,4-9 0,-3-8 0,0-6 0,3-1 0,-4 5 0,4 4 0,-2 10 0,-2 11 0,-2 11 0,2 8 0,-3 14 0,-1 7 0,-4 9 0,-4 0 0,-4 5-2,-7-5 2,-5-3 0,-8-3 0,-3-5-1,-4-10-1,0-2-2,-1-13-3,15-1-5,-2-20-7,29 14-7,-6-26-5,34 13-5,1-13-5,21 8 3,3-3 3</inkml:trace>
  <inkml:trace contextRef="#ctx0" brushRef="#br2" timeOffset="76127.3543">11785 10456 120,'-40'4'41,"2"13"1,-12-6-7,7 5-30,3 0-3,13 4 1,12-1-2,11 0 1,13-4-2,12-1 1,7-3-1,8 0 0,1-1 0,-5 0 0,-5 1 0,-8 0 0,-9 4 0,-10 4 1,-10 1-1,-9 1 0,-4 1-1,-1-3 0,5-2-3,-2-6-1,20-1-8,-4-20-6,34 8-8,-10-29-7,31 3-5,-6-18-2,18-2 3</inkml:trace>
  <inkml:trace contextRef="#ctx0" brushRef="#br2" timeOffset="76303.3643">12289 10134 125,'-17'32'45,"-19"13"-5,2 27-6,-12-2-31,8 5 0,1 2-3,7-6 0,11-3-3,10-17-5,16-1-9,-8-29-10,25 2-10,-13-27-4,11 0-1,-12-20 2</inkml:trace>
  <inkml:trace contextRef="#ctx0" brushRef="#br2" timeOffset="76446.3725">11951 10527 118,'-22'-22'41,"22"22"1,5-29-1,24 18-37,11 0-6,13-9-9,25 14-9,-5-15-14,22 11-8,-2-5 0,16 8-2</inkml:trace>
  <inkml:trace contextRef="#ctx0" brushRef="#br2" timeOffset="77329.423">12842 10495 78,'22'-15'40,"-5"6"-1,-19-12-12,2 21 4,-26-7-24,1 5-2,-11 3-2,-3 8 0,-3 5 0,0 10 0,-3 8 0,3 8-1,4 2 0,7 2 0,6 0 0,10-6-1,11-6 0,13-8 0,10-13-1,10-11 2,8-12-2,8-10 0,7-9 0,-2-9 0,0-5 0,-2-1 0,-5 0 0,-8 8 0,-9 6 0,-9 15 0,-17 17 0,0 0-2,-15 29 2,-5 6 0,-2 7 0,1 3-1,5 1 0,8-5-1,13-6-2,9-13-1,23-6-6,-3-22-6,32 4-7,-17-28-7,20 9-3,-13-18 23,1 4 6,-12-3 5,-14-3 5,0 16 9,-26-11 8,10 28 7,-30-10 4,15 18-20,-26 15-5,7 5-3,-4 8-1,-1 9 0,-2 0-1,4 2-1,3-3-1,1-4 0,8-5 0,6-8 0,4-19 1,14 8-2,7-18 0,4-10 0,6-5 0,4-7 0,-1-3 0,2-2 0,-2 1 0,-5 5 0,-6 7 0,-3 7 0,-6 14 0,-14 3 0,14 22-2,-11 0 0,-1 11-1,1-1-2,8 9-5,-2-14-4,19 11-8,-5-27-4,27 10-6,-9-24-2,28 0-5,-2-16 2</inkml:trace>
  <inkml:trace contextRef="#ctx0" brushRef="#br2" timeOffset="77546.4354">14036 10445 119,'-43'-4'41,"5"22"2,-12-10-12,7 26-24,-3 1-2,8 5-1,4 2-2,13-4 1,14-5-3,15-9-2,19-9-1,10-15-4,20 0-6,-4-24-5,28 12-9,-19-27-7,18 6-7,-19-10-1,3 7 2</inkml:trace>
  <inkml:trace contextRef="#ctx0" brushRef="#br2" timeOffset="77873.4541">14231 10586 106,'-15'18'40,"19"3"1,-4-21-1,30 6-36,7-14-1,10-6-1,3-10-1,3-4 0,-3-3-1,-7-5-1,-10 3 1,-13-1-1,-12 5 2,-14 5 0,-15 10 0,-8 10 1,-10 7 0,0 13 0,-2 9 1,6 9 0,6 8-2,11 2 2,13 1-3,14-4 0,16-3-4,7-13-3,20 1-6,-7-25-5,24 7-7,-15-31-8,25 7-7,-5-19-3,12-2 2</inkml:trace>
  <inkml:trace contextRef="#ctx0" brushRef="#br2" timeOffset="78226.4743">15302 10369 81,'-16'-7'41,"-13"-8"-1,6 8 1,-12-7-24,4 13-12,-7 7 0,2 6-1,1 5-1,7 6-1,7 0 0,7 4-1,9-6 0,9-3 0,12-6-1,9-5 0,7-3 0,6-2 1,0-2-1,-1 2 1,-6 4-1,-7 5 1,-13 6-1,-17 8 0,-17 10-2,-20-4-7,-1 16-6,-30-17-6,6 17-14,-36-14-9,-9 5 0,-37-12 1</inkml:trace>
  <inkml:trace contextRef="#ctx0" brushRef="#br2" timeOffset="78835.5092">1617 11927 73,'23'0'39,"-24"15"-2,3 25 1,-19 8-34,1 16 0,0 13 0,-1 8-1,-3 2-1,7 1-2,3-9 0,6-9-4,8-10-4,0-26-28,18-11 0,0-25-2,14-7 0</inkml:trace>
  <inkml:trace contextRef="#ctx0" brushRef="#br2" timeOffset="79032.5204">1636 12037 93,'-9'-22'40,"1"-3"-1,28 16-2,10-8-32,16-2-2,12 1-2,13-4-2,4 2-2,-3 0-6,8 17-22,-26-3-7,-6 17 0,-27-1-3</inkml:trace>
  <inkml:trace contextRef="#ctx0" brushRef="#br2" timeOffset="79217.531">1636 12325 90,'-33'25'39,"10"-17"0,23-8 0,31-1-35,13-12-2,13-5-1,5-4-1,10 2-1,1 2-3,-2 10-5,-18-8-13,-1 25-16,-26-2-1,-11 18-1,-23-5 3</inkml:trace>
  <inkml:trace contextRef="#ctx0" brushRef="#br2" timeOffset="79383.5405">1654 12671 104,'-26'30'39,"11"-21"1,33-3-11,18-19-27,22-12-1,16-15-1,13-11-2,17-13-3,1-22-10,17 11-21,-18-18-1,0 10-2,-19-8 1</inkml:trace>
  <inkml:trace contextRef="#ctx0" brushRef="#br2" timeOffset="79571.5513">2722 11757 78,'-19'-16'38,"2"27"0,-18 8 1,6 25-26,-9 14-8,-2 20-3,-3 10 1,3 11-2,6-1 0,7 4 0,8-9-2,11-11 0,13-8-3,9-23-4,25-1-16,-8-34-14,16-5 0,-8-24-2,7-3 1</inkml:trace>
  <inkml:trace contextRef="#ctx0" brushRef="#br2" timeOffset="79901.5701">2663 12401 87,'-20'-5'40,"21"15"0,-1-10 0,27 12-35,2-7-2,10-1 0,10-4 0,8-6-2,-1-6 0,2-4 0,-7-4 0,-11 1 0,-14-6 0,-15 4-1,-12 0 0,-18 6 0,-10 7 1,-7 7-1,-5 10 0,-2 12 0,3 11 0,7 9 0,5 9 1,12 1-1,9 2-1,16-5 0,10-4-1,13-19-3,19-4-3,2-29-11,27 5-11,-8-27-5,15-4-4,-13-15-1,5 2 3</inkml:trace>
  <inkml:trace contextRef="#ctx0" brushRef="#br2" timeOffset="80389.598">3549 12275 83,'-25'22'40,"3"15"1,-12-1-1,10 15-28,-8-2-6,7 2-3,3-4 0,7-8-1,6-8-1,10-12 0,-1-19-1,26 1 0,-3-17 0,6-11 0,0-8 0,0-5 0,3-3 0,-8-2 0,-4 3 1,-2 8-1,-9 6 0,0 8 1,-9 20-1,0 0 1,0 0-1,3 23 0,-1-1 0,-2 6 1,6-2-2,2 0 1,7-10 0,4-7 1,5-12 0,4-10-1,6-8 1,-2-8 0,2-4 0,-2-4-1,-8 3 1,0 4-1,-7 5 1,-7 13-1,-10 12 0,11 5 0,-10 14 0,-2 10 0,-3 9-1,2 2-1,2 7-1,-1-5-1,8 4-5,-1-19-3,20 6-7,-12-30-6,23 9-4,-10-29-2,13 2-7,-7-18-1</inkml:trace>
  <inkml:trace contextRef="#ctx0" brushRef="#br2" timeOffset="80735.6178">4176 12357 67,'-4'22'42,"-5"-6"-2,16 10 2,-7-26-16,24 23-19,5-16-3,9-4-1,12-11 0,6-5-1,3-8-1,5-6-1,-10-5 1,-4-4-2,-15 2-1,-14 0 0,-17 5 0,-14 8 0,-15 11 1,-11 10 0,-5 12 1,-6 15 1,2 11 0,6 8 1,6 3-1,13 0 0,13-3 0,12-9-1,19-8-1,14-14-3,24-5-6,6-25-5,25 12-7,-5-30-8,24 11-5,-16-18-6,5 12 2</inkml:trace>
  <inkml:trace contextRef="#ctx0" brushRef="#br2" timeOffset="81381.6548">5121 12213 85,'-9'-14'41,"9"14"0,-21 14 1,14 9-27,-15 2-9,1 10-2,-1 3-1,1 1-2,0 2 1,5-7-2,6-3 1,5-10-1,9-8 0,8-10 0,6-13 0,5-6 1,3-10 0,1-8 0,6-4-1,0-5 1,3-5 0,-1 1-1,1 6 1,-2 3-2,0 9 1,-2 9 0,-8 15 0,-2 12 0,-11 17 0,-5 12-1,-7 7 0,-4 9 0,4 1-1,0-3-1,8-10-1,7-13-2,15-13-4,-1-25-2,28-4-3,-9-31-6,21 6-4,-16-31-3,16 7-4,-18-13-3,-2 4 3,-12 8 38,-18-3 7,3 28 4,-27-5 7,6 45 6,-23-10 5,6 39 6,-18 10-1,5 20-34,-3 7-2,4 9-1,4 1-3,6-3 0,7-8-1,12-12-3,10-9-5,-5-27-5,18 7-4,-23-24-9,23-6-5,-24-17-5,7 7-2,-20-13 1</inkml:trace>
  <inkml:trace contextRef="#ctx0" brushRef="#br2" timeOffset="81816.6797">5655 12240 89,'-9'-28'39,"20"13"1,3-11 1,20 13-26,1-7-13,12 3-2,5 3-2,5-2-2,4 9-4,-5-14-8,11 20-13,-16-15-9,4 11 0,-14-12 12,3 8 22,-11 2 5,-11-4 5,-3 17 9,-19-6 13,0 0 11,-24 4 1,4 19-13,-12-6-18,-2 6-4,-3 4-2,5 5 0,6-5-1,3 5 0,13-4-1,7-2 0,14-8 0,11-5-1,9-6 0,5-4 0,5-2 0,0-1 0,-1-1-1,-4 4 1,-9 2 0,-8 7-1,-11 3 0,-11 6 0,-10 4-3,-10-2-5,1 12-4,-14-16-3,13 15-4,-17-26-8,23 14-4,-13-20-6,16 1-2,-2-5 5</inkml:trace>
  <inkml:trace contextRef="#ctx0" brushRef="#br2" timeOffset="82405.7134">2882 13059 73,'37'3'38,"12"5"0,6-11-1,24 6-29,9-10-4,18-2-1,24-6 0,22-4-1,16-5 0,18-5 0,13-3 0,9 0 0,4-5 0,8-3 0,-7 1 0,-10 0-1,-14 3-1,-21 6-1,-26 6-1,-32 1-4,-18 23-13,-48-10-14,-19 19-6,-25-9-3,-19 29 2</inkml:trace>
  <inkml:trace contextRef="#ctx0" brushRef="#br2" timeOffset="83691.7869">7804 12068 63,'-23'-16'38,"0"13"0,-20 4 1,4 18-29,-13 3-3,0 18 0,-1 6-2,3 11-1,7-1-1,11 3-1,12-5 0,11-9 0,13-11-1,15-16-1,13-17 1,16-11-1,9-14 1,4-12 1,4-8-1,-4-5 0,-3-7-1,-10 5 1,-8 4 0,-14 6-2,-10 7 1,-10 10 0,-10 15 0,4 9 1,-21 21-1,5 7 1,0 10-1,-1 7 1,7 3-2,8 1 2,9-6-1,15-9 1,12-14-1,10-12 1,10-14 0,7-10-1,2-7 1,-2-6-1,-7 1 1,-8 1-1,-14 6 1,-8 3-2,-24 18 2,5-12-1,-14 22 0,-9 6 0,-4 6-1,0 6 2,-2 8-2,6-1 0,5-1 0,7-5 1,9-9-1,9-9 2,8-12 0,8-15-1,2-14 1,6-5 1,-4-11-1,3-2 0,-5 1 0,-8-1-1,-3 10 1,-5 7-2,-4 9 1,-2 10 1,3 9-1,3 8 0,6 6 0,11 2 1,8-1-1,7-1 0,11-5 1,2-6-1,7-6 0,-3-9 0,-4-6 1,-9-6-1,-14 0 0,-13-3-1,-18 3 1,-15 2 0,-17 8-1,-9 8 1,-11 9-1,-9 10 1,4 11 0,2 9 0,10 9-1,10 4 1,14 4-1,20-3-1,23-1-3,13-11-4,38 2-7,3-30-7,44 12-6,-5-34-4,36 4-3,1-19-5,18-5 4</inkml:trace>
  <inkml:trace contextRef="#ctx0" brushRef="#br2" timeOffset="84341.8241">10065 12084 72,'0'0'40,"13"6"0,-13-6 0,-13 41-20,4-19-18,-6 7 0,-4 3 1,3 8-1,-5-1 0,7-3 0,4-3-1,1-4 1,4-11-2,4-9 1,1-9 0,10-15-2,1-8 2,3-11-2,2-6 2,0-2-2,2-3 2,-2 3-2,-3 6 2,1 5-1,-4 8 1,-5 8-1,-5 15 0,13-3 1,-13 3-1,11 24 1,-3-8 0,2 4-1,5-3 1,7 0-1,2-5 1,8-9 0,3-10-1,7-11 1,4-6 0,2-12-1,4 1 1,-4-7-1,-9 5 0,-2 1 1,-7 11-1,-9 6 0,-11 15 0,-10 4 0,-3 31 0,-7 5 0,-1 7-1,2 9-1,4 4-1,2-1-1,15-2-3,4-21-6,25 6-13,-8-34-4,29 3-3,-7-28-6,11-1 1,-5-18 1</inkml:trace>
  <inkml:trace contextRef="#ctx0" brushRef="#br2" timeOffset="84663.8425">11089 11939 94,'-29'9'40,"-13"2"1,11 19-1,-5 3-34,6 12 0,-1 3-2,11 2 1,5-1-3,10-3 1,8-10-1,10-8 0,11-18-1,8-13-1,8-18 1,7-11-2,-2-10 1,2-4-1,-4-5 1,-6 3-1,-10 5 1,-7 8-1,-8 14 0,-10 10 0,-2 11-1,-10 14 0,4 10-2,0 4-1,8 12-6,-4-14-7,29 19-8,-12-26-5,32 7-3,-4-21-6,18-3 2</inkml:trace>
  <inkml:trace contextRef="#ctx0" brushRef="#br2" timeOffset="85027.8633">11737 11930 93,'-49'3'41,"6"21"1,-14 4-1,18 10-34,-2 6-3,12 6 1,13-5-3,13-1 1,16-10-2,15-15 0,18-15 0,8-22-1,12-17 0,7-16 0,-1-10 1,-4-10-1,-2-8 0,-5-3 0,-12 6 0,-7 9 1,-16 15-2,-11 14 2,-17 20-2,2 18 4,-32 26-4,-4 20 0,-2 15 0,-6 11-2,8 8-1,7-5-5,22 6-5,-1-22-13,38 7-4,-3-33-3,29 2-6,1-19 0,9-9 3</inkml:trace>
  <inkml:trace contextRef="#ctx0" brushRef="#br2" timeOffset="85407.8851">12238 12050 93,'19'23'41,"-2"-12"1,16 7-1,-4-15-35,9-3-1,0-10-2,0-3-1,-2-9-1,-2-7 0,-10-2 0,-4-6-1,-8-1 0,-10 2-1,-12 3 1,-7 6 0,-8 10 0,-8 11 1,-6 14-1,-3 14 1,-1 10 0,5 9 0,9 4 0,12 2-1,12 1-2,14-10-1,20 1-4,11-17-6,26 10-10,-7-24-7,31 11-3,-5-19-5,18 5-3,1-7 1</inkml:trace>
  <inkml:trace contextRef="#ctx0" brushRef="#br2" timeOffset="85778.9063">14093 11692 92,'1'-38'39,"2"3"2,-16-13-6,-2 15-28,-9-1-4,-3 10-1,-12 10 0,-7 15 0,-8 17 1,-6 20 0,-6 20-1,3 15-1,2 11 0,5 10-1,13 2 0,9-5-3,23-4-3,6-24-10,35 6-13,-11-34-7,18 0-3,-4-27-3,7-5 2</inkml:trace>
  <inkml:trace contextRef="#ctx0" brushRef="#br2" timeOffset="86940.9728">13499 12101 98,'-22'-13'42,"22"13"1,5-12-2,22 6-37,15-2 0,11 0-2,6 1 1,5 0-2,-2 4 0,-4 4 0,-9 4-1,-14 9 1,-14 5-1,-9 6 0,-11 0 0,-5 5 0,-5 0 0,-10-1 1,5-2-2,0-8 1,4-5 0,10-14 0,0 0 0,0 0 0,9-25-1,10-5 1,5-10 0,1-7 0,5-2 0,-1-2-1,0 2 1,-4 2 0,0 13 0,-7 3 0,-3 11 0,2 6 0,-1 11 0,5 3 0,6 3 0,5 4 0,10 0 0,5 1 0,8 0 0,0-2 0,2-3 0,-5 1 0,-7-3 1,-9 1-1,-12-1 0,-15 3 0,-9-4 0,-19 16 0,-8-1 0,-12 5 0,-7 9 0,2 4 1,3 6-1,12 2 0,9-1 1,15-3-1,15-6 0,14-10 1,17-10-1,8-11-1,5-12 0,0-9 0,-1-10 0,-6-6 0,-5-5 0,-8-2-1,-7 2 2,-7-1-1,-6 6 1,-2 6 0,-5 6 0,-2 9 0,0 3 0,-5 13 1,19-9-1,-6 11 1,1 4 0,6 2 1,3-2-1,0 2 0,-1 0 0,2 0 0,-4 0 0,0 2 0,-6 4 0,-4 3-1,-5 8 1,-8 6-1,-8 3 1,-6 8-1,-6-1 0,-3 3 0,1-5 0,0-5 0,8-11 0,11-10 0,6-13 0,21-22 0,10-5 0,6-13 0,9-3 0,3-3 0,-1 1 0,-3 6 0,-10 8 1,-7 11-1,-11 13 0,-17 7 0,12 12 1,-12 3-1,-2 3 0,4 2 0,5-5 0,4-6 0,11-7 1,7-6-1,6-7 0,2-7 0,3-2 0,-1-3 1,-5 3-1,-6 8 0,-7 7 0,-8 9 0,-11 9 0,-2 11-1,-6 6-2,-4 3-2,4 10-5,-9-12-1,9 8-1,-6-23-4,20 11-4,-8-27-3,31 3-2,-4-28 1,36 11 2,1-24-1,36 4 0,8-8 2</inkml:trace>
  <inkml:trace contextRef="#ctx0" brushRef="#br2" timeOffset="87789.0213">16746 11862 79,'10'-11'38,"-5"-6"-1,11 11-5,-21-10-23,5 16-3,-7-16 0,7 16-1,-28 0-1,5 11 1,-4 9-2,-4 11 0,-3 9 0,0 12-1,5 2-1,5 4 1,14-3-1,13-6 0,11-12 0,16-18-1,17-14 0,8-21 0,8-17 0,6-13-1,-2-6 0,-8-9 0,-8 2 0,-13-2 0,-15 8 1,-9 12 1,-14 7-1,-12 15 3,-5 5-3,-1 10 3,-1 8-2,9 5-1,3 7 1,14-3-3,10 5 2,10-5-2,15 3 3,0-4-3,6 2 2,-1-2 1,-4 1 0,-7 3-1,-11 1 1,-9 5-1,-12-1 1,-8 4-1,-8-1 1,-7 5-1,-3 0 0,-3-2 0,4-3 1,6-3-1,7-7 0,8-14 0,16 0 0,12-17 0,10-8 1,11-11-1,4-3 0,1-8 1,-2 2-1,-2 3 0,-10 7 1,-12 6-1,-4 12 0,-11 10 0,-13 7 0,5 23 0,-13 4-2,-1 10 0,2 4-1,3-2-3,13 5-3,0-16-2,19 0-5,-2-27-4,30 4-4,-9-33 0,28 5-1,-12-26-2,19 2 3,-10-14 1,-1-2 4</inkml:trace>
  <inkml:trace contextRef="#ctx0" brushRef="#br2" timeOffset="88511.0626">18338 11514 96,'-33'36'40,"-16"5"1,5 22-1,-9-2-27,9 6-10,6-3 1,13 0-3,11-8 1,16-9-4,15-6 3,11-13-1,15-9-1,6-11 0,6-10 0,4-10 0,-2-6 0,-5-7 0,-9-4 0,-10-4 1,-5 2-1,-8 0 1,-4 6 0,-7 5 1,-1 9-1,-8 11 1,0 0 0,6 28 0,-8 1-1,-6 13 2,-3 3-2,1 2 1,-4-1-1,9-2 1,1-5-1,4-5 0,4-7 0,6-9 0,3-7-1,3-4 0,2-3 0,-4-6 0,0-2-1,0-3 1,-3-2 0,0-3 0,-3 2 1,1-4 0,-1 2 0,4 1 1,-2 3-1,2 2 1,-12 6-1,20-3 1,-20 3-1,15 12 0,-15-12 1,5 19-1,-5-19 1,2 18 0,-2-18-1,0 0 1,0 0 0,0 0 0,-12 5-1,12-5 0,0 0 0,-10-16-1,10 16-1,0 0 0,-11-11 0,11 11-1,0 0 1,-11-4 0,11 4 0,0 0 1,0 0 1,0 0 0,0 0-1,3-11 0,-3 11-4,0 0-4,13-3-7,-20-16-6,21 19-3,-19-22-3,22 15-4,-7-20-1,16 4 1</inkml:trace>
  <inkml:trace contextRef="#ctx0" brushRef="#br2" timeOffset="89253.105">18579 12153 94,'-18'15'38,"12"6"0,-8-11-8,18 5-22,-3-1-5,8 0 0,1-6 0,9-2-1,0-9 1,9-4-1,3-10 0,5-5 0,1-7 0,4-6 0,-1-7-1,0-4 1,-3 1-1,-1-2-1,-3 3 1,-4 4-1,-6-1 0,-5 15 3,-1 5-3,-5 11 0,-12 10 0,-1 15 0,-8 13 0,-9 14 1,-7 17-1,-6 10-3,-8 12 3,-3 10 1,-6 7-1,-3 2-1,0 2 0,0-2 1,3-9-1,4-9 0,6-13 0,9-14-1,3-17 2,10-16 0,2-21 0,11-11 0,8-13 0,4-14 0,5-10 1,8-8-1,8-12 1,10-6 0,8-1 0,7-3-1,3 1-1,-1 4-3,5 10-5,-13 1-5,5 29-8,-23-12-6,8 33-2,-28-12-3,8 23-3,-19 0 0</inkml:trace>
  <inkml:trace contextRef="#ctx0" brushRef="#br2" timeOffset="89660.1283">16974 12522 57,'-26'8'36,"26"-8"1,14-3 0,21-14-17,23 11-15,8-6-1,14 9 2,1-4-1,13 7 1,0-1 0,9 2-2,1-1 0,11 0-2,6-3 1,2-1-2,4-4-1,-4-5 0,0 0-3,-16-7-4,-4 10-9,-36-19-12,-2 18-4,-39-16-8,-6 15-1,-26-8-1</inkml:trace>
  <inkml:trace contextRef="#ctx0" brushRef="#br2" timeOffset="90738.19">20009 11897 81,'1'-25'38,"2"6"-1,-7-2 1,4 21-33,-16-13-2,-2 22 2,-8 4-1,-3 15 0,-8 6 0,3 8 0,0 2-1,11 4 1,7-6-2,14-3 0,14-12-1,14-10-1,12-13 1,7-15-2,9-9 1,-5-8-1,1-11 1,-6-5-1,-6-2 0,-11-3 0,-5 4 0,-11 6 4,-7 5-4,-2 4 4,-4 6-2,-2 11 2,2 0-2,2 13 3,11-2-3,5 5 0,10 2 1,5 3-1,4 2 0,2-2-2,-4 7 2,-5-1-3,-7 7 2,-8 1-2,-17 7 2,-12 3-3,-7 1 4,-6 3-1,-5-2 0,-1-1 0,4-8 0,6 0 0,12-12 0,13-13 0,0 0 0,28-7 0,10-11 0,6-9 0,8-1 0,3-6 0,-3 5 1,2 2-1,-12 5 1,-10 7-1,-10 10 1,-11 11-1,-11 10 0,-11 5 0,-3 9-1,-5 4 0,4 7-2,-3-1-1,12-1-2,4-11-2,20 3-6,-5-22-4,26 6-7,-12-30-1,21 5-2,-16-23-2,14 7-1,-16-14-2</inkml:trace>
  <inkml:trace contextRef="#ctx0" brushRef="#br2" timeOffset="91087.2099">20844 11869 101,'0'0'40,"0"0"1,6 16-2,19-1-32,0 0-2,13 3-2,6-7 0,5 0-1,5-9-1,-2-4 0,0-6-1,-8-7 1,-6-6-1,-10-5 0,-13-3-1,-11-4 3,-13 4-2,-10 3 2,-12 6-2,-9 15 3,-12 9-3,-7 16 0,-3 14 1,5 12-3,8 9 3,9 7-3,15 0 2,22-9-2,20-6 2,25-11-2,22-9-3,9-20-5,16 1-3,-5-27-7,11 15-5,-26-29-6,5 16-2,-37-13-3,-12 11-2,-25 2 5</inkml:trace>
  <inkml:trace contextRef="#ctx0" brushRef="#br2" timeOffset="91327.2236">20426 12478 105,'-27'31'42,"16"-16"2,34 1-3,15-14-36,35-9-2,15-5-1,15-2 1,8-5-4,-2-2-1,0 5-7,-20-12-4,-6 17-8,-34-21-7,1 21-7,-35-17-5,-7 11-3,-26-7 2</inkml:trace>
  <inkml:trace contextRef="#ctx0" brushRef="#br2" timeOffset="91907.2568">5685 13371 57,'24'-23'40,"-3"9"-2,-14-1 2,-7 15-28,0 0-8,-14 32-1,-2 9 0,-5 21 0,3 13-2,-1 11 0,5 9-1,5-1-2,6 0-2,4-22-9,16 1-24,-3-28-3,10-7 0,-6-28-1</inkml:trace>
  <inkml:trace contextRef="#ctx0" brushRef="#br2" timeOffset="92094.2675">5541 13860 89,'-15'5'41,"4"-7"1,24 9-1,4-9-37,22-4-3,17-2-1,8-1-3,10 4-4,-4-16-17,20 20-14,-20-10-2,4 12-1,-19-9 0</inkml:trace>
  <inkml:trace contextRef="#ctx0" brushRef="#br2" timeOffset="92498.2906">6224 13765 76,'-19'8'41,"-5"-2"-1,8 11 2,-9 4-35,10 3-2,4 2-1,10 5 0,4-1-2,11-4-1,8-8 0,12-3 0,6-14 0,10-8 0,3-12 1,4-8-2,-5-6 1,-1-2 1,-8-2-1,-7 0-1,-11 7 0,-7 6-1,-6 7 1,-12 17 0,0 0-1,-3 26 1,-6 19-2,-1 16 1,-5 23-1,-2 18 1,-4 12 0,1 8 1,-3-1-3,-2-7 1,2-11 1,-5-17-1,5-21 1,-1-24-3,7-20-2,-5-31-5,17-8-5,-8-33-8,20 2-5,-9-32-3,23 4-5,-7-21-1</inkml:trace>
  <inkml:trace contextRef="#ctx0" brushRef="#br2" timeOffset="93055.3225">6885 13804 79,'11'-2'41,"3"11"0,-14-9 0,3 19-32,-12-1-5,0 6-1,-2 9-2,-2 6 0,-3 5-1,1 3 1,1 0-1,1-1 0,2-8 0,2-6 0,4-11 1,4-10-1,1-11 1,9-20-1,-1-4 0,1-11 0,3-6 1,-3-5 0,3-6 0,2 1 0,2-1-1,1 3 1,8 3 0,-1 8 0,4 9-1,4 8-1,2 12 1,-1 12 0,-2 13 0,-9 10 0,-4 8-2,-9 9 2,-5 0-1,-9 4 0,-10-2 0,-5 1-1,-7-5 2,-5-4-1,-1-3 1,-1-7-1,4-3 1,-1-3 0,3 3 0,2 0 0,2 9 0,-1 8 0,0 10 0,2 13 0,-1 6-1,-4 2-2,8 5-2,1-10-6,14 0-6,-3-33-9,31-1-3,-10-40-5,29-6-4,-7-25 0</inkml:trace>
  <inkml:trace contextRef="#ctx0" brushRef="#br2" timeOffset="93446.3449">7322 13997 101,'-14'16'40,"18"8"2,-4-24-13,28 1-26,8-10 0,13-3-1,10-12 0,6-3 0,-1-8-1,-3 1 0,-8-6 0,-11 3 0,-14-1-1,-13 4 0,-16 3 0,-12 8 0,-14 6 0,-6 14 0,-9 15 0,-3 12 0,0 14 0,-2 11 0,14 11 0,5 0-1,12 0 0,16-8-2,15-6-1,15-16-5,29-1-8,1-35-11,36 9-3,-3-31-2,35 5-8,-1-16 0</inkml:trace>
  <inkml:trace contextRef="#ctx0" brushRef="#br2" timeOffset="93910.3714">9126 13946 79,'-2'-34'40,"4"4"0,-20-7-9,4 15-23,-7 8-2,-5 15-1,-11 7-1,0 14 1,-4 9-2,5 6-1,1 1 0,12 1 0,13-1-1,10-3 0,14-11-1,14-9 0,10-10 1,13-7 0,7-10 0,-6-4 0,0-6-1,-2-7 1,-15-2 0,-12-4 0,-14 3-1,-16 0-1,-9 2 0,-7 2 0,-3 7-1,-3 5-1,8 10-2,3 4-1,20 14-5,-2-12-2,35 23-5,-11-23-7,38 17-4,-10-23-2,28 1-7,4-14 1</inkml:trace>
  <inkml:trace contextRef="#ctx0" brushRef="#br2" timeOffset="94128.3839">10511 13111 80,'-25'-44'40,"-14"24"0,-20 8-2,-2 28-31,-6 21-2,4 24-1,2 21-1,4 16 0,6 8-1,13 6-2,10-5-1,9-9-5,23-2-6,-9-32-20,23-7-9,-7-26 0,9-8-2</inkml:trace>
  <inkml:trace contextRef="#ctx0" brushRef="#br2" timeOffset="94302.3938">9824 13744 99,'-9'-22'43,"18"11"2,5-10-3,23 19-37,7-14-5,13-2-2,18 12-7,-2-18-11,33 26-10,-13-19-6,20 20-6,-4-7-2</inkml:trace>
  <inkml:trace contextRef="#ctx0" brushRef="#br2" timeOffset="94783.4213">11671 13676 87,'-39'-11'41,"-13"-8"-1,11 24-6,-15 0-26,3 14-2,-4 9-1,5 17 0,5 7-2,9 4 0,15 1-1,14-5-1,17-11-1,14-9 0,14-13 0,15-19 0,6-15 1,9-13 0,-2-12 0,0-4 0,-13-4-1,1-5 1,-11 0 0,-11 4 0,-6 10 0,-6 9-2,-8 7 2,-10 23-1,0 0 0,6 22 0,-10 15-1,0 13 1,-2 8-3,5 3 1,5 0-3,6-12-1,13-5-3,9-32-6,29 0-6,-12-48-6,35 3-2,-12-39-2,23 2-2,-14-25-3</inkml:trace>
  <inkml:trace contextRef="#ctx0" brushRef="#br2" timeOffset="94970.432">12663 12998 98,'-33'64'41,"-15"13"2,11 27-2,-9 10-36,13-3-3,7-4-2,7-8-3,10-8-3,2-21-7,23 0-13,-17-39-9,17-1-5,-16-30-3,11-4 2</inkml:trace>
  <inkml:trace contextRef="#ctx0" brushRef="#br2" timeOffset="96148.4994">12281 13536 101,'0'0'43,"14"7"1,13 13-4,6-14-37,9 4-1,10-1-1,7 0 0,3-5 0,5 0 0,-2-4-1,-3-1 1,-5-4-1,-5-2 0,-10-2 1,-11-1-1,-10 1 0,-21 9 0,0 0 0,-16 6 0,-14 15 1,-6 9-1,-5 13 0,-1 6 1,2 10-2,3-4 1,12 3 0,13-8 0,14-13-1,15-13 1,18-20 0,14-16 0,16-17 1,8-15-1,2-11 0,0-11 0,-4-4 0,-11-1 0,-12 8-1,-18 6 0,-16 11 0,-16 12 0,-10 16 1,-8 10 0,-2 11 0,1 8 0,6 3 0,6 1 1,9-1-1,14-4 1,8-4-1,8-6 1,7-4 0,4 1 0,0 0 0,2-2 0,-6 5-1,-8 6 1,-6 3-1,-9 8 1,-8 7-1,-13 6 0,-3 6 0,-8 2 1,0 1-2,-2-2 1,4-2 0,2-9 0,9-11 0,5-15-1,15-7 1,3-13 0,7-10 0,4-7 0,5-6 0,0-4 0,-2 3 0,0 4 1,-7 6-1,-5 10 0,-5 8 1,-15 16-1,14-12 0,-14 12 0,1 14 0,-1-3 0,4 0 1,1 1-1,5-2 0,3-3 1,3-4 0,7 0 0,-3-3 0,6-1 0,-1-4 0,-1-1 1,0-2-2,4 0 0,0 1 0,-4 1-2,0 5 2,-6 6-1,-2 9 1,-3 4-1,-7 10 1,-6 5-1,-2 2 0,-4-1-2,2 2-3,0-10-2,11-3-3,3-16 0,22 2-3,0-22-2,29 12-4,-5-24 0,27 20 0,-16-16 0,25 23-2,-18-5 1,1 18 2,-13 6 8,-23 2 26,9 26 6,-38-22 4,14 26 4,-31-31 0,14 15 4,-17-33-1,18 8-9,-8-12-24,7-36-9,15 14-3,-13-26-7,21 17-7,-17-30-7,21 12-2,-19-19-1,11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0:05:29.44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1211 1122 78,'19'-46'37,"-19"46"-2,0 0 2,0 0-33,0-12-1,6 33 0,-2 14 0,-1 11-1,-1 9 0,-1 10-2,0 11 0,-2 0 1,2-3-2,2-6 2,-3-9-1,3-8 0,-2-9 0,0-13 1,3-12 0,-4-16 0,0 0-1,10-31 0,-2-3 2,-1-10-2,1-8 2,-1-10-2,2-9 1,-9 71 0,10-76 1,-10 76 0,9-88-2,-9 88 2,19-83-2,-19 83 1,21-83-1,-21 83 0,34-77-1,-34 77 0,40-66 1,-40 66 0,48-48-1,-48 48 1,47-28 2,-47 28-2,0 0 2,52 14-2,-27 21 1,-14 13-2,-12 7 3,-19 0-3,-3-1 1,-10-11-1,1-5 1,6-14 0,2-3 0,2-6 0,5-4 1,4-3-1,1-1 1,12-7-1,-5 19 1,7-7-1,8 4 1,5 1-1,11 4 1,5 4-1,10 3-1,8 2-1,4-2-2,10 3-7,-7-9-25,10 5-3,-9-9 0,4-2 0</inkml:trace>
  <inkml:trace contextRef="#ctx0" brushRef="#br0" timeOffset="430.0246">2020 1403 92,'12'2'37,"-2"1"-1,12 3 1,5-6-34,5-1-1,4-6 1,8 1 0,1-8-1,4-1-1,-3-5 1,-1 1 0,-10-6 0,-5 3 0,-12-4 0,-10-1-1,-8 27 1,0 0-1,0 0 1,-35-43-1,-4 34 0,-8 8 0,-4 13 0,-3 9 0,-3 12 0,6 10 0,6 4-1,23 8 0,11-5 0,13-2-1,14-3 1,15-11-3,20-6-1,9-10-2,17-4-1,-3-20-8,19 2-23,-10-17 0,5 3-2,-15-9 2</inkml:trace>
  <inkml:trace contextRef="#ctx0" brushRef="#br0" timeOffset="735.042">3001 1257 91,'2'-17'38,"-2"17"1,0 0 0,-13 16-31,3 8-3,6 11 0,-6 4-3,5 7 0,-4 1 0,9 4-2,0-4 2,6-4-1,6-9 0,5-8-2,6-13 2,10-17 0,2-12 0,7-16 1,0-11-1,2-10 0,-6-6-1,1-4 0,-39 63-1,34-63-3,-34 63-1,22-64-5,-22 64-13,28-60-18,-28 60 2,20-53-2,-20 53 3</inkml:trace>
  <inkml:trace contextRef="#ctx0" brushRef="#br0" timeOffset="918.0525">3525 1066 79,'24'23'39,"-10"10"0,1 12 2,-8 3-23,-6 5-14,-6 3-1,3-9 0,-1-1-2,2-2-2,4-2-3,-2-9-2,14-4-12,-15-29-21,26 14 1,-14-22-3,12-9 3</inkml:trace>
  <inkml:trace contextRef="#ctx0" brushRef="#br0" timeOffset="1068.0611">3736 1211 91,'0'0'37,"-14"-53"2,14 53-3,0 0-32,-18-63-7,18 63-18,0 0-16,11-46-1,-11 46-1,0 0 1</inkml:trace>
  <inkml:trace contextRef="#ctx0" brushRef="#br0" timeOffset="1420.0812">4103 1084 79,'36'15'40,"20"6"0,-24-5 0,-18 0-18,-28 0-19,-12 6 1,-15 2-1,1 0 0,3 1-3,8-6 2,6 2-1,7-1 0,8-5 0,11-5-1,12-5 0,7-3 1,8 0-1,6-2 0,-2 4 0,4-1 1,-7 6 0,-6 3-1,-8 5 0,-5 3 1,-11 1 0,-7 5-1,-2-1 1,-6 2-1,-2-6-1,1-2-2,8-7-1,7-12-8,0 0-20,14-19-9,12 3 2,1-13-3</inkml:trace>
  <inkml:trace contextRef="#ctx0" brushRef="#br0" timeOffset="1633.0934">4645 1206 106,'11'-1'41,"-7"10"1,-8 13-2,-5 9-33,0 3-4,0 5 0,1 1-1,1 3-1,2 0-1,8-5-2,1-6-2,10-5-4,-14-27-18,33 10-14,-13-16-1,13-7 0,-10-13 0</inkml:trace>
  <inkml:trace contextRef="#ctx0" brushRef="#br0" timeOffset="1783.102">4770 1061 103,'0'0'25,"-32"-60"-23,32 60-1,-21-54-40,21 54-3</inkml:trace>
  <inkml:trace contextRef="#ctx0" brushRef="#br0" timeOffset="2187.1251">5272 955 101,'-13'-61'42,"13"61"-1,-6-46-2,6 46-35,0 0 0,0 0-1,0 0-1,0 0 0,-3 61-1,1 15-1,2 17 1,0 4-2,4 3 0,-1-7-3,1-22-4,12-16-30,-14-18-1,12-10 0,-14-27-2</inkml:trace>
  <inkml:trace contextRef="#ctx0" brushRef="#br0" timeOffset="2524.1443">5166 1198 113,'-23'-13'40,"9"9"1,14 4-1,0 0-37,9 6-1,23-9 1,12-1-1,-44 4 0,59-7-1,-59 7 1,72-9-2,-72 9 2,81-12-2,-81 12 1,75-9-1,-75 9 1,73-8 1,-39 9-2,20 9 0,-23 3-2,-1 13 2,-23 6-1,-7 9 1,-9 2-2,6 3 1,-3-2-4,1-5 0,11 0-9,-7-17-19,16-6-6,-5-14-1,13-7-1</inkml:trace>
  <inkml:trace contextRef="#ctx0" brushRef="#br0" timeOffset="3021.1728">5844 1059 113,'-11'-63'41,"11"63"2,-13-56-2,13 56-38,0 0-2,-4-56 0,4 56 1,0 0-2,0 0 1,0 0-1,59 17 2,-59-17-2,7 33 2,32 17-2,0 10 1,-10 2-1,-6 7 0,-16 0 0,-10 2 1,-10-11-1,-5-18 1,5-13-1,4-7 2,9-8-2,0-14 0,22-9 0,1-11 0,5-8 0,8-4 0,1-10 0,-37 42 0,39-47 0,-39 47 0,43-47 0,-43 47 0,37-45 0,-37 45 0,37-28 0,-10 10 0,-5 13 0,-6 13 0,-4 13 0,-2 9 0,-5 8-3,4 2-2,12-2-3,-7-13-10,27 0-6,-9-15-12,20-1-3,-2-13-1,12-5 1</inkml:trace>
  <inkml:trace contextRef="#ctx0" brushRef="#br0" timeOffset="3524.2015">6920 1172 116,'-23'-17'41,"-7"20"1,-15 7-1,-1 20-36,-9 0-2,7 17 0,15-4-1,19-4 0,13-8-2,11-6 0,7-12 0,12-10 0,8-10 0,7-10 0,0-8 0,3-9 0,-3-3 0,-44 37 0,0 0 0,61-61 0,-61 61 0,0 0 0,45-44 0,-19 38 0,-26 6 0,9 38 0,-20 12 0,5 24-2,-20 11 1,3 24 0,0-2 0,2-1-1,0-7 2,2-6-1,-2-17 1,2-10-1,1-18 1,-1-12-1,4-18 1,-2-13 0,-1-14 1,2-13-1,2-16 0,5-18 1,4-9-1,6-20 1,12-1-3,6-6 1,14 3-4,4-10-10,22 18-7,-8 1-3,31 20-12,-11 9-3,19 14-1,-2 5 1</inkml:trace>
  <inkml:trace contextRef="#ctx0" brushRef="#br0" timeOffset="4438.2538">8194 956 86,'0'0'39,"29"-61"-1,-29 61 2,0 0-32,0 0-3,0 0 1,0 0-2,-10 45-1,-9 12-1,2 14 1,-2 4-1,5 7-1,1-5 0,11-8 0,14-30 0,9-13 0,4-15-1,12-15 1,7-14 1,3-11-1,-47 29 0,56-43-1,-56 43 2,56-55-2,-56 55 2,57-57-2,-57 57 1,45-56-2,-45 56 2,0 0-1,52-55-1,-52 55 0,26-5 0,-10 22 0,-2 17 0,-3 18 1,-1 8-1,8 3 1,2-4-1,4-17 1,5-15 0,5-14 1,-3-16 0,1-15 0,-3-18 0,-29 36 0,24-55 1,-24 55-1,24-71-1,-24 71-2,14-89 1,-14 89-2,13-86 0,-13 86-5,5-83 0,-5 83-9,14-67-4,-14 67-4,8-55-12,-8 55-1,0 0-2,0 0 5</inkml:trace>
  <inkml:trace contextRef="#ctx0" brushRef="#br0" timeOffset="4868.2784">9443 1114 97,'-31'16'41,"-26"4"1,-14 13-1,-10 6-30,5 13-6,5 4-1,18 2-1,26-13-3,23-4 2,16-14-2,18-9 1,16-9-1,11-11 1,8-10 0,6-10-1,-5-8 1,-2-9-1,-7 1 1,-13-1 0,-15-2-1,-9 4 1,-9 4-1,-9 11 0,-7 13-1,-8 11 1,-2 9-1,-2 9 1,1 11-2,2 4 1,8 7-1,2-4-1,10-3-1,7-7-1,18 3-7,-5-17-7,27 0-5,-17-16-6,25-2-8,-13-7-1,8-4 1</inkml:trace>
  <inkml:trace contextRef="#ctx0" brushRef="#br0" timeOffset="5373.3073">9938 1206 102,'-17'7'40,"-8"7"1,8 15-1,-7 2-35,7 7-1,-2 2 0,10-2-1,5-4-1,9-4 0,8-9-1,11-10 0,5-9 0,10-9 0,1-10 0,5-10 0,2-5-1,0-8 1,-47 40 0,48-47-1,-48 47 1,40-48-2,-40 48 2,0 0-2,45-66 2,-24 59-2,-21 7 1,0 43-1,-18 12-1,5 29 1,-13 14 0,2 23 0,-4-7 0,1 5-1,2-7 2,2-5-2,3-18 2,4-15-1,1-19 1,2-17-1,2-18 1,-1-20 1,5-19-1,1-15-1,2-9 1,1-21-2,6-8 0,1-12-1,8-1-2,0-5 2,11 10-5,-4-9-6,23 13-7,-12-1 0,24 20-7,-9 1-6,18 11-2,2 1 0</inkml:trace>
  <inkml:trace contextRef="#ctx0" brushRef="#br0" timeOffset="5710.3266">10640 1170 112,'61'-41'40,"-61"41"3,14-6-3,-28 18-36,-13 11 0,-17 8-2,-1 8-1,-6 5 0,19 2 0,27-14-2,14-5 2,15-9-1,13-5 0,9-5 0,1-1 0,0-4 1,-7 2-1,-7 3 0,-14 4 0,-10 7 0,-18 5 1,-15 8-1,-6 1-1,-12 3 1,-1 3-1,1-2 1,-2-2-2,8-7-1,6-7-4,21-4-10,-6-19-4,34 4-4,-10-22-7,35-1-7,7-13-2,26-1 1</inkml:trace>
  <inkml:trace contextRef="#ctx0" brushRef="#br0" timeOffset="6190.354">12146 928 77,'5'-52'40,"-5"52"-1,0 0 2,11-51-33,-11 51-1,0 0 0,0 0-2,4 38-2,-12 25-1,-13 19 0,6 19-1,-1 10-2,8 8-1,8-10-3,9-15-3,11-20-9,-13-24-20,14-5-2,-10-21 1,13-7-1</inkml:trace>
  <inkml:trace contextRef="#ctx0" brushRef="#br0" timeOffset="6675.3818">11941 1278 77,'-28'-22'40,"0"6"0,15 16 0,-1-2-11,14 2-26,21 11-1,12-8 0,15 0 0,17-2-1,9-2 1,11-3 0,4-3-1,0 1 0,-8 0 0,-11 0 0,-15 2 0,-14 1 0,-16 3 0,-15 1-1,-10-1 1,-14 18-1,-7 1 0,-5 6 0,-4 9 0,1 4 0,-1 3 0,12 4 0,7-1 0,16-5 0,12-8 0,16-11 0,13-16 1,11-7-1,3-8 1,4-14 0,-7-8-1,-13-6 0,-11-5 0,-17-2 0,-18 4-1,-21-4-1,23 46 0,0 0-3,-59-56-2,59 56-11,-70-41-4,70 41-4,-39-17-6,5 16-8,15 3-1,23 11 3</inkml:trace>
  <inkml:trace contextRef="#ctx0" brushRef="#br0" timeOffset="7310.4181">14189 1226 86,'32'-53'39,"-32"53"1,0 0 0,0 0-21,0 0-17,-40-38 0,-3 43 1,-11 7-2,-2 9 1,-7 3-1,11 7 0,6 6-1,15 0 1,31-14-1,9-2 1,18-6-1,7-4 0,8 1 1,3 2-1,-2-3 0,-4 3 1,-7 2-1,-13 6 1,-14 2-1,-10 5 0,-14 1-1,-13 1-1,1-2 1,-7-1-3,2-6-1,4-10-5,18 2-13,-4-21-14,29 1-2,4-12-1,20-2 1</inkml:trace>
  <inkml:trace contextRef="#ctx0" brushRef="#br0" timeOffset="7694.4401">14363 1436 105,'-20'2'38,"20"-2"3,-18 14-2,18-14-37,0 0 1,31 9 0,0-11-1,11-4 0,3 0 0,1-6-1,-1-5 1,-5-2-1,-8-4 0,-10-4 0,-12 0 0,-10-3 0,-12 1-1,-7 2 1,-7 9-1,-9 8 1,-8 10-1,-4 14 0,-2 11 0,-1 10 0,7 11 0,4 3 0,12 2 0,12 0-1,20-6 0,17-6-1,21-12-2,14-8-2,18-11-2,0-20-11,21 1-4,-13-19-11,8 3-4,-16-10 0,-4 1 2</inkml:trace>
  <inkml:trace contextRef="#ctx0" brushRef="#br0" timeOffset="8248.4718">15071 1302 104,'-24'5'38,"7"16"2,-6 4-1,3 6-34,0 9-1,5 7-2,1 5 1,4 3-2,2-4 0,3-2-1,2-9 1,3-3-1,3-12 1,0-10-1,-3-15 0,14-6 0,-4-14 0,0-10 1,4-9 0,6-7 0,-3-11-1,0-6 2,1-4-2,1-2 2,-19 69-2,20-62 0,-20 62 2,17-58-2,-17 58 0,24-49 1,-18 12-1,23 18 0,-7 6 0,6 26 0,-10 5-1,6 13 0,-5 4 0,-4 8 0,-9-4 0,-11 1 0,-5 3 0,-9-2 0,-5-1 0,-5 1 0,-3-3 0,-2 2 0,-1-4 1,4 5-1,3-3 1,3-3 0,5 2 0,4 5 1,3 0-1,3 2 0,0 2 0,2 4 0,-1 1-1,-3 4 0,1 0-3,-5-6-2,6 7-11,-14-23-4,18 12-6,-12-32-7,13 4-5,5-17-2,5-23 3</inkml:trace>
  <inkml:trace contextRef="#ctx0" brushRef="#br0" timeOffset="9659.5525">15661 1447 60,'4'-18'35,"-2"-1"0,-3-4 0,1 5-12,-8-8-16,6 7 0,-12-1 0,0 6-1,-11 10-1,2 10 0,-10 6-1,0 14 0,-7 6-1,-1 8-1,-2 5 0,3 5-1,10-2 0,3-1-1,13-4 1,8-2-1,17-11 0,8-9 0,15-8 0,11-14 1,6-14-1,5-8 1,-2-11 0,-1-6 0,-7-4-1,-4-3 2,-14 0-2,-8 2 1,-10 8 0,-4 5-1,-8 5 1,-3 11-1,5 16 0,-18-7 0,7 22 0,2 6 0,1 9-1,4 5 1,6 5-1,8-1 0,7-1 1,11-8-2,9-8 1,8-6 1,10-10-1,-1-11 0,1-9 0,-5-4 1,-3-3-1,-10-4 2,-8-1-1,-13 4 0,-3 5 0,-8 2 0,-5 15 1,0 0-1,-15 0 0,0 20 0,-7 9 0,3 7-1,-2 3 1,2 4-1,1-3 1,4-1 0,6-7 0,6-9-1,9-10 2,4-11-1,9-10 1,2-13 0,4-8 0,1-7 0,0-5 0,-2-4 0,0 1 0,-3 2 0,-8 6-1,1 4 0,-6 10 0,5 6 0,-4 4 0,4 9-1,7 4 0,6 3 1,6 2 0,7 1-1,11 0 1,2-1 0,3-4-1,0-3 2,-5-4-1,-9 1 0,-7-3 0,-13-1 0,-12-2 1,-10 10-1,-19-11 0,-8 11 0,-6 2 1,-5 9-1,-7 8 0,-1 4 0,-1 7 0,9 5 0,6 1 0,11 3-1,7 0 1,14-7 0,13-7 0,12-6 0,12-11 0,7-8 1,6-14-1,3-9 1,-1-2 0,-1-9 0,-7-4 0,-5 0 1,-8 4-2,-10-1 0,-4 10 0,-8 6 0,-6 7 0,-3 12 0,-11 7 0,1 11-2,1 4 2,-3 11-1,4 1 0,5 2-2,7-4 0,8-7-2,13-6-3,1-20-6,25-5-4,-14-21-1,29-2-3,-18-21 1,22-3 0,-70 53-2,61-75-5,-61 75 1,63-91 5</inkml:trace>
  <inkml:trace contextRef="#ctx0" brushRef="#br0" timeOffset="9834.5625">17504 1033 103,'0'0'41,"-4"-57"2,-29 62-4,15 32-34,-22 30-3,1 24 3,-7 8-6,14-3-1,15-13-5,14-23 0,16-10-13,-13-27-6,18-1-12,-18-22-1,10 3 0,-14-19 1</inkml:trace>
  <inkml:trace contextRef="#ctx0" brushRef="#br0" timeOffset="10031.5737">17131 1322 111,'-11'-13'41,"-3"5"0,14 8-1,14 10-35,11-3-3,11-1 0,14-4-3,9 2 0,7-9-3,7 3-4,-7-17-12,16 9-7,-24-11-10,7 6-3,-22-2-2,0 2 3</inkml:trace>
  <inkml:trace contextRef="#ctx0" brushRef="#br0" timeOffset="10374.5934">17752 1265 107,'-23'18'40,"9"7"1,0-7-1,12-2-38,11-5 1,12-2-1,8-7 0,13-3-1,6-8 0,3-4 0,6-6 0,-6-8-1,-51 27 0,50-31 1,-50 31 0,0 0-1,36-56 2,-36 56-2,0 0 2,-14-29-2,-22 26 1,-13 17 0,-11 8-1,-2 13 1,-1 7-1,12 15 0,13-2-1,33-9 1,19-10-1,14-12-2,18-7-4,3-14-9,30-2-5,-16-14-3,34 3-4,-21-14-8,20 3-6,-1-7 2</inkml:trace>
  <inkml:trace contextRef="#ctx0" brushRef="#br0" timeOffset="11284.6454">19009 1230 90,'33'-56'38,"-36"46"1,3 10-1,-25 16-34,6 14 1,-10 12-1,5 3-1,-4 6-1,10-4 1,4-3-2,7-1 0,4-11-1,3-5 1,5-12-1,7-12 1,3-8-1,4-10 0,1-11 1,0-9-1,2-10 1,2-8-1,-24 53 1,23-55-1,-23 55 2,20-58-2,-20 58 2,20-49-1,-20 49 0,4-34 0,7 19-1,-11 15 1,0 0-1,11 31 0,-8 1 0,8 9 0,1-5-1,14-11 3,3-16-1,10-7 0,5-14 0,2-11 1,-46 23-1,54-31 0,-54 31 1,53-37-1,-53 37 2,49-35-3,-49 35 0,0 0 0,55-43 0,-55 43 0,20-12 0,-4 28 0,-20 11-2,4 15 1,-14 8-1,5 8 0,-5-2-2,10-4-1,13-9-1,1-16-2,22-6-9,-7-20-3,26-3-2,-10-19-1,22-2-1,-16-18-5,14-4-7,-61 45 4</inkml:trace>
  <inkml:trace contextRef="#ctx0" brushRef="#br0" timeOffset="11468.6559">19940 1297 9,'0'0'20,"47"-47"5,-47 47 6,10-35 8,13 25 0,-23 10 2,-5 15-16,-15 16-23,7 18 1,-11 11-2,1 8-1,12-10-1,2-8-2,11-8-2,2-19-4,21-6-11,-10-19-7,21-3-10,-9-20-3,12-5 1,-9-14 1</inkml:trace>
  <inkml:trace contextRef="#ctx0" brushRef="#br0" timeOffset="11601.6635">20137 1142 101,'-18'-74'35,"18"74"0,-17-68-16,17 68-56,2-56-1,-2 56-4,0 0 2</inkml:trace>
  <inkml:trace contextRef="#ctx0" brushRef="#br0" timeOffset="11818.676">20711 1044 98,'36'51'41,"-39"7"1,-26 3 0,-24 3-35,-4 5-4,-4-5-1,20-8 0,6-8-3,3-6-1,14-10-2,4-15-3,14-17-12,0 0-9,32-12-12,-14-14 0,8-5 0,-9-9 2</inkml:trace>
  <inkml:trace contextRef="#ctx0" brushRef="#br0" timeOffset="11996.6861">20488 1262 103,'-25'-24'41,"9"19"1,-5 8-2,21 13-31,-5 5-4,13 7-2,13 1-2,12-3 0,18-4-3,9-4 0,17-5-4,3-15-3,20-5-11,-15-18-6,16 0-10,-17-10-4,-84 35-1,86-41 3</inkml:trace>
  <inkml:trace contextRef="#ctx0" brushRef="#br0" timeOffset="12206.6982">21442 991 102,'25'-62'44,"-25"62"1,0 0-2,0 0-38,-28 28 0,-12 26-3,-5 32 0,-5 16-2,7 7-2,6-6-3,13-14-3,31-29-11,-19-25-6,26-3-11,-11-19-5,14-3 0,-8-20 0</inkml:trace>
  <inkml:trace contextRef="#ctx0" brushRef="#br0" timeOffset="13078.748">21027 1292 112,'-27'-4'42,"27"4"0,-13 13 0,35-12-39,8-1-1,15-4 0,10-1 0,8-2-1,8-2 1,-1-4-2,0 1 1,-10 1 0,-12-2-1,-9 5 1,-11 2 1,-9 3-2,-19 3 0,0 0 0,-1 16 0,-11 1 0,-7 9 0,-2 1 0,-2 8 0,3 2 0,5 1 0,7 2 0,6-4 0,12-6 0,15-7 0,9-8 0,13-12 0,9-5 0,7-9 0,3-12 0,-2-6 0,1-10 0,-8-5 0,-8-7 0,-49 51 0,44-48 0,-44 48 0,0 0 0,42-74 0,-38 56 0,-4 18 0,-24 8 0,1 18 0,-1 13 0,-1 5-5,8 0 0,11-3-3,3-14-4,25-3-7,-3-17-1,28-1-3,-13-18 1,23 1-1,-15-16-5,9 2-3,-8-5 2,-11 0 9,5 6 33,-24-8 3,9 15 2,-22-4 5,0 21 7,0 0 5,0 0 4,-23 18-3,8 8-30,-6 6-1,5 4 0,-5 7-3,4 1 0,-1-2 0,11-2-1,-2-8-1,8-7 1,7-10 0,-6-15-1,25 6 1,-8-19 0,2-5 0,1-8 0,-2-2 1,-4-10 0,1-3 0,-2 0-2,-3 0 0,0 1 0,0 3 0,0 6 0,3 6 0,1 6 0,7 11-2,1-5-12,21 11-5,-12-1-3,28 8-3,-14-9-2,32 8-5,-15-5-6,22-3 1,-3 4 7</inkml:trace>
  <inkml:trace contextRef="#ctx0" brushRef="#br0" timeOffset="13581.7768">23023 1371 107,'0'0'39,"12"6"2,-1-7-4,16-6-33,8-2 0,7-2 0,6-2-2,9-6 0,-5-1 0,-1-5-1,-51 25 1,0 0-1,55-42 0,-55 42 0,0 0 0,0 0 0,13-56 0,-28 51 0,-22-3 0,-15 14-1,-10 10 0,-5 15 2,0 11-4,10 11 4,14 2-4,28 3 2,19-11-1,19-10-2,26-7-1,10-17-6,30-8-9,-9-17-3,29-4-2,-21-19-7,18-4-5,-16-8-4,-5-4 3</inkml:trace>
  <inkml:trace contextRef="#ctx0" brushRef="#br0" timeOffset="13927.7966">23996 1135 107,'0'0'41,"0"0"2,0 0 0,-29-50-27,-15 54-14,5 16 1,-10 9-3,12 1 0,0 5 0,22-2 0,16-6 0,22-5 0,8-6 0,8 1 0,1-2 0,0-1 0,-2-1 0,-5-3 0,-5 1 0,-10 8 0,-13-3 0,-9 3 0,-11 2 0,-13 2 0,-2 1 0,-6-1 0,0 2 0,0-3-2,9 0-10,0-13-5,28 8-3,-1-17-4,26 10-2,-6-21-3,36 11-5,-8-11-4,20 3 7</inkml:trace>
  <inkml:trace contextRef="#ctx0" brushRef="#br0" timeOffset="14101.8065">24476 1612 128,'-13'16'45,"-7"-15"-3,20-1-2,-23 13-40,23-13 0,-9-14-6,0-5-13,21 13-3,-20-8-3,17 12-6,-18-10-7,9 12-6,-14-2 0</inkml:trace>
  <inkml:trace contextRef="#ctx0" brushRef="#br1" timeOffset="20266.1591">23943 1715 61,'0'0'31,"0"0"-1,-18-5 0,18 5-23,-22 6-4,10-2 0,-8-1-1,1 1-1,-1 1 3,-1 1-2,-7-2 1,5 3 1,-6-2-1,1 1 0,-6-2 0,3 2-1,-5-1 0,-1-2 0,-2-1-1,1 1 0,-2-1-1,0-1 1,-2-1-1,3 3 1,-2-2-1,3-1 1,-3 2 0,2 3-1,-4-2 0,0 2 0,-2 0 0,-3 0 0,-1 1 0,-2 0 0,-4-4 1,1 0-1,-3 2 0,-1-2 1,-2-1 0,0 1 0,-5 0 0,1 0 0,-2 1-1,-2 1 0,-3-1 1,-2 4-1,-2-5 0,-1 2 0,0-2 1,1-1-1,0 1 0,1-1 0,3 0 0,-2-1 0,2 0 0,-3 0 1,0 0-1,-4 0-1,-1-1 2,2 1-1,-3 0 0,1 0-1,-1-1 1,2-1 0,-2 1 0,-1 0 0,-2 0 0,-2-1 0,1 0 0,-4 2 0,-1 0 0,1 0 0,-2-1 0,0 1 0,0 0 0,-2 0 1,1 0-1,-1 1 0,-1-2 0,2 2 0,-3 2 0,1-2 0,-3 1 0,2-1 0,1 3 0,-2-3 0,-2 0 0,2 1 1,-1 0-1,-3-1 1,1 0-1,1 1 0,-1-1 1,1 3-1,-1-3 1,1 1-1,-2-1 0,2-1 1,1 0-1,2-1 1,-3 0-1,5-1 1,-2 0 0,2-1-1,-2-1 1,2 2-1,-2 2 1,1-1-1,-6 4 1,3 0-1,-4-1 1,-2 3-1,2-2 0,-3 1 0,-1-2 1,0 1-1,1-1 0,-2-1 0,2-1 1,-4 1-1,2-1 0,0 0 0,0 0 1,1 2-1,-1-2 0,-1 2 0,-1-1 0,1-1 0,3 2 0,-2-4 1,-2 3-1,2-2 0,-1-3 0,-4 3 0,4-1 0,-1 0 0,2-1 0,-4 1 0,2-3 0,-1 3 0,-3-3 0,0 3 0,3-1 0,-1 0 0,-1 0 0,1 1 0,-3 0-1,-2 0 1,3 0 0,0 1 0,1-1 0,0 1 0,-3 0-1,0 1 1,-3-1 0,1 1 0,3 1 0,-5-2 1,0 0-1,-1 0 0,-4 0 0,0-4 0,1 4 0,3-3 0,-5 1 0,2 1 0,-4-1 0,-2 2 0,4-1 0,0 3 0,0-1 1,0 0-1,-1-1 0,-2 0 0,8 1 0,0-1 0,2-2 0,0 2 1,-2-1-1,1-1 0,1 1 1,1 0-1,-4 2 0,2 0 1,-6-1-1,-1 1 0,-2-1 1,-1 1-1,-2 1 1,1 0 0,-8 0-1,3 0 0,1 1 1,-1 0-1,2-1 0,-1 0 0,-3 1 0,3-1 0,5-1 0,0 3 0,-1-3 0,3 1 0,-2 0 0,2 0 0,3 3-1,-1-1 1,1-3-1,4 3 0,-6 0 1,5-3-1,3 0 0,3 0 1,0 0-1,4 0 1,1-3 0,-1 2 0,6 0 0,-2 1 0,5 0-1,-2 0 1,2 0 0,0 1 0,2 3 0,3-2 0,0 2 0,1 0 0,4 1 0,2 2 0,-2-4 1,4 2-1,2-1 0,4 2 1,4-2-1,0-1 1,4 1-1,-1-1 0,5 0 0,3 2 0,2-3 0,4 0 0,4-2 1,4 1-1,5 0 0,2 0 1,2-1-1,3 0 1,4 0-1,5 0-1,1 0 1,6-1 0,1 0 0,7 1 0,2-1-1,13 1 1,-14-2-1,14 2 0,0 0 0,-10-1 0,10 1 1,0 0-1,-11-2 1,11 2 0,-12 0-1,12 0-1,-12 1-1,12-1-3,0 0-8,-9-13-8,23 9-16,-10-8 0,12 4-1,-3-6 2</inkml:trace>
  <inkml:trace contextRef="#ctx0" brushRef="#br2" timeOffset="26231.5003">1376 2996 67,'-2'-16'34,"2"16"-1,-7-28-5,7 28-16,-10-17-1,10 17-3,0 0-2,0 0-1,-14 11-1,9 12-1,-8 11-1,4 11-1,-4 11 0,1 11-2,3 5 2,-4 0-2,9 2-2,-1-8-2,11 1-5,-9-25-25,22-5-1,-5-21 0,14-9-2</inkml:trace>
  <inkml:trace contextRef="#ctx0" brushRef="#br2" timeOffset="26674.5257">1553 2725 80,'-39'-45'36,"-5"15"-2,-8 2 1,1 20-31,-7 5 0,3 17-1,-2 11 1,1 13 0,-5 17-1,9 23 0,-1 16-1,10 20-1,4 12 1,12 7-1,13-1 1,24-1-1,17-15-1,24-19 1,20-28-1,20-30 2,22-30-1,14-29-1,9-29 2,-3-21-3,-4-17 2,-16-15-1,-17-10 0,-17-4 0,-27 3-1,-24 3 0,-25 3 0,-20 5 0,-18 11 0,-19 13-2,-14 17 1,-14 13-1,-4 22 2,-5 12-1,11 21-4,-1-1-12,30 27-17,7-3 0,31 5-2,18-8 1</inkml:trace>
  <inkml:trace contextRef="#ctx0" brushRef="#br2" timeOffset="27030.546">2608 2911 80,'-9'-21'39,"9"21"-2,-18-19 1,18 19-25,-19 29-11,10 3 0,-2 13-1,2 13 0,0 10 0,0 9-2,4 5 0,1-3-1,6-3-1,0-17-6,13-6-24,-7-26-2,12-9-2,-5-26 0</inkml:trace>
  <inkml:trace contextRef="#ctx0" brushRef="#br2" timeOffset="27223.5571">2581 2971 95,'-21'-28'37,"11"13"1,-2-4-1,12 19-31,18-18-3,9 8 0,8-3-2,8 1-1,7 0-1,4-2-2,7 9-5,-13-7-24,8 13-7,-14-4 1,1 14-1</inkml:trace>
  <inkml:trace contextRef="#ctx0" brushRef="#br2" timeOffset="27441.5695">2617 3266 85,'-28'27'38,"10"-16"-1,18-11 2,0 0-28,36-11-9,7-8-1,10-4 0,5-3 0,4-1-2,1 2-3,-5-3-6,1 18-25,-25-2-2,-6 20 0,-28-8-2</inkml:trace>
  <inkml:trace contextRef="#ctx0" brushRef="#br2" timeOffset="27648.5814">2620 3631 85,'10'8'37,"10"-18"1,17-5 0,6-20-25,10 0-12,12-7-1,8-6-1,5-1-6,-6-13-18,4 15-12,-11-6 0,0 15-1,-17-2 1</inkml:trace>
  <inkml:trace contextRef="#ctx0" brushRef="#br2" timeOffset="27965.5995">3436 3071 88,'0'0'37,"0"0"0,0 0 1,-10 11-33,10 8 1,-2 4-2,2 14-1,0 4 0,0 9-2,-2 3 1,3 1-1,-1-1 1,3-8-1,2-9 1,2-8-2,3-17 2,6-13-2,5-13 1,1-12 0,3-12-1,-1-8 1,4-11-2,-4-1 0,2-1-2,-7 5-1,1 10-3,-7-2-9,13 31-10,-19-10-9,14 30-2,-7-4-2,13 18 3</inkml:trace>
  <inkml:trace contextRef="#ctx0" brushRef="#br2" timeOffset="28402.6245">4137 3126 79,'-28'7'39,"-14"-7"-1,4 17 1,-11-4-29,8 14-2,0 3-2,6 9-1,3 5-1,7 1-2,11-2 0,12-3-1,10-6 0,12-8-1,8-11 1,7-13-2,11-11 1,-3-11 0,4-12 0,-3-9 0,-1-6 0,-11-5 0,0-3 0,-12 2 0,-3 6 1,-6 3-1,-5 10 0,-1 10 0,-5 24-1,0 0 1,-10 20-1,1 13-1,3 10-1,-2 4-1,7 11-1,-4-6-3,17 5-6,-7-28-10,24 8-10,-6-25-2,15-3-1,-4-20 0</inkml:trace>
  <inkml:trace contextRef="#ctx0" brushRef="#br2" timeOffset="28971.6571">4633 3154 62,'0'0'36,"-25"14"0,16 17 1,-10-5-16,10 20-15,-5-2 0,8 7-2,-4-4 0,6-2-1,0-7 0,4-8-2,3-8 0,0-10-1,-3-12 1,11-7-1,-2-14 0,0-7 1,1-6-1,-1-9 1,1-9-2,0-3 2,0-4-1,1 1 1,4 5-1,1 0 0,1 7 1,5 8-1,2 8 0,2 11 1,2 7-1,-4 9 1,0 6-1,-2 4 0,-1 5 0,-3 7 0,-10 5-1,-4 4 1,-6 5-1,-6 3 1,-7 3-1,-6 2 0,-2 4-1,-7-4 1,-1-2 0,-2-3-1,4-5 1,1-4 0,5-5 2,3-1-1,3-3 1,5 4 0,3 1 1,2 16 0,0 8-1,3 15 1,-10 9-2,5 5 1,-2 5-3,-2-3-5,8 4-6,-14-28-9,19 7-8,-14-33-7,16-4-2,-2-24 0</inkml:trace>
  <inkml:trace contextRef="#ctx0" brushRef="#br2" timeOffset="29602.6931">5491 3009 70,'-24'-29'37,"5"17"0,-17-6-11,4 25 6,-12-4-25,3 18 0,-7 5-2,4 14-1,4 5-1,4 5-1,3 2 0,12-2-1,8-2 1,10-6-1,10-8 0,16-13-1,9-12 1,13-10 0,7-13-1,5-11 1,-1-10-2,0-8 2,-6-7-2,-10-2 1,-12 0-1,-13 1 0,-14 5 1,-13 4-2,-11 11 2,-4 6-1,-7 10-1,0 11 1,1 13-2,2 8-1,12 13-2,4-2-4,22 17-7,-4-19-9,30 14-8,-3-16-2,22 2 0,-1-16 2</inkml:trace>
  <inkml:trace contextRef="#ctx0" brushRef="#br2" timeOffset="30574.7487">5891 3040 107,'-4'-19'38,"4"19"0,-18 1-2,9 17-31,-3 8-1,2 9-1,-3 7-2,3 5 1,-3 1-1,7 6 0,-2-6 0,7-5-1,-4-9 0,5-8 0,3-8 1,-3-18-2,12-4 2,-1-15-1,3-14 1,-3-6 0,6-9 0,-2-9 0,2-1 0,-2 2 0,2 5-1,-5 7-1,1 9 1,3 9 0,-2 10-1,6 10 1,2 8-1,5 1 0,4 6-1,7 2 1,5-1-1,2-2-1,2 2 1,1-7 0,-3 2 0,-7-3 0,-4-6 1,-8 1 0,-6-5 2,-6 1 0,-8-4 0,-6 11 1,-9-16 0,-6 16 1,-7 2-1,-7 9 0,-10 6 1,1 11-1,-5 8 0,0 6-1,3 4 1,7 2-1,9-3 0,12-3-1,14-8 0,16-10 0,11-13 1,11-11-1,5-10 1,6-12-1,2-11 1,-1-8-1,-7-2 1,-7-6 0,-3 2-1,-8 3 0,-6 5 0,-6 12 0,-5 7 2,-9 7-2,-1 13 0,-7 29 0,-2 0 0,3 11 0,-3 1-2,8 6 0,3-1 0,10-7 0,11-11-2,11-22-4,20-4-3,-2-31-2,21 5-3,-11-35-6,15 9-8,-18-21-6,3 5 1,-22-16 26,-4 4 7,-10 3 5,-17 0 8,6 23 8,-21-2 9,6 25 6,-14 12 3,5 33-22,-15 14-4,5 24-3,-9 13-4,4 13-1,-2 6-1,7 1-1,5-1-1,5-11-2,6-7-2,1-15-3,11-4-7,-11-30-7,15 2-8,-13-21-8,3-15 1,-11-13-2,7-2 4</inkml:trace>
  <inkml:trace contextRef="#ctx0" brushRef="#br2" timeOffset="30874.7659">6928 2953 113,'-10'-1'39,"20"15"0,-10-14-2,27 15-32,4-13-1,11-1-1,11-6-1,4-5 0,1-2-1,-3 0 0,-6 1 0,-4 3 0,-10 5 0,-3 9 0,-14 8-1,-8 9 1,-9 9-1,-2 6 0,-4 6-1,0-1 0,-1 1-2,-1-9 0,7-2-3,-1-22-4,14-1-4,-11-28-3,21 8-8,-15-36-7,15 3-5,-9-19 0,6-6 2</inkml:trace>
  <inkml:trace contextRef="#ctx0" brushRef="#br2" timeOffset="31004.7733">7507 2495 114,'-24'0'37,"4"15"-2,4-1-10,-5-13-45,27 18-10,-6-19-8,13 16-3,-4-10 3</inkml:trace>
  <inkml:trace contextRef="#ctx0" brushRef="#br2" timeOffset="31775.8174">7975 2893 109,'-15'9'37,"-13"0"1,10 27-8,-18 1-24,6 14 0,-5 2-3,10 5 1,4-3-2,14-5 1,11-10-2,13-13 1,15-20-1,10-14-1,10-15 0,0-15 0,-1-9 0,-7-6-1,-7-6 1,-13-1-1,-5 4 0,-14 4 0,-8 7 1,-4 7 0,-2 10 0,-4 6 0,6 4 1,5 5-1,2 12 1,21-10 0,0 9 1,5 3-1,5 1 0,4 6 0,-1 0 1,0 3-1,-9 7 0,2 5 0,-13 7-1,-5 3 1,-9 5-1,-5 4 1,-5-1-1,-5-4 0,1-4 0,1-8 2,9-13-2,4-13 0,8-10 0,8-16 0,14-8 0,1-4 0,6-4 0,2-1 0,-2 8 0,-3 6 0,-1 10 0,-7 14 0,-9 11 0,-3 14 0,-9 11 0,-1 11 0,-4 6 0,0 2 0,4 2-5,1-12-6,14 4-2,-2-25-2,25 4-3,-8-35-2,35 12-9,-16-32-5,15 4-4,-3-7 6,-3 2 2</inkml:trace>
  <inkml:trace contextRef="#ctx0" brushRef="#br2" timeOffset="31926.8261">9155 3050 105,'-43'5'43,"6"13"1,-6-16-4,14 2-20,10-1-24,1-11-8,18 8-2,14-3-4,10 17-6,-10-18-7,23 19-9,-8-8-2,8 5 3</inkml:trace>
  <inkml:trace contextRef="#ctx0" brushRef="#br2" timeOffset="33254.902">2977 3965 70,'0'0'34,"0"0"-2,24-5-7,-12 0-20,9 3-1,-1-1-1,8 3 0,1-2-1,7 4 1,-2-4-1,12 4 1,-2-5 0,8 3 0,5-4 0,8 2-1,1-3 0,4 2-1,7 0 0,7 2 0,2 0-1,3-2 1,2 2-1,3-1 1,5-2 0,5 1 0,3-3 0,-2 0 0,4-2 0,5 1 0,-1-1 0,4 4 0,2 0 0,-4 5-1,0 2 1,-1 1 0,-1 2-1,3 0 1,0 1 0,3-1-1,2-3 1,0-3 0,3-2 0,1-4 0,8-4 0,4-1 0,-2-1 0,0-2 0,-2 0 0,-1-2-1,3 5 1,-4 1-1,-9 0 0,-5 1 1,-3 4-2,-7-2 1,-8 6 0,-7-4 0,-7 3 0,-4 2 1,-4-3-1,-9 5 0,-3-5 1,-6 0 0,-4-3-1,-4 5 0,-7-4 0,-10 2 0,-5-1 0,-7 1 0,-4-1 0,-9 2 0,-9 2-1,0 0 1,0 0-1,0 0 0,0 0 0,0 0-1,0 0 0,0 0 1,0 0-1,0 0-1,0 0-2,6-14-6,8 19-7,-13-21-6,13 13-7,-12-14-6,10 3-2,-3-9 1</inkml:trace>
  <inkml:trace contextRef="#ctx0" brushRef="#br2" timeOffset="34607.9794">10803 2567 67,'-6'-22'35,"2"6"-2,-14-3 2,1 12-30,-12 4-1,-1 12 3,-9 6-1,1 13 0,-8 12-1,3 11 0,-4 4-1,1 9 0,2 3-1,11 3-1,4 0 0,8 1-1,9-11 0,9-4-1,11-7 0,11-9 1,7-10-1,8-12 0,5-10 1,2-9-1,0-9 0,0-7 1,-3-6-1,-5-3 0,-1-1 1,-8 2-1,-7 2 0,-6 5 0,2 5 0,-13 13 0,0 0 0,1 15-1,-6 5 0,-4 4 0,6 5-2,2-3-1,9 7-2,2-15-2,19 6-10,-6-30-7,28 10-4,-7-26-6,14 2-1,-6-18 2</inkml:trace>
  <inkml:trace contextRef="#ctx0" brushRef="#br2" timeOffset="34930.9979">11181 2952 91,'-20'0'37,"-14"0"0,4 19 0,-6-1-31,4 15-1,-2 1 0,6 7-2,6 1-1,10 2 0,9-6 0,12-4-1,7-6-1,8-15 1,6-6 0,3-12-1,1-9 1,3-11-1,-3-9 0,-2-5-1,-3-4 0,-5-3 0,-6 1-1,-6 3 0,-4 4-2,-13 7 0,1 16-2,-12 2 0,3 15-1,-7-1-3,16 24-11,-14-14-12,21 10-1,1-4-1,12-1 2</inkml:trace>
  <inkml:trace contextRef="#ctx0" brushRef="#br2" timeOffset="35280.0179">11581 2985 67,'19'-11'37,"-5"10"0,-14 1 1,0 0-17,-19 2-13,5 17-2,-11 0-1,-2 11-1,-2 6-1,2 4 0,2 3-2,8 1 1,6-6 0,9-1-2,8-11 1,9-7 0,10-17-1,7-5 0,4-16 0,1-7 0,0-10 0,-5-8 0,-1-1-1,-10-2-1,-6 4 0,-7 0-1,-8 12-1,-9 2-1,-1 18-2,-9-2-4,19 13-6,-29 9-8,27 12-6,-4-10-4,14 12 0,2-10 2</inkml:trace>
  <inkml:trace contextRef="#ctx0" brushRef="#br2" timeOffset="35664.0398">12062 2982 91,'-15'1'37,"-18"-2"0,5 17 2,-14-8-31,10 25-2,-6 5-2,11 9 1,0 2-3,11 3 0,9-6-1,12-6 1,8-20-1,18-15 0,7-26 0,17-19 1,7-17-1,4-12 1,0-11-1,-1-8-1,-6 1 1,-9 3-2,-10 15 2,-13 7-2,-11 14 2,-11 17-1,-5 31 0,-19 5 1,-4 32-2,-10 15 2,1 13-4,-4 9-2,14 19-7,-1-17-3,26 12-6,0-31-6,33 9-3,-3-28-7,29 4-2,0-17 4</inkml:trace>
  <inkml:trace contextRef="#ctx0" brushRef="#br2" timeOffset="36230.0722">13875 2469 80,'-9'-39'39,"-14"-3"-1,4 16 0,-19 3-30,4 18-3,-10 11 0,0 23-1,-7 13 0,4 21 0,-2 10-2,0 13 0,9 6 0,6 5 0,11 0-2,6-4 0,10-5-3,11-16-1,12-3-4,-3-28-10,20 6-7,-16-38-5,17 2-6,-14-26-3,6-1 4,-14-17 0</inkml:trace>
  <inkml:trace contextRef="#ctx0" brushRef="#br2" timeOffset="36968.1144">13283 2965 107,'-11'8'38,"1"-9"1,20 12-1,10-11-35,20-2-1,12-4-1,12-2 1,7-3 0,2-1-1,3-3 0,-6 1-1,-9 3 1,-9 4 0,-14 0-1,-14 4 1,-9 2-1,-15 1 1,0 11-1,-10 3 1,-9 5-1,-3 9 0,2 6 0,-4 8 1,1 4-1,8 1 0,11-1 0,6-3 0,12-8 0,9-11 0,10-14 0,10-13 0,6-14 0,0-11-1,-2-7 1,-3-7 0,-10-2 0,-6-3 0,-12 6 0,-12 1-1,-8 10 2,-10 6-1,-6 5 0,-2 8 1,-3 7-1,3 4 0,5 2 0,17-2 1,-11 20-1,18-8 1,8-2-1,10 0 0,7 0 0,6-2 0,-1 2 0,0 2 1,-2 3-1,-6 4 0,-7 4-1,-8 10 1,-9 2 0,-5 6-1,-5-4 1,-5 3-1,2-6 1,-1-9-1,0-6 1,9-19 0,0 0 0,0 0 0,-3-33 1,15 3-1,-2-6 1,7-3 0,1-4 0,4-1 0,1 4 0,3 3-2,-2 8-1,0 1-6,10 10-4,-11-5-4,20 20-7,-16-15-6,20 20-8,-3-9-4,22 8 2,0-4 6</inkml:trace>
  <inkml:trace contextRef="#ctx0" brushRef="#br2" timeOffset="51997.9741">3492 5620 67,'14'7'37,"-2"-1"-3,4 8 3,0-11-20,6 12-15,1-1 3,9 5-1,0-8 2,6 0-2,2-11 0,3-5 0,-3-9-3,-3-4 1,-6-8-1,-3-2 0,-15-5-1,-10 2 0,-9 3 0,-12 5 1,-9 8-1,-11 7 0,-1 14 1,-11 10-1,3 15 2,-2 9 0,6 9 0,5 3 0,15 3 0,12 0-2,17-9 0,17-8-2,25-12-3,11-18-7,31 2-17,-4-28-8,18 1-1,-4-19 0,2-2-1</inkml:trace>
  <inkml:trace contextRef="#ctx0" brushRef="#br2" timeOffset="52445.9997">4439 5510 88,'-39'-3'37,"7"16"1,-17 3 1,10 15-32,-3 4 0,10 10-1,1-2-1,12 4 0,11-7-1,14-6-1,13-14 0,17-10-1,8-17-1,12-11 1,4-14-4,0-8 2,-1-5-2,-3 0 1,-13-1 0,-8 3 0,-9 6-1,-12 11-1,-8 8 3,-6 18-1,0 0 1,-10 34 0,0 13 1,-2 20-1,2 17 2,0 14-1,1 12 0,-1 5 0,-2 3 2,-1-10-1,-4-11-1,-7-11 0,-1-15 0,-6-11 1,-4-19-2,1-17 0,-2-15-2,2-18-3,10-7-5,-2-24-4,22 3-10,-10-19-17,21-4 1,1-13-3,13-2 4</inkml:trace>
  <inkml:trace contextRef="#ctx0" brushRef="#br2" timeOffset="53012.0321">6263 5518 71,'6'-16'37,"-6"16"0,-2-18 0,2 18-23,-32 2-11,9 7 0,-10-2 0,5 10 0,-6 0 0,11 6-1,6 2 1,5-1 1,12 0-3,8-1 1,8-6-2,12-1 2,3-4-2,11-6 2,1-4-2,2-2 0,-1-2 1,-1-1 0,-8 3-1,-6 4-1,-11 3 3,-7 7-3,-14 4 3,-6 9-3,-10 4 3,-8 2-3,-2 3 2,-1-3-3,5 1-2,5-11 0,13 1-7,7-24-17,19-2-10,6-19 1,22 4-1,5-18 1</inkml:trace>
  <inkml:trace contextRef="#ctx0" brushRef="#br2" timeOffset="53418.0553">6937 5586 91,'-20'2'36,"-18"-2"2,5 17 0,-5-2-32,-1 12 0,1-1 1,6 14-2,-1-3-1,9 3 0,10-7 0,7-3-2,12-9 2,12-9-3,9-11-1,8-10 1,10-9-3,5-8 4,2-9-3,1-5 0,-7-1-1,-3 0 1,-8 9 0,-8 1 0,-11 7 2,-5 9-3,-10 15 2,-9 14 0,-1 9 2,-4 12-1,0 6-1,2 6 0,6 0 0,6-2-3,14-2-1,4-24-4,25 3-10,-5-32-11,28-2-9,-7-22 0,15-3-2,-6-22 4</inkml:trace>
  <inkml:trace contextRef="#ctx0" brushRef="#br2" timeOffset="53631.0675">7780 5111 94,'-9'12'38,"-13"16"1,5 26 0,-12 7-32,6 14-3,4 5-2,4 3 1,3-1-1,8-7-1,11-9-2,3-12-3,15-7-6,-8-32-18,23-3-10,-3-27-1,16-7-2,-3-22 3</inkml:trace>
  <inkml:trace contextRef="#ctx0" brushRef="#br2" timeOffset="53823.0785">8236 5075 99,'-8'22'39,"-14"16"1,4 30-2,-4 3-34,-1 11-1,2 4-1,4-4-1,7-6-1,2-13-4,12-1-7,-11-27-9,19 0-17,-12-24 1,0-11-3,10-3 1</inkml:trace>
  <inkml:trace contextRef="#ctx0" brushRef="#br2" timeOffset="53974.0871">8038 5532 117,'-13'-20'40,"13"20"0,8-23-5,11 11-35,16 7-3,3-14-11,29 17-17,-5-18-9,21 9 1,-5-11-3</inkml:trace>
  <inkml:trace contextRef="#ctx0" brushRef="#br2" timeOffset="54522.1185">10300 5028 88,'-15'-37'36,"5"9"2,-16-2-5,11 16-27,-13 9-3,1 17 1,-8 16 0,1 22-4,-6 16 3,-1 17-2,2 13 2,1 6 0,6 4-1,7-3 0,14-5-1,8-14-3,20-7-5,-2-28-22,19-6-7,-3-25-2,10-3-2</inkml:trace>
  <inkml:trace contextRef="#ctx0" brushRef="#br2" timeOffset="55802.1917">9735 5527 100,'0'0'40,"5"-14"0,22 8 0,8-11-37,11 1 0,10-4-1,5 1 0,1 1 0,-2 6-1,-7 5 0,-5 7-1,-10 8 0,-9 9 1,-13 7-1,-6 11 0,-9 5 0,-7 4 3,-7 0-4,3 1 3,-3-6 1,1-4-2,4-6 2,-1-13-2,9-16 0,0 0-1,24-14 0,-5-10 1,5-13-3,4-6 1,-1-4-1,4-4 0,-4 0 2,-5 3-2,-5 8 2,-3 6-2,-5 10 2,-1 8 0,-8 16 0,14-11 0,-14 11 0,20 12 0,-3-4 0,4 0-1,7 3 1,4-5 0,2-1 0,1-3 0,-3 1 0,-3-2 0,-6-1 0,-5 0 0,-18 0 0,0 0 0,0 0 1,-20 19-2,-2-1 1,-8 2 0,-3 14 0,1 3 2,-2 4-2,3 1 1,10 2-1,7-5 2,10-2 0,13-10 0,11-10-2,13-12 0,9-8 0,8-11 0,3-9 0,0-9-3,-4-6 0,-6-6 1,-8 1 1,-12-1-2,-13 2 3,-5 5-3,-9 6 3,-5 9 0,-3 6 0,-3 6 1,3 8-1,12 2 1,-13 7 0,13-7-1,18 13 1,6-9 0,5 0 0,6-4 0,5-3 0,3 1 0,-3-1 0,-3-1 0,-7 3-1,-4 2 0,-9 4 1,-7 4-1,-6 5 0,-8 5 0,-6 6 0,-2 5 0,-2 4 0,-3 1 2,4-2-2,-1-4 3,7-3-3,4-8 2,3-18-2,19-1 0,2-16 1,7-8-4,3-7 4,7-3-4,-2-4 4,-1 2-4,-4 8 3,-7 3 1,-9 9-1,-15 17 0,0 0 0,0 0 0,-4 22 0,-8-2 0,-1 1 0,8 7 0,1-6 0,13-7 0,6-8 0,11-6 0,5-8 0,2-5 1,8-5 0,-4-7-1,2 1 1,-5 2-1,-6 0 1,-9 6 0,-1 4-1,-7 7 0,-11 4 0,7 17 0,-7 1 0,-5 5-1,3 3-1,-3 6-3,7 6-4,-7-10 0,13 10-7,-16-18-6,20 13-9,-10-19-3,16 7-4,-1-14 2,19-1 4</inkml:trace>
  <inkml:trace contextRef="#ctx0" brushRef="#br2" timeOffset="56519.2327">13136 5279 63,'10'-29'39,"3"15"-2,-14 2 2,1 12-13,-14 18-21,0 2-1,-1 7 0,-3 9 0,-1 7-2,2 6 1,4-1 0,4-1 1,5-8-2,12-5 1,6-10-2,11-13 2,2-11-2,7-11-1,3-9 1,0-5-3,0-6 3,-4-1-3,-4-3 3,-5 4-3,-3 5 2,-9 7 0,-1 4 0,-11 15 0,10-12 0,-10 12 0,0 29 0,-1-5-1,1 7 1,4 5 0,0 5 0,6-2 2,3-5-2,5-4 3,5-9-3,6-8 3,1-14-2,6-13 0,-4-10-1,3-5-1,-4-10 2,-2-3-3,-7-6 2,-2-1-3,-5 4 1,-3 1-1,-2 11-2,-8 0-2,11 18-8,-14-11-10,17 27-10,-16-1-1,25 1-2,-10 3 2</inkml:trace>
  <inkml:trace contextRef="#ctx0" brushRef="#br2" timeOffset="56941.2568">14197 5235 68,'-25'0'38,"-2"10"0,-12-4 1,6 21-13,-14-5-17,11 7-3,-6 2-1,10 6-1,3-2-1,8 6-1,13-9 0,12-3 0,10-11-1,12-11 0,10-7-1,5-7 1,2-11 0,2-6-1,-1-7 1,-5-4-1,-8-1 1,-8 2-1,-7 1 0,-3 7 1,-10 3-1,-4 7 0,1 16 0,-17 1 0,4 17 0,-1 6 0,3 6 0,0 6-1,7 1 0,4-5 0,10 0-2,9-16-1,17-5-3,3-21-5,23 3-10,-6-28-11,16 3-4,-8-22 0,9-2-1</inkml:trace>
  <inkml:trace contextRef="#ctx0" brushRef="#br2" timeOffset="57144.2684">14841 4762 80,'-21'-8'39,"7"30"-1,-12 12 2,4 30-18,-8 7-15,4 9-3,-2 1 0,8 6-2,4-6 0,5-3-2,6-6-3,2-17 0,11-5-6,-13-30-13,19 6-16,-14-26 1,14 0-2,-9-21 0</inkml:trace>
  <inkml:trace contextRef="#ctx0" brushRef="#br2" timeOffset="57325.2788">14531 5238 114,'-23'-19'41,"23"19"-1,-18-13 0,31 13-36,5-1-2,20-1-2,9 0-1,7-2-2,17 7-4,-5-15-12,19 20-15,-18-15-6,2 12 0,-16-10 0</inkml:trace>
  <inkml:trace contextRef="#ctx0" brushRef="#br2" timeOffset="57948.3144">15021 5323 90,'-14'28'39,"-2"-15"0,18 6 1,-2-19-23,28 8-14,1-14 0,10-2-1,4-8 0,0-5-1,0-2 0,-5-1-1,-9-6 1,-5 2-1,-11-1 0,-7 2 0,-10 6 0,-10 4 0,-8 8 0,-5 9 0,-9 10 0,-1 11 0,-4 6 1,5 9-1,7 2 1,8 4 0,13-5-1,12-4 1,14-8 0,15-7 0,7-7 0,10-7 0,4-11-1,7-6 1,-5-5 0,0-1 0,-6-4 0,-8 5-1,-9-1 0,-7 10 0,-7 4 0,-19 5 0,10 22-1,-16 1 1,-5 8-1,0 2 1,-1 2-1,-1 4 1,3-9 0,4-4 0,4-13 1,2-13 0,0 0 0,15-25 0,-1-3 1,0-14 0,4-3-2,1-7 0,-1 0 0,6 2 0,-4 5 0,7 7 0,-3 8 0,4 7 0,1 11-2,-1 3-7,10 16-3,-12-12-6,19 25-10,-22-21-6,20 17-5,-13-13-1,15 10 0</inkml:trace>
  <inkml:trace contextRef="#ctx0" brushRef="#br2" timeOffset="58139.3254">16300 5405 122,'-32'10'44,"15"5"-1,-6-19-2,19-14-41,4 18-5,4-25-7,13 24-17,-16-20-8,13 16-4,-9-10-2,5 10 1</inkml:trace>
  <inkml:trace contextRef="#ctx0" brushRef="#br2" timeOffset="81203.6446">15455 2887 6,'0'0'0</inkml:trace>
  <inkml:trace contextRef="#ctx0" brushRef="#br2" timeOffset="82742.7326">15549 2896 54,'0'0'33,"-5"-15"-1,5 15-1,-17-18-19,17 18-1,-21-11-1,21 11-3,-30 0-1,11 7-1,-4 3 0,1 6-2,0 4 0,3 3-1,0 3-1,3 0 0,5-2 0,7-1 0,6-3 0,7-4 0,6-8-1,6-4 0,6-6 1,5-2-1,2-9 0,0 0-1,-3-4 2,-1-4-2,-6 3 2,-1 0-2,-6 1 1,-7 0 0,-2 1 1,-4 4-1,-4 12 0,5-15 0,-5 15 0,0 0 0,4 13 0,-2 8 0,1 10 0,-2 11 1,0 8-1,-1 9 0,-1 5 1,-5 4-2,-3-1 2,-2-1-1,-7-6 1,-5-7-1,-4-6 1,0-9-1,-2-10-1,0-12-2,7-8-3,-1-27-20,20 2-11,-1-23 1,22 1-4,0-16 2</inkml:trace>
  <inkml:trace contextRef="#ctx0" brushRef="#br2" timeOffset="83155.7562">16042 2899 96,'-9'15'36,"-2"-12"2,8 10-2,3-13-31,0 0-3,16 8 0,5-10 1,7-8-1,2-3-1,4-3 1,3-4-2,-2-3 1,-5-1-1,-7-5 1,-4 4 0,-13-1 0,-7 4 0,-8 5 0,-10 3 0,-6 8 0,-4 13 1,-7 13-1,-2 6 0,2 8-1,-1 6 1,7 3-1,7-2 0,11 1 1,10-11-2,16-4 1,15-14-1,16-6-3,8-17-2,21 3-10,-3-24-20,24 1-3,-9-21 1,9 6-2</inkml:trace>
  <inkml:trace contextRef="#ctx0" brushRef="#br2" timeOffset="83365.7682">16856 2356 100,'-25'24'36,"7"21"4,-8-6-8,4 22-28,6 5-2,1 3 1,3-1-1,7 0-1,3-8-1,2-7-4,10 3-6,-10-24-26,14-1-1,-10-18 0,11-2-2</inkml:trace>
  <inkml:trace contextRef="#ctx0" brushRef="#br2" timeOffset="83569.7799">16560 2803 100,'-16'0'37,"-4"-7"2,20 7-1,0 10-34,19-12-2,10-4-1,11-4 0,11-7-1,6-6-2,14-2-4,-4-18-12,13 9-19,-12-14-1,4 11 0,-13-15-1</inkml:trace>
  <inkml:trace contextRef="#ctx0" brushRef="#br2" timeOffset="83764.791">17292 2286 88,'-12'28'38,"-16"2"-1,9 21 3,-13 2-35,12 12 0,-2 2-1,5 1-1,-1 0-2,6-4 1,4-4-3,2-7-2,5-5-2,1-22-8,9 6-24,-8-19 0,9-1-1,-10-12-1</inkml:trace>
  <inkml:trace contextRef="#ctx0" brushRef="#br2" timeOffset="84095.81">16954 2748 99,'-23'-7'38,"17"16"1,6-9-1,0 0-33,20 16-2,9-12-2,8-4 2,6-1-1,9-6 0,3 0 0,2-6-1,0-2 0,-5 3 0,-6 0 0,-8 5-1,-8-2 1,-7 9-1,-9 3 1,-10 9-1,-4 5-1,-8 10 1,-2 5-1,-2 6 0,1 5-1,-2 4-1,1-4-2,10 5-5,-7-23-18,21 10-11,-2-23 0,15 0 0,-3-27-1</inkml:trace>
  <inkml:trace contextRef="#ctx0" brushRef="#br2" timeOffset="84289.8211">17589 2525 97,'-13'-9'41,"-5"-4"-2,18 13 0,-18-4-35,18 4-4,0 0-2,19 4-1,6 6-4,-5-10-7,21 17-23,-14-10 0,12 16-3,-12-9 4</inkml:trace>
  <inkml:trace contextRef="#ctx0" brushRef="#br2" timeOffset="84620.84">17814 2741 92,'0'30'36,"-15"-6"2,10 11-2,-9-12-30,8 6-1,-3-2-3,4 0 1,-3-3-2,5-4 0,0-5-1,3-15 1,10 11-1,-10-11 1,21-18 0,-8-4-1,5-3 1,0-9 0,2-6-1,1-1 2,-1 0-2,2 5 1,-8 5-1,1 6 1,-3 8-2,-1 13 2,-11 4-2,16 23-1,-9 1 0,-4 4-1,8 9 0,-5-4-3,9 9-3,-7-22-19,23 12-10,-3-19 1,15 4-1,-5-19 2</inkml:trace>
  <inkml:trace contextRef="#ctx0" brushRef="#br2" timeOffset="85064.8654">18432 2710 70,'-18'-1'40,"-19"-5"0,7 20 1,-16-13-15,12 20-23,-3 2 1,10 6-2,5-1 0,13-1-1,9-3 0,9-4-1,13-6 1,5-6 0,4-6-1,2-7 1,3-5-1,-1-6 1,-3-5-1,-1-4 1,-7-5-1,-2 1 1,-5 1 0,-4 4-1,-4 3 0,-9 21 0,0 0 0,0 0-1,-21 44 0,8 3 0,-4 13 0,2 15 0,-3 9 0,-1 4 0,4-1 1,0-2 0,-3-9 0,4-8-1,-6-13 2,0-12-2,-2-11 1,-2-12-1,0-7-1,-5-13-4,7 5-11,-15-24-12,18 6-10,-10-16-1,15 3 0</inkml:trace>
  <inkml:trace contextRef="#ctx0" brushRef="#br2" timeOffset="87047.9788">19251 2194 46,'0'0'33,"7"-12"2,-7 12-1,0 0-23,1-16-4,-1 16 2,0 0-2,0 0-2,-1 18-2,-1 5 0,-4 7-1,1 10 0,-2 10-1,1 9 1,0 5 0,-4 10-1,1 1 0,3-4 1,3-5-3,1-8 1,9-9-3,1-14-2,16-1-12,-3-31-19,12-3-1,1-19 0,8 1 1</inkml:trace>
  <inkml:trace contextRef="#ctx0" brushRef="#br2" timeOffset="87260.991">19526 2611 74,'-19'-3'37,"12"15"1,-3-6-2,4 17-29,-3 0-2,8 7 0,-3 0-2,4 6-1,2-3 0,1 0-2,1 0-1,1-13-3,7 7-6,-12-27-26,12 15-1,-3-28-1,10 1 1</inkml:trace>
  <inkml:trace contextRef="#ctx0" brushRef="#br2" timeOffset="87428.0006">19574 2329 82,'-17'-11'38,"-4"-3"-2,21 14 1,-17 10-36,17-10-5,23 23-16,1-17-16,15 8 0,2-6-1,15 9 0</inkml:trace>
  <inkml:trace contextRef="#ctx0" brushRef="#br2" timeOffset="87946.0302">20117 2535 86,'-22'-5'37,"0"10"1,-9-9 0,9 9-33,-8 6 0,2 8 0,0 4-1,3 10 0,1 3-2,9 2 1,2-1-1,11-2-1,3-9-1,12-6 1,6-8-1,10-13 1,5-10-1,3-7 1,0-6 0,0-4 0,-6-3-1,-3 1 1,-3 2-1,-10 2 1,-5 12-2,-10 14 1,0 0 0,-5 12 0,-9 18 0,-3 13-1,-7 11 1,-6 11 0,-2 10-1,2 7 1,-2-2-1,3-6 1,5-6-1,5-10 1,12-14 0,5-11 0,11-20 0,10-15 0,9-17 0,5-15 0,7-9-1,3-10 0,6-4-2,-5-9-2,5 6-2,-16-11-18,14 24-12,-20-8 0,6 20-3,-15-3 2</inkml:trace>
  <inkml:trace contextRef="#ctx0" brushRef="#br2" timeOffset="88392.0557">20579 2573 96,'-18'1'40,"18"-1"1,-23 14-1,14 1-36,-5 4 0,5 10-1,-3 2-1,5 3 0,0-1-1,7-2 0,3-1-1,6-6 0,5-6 1,4-10-1,7-7 0,0-9 1,6-8-1,4-7 1,-1-6 0,2-2 0,-6-6-1,-1 1 0,-1 3 0,-9 1 0,-4 8 0,-5 7 0,-10 17-1,0 0 2,0 0-1,-5 37 1,-9-1-1,4 4 1,-3 4-2,4 3 0,3 0-2,3-9-2,13-2-5,-10-36-17,43 24-11,-16-33 0,21 3-2,-8-18 2</inkml:trace>
  <inkml:trace contextRef="#ctx0" brushRef="#br2" timeOffset="88581.0665">21225 2587 77,'-14'27'41,"-12"0"-3,5 20 2,-8-12-17,7 14-20,2-3 0,9 0-3,6-5-1,5-15-3,15 3-7,-15-29-23,37 6-5,-15-22 1,12-2-1</inkml:trace>
  <inkml:trace contextRef="#ctx0" brushRef="#br2" timeOffset="88731.0751">21231 2258 89,'-12'-27'33,"2"14"-5,10 13-12,0 0-49,0 14-1,18 11-1,2-6 0</inkml:trace>
  <inkml:trace contextRef="#ctx0" brushRef="#br2" timeOffset="89135.0982">21629 2477 95,'-31'-5'37,"3"18"3,-10-4-2,8 18-30,-6 0-2,12 15 0,2-3-3,10 4 1,10-7-1,16-4-1,9-15 1,13-6-2,6-17 1,9-16-1,3-14-1,5-5 0,-2-16 1,-4-6-2,-3-5 2,-8-5-2,-3 5 1,-11 5-1,-7 10 1,-9 9 0,-10 15 0,-2 29 0,-28 8 0,-5 30 0,-5 18-1,0 11 1,0 9-1,2 9-1,14 1-4,4-12-3,36 4-18,-4-34-9,26 0-3,3-24-1,17-5 0</inkml:trace>
  <inkml:trace contextRef="#ctx0" brushRef="#br2" timeOffset="89459.1167">22271 2452 109,'-28'0'38,"5"18"3,-9-2-2,10 8-34,-1 3-2,9-1 0,4 0-1,10-3 0,10-5 0,5-3-1,4-2 1,5-5-2,-1-1 0,-1-1 1,-4 1 0,-4 5-1,-6 2 0,-4 2 0,-11 3 1,-5 3-2,-2 3 1,-9 0-1,5 1-2,-4-7-2,9 10-9,-15-22-16,26 12-10,-12-18 1,14-1-3,0 0 2</inkml:trace>
  <inkml:trace contextRef="#ctx0" brushRef="#br2" timeOffset="91219.2174">23244 2488 94,'0'0'27,"-7"-23"1,7 23 2,-22-12-20,11 16-2,-11-1-2,2 14 0,-4 3-2,3 6 0,1 4-1,3 2 0,1 3 0,9 1-1,3-4 0,9-4-1,7-5 1,8-8-2,7-14 1,6-5 0,1-9-2,4-14 0,0-8 1,-2-4-1,-9-6 1,-3-1-1,-9 3 1,-10 5-1,-6 0 1,-7 14 0,-6 6 0,-6 11-1,0 9 0,1 6 0,3 9-1,5 0-3,15 15-12,-1-19-20,27 7 1,-1-17-2,22 5 0</inkml:trace>
  <inkml:trace contextRef="#ctx0" brushRef="#br2" timeOffset="91586.2384">23697 2411 97,'-26'15'36,"8"18"2,-8-12-2,14 13-31,-3-4 0,10 2 0,5-5-1,11-5 0,6-7-1,11-5 0,7-10-1,3-7-2,2-7 1,1-5-2,-3-4 2,-3-5-1,-4-4 0,-4 0-1,-7 6 2,-5 4-1,-5 2 1,-10 20-1,0 0 1,0 0-1,0 32 0,-6 0 2,-3 6-2,4 0 1,2 5-2,4-10 0,12-2-5,1-29-21,33 3-11,-3-23-4,18-4 1,-2-21-2</inkml:trace>
  <inkml:trace contextRef="#ctx0" brushRef="#br2" timeOffset="91763.2485">24604 1952 109,'-46'48'40,"7"25"-1,-12 0 0,18 9-38,0 2-2,8-4 0,11 0-6,-4-21-25,18 7-6,0-29 0,9-4-2</inkml:trace>
  <inkml:trace contextRef="#ctx0" brushRef="#br2" timeOffset="91924.2577">24300 2287 119,'7'-34'42,"21"19"1,3-8-4,18 4-44,17 13-29,-10-16-7,7 15-1,-16-9-1</inkml:trace>
  <inkml:trace contextRef="#ctx0" brushRef="#br2" timeOffset="93189.3301">9089 4000 72,'-9'-10'36,"9"10"-1,-20-7 0,20 7-27,-29 16-4,12 1 1,-3 4-1,2 9-1,4 2 0,5 5-2,4-1 1,5 0-1,5-5 0,9-2-1,3-8 1,6-9-1,2-5 1,4-10-1,4-4 1,1-11-1,-2-3 0,1-7 1,-4-3-1,-3-2 1,-5 0 0,-2 5 0,-10 3 0,-4 4 0,-5 5 1,-1 7-2,1 9 1,0 0 0,-14-1 0,14 1-1,0 0 0,0 12 0,10-8 0,10-2 0,6-2 1,4-1-1,8 0 0,2 2 0,-1 1 0,0 8 1,-7 6-1,-8 9 0,-6 6 0,-8 7 0,-10 4 0,-6 2-1,-3-4 1,2-3 0,-4-6 0,4-10-1,7-21 2,0 0 0,1-21 0,12-14 1,3-7 0,2-8 0,3-6 0,1-1 0,-1 1 0,0 5-1,-1 6 0,-4 7-2,7 7-2,5 1-5,19 21-16,-8-13-13,20 17-1,-4-10-2,21 13-1</inkml:trace>
  <inkml:trace contextRef="#ctx0" brushRef="#br2" timeOffset="93763.3629">10859 3887 74,'0'-11'37,"0"11"-2,-22-4 2,5 15-27,-15 0-4,-4 10-1,-5 4-1,2 6 0,-1-1-2,7 3 1,5-7-1,14 2-1,9-8 0,15-4 0,11-6-1,9-3 1,4-4-1,4 1 1,-1-1-1,-4 1 1,-1 2-1,-13 2 0,-9 9 0,-10 0 0,-10 7 0,-7 3-1,-1 1 0,-6-2-1,6 0-2,2-9-2,13 6-8,3-23-18,15-4-6,5-15 1,19 3-3</inkml:trace>
  <inkml:trace contextRef="#ctx0" brushRef="#br2" timeOffset="94146.3848">11093 4155 66,'-12'17'37,"-4"-9"-1,9 6 1,-4-15-18,11 1-15,0 0-1,25-11 2,-7-2-2,10-5 0,-1-2-1,2-1 1,-4-6-1,-2 4 0,-5-1 0,-8 2-1,-9 3 0,-7 2 0,-6 5 0,-8 5 0,-3 7-1,-5 9 0,-6 8 0,3 12 0,-1 5 0,5 1-1,4 6 1,9-4-1,14-3 0,9-10-1,14-4-1,13-17-3,14 0-1,2-23-12,22 13-12,-17-22-6,14 9-1,-15-13 2</inkml:trace>
  <inkml:trace contextRef="#ctx0" brushRef="#br2" timeOffset="94657.4141">11593 4023 90,'-14'4'36,"7"10"0,-4-4 2,8 10-32,-4 2-2,4 8-1,-4 3 0,5 5-2,-3 2 1,5 1-1,-1-7 0,1-1-1,0-8 0,1-5 1,-1-20-1,0 0 0,13-3 0,-5-19 0,-1-8 0,1-4 0,1-9 0,-1-2 1,0-6-1,0 0 1,-1-1-1,3 3 1,-3 3 0,4 9-1,2 6 0,1 6 0,0 10 0,8 8 0,-3 9 0,1 6 0,0 6 0,-2 4 0,-3 4 0,-1 3 0,-8 3 0,-6-1-1,-7 3 1,-6-1 0,-6-2-1,-4 5 1,-6-5 0,-2 2-1,0-1 1,2 2-1,3 2 1,4 4-1,0 5 2,4 2-2,3 6 1,2 2-1,6 5-2,0-11-9,17 11-16,-14-17-11,18-3 2,-5-21-4</inkml:trace>
  <inkml:trace contextRef="#ctx0" brushRef="#br2" timeOffset="95964.4888">12234 3932 93,'7'-19'35,"-7"19"1,-10-26-8,-1 24-21,-10 0-1,-1 10-1,-5 3-1,-3 13-1,1 4 0,0 11-1,1 3-1,8 2 0,2 1 0,9-3-1,4-5 0,10-4 0,8-13 1,7-9-2,8-10 2,7-8-1,6-12 1,-1-6 0,1-8 0,-4-3 0,-6-4 0,-6-2 0,-5 3 0,-6 7 0,-5 3 0,-4 6-1,-6 9 1,1 14-1,0 0 0,-18 24 1,13 4-2,-5 6 2,6 4-2,4-1 0,4 1 1,10-8-1,6-4 0,10-15 1,8-7 0,5-12 0,4-5 1,-2-8 0,2-2 0,-5-1 0,-5 1 0,-10 4 0,-5 7-1,-8 2 0,-14 10 0,8 11 0,-16 6 0,1 11 0,-5 1 0,-1 1-1,2 4 0,3-2 1,-3-3-1,9-6 1,2-9 0,0-14-1,15 2 1,0-15 0,3-7 1,3-5 0,2-8 0,3-1 0,-1-3-1,0 1 1,-2 4 0,-1 3 0,-4 6-2,3 3 1,-1 3 0,1 7 0,0 2 0,3 4 0,-1 4 0,0 2 0,-1 0 0,-1 1 0,-3 3 0,-4-4 0,-14-2 0,16 8-1,-16-8 1,0 0 0,-14 18 0,1-7-1,-4 3 1,-5 4 0,0 4 0,-5 6 0,-1 1 0,5 2 0,5-1 0,4-1-1,9-5 1,8-6 0,14-6 0,9-10-1,10-9 1,4-5 2,5-11-2,2-5 2,-3-6-2,-5 1 1,-4 2 0,-9 1 1,-10 8-2,-5 3 0,-11 19 0,0 0 0,-18 2-1,3 13 1,1 3-2,0 3 1,6 2-2,4-5 0,13 2-4,-9-20-8,51 8-9,-22-26-5,30 7-2,-13-23-3,19 4-3,-10-20 1</inkml:trace>
  <inkml:trace contextRef="#ctx0" brushRef="#br2" timeOffset="96159.5">13806 3567 110,'-34'-1'38,"18"28"0,-16 4 0,14 17-33,-10 13-3,6 9 0,4 5-2,1 2 0,5-2-1,5-10-4,10-2-1,-4-25-16,18 5-13,-9-26-3,10-4 0,-8-22-3</inkml:trace>
  <inkml:trace contextRef="#ctx0" brushRef="#br2" timeOffset="96481.5184">13606 3930 85,'-14'-7'38,"14"7"1,0 0 1,10 25-14,6-23-22,13 0 0,2-4-1,11-2-1,0-3 0,2-1-1,-3 1 0,-3 0-1,-10 1 0,-1 4 1,-11 4-1,-4 5 0,-10 7 0,-2 7 0,-5 6-1,-6 5 1,2 5-1,-4 2-1,4 1 0,-1-5-2,7-2-2,-2-21-9,23 6-12,-16-33-5,25 4-3,-11-24-5,14 1 2</inkml:trace>
  <inkml:trace contextRef="#ctx0" brushRef="#br2" timeOffset="96903.5425">14122 3705 118,'-4'20'41,"-7"-10"0,13 17-1,4-11-38,-3 4 0,2-1-1,3 1 0,1-3 0,1 5-1,-6 1 0,4 0 0,-6 2 0,-2-3 0,0 0 0,-5-1 0,4-4-1,-3-4 1,4-13 0,0 0 0,14-7 0,0-12 0,5-1 0,0-6 0,1 0 1,-2 2-1,1 0 0,-5 8 0,-2 7 0,-12 9 0,12 1 0,-11 12-1,3 5 1,-2 3-1,5 6-1,4-1 0,9 2-3,5-6-1,13 4-8,-4-22-10,20 11-6,-15-23-4,18 5-3,-14-15-2,5 3 4</inkml:trace>
  <inkml:trace contextRef="#ctx0" brushRef="#br2" timeOffset="97301.5653">14759 3854 106,'-22'0'39,"-13"-6"1,6 19-1,-6-1-34,4 10 0,-1 1-2,7 10 0,5-1-1,8-1 0,9-2-1,9-7 0,12-7 0,4-11-1,10-7 1,2-10-1,3-9 1,-3-5-1,3-10 0,-8 1 0,-2 0 0,-6 4-1,-3 7 1,-9 9-1,-9 16 0,0 0 1,6 33-1,-12 7 1,-3 18-1,-4 9 0,-2 8 0,-3 8 1,-1-2 0,4-4 0,-5-9 0,-2-8-1,0-12 1,-1-12-1,1-13-4,-7-22-5,14 10-12,-21-31-6,20 10-5,-14-25-5,14 2-3,-7-16 2</inkml:trace>
  <inkml:trace contextRef="#ctx0" brushRef="#br2" timeOffset="99659.7002">15738 3809 76,'-25'-7'32,"15"14"-5,-19-9-1,9 17-15,-12-5-2,6 14 0,-4 1-3,7 10 0,2 0-1,9 4-1,6-6 0,10 0-1,14-13-1,12-7 1,12-14-2,14-15 1,8-19 0,8-13-1,0-12 0,-3-11 0,-4-1 0,-8-3 0,-11 1-1,-13 7 1,-15 11-1,-11 8 0,-7 10 0,-6 14 1,-11 14-1,-2 18 0,-5 14 1,0 18-2,-1 15 1,2 12 0,5 12 0,8 3-2,10 1 0,10-7-3,16-2-3,-1-27-15,25 6-13,-6-29-1,9-3-3,-8-25 1</inkml:trace>
  <inkml:trace contextRef="#ctx0" brushRef="#br2" timeOffset="99868.7121">16429 3749 97,'0'0'39,"-29"-5"0,19 29-2,-9 6-32,4 13-2,1 7-1,4 2-1,3 3-1,5-2-2,8-7-1,2-15-2,11 0-11,-4-28-17,18-3-3,-6-23-2,10 0 0</inkml:trace>
  <inkml:trace contextRef="#ctx0" brushRef="#br2" timeOffset="99985.7188">16501 3575 87,'-18'-26'33,"-2"9"-5,5 9-26,15 8-33,10-2-2,19 9-3</inkml:trace>
  <inkml:trace contextRef="#ctx0" brushRef="#br2" timeOffset="100319.7379">17054 3601 96,'-29'23'39,"-13"-7"2,4 11-2,-10-3-34,15 3-1,1-1-1,14 2-1,10-2-1,14-2 0,13-7-1,13-3 0,8-6 0,3 0-1,2-4 1,-2 1 0,-11 2 0,-5 3 0,-14 3 0,-14 8 0,-12 5 0,-9 1 1,-6 3-2,-2-1 0,3-2-2,2-8-3,12 6-12,-3-28-12,31 7-6,-1-21-3,21 3-2</inkml:trace>
  <inkml:trace contextRef="#ctx0" brushRef="#br2" timeOffset="100666.7578">17508 3657 86,'-14'8'37,"-15"-4"2,5 16-1,-13 1-32,6 2-2,1-3-1,8 6 0,8-3 0,10-3-1,12-7-2,12-3 1,12-7 0,5-2-1,5-1 0,0-1 0,-2 0 0,-6 2 0,-9 7 0,-10 3 0,-11 5 1,-14 6-1,-9 3 0,-8 3 1,-5 3-2,-1-2 1,0-3-2,5-5-2,12 1-4,2-22-14,30 11-10,-5-19-6,28 0 0,-2-17-1</inkml:trace>
  <inkml:trace contextRef="#ctx0" brushRef="#br2" timeOffset="100989.7763">17956 3779 61,'18'-14'39,"-22"0"-1,4 14 2,-28-1-13,4 17-21,-6 5 0,2 12-1,-6 4-1,10 6 0,3-2-2,11 1 0,7-4 0,9-7-1,13-9 0,12-10 0,11-12-1,5-10 0,2-10 0,2-8 0,-4-7 0,-5-4 0,-12-1-1,-11 1 0,-13 2 0,-13 4-1,-10 9-1,-7 3 0,1 14-3,-7-5-9,19 26-12,-12-17-5,30 21-4,-7-18-4,27 15 1</inkml:trace>
  <inkml:trace contextRef="#ctx0" brushRef="#br2" timeOffset="101470.8038">18703 3194 96,'0'0'39,"-15"-6"1,9 32-8,-6 0-27,2 19 0,-7 6 1,3 12-3,-4 9 0,-1 4-2,-2 1 0,4-1-1,2-5-3,1-11-4,17 4-20,-12-27-11,15 0 0,-1-24-3,13-4 0</inkml:trace>
  <inkml:trace contextRef="#ctx0" brushRef="#br2" timeOffset="102063.8377">18991 3637 87,'0'0'37,"11"-3"-1,-11 3-3,0 0-26,5 21-4,-5 3 0,-5 8 0,3 9 0,-3 4-1,2 8 0,3-2 0,2-5-1,4-5 0,3-6 1,2-13-1,7-14 0,5-11 0,0-10 0,2-15 0,-1-7-1,-1-8 1,0-2-2,-4-3 0,-3-2-1,-4 6-1,-4 3-1,1 14-6,-16-6-16,7 33-11,2-23-1,-2 23-2,0 0 3</inkml:trace>
  <inkml:trace contextRef="#ctx0" brushRef="#br2" timeOffset="102423.8583">19426 3812 83,'-4'19'39,"4"-19"-2,12 12 2,-1-9-33,15-1-2,4-9 0,9 0-1,-1-3-1,2-6 0,-5-3-1,-5-3 0,-8-1 0,-9 0 0,-13 0 1,-7 1-2,-11 4 1,-6 3-1,-5 8 0,-5 9 0,-3 9 0,0 10 0,-2 8-1,8 8 1,8 5-1,4 3-1,17-1-2,11-10-3,27 5-18,1-24-11,25 5-1,-1-22-3,19-2 2</inkml:trace>
  <inkml:trace contextRef="#ctx0" brushRef="#br2" timeOffset="102784.8789">20005 3725 101,'-36'26'39,"-6"-5"1,11 17-6,0-11-28,15 3-1,8-9-2,11 0-1,12-10 0,13-10-1,6-12 0,6-7-1,6-10 1,-1-10-1,-2-5 1,-3-5-1,-3-4 1,-7-3-1,-5-1 0,-5 6 1,-6 5 0,-4 8 1,-9 11-2,-1 26 1,-19-2 0,2 24 0,-7 16-1,0 11 0,1 6-2,-1 5-4,16 14-10,-11-27-11,29 15-6,-10-25-7,18 5-2,-3-23 0</inkml:trace>
  <inkml:trace contextRef="#ctx0" brushRef="#br2" timeOffset="103374.9127">21356 3552 85,'-30'4'37,"2"12"0,-10-4 0,11 9-29,-5-5-3,12 3 0,2-2-2,13-4-2,8-1 1,10-5-2,9-4 0,7 0 0,5-2 0,2 2 0,-3 0 0,-3 5 1,-6 4-1,-9 3 1,-8 6-1,-9 2 0,-10 3 0,-3 1 0,-6 2-1,-2-5 0,1 4-3,-2-11-3,16 9-8,-8-22-16,25 7-6,-9-11-1,36-12 0</inkml:trace>
  <inkml:trace contextRef="#ctx0" brushRef="#br2" timeOffset="103692.9309">21750 3634 86,'0'-17'38,"0"17"0,-24-4 1,5 15-25,-13 8-10,0 10 0,-2 2-1,3 8 1,7 1-2,10 3 1,5-6-1,14-1 0,4-11-1,14-5 0,6-13 0,7-10 0,3-11 0,-2-9-1,2-3 0,-6-6 0,-8-3-1,-7-2-1,-6 5 0,-12-1-2,-4 12 0,-9 0-3,13 21-4,-32-24-15,32 24-7,0 0-4,0 0-1,20-19 1</inkml:trace>
  <inkml:trace contextRef="#ctx0" brushRef="#br2" timeOffset="104126.9557">22279 3230 99,'0'0'38,"-12"7"0,1 25-1,-9 6-31,1 16-1,-1 4-1,2 11-1,2 0 0,7 1-2,5-7-1,4-4 0,8-8-3,6-13-1,12-6-2,-5-25-12,22 9-11,-13-28-9,13 6 1,-9-23-1,5 2 4,-15-15 20,3 2 13,-6 13 13,-20-15 14,8 20 10,-15-2 0,6 24 2,-19-8 0,9 29-20,-9-1-10,5 13-2,-4-1-2,6 8-1,0-5-2,7-2 0,5-6-1,6-9-1,7-7-3,1-17-5,19 7-17,-14-27-9,12 7-3,-10-19 0,8 5-1</inkml:trace>
  <inkml:trace contextRef="#ctx0" brushRef="#br2" timeOffset="104242.9623">22535 3391 97,'-10'-25'37,"-5"0"2,15 25-3,-7-13-29,7 13-22,24 14-19,-3-5-3,20 16-1,-2-5-2</inkml:trace>
  <inkml:trace contextRef="#ctx0" brushRef="#br2" timeOffset="104643.9853">23006 3594 97,'-28'-7'40,"1"10"0,-17-8-1,8 12-19,-8 5-17,5 7 0,1 7-1,9 6 1,5 2-1,14 3-1,17-2 0,10-7 0,16-10 0,13-11 1,7-14-2,9-13 0,2-10 0,-3-10 0,-7-9 0,-1-8 0,-14-1 0,-8 0 0,-10 0 0,-5 6 0,-11 12 0,-10 9 0,-6 17 0,-10 16 0,-7 16 0,-3 15 0,3 15 0,-1 3-2,9 11-3,2-11-10,29 12-11,-5-27-4,31 10-6,1-26-4,24-1-2,-3-21 2</inkml:trace>
  <inkml:trace contextRef="#ctx0" brushRef="#br2" timeOffset="104941.0023">23643 3432 116,'-51'10'41,"7"16"0,-5-7-1,7 8-37,13 0 1,12 1 0,15-3-2,12-6 2,15-2-4,7-3 0,6-1 0,0-3 0,-1-1 0,-4 4 0,-9-2 0,-10 7 0,-12 0 0,-6 6 0,-8 1 0,-10-2 0,6 7-5,-16-16-16,21 17-7,-16-26-7,26 13-6,1-18-2,12 3 1</inkml:trace>
  <inkml:trace contextRef="#ctx0" brushRef="#br2" timeOffset="105112.012">23733 3873 126,'0'0'42,"-32"-13"0,18 7-2,-13-14-38,7 3-7,20 17-16,-23-29-9,23 29-11,-18-24 0,18 24-2,-21-17 1</inkml:trace>
  <inkml:trace contextRef="#ctx0" brushRef="#br2" timeOffset="109792.2797">6254 6980 71,'-23'6'31,"-4"-5"-4,5 14 1,-18-9-8,7 14-8,-14-3-4,10 10-1,-3-1-2,8 6-1,6-3-1,11 3-1,8-4 0,14-2-1,9-7 1,13-14-1,10-6 0,8-9-1,8-9 0,0-8 1,-3-4 0,-3-5-1,-9 1 1,-5 3 0,-12 0-1,-10 4 1,-8 5 0,-5 6 0,-5 3-1,5 14 1,-17-7-1,9 22 0,-3 17 0,3 15 0,1 15 0,6 14 0,3 14 0,2 11 0,2 3 0,2-3 0,2-4-1,-3-6 1,-8-11 0,-6-10-1,-8-16 1,-5-12 0,-9-13-1,-7-18 0,2-18-2,0-18 0,7-10-3,3-23-7,23 1-16,-6-24-8,22 3 0,-2-10-1,17 11 2</inkml:trace>
  <inkml:trace contextRef="#ctx0" brushRef="#br2" timeOffset="110212.3038">6627 7162 89,'0'0'36,"16"-2"0,-16 2 1,0 0-31,13-8-1,-2 9 0,1-1-2,7 3 0,4-3-1,5-1 0,3 0-1,6-5 0,2-3 0,2-2 0,-4-7 0,1-5-1,-5 0 1,-4-2-1,-10-1 1,-10 2-1,-10 3 1,-13 4-1,-9 9 1,-7 9 0,-10 7-1,-3 12 1,-1 6-1,1 9 0,7 2 1,7 1-1,16 0 1,12-6-1,15-6-1,14-14-2,23-5-2,8-22-7,22 4-16,-5-21-9,14-2-1,-6-12-1,4-4 0</inkml:trace>
  <inkml:trace contextRef="#ctx0" brushRef="#br2" timeOffset="110423.3158">7638 6473 104,'-15'12'37,"-13"11"3,9 23-3,-9 11-33,5 12 0,-3 10-1,4 9-2,4 1-1,4-2 0,2-5-2,5-13-4,13 0-16,-7-30-13,12-4-2,-11-35-1,28 8-2</inkml:trace>
  <inkml:trace contextRef="#ctx0" brushRef="#br2" timeOffset="110622.3272">7387 6989 103,'-14'4'39,"2"-2"1,14 8 0,-2-10-31,20 7-8,13-17-1,11-6-2,15-4-4,-2-17-18,19 6-13,-8-12 0,9 5-1,-12-9-2</inkml:trace>
  <inkml:trace contextRef="#ctx0" brushRef="#br2" timeOffset="110789.3368">8083 6530 96,'-12'18'36,"-10"6"2,4 16-2,-10 3-30,5 18-2,-3 2-1,6 9 0,0-1-2,3 0-5,5 0-2,-2-18-15,16 3-16,-4-18-1,8-6-1,-6-16 1</inkml:trace>
  <inkml:trace contextRef="#ctx0" brushRef="#br2" timeOffset="111129.3562">7795 6935 107,'0'0'39,"-21"-9"1,21 9-1,10 4-33,12-2-2,8-7-1,13-1 0,3-4-1,7-3 0,2-4-1,0 0 0,-6 2 0,-7 0-1,-7 5 1,-10 6-1,-8 8 0,-9 9 1,-8 12-2,-6 8 2,-7 7-2,-5 8-1,1 4 2,0-1-2,7-4-1,5-9-1,10-9-3,-5-29-16,37 3-6,-13-29-6,14-4-3,-2-18-1,8-4 1</inkml:trace>
  <inkml:trace contextRef="#ctx0" brushRef="#br2" timeOffset="112083.4108">8450 6590 118,'-26'9'40,"22"8"0,-6-10-1,21 4-36,0-3-3,7 0 0,5 0-1,1 3 0,1 1-1,-1 1 0,-3 4 1,-7 4-1,-5 2 1,-4 3 1,-8 0 1,-3 3 0,-3-3 1,-3 4 1,-1-7-1,4-1 0,-2-6 0,7 1-1,4-17 0,-5 16 0,5-16-1,14-6 1,4-4-1,-2-9 0,6-3 0,2-3 0,2-5 1,-1-1-1,-2 0 1,0 5-1,-3 4 0,-4 7 1,-2 8-1,-1 9 0,-5 9 0,0 9-1,-1 6 1,-2 7-1,2 2 0,2 1 0,7-1-1,4-9-2,10-4-1,6-14-1,13 0-5,-8-26-13,22 9-5,-16-23-5,10 5-1,-16-8 29,-3-1 7,-10 6 3,-18-5 7,3 21 12,-32-16 6,7 26 7,-21-4 3,6 13-30,-12 2-3,1 14-3,0 5-1,5 9 0,4 2-2,11 1 0,6-1 0,10-3 0,10-5 0,7-8 0,7-13 0,7-10 0,4-8 0,0-9 0,-1-9 0,1-5 0,-7-1 0,0 0 0,-6 5 0,-5 2 0,-3 14 0,-12 13 0,12 17 0,-13 13 0,-3 16-3,-1 16 0,-1 14 2,-8 13-1,5 5 1,-6 3-1,-2-2 1,-2-10-1,-2-6 2,1-17 0,-2-16 0,-1-14 0,0-19 0,1-15 0,0-14 0,3-12 1,2-16-1,10-11 1,2-9-1,8-12 1,7 2-2,6-3 0,12 9-6,-8-9-10,21 24-9,-9-9-4,22 23-3,-2-4-5,19 8-1,2-2 1</inkml:trace>
  <inkml:trace contextRef="#ctx0" brushRef="#br2" timeOffset="113653.5006">10272 6710 75,'4'-10'32,"-4"10"-6,0 0 0,10 2-2,-10-2-16,-5 13-1,-4-3-2,9 16 0,-4 2-2,0 9 0,0 5 0,3 3-1,1 0 1,4-3-1,3-2 0,6-8 0,3-11-1,4-11 1,5-16-1,5-8 1,2-12-1,0-11 0,2-6 0,-3-4 0,-3-3 0,-4 5-1,-4 5 1,-6 7-1,-5 7 0,-7 14 0,-2 12 0,0 0 0,-1 25 0,-2 4 0,3 7 0,2 3 1,6 2-1,4-2 0,6-4 0,11-8 1,-1-10-1,9-9 1,-3-9 0,0-7 0,-2-10 0,-5-3-1,-3-8 1,-7-4-1,-4 2-1,-4-3-1,-4 3-2,-3-2-2,5 11-4,-8-10-13,15 23-7,-14-7-7,11 13 0,-11 3-1,19 3 2</inkml:trace>
  <inkml:trace contextRef="#ctx0" brushRef="#br2" timeOffset="114066.5242">11284 6701 91,'-15'-2'36,"-11"-4"0,1 10 2,-10-4-29,7 14-3,-7 4 0,8 10 0,-1 6-2,6 6 0,6 1-1,6 1-1,8-3 0,10-4 0,8-8-1,10-10 0,5-10 0,5-9 0,5-10 0,-3-8-1,-1-7 1,-2-4 0,-9-2-1,-4 2 1,-8 2-1,-5 2 0,-6 9 0,-6 8-1,3 10 0,-19 10 0,6 10-1,4 2-2,8 10-2,-3-6-5,24 10-14,-9-18-5,25 5-7,0-19-1,16 0 0,-2-16 1</inkml:trace>
  <inkml:trace contextRef="#ctx0" brushRef="#br2" timeOffset="114397.5431">11855 6664 107,'-28'23'37,"-8"-2"2,5 11-1,-7-4-31,13 5-2,7-9-1,11 0-1,10-13 0,16-5-2,9-8 0,6-5 0,7-4 0,2 1 0,-7-3 0,-2 6 0,-10 8-1,-12 9 1,-8 8-1,-16 5 1,-6 5-1,-7 4 0,-5-1 0,2-2-1,5-5-2,5-16-2,18-8-9,0 0-13,29-23-5,-4-15-8,24-2 1,-3-18-1</inkml:trace>
  <inkml:trace contextRef="#ctx0" brushRef="#br2" timeOffset="114796.566">12312 6274 117,'-17'-1'40,"1"25"1,-13 4-1,2 16-35,-1 10-2,8 9 2,0 4-3,2 6 0,8-2-2,5-5 0,0-4 0,3-6 0,2-10 0,3-11 0,6-8 0,3-15 0,3-13 0,3-7 0,5-16 0,-1-3 0,6-5 0,-3-3 0,-2 1 0,-5 4 0,-3 7 0,-4 6 0,-11 17 0,12 0 0,-8 15 0,-3 4 0,-1 9 0,5 5 0,-1 2 0,1-1-4,11 6-11,-11-22-8,23 9-5,-14-21-5,17 6-1,-9-22-6,7 1 3,-6-12 2</inkml:trace>
  <inkml:trace contextRef="#ctx0" brushRef="#br2" timeOffset="115125.5848">12617 6799 117,'-12'6'39,"11"14"2,-3-6-1,13 4-34,8-8-2,13-1 0,10-9-2,8-7 0,9-8-2,2-5 0,-2-8 0,-5-2 0,-11-2 0,-11-1 0,-16 6 0,-14 4 0,-18 5 0,-9 10 0,-13 14 0,-4 9 0,-6 14 0,1 7 0,2 6 0,9 5 0,9 0 0,17-7 0,17-5 0,15-14-6,24-1-8,1-28-10,30 8-5,-12-27-4,23 10-5,-12-14-2,3 5 2</inkml:trace>
  <inkml:trace contextRef="#ctx0" brushRef="#br2" timeOffset="115486.6054">13399 6700 119,'-23'11'40,"-14"-5"1,4 16-1,-11 0-35,8 10 0,-1 2-2,8 3-1,5-2-2,8-2 0,11-7 0,9-7 0,8-14 0,12-12 0,3-13 0,12-10 0,-2-13 0,2-8 0,-1-10 0,0-3 0,-4-3 0,-3 6 0,-6 8 0,-8 9 0,-8 18 0,-6 16 0,-8 20 0,-10 21 0,-6 19 0,-4 11 0,1 7 0,-5-1 0,21 6-17,-10-20-13,27 4-1,-7-29-3,30-3-6,5-21-2,21-4 1</inkml:trace>
  <inkml:trace contextRef="#ctx0" brushRef="#br2" timeOffset="115982.6338">14737 6586 107,'-34'5'39,"19"12"1,-17-2-5,12 11-26,-12 6-4,9 8 0,-1 0-3,9 1 1,8-4-2,12-8 0,16-12-2,14-13-3,21-10-4,3-26-18,32 3-6,-4-25-6,10 3-1,-7-15-3</inkml:trace>
  <inkml:trace contextRef="#ctx0" brushRef="#br2" timeOffset="116184.6454">15323 6128 114,'-35'31'40,"9"23"1,-8 2-2,9 13-33,-1 3-4,9 4 0,4 3-2,7-3-1,9 0-3,3-12-2,19 0-13,-9-26-12,22-2-9,-4-22 1,13-9-1,-4-20 2</inkml:trace>
  <inkml:trace contextRef="#ctx0" brushRef="#br2" timeOffset="116507.6638">15584 6612 112,'0'0'39,"-32"-16"2,16 30-1,-13 5-32,4 13-4,-1 6 0,4 8-2,1 1 0,9-1 1,7-1-3,7-7 0,6-8 0,10-10 0,6-12 0,9-13 0,3-11 0,1-12 0,0-4 0,-5-8 0,-8-3 0,-6-4 0,-9 4-3,-9 3 0,-8 10 0,-7 7-1,1 9 0,-6 4-3,10 18-9,-7-13-9,22 20-5,-5-15-1,23 6-5,5-14-2,20 0 2</inkml:trace>
  <inkml:trace contextRef="#ctx0" brushRef="#br2" timeOffset="116717.6758">16214 6197 107,'-29'5'38,"2"22"2,-10 10-1,5 20-32,-4 8-4,7 10 2,1 8-3,5-1 0,8-1-4,6-9-1,11-1-13,-7-25-18,20-3-3,-10-19-3,10-10 0</inkml:trace>
  <inkml:trace contextRef="#ctx0" brushRef="#br2" timeOffset="116898.6862">15870 6731 116,'-14'1'40,"28"4"0,6-13-2,24-14-37,11 3-4,9-10-2,20 6-16,-8-22-14,9 6-3,-9-12-1,4 4 0</inkml:trace>
  <inkml:trace contextRef="#ctx0" brushRef="#br2" timeOffset="117251.7064">16658 6122 106,'-29'17'39,"2"25"2,-8 4-2,6 19-30,-7 0-4,6 9 1,1-2-3,4 0 1,5-7-1,4-6-3,5-12 0,8-9 0,5-12 0,8-13 0,1-13 0,9-8 0,2-9 0,4-7 0,-1-4 0,-3 0 0,1 3 0,-4 8 0,-9 5 0,-10 12 0,9 12 0,-11 6 0,-2 7 0,1 7 0,3 2-2,-1-2-3,10 2-3,-3-18-10,26 8-8,-14-26-5,22 7-1,-7-23-4,11 1-3,-7-14 4</inkml:trace>
  <inkml:trace contextRef="#ctx0" brushRef="#br2" timeOffset="117604.7266">16893 6597 116,'-18'12'40,"10"15"0,-6-6 0,13 4-34,3-3-3,8 0 0,11-10 0,8-5-2,9-12 2,5-9-3,4-6 0,-1-5 0,-1-5 0,-8-4 0,-13 1 0,-8 1 0,-10 3 0,-13 9-2,-14 7 2,-10 12 0,-10 8 0,-3 11 0,-1 9 0,1 7 2,7 8-2,9-1 0,12 0 0,15-7 0,18-3-6,9-14-2,26 4-12,-4-29-7,31 6-5,-10-22-3,15 2-4,-9-15 0,0-1 2</inkml:trace>
  <inkml:trace contextRef="#ctx0" brushRef="#br2" timeOffset="117890.7429">17601 6470 121,'-34'8'38,"6"15"4,-10-9-8,11 12-28,2 0-2,6-2 0,10-4-2,9 1-1,9-7-1,9-2 1,5-5 1,1 0-2,2-1 0,-4 1 0,-4 2 0,-5 0 0,-11 7 0,-8 3 0,-10 4 0,-2-1 0,-9 1 0,0-1 0,2 1-3,-1-14-8,18 11-12,-15-27-12,23 7-3,-8-14-2,15-2-2</inkml:trace>
  <inkml:trace contextRef="#ctx0" brushRef="#br2" timeOffset="118603.7837">18759 6501 75,'-36'-3'39,"1"11"-1,-12-1 2,4 13-10,-17 0-22,13 8-2,6-1-2,6 6 0,11-3-1,11-1 0,16-3-2,17-6 1,18-11 0,12-10-2,13-12 0,12-10 0,5-11 0,-1-10 0,-3-12 0,-8-5 0,-9-2 0,-12-2 0,-15 4 0,-16 4-3,-11 5 3,-11 9 0,-9 17-1,-8 16 1,-9 20 0,-2 15 0,-2 22-1,0 11 3,4 14-2,5 3 3,11 5-5,15-11 1,24-4-3,12-19-2,28-3-14,-6-32-7,30 5-4,-11-30-2,15 1-4,-19-15-1,3-3 2</inkml:trace>
  <inkml:trace contextRef="#ctx0" brushRef="#br2" timeOffset="118904.8009">19562 6485 109,'-33'-10'38,"14"25"3,-14 0-2,9 18-29,-7 3-6,10 7 1,-1 2-2,7 2-1,4-5-1,9-3 2,3-10-3,5-9 0,-6-20 0,24 6 0,-9-21 0,5-10 0,-3-10 0,2-9 0,-3-2 0,0-5 0,2 5 0,-2 5 0,-1 5-3,3 10-1,2 9 0,2 5-3,6 13 1,-4-2-7,18 21-10,-17-16-5,25 17-4,-15-17 0,16 6-5,-8-10 4</inkml:trace>
  <inkml:trace contextRef="#ctx0" brushRef="#br2" timeOffset="119355.8267">20117 6459 112,'-22'-1'39,"2"13"2,-13-1-4,2 14-29,-2-1-3,4 13 0,5-3-1,9 3 0,11-5-4,10-2 0,12-11 0,12-11 0,11-9 0,9-14 0,6-7 0,7-9 0,-1-6 0,-1-4 0,-5-2 0,-3 1 0,-11 5 0,-6 5 0,-9 12 0,-13 9 0,-14 11 0,1 28 0,-15 10 0,-8 21 0,-6 15 0,-5 12 0,0 10 0,-3 4 0,2 2 0,-2-5 0,1-10 0,-1-7 0,2-16 0,0-13 0,-3-15 0,1-18 0,3-14 0,2-15 0,12-12-3,0-23-9,23 4-6,-7-32-6,28 14-6,-5-23 0,26 15-4,1-12-3,20 14-1,6 10 9</inkml:trace>
  <inkml:trace contextRef="#ctx0" brushRef="#br2" timeOffset="119513.8358">20919 6771 125,'1'11'42,"-4"2"1,-18-13-2,7 7-37,-2-9-4,0-12-13,16 14-16,-11-14-6,11 14-8,5-20 1,3 9-2</inkml:trace>
  <inkml:trace contextRef="#ctx0" brushRef="#br0" timeOffset="254594.5619">2048 8616 79,'0'0'35,"6"14"-1,-3 9 1,-6 11-33,1 9-2,2 13 2,0 13-1,-1 9 1,-2 11 0,3 2-1,-3-2-1,5-2-1,-2-14-2,10-5-10,-7-24-19,8-14-2,-11-30-1,21-9 1</inkml:trace>
  <inkml:trace contextRef="#ctx0" brushRef="#br0" timeOffset="255116.5918">1737 8810 93,'-28'1'35,"4"-3"2,24 2-1,19-1-33,12-10 1,16-7-3,15-3 2,11-9-2,10-2 2,4-6-3,-1 4 1,-5 3-1,-10 8 0,-12 11 1,-8 8 0,-13 12 0,-13 15 0,-12 19 1,-9 8-1,-9 13 0,-4 11 0,-2 4 1,-1 7-2,-2-2 1,2-3-1,4-10 0,3-11 0,6-8 0,5-14 0,2-12 0,5-13 0,2-15 0,4-11 0,2-10 1,-4-8 0,3-10-1,-3-4 1,1 4 0,-1 0-1,-6 6 0,0 9 0,-2 14 1,-9 13 0,14 13-1,-7 12 0,0 5 0,0 5 0,4 4-1,3-1 0,2-4-2,5-12-2,9-1-2,-3-25-13,17 5-16,-10-21-1,12 3 1,-11-18-2</inkml:trace>
  <inkml:trace contextRef="#ctx0" brushRef="#br0" timeOffset="255439.6103">3031 9098 95,'-11'14'34,"11"8"1,-3-9 1,16 8-31,2-15-3,12-3 1,9-11 0,7-7 0,1-8 0,1-7-1,-4-3 0,-8-2-1,-10 3 1,-11 4-1,-17 5 0,-12 8 0,-14 8 0,-4 11 1,-9 12-1,-2 11 1,4 10-1,3 9 0,10 5 0,11-2 0,13 2-1,16-8-2,20-6-1,18-20-4,25 5-15,1-31-16,25-2 1,5-18-2,14-4-1</inkml:trace>
  <inkml:trace contextRef="#ctx0" brushRef="#br0" timeOffset="255799.6309">4377 8528 88,'6'-26'37,"1"16"0,-7 10 1,0 0-33,-16 27-1,7 7 0,-4 11 1,1 13-3,-2 10 1,3 8-1,1 3 0,8 2-1,1-6 0,6-7-4,7-8 0,2-16-3,15-10-6,-3-26-25,13-8 0,-5-24-1,11-3 0</inkml:trace>
  <inkml:trace contextRef="#ctx0" brushRef="#br0" timeOffset="255980.6412">4689 8847 100,'-6'14'37,"-9"3"2,8 18-2,-6-1-33,2 5-3,5 1 1,3-1-2,5 1-2,0-10-3,11 4-7,-6-22-25,14 3 0,-7-22 0,9-5-1</inkml:trace>
  <inkml:trace contextRef="#ctx0" brushRef="#br0" timeOffset="256138.6503">4748 8589 81,'-14'-8'34,"14"8"-2,-12 13-2,12-13-42,17 23-19,2-10-2,16 4 1,1-4-2</inkml:trace>
  <inkml:trace contextRef="#ctx0" brushRef="#br0" timeOffset="256631.6785">5299 8684 75,'0'0'36,"-22"-13"0,2 15 3,-15-2-21,1 15-12,-10 0-1,4 12 1,-4 12-1,3 8 0,1 6-1,7 3-1,5 1-2,10-8 0,18-6 0,9-9 0,13-18-1,13-15 0,8-15 1,9-13-1,0-6 0,2-8 0,-4-7 1,-5 2-1,-6 1 0,-11 8 1,-8 5-1,-6 14 0,-14 18 0,0 0-1,-9 20 1,-11 19-1,-4 19 0,-9 17 1,-4 14 0,-2 9 0,-3 3 1,4 0 0,9-8 0,1-9 0,13-18-1,12-18 1,12-21-1,9-24 0,16-18-1,8-19-1,10-13-1,9-15-1,9-4-3,-5-20-7,12 18-15,-18-11-11,10 12 2,-16-1-2,1 11 2</inkml:trace>
  <inkml:trace contextRef="#ctx0" brushRef="#br0" timeOffset="257039.7018">5914 8765 102,'-13'21'38,"-8"-3"2,8 17-3,-7-5-31,8 10-1,-5 3-1,3 8-1,5-6-1,6 1 0,6-7-1,8-9 0,7-12 0,6-13 0,12-14-1,5-14 0,5-8 1,2-11-2,-2-2 1,2-3 0,-8 0 0,-5 6-1,-8 4 1,-9 12 0,-6 8 0,-12 17 0,0 0 0,-8 14 0,-3 10 0,-2 10 0,3 6-1,1 0 0,5 3 0,8-5-2,8-3-1,3-10-4,17 0-9,-9-30-10,21 7-12,-10-22 0,12 0 1,-9-13 1</inkml:trace>
  <inkml:trace contextRef="#ctx0" brushRef="#br0" timeOffset="257212.7117">6566 8868 95,'0'0'38,"0"0"0,-14 27-1,2-4-32,5 14-1,1 1-1,3 9-2,4-4-1,1-1-1,8-6-2,-1-12-2,9-1-17,-8-29-15,10-4 0,-10-24-2,8-1 2</inkml:trace>
  <inkml:trace contextRef="#ctx0" brushRef="#br0" timeOffset="257362.7203">6614 8604 88,'-16'-32'36,"8"19"1,-3 7-1,11 6-28,2 21-7,10-9-5,17 15-13,5-13-20,18 8 2,1-9-3,17 5 2</inkml:trace>
  <inkml:trace contextRef="#ctx0" brushRef="#br0" timeOffset="257708.7401">7166 8742 101,'-6'30'37,"-17"-16"3,-3 15-3,-11-4-30,0 7-3,-2 3 0,5 3-1,3-2 0,10 2-1,9-9-1,16-7 1,11-14-2,13-12 1,6-15-1,12-13 1,2-10-1,3-9 1,-3-11-3,-4-4 2,-3-1-1,-7 1 1,-6 6-1,-9 12 1,-6 11-1,-13 16 1,0 21 0,-15 11 0,-1 21 2,-5 18-3,-1 7 1,2 4-3,12 11-3,-3-19-14,28 17-6,-8-24-14,18 3 0,2-22 0,10 3 0</inkml:trace>
  <inkml:trace contextRef="#ctx0" brushRef="#br0" timeOffset="258050.7596">8163 8659 83,'10'-12'39,"1"22"0,-14 5 1,1 18-24,-12 4-11,-2 13-2,0 3 0,0 2-2,3-1-2,4-9-3,13 6-13,-3-28-20,23-5-3,-1-22 1,16-8-1</inkml:trace>
  <inkml:trace contextRef="#ctx0" brushRef="#br0" timeOffset="258196.768">8321 8487 76,'-25'23'25,"2"-8"-9,9 4-16,16-5-34,15-1 1,5-6-1</inkml:trace>
  <inkml:trace contextRef="#ctx0" brushRef="#br0" timeOffset="258526.7869">8754 8561 98,'-38'25'39,"4"17"2,-14-9-1,10 6-34,2-4 0,12 2-3,10-10 1,13-7-2,16-6 0,12-9-1,9-5-1,8-5 1,1-1-1,-5 1 0,-6 2 1,-6 4-1,-13 7 0,-15 7 1,-12 5-1,-8 4 0,-7 4 0,-5 1-1,3 3-1,-3-9-3,12 9-9,-4-21-12,23 6-14,1-17 0,0 0-2,29-9 2</inkml:trace>
  <inkml:trace contextRef="#ctx0" brushRef="#br0" timeOffset="258977.8127">10381 8168 89,'8'-39'38,"-11"3"0,3 20 1,-10 1-33,0 24-3,-6 14 0,1 20 0,-5 13-1,5 14-1,-3 11 0,4 8 0,1 2 1,8-2-2,7-2 0,1-14-2,9-5-3,-3-25-11,16 0-21,-8-25-1,9-4-1,-11-19 0</inkml:trace>
  <inkml:trace contextRef="#ctx0" brushRef="#br0" timeOffset="259158.823">10214 8684 100,'-23'6'39,"-3"-4"1,16 12-1,3-2-34,23-10-3,11-7-2,20-7-3,18-3-5,3-22-19,25 6-11,-2-15-1,6 3-1,-9-8 1</inkml:trace>
  <inkml:trace contextRef="#ctx0" brushRef="#br0" timeOffset="259533.8445">11014 7994 98,'-28'17'40,"5"23"0,-12 9 0,7 7-35,-4 18-2,8 7 1,-1 1-2,5 4 1,3-3 0,8-9-2,7-10 1,7-10-1,7-16 1,4-12-2,6-13 2,6-14-2,0-15-1,5-6 1,-4-8-1,-1-5 1,-7 0-1,0 2 1,-8 6-1,-5 8 1,-8 19 0,0 0 0,0 0-1,-2 33 1,2-3 0,0 4-2,7 5 0,3-1-4,13 3-5,-9-20-12,31 12-8,-15-22-8,18-2-1,-11-14 0</inkml:trace>
  <inkml:trace contextRef="#ctx0" brushRef="#br0" timeOffset="259885.8646">11466 8556 92,'0'0'40,"-12"15"0,17 1-1,-5-16-33,14 21-2,4-13-1,12-4-1,1-5 0,4-5-1,1-7 0,-6-2-1,-3-3 0,-11-3 0,-10-1-1,-12 5 0,-10 5 0,-10 8 1,-12 9 0,-5 13 0,-5 8 1,-3 15 0,7 5 2,3 3-1,12-1 1,18-5-2,16-7 1,23-12-3,19-8 0,12-18-7,24 3-12,-10-26-11,16 3-10,-15-9 0,-3-1-2</inkml:trace>
  <inkml:trace contextRef="#ctx0" brushRef="#br0" timeOffset="260509.9003">2305 10421 82,'0'0'36,"0"0"0,7 15 0,-25 7-31,10 15-1,-7 8 0,5 9-2,-1 6 0,3 6-1,1-3-1,7-3 0,4-3-4,3-17-4,13-3-20,-11-23-9,13-7 0,-7-19 1</inkml:trace>
  <inkml:trace contextRef="#ctx0" brushRef="#br0" timeOffset="261050.9312">2100 10504 100,'-14'0'38,"2"-7"1,23 8-1,6-11-34,20-4-1,14-10-1,18-3 0,9-5 1,2-1-2,1-2 2,-3 7-2,-12 4 1,-9 10-1,-14 7 0,-18 11 0,-11 7-1,-7 15 1,-12 8-2,-3 12 2,-5 10-2,0 8 2,-4 4 0,-1 2-1,4-2 1,3-3-1,2-9 0,5-10 0,4-14 0,5-7 0,5-13 0,2-12 1,5-9 0,0-10 0,2-8 0,6-3 0,-3-4 1,-5 2-1,1 4-1,-4 4 0,-2 8 0,-12 16 1,17-4-2,-15 16 2,3 8-1,-2 5-1,1 6 1,1 3-2,1 1 0,3 1-1,3-3-2,1-6-3,10-3-3,-3-18-9,17 7-3,-15-24-6,21 9-3,-16-25-6,8 8 3,-14-13 1</inkml:trace>
  <inkml:trace contextRef="#ctx0" brushRef="#br0" timeOffset="261373.9497">3193 10763 101,'0'0'37,"0"0"1,0 0-1,11 15-33,13-13-1,6-2 0,8-7 0,3-3 0,1-6-1,-3-2 0,-5-5-1,-9 0 1,-9-1-1,-11 0 0,-12 6 0,-11 5 0,-10 5 0,-5 9 0,-6 12 0,-3 9-1,1 9 1,1 7 0,8 4-1,9-1 0,13 0 0,14-6-1,15-9-1,16-15-3,25 0-9,-2-24-7,28 13-6,-8-23-12,21 6-1,-1-12-2,6 6 2</inkml:trace>
  <inkml:trace contextRef="#ctx0" brushRef="#br0" timeOffset="262056.9888">4996 10471 80,'0'0'36,"-21"-5"0,1 23 0,-14-1-28,2 8 0,-7 0-2,5 5-1,1-3-2,8-2 0,8-4-1,12-5-1,12-3 0,13-9 0,10-1-1,5-2 0,4 1 1,3 2-1,-1 1 1,-10 6-1,-6 4 1,-8 2-1,-17 8 1,-5 1-1,-9 0 0,-5 1-1,4-4-2,-4-7-2,9-1-3,-5-23-15,27 6-15,1-19-1,17 0 1,6-15 0</inkml:trace>
  <inkml:trace contextRef="#ctx0" brushRef="#br0" timeOffset="262381.0073">5457 10540 104,'-21'9'38,"-9"-1"2,4 21-3,-11-5-33,6 10-1,0 1 0,4 8 0,6-2 0,9 0-2,12-4 1,9-7-1,12-12 0,10-7 0,6-17 0,11-7-1,1-13 1,1-8 0,-8-6-1,-4-4 0,-11 2-1,-13 2-1,-12 7 0,-8 5-1,-8 10 0,-4 5-2,4 12-4,-6-10-11,20 11-7,0 0-11,15 8-1,6-19 0,20-1 2</inkml:trace>
  <inkml:trace contextRef="#ctx0" brushRef="#br0" timeOffset="262598.0197">6179 10189 111,'-17'26'42,"-14"1"-2,7 22-2,-7 3-36,2 9 2,5 3-3,7 4 3,5-2-4,9-6 0,11-6-1,6-12-3,11-7-5,0-24-12,23 2-12,-8-19-8,10-7 1,-3-17-1</inkml:trace>
  <inkml:trace contextRef="#ctx0" brushRef="#br0" timeOffset="262795.031">6467 10490 113,'-18'16'41,"2"20"1,-7-2-2,11-1-35,-4 7-4,10-5 1,4-4-2,5-6-1,7-5-3,2-14-4,17 2-14,-13-27-9,14 7-9,-8-19 0,6-4-1,-5-16 2</inkml:trace>
  <inkml:trace contextRef="#ctx0" brushRef="#br0" timeOffset="262914.0378">6495 10159 90,'-20'-14'36,"0"10"-4,7 4-17,9 11-35,9 0-17,19 7-2,8-4 2</inkml:trace>
  <inkml:trace contextRef="#ctx0" brushRef="#br0" timeOffset="263295.0596">7095 10466 97,'-19'6'40,"2"10"0,-19-13-1,4 16-29,-9-3-5,1 8 0,-3 12-2,0 8 0,7 10-1,5 0-1,7 3 0,11-9-2,13-10 3,16-18-1,15-25-1,14-23 1,12-22 0,9-17 0,5-17 0,-1-10 0,-1-6 1,-9 3-2,-10 7 0,-12 15 0,-10 13 0,-14 23 0,-11 26 0,-13 22 0,-10 27 0,-5 18 0,-3 15-5,-1 6-1,11 14-10,-2-17-5,27 9-5,-3-29-5,30 3-9,2-22-2,26-3 4</inkml:trace>
  <inkml:trace contextRef="#ctx0" brushRef="#br0" timeOffset="263643.0795">8530 10384 103,'9'-15'40,"-9"-2"1,0 17-2,0 0-34,-9 15-2,-5 12-1,0 12 0,-4 8-2,-2 4 0,5 5-4,2-6 0,19 0-13,-5-24-14,22-3-9,2-22 0,15-9-1</inkml:trace>
  <inkml:trace contextRef="#ctx0" brushRef="#br0" timeOffset="263808.0889">8582 10114 115,'-32'-18'40,"12"18"1,5-2-10,15 2-34,24 18-11,1-15-25,32 9 0,0-6-1,21 6 1</inkml:trace>
  <inkml:trace contextRef="#ctx0" brushRef="#br0" timeOffset="264147.1083">9144 10272 87,'-18'19'42,"-18"-10"0,8 8-3,-9-8-18,7 9-17,4-1-2,8 6 0,3 1-1,11 4 0,8-1 0,10-2-1,5-2 1,9-3-1,6-7 0,4-1 1,-1-5-1,-2-7 0,-3 2 0,-8-1 1,-7 3-1,-17-4 0,4 22 0,-18-4 0,-9 9 0,-6 4 0,-6 5-1,-4 0-1,3 5-1,-1-9-2,15 2-9,-5-25-8,33 7-8,-6-16-11,28-24 1,4-10-2</inkml:trace>
  <inkml:trace contextRef="#ctx0" brushRef="#br0" timeOffset="264589.1336">10723 9774 98,'0'0'38,"-10"37"1,-9 1-2,-1 24-33,-7 10-2,7 10 1,-3 6-2,4 7 1,5-8-2,8-8 0,8-9-4,0-17-1,21-2-18,-8-27-15,12-5 0,-10-21-1,10-3 0</inkml:trace>
  <inkml:trace contextRef="#ctx0" brushRef="#br0" timeOffset="264777.1444">10448 10414 109,'-33'1'40,"14"11"1,7-11-1,12-1-36,36-5-2,11-11-1,19-6-3,14-12-3,15-4 0,2-19-15,18 12-17,-12-13-3,0 10 2,-22-8-2</inkml:trace>
  <inkml:trace contextRef="#ctx0" brushRef="#br0" timeOffset="265151.1658">11325 9671 110,'-24'29'39,"-8"1"3,6 23-2,-9 3-36,11 9-1,1 5-1,4 8 2,1 2-3,4 0 1,4-5-2,0-8 1,6-7-2,1-7 2,3-13-1,3-10 0,6-11-1,2-14 1,6-12 0,2-7 0,2-9 0,0-5-1,-1-1 1,2-1 0,-7 4 0,-1 4 0,-4 9 0,-10 13 0,14 4 0,-9 12-1,-1 7-1,1 2-1,5 7-3,1-10-9,20 16-9,-14-26-7,23 4-9,-4-17-1,10-4 1,-2-12 1</inkml:trace>
  <inkml:trace contextRef="#ctx0" brushRef="#br0" timeOffset="265528.1873">11642 10277 78,'-24'10'41,"15"13"-1,-1-8 1,14 15-13,5-14-24,11-2 0,9-6 0,10-5-2,2-7 0,4-6 0,1-10-1,-4-2-1,-6-2 2,-9-5-3,-11 2 1,-10 1 0,-11 2 0,-11 9 0,-13 9 1,-7 11-1,-5 11-1,-8 14 3,-1 8-2,7 9 1,5 5-1,13-2 1,12-2-2,20-9 1,15-9-1,20-13-2,21-6-4,7-24-10,25 10-6,-17-28-7,21 7-12,-19-14 0,3 1-2,-12-4 4</inkml:trace>
  <inkml:trace contextRef="#ctx0" brushRef="#br0" timeOffset="268612.3637">2089 12301 45,'0'0'33,"3"10"1,-3-10-1,-4 18-17,-2-5-12,9 8-1,-4 8 1,2 9-2,-2 6 0,1 5-1,1 3 0,-1 5-2,6-4-1,-5-8-3,10-2-24,-6-17-4,2-5-2,-7-21 1</inkml:trace>
  <inkml:trace contextRef="#ctx0" brushRef="#br0" timeOffset="269176.396">1889 12430 76,'-12'-7'36,"12"7"0,0 0 0,31-19-34,-6 9 0,13-2-1,5-2 1,3 0-2,3-2 1,2-2 0,-1 0-1,-3 3 0,-4-1 1,-8 2 0,-6 0 1,-2 5-1,-12 1 1,-1 7-1,-14 1 0,15 15 1,-14 4-1,-1 9 0,0 6 0,-1 7 0,-3 6 0,0 4-1,0-2 1,2-1-1,-3-6 1,4-5-2,-1-6 2,6-8-1,1-11 0,5-6 1,7-13 0,-1-6-1,2-5 1,3-7 0,2-2 0,0 3 0,-2-2-1,-4 7 2,-4 6-2,-3 8 0,-10 5 1,17 19-1,-12 1 0,-4 10 0,4 5-1,1-2 0,1 6-1,3-8-1,5-3-3,2-14-4,12 2-13,-9-22-15,17-3 1,-8-15-2,7 0 2</inkml:trace>
  <inkml:trace contextRef="#ctx0" brushRef="#br0" timeOffset="269536.4166">2915 12527 74,'-14'5'37,"6"13"-1,-2-9 2,11 9-31,-1-18-3,9 18-1,9-16 0,3-2 0,5-7-1,3-2 0,4-6 0,-3-2-1,-4-3 0,-4 1 1,-9-1-1,-8 4 0,-6-1 0,-10 7 0,-7 3 0,-6 7 0,0 9 0,-4 8-1,5 4 1,-1 6-1,5 8 1,7-1-1,6 3 1,10-5-2,10-3 0,10-12-2,13-4-2,5-17-10,26 5-12,-9-20-12,16 1-1,-5-18-1,13 0 0</inkml:trace>
  <inkml:trace contextRef="#ctx0" brushRef="#br0" timeOffset="270190.454">4141 12442 68,'2'-18'37,"8"5"-1,-8-2 1,-2 15-30,6-12-3,-6 12 0,2 13-2,-5 8 1,-1 3-1,1 10-1,-3-1 1,2 9-1,2-3 0,0-3 0,2-3 0,2-7-1,0-8 0,3-6 1,-5-12-1,15-7 1,-3-12-1,-1-6 1,3-5 0,0-4 0,1-1 0,-2-2 0,-4 3 0,0 6 0,-5 4 0,-2 6 0,0 9-1,-2 9-1,11-13-1,-11 13-2,25 0-1,-7-6-7,16 14-16,-7-13-10,12 7 0,-4-8-1</inkml:trace>
  <inkml:trace contextRef="#ctx0" brushRef="#br0" timeOffset="270544.4742">4597 12457 74,'-3'13'37,"8"7"-2,-5-20 3,26 14-34,3-18 0,9 0 0,1-11 0,3-2-1,-1-6 0,-2 0-1,-5-2 0,-10 2 0,-14 4-1,-7 2 0,-11 6 0,-12 5-1,-5 7 1,-11 7 0,-1 8-2,-1 7 2,-1 9-1,2 4 0,9 5-1,6-1 1,11 1-1,10-4-2,15-4 0,10-18-5,26 5-11,-7-28-15,27 0-4,0-21-2,16-1 2</inkml:trace>
  <inkml:trace contextRef="#ctx0" brushRef="#br0" timeOffset="270875.4932">5406 12245 85,'-29'22'39,"-9"-7"-1,5 17 0,0-10-32,5 5-2,8-4-1,6 1 0,9-10-1,10 2 0,9-9-1,9-5-1,6-4 1,8-1-1,-2 1 1,2 1-1,-5 1 0,-8 7 1,-10 6-1,-10 4 0,-8 7 0,-10 3 0,-6-1 0,-2-1-1,1 0 0,0-8-2,11-4-1,10-13-4,0 0-11,15-8-12,18-2-8,-3-15 0,15 5 0</inkml:trace>
  <inkml:trace contextRef="#ctx0" brushRef="#br0" timeOffset="271242.5142">5744 12347 74,'0'-14'39,"0"14"-1,0 0 2,0 0-32,-14 18-3,10 3 0,-3 4-1,0 5-2,2-1 0,5 2 0,0-2-1,7-6 0,5-7 0,2-7 0,9-13-1,2-9 1,7-7-1,0-6 2,3-3-2,-4-3 2,-1 1-2,-4 3 1,-6 5 0,-5 9 0,-15 14-1,10-1 0,-11 15 0,-8 8 0,1 7-1,1 0-1,2 3 0,2-2-1,9-1-1,2-14-6,22 3-10,-11-29-7,27 4-8,-5-22-5,12-4 1,-3-17 1</inkml:trace>
  <inkml:trace contextRef="#ctx0" brushRef="#br0" timeOffset="271452.5262">6642 11770 92,'0'0'39,"0"0"2,0 37-3,-16 8-32,4 8-4,1 13 1,0 9-3,-4 1 0,6 3 1,-3-1-3,6-8-2,8-5-3,-4-24-9,18 3-14,-8-30-10,14-5 0,-5-27 1</inkml:trace>
  <inkml:trace contextRef="#ctx0" brushRef="#br0" timeOffset="271692.5399">6972 11792 85,'13'2'39,"-13"-2"1,-4 37 1,-14-6-34,7 17-2,-2 4-1,-1 6 0,1 6-2,0 0 0,2-1-2,-1-2-1,4-4-2,0-9-1,7-3-4,-12-20-11,19 10-14,-12-23-7,7 3-2,-1-15 2</inkml:trace>
  <inkml:trace contextRef="#ctx0" brushRef="#br0" timeOffset="272015.5584">6754 12261 99,'0'0'41,"-10"-10"-1,10 10-1,0 0-35,20 0-2,-3-5 0,8-5-1,6 0-1,8-5 1,6-4-1,-2 1 0,3-3 0,-4 3-1,-3 4 1,-6 5 0,-9 4 0,-4 12-1,-9 7 1,-7 8 0,-2 11 0,-5 0 0,-4 8-1,2-3 1,-2 1-2,0-10 0,7 1-3,0-30-9,18 21-13,-16-32-12,21-1 0,-5-20-2,8 0 2</inkml:trace>
  <inkml:trace contextRef="#ctx0" brushRef="#br0" timeOffset="272136.5653">7367 11887 79,'0'0'36,"0"0"-9,-17-4-26,17 4-35,0 0-3,0 15 0</inkml:trace>
  <inkml:trace contextRef="#ctx0" brushRef="#br0" timeOffset="272511.5867">7577 12012 72,'-13'29'40,"6"10"0,-10-6 1,7 7-23,-1-3-14,3 2-1,2-5-1,3-3 0,3-8 0,3-8-1,-3-15 0,21-4-1,-3-13 1,6-12-1,0-7 1,5-7-1,3-5 0,1 0 0,0 4 0,-5 4 0,-1 10 0,-6 8 1,-3 13-1,-7 12 0,-7 12 1,-5 10-1,-4 11 0,-4 6 0,4 4-2,1-1 0,8 0-4,6-14-8,22 10-9,-4-33-6,25 10-11,4-21-1,17-5 1</inkml:trace>
  <inkml:trace contextRef="#ctx0" brushRef="#br0" timeOffset="273098.6203">8365 12095 49,'-13'-18'36,"-2"-3"1,5 8 0,-3-11-18,2 17-13,-7 3 0,4 11 1,-5 2-1,1 12-2,-3-2 0,2 8-1,0-1 0,1-2-1,4-2-1,5 1 1,4-6-1,4-6 0,1-11 0,11 7-1,-11-7 1,20-7-1,-3-2 1,-2-5-1,3-3-1,4-4 1,-1 1 0,1 2-1,-2 1 0,3 3 1,-4 6-1,-3 10 0,-2 13 1,-4 9 0,-2 12-1,-3 10 2,-4 11-1,-2 7 0,-3 5 0,-1 3-1,-6-1 1,-4-1 0,-2-6 0,-4-3-1,-5-9 1,0-10 0,-2-9-2,-1-11-1,6-7-5,-11-25-11,20 9-8,-13-31-7,15 4-6,-1-19-2,10-6 2</inkml:trace>
  <inkml:trace contextRef="#ctx0" brushRef="#br0" timeOffset="278355.921">9137 11548 63,'0'0'37,"-25"17"-2,11-2 1,-6-5-28,14 5-7,3 1-2,3-16-8,18 17-24,-3-14-2,13-1 0,0-6-1</inkml:trace>
  <inkml:trace contextRef="#ctx0" brushRef="#br0" timeOffset="278493.9289">9358 11498 63,'0'0'34,"-20"10"-3,10 3 0,-4 6-32,4-7-16,7 8-14,4-1-3,7 0 2,3-2 2</inkml:trace>
  <inkml:trace contextRef="#ctx0" brushRef="#br0" timeOffset="279072.962">9667 11507 65,'0'0'37,"0"0"1,-13-10-1,13 20-28,0-10-3,-8 31 1,1-4-2,6 11 0,-3 7-3,0 14-1,-1 6 0,4 9-1,-4 4 1,7 1-3,-2 0 2,2-10-2,5-8 2,-2-12 1,5-15-1,-1-13 0,-9-21 1,20-12-1,-10-14 1,2-10-1,-2-7 1,-1-8-1,2 0 1,-1 0-1,-1 5 1,3 6-2,-2 14 1,2 10 0,1 10 0,-2 13 0,4 10 0,-3 11 0,2 7 0,0 7 1,-5 4-1,-4 4 1,-9 1-1,-2-6 1,-3-3-1,-7-6 1,-4-7-2,-1-12 0,0-11-3,-1-14-2,13-5-5,-4-20-28,22-7 1,-6-11-2,17 2 2</inkml:trace>
  <inkml:trace contextRef="#ctx0" brushRef="#br0" timeOffset="279440.9831">10109 11884 83,'19'19'38,"-19"-19"0,8 34-4,-8-16-28,3 8-1,-6 2-2,3 9 0,-1 3-1,-1 3 0,0-2-1,0-1 1,-1-5-1,2-5 0,0-6 0,2-10 0,-1-14-1,0 0 1,20-32-1,-10 4 1,2-11-1,2-2 0,-3-7 1,2 1-1,-2 4 0,-2 2 0,-3 10 0,1 4 0,-4 10-1,4 7-1,5 8-3,0-3-5,17 20-19,-7-13-10,15 11 0,-3-10-2</inkml:trace>
  <inkml:trace contextRef="#ctx0" brushRef="#br0" timeOffset="279816.0045">10555 12027 78,'-9'19'41,"9"-19"-2,-4 15 1,4-15-32,33-3-4,0-9 0,8-3-2,3-6 0,0-1-1,-1-2 0,-6 0 0,-9-1 0,-12 6-1,-11 0 1,-14 9-1,-13 4 0,-3 7 1,-11 10-1,-2 8 0,0 8 1,0 5-1,5 6 0,6 6 1,12-1-1,5-2 0,18-4 0,10-10-1,15-10-2,3-14-3,18 2-7,-10-29-15,20 4-12,-10-17 1,8 3-2,-17-11 3</inkml:trace>
  <inkml:trace contextRef="#ctx0" brushRef="#br0" timeOffset="280237.0286">11097 11890 86,'-11'14'39,"-9"0"0,7 16 1,-10 1-35,14 9 1,-3-2-3,8 4 0,1-5-1,10-4 0,4-10 0,5-11-1,7-10 1,4-9-2,4-10 0,0-9 0,2-4 0,-3-2 0,1 1 0,-8 3-1,-3 4 0,-4 6 1,-7 7 0,-9 11-1,0 0 1,12 21 0,-12 2 0,0 8 0,5 4 0,-4 4 1,7-2-1,2-4 0,8-6 1,1-7 0,4-12-1,2-11 1,-1-12-1,3-10 1,-4-8-1,-2-8 0,-6-3-1,-4-4-1,-1 4-3,-7-10-7,15 19-7,-18-20-10,20 17-11,-2-7 2,14 9-2,2-2 0</inkml:trace>
  <inkml:trace contextRef="#ctx0" brushRef="#br0" timeOffset="280610.0499">12257 11267 87,'0'0'40,"-11"8"-1,6 6 1,-8 8-37,5-4-1,2 3-1,1 2-2,6 1-1,2-7-4,12 4-4,-15-21-28,31 7 0,-10-20-1,8 0 1</inkml:trace>
  <inkml:trace contextRef="#ctx0" brushRef="#br0" timeOffset="280740.0574">12454 11218 86,'0'0'39,"-6"14"-1,1 10 2,-11 2-35,8 7-6,9 14-22,-7-10-15,10 6 0,-3-10-3,13-1 2</inkml:trace>
  <inkml:trace contextRef="#ctx0" brushRef="#br0" timeOffset="281139.0802">13255 11796 76,'21'-13'39,"-12"-1"1,4 15 0,-13-1-33,-4 22-2,-5 1-2,5 11 0,-4 2-1,3 6-1,-2-2-1,7 0-1,5-7-4,-1-18-8,20 1-26,-9-20 0,15-6-1,-4-16 0</inkml:trace>
  <inkml:trace contextRef="#ctx0" brushRef="#br0" timeOffset="281295.0891">13371 11497 94,'-24'-8'38,"1"6"-3,10 5-6,13-3-65,13 11-2,14-1-1,7-7 0</inkml:trace>
  <inkml:trace contextRef="#ctx0" brushRef="#br0" timeOffset="281629.1082">13804 11649 90,'-18'16'41,"-10"-8"0,11 12-1,-3-9-35,10 6-3,3-1 1,9 2-2,6-1 1,7-3-3,9 0 2,5-3-2,2-3 1,-1-1 1,-1 2-1,-4-1 1,-5 5-1,-10 5 1,-7 6 0,-8 3-1,-7 2 0,-2 2 0,-2-1 0,-2-2-2,5-6-1,-1-10-4,14 4-6,-13-27-13,13 11-14,11-24 1,0 5-3,-6-12 2</inkml:trace>
  <inkml:trace contextRef="#ctx0" brushRef="#br0" timeOffset="282085.1343">15281 11370 56,'14'-28'38,"-9"5"-1,-5 23 0,0 0-20,-14 15-10,-1 13-2,2 15 2,-5 7-2,1 13 0,1 2-3,3 3-1,3-2 0,4-6-2,7-5-2,4-15-7,14-1-21,-7-24-10,12-2 2,-8-18-1</inkml:trace>
  <inkml:trace contextRef="#ctx0" brushRef="#br0" timeOffset="282266.1447">15101 11754 94,'-21'2'40,"-1"-10"1,22 8 0,17-8-36,13-8 0,19-6-6,12-7-1,16-1-5,-2-17-10,20 14-22,-13-14-1,3 13-1,-14-11-1</inkml:trace>
  <inkml:trace contextRef="#ctx0" brushRef="#br0" timeOffset="282633.1657">15866 11131 87,'-19'12'40,"5"19"-1,-13 1 1,6 18-34,-2 3-2,3 13 2,1-1-2,-1 9 1,1-5-3,6-2-1,3-9 1,5-9-2,2-12 1,9-7-3,2-10 2,6-13-2,3-8 2,8-7 0,-2-8 1,1-3 1,3-5-2,-4 3 3,-3 0-3,-4 5 3,-4 4-3,-2 8 2,-10 4-4,14 14-3,-6 2 2,-1 0-6,10 10-3,-9-15-9,25 18-9,-13-21-12,14 4 2,-2-15 2,10 1 0</inkml:trace>
  <inkml:trace contextRef="#ctx0" brushRef="#br0" timeOffset="283024.188">16242 11621 92,'-3'11'39,"13"3"4,-10-14-5,23 16-31,-1-12-2,10 1-1,3-5-1,3-5-1,-2-4-1,5-2-2,-8-6 1,-4 0-2,-10-4 1,-9 2-1,-11-2 2,-9 4-3,-8 3 3,-11 7 1,-8 8-1,-4 10 1,-2 8 1,0 12 2,2 10-2,8 0-1,7 3 1,12 1-2,14-6 1,13-8-3,18-9-1,11-17-7,26-1-4,-2-20-4,28 7-10,-16-26-9,24 5-4,-4-11-1,10 2 1</inkml:trace>
  <inkml:trace contextRef="#ctx0" brushRef="#br1" timeOffset="287134.4231">13442 8327 77,'4'-13'37,"-8"-1"-2,4 14-8,-20-2-22,-1 10 0,-9-1 0,1 13 0,-8-1-1,4 5-1,5-2-1,3 1 0,10-4 0,7-2 0,18-6-2,7-5 1,8-1-1,11-3 1,3 3-1,1 1 0,1 1 0,-7 2 0,-5 5 0,-8 3 1,-10 6-1,-10 0 1,-9 5 0,-7-2 0,-7-1 1,-3 0-1,-1-2 0,4-9-3,4-4 1,5-16-5,13 6-11,17-19-21,14-3 0,3-14-1,19 3 0</inkml:trace>
  <inkml:trace contextRef="#ctx0" brushRef="#br1" timeOffset="287502.4442">13975 8276 83,'0'0'38,"-23"-2"0,9 20 0,-18 0-32,11 14-2,-3 4 0,4 10-1,0-1 0,7 1 0,6-1-2,10-6 1,7-7 0,7-11-1,7-12 0,9-11 0,5-12 0,1-12-1,0-9 0,-1-8 0,-5-3 1,-7-3-2,-8 1 2,-12 7-1,-10 4 0,-13 10 0,-5 11-1,-5 8 1,-4 8 0,3 5-2,6 6-1,4 0-2,20 8-10,-2-19-12,35 12-11,-2-19 0,21 5-2,6-16 2</inkml:trace>
  <inkml:trace contextRef="#ctx0" brushRef="#br1" timeOffset="287756.4587">14771 7783 96,'-11'-30'39,"6"12"1,-13 7-2,6 10-32,-10 14-3,4 19 1,-2 14-1,-1 11-2,-1 14 1,4 7-2,-2 9 0,6 1-1,6 1 0,2-7-3,13-6-4,0-23-10,19 6-19,-8-27-1,19-5-1,-6-18-1</inkml:trace>
  <inkml:trace contextRef="#ctx0" brushRef="#br1" timeOffset="288141.4807">14942 8217 91,'9'-19'39,"-12"-2"1,3 21-1,-1-15-31,1 15-3,0 0 0,4 14-1,-4-4-2,0 10 0,0 3-1,0 9 1,-1 4-1,-1 5-1,-1 2 1,1 4-1,-1-3 0,1-6 0,4-4 0,2-8 0,3-10-1,4-9 1,3-10 0,4-10 0,3-10 0,7-7 0,0-7 1,1-6-1,-1-3-1,1 1 0,-4 4-1,-6 4-2,1 13-3,-14-2-8,10 26-8,-22-10-11,6 10-5,5 13-1,2 3 2</inkml:trace>
  <inkml:trace contextRef="#ctx0" brushRef="#br1" timeOffset="288929.5258">15387 8356 96,'-3'18'40,"-3"-7"0,10 5 0,-4-16-36,19 17-1,5-17 0,8-3-1,4-8 0,5-4-1,-3-3 1,0-4-1,-5-4-1,-10 0 1,-8 1-1,-10 0 1,-10 6-1,-8 5 1,-8 3-1,-3 10 0,-7 8-1,-3 12 1,1 10 0,0 9 0,3 7 1,5 5-1,4 1 1,8-1-1,13-5 0,12-11 0,12-12-1,12-12-2,12-10-3,5-19-4,22 6-11,-18-31-8,19 10-9,-19-16-1,5 9 1,-16-5 1,-5 11 32,-12 7 10,-17-7 10,5 29 11,-17 6 10,-13 2 1,-6 12 0,7 16 3,-13-7-31,6 16-3,0 0-2,3 2-1,5-6 0,4-2-1,6-8 0,5-8 0,-4-17-1,25 9 1,-4-20-1,1-6-1,4-9 1,2-6 0,2-2 0,-1-3-1,0 0 0,-2 6 1,-4 3-1,-3 6 1,-5 6-1,2 10 1,-17 6-1,15 17 0,-13 5 0,-2 8 0,-2 5-1,2 2 0,5 0-1,-1-7 0,16-4-1,4-19-2,23-8-3,5-29-5,29 3-7,-12-31-6,30 2-5,-13-22-6,7-2-1,-7-8 3</inkml:trace>
  <inkml:trace contextRef="#ctx0" brushRef="#br1" timeOffset="289102.5357">17153 7696 101,'-20'19'38,"-21"13"1,3 27 1,-12-1-32,7 19-4,5 1 0,9 6-3,3-5 0,14-6-4,4-3-2,2-23-8,15 7-14,-16-27-13,11-6 2,-4-21-2,0 0 0</inkml:trace>
  <inkml:trace contextRef="#ctx0" brushRef="#br1" timeOffset="289297.5468">16644 8138 110,'-20'-14'43,"20"14"1,20 6-1,17-11-32,7 2-9,17-5 0,10-2-4,3-8-4,14 6-7,-13-15-6,12 16-6,-30-18-10,4 14-6,-26-3-2,-8 11 2</inkml:trace>
  <inkml:trace contextRef="#ctx0" brushRef="#br1" timeOffset="290139.595">13948 9924 70,'12'-9'40,"-14"-2"-2,2 11 1,-19 2-13,0 13-21,-10 4-2,0 9 0,-4 5 0,-1 3 0,-2 3-1,8-2 0,4-3-1,10-7 1,8-5-1,8-5 0,10-6 0,7-5-1,12-5 0,2 0 0,2-1 0,8 0 1,-6 2-2,-1 3 1,-6 2 0,-5 1 0,-9 7 0,-6 2 1,-11 5-1,-12 5 0,-6-1 1,-4 4-1,-5 1 0,-3-1-1,4-1 0,-1-7-1,11-3-1,6-9-2,11-10-1,14-8-5,21 0-11,-7-26-10,22 4-5,-2-15-3,15 4 5</inkml:trace>
  <inkml:trace contextRef="#ctx0" brushRef="#br1" timeOffset="290469.6139">14367 10089 87,'33'-28'38,"-19"-2"-2,-4 19 3,-20-1-28,10 12-4,-26 15-2,10 8 0,-8 7-2,1 11 0,-1 2-1,9 5 0,6-2 0,8 0 0,7-8-1,12-8 1,8-9-1,12-10 0,6-14-1,2-9 1,2-11 0,-2-6-3,-4-5 3,-11-5-2,-10-3 0,-11 4 0,-13 3-1,-9 3 0,-6 7-1,-8 2 0,4 7-1,-2-1-3,12 14-5,-7-18-7,19 21-9,11-16-6,14 6-3,1-15-1,17 5 2</inkml:trace>
  <inkml:trace contextRef="#ctx0" brushRef="#br1" timeOffset="290717.6281">15142 9435 96,'6'-29'38,"-16"3"2,10 26-1,-22 0-31,10 32-3,-5 11 0,1 20 0,-3 15-2,5 16 0,-1 5-1,1 4-2,6-3-1,6-10 0,6-2-5,2-22-3,22 3-13,-15-37-6,25 2-13,-8-24 3,11-5-3,-9-17 3</inkml:trace>
  <inkml:trace contextRef="#ctx0" brushRef="#br1" timeOffset="291153.653">15456 9985 110,'0'0'41,"0"0"0,6 12-1,-12 3-34,2 9-1,-4 5-1,2 8-1,-4-1-2,5 5 0,0-4-1,7-4 1,8-9-1,8-11 2,9-14-2,8-11 0,7-12 0,7-6 0,1-7 0,0-7 0,-7 2 0,-3 3 0,-10 6 0,-8 7 0,-9 11 0,-13 15 0,0 0 0,-7 22 0,-5 7 0,1 4 0,0 5-2,3-2 1,8 0-3,8-10 1,12-7-4,7-19-6,20 0-2,-8-29-4,30 9-4,-17-28-5,19 7-5,-14-18-5,0 1 5,-9-5 5</inkml:trace>
  <inkml:trace contextRef="#ctx0" brushRef="#br1" timeOffset="291355.6646">16420 9546 106,'-7'-38'38,"6"23"0,-13 8 2,12 19-34,-12 18-1,3 14 0,-1 10-2,-2 11 1,1 8-3,3-1 1,0 3-2,3-1-2,2-6-1,0-11-1,7-3-8,-10-25-8,17 4-8,-9-33-9,0 0-2,10-19 0,-1-3 3</inkml:trace>
  <inkml:trace contextRef="#ctx0" brushRef="#br1" timeOffset="291558.6762">16260 9842 116,'-22'-17'41,"22"17"2,-23 2-2,23-2-34,13 11-5,10-6 1,13-7-1,14-3-2,11-3 0,10-4-3,10-1-3,-5-11-6,15 20-7,-25-21-8,12 16-9,-22-12-4,-7 13 0,-22-5 1</inkml:trace>
  <inkml:trace contextRef="#ctx0" brushRef="#br1" timeOffset="291934.6977">16819 9886 119,'-25'23'41,"16"4"0,3-14 0,12-3-38,11-10 0,12-4-1,6-10 0,7-4 1,2-5-3,2-7 0,-4 0 0,-7-4 0,-3 1 0,-12 2 0,-10 2 0,-10 4 0,-8 5 0,-13 6 0,-7 13 0,-10 11 0,-5 13 0,-3 13 0,-2 15 0,4 7 0,7 5 0,13 0 0,17-3 0,13-12 0,22-11 0,15-19 0,21-10-2,5-25-10,25-4-3,-6-26-2,22 6-5,-18-27-6,18 16-4,-19-19-4,8 5 0,-1 3 4</inkml:trace>
  <inkml:trace contextRef="#ctx0" brushRef="#br1" timeOffset="292813.748">18136 11445 82,'0'0'38,"-20"-21"-3,6 25-3,-18-7-26,0 15-1,-12-2 0,4 11 0,-5 1 0,9 2-2,1-3 1,16 2-1,12-7-1,17-1 0,15-8-1,16-2 0,11-3-1,9 1 1,0 0-1,0 1 1,-8 2-1,-10 4 2,-19 7-1,-13 3 1,-17 6-2,-15-2-1,-10 3 1,-3-4-1,-3 0 0,4-7-5,11-2 0,7-17-7,31 8-9,-1-26-8,32 6-8,-3-13-1,27 3 2</inkml:trace>
  <inkml:trace contextRef="#ctx0" brushRef="#br1" timeOffset="293174.7686">18852 11457 95,'0'0'38,"-13"-20"1,-2 25-2,-22 0-31,8 7-1,-7 7-2,3 10 2,1 5-2,8 6 2,5 0-2,9 3-2,10-5 1,10-6-1,7-6 1,15-12-4,4-11 3,5-10 0,2-10-1,-1-7 2,-5-10-2,-3-3 1,-9-3-1,-9-2 0,-11 7-1,-9 2-2,-7 9 1,-9 7 0,-2 11-1,-1 4-2,8 10-2,-5-5-5,26 15-5,-6-18-4,34 11-6,-5-23-6,29 3-6,1-16 3,14-4 2</inkml:trace>
  <inkml:trace contextRef="#ctx0" brushRef="#br1" timeOffset="293391.781">19565 10906 107,'-28'-11'40,"5"25"0,-14 11-4,-1 24-30,0 13-3,4 16-2,2 9 0,4 4-2,10-2 2,8-6 0,14-5-4,6-14-4,19-6-8,-2-31-10,24 1-11,-11-24-3,16-5 0,-13-16-1</inkml:trace>
  <inkml:trace contextRef="#ctx0" brushRef="#br1" timeOffset="293767.8025">19698 11468 96,'-20'1'38,"10"18"2,-5-2-1,9 9-29,-4 4-5,5 10 1,2-8-2,4 4 1,6-6-2,7-8-2,6-11 1,7-9-1,6-11-1,4-9-1,2-11 1,4-7-2,-1-8 2,-4 1 1,-1 0-1,-8 0-2,-6 9 2,-4 7-1,-8 9 1,-11 18 0,0 0 0,0 22-1,-7 8 1,0 4 1,3 6-3,-2-1 1,11 0-3,3-14-1,20 0-8,-4-25-4,29 4-5,-6-31-7,23 3-3,-6-23-8,14-4 4,-7-12 1</inkml:trace>
  <inkml:trace contextRef="#ctx0" brushRef="#br1" timeOffset="293955.8133">20713 10972 93,'-31'47'39,"-10"7"-1,9 17-1,-10 3-30,10 4-3,4-4-2,8-5-1,2-3-3,6-16-3,13 3-20,-10-28-12,17-3 0,-8-22-3,0 0 2</inkml:trace>
  <inkml:trace contextRef="#ctx0" brushRef="#br1" timeOffset="294278.8318">20390 11367 103,'0'0'41,"0"0"0,31 9-1,-11-8-34,17 0-2,9-7 0,3 1-1,10-6-1,-1 0-1,-1-2 0,-7 3-1,-10 5 1,-5 5-1,-18 12 0,-8 7 1,-10 10-1,-8 7 0,-5 5 0,-4 4 2,1 1-3,1-5 1,7-2-3,5-14 1,14-5-9,-10-20-3,38-4-6,-16-23-6,23 4-5,-17-25-7,15 1 0,-14-14 0</inkml:trace>
  <inkml:trace contextRef="#ctx0" brushRef="#br1" timeOffset="294399.8387">21029 11126 111,'-22'-7'38,"-10"2"1,11 12-5,1 11-46,-2-14-14,26 10-12,-4-14 0,24 11-4,9-8 2</inkml:trace>
  <inkml:trace contextRef="#ctx0" brushRef="#br1" timeOffset="295454.899">21501 11285 97,'-28'10'37,"-10"-3"2,4 22-7,-13-7-25,6 8-2,3 1-1,8 7 0,2 0 0,12 3 2,10-4-2,15-3 1,16-10-3,12-6 2,10-11-3,6-8 0,5-11 0,3-9-3,-6-9 2,-8-4-3,-9-6 3,-12 0-3,-13-1 2,-9 4 1,-8 6-1,-9 4 0,-2 8 0,-2 4 1,2 9-1,2 4 1,13 2-1,0 0 2,14 14-1,10-9 1,10-1-1,8 2 1,4-5 1,3 4-1,-3-5 0,-3 3 0,-9 3 0,-8 1 0,-10 4-1,-9 2 0,-9 8 1,-10 3-1,-6 6 0,-6 3 3,0 2-3,0 0 2,3-4-2,7-5 0,10-7 0,4-19 0,24 5 0,5-18 0,7-10 0,3-7 0,8-8 0,-1-6 0,0-1 0,-5 3 0,-5 5 0,-5 9 0,-10 8 0,-4 13 0,-17 7 0,13 28 0,-16 4 0,-3 6 0,-1 8 0,2 1 0,4 1 0,6-6 0,9-4-4,4-15-6,17 1-3,-3-19-1,24 3-3,-12-25-4,22 12-2,-19-23 0,15 15 2,-19-10-2,-2 14 17,-4 5 19,-26-6 2,7 20 5,-18-10 3,-1 13 2,-17-15 2,14 14 4,-12-19-17,6 5-19,10 2-7,0 0-3,0 0-3,-5-26-4,28 27-6,-15-21-4,27 10-6,0-5 1,8-14 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0:12:38.80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2481 4056 65,'-32'-19'33,"3"-4"-2,5 1 0,7-4-31,7 0 1,0 0 0,7 3 1,2 1 0,0 8 0,1 0 2,0 14-1,1-13 1,-1 13-1,4 13 1,2 6-1,-1 2 0,4 13 0,-1 5-1,1 12-1,1 2 0,-1 12 0,1 3 0,-4 6 0,-1 8-1,-2 6 1,-3 4-1,0 7 1,-2 8 1,0 1-1,-3 6 0,3 4 0,1 2 1,5 6-1,-2 2 2,3 4-2,1 4 1,1 1-1,1 5 1,0 5 0,-6 4 0,0 0 0,0 4-2,-3 4 1,-4 2-1,3 1 2,-6 1-2,3 1-1,2-4 1,-2 1-1,0 1 0,6-2 1,1 4 0,1-6-1,1 2 1,-3 4 0,-4 1 1,0 3-1,-2 1 0,-2 0 0,-1 1 0,-2-3 0,-1-2-2,2 0 2,3-5-2,-1-6 3,4-4-4,-1-4 1,7-6 0,1 1 0,-1-4 1,0-7 1,1-2-1,0 0-2,0-5 3,-2-2-1,-1-4 1,-3 0-1,1-6 1,1-3-1,-4-4 1,1-5 0,-1-6 0,1 0 0,-2-8 1,5-6-1,0-5 0,0-8-1,3-6 2,-2-5-1,2-5 0,2-9 0,-1 1-1,1-5 1,-4-3 0,3-1-1,-3-3 1,1-1 0,-1-4-1,-1-2 1,-1-3 0,2-5 0,-1-3 0,0-12 0,0 15-1,0-15 1,0 0 0,0 0 0,0 0 0,5 11 1,-5-11-1,0 0 0,0 0 0,13 8 0,-13-8 0,21 4 0,-5-3 0,8-1 0,5 2 0,6-2 0,4-2 1,6 4-1,7-4 0,5 2 0,7 0 0,5 0 0,11-2 0,8-1 0,6-3 0,8-2 0,7-4 0,7-2 0,9-1 0,11-1 0,-3 1 0,2 0 1,7 2-1,5 2 0,2 1 0,-2 2 1,0 1-1,2-2 1,-2-1-1,2 3 1,1-3-1,-8 0 0,3-3 1,-1-2 0,-1 2-1,-3 1 1,-4-3 0,-4 1-1,-3-1 1,-1 4-1,-4 0 0,-5 0 0,-5 1 0,-2 2 0,-6 0 0,-7 0 0,-4 2 0,-8-1 0,-8 0 0,-6 3-1,-7-1 2,-8 3-1,-2 1 0,-11 2 0,-4 0 0,-5 2 0,-6 2 0,-3 2 0,-3-1 0,0 1 0,-5-4 0,0 2 0,-5-2-1,-2-1 1,-12-2 0,18 3-1,-18-3 1,0 0-1,10 1 0,-10-1 0,0 0 0,0 0 1,0 0-1,0 0 0,12-7 1,-12 7-1,0 0 1,0-16 0,0 16 0,-2-19 0,2 9 1,-3-4-1,1-3 0,2-2 0,-2-5 0,2-1 0,0-7 1,0-5-1,1-8 0,1-6 0,0-4 0,1-8 2,3-6-1,-4-7 0,2-8-1,0-6 1,3-5 0,-2-6 0,1-3 0,3-8-1,-2-4 1,2-2-1,-3-2 1,1-2 0,-2 1 0,1-5 1,-1-1-1,-6-4 1,-1-1-2,2-4 0,-4-1 2,-2-7-1,-1-7 1,-1-4-3,2-3 2,-1-4-2,3-3 2,-3-3 0,2-1-3,2 0 1,-4-1 0,5 1 0,0 0 0,0 1 2,2 0-1,0-5 1,0 2 0,1-3 0,-2 3 0,2-1 0,-1-1 0,0 4-1,1 2 1,0 4-2,-2-2 1,-1 3-1,3-1 0,-1 0-2,1 3 2,-1 0-1,1-1 1,-1 4 2,4 1-3,-1 1 2,1 5 0,-1 2 1,2 6-1,-3 7 1,4 7-1,-3 9 0,-3 6 1,0 12 0,-2 7-1,0 10 1,-1 9 0,-2 7-1,0 5 1,2 6-2,-1 6 1,2 6 1,2 5-2,-3 7 1,3 6-2,-1 4-2,1 23-9,-12-20-15,7 31-11,-9-7 0,2 14-3,-7-7 2</inkml:trace>
  <inkml:trace contextRef="#ctx0" brushRef="#br0" timeOffset="6884.3937">10889 11612 29,'0'0'30,"3"-17"0,-3 17-14,0-15 4,0 15-9,1-12-5,-1 12 0,0 0-1,0 0 0,0 0-1,0 0 0,0 0-2,-1 17 3,0-4-3,3 10 1,-2 3-2,-1 6-1,1 3 2,2 6-2,0 2 2,-1 5-3,-2 4 1,3-1-1,-3 3 2,0 0 0,-2 2-1,3-4 1,-2-3-1,3-2 2,-1-4-2,1-1 2,0-8-2,2 0 0,1-4 0,-1 0 0,-3-3 1,2 1-2,-2-3 2,-3 0-1,0-2 1,0-4 0,-2-3 0,2 3 0,0-4 0,1 1 0,2-2-1,0 4 1,0 0-1,1 0 1,0 2-1,3 3 0,-3 0 0,-1-3 1,0 0-1,1-5 0,-1-5 1,0-10-1,0 15 1,0-15-1,0 0 1,5-10 0,-5 10-1,4-13 1,-4 13-1,0 0 0,10-12 1,-10 12-1,0 0 0,12-1 0,-12 1 0,0 0 0,11-2 1,-11 2-1,15-3 0,-6-3 0,5 0 0,0 2 0,0-2 0,1 1 0,6 3 0,-3 1 1,3 1-1,-1 2 0,3 1 0,0-2 0,2 0-1,2-1 1,2-1 0,4-3 0,-1 1 0,2-3 0,5 4 0,-1-1 0,1 1-1,0 2 1,0 2 0,-2 2 0,3-1 0,0 2 0,2-4 0,-3 1 0,4 1 0,3-6 0,-1 2 0,6-1 0,0-2 0,-2 1 0,6 2-1,-3 1 1,2 1 0,1 2 0,-1 1 0,-2 1 0,2-3 0,-3 1 0,2 0 0,-4-2 0,3-2 0,3-2 0,-1 1 0,1 0 0,2-2 0,0 2 1,-2 1-1,2 0 0,0 1 0,-1 1 0,0-1 0,-7 0 0,7-1 0,-4 1 0,0 0 0,1-4 0,5 0 1,-1-1-1,2-3 0,2 0 1,1 0-1,-4-2 0,0 4 0,-2 0 0,-2 1 0,-6 2 0,1 2 0,-5 1 0,-1 1 0,1 0 0,-3 2 0,-1 0 0,2-2 0,-3 1 0,3-1 0,-2-2 0,0 0 1,-1 0-1,-3-2 0,0 2 0,-3 0 0,0-1 0,-4 1 0,1 2 0,-2-1 0,-1 0 0,1 0-1,-5-1 1,3 0 0,-3-1 0,1 4-1,-2-6 1,-1 3 0,-3 0 1,3 1-1,-1 0 0,0 1 0,1-2 0,3 1 0,-3 0 0,2 0 0,0-1 0,1 1 0,-2 0 0,-2-1 0,2-1 0,-3 4 0,-2-1 0,2 1 0,-2 1 0,-2 0 0,0-1 0,2-1 1,-1-2-1,-2-1 0,4-3 0,1-1 0,-2-2 0,-1 0 0,4-2 0,-1 1 0,-1 1 0,-3-1 0,4 1 0,-5 4-1,1-1 1,-3 2 0,-12 3 0,16-4-1,-16 4 2,0 0-2,0 0 2,11-1-1,-11 1 0,0 0 1,0 0-1,0 0 0,0 0 1,0 0-1,0 0 0,0 0 0,0 0 0,0 0 0,-3-15 0,3 15 0,1-16 0,2 2 0,0-4 0,0-10 1,4-3 0,0-4-1,2-5 1,-4-4-1,1-1 0,-2-3 1,-3-2-1,1 1 1,-4-3-2,-1-4 1,-2 1 0,2 1 0,-2-3 0,3 0 0,2-1 3,2 6-4,3 1 2,0 6-1,0 4 0,0 4 0,3 7 1,-7 3-2,4 7 0,-5 0 1,0 4 0,-5 0 0,1 3 0,-1-2 0,0 6 0,5 9 0,-10-16-1,10 16 0,0 0 0,-13 8-2,13-8-4,4 18-16,-4-18-12,0 15-2,0-15-1,0 0 0</inkml:trace>
  <inkml:trace contextRef="#ctx0" brushRef="#br0" timeOffset="9190.5256">17295 8978 74,'-5'11'39,"5"-11"-1,2 10 1,10-12-21,17 1-14,11-5-1,9 1 1,8-2-1,4-1-1,4 0-1,-7 4-1,-1 2-2,-11-2-5,2 12-29,-26-1-3,-3 10 1,-19-3-2</inkml:trace>
  <inkml:trace contextRef="#ctx0" brushRef="#br0" timeOffset="9384.5367">17324 9434 105,'-6'30'41,"15"-17"-1,29-5 0,13-21-37,21 0-1,18-5-1,11-4-1,10-2-5,-9-9-25,4 17-9,-16-3 0,-8 12-1</inkml:trace>
  <inkml:trace contextRef="#ctx0" brushRef="#br0" timeOffset="10046.5746">9215 8282 93,'0'0'39,"10"-6"0,-10 6-1,-2 22-35,4 5-1,3 14 0,-1 11-1,1 13 1,0 11 0,4 11-1,-4 3 0,-1 5 0,1-1 0,0-5-1,-1-4-1,0-12-2,5-7-3,-6-26-13,12-4-19,-6-26-1,8-11 0,-8-25 1</inkml:trace>
  <inkml:trace contextRef="#ctx0" brushRef="#br0" timeOffset="10249.5862">9060 8797 109,'-29'-3'41,"29"3"0,0 0 0,18 10-36,23-19-3,18-1 1,10-6-3,14-6 0,2 0-3,7-7-3,9 14-20,-13-13-14,-2 16 0,-14-3-4,-2 9 2</inkml:trace>
  <inkml:trace contextRef="#ctx0" brushRef="#br0" timeOffset="15580.8912">18962 2908 9,'0'0'27,"0"0"2,0 0 1,0 0-13,0 0-5,12-1-1,-12 1-2,0 0-1,0 0-3,14 5-1,-14-5 0,6 24-1,-5-6 1,3 8-1,-3 5-2,0 7 1,0 1-1,0 8 1,-2 2-2,0 4 0,1 3 2,0 3-2,-1 0 1,0 4 0,0 1 0,1 3-1,0 2 1,2 2 0,-1 3-1,4 1 1,-1 4-1,0-1 0,-2 4 0,0 2 0,3 0 1,0 4-1,-5 0 1,5 4-1,-2-1 3,0 1-2,0 2 1,1 1-1,-1 0 1,-1 1-1,2 0 1,0 2-1,-2-2 1,1 1 0,-1-1 0,3 1 1,-1-1-1,1-2 0,-1 3 0,6-2 0,-5 1-2,4 0 2,-1 0-2,1 3 2,-1-2-2,1 1 2,-1 0-3,-1 1 2,0 0-2,1 2 0,-2-1 1,0 2-1,-5 0 1,7-2-1,-4-1 1,2 5 1,-4-4-1,5 1-1,-4-1 1,1 1 0,-1 3-1,2 0 1,-3 6 2,-1-7-3,-1 6 2,-1 1 0,-1 1 1,0-1-1,-1-1 0,1 3-1,-2-2 1,0 3 0,3-3 0,-2 6 0,1-5 0,-1 4-1,-1-2-1,3-1 2,-1 4-2,-1-5 1,1-2-1,-1-4 1,0-1-2,4-5 1,-1-3 0,2-4-1,-1-2 1,2-3 0,-2-6 0,5 4-1,-4-7 2,3-1 3,-3-3-3,-2 2 2,5-5-1,-5-1-2,1-4 1,0 0 0,0-4 0,-1-1-2,5-4 2,-5-4-2,5-1 2,-5-6 0,4-2 0,-4-3 0,3-2 0,-1-3 0,-3-3 0,1-2 0,0 0 0,1-2-1,-3-2 0,-1-5 0,0-1 1,2-3-1,-2-3 1,3-15-1,-1 17 1,1-17 0,0 0 0,0 0 0,1 10 0,-1-10 0,0 0 0,0 0 0,7 11 0,-7-11 0,0 0 0,2 16 0,-2-16 0,0 11 1,0-11-1,0 10 0,0-10 0,0 0 0,3 12 0,-3-12 0,1 11 0,-1-11 0,5 14 0,-5-14 0,2 19 0,-1-7 0,-1-2 0,1 0 0,-1-10 0,0 17 0,0-17 0,0 0 0,0 12 0,0-12 0,0 0 0,0 0 0,0 0 0,5 11 0,-5-11 0,0 0 0,5 14 0,-5-14 0,0 11 0,0-11 0,0 12 0,0-12 0,3 10 0,-3-10 0,0 0 0,0 0 0,0 0 0,0 0 0,14 6 0,-14-6 0,11 0 0,-11 0 0,13 1 1,-13-1-1,15 4 0,-1-1 0,-2-2 0,4-1 0,3-2 0,2-2 0,3 1 1,4 0-1,3-4 0,5 5 0,2-1 0,1 2 1,4-1-1,-1 2 0,1 2 0,2 0 0,-1-1 0,4 0 0,-1 1 0,3 0 0,0 0 0,5-2 0,3 1 0,8-1 0,1 0 1,3 0-1,3 1 0,2 2 0,1 1 0,-1 1 0,4 1 0,-6-2 0,4 2 0,3-3 0,1 3 0,-1 0 0,5-4 1,-1 3-1,1-3 0,1 0 0,-2 3 0,3-3 0,-2 0 1,0 0-1,0-1 0,2 1 0,-2-2 0,-1 1 1,-2-3-1,0 1 0,-2-2 1,0-1-1,-1 1 0,-3-5 0,1 2 0,-2-1 0,-2-1 0,-3 3 0,-4-1 1,-3 2-1,-1-1 0,-4 2 0,0-2 0,-3 4 0,-3-3 0,-3 2 0,2-1 0,-6-1 0,-1 1 0,-1-2-1,-2-1 1,-2 1 1,-2-1-1,-3 1 0,-2 0 0,-3 0 0,-6 1 1,-1 2-1,-3 1 0,-5-1 0,-3 4 0,0-2 0,-11 0 0,18 0 0,-18 0 0,20-6 0,-9-1 0,1 0 0,4-2 0,1 0 0,2 0 0,0 1 0,-2-2 0,4 3-1,-4 2 1,1 2 0,0 1 0,1 1 0,-4 1 0,1 0-1,1-1 1,0-2 0,1-1-1,2-3 1,0-1 0,-2-4 0,3 1-1,-3 3 1,1-4 0,-4 3 0,-4 4-1,-11 5 1,15-5 0,-15 5 0,0 0 0,0 0 0,0 0 0,0 0 0,0 0 0,4 9 0,-4-9 0,0 0 0,0 0 0,0 0 0,0 0-1,9 13 1,-9-13 0,0 0 0,13 11 0,-13-11 0,0 0 0,0 0 0,6 9 0,-6-9 0,0 0 0,0 0 0,0 0 0,0 0 0,0 0 0,0 0 0,0 0 0,0 0 0,0 0 0,0 0 0,0 0 0,0 0 0,0 0 0,0 0 0,5-10 0,-5 10 0,0-21 0,4 10 0,-4-8 0,0 5 2,0-8-2,4-1 1,-3-1-1,-1-1 1,-4-5-2,4 0 2,-1-4-1,-1-4-2,1-1 2,0-4-1,1 0 1,0-5 0,0 1 0,3-1 0,-2-3 0,3 0 0,-1-2 0,3 1 1,-1-2-1,0 0 2,1-4-2,0 2 1,-1-4-1,-1 1 2,0 0-2,-4-2 0,1 0 0,0-3 0,-1 3 2,2-6-3,-2 2 2,2-3 0,-2 0 1,4-3-1,-5 1 0,5-5 0,-4-2 0,1 1 1,1-2-1,-2-5-3,-1 0 3,0 0-1,1-2 1,-5-2-1,3 1 0,-2-3 0,2-1 0,0 3 0,0-3-1,0-4-1,2 3 2,1 0-1,3-1 0,-1 1 0,0 2 0,0-2 0,-3 4 0,5 1 1,-5 5-1,0-3 1,0-3-1,-3 2 1,3-3-1,-1 2 1,-1-6 1,2-1 0,1 0 0,-1-1 1,0-3-1,0-3 0,0 1 1,-1-2-1,2 3 0,-6-1-1,4 2 1,-3-2-1,1 3 1,0 4 0,-2-2 0,2 5-1,-3 0 0,1-1-1,2 1 1,-3 1-1,0 0 1,-1 0 0,-1-2 0,1 0 0,4 0-1,-4 1 0,0-2 1,2 3-1,-2 0 0,3 2 0,-1-3 1,2 2-1,-2 4 0,4-3 2,-3 5-2,0-1 1,0 0-1,0 0 1,1 6-1,-1 0 1,0 0 0,-1-1-1,5 3 2,-2 0-1,0 1 1,2 4-1,1-3 1,0 3 0,-1 1-1,1 4 1,-2-2-1,1 1 0,1 3 0,0 1 0,-1 1 1,4 3-1,-4 1-1,2 2 2,-1 1-1,2 0 0,-2 2-1,-1 1 2,0 2-1,1 2 0,1 1 0,-2-1 0,0 2 0,0 1 0,0 3 1,2 1-1,-2 3 0,0 1 0,0 2 0,1 3 0,-2 0 0,-1 5 0,0-2 1,2 3-1,-2 0-1,-1 0 1,2 7 0,0 3-1,-1 2 1,2 12 0,-3-18-1,3 18 2,0 0-1,0 0 0,0 0-1,0 0 1,0 0-2,0 0-2,0 0-2,-10-9-6,10 9-6,0 0-9,0 0-4,-19 0-7,19 0-1,-16 2 0</inkml:trace>
  <inkml:trace contextRef="#ctx0" brushRef="#br1" timeOffset="24152.3814">2665 5108 1,'8'-16'10,"-3"5"2,-5 11 1,7-23 3,-7 23-1,7-18 1,-7 18 2,2-12-3,-2 12-2,0 0-3,0 0-3,0 0-1,0 0-2,0 0-1,12-4 1,-12 4-2,5 12 1,-5-12 1,7 19-1,-3-7-1,2 3 1,-2-2-2,4 0 1,-1-1-1,5-5-1,2-1 0,1-6 1,0-6-1,5 0 0,2-5 0,1-3 0,0 0 0,0-2 0,-1 0 0,3 2 0,-5 1 1,-1 5-1,1 3 0,-4 3 0,-1 3 0,-1 4 0,-3 1 0,0 4 1,-1 2-1,1 0 0,0 2 0,3 1 0,1-1 0,5 1 0,0-1 0,4-4 0,4-2 0,0-4 0,3-6 0,2-4 0,2-6 0,3-5-1,1-3 1,0-3 0,0-1 0,1 0-1,-3 2 1,-1 4-1,-4 3 1,-2 6 0,-1 5 0,-3 2 0,-3 6 0,0 3 0,-2 2 0,0 4 0,-2-1 0,6 6 0,-2-6 0,4 5 0,0-5 0,4 1 0,3 0 0,1-6 0,3-3 0,-2-2 0,4-5 0,0-4 0,2-4 0,2-4-1,0-5 1,2 1 0,1-1-1,0-1 1,1 3-1,-2 3 2,-1 3-2,-3 4 1,-1 6 0,-3 3 0,-6 3 1,-1 8-2,-1 1 3,-3 4-3,-3-2 2,3 2-1,0-1 0,3-3 0,2-4 0,2-4 0,4-6 0,0-5 0,9-4 0,0-3 0,3-6-1,1 0 2,3-2-3,1 0 3,-3 1-2,-2 1 2,-4 6-2,0 1 1,-3 5 0,-2 2 0,-3 6 0,-3 4 1,1 3-1,-2 4-1,2-1 3,-2 1-3,-1 0 3,2 1-3,2-5 2,5-1-2,2-4 2,2-4-1,2-4-1,2-5 3,-2-2-3,3-2 2,0-2-2,-2 2 2,-3-1-2,-1-1 2,-1 2-1,-1 2 0,0 3 0,-1 2 0,-7 3 0,-2 2 0,2 6 0,-1 3 0,-4 5 0,2 5 0,-4 2 1,1 1-2,0 1 2,0-2-1,3-3 1,1-2-2,-1-7 3,2-1-2,6-5 0,0-4 0,-1 0 1,3-5-1,-1 1-1,-1-1 3,-1-2-4,1 2 4,-5 1-3,-1 0 3,-4 1-4,1 3 4,0 1-2,-2 1 0,3 2 0,-4 2 1,1-1-1,3 0 0,-3-2 0,0 0-1,-1-2 0,-4-1-3,9-2-1,-8-11-9,12 8-19,-6-7-2,10 3 0,-4 2-1</inkml:trace>
  <inkml:trace contextRef="#ctx0" brushRef="#br1" timeOffset="26824.5343">19139 4254 7,'0'0'16,"0"0"-4,-5-10-12,5 10 0,3-12-1,-3 12 3,3-13 1,-3 13 3,0 0 1,6-11 3,-6 11 0,0 0 1,-3-11 1,3 11-3,0 0-2,0 0-2,0 0-1,0 0 0,0 0 0,0 0 1,-8-16 0,8 16 1,0 0 0,8-11 0,-10-1-1,2 12 0,8-11-1,-8 11-1,0 0 1,8-11-2,-8 11 0,0 0 0,0 0 0,5 20 0,-4-4-1,3 5-1,-2 5 1,1 8-1,-1-1 1,2 4-1,1-2 0,4-6 1,0-8-1,9-6 1,4-13 0,4-12 0,7-9 0,6-7-1,-1-8 1,4 0 1,-2-1-2,-3 4 1,-5 5-1,-2 7 1,-5 7-1,-7 9 1,-3 7-1,-3 7-1,-3 6 1,0 2-1,-1 5 1,-1 0-1,4-1 1,0-1 0,7-3-1,-2-1 1,7-3 0,1-4 0,5-4 0,4-2 0,-2-5 0,7-4 0,2-4 1,1-2-1,1-5 0,3-1 0,-1 1 1,3-3-1,-5 3 0,0 4 0,-2 2 0,-1 2 0,-5 5 1,-3 7-1,-3 2 0,-3 3 0,2 5 0,-2 2 0,-2-1 0,2 0 0,1-3 0,2 0 0,6-6 0,5-3 0,3-7 1,5-6-1,5-3 0,5-3 1,5-4-1,0 2 0,1-2 1,-1 2-1,1 5 0,-4 3 0,-7 4 0,-2 2 0,-3 6 1,-6 2-1,-3 3 0,-2 3 1,-2 1-1,-2 0 0,5 1 1,1-1-1,1-2 0,5-4 0,0 0 0,4-3 0,2-2 0,2-5 0,2 0 0,-3-4 0,5-2 1,0-1 0,-2-2-1,1-3 0,3 1 1,-3 3-1,2-1 1,0 2 0,-4 4-1,-2 6 0,-5 3 0,1 5 0,-9 5 0,0-1 0,-3 6-1,-4-1 1,3 2 0,-2-2 0,3-4 0,4-2 1,2-4-1,5-3 0,5-5 1,5-2-1,3-5 1,1 0-1,2-3 0,-1 1-1,-1 0 1,-5 4 0,-1 0 0,-5 3 0,-6 3 1,-3 2-1,-5 4 0,-3 2 0,-2 2 1,1 3-1,-5-1 0,4 0 0,-1 0 0,0 2-1,4-4 1,4-2 0,1-1 0,1-5-2,8-1-1,-9-11-5,9 10-27,-11-9-1,-1 3-1,-13-7-1</inkml:trace>
  <inkml:trace contextRef="#ctx0" brushRef="#br1" timeOffset="30614.751">11145 11512 42,'-5'15'29,"5"-15"1,-8 17-2,8-17-24,-7 20-1,5-10 0,2 4-2,-1-4 2,2 2-1,-1-12 1,9 15 0,-9-15 1,15-4 0,-6-9 0,10 0 0,1-10 0,7 1-1,5-9-1,2 1 0,5-1 0,2 5-1,-3 4 0,4 4-1,-5 6 0,-2 9 0,-3 6 1,-5 5-1,-1 4 0,-4 5 0,-3-1 0,1 1 0,3-4 0,1-1 1,5-6-1,3-5 0,2-7 1,8-5-1,6-3 0,4-6 0,1 3 0,4-4-1,2 3 1,2-1 0,0 7 0,0-2 0,-1 2-1,-3 5 1,-3 3 1,0 1-1,-5 3 0,4 1 0,-1 2 0,-5 4 0,2 0 0,2 0 0,-1 1 0,1-1 0,0-3 0,-3 0 0,4-3 0,1-4 0,0-1 0,0-5 0,3-5 1,3-1-2,2-3 1,8 1 0,-2 1 0,-1 2 0,0 3 0,-4 6 0,0 4 0,-6 6 0,-6 3 0,-5 3 0,-4 4 0,-3 0 0,-1 0 0,2-2 0,1-4 0,-1-3 0,9-5 0,3-1 0,6-4 0,3-1 0,2-5 0,2-1 0,1-2 0,0 4 0,-1-3 0,-2 4 0,-3-2 0,2 4-1,-4 3 1,0 1 1,-2 4-1,-1 2 0,-4 2 0,-3 3 0,-1 2 0,-4-2 1,1 3-1,0 1 0,-3 0 0,-1 0 0,1 1 0,-1-3 0,2 1 0,-2-1 0,0 0 0,-2-5 0,2 0 0,-3-1 0,3 5-6,-14-9-29,4 5 1,-13-1-3,-2 10 1</inkml:trace>
  <inkml:trace contextRef="#ctx0" brushRef="#br1" timeOffset="32310.8481">3034 6433 65,'0'-17'35,"0"17"0,0-23 1,0 23-27,0 0 0,-5 19-1,-7 1-1,5 17-1,-2 9-4,-5 14 1,-1 9-2,1 10 0,0 4-2,0 2-3,7 1-6,-5-16-26,16-4 0,3-24-2,15-9 2</inkml:trace>
  <inkml:trace contextRef="#ctx0" brushRef="#br1" timeOffset="32677.869">3508 6453 93,'-19'-12'37,"1"19"0,-14 13-1,3 20-31,-2 11 0,5 17-1,3 8-1,8 6 0,9 2-1,14-5-2,13-9 0,16-16 0,11-19 0,13-21 1,6-20 0,6-19-1,-3-20 2,-2-13-1,-8-11 0,-12-7 0,-16 0-2,-17-2 0,-12 6-2,-18 5 0,-10 9 0,-11 7-1,1 12 0,-4 8-1,11 17-1,2 0-5,26 14-23,-7 18 1,22 4-1,6-2-1</inkml:trace>
  <inkml:trace contextRef="#ctx0" brushRef="#br1" timeOffset="33027.8891">4365 6432 94,'-3'-18'36,"-10"20"0,-13-2 1,5 15-31,-11 5-1,1 17 0,-2 6 0,5 12 0,4 5-2,9 3 0,9-2-1,6-2-1,14-12 0,10-9-1,7-15 1,9-13-1,1-22 1,5-12-1,-4-18 1,0-10-1,-8-8 0,-6-6 0,-6-4-1,-13-1-2,-8 10 0,-8 5-1,-3 11 0,-9 11-3,3 21-5,-7 2-26,8 20 1,-2 5 2,15 15-3</inkml:trace>
  <inkml:trace contextRef="#ctx0" brushRef="#br1" timeOffset="33628.9234">4994 6737 92,'-14'4'36,"-5"1"1,10 16-1,-6-3-28,8 13-2,-5 2-2,8 6-1,-6-1-1,7 0-1,2-4 0,2-7 0,2-7 0,-3-20 0,19 6 0,-8-17 0,3-11 0,0-8 0,-1-5 0,6-3 0,-10-1 0,1 5 0,-2 1-1,-2 8 0,-1 9 1,-5 16-1,0 0 1,11-6-1,-11 6 1,18 15-1,-3-8 1,2-1 0,9-4-1,4-5 1,5-7 0,2-5-1,0-3 1,3-4 0,-3 0-1,-3 0 1,-6 3-1,-9 4 0,-2 5 1,-8 10-1,-5 13 0,-4 7-1,-6 11 0,-4 7 0,3 8-2,-4 0 0,10 4-3,-4-11-4,22 4-19,-3-25-11,20-4 2,-2-26-1,20-6 1</inkml:trace>
  <inkml:trace contextRef="#ctx0" brushRef="#br1" timeOffset="33958.9423">6082 6137 103,'-13'6'40,"3"17"0,-9-1-1,8 4-34,-2 14-2,1 8 2,0 0-3,-1 7 2,3-1-2,0 3 1,0 0-2,1-2 1,3-6 0,5-3-1,5-7-1,5-3 1,2-10 1,13-10-2,3-5 0,3-8 0,8-5-2,0-7 0,5 0-2,1-8-6,5 15-14,-15-13-16,10 10-2,-14-5 2,8 9-2</inkml:trace>
  <inkml:trace contextRef="#ctx0" brushRef="#br1" timeOffset="34612.9797">3581 8049 85,'0'0'34,"-22"13"2,12 4 1,-6 5-34,3 8 2,-1 3-2,4 9 1,-3-3-1,8 4 1,5-8-2,6-2 1,7-16 0,10-8-1,6-13-1,7-10 1,-1-14 0,2-3-1,-4-5 0,-6-3 0,-10 3 0,-9 3 0,-10 5 0,-11 7-1,-9 8-1,-2 6 0,-4 5 0,3 4-3,7 6-3,3-12-12,15 4-20,20 5 2,17-6-1,6-13 0</inkml:trace>
  <inkml:trace contextRef="#ctx0" brushRef="#br1" timeOffset="34859.9939">4574 7561 91,'-10'-42'35,"-8"15"1,-12 3 0,-1 9-30,-7 14-1,4 19 0,-3 14-1,4 17 0,5 12-2,3 13 0,7 5-2,6 7-1,9 1-2,7-11-2,13 9-14,-3-27-19,8 0 1,-5-27 0,7-7-2</inkml:trace>
  <inkml:trace contextRef="#ctx0" brushRef="#br1" timeOffset="35026.0033">4163 8039 105,'-21'-4'38,"4"-5"2,17 9-3,14-5-34,15-5-4,20 1-4,0-11-31,31 7-1,1-9-1,12 9-1</inkml:trace>
  <inkml:trace contextRef="#ctx0" brushRef="#br1" timeOffset="35703.0421">5184 7942 91,'0'0'38,"-16"-19"-1,10 31 1,-8-1-35,2 8 0,-1 3 0,4 9-2,-5 2 1,5 6 0,4-2-1,1-3 0,6-3-1,4-7 1,5-7-1,3-10 1,5-9-1,2-11 0,1-5 1,2-10 0,-1-2 0,0-4-1,-2-1 1,-2 5-1,-2 1 1,-3 7-1,-3 4 0,2 11 1,-2 5-2,1 6 1,2 11 0,-1 3 0,1 8-1,2 1 1,0 4 0,3-2-1,-1-4 1,1-4 1,1-7-1,-1-9 0,1-8 0,3-9 1,0-7-1,-2-8 1,-2-9-1,0 0 1,-5-2-1,-2 2 1,-2 5-1,-4 3-1,-1 7-1,-3 5 1,-2 16-3,8-11-3,7 20-6,-15-9-25,28 11 1,-9-7 0,13 7 0</inkml:trace>
  <inkml:trace contextRef="#ctx0" brushRef="#br1" timeOffset="36070.0631">6028 7937 79,'0'0'34,"0"0"0,-8-19 2,8 19-28,-26 1-3,13 10 1,-11 2 0,5 11-2,-2-1 1,5 7-1,-2-1-1,9 2-1,2-4 0,7-4 0,5-7-1,10-8 0,3-9-1,5-6 1,6-7-1,1-4 1,-2-9 0,1 2 0,-3-3 0,-7 3-1,-5 0 1,-2 7-1,-5 5 0,-7 13 1,0 0-2,1 14 0,-2 6 0,1 3-1,4 2-1,2-1-2,9 3-1,0-21-9,22 3-22,-5-17-1,13-4-1,-1-20 0</inkml:trace>
  <inkml:trace contextRef="#ctx0" brushRef="#br1" timeOffset="36285.0754">6655 7293 106,'-23'-2'38,"6"35"2,-14 13-1,10 14-35,-1 14-1,4 9-1,7 0-2,4 8-1,8-9-1,8-12-2,4-4-3,-3-24-15,7 1-17,-10-18 1,8-4-1,-15-21 1</inkml:trace>
  <inkml:trace contextRef="#ctx0" brushRef="#br1" timeOffset="36461.0854">6454 7793 106,'-16'-6'39,"16"6"1,-7 13-2,26-4-34,0-3-3,9-6-2,15 1-4,-1-15-19,18 10-14,-3-14 0,10 9-1,-9-12-1</inkml:trace>
  <inkml:trace contextRef="#ctx0" brushRef="#br1" timeOffset="37016.1172">6903 7860 99,'-12'15'38,"18"2"2,-6-17-1,38-2-35,-9-11-1,7-2 0,1-9-2,-2-4 1,-2-2-1,-6-1-1,-12 0 1,-6 4-1,-13 7 0,-8 7 0,-8 8 0,-7 11 1,-5 10-1,0 7 1,-2 7 0,8 5-1,5 1 1,13-1 0,10-6 0,13-3 0,14-9 0,8-7-1,9-8 1,3-4 0,3-2 0,-4-3 0,-5-1 0,-5 0 0,-9 3-1,-7 5 0,-8 6 0,-11 8-1,-4 2 1,-4 6-2,-4 1 1,1 3 0,0-3 0,2-2 1,1-6 0,5-15 0,0 0 0,11-14 1,0-10 1,1-5 0,3-5-1,-1-3 1,0-4-1,3 3-1,-1 4-1,0 4-4,14 12-9,-12-12-10,23 19-16,-3-9-1,21 10-1,-1-7 1</inkml:trace>
  <inkml:trace contextRef="#ctx0" brushRef="#br1" timeOffset="38686.2127">11859 11737 67,'-19'18'36,"-9"-1"0,5 13-5,-11-5-23,13 6-2,-2-4-1,14 3 0,7-4-2,13-2 0,8-8-1,10-4 0,8-3-1,3 0 1,2-2-1,1 2 1,-5 2-1,-6 6 0,-12 6-1,-9 5 1,-9 4-1,-10 1 0,-8 1-1,-3-5-1,2-2-5,-6-21-15,23-6-16,-16-7 0,26-12-2,-4-18 1</inkml:trace>
  <inkml:trace contextRef="#ctx0" brushRef="#br1" timeOffset="38867.2231">11942 11733 95,'0'0'43,"-22"-18"-2,22 18-1,15-7-35,4 6 1,13-2-5,6-2-2,15 5-4,-3-13-10,18 16-24,-9-8-3,10 10 1,-10-9-2</inkml:trace>
  <inkml:trace contextRef="#ctx0" brushRef="#br1" timeOffset="39423.2549">12590 11838 73,'-12'13'39,"2"7"-1,-9-2 1,8 10-32,-11-6-2,8 4 0,-5-2-2,5-2 0,3-3-2,3-7 0,8-12 0,0 0 0,23-8-1,-5-8 1,3-3-1,1-5 1,-2-2 0,1 2-1,-4 2 1,-5 3-1,-1 6 0,-11 13 1,7-14-1,-7 14 0,0 0 1,3 17-1,-4-3 1,2 1-1,3 1 0,1 0 1,5-2-1,4-4 1,4-5-1,6-7 0,4-6 1,6-6-1,4-5 1,-1 0-1,-1-1 1,-6 0 0,-3 7 0,-11 7-1,-3 8 1,-12 10 0,-6 7-1,-6 8 0,-2 0-1,4 3 0,2 2-2,2-8-2,14 2-7,-9-26-17,30 10-11,-5-23 0,14-2-1,-3-14 1</inkml:trace>
  <inkml:trace contextRef="#ctx0" brushRef="#br1" timeOffset="39738.2729">13404 11565 102,'0'0'40,"0"0"1,0 0-3,0 21-34,-5-2 0,0 7-1,-4 6-1,0 5 0,-3 7-2,-1 2 2,-5 3-2,1-3 1,4-1-2,-1-5 2,5-5 0,6-8-1,7-6 1,5-11 0,8-6-1,8-9 0,4-4-1,4-4-1,2-3-2,7 3-4,-5-10-9,15 21-15,-15-12-10,12 13 1,-11-6-1</inkml:trace>
  <inkml:trace contextRef="#ctx0" brushRef="#br1" timeOffset="40353.3081">14286 11731 69,'0'0'39,"0"0"-2,0 0-1,-14 1-27,0 14-2,-9 0-1,5 12-1,-7 0-1,5 8-2,5-1 1,3 3-3,7-3 2,10-3 0,5-7-1,10-5 0,7-14 0,3-6-1,0-10 1,1-7-1,1-7 1,-4-4-1,-6-2 0,-6-2 0,-7 4 0,-7 0-1,-6 7 0,-6 4-1,1 6-1,-3 5 0,1 8-1,-1 0-2,16 13-4,-4-14-12,19 14-17,5-8 2,15 3-1,6-10 1</inkml:trace>
  <inkml:trace contextRef="#ctx0" brushRef="#br1" timeOffset="40602.3223">15127 11418 79,'-26'-34'39,"0"7"-1,-13 4 0,10 15-32,-9 9-3,2 18 1,0 15-1,3 15 1,7 11-1,4 8-2,5 4-1,7 1-1,9-3-1,6-13-7,8 4-13,1-24-19,9-7 2,-7-17 0,7-8 0</inkml:trace>
  <inkml:trace contextRef="#ctx0" brushRef="#br1" timeOffset="40760.3313">14802 11764 95,'-4'-19'40,"21"5"2,3-7-4,13 4-38,22 7-17,-7-12-20,13 14-1,-13-4-4,0 11 2</inkml:trace>
  <inkml:trace contextRef="#ctx0" brushRef="#br1" timeOffset="41247.3592">13780 12188 87,'0'0'38,"0"0"0,-36 1-6,8 11-28,-5 2 0,-2 7 0,-2 1-1,1 2 0,6-1-1,4 0 1,14-4-1,8-4-1,12-1 0,11-6 0,8 0-1,7-4 0,1 2 1,0-2-1,-3 1 0,-3 3 1,-9 0-1,-9 3 0,-1 0-2,-11 0 0,-3 1-2,4-12-3,-6 20-6,-6-21-26,12 1 1,0 0-2,26-1 1</inkml:trace>
  <inkml:trace contextRef="#ctx0" brushRef="#br1" timeOffset="41684.3842">14169 12304 91,'-15'-3'38,"1"14"1,-24-11-8,15 12-25,-11-3-1,7 6 0,-4-2-2,5 4 0,7-2-1,5 3 1,10-4-2,6 2 1,5-2-1,12-3-2,4-5 1,6 0 0,3-7 0,4-6 1,0-3-1,-1-8-1,-1-2 1,-5-1 0,-5-1 1,-5-1-2,-5 3 2,-5 4-1,-5 2 0,-4 14 0,0 0 1,-15 5 0,3 9-2,3 7 2,-3 2-2,4 4 1,6 0-3,4-4 0,13-2-2,3-14-4,23 2-9,-8-24-16,26 4-4,-5-19-3,15 3 4</inkml:trace>
  <inkml:trace contextRef="#ctx0" brushRef="#br1" timeOffset="41886.3957">14875 12079 97,'-5'-16'38,"5"16"3,-16 1-12,1 20-22,-4 7-2,5 11-2,-6 6-1,2 8 1,0-1-3,6 1 0,4-5-2,8-9-1,10-4-6,-10-35-15,32 22-17,-9-34 0,17 0 1,0-22 2</inkml:trace>
  <inkml:trace contextRef="#ctx0" brushRef="#br1" timeOffset="42104.4082">15389 11934 94,'-13'22'40,"4"18"1,-14-3-5,8 14-31,-7 1-2,6 4 1,-4 0-3,5-1 0,4-1-4,2-9-1,7 0-7,-13-21-20,19 3-9,-4-27 1,5 18-1</inkml:trace>
  <inkml:trace contextRef="#ctx0" brushRef="#br1" timeOffset="42277.4181">15171 12241 105,'0'0'41,"0"0"0,21-1-6,-1-1-33,5-1-1,9 1-3,-3-16-15,17 14-22,-14-10-1,7 8-1,-9-9-2</inkml:trace>
  <inkml:trace contextRef="#ctx0" brushRef="#br1" timeOffset="43103.4654">12980 12350 77,'-14'0'28,"-4"4"-25,3-5-2,-1-5-36,0-8-6</inkml:trace>
  <inkml:trace contextRef="#ctx0" brushRef="#br1" timeOffset="43431.4841">13255 12340 100,'-14'14'28,"-3"-10"-25,3-14-10,0-4-34,12-2 0</inkml:trace>
  <inkml:trace contextRef="#ctx0" brushRef="#br1" timeOffset="43622.495">13150 11363 73,'-38'10'35,"10"14"-19,9-8-15,10 2-30,9-18-11,0 0 1</inkml:trace>
  <inkml:trace contextRef="#ctx0" brushRef="#br1" timeOffset="43922.5122">14409 11493 79,'-15'30'34,"-16"-7"-31,2-12-2,-4-10-30,7-4-12</inkml:trace>
  <inkml:trace contextRef="#ctx0" brushRef="#br1" timeOffset="44101.5224">14157 11791 88,'-12'32'24,"5"-18"-24,7-14 1,-7-18-42,34-3 0</inkml:trace>
  <inkml:trace contextRef="#ctx0" brushRef="#br1" timeOffset="44793.562">15232 11586 81,'0'0'41,"18"-7"-2,-7-4-7,-11 11-58,24-17-12,-15-4-4,5 9 1</inkml:trace>
  <inkml:trace contextRef="#ctx0" brushRef="#br1" timeOffset="44967.572">15476 11753 72,'-8'13'36,"8"-13"-11,-15 4-22,15-4-32,-14-13-9,0 2 1</inkml:trace>
  <inkml:trace contextRef="#ctx0" brushRef="#br1" timeOffset="47288.7047">20118 6023 67,'10'-14'36,"-10"14"-1,0-14-9,0 14 4,0 0-24,-6 21-2,-3-3 1,1 22-1,-5 7-2,-5 14 0,-5 12 0,1 6 1,-5 5-3,7-6 2,3-3-5,5-17-1,24-7-31,2-22-1,18-9-1,3-23-1</inkml:trace>
  <inkml:trace contextRef="#ctx0" brushRef="#br1" timeOffset="47701.7284">20588 6122 87,'0'-24'36,"2"11"1,-10-1 1,8 14-30,-15 6-3,-1 15 1,-10 7 0,0 11-2,-5 7-1,4 9 0,-3 3-1,8 2 2,10-5-2,12-5 1,13-10-3,11-10 3,16-13-3,7-15 3,10-20-3,2-11 0,0-10 0,-4-10-1,-7-8 2,-10-4-3,-13-1 1,-13 1-2,-9 4 1,-12 9 0,-10 8-1,-9 9 0,-1 18-2,-7 3-1,9 21-5,-11-4-25,21 14-2,1-6 1,14 10-1</inkml:trace>
  <inkml:trace contextRef="#ctx0" brushRef="#br1" timeOffset="48173.7554">21050 6173 85,'0'0'39,"8"-11"0,17 1 2,2-13-15,17 1-22,9-6-1,11 4 1,1-1-1,-1 9-1,-7 4 0,-10 11 0,-11 11-1,-16 12 0,-20 17 0,-16 9-1,-18 12 2,-11 8-2,-12 6 0,-5 2 0,-4-4 0,8-1 0,8-15 0,17-3 0,21-19 0,21-10 0,21-17 0,21-12 0,14-10 0,9-10 0,15 6-11,-13-20-23,8 11-8,-14-4-1,0 11 0</inkml:trace>
  <inkml:trace contextRef="#ctx0" brushRef="#br1" timeOffset="48908.7974">21964 6436 103,'0'0'36,"0"0"3,0 0-2,18 8-30,-18-8-3,-5 24 0,-3-6 1,-1 8-1,-4 1-1,1 2 0,1-6-1,4 0 0,3-9-1,4-14 0,15 6 0,3-17 0,4-6 1,4-5-2,3-4 0,0-2 0,-3-3 0,-3 2 0,-5 2 0,-2 6-2,-5 4 4,-11 17-4,8-13 4,-8 13-2,-3 22 0,-2-4 0,2 3 0,5 1 0,3-1 0,6-7 0,9-5 0,8-10 0,6-10 0,8-7 0,6-6 0,-1-5 0,2-4 0,-6-1 0,-7 3 0,-3 2 0,-11 8 0,-6 5 0,-16 16 0,0 0 0,0 0 0,-1 31 0,-9 0 0,-3 6 0,5 6 0,-1-2 0,12 8-5,-3-22-15,28 10-8,-8-25-10,19-3-3,3-18-1,10-3 3</inkml:trace>
  <inkml:trace contextRef="#ctx0" brushRef="#br1" timeOffset="49196.8139">23150 6001 126,'-9'-1'41,"-2"30"0,-14 2-2,2 14-34,-4 7-2,4 5-3,0 2 0,1 0 0,1-1 0,7-4 0,4-7 0,5-5 0,9-8 0,7-11 0,13-8 0,10-8 0,11-8 0,8-6 0,9-1 0,0-10 0,10 15-23,-19-16-4,9 19-12,-22-8-2,-5 14-2,-16-1 2</inkml:trace>
  <inkml:trace contextRef="#ctx0" brushRef="#br1" timeOffset="49834.8504">20345 7589 91,'15'-21'34,"1"7"1,-10-10-6,7 15-21,-16-3-2,3 12 1,-16 7-2,2 11 1,-10 6-2,3 9 0,-5 2-1,4 6-1,5-2 0,7 2-1,5-8 0,10-3 0,11-9-1,9-9 1,9-10-1,5-8 1,3-8-1,0-6 0,-4-9 1,-2-2-1,-11-4 1,-11-2-2,-8 4 1,-9 1-1,-9 7 1,-8 5-1,-4 10 0,-5 6-1,5 8-1,3 2 0,12 9-3,9-15-5,18 19-16,5-19-11,24 0 1,0-13-2,24-4 2</inkml:trace>
  <inkml:trace contextRef="#ctx0" brushRef="#br1" timeOffset="50093.8652">21392 7121 83,'-13'-31'39,"0"10"1,-14 2-1,-2 25-14,-14 2-21,0 19-1,-7 13 0,4 17 0,-6 12-1,5 13-1,6 5 0,6 0-2,15-1 0,9-13-2,13-5-4,0-27-13,25-1-17,-10-23-3,15-8 1,-9-16-1</inkml:trace>
  <inkml:trace contextRef="#ctx0" brushRef="#br1" timeOffset="50264.875">20894 7531 116,'-22'-9'41,"2"-4"1,20 13-2,0 0-35,40-14-3,6 6-2,13-3-2,12 5-7,-5-14-21,19 15-10,-7-10 1,2 14-4,-14-6 2</inkml:trace>
  <inkml:trace contextRef="#ctx0" brushRef="#br1" timeOffset="51216.9294">20366 8480 78,'0'0'37,"1"-12"-2,-1 12-7,-25 3-19,12 7-4,-13 0 1,5 8-1,-9 2-1,5 2 0,-6-1-1,11 3-1,0-4 1,11 1-1,3-4 1,11-2-1,3-3 0,9 3-1,2-5 1,1 3-1,0-3 1,-4 4-2,-2 1 0,-9 2 0,-7 1 0,-9 1 0,-4 6-1,-5-5 0,-3 3-1,1-2-1,6-1-2,-1-12-3,20 7-10,-3-15-19,19-5 0,5-11 0,15-1-1</inkml:trace>
  <inkml:trace contextRef="#ctx0" brushRef="#br1" timeOffset="51592.9509">20695 8576 62,'0'0'37,"-31"7"-1,9 4 2,-8-1-12,6 9-19,-5 0 0,9 7-2,2 0 0,4 0-2,8-2 1,7-1-3,7-4 3,5-3-3,5-7 0,4-8-2,3-8 2,3-4 0,-2-5-2,2-7 2,-5-6-3,1-2 2,-7-3-1,0 1 0,-3 2 0,-9 2-1,0 7 2,-5 5-1,0 17 0,-14-6-1,2 15 0,-2 5-1,5 7-2,0-9-5,14 15-17,-1-17-11,14 3 2,4-14-3,20-5 2</inkml:trace>
  <inkml:trace contextRef="#ctx0" brushRef="#br1" timeOffset="51840.9651">21351 8149 78,'-12'12'39,"-10"7"-1,0 21 1,-13 5-24,7 13-10,-5 7 0,4 11-1,0-3 0,11-2-2,7-6-1,9-14-4,16-8-1,3-23-23,21-3-10,0-26-1,15-5-3,-1-17 2</inkml:trace>
  <inkml:trace contextRef="#ctx0" brushRef="#br1" timeOffset="52314.9922">21756 8104 93,'12'-16'38,"-12"16"-1,0 0-1,0 0-30,11 22-2,-10 7 1,-9 9-2,2 12-1,-7 7 0,1 7 0,-5 3-2,-1-4 2,2 2-2,-2-9-2,11-4-2,-7-23-16,16 3-17,-5-20-1,3-12 1,12 1-4</inkml:trace>
  <inkml:trace contextRef="#ctx0" brushRef="#br1" timeOffset="52482.0018">21677 8398 102,'-5'-11'40,"-2"-3"0,7 14-1,19-12-33,5 8-6,13 2-2,6-11-5,19 15-30,-13-11-1,7 12-2,-13-4 0</inkml:trace>
  <inkml:trace contextRef="#ctx0" brushRef="#br1" timeOffset="53000.0314">20848 8589 63,'-12'-8'37,"12"8"-1,0 0-13,-19-10 7,19 10-21,0 0-2,0 0-2,9 12-1,-5 1-1,-2 4 2,2 7-3,-3 3 1,-1 5-4,4 0-2,-10-9-13,9 11-18,-3-14-5,10 1 0,-10-21-1</inkml:trace>
  <inkml:trace contextRef="#ctx0" brushRef="#br1" timeOffset="53900.0829">21493 9436 94,'4'-42'36,"7"6"-2,-8-2 0,7 12-30,-6 4 1,3 10-1,-7 12 0,0 0 0,-9 21 0,0 6-1,-8 10 1,2 9-1,-2 6 0,3 3 0,4 0-1,7-5 1,3-5-2,10-7 0,6-14 0,8-11 0,4-12-1,6-10 0,-2-9 1,2-9-1,-2-5 0,-2-4 0,-4-3 0,-7 4 0,-4 2 0,-1 5-1,-8 5 1,-3 6-1,-3 17 1,2-10 0,-2 10 0,0 23 0,-2 0 1,4 2 0,1 6-1,2 4 0,1-2 1,3 2-1,4-10 0,4-3 0,1-9 0,3-6 0,-1-13 0,3-7 0,-1-9 1,-1-4-2,0-9 1,-5 0-1,-1-2 0,-3 1-2,-1 5 1,-4 3-2,0 7-1,-3 2-2,7 16-5,-13-12-13,18 19-13,-16-4 0,33 6 1,-11-5 1</inkml:trace>
  <inkml:trace contextRef="#ctx0" brushRef="#br1" timeOffset="54313.1065">22462 9377 62,'8'-13'36,"-19"3"0,-2 9 2,-15-9-10,5 17-19,-10 0-1,5 13 0,-7 3-1,3 9-1,4 2-2,3 7 0,7-2-2,11-2 1,5-5-2,10-10 0,13-6 1,6-11-2,7-10 0,7-9 0,1-8 0,-2-5 0,-2-6 0,-6 0 0,-4-1 0,-9 4-2,-6 3 1,-9 9 0,-5 5 1,1 13 0,-14 3 0,4 13 0,-1 6 1,2 8-1,1 2 0,6 3-1,5-3-2,4-4-2,18-2-8,-4-28-11,28 8-8,-8-28-7,18-6 0,-4-15-1,10-5 2</inkml:trace>
  <inkml:trace contextRef="#ctx0" brushRef="#br1" timeOffset="54515.1181">23072 8921 90,'-18'32'39,"-13"13"2,10 21-2,-12-7-18,6 20-17,5-2-2,7 3 0,0-9-2,9-6-1,11-8-3,-3-24-12,18 2-21,-8-23-1,7-5-2,-6-16 1</inkml:trace>
  <inkml:trace contextRef="#ctx0" brushRef="#br1" timeOffset="54720.1298">22843 9327 83,'-19'0'40,"13"10"0,6-10 0,12 23-12,11-21-25,11-3-2,9-1-1,7-6-2,10 4-4,-6-14-11,15 13-20,-18-10-3,2 11 0,-12-5 0</inkml:trace>
  <inkml:trace contextRef="#ctx0" brushRef="#br1" timeOffset="55371.167">23300 9399 104,'-11'25'40,"1"-10"1,9 6 0,1-21-33,2 15-4,12-11-1,6-4-1,5-6-1,2-4-1,0-4 0,1-6 0,-1 2-1,-6-5 1,-4-4-1,-6 1 0,-4-2 1,-6 3 0,-5 2 0,-3 2 0,-6 9 0,-6 8 0,-5 8 0,-9 11 1,-1 13 0,-4 5 0,1 7 1,5 0 0,6 0-1,10-5 2,13-7-2,13-9 1,17-12-2,10-9 0,14-10 0,2-6 0,5-6 0,1-3-2,-2 3 2,-11 0-1,-3 5 0,-12 10 1,-10 9 0,-10 9 1,-12 11 0,-4 8 1,-9 6-2,-3 8 0,-1 3 0,1-3 0,-1-3 0,7-4 0,6-8 0,1-7 0,4-20 0,14 3 0,-4-16 0,8-10 0,-1-6 0,0-7 0,5-5 0,-1-3 0,-3 0 0,1 3 0,-4 5 0,6 4 0,-3 6 0,3 8 0,1 6 0,1 4-2,8 14-9,-7-11-8,18 25-4,-18-21-5,21 23-5,-15-15-8,13 8 0,-14-4 2</inkml:trace>
  <inkml:trace contextRef="#ctx0" brushRef="#br1" timeOffset="55530.1761">24283 9472 129,'-14'-2'43,"14"2"0,-23-12-3,19-7-40,-6 4 0,5-4-4,5 19-11,-14-36-8,14 36-7,-1-11-12,1 11 0,-13 2-1,13-2 1</inkml:trace>
  <inkml:trace contextRef="#ctx0" brushRef="#br1" timeOffset="65217.7302">3108 12436 86,'-12'-2'40,"12"2"-2,-15-7-2,6-3-41,9 10-13,15-35-20,9 8 0,-2-19-3,7 0 3</inkml:trace>
  <inkml:trace contextRef="#ctx0" brushRef="#br1" timeOffset="65422.7419">3638 10910 92,'-9'-24'37,"0"3"-2,2 3-10,-15-11-62,25-1 0,5-13-2,14 0 1</inkml:trace>
  <inkml:trace contextRef="#ctx0" brushRef="#br1" timeOffset="65606.7525">4674 9871 92,'58'-5'36,"-5"3"-3,-10-1-8,0 3-60,-7 0-1,11 2-1,3-2 0</inkml:trace>
  <inkml:trace contextRef="#ctx0" brushRef="#br1" timeOffset="65810.7641">6085 11583 88,'29'79'36,"-5"-13"-3,-5-23-11,4 1-61,0-23 0,9-18-2,-3-18 3</inkml:trace>
  <inkml:trace contextRef="#ctx0" brushRef="#br1" timeOffset="66020.7761">7199 9739 105,'-13'-27'35,"-4"-4"-8,-3-3-24,-19-6-44,27-2 2,4-11-3</inkml:trace>
  <inkml:trace contextRef="#ctx0" brushRef="#br1" timeOffset="66239.7887">5820 8903 103,'-94'17'40,"18"-8"-3,14-11-9,12-43-65,35 21-3,18-7 1,17 4-3</inkml:trace>
  <inkml:trace contextRef="#ctx0" brushRef="#br1" timeOffset="66441.8002">4975 11491 86,'5'90'28,"9"-28"-24,-4-29-3,9-22-39,-1-30-2</inkml:trace>
  <inkml:trace contextRef="#ctx0" brushRef="#br1" timeOffset="66629.811">4513 11945 68,'-47'48'28,"9"-33"-26,6-26-1,3-41-27,6-5-13</inkml:trace>
  <inkml:trace contextRef="#ctx0" brushRef="#br1" timeOffset="66846.8234">3452 9379 107,'-65'15'39,"9"1"0,12-15-6,16-29-45,28 5-24,19-20-4,28 2 1,1-10-1</inkml:trace>
  <inkml:trace contextRef="#ctx0" brushRef="#br1" timeOffset="67043.8347">6132 9006 92,'71'38'30,"-5"-7"-26,-15-19-3,0-13-39,-1-27-2</inkml:trace>
  <inkml:trace contextRef="#ctx0" brushRef="#br1" timeOffset="67237.8458">7490 8229 75,'-13'31'5,"-1"-14"-3,-4-20-1,7-18-40</inkml:trace>
  <inkml:trace contextRef="#ctx0" brushRef="#br1" timeOffset="67476.8594">7524 6416 100,'-48'14'37,"12"-3"-1,12-5-24,8-24-51,14 1 1,12-15-3,13-2 1</inkml:trace>
  <inkml:trace contextRef="#ctx0" brushRef="#br1" timeOffset="67660.87">7339 5708 71,'-52'6'37,"13"-14"-6,19-11-27,9-14-23,12-1-19,15-9-3</inkml:trace>
  <inkml:trace contextRef="#ctx0" brushRef="#br1" timeOffset="67868.8819">5913 5730 94,'-91'43'33,"12"-17"-8,25-10-27,12-18-35,28-8-3,7-16 2</inkml:trace>
  <inkml:trace contextRef="#ctx0" brushRef="#br1" timeOffset="68061.8929">4607 5786 90,'-83'34'36,"9"-11"-3,18-10-9,2-36-60,22 9-1,10-20 0,10 0-1</inkml:trace>
  <inkml:trace contextRef="#ctx0" brushRef="#br1" timeOffset="68261.9043">3262 5512 88,'-67'0'37,"14"2"-1,19-4-5,11-11-46,39 3-21,24-13 0,25 1-3,8-8 1</inkml:trace>
  <inkml:trace contextRef="#ctx0" brushRef="#br1" timeOffset="68447.915">4914 5441 93,'19'32'38,"0"-1"-3,3-2-20,-1-12-52,19-4-2,4-13-3,12-5 2</inkml:trace>
  <inkml:trace contextRef="#ctx0" brushRef="#br1" timeOffset="68942.9433">5421 7634 81,'-21'-26'41,"6"5"-3,-3-8 0,4-5-27,9 15-23,-4-11-25,22 5-1,-10 1 1,4 13-2</inkml:trace>
  <inkml:trace contextRef="#ctx0" brushRef="#br1" timeOffset="69296.9635">4590 9843 105,'0'0'39,"10"24"0,-10-24-4,11 9-43,18 2-17,0-17-13,13 3 0,-2-11-1,14 2 0</inkml:trace>
  <inkml:trace contextRef="#ctx0" brushRef="#br1" timeOffset="69513.9759">6519 10264 71,'56'30'40,"-12"0"-9,-9-8-8,-4 13-40,-6-16-20,7 0-2,-6-12 1</inkml:trace>
  <inkml:trace contextRef="#ctx0" brushRef="#br1" timeOffset="69717.9876">7171 10972 90,'-5'43'28,"5"-5"-25,-9-6-4,5-5-39,-1-13 0</inkml:trace>
  <inkml:trace contextRef="#ctx0" brushRef="#br1" timeOffset="69931.9999">6940 12188 79,'-25'61'33,"16"-11"-12,-2-23-19,11-27-41,-3-10-2,28-16 2</inkml:trace>
  <inkml:trace contextRef="#ctx0" brushRef="#br1" timeOffset="70130.0112">7540 12140 89,'15'4'37,"-1"-5"-2,9-6-20,-5-28-55,4 10 0,-5-12-2,6-3 2</inkml:trace>
  <inkml:trace contextRef="#ctx0" brushRef="#br1" timeOffset="70516.0333">5828 10246 100,'-55'2'35,"22"-10"-30,13-13-4,18-1-41,15-17-3</inkml:trace>
  <inkml:trace contextRef="#ctx0" brushRef="#br2" timeOffset="83400.7702">11622 11716 78,'0'0'39,"-20"3"0,20-3 0,-11 4-39,11-4-5,0 0-31,0 0 0,0 0-2,0 0 1</inkml:trace>
  <inkml:trace contextRef="#ctx0" brushRef="#br2" timeOffset="83590.7811">11578 12261 74,'-9'40'39,"-2"-9"-3,4-7 2,-2-3-40,9-21-3,2 24-16,-2-24-16,29-4 2,-7-8-3,8-1 2</inkml:trace>
  <inkml:trace contextRef="#ctx0" brushRef="#br2" timeOffset="83775.7917">12385 12462 70,'21'9'37,"-1"-1"-2,-4-13 1,-2-3-38,9 5-23,-7-12-10,4 0 0,-4-4-1</inkml:trace>
  <inkml:trace contextRef="#ctx0" brushRef="#br2" timeOffset="83971.8029">12662 12022 79,'-14'-5'37,"5"0"-6,-5-7-12,14 12-55,5-26 0,4 8-2,4-8 2</inkml:trace>
  <inkml:trace contextRef="#ctx0" brushRef="#br2" timeOffset="84160.8137">12857 11558 79,'-11'17'38,"11"-17"-1,-12 14-2,12-14-38,0 0-16,22 5-17,-3-9 0,-4-3-2,9 3 1</inkml:trace>
  <inkml:trace contextRef="#ctx0" brushRef="#br2" timeOffset="84378.8262">13421 12225 75,'6'35'39,"-4"-13"-3,4-6 0,-6-16-39,0 0-18,22-8-14,-8-6-2,2 2 0,-3-4 0</inkml:trace>
  <inkml:trace contextRef="#ctx0" brushRef="#br2" timeOffset="84549.8359">13671 12476 73,'-9'15'35,"1"-4"-6,-6-13-19,14 2-46,0-21 0,14 6-1</inkml:trace>
  <inkml:trace contextRef="#ctx0" brushRef="#br2" timeOffset="84753.8476">14121 11593 93,'-24'1'37,"0"5"0,1-2-14,3-3-30,20-1-21,0 0-8,0 0-1,14 0 0</inkml:trace>
  <inkml:trace contextRef="#ctx0" brushRef="#br2" timeOffset="84955.8592">14855 11659 86,'0'0'37,"5"18"1,-5-18-10,0 0-62,0 0-3,12-4 0,7-1-1</inkml:trace>
  <inkml:trace contextRef="#ctx0" brushRef="#br2" timeOffset="85143.8699">15558 11730 93,'4'14'39,"-3"2"-5,-1-16 2,-15 9-46,15-9-27,0 0-3,0 0 1,0 0 1</inkml:trace>
  <inkml:trace contextRef="#ctx0" brushRef="#br2" timeOffset="85362.8825">15413 12263 80,'-12'16'38,"5"-6"-4,7-10-2,-21-9-62,21 9-6,9-22-2,-1 10 1</inkml:trace>
  <inkml:trace contextRef="#ctx0" brushRef="#br2" timeOffset="85610.8966">14806 12577 77,'-13'5'39,"13"-5"-2,2-12-1,6-6-41,19 6-26,-10-14-4,8 3-3,-7-7 1</inkml:trace>
  <inkml:trace contextRef="#ctx0" brushRef="#br2" timeOffset="85804.9077">15089 11900 88,'-20'15'38,"20"-15"-3,-17 10-5,5-14-47,12 4-22,0 0 2,0 0-3,-16-10 2</inkml:trace>
  <inkml:trace contextRef="#ctx0" brushRef="#br2" timeOffset="86015.9198">14462 11974 82,'-22'5'39,"11"0"-3,11-5-1,-15-21-52,15 21-21,15-24 0,8 10-2,-7-6 2</inkml:trace>
  <inkml:trace contextRef="#ctx0" brushRef="#br2" timeOffset="86396.9416">12824 12494 89,'-12'6'39,"-2"-6"0,14 0-3,-16 12-50,7-25-26,9 13 1,4-25 0,-2 11-2</inkml:trace>
  <inkml:trace contextRef="#ctx0" brushRef="#br2" timeOffset="86593.9529">12478 12213 85,'-23'12'37,"5"1"-1,1-5-4,-7-11-70,24 3 1,-1-14-3,8 0 2</inkml:trace>
  <inkml:trace contextRef="#ctx0" brushRef="#br2" timeOffset="86811.9653">11983 12581 75,'-22'14'24,"5"-3"-21,3-7-2,-1 5-40,1-17 0</inkml:trace>
  <inkml:trace contextRef="#ctx0" brushRef="#br2" timeOffset="87030.9779">11647 12121 83,'0'0'40,"-9"-22"-3,9 22 0,-8-19-41,2 0-26,9 3-7,-6-9 0,-1 4-3</inkml:trace>
  <inkml:trace contextRef="#ctx0" brushRef="#br2" timeOffset="87200.9876">11323 11884 61,'-13'6'40,"-3"-6"-1,16 0 0,-20-10-17,20 10-30,5-14-30,7 5 0,6 1-3,-3-3 2</inkml:trace>
  <inkml:trace contextRef="#ctx0" brushRef="#br1" timeOffset="91245.2189">19675 5054 88,'-25'-18'40,"7"9"-2,-3-4-1,9 5-35,12 8-2,4-14-5,25 21-24,-2-8-9,16 10 0,1-6-1</inkml:trace>
  <inkml:trace contextRef="#ctx0" brushRef="#br1" timeOffset="91440.2301">21260 5161 92,'45'13'38,"-17"-5"0,-5 4-1,-4-6-40,-8-9-6,18 8-27,-8-12 0,11 0-2,-1-6 1</inkml:trace>
  <inkml:trace contextRef="#ctx0" brushRef="#br1" timeOffset="91641.2416">22923 5264 101,'39'13'36,"-12"-1"-3,-3-9-23,-6 5-48,-1-10-1,10 4 0</inkml:trace>
  <inkml:trace contextRef="#ctx0" brushRef="#br1" timeOffset="91840.2529">23610 5123 97,'0'13'35,"0"-13"0,0 0-4,5 19-44,-5-19-23,31 8 0,-8-7-1,6 9 1</inkml:trace>
  <inkml:trace contextRef="#ctx0" brushRef="#br1" timeOffset="92040.2644">24022 6232 112,'-6'28'40,"1"0"0,-1-13-5,1 1-42,11-2-29,-6-14-3,4 13 1,-4-13-2</inkml:trace>
  <inkml:trace contextRef="#ctx0" brushRef="#br1" timeOffset="92229.2752">23974 7401 104,'-21'52'36,"6"-12"0,6-6-8,4-12-65,5-22 0,0 0-1,0 0-2</inkml:trace>
  <inkml:trace contextRef="#ctx0" brushRef="#br1" timeOffset="92424.2863">22757 7854 102,'-94'4'35,"15"-15"-1,22-6-12,18-12-60,17-11 0,16-15-2,16 1 2</inkml:trace>
  <inkml:trace contextRef="#ctx0" brushRef="#br1" timeOffset="92604.2966">22356 6952 112,'-27'-2'40,"12"9"-1,-3-5-4,18-2-40,13 18-19,5-13-14,14 3 0,1-4-3,1 5 2</inkml:trace>
  <inkml:trace contextRef="#ctx0" brushRef="#br1" timeOffset="92776.3065">23537 8190 74,'34'34'5,"-6"-8"-3,-4-14-2,4-8-38</inkml:trace>
  <inkml:trace contextRef="#ctx0" brushRef="#br1" timeOffset="92979.3181">23845 8220 99,'-47'38'39,"4"-3"-1,11-6-4,12 4-61,11-21-11,27 6-1,7-8-2,8 6 2</inkml:trace>
  <inkml:trace contextRef="#ctx0" brushRef="#br1" timeOffset="93161.3285">23990 9685 99,'-7'71'21,"2"-15"-18,2-16-3,0-6-40,19-2 0</inkml:trace>
  <inkml:trace contextRef="#ctx0" brushRef="#br1" timeOffset="93340.3387">23799 10901 88,'-30'57'4,"10"-13"-4,11-9 0,10-8-42</inkml:trace>
  <inkml:trace contextRef="#ctx0" brushRef="#br1" timeOffset="93543.3503">23778 11899 94,'-26'40'37,"4"-12"-7,7-1-13,-12-22-55,13-3-1,-5-15-2,6-4 2</inkml:trace>
  <inkml:trace contextRef="#ctx0" brushRef="#br1" timeOffset="93710.3599">22020 12155 82,'-118'36'37,"24"-15"-6,25-13-28,10-3-32,14-15-9,13-9-2</inkml:trace>
  <inkml:trace contextRef="#ctx0" brushRef="#br1" timeOffset="93910.3713">20472 12091 97,'-99'37'39,"9"-13"-3,20-18-14,25-8-60,12-24 0,35-11-3,10-16 1</inkml:trace>
  <inkml:trace contextRef="#ctx0" brushRef="#br1" timeOffset="94111.3828">20052 10544 106,'-51'-17'39,"3"-8"1,20-3-4,9-18-41,14-9-12,33 6-19,10-14-2,13-3 1,0-12-2</inkml:trace>
  <inkml:trace contextRef="#ctx0" brushRef="#br1" timeOffset="94264.3916">20506 9434 102,'0'0'36,"11"3"3,4 5-3,11 3-39,4-12-21,34 9-13,5-9-1,20 4-1,5-2 2</inkml:trace>
  <inkml:trace contextRef="#ctx0" brushRef="#br1" timeOffset="94444.4019">22360 10783 107,'20'58'34,"2"-19"-26,13-10-8,-10-18-42,31-1 2</inkml:trace>
  <inkml:trace contextRef="#ctx0" brushRef="#br1" timeOffset="94610.4114">23193 11114 87,'-65'58'3,"-3"-12"-1,-4-17-1,-11-26-42</inkml:trace>
  <inkml:trace contextRef="#ctx0" brushRef="#br1" timeOffset="94805.4225">20900 11150 92,'-71'18'38,"23"-11"-4,29-14-22,20-41-51,36 4 2,19-15-1</inkml:trace>
  <inkml:trace contextRef="#ctx0" brushRef="#br1" timeOffset="94993.4333">22764 10489 94,'1'60'35,"1"-7"-16,-2-23-16,1-9-30,3-33-12,10-11-2</inkml:trace>
  <inkml:trace contextRef="#ctx0" brushRef="#br1" timeOffset="95391.4561">22323 7678 71,'-55'13'36,"6"-9"-8,21-6-25,17-6-16,18-24-24,17-9-2</inkml:trace>
  <inkml:trace contextRef="#ctx0" brushRef="#br1" timeOffset="95556.4655">22494 7226 72,'-57'40'2,"-1"-9"-2,-3-21-1,-1 3-27</inkml:trace>
  <inkml:trace contextRef="#ctx0" brushRef="#br1" timeOffset="95763.4773">19764 7528 102,'-61'25'31,"16"-20"-22,24-14-8,-9-11-40,32-2-2</inkml:trace>
  <inkml:trace contextRef="#ctx0" brushRef="#br1" timeOffset="95964.4888">19666 8061 86,'-29'72'36,"-2"-8"-3,6-7-9,-2-33-51,5 9-11,0-17-1,10-6 0</inkml:trace>
  <inkml:trace contextRef="#ctx0" brushRef="#br1" timeOffset="96142.499">19708 8944 102,'-10'93'40,"-8"-5"-1,7-7-4,2-12-40,-4-21-21,23-3-12,2-29 0,15-19-1,1-35 0</inkml:trace>
  <inkml:trace contextRef="#ctx0" brushRef="#br1" timeOffset="96322.5093">19939 7158 104,'-52'1'35,"2"-9"-10,12-8-23,24-12-40,11-25-1,12-21 1</inkml:trace>
  <inkml:trace contextRef="#ctx0" brushRef="#br1" timeOffset="96510.5201">19961 5697 96,'-31'3'38,"1"-11"-1,9-5-5,5-6-41,8-15-29,27 0 1,0-15-3,3 3 1</inkml:trace>
  <inkml:trace contextRef="#ctx0" brushRef="#br1" timeOffset="96691.5304">20649 5105 100,'6'18'38,"-6"-7"-5,0-11-31,16-19-42,5-8 1,16 1-4</inkml:trace>
  <inkml:trace contextRef="#ctx0" brushRef="#br1" timeOffset="96886.5416">21243 4832 82,'-46'19'31,"3"-7"-25,21-11-4,9-16-36,13 15-9</inkml:trace>
  <inkml:trace contextRef="#ctx0" brushRef="#br2" timeOffset="101038.7791">20001 12141 95,'-32'18'40,"13"3"2,0-17-4,13 7-41,6-11-7,21-13-27,15-2-1,-6-15 0,12 1-2</inkml:trace>
  <inkml:trace contextRef="#ctx0" brushRef="#br2" timeOffset="101257.7916">20282 11162 76,'-45'-8'38,"4"10"0,-4-6-1,15 2-32,0-3-4,13-3 0,12-2-6,7-16-26,22 0-3,-1-13-4,9-2 1</inkml:trace>
  <inkml:trace contextRef="#ctx0" brushRef="#br2" timeOffset="101444.8023">20595 10405 96,'0'0'37,"29"6"-3,1-12-7,7-6-62,15-4-2,4-12-3,11 7 3</inkml:trace>
  <inkml:trace contextRef="#ctx0" brushRef="#br2" timeOffset="101646.8138">22232 10356 106,'0'34'35,"1"-5"-3,5-5-29,1-7-40,4 0-1,2-4-2</inkml:trace>
  <inkml:trace contextRef="#ctx0" brushRef="#br2" timeOffset="101858.826">21598 12060 80,'-43'62'17,"10"-24"-13,19-18-3,-4-16-41,35-7 0</inkml:trace>
  <inkml:trace contextRef="#ctx0" brushRef="#br2" timeOffset="102092.8394">21101 11168 88,'-19'-8'36,"19"-9"-4,11-14-18,27 3-49,11-15-4,19 5 1,-4-9 3</inkml:trace>
  <inkml:trace contextRef="#ctx0" brushRef="#br2" timeOffset="102292.8508">21953 11071 96,'-24'27'39,"7"-3"-3,10 0-15,7-24-59,15 8 0,6-8-3,16 0 1</inkml:trace>
  <inkml:trace contextRef="#ctx0" brushRef="#br2" timeOffset="102473.8611">22868 11859 87,'19'25'14,"-8"-12"-11,-11-13-2,24-5-41</inkml:trace>
  <inkml:trace contextRef="#ctx0" brushRef="#br2" timeOffset="102676.8728">23510 12141 82,'3'21'35,"-1"-5"-7,-2-16-25,3 25-35,-2-46-8,13 0 1</inkml:trace>
  <inkml:trace contextRef="#ctx0" brushRef="#br2" timeOffset="102893.8852">23662 10783 72,'-48'-5'38,"5"9"-4,6 6-5,3 0-38,18-13-28,9-11-1,20 1-1</inkml:trace>
  <inkml:trace contextRef="#ctx0" brushRef="#br2" timeOffset="103081.8959">23369 10162 99,'-41'10'25,"9"-12"-23,17-16-1,11-7-40,15-6-1</inkml:trace>
  <inkml:trace contextRef="#ctx0" brushRef="#br2" timeOffset="103292.908">23895 10144 95,'-51'58'6,"22"-20"-5,11-20-3,18-18-38</inkml:trace>
  <inkml:trace contextRef="#ctx0" brushRef="#br2" timeOffset="103720.9325">22703 8267 77,'-15'17'35,"15"-17"-6,18 4-22,14-11-30,18-21-16,14-7-1</inkml:trace>
  <inkml:trace contextRef="#ctx0" brushRef="#br2" timeOffset="103915.9436">23777 7244 94,'-31'-2'38,"-2"2"-2,6 2-5,10 12-54,-1-15-16,18 1 0,0 0-2</inkml:trace>
  <inkml:trace contextRef="#ctx0" brushRef="#br2" timeOffset="104133.9561">22744 7278 111,'-62'18'38,"14"-16"0,17-3-10,31 1-42,-5-32-24,35 2 1,2-11-1,-1 0-1</inkml:trace>
  <inkml:trace contextRef="#ctx0" brushRef="#br2" timeOffset="104314.9665">22031 7298 104,'-62'28'36,"10"-7"0,22-9-9,11-8-64,36-5-1,22-14 0,32-3-1</inkml:trace>
  <inkml:trace contextRef="#ctx0" brushRef="#br2" timeOffset="104501.9771">23947 6544 101,'-41'-8'28,"2"2"-26,-1-1-3,14-5-36,-5-11-2</inkml:trace>
  <inkml:trace contextRef="#ctx0" brushRef="#br2" timeOffset="104713.9893">22945 5566 85,'-74'18'30,"2"-9"-25,23-9-4,13-1-28,9-6-12</inkml:trace>
  <inkml:trace contextRef="#ctx0" brushRef="#br2" timeOffset="104897.9998">21977 5759 100,'-53'29'39,"5"-11"-1,10-8-8,19 4-53,4-15-14,15 1-2,0-25 1,3-5-2</inkml:trace>
  <inkml:trace contextRef="#ctx0" brushRef="#br2" timeOffset="105098.0112">20697 5286 67,'-81'2'40,"14"-9"-4,15-6-4,23-15-43,8-7-26,18 8-3,7-10 0</inkml:trace>
  <inkml:trace contextRef="#ctx0" brushRef="#br2" timeOffset="105276.0214">20019 5042 79,'-47'15'40,"-1"-9"-2,9-1-3,10 9-30,3-27-36,26 13-7,14-11 0,11 3-2</inkml:trace>
  <inkml:trace contextRef="#ctx0" brushRef="#br2" timeOffset="105463.0321">19766 5916 108,'-40'48'39,"14"-4"-6,17-13-31,-9-4-41,34 1 0,6-5-2</inkml:trace>
  <inkml:trace contextRef="#ctx0" brushRef="#br2" timeOffset="105650.0428">19496 7298 105,'-21'8'33,"12"-20"-3,0-26-24,2-26-45,10-11 0,16-7-1</inkml:trace>
  <inkml:trace contextRef="#ctx0" brushRef="#br2" timeOffset="105847.0541">19489 5376 91,'-39'1'38,"8"8"-2,12-6-5,14-21-62,35 9-7,20-19 0,32 2-1</inkml:trace>
  <inkml:trace contextRef="#ctx0" brushRef="#br2" timeOffset="106035.0648">22209 5012 95,'46'12'29,"-5"-3"-25,-6-7-2,-6-7-41,-4-5-1</inkml:trace>
  <inkml:trace contextRef="#ctx0" brushRef="#br2" timeOffset="106237.0764">23380 5197 105,'16'36'34,"1"2"-19,-2-11-14,24-8-41,-21-8-2,11-1 1</inkml:trace>
  <inkml:trace contextRef="#ctx0" brushRef="#br2" timeOffset="106434.0877">23856 5727 108,'-2'27'35,"7"-4"-15,-5-23-18,24 5-41,-14-18-2,9-5-1</inkml:trace>
  <inkml:trace contextRef="#ctx0" brushRef="#br2" timeOffset="106621.0984">23826 4434 99,'-27'9'37,"0"4"0,7-1-9,-1 1-65,21-13-2,2 19 0,-2-19 0</inkml:trace>
  <inkml:trace contextRef="#ctx0" brushRef="#br2" timeOffset="106808.1091">23682 5059 80,'-24'39'39,"3"-4"-8,-1-12-28,22-23-18,-21 11-24,21-11-3</inkml:trace>
  <inkml:trace contextRef="#ctx0" brushRef="#br2" timeOffset="107003.1202">22403 4990 91,'-95'5'8,"29"-8"-5,27-20-2,21-6-43</inkml:trace>
  <inkml:trace contextRef="#ctx0" brushRef="#br2" timeOffset="107220.1326">21994 4463 90,'-62'42'35,"10"-11"-16,28-7-17,24-24-41,33-3-2,10 1 1</inkml:trace>
  <inkml:trace contextRef="#ctx0" brushRef="#br2" timeOffset="107417.1439">22082 5883 108,'-14'50'40,"10"-19"-5,4-31-11,18 20-61,7-40-2,18-4-1,1-13 0</inkml:trace>
  <inkml:trace contextRef="#ctx0" brushRef="#br2" timeOffset="107619.1554">23556 5668 88,'15'26'41,"-9"3"-9,-7-10-27,1-19-22,0 0-24,20-2-1</inkml:trace>
  <inkml:trace contextRef="#ctx0" brushRef="#br2" timeOffset="108037.1793">23686 7632 109,'-22'-5'39,"8"3"0,-1 0-8,-3-1-67,18 3-3,0 0-1,15-7-1</inkml:trace>
  <inkml:trace contextRef="#ctx0" brushRef="#br2" timeOffset="108237.1908">23229 8643 104,'-9'34'41,"0"-14"-1,5-8-5,4-12-47,0 0-26,-1-13-3,1-9 1,-3 5-2</inkml:trace>
  <inkml:trace contextRef="#ctx0" brushRef="#br2" timeOffset="108453.2031">22489 8834 93,'-21'8'40,"3"-9"0,18 1-2,-11-18-28,9-2-17,23 5-29,-4-9-3,13 3-1,-4-2-1</inkml:trace>
  <inkml:trace contextRef="#ctx0" brushRef="#br2" timeOffset="108889.2281">20200 9765 101,'-44'-39'42,"13"12"-1,3-3-3,12 14-35,3-2-12,0-14-27,26 16-2,-10-2-1,4 7-2</inkml:trace>
  <inkml:trace contextRef="#ctx0" brushRef="#br2" timeOffset="109069.2384">19678 10336 97,'-10'78'39,"-2"-11"-2,3-8-1,8-7-41,-8-21-20,15 0-11,-2-14 0,5-1-3,-9-16 1</inkml:trace>
  <inkml:trace contextRef="#ctx0" brushRef="#br2" timeOffset="109256.2491">19936 11295 91,'26'34'41,"-8"-11"0,0-4-4,-6 19-40,-12-38-34,20-2-3,-8-14 0,10 4-2</inkml:trace>
  <inkml:trace contextRef="#ctx0" brushRef="#br2" timeOffset="109824.2816">22808 11895 89,'-38'11'16,"18"7"-12,6-10-3,3-4-42,11-4 0</inkml:trace>
  <inkml:trace contextRef="#ctx0" brushRef="#br2" timeOffset="110211.3037">22565 12566 93,'-8'-16'39,"7"1"-1,5-8-8,-1 10-68,3-22 0,16-3-1,-6-8-2</inkml:trace>
  <inkml:trace contextRef="#ctx0" brushRef="#br2" timeOffset="298681.0836">3687 1296 58,'-17'-34'36,"0"5"0,17 29 1,0 0-26,0 0 0,-62-51-2,62 51 3,-51-23-7,51 23 0,-59-12-2,-10 15-1,-7 11 0,-9 12-2,1 16 0,-4 18-1,10 19 0,5 14 1,19 23-1,11-1 0,18 10 0,15 5 0,16 7 1,18-6 1,19-2 0,22-13-2,16-12 1,17-16-1,10-26 2,10-30-1,11-28 0,8-30 0,-1-31-1,-6-29 2,-6-18-2,-12-18 2,-10-13 0,-21-5-1,-17-9 2,-28-3-1,-27 72 2,-4-9-2,-9 7-1,-8-2 1,-9 6-1,-10 2 0,-12 12-3,-7 5 1,-11 14-1,-6 3-2,-3 18-11,42 3-22,-112-7 1,17 29-3,11 21 1</inkml:trace>
  <inkml:trace contextRef="#ctx0" brushRef="#br2" timeOffset="299255.1164">4616 744 65,'0'0'37,"0"0"-1,-1-43 1,1 43-27,0 0-2,0 0 1,0 0-3,-52 12-1,52-12 0,-42 47-1,20-29-1,-8 57 0,-1 6-1,11 8 0,15-5 0,25-7-1,24-24-1,30-25 2,-74-28-1,96-14 1,-44-1 1,3-7-3,-5-4 1,-1-3-1,-49 29 1,76-73-3,-76 73 2,43-71-3,-43 71 0,-5-75-1,5 75 2,-37-58-4,37 58-6,-65-39-26,65 39-1,-75-12-1,75 12 1</inkml:trace>
  <inkml:trace contextRef="#ctx0" brushRef="#br2" timeOffset="299818.1486">3407 2747 86,'-7'-19'37,"7"19"0,-17-22 1,17 22-33,-19 10-2,6 9 1,-6 11-2,6 11 0,1 9-1,5 8 0,8 3 0,8 0 0,12-8 1,13-10-1,11-20 0,8-14 0,5-19 0,6-18 1,-4-17-1,-4-9 0,-10-12-1,-13-5 1,-17 3-2,-19 2-2,-12 8 0,-16 8-2,-4 13-2,-12 3-3,11 25-28,-9 2 2,19 20-2,9-5 1</inkml:trace>
  <inkml:trace contextRef="#ctx0" brushRef="#br2" timeOffset="301736.2583">5792 1835 65,'-15'-19'35,"-9"-3"-2,2 8 1,-13-4-24,3 11-2,-11 0-1,2 9-2,-8 8 0,-2 7-2,-6 11 0,1 13-1,0 10 0,3 12-2,4 12 1,8 16 0,6 6 0,11 14 0,14 5-1,13-1 0,21-2 0,21-7 2,17-16-2,16-19 2,18-20-2,13-26 1,10-31 0,12-24 0,4-25 0,-8-23-1,-7-24 2,-11-13-2,-18-4 2,-18-5-2,-23 1 2,-31 3-1,-23 9 0,-25 3 1,-27 16-2,-19 8 1,-6 14-2,-10 13 2,0 21-4,4 20-2,21 25-30,0 12-3,31 21-1,13 3-1</inkml:trace>
  <inkml:trace contextRef="#ctx0" brushRef="#br2" timeOffset="302440.2986">6980 1179 81,'0'0'35,"-26"-13"1,-13 4-3,5 13-25,-12 2-1,5 10-1,-8 7-2,0 11 0,2 11-1,5 5-1,6 14-1,3 5 1,14 5-2,9 1 2,14 1-2,17-10 1,16-8-1,15-21 1,18-17 1,6-22-1,9-22 1,-4-22-1,-3-15 2,-16-7-2,-10-14 2,-23 5-2,-17 1-1,-21 8-1,9 68-1,-47-60-3,-6 22-2,-14 17-7,-8 18-23,0 22-1,-2 19 0,4 25-2</inkml:trace>
  <inkml:trace contextRef="#ctx0" brushRef="#br2" timeOffset="303138.3385">5919 3002 73,'1'-19'35,"-7"-3"-1,6 22 1,-12-20-28,12 20-1,-15-5 0,8 16-1,-6 6-1,-1 15 0,-3 9-1,2 12 0,0 6 0,5 9-2,6-1 1,5-5-1,7-7 1,9-14-1,13-22 0,9-17 1,6-23 0,4-20-1,-2-17 1,4-9 0,-12-9-1,-6-4-1,-12 7-1,-17 1-3,-12 19-2,-18 5-5,0 33-25,-23 0-3,2 31 1,-16 3-2</inkml:trace>
  <inkml:trace contextRef="#ctx0" brushRef="#br2" timeOffset="303957.3853">4241 3843 78,'-14'-15'36,"-4"19"0,-14 3 1,-5 17-32,-12 11-1,-3 18 1,-8 10-2,3 12-1,0 10 1,10 8-2,10-2 1,17 1-2,18-3 1,21-6-1,21-9 0,17-14 1,18-14-1,14-17 1,8-24 0,11-15 0,-1-26 0,-3-15 0,-7-24 0,-10-16 0,-19-10 1,-11-7-1,-21-7 0,-22 1 0,-23 3-1,-19 5 0,-17 11 0,-19 15-1,-9 22 0,-9 19 0,-4 25-1,-2 21-3,15 34-12,-1 1-20,26 24 0,10-5-2,23 8-1</inkml:trace>
  <inkml:trace contextRef="#ctx0" brushRef="#br2" timeOffset="304675.4264">4222 3278 78,'-5'-23'36,"5"11"0,-9-8-2,9 20-27,-18-13-2,8 20 0,-7 5-2,0 10 0,-8 8 0,3 5-2,4 4 2,-1 1-2,8 0 1,5-2-2,9-8 3,12-8-3,11-15 2,7-10-1,8-12-1,1-7 2,1-11-1,-4-6 0,-3-5-1,-12 1 1,-5 1-1,-17 6 0,-9 8-1,-11 6-1,-3 11 0,-6 3-3,0 16-1,-3-7-18,16 24-13,-1-9-1,20 13-1,5-6 1</inkml:trace>
  <inkml:trace contextRef="#ctx0" brushRef="#br2" timeOffset="305001.4451">4792 3461 87,'-29'15'38,"5"16"-2,-8-6 2,12 13-32,1-4-1,14 4-1,10-11 0,9 2 0,13-15-2,9-11 0,10-13 0,0-12 0,2-8-1,-4-9 0,-8-5 0,-11-2-1,-10 0-1,-15 1 0,-9 9-4,-15 2-7,0 20-25,-23-2-2,12 25 0,-17-1-3</inkml:trace>
  <inkml:trace contextRef="#ctx0" brushRef="#br0" timeOffset="309875.7239">4522 2291 56,'-9'-16'34,"9"16"0,-19-22 1,19 22-26,-15-14 0,15 14-1,-23-2-1,9 11-2,-6-3-1,2 9-1,-5 2 0,-2 10-1,-8-1 0,7 8-1,-5 0 1,2 7 1,0-1-2,5 6 2,2-2-2,11 1 0,3 0 0,9-1 0,8 1 0,9-2-2,9-3 1,5-2 0,10-3 0,4-3 0,10-3 0,2-5 0,2-8 0,5-8 0,1-11 0,0-14 0,0-14 0,-2-12 0,-6-16 1,-3-15-1,-13-9 1,-9-5-1,-16-5 1,-15 4-1,-16 3 1,-17 12-2,-21 17 1,-15 16-1,-15 21 0,-6 14-2,7 32-11,0-10-14,21 27-11,8-11-1,31 5-2,18-13 1</inkml:trace>
  <inkml:trace contextRef="#ctx0" brushRef="#br0" timeOffset="315676.0556">3163 14042 47,'13'-8'35,"-13"8"1,0 0-1,0 18-29,-1 6-2,-3 5 0,6 14 0,-4 11-3,2 12 0,-3 8-1,2 2 0,-2 0-2,5-7-4,5-2-7,-4-27-21,16-9-4,-6-21 3,20-14 0</inkml:trace>
  <inkml:trace contextRef="#ctx0" brushRef="#br0" timeOffset="316031.0759">3557 14277 61,'5'13'38,"-5"-13"-2,-8 31 2,2-10-34,2 3-1,0 0-1,7 5 0,-2-1 0,4-2-1,4-7 0,5-6 0,4-11 0,2-13 0,4-10 0,3-13 0,1-8 0,1 0 0,0-4 0,-5 9 0,0 3 0,-6 16 0,-4 15 0,0 17 0,-4 15 0,-5 7 0,-3 8-1,3-2-2,7 3-2,-6-15-6,22 1-27,-10-26-1,19-3-2,-4-19 0</inkml:trace>
  <inkml:trace contextRef="#ctx0" brushRef="#br0" timeOffset="316581.1074">5083 14091 53,'0'0'38,"-14"-13"-1,14 13-1,-22 8-29,8 7-3,-6 1 1,6 8-2,-4 1 0,3 5-1,7-4 0,4 0-1,8-7 0,10-7 0,8-5 0,8-6-1,1-2 1,6-1-1,-3 0 1,-2 3 0,-8 5-1,-7 4 0,-9 7 0,-9 5 0,-9 0 0,-4 2-1,0-1-3,-4-12-3,12 7-14,-8-22-15,14 4-1,10-30-3,9 2 2</inkml:trace>
  <inkml:trace contextRef="#ctx0" brushRef="#br0" timeOffset="316886.1248">5499 14064 69,'-24'11'40,"13"12"-3,-16-8-4,9 23-27,-2 0-2,6 7 0,0 3-1,12-1-1,4-7 0,13-5 0,4-15-1,11-11 1,1-15-2,5-11 1,0-14 0,-2-9-1,-5-5 0,-9-3-1,-7 2 0,-11 2-1,-3 9-1,-10 7 0,-1 14-2,-6 1-4,18 13-26,-15 13-2,16 1-2,-1-14 1</inkml:trace>
  <inkml:trace contextRef="#ctx0" brushRef="#br0" timeOffset="317111.1377">6108 13718 73,'-29'52'40,"-13"1"-3,4 21 1,1-1-34,6 10 0,5-1-3,7-3-2,12-8-2,8-19-5,23-2-28,-3-32-1,19-3-2,-1-24 0</inkml:trace>
  <inkml:trace contextRef="#ctx0" brushRef="#br0" timeOffset="317442.1566">6288 14142 69,'-11'24'41,"-12"-1"-2,7 12 2,-11-1-36,13 0-1,5-2-1,8-2 0,4-8-1,10-6 0,10-11-1,4-8 0,8-12-1,-1-7 0,4-7 1,-2-5-1,-5 1 0,-3 1 0,-6 4 1,-6 6-2,-6 6 1,-10 16 0,0 0 0,0 0-1,-5 25 0,-2-3 0,3 6-1,0 3 0,7 0-3,1-11-2,18 6-21,-8-29-10,23-5-1,-3-25 0</inkml:trace>
  <inkml:trace contextRef="#ctx0" brushRef="#br0" timeOffset="317637.1678">6972 13710 76,'-32'18'40,"11"25"-1,-9 6-1,1 18-34,0 7-1,9 5-2,6 0-2,5-5-1,10-4-3,-2-27-14,15 2-19,-5-22-1,10-8 0,-19-15 0</inkml:trace>
  <inkml:trace contextRef="#ctx0" brushRef="#br0" timeOffset="317930.1845">6753 14076 76,'-9'-8'42,"9"8"-2,17 4 0,1 0-35,5-2-2,7 0 0,6-6-1,3 4 0,-2-2-1,-1 1 0,-4 1 0,-5 3-1,-2 7 1,-8 4-1,-8 7 0,-4 6 1,-6 5-2,-3 4 1,-2 2-1,-2 0 0,4-2-3,-1-12-1,10 4-13,-5-28-21,11-5-1,-4-23 0,16-3 0</inkml:trace>
  <inkml:trace contextRef="#ctx0" brushRef="#br0" timeOffset="318066.1923">7149 13855 75,'0'0'41,"0"0"-4,0 0 0,7 21-48,-7-21-27,27 22 0,-6-15-2,7 8 1</inkml:trace>
  <inkml:trace contextRef="#ctx0" brushRef="#br0" timeOffset="318668.2268">7468 14050 72,'-12'23'41,"-9"-6"0,10 11 0,-11-7-34,10 10-3,1-2-1,6 4-1,6-3 0,5-2-1,4-6-1,8-6 1,2-10-1,3-13-1,2-11 0,3-7 0,-1-7 0,-8-7-1,2-2 1,-7 0-1,0-1 1,-7 5 1,0 4 1,-5 7-1,2 5 2,1 7 0,6 3-1,-11 11 1,15 5 0,-3 3-1,-4 7 0,2 2 0,0 3 0,-1 1 0,-7 2 0,1-1-1,-3 0 0,2 1 1,-6-7-1,4 1 0,1-3 0,-1-14-1,0 0 1,20 4 0,-4-14 0,0-7 0,3-2 1,-1-4-1,6-1 0,-5 1 0,0 5 1,-2 3-1,-3 5 0,-1 6 0,-3 5 0,-10-1 1,18 23-1,-15-2 0,1 4 0,-2 4-1,1 4 0,-1-2-1,3-2-3,-1-17-6,24 9-21,-13-28-8,19-1-1,-2-20-1</inkml:trace>
  <inkml:trace contextRef="#ctx0" brushRef="#br0" timeOffset="319042.2481">8458 13913 63,'0'0'40,"-9"-15"-2,9 15-2,-15-1-29,9 11-1,-13 3-2,-1 10-1,-7 3 0,2 4-1,-2 0 1,6 1-2,2-6 2,6-6-1,9-7 0,4-12 0,25 2-2,-2-8 1,1-3 0,9 1 0,-2 3 0,-2 6 0,-6 6 0,-7 13 1,-9 5-1,-10 10 0,-8 2 0,-8 4-1,-5 1-2,-1-6-3,8 4-15,-16-26-18,20 0-3,-6-22-2,13-6-1</inkml:trace>
  <inkml:trace contextRef="#ctx0" brushRef="#br0" timeOffset="321272.3757">8842 14321 57,'0'35'40,"-7"-3"-1,2 9 0,-11-4-28,-5 0-15,17 14-24,-8-17-10,8 8-1,2-10 0</inkml:trace>
  <inkml:trace contextRef="#ctx0" brushRef="#br0" timeOffset="322870.4671">9430 14011 19,'0'0'31,"0"0"0,0 0 2,0 0-24,3 10-1,-1 13 1,-8-2-2,8 12-1,-3 2-2,6 12 1,-7-1-1,6 10 2,-4-4-3,4 0 0,-4-9-1,2-3 1,-2-15-1,2-9 0,-2-16 0,0-11-1,1-16 1,3-10-1,-3-9 0,4-6-1,-5-4 1,4-1-1,1-2 1,4 6-1,1 4 0,5 3 1,1 9 0,6 4 0,1 9-1,1 6 1,4 8-1,-1 8 0,-2 10 0,-2 6-2,-6 7 1,-6 5 0,-5 9 0,-5 4-1,-5 4 2,-8 2-1,-3-1 0,-4-2 2,0-1-1,-4-5 0,0-6 0,1-8 0,2-2 0,1-10 0,2-3 0,4-3 0,0-1 0,13-3 1,-14 15-1,11 0 1,1 8-1,2 10 0,-4 9 0,3 7 0,-1 6-2,-3-2-2,8 8-9,-8-16-26,10-3 0,0-19-1,9-9 1</inkml:trace>
  <inkml:trace contextRef="#ctx0" brushRef="#br0" timeOffset="323861.5238">10294 14060 49,'0'0'36,"-13"-19"0,13 19 0,-34-12-29,19 16-1,-12 1 0,5 12-1,-13 1-1,7 15 0,-10 3 0,7 7 0,-1 1-1,7 2 0,5-2-1,10-2 0,7-6-1,11-6 0,10-10-1,8-9 1,8-12-1,5-13 0,6-10 0,-2-12 0,0-10 1,-1-4-1,-9-3 1,-2 0-1,-10 10 1,-7 5-1,-7 11 1,-5 10-1,-2 17 0,-13 9 0,2 15 0,1 7 1,0 7-2,0 5 1,8-1 0,3-3 0,9-9 0,8-12 0,9-13-2,8-13 0,8-13 0,3-9-2,6-6 0,-4-3 0,-1 1 0,-5 5 0,-9 4 1,-7 9 1,-8 10 1,-18 10 1,11 11 0,-14 9 2,-7 8 0,5 4 0,-5 4 0,3 2 1,-1 0-1,4-4 0,0-4 0,4-6 0,3-9-1,-1-3 0,-2-12 0,16-13-1,-4-5 1,0-11-1,2-6 1,0-4-1,-2-5 0,1 2 1,-3 4-1,-4 3 0,2 9 1,-6 5-1,2 7 0,-4 14-1,8-13-1,-8 13-2,18-7-2,-7-10-6,21 12-26,-7-14-1,8 5 0,0-9 2</inkml:trace>
  <inkml:trace contextRef="#ctx0" brushRef="#br0" timeOffset="324081.5364">11244 13697 78,'0'0'39,"-8"19"1,-1-2-1,10 16-35,-7 8-1,2 12-1,-1 9-1,-1 11-1,3 2 1,-4 3-2,3-1 0,-1-9 0,2-5-3,1-22-4,12-5-31,-10-36 0,10 11-1,-8-28 1</inkml:trace>
  <inkml:trace contextRef="#ctx0" brushRef="#br0" timeOffset="324404.5549">11166 14102 77,'0'0'40,"-19"-20"1,19 20 0,0 0-35,0 0-2,17 8-2,5-9 0,5-2-2,5-4 1,11-4-1,0-4 0,4 2 0,-2-4-1,-2 4 1,-6 2 0,-6 2-1,-8 7 1,-7 5-1,-6 9 1,-8 7 0,-4 7 0,-5 6 1,-1 7-1,-3 4 0,4-2 0,4-1 0,0-4-1,6-9-2,1-12-3,11-4-9,-9-27-25,14-6 1,-9-18-2,13-5 1</inkml:trace>
  <inkml:trace contextRef="#ctx0" brushRef="#br0" timeOffset="324517.5613">11638 13755 48,'-14'-21'38,"4"9"-4,10 12-3,0 0-45,-9 17-19,18 0-2,6-3-1</inkml:trace>
  <inkml:trace contextRef="#ctx0" brushRef="#br0" timeOffset="324780.5764">11991 13920 68,'-33'17'40,"4"13"-1,-9-8 2,16 11-34,-10-2-1,15 6-2,8-1 0,8 1-1,9-4-2,8-7 0,13-11-1,8-14-2,17-10-2,1-32-15,18 0-21,-6-24 0,13-7-1,-7-17 1</inkml:trace>
  <inkml:trace contextRef="#ctx0" brushRef="#br0" timeOffset="324967.5871">12535 13400 89,'-35'58'42,"4"24"0,-11-4-2,15 6-35,-4 3-3,6 1-2,7-6-1,10-12-1,8-6-4,1-30-14,21 4-21,-7-25 0,17-7-1,-7-22 1</inkml:trace>
  <inkml:trace contextRef="#ctx0" brushRef="#br0" timeOffset="325297.6059">12526 13902 68,'-5'21'39,"8"9"0,0-8-1,16 7-29,-2-13-5,8-6 0,6-14 0,11-10 0,0-10-1,6-7-1,-2-6 0,-2-1 0,-10-2-2,-9 6 1,-10 6 0,-13 9-2,-2 19 1,-29-4 0,1 21 0,-4 11 1,-4 10-2,2 5 1,7 4 0,5-3-1,9 1 0,9-8-1,15-8-1,8-20-5,29 6-21,-6-26-11,19 2 0,-3-20-2</inkml:trace>
  <inkml:trace contextRef="#ctx0" brushRef="#br0" timeOffset="325658.6266">13426 13751 80,'-21'3'40,"-8"-14"-1,8 11 0,-10-3-33,7 5-2,0 6 0,6 6-1,-4 7 0,8 5-1,-2 0-1,9 5 1,4-7-2,10-1 1,2-11 0,11-4-1,2-6 1,5-1-1,2-2 1,-3 2-1,-1 5 0,-7 3-1,-4 10 0,-10 6 0,-9 7 0,-7 2-1,-6 5 0,-5-6-3,3 2-1,-8-20-16,18 7-18,-8-18 0,18-4-2,-4-17 2</inkml:trace>
  <inkml:trace contextRef="#ctx0" brushRef="#br0" timeOffset="326183.6566">14574 13857 59,'-18'-5'43,"-8"-1"-5,7 16 4,-11-2-19,4 20-19,0 5-2,1 9 0,2 5-1,8 7 1,2-3-1,13-2-1,14-11 2,10-13-2,8-15 0,10-14 1,2-15 0,3-13-1,1-11 1,-5-7-1,-12-5 1,-11 2-1,-11 1-1,-13 6 0,-6 6-1,-10 9-1,-2 15-1,-6 5-1,10 19-4,-8-6-11,22 22-20,-4-7 2,20 12-2,3-11 0</inkml:trace>
  <inkml:trace contextRef="#ctx0" brushRef="#br0" timeOffset="326439.6713">15420 13310 66,'-46'5'39,"-7"7"0,8 21 0,-6 7-29,11 22-5,9 8-2,4 16 1,4 5-3,15 1-1,5 1-4,1-15-6,20 3-28,-5-26-1,9-5-1,-6-25 0</inkml:trace>
  <inkml:trace contextRef="#ctx0" brushRef="#br0" timeOffset="326613.6812">15076 13856 94,'-15'-11'42,"15"11"0,8-12-4,13 6-37,14 1-7,3-18-24,28 10-9,1-14-1,20 9-2</inkml:trace>
  <inkml:trace contextRef="#ctx0" brushRef="#br0" timeOffset="327146.7117">16427 13764 77,'-14'-1'39,"-9"-3"-2,4 18-5,-6-6-27,3 5-1,1 3 0,7 4-1,3 2-1,5 2 1,7-6-2,6 4 2,3-8-3,8-1 2,1-6-1,3 0-1,2-7 1,-1 0-1,-2 0 1,2-2-1,-5 2 1,-3 3-1,-3-1 0,-12-2 0,12 16-2,-12-4 0,-5 7 0,-4-1-2,-1 7 1,-4-4-2,8 5-2,-7-14-9,17 7-21,-4-19 0,11 10-1,3-21 1</inkml:trace>
  <inkml:trace contextRef="#ctx0" brushRef="#br0" timeOffset="327468.7301">16836 13807 76,'9'-14'40,"-17"2"-3,-1 23-2,-11-3-31,-5 14 0,-1 6-1,2 11-1,-2 3 1,9 3-1,3-2 0,8-2 1,7-7-2,12-9 0,5-10 0,5-11 0,6-15-1,2-11 0,1-10 0,1-7 0,-5-7 0,-4-4 0,-7-1 0,-9 2-1,-3 4 0,-10 8 0,-1 12-2,-8 4-2,14 21-8,-33-12-22,33 12-3,-14 15-1,19-1 1</inkml:trace>
  <inkml:trace contextRef="#ctx0" brushRef="#br0" timeOffset="327670.7417">17283 13592 77,'-16'41'39,"-8"0"-1,0 21 0,-5-2-33,9 0-2,5-3-1,8-4-2,8-5-3,7-21-6,23 3-28,-8-25-1,14-3-2,0-23 1</inkml:trace>
  <inkml:trace contextRef="#ctx0" brushRef="#br0" timeOffset="327852.7521">17484 13606 87,'-25'-5'39,"8"20"0,-8 3 1,12 4-36,0 3-3,6-3-1,6 1-1,2-12-4,19 6-24,-20-17-10,25-10 1,-16-12-3</inkml:trace>
  <inkml:trace contextRef="#ctx0" brushRef="#br0" timeOffset="328476.7878">17479 13735 93,'0'0'37,"-11"2"-10,11 11 2,-11-8-24,3 5-1,-3 5-2,0 5 0,1 5-2,4 7 1,1 2-3,0-2-4,13 8-19,-5-16-11,11-1-2,-14-23-1,30 17 0</inkml:trace>
  <inkml:trace contextRef="#ctx0" brushRef="#br0" timeOffset="328737.8027">17568 13362 90,'-18'-3'40,"5"8"-2,-6-6-4,5 2-40,12 13-32,2-14 1,-8 26-3,8-14 0</inkml:trace>
  <inkml:trace contextRef="#ctx0" brushRef="#br0" timeOffset="329241.8315">18002 13630 86,'-27'1'39,"12"17"-1,-22-8-5,12 17-27,-7 4-1,5 10 0,2 8-2,1-2-1,12-2-1,8-2 1,11-15-1,11-11-1,8-20 1,10-19-1,10-19 1,4-17 0,5-13 0,-3-7 0,-6-5 0,-5-3 0,-8 6-1,-8 9 1,-11 14-1,-10 20 1,-8 19-1,-7 19 0,-6 24 0,-5 26-1,-1 21 0,-3 11-3,6 19-10,-5-16-18,25 5-9,-5-20 1,19-5-4</inkml:trace>
  <inkml:trace contextRef="#ctx0" brushRef="#br0" timeOffset="330107.8811">3123 15284 31,'0'0'38,"-15"-19"0,2 23 0,-15-6-18,3 20-14,-4 0-3,1 10 0,5 6-1,4 2-1,8 2 1,7-1-2,8-3 1,6-5-2,10-6 1,8-9-4,5-4 1,8-14-5,13 2-5,-11-20-23,17 5-1,-5-18 0,5 7 1</inkml:trace>
  <inkml:trace contextRef="#ctx0" brushRef="#br0" timeOffset="330473.902">3548 15224 53,'0'0'38,"-31"9"0,16 14-3,-10 0-27,4 14-2,-4 3-2,4 10-2,1-2 0,9 1-1,1-8 1,12-5-2,7-15 1,11-16-1,6-17 1,9-12 0,6-14 0,1-7 0,-3-3 0,-2-2 0,-10 2 0,-4 6 1,-10 8-2,-8 11 1,-5 8-1,0 15 1,-12 10-1,3 14 0,-1 9-1,2 12 0,6 4-1,0 0-3,10 4-1,-2-9-5,20-1-6,-8-26-22,21 0 0,-6-25 0,13-2 1</inkml:trace>
  <inkml:trace contextRef="#ctx0" brushRef="#br0" timeOffset="330784.9198">4073 15317 49,'0'0'40,"-6"-15"-3,1 26 1,-13 1-29,8 14-3,-2 1-2,6 7-2,1-3 1,8 0-3,2-6 2,5-7-2,5-12 2,4-13-1,3-14 0,3-9 2,1-14-2,1-3 2,-4-3-2,1 1 2,-4 7-3,-2 7 1,-5 11 0,-13 24-1,14 4 1,-11 19-1,-1 15 0,-1 6 0,3 9-3,1-3-3,14 12-9,-12-26-22,23 4-3,-3-24-3,24-1 0</inkml:trace>
  <inkml:trace contextRef="#ctx0" brushRef="#br0" timeOffset="331205.9439">5943 14862 57,'-17'-34'42,"-8"-3"-3,3 19 2,-4 2-36,3 15-1,-5 13-1,1 25 0,-1 20-2,0 18-1,1 10 1,4 6-1,4 3 0,3-1-1,12-9 0,1-15-2,16-13-3,-4-31-21,20-2-12,-9-25-3,15-5 3</inkml:trace>
  <inkml:trace contextRef="#ctx0" brushRef="#br0" timeOffset="331542.9631">5602 15384 68,'-23'14'42,"14"10"0,9-24-1,6 14-38,12-14-1,11-6-1,12-5 0,8-8-1,4-3 1,4-2-2,1 2 1,-1 0-1,-5 4 0,-8 6 1,-12 5-1,-4 5 1,-14 8 0,-5 3 0,-9 10 0,-9 1 0,-3 5 1,1 5-1,-1 1 0,-1 1-1,4 0 0,6-9-3,6 3-1,-3-26-20,25 10-14,-12-23-4,15 0 4,-5-20 0</inkml:trace>
  <inkml:trace contextRef="#ctx0" brushRef="#br0" timeOffset="331702.9723">6193 15022 63,'-22'-8'41,"-4"-7"-1,14 15 0,0-3-36,12 3-4,0-13-3,3-13-24,23 11-12,-2-12-1,15 8 0</inkml:trace>
  <inkml:trace contextRef="#ctx0" brushRef="#br0" timeOffset="331904.9839">6571 14888 63,'-4'43'40,"-16"1"0,11 13 0,-5 3-37,5 10 1,-1 3-2,3 8-2,3 1-1,1-7-2,6-1-4,-7-26-11,12-2-21,-9-24-4,1-22 3,11-8 1</inkml:trace>
  <inkml:trace contextRef="#ctx0" brushRef="#br0" timeOffset="332063.9929">6442 15290 69,'-25'-5'43,"14"14"-1,-3-4 0,17 9-35,-3-14-7,28 8-1,11-8-7,4-21-27,29 8-5,5-14-2,20 7 0</inkml:trace>
  <inkml:trace contextRef="#ctx0" brushRef="#br0" timeOffset="332662.0272">7814 14886 59,'0'-36'41,"-6"4"-1,3 12 1,-4 1-35,7 19-3,0 0-1,-3 22 0,4 16 0,-1 17 0,0 14 0,4 3-2,1 8 2,2 1-1,-1-7 0,0-11 1,0-12-1,0-14-1,2-16 1,-8-21-1,15 6 1,-4-23-1,0-9 0,0-4 0,-1-6 0,4-2 0,0-3 1,1 0-2,4 4 2,3 6-1,1 10 1,1 5-1,1 9 1,-2 10-1,-2 11 1,-4 9-1,-7 9 1,-10 5-1,-7 4-1,-8 1-1,-2-1-1,-6-8-3,2 2-18,-10-24-16,13-3 0,-6-16-2,15-7 1</inkml:trace>
  <inkml:trace contextRef="#ctx0" brushRef="#br0" timeOffset="333047.0492">8323 15234 61,'11'23'41,"6"6"0,-3-13 1,8 3-32,1-12-7,8-4 0,5-5 0,4-5-2,0-7 1,7-8-1,-8-2-1,-5-4 0,-7-1 0,-12-1 0,-7 3 0,-16 3 0,-7 9-1,-9 2 1,-10 12 0,-3 11 0,-5 12 0,3 13 1,4 5 0,4 8-1,7 1 1,6-1-1,20-4 0,8-13-2,18-11-1,5-23-11,30 0-25,-3-23-1,22-2-2,0-18 1</inkml:trace>
  <inkml:trace contextRef="#ctx0" brushRef="#br0" timeOffset="333407.0698">9357 14662 66,'-2'-14'43,"-14"12"-2,3 24 1,-10 8-32,2 25-7,-3 10 0,0 13-2,0 10 0,1 4 0,8-3-1,3-8-1,7-10-1,7-19-3,16-3-24,-4-36-11,18-10 0,-9-23-3</inkml:trace>
  <inkml:trace contextRef="#ctx0" brushRef="#br0" timeOffset="333595.0805">9069 15117 93,'-19'8'43,"19"8"0,0-16-6,28-6-35,10-4-3,9-5-1,9 4-4,-3-16-25,15 22-10,-7-9-1,3 18-1</inkml:trace>
  <inkml:trace contextRef="#ctx0" brushRef="#br0" timeOffset="334038.1059">9680 15073 67,'-20'11'41,"3"14"0,-7-2 1,8 14-34,-7-2-3,8 11 0,-4-5-2,11 3 0,3-12 0,11-9-2,8-16 1,12-13-1,7-14 0,4-8-1,10-9 1,-5-6-1,-3 0 1,-1 5-1,-9 5 0,-8 8 0,-10 12 0,-11 13 0,4 10 0,-9 14 0,-1 10-1,3 11 1,1 4-1,4 4 0,5-1 1,9-7 0,3-14 0,7-14 1,4-17-1,5-20 1,-1-23 0,-1-11 0,-3-9-1,-6-5 1,-5-5-3,-8 0-3,0 16-5,-17-8-10,12 33-22,-17 0 0,11 19-2,-5-2 2</inkml:trace>
  <inkml:trace contextRef="#ctx0" brushRef="#br0" timeOffset="334540.1346">10398 15227 52,'4'21'42,"-4"-21"0,23 20 1,-2-32-21,19 3-16,-5-11-2,13-4-1,-2-8-1,-3 1 0,-5-3-1,-5 2 0,-13 2 0,-11 5-1,-17 5 1,-13 11-1,-12 8 1,-7 8-1,-5 13 0,-9 13 1,3 12-1,2 5 1,9 9 0,8 3-1,13-1 1,13-4-1,15-11 0,17-12-1,16-17-1,15-14-1,10-11-2,8-17-2,18 3-12,-16-26-18,14 8-5,-15-14 0,-4 15 1</inkml:trace>
  <inkml:trace contextRef="#ctx0" brushRef="#br0" timeOffset="334902.1553">10963 15261 75,'-18'34'43,"-2"-13"-2,24 2 3,6-12-39,9-7-1,9-12-1,8-1 0,8-13-1,9-6 0,2-6 0,-7-3-2,-5 0 1,-5-1-1,-11 3 1,-12 1-1,-15 6 1,-14 11-1,-10 9 0,-13 8 1,-6 12-1,0 14 0,-7 15 1,5 8-1,3 8 1,18 4-1,7-1 1,17-5-1,12-16-1,17-12 0,22-17-3,13-27-7,29-2-6,-9-38-10,30 5-17,-1-20 0,15 2 1</inkml:trace>
  <inkml:trace contextRef="#ctx0" brushRef="#br0" timeOffset="337397.298">11760 15100 66,'0'0'39,"10"-9"-2,4 22-5,-14-13-28,-1 26-2,2-2 0,-2 7 0,-1 4-1,3 5 1,-2-3 0,0-3 0,-3-5 0,5-6 0,4-10 0,-5-13 0,20-7-1,-8-13 0,6-10 0,1-3 0,9-9-1,-5 1 1,5 1 0,-1 5-1,-1 9 1,1 10 0,0 10-1,0 11 1,-1 11-1,-1 7-1,-4 6 0,-2 2-2,4 6-1,-10-7-5,11 12-30,-15-22 0,10 8-1,-13-16 1</inkml:trace>
  <inkml:trace contextRef="#ctx0" brushRef="#br0" timeOffset="338422.3566">13209 15253 27,'8'-12'35,"-6"1"1,-2 11 0,4-17-17,-4 17-13,0 0-1,1 19-1,-2-5 1,2 10-2,-4 0-1,3 7 0,-3 0 0,3 2-1,-1-7 1,-1-2-2,1-7 2,1-17-2,0 0 1,0 0 0,11-20 0,1-8 0,-4-7 0,3-9 0,5-6 0,0-1 0,1 2-1,-1 3 0,1 7 0,-4 3 0,5 10-1,-5 8 1,3 9 0,-1 8 0,-2 6 0,-2 6 0,-3 6 0,-2 7 0,-6 4 0,-1 4-1,-4 3 1,-9-1-1,3 0 0,-5-1 1,-3-3-1,1-6 0,-2-4 1,0-4 0,2-4 0,1-2 1,0 1-1,3 0 2,-1 6-1,1 6-1,3 9 1,1 8-1,2 5 1,1 11-1,3 2-1,-1-1-2,10 4-7,-11-16-27,16 2 0,-4-24-2,14-6-2</inkml:trace>
  <inkml:trace contextRef="#ctx0" brushRef="#br0" timeOffset="339154.3985">13872 15112 44,'0'0'37,"-26"-8"2,9 21-2,-16-5-17,5 18-16,-7 1 0,3 8 1,-1 1-2,5 7 1,2-5-1,10-1 0,9-8-2,13-7 2,9-14-2,18-11 0,6-12-1,6-12 0,7-10 1,0-7-2,0-1 1,-7 0-1,-12 8 2,-9 6-1,-11 17 0,-13 14 0,0 0 0,-13 30 1,0 1-1,-4 5 0,5 4 0,0 0 2,12-9-3,8-7 1,9-9 0,11-15-1,9-14 1,10-6 0,4-7-1,1-3 0,-4 0 1,-4 6 0,-8 3 0,-10 12 0,-9 12 1,-11 12-1,-8 13 0,-8 9 1,-5 6-1,0 5-1,1-2 1,1-2-1,3-9 1,9-8-1,3-18 2,-2-9-3,25-17 3,-7-11 0,5-9 0,1-4 1,-5-6-2,3-2 2,-3 2-2,-4 6 2,-4 6-2,-1 9 0,0 6-1,-2 9-1,6 10-2,0 0-1,10 7-3,-3-13-10,23 15-10,-10-21-10,13 5-1,0-21 2</inkml:trace>
  <inkml:trace contextRef="#ctx0" brushRef="#br0" timeOffset="339327.4084">14972 14819 59,'-34'25'36,"17"12"-1,-12 4-4,9 23-24,-4 5-1,9 10-2,-1-2-3,8-5-4,5-3-3,0-24-22,15-4-6,-4-26-5,7-7 4</inkml:trace>
  <inkml:trace contextRef="#ctx0" brushRef="#br0" timeOffset="339755.4329">14806 15111 68,'0'0'41,"-13"9"-2,17 8 1,1-7-30,11 1-8,8-7 1,12-6-2,8-6 0,7-9 0,4-3 0,1 2 0,-3-2 0,-6 5 1,-10 5-2,-8 7 1,-10 9 0,-11 12-1,-12 9 1,-2 6-1,-3 7-1,-4 2 1,3 0-2,3-5-1,6-1-2,-1-15-2,13-7-3,-6-28-9,17 6-10,-13-33 7,15 6 10,-14-16 4,4-3 5,-9-5 2,-5-3 6,4 14 8,-22-9 11,15 27-5,-18-7-9,7 17-6,2 6-3,0 5-11,12 9-22,1 10-2,14 3-3,3-8 2</inkml:trace>
  <inkml:trace contextRef="#ctx0" brushRef="#br0" timeOffset="340085.4518">15785 14992 62,'-10'7'39,"-11"-8"-1,7 16 0,-10-4-30,3 17-2,-7 3-1,5 12 0,0 1-2,7 4-1,4-5 0,11-4-1,14-11-2,10-16-1,15-9-3,4-29-13,25 1-18,-9-25-3,17 2-1,-15-19 1</inkml:trace>
  <inkml:trace contextRef="#ctx0" brushRef="#br0" timeOffset="340265.462">16216 14654 57,'-22'32'41,"-7"9"-3,0 21 1,-2-5-15,8 13-24,3 1 1,9 1-4,5 2-3,0-20-15,19 9-18,-10-22 1,18-1-2,-7-24 1</inkml:trace>
  <inkml:trace contextRef="#ctx0" brushRef="#br0" timeOffset="340641.4836">16254 15098 71,'15'-15'38,"5"15"-1,-11-11-4,11 7-27,1-4-2,4 5-1,3-7 0,1 1-1,0-3 0,-1-5-1,0-3 0,-5-1-1,-7-1 1,-7-2-1,-4 2 0,-8 2 0,-9 5 0,-10 6 1,-1 7-1,-7 9 1,-2 8-1,2 8 1,-1 7 0,6 5-1,7 2 1,7 1-2,6 2-1,10-8 0,14-4-3,4-15-1,24 1-5,-7-23-13,30 4-14,-9-18 0,17 3 2,-5-15 0</inkml:trace>
  <inkml:trace contextRef="#ctx0" brushRef="#br0" timeOffset="340995.5038">16955 14870 56,'-11'7'38,"-11"-11"0,10 15 1,-10-10-24,8 10-10,-4 2-1,4 5 0,-4 1-1,6 3 0,-1 0 0,6-1-1,3-2-1,10-5 0,6-3 0,6-4 0,7-1-1,2 0 0,1-5 1,0 8-1,-1-1 1,-9 6-1,-7 5 0,-9 6 0,-5 0 0,-11 7-2,-5-1 0,-1-5-1,1 0-4,-7-15-10,19 9-7,-12-24-9,19 4-6,-7-11-1,17-1 0</inkml:trace>
  <inkml:trace contextRef="#ctx0" brushRef="#br0" timeOffset="341478.5314">17800 15046 73,'0'0'39,"-5"-22"-2,5 22-6,-22 15-25,8 5-1,-5 5-1,1 13-1,1 2 0,4 6 0,1-1-1,9-3 1,8-5-1,10-7 0,3-10-1,9-13 0,3-14 0,2-10-1,1-9 0,-7-10 0,-4-6 0,-9 0 0,-8 0 0,-10 0-1,-8 7 1,-4 7-1,-3 9-2,-3 5 0,7 14-4,0-4-8,16 21-9,0-17-9,7 21-5,7-18-2,22 6 2</inkml:trace>
  <inkml:trace contextRef="#ctx0" brushRef="#br0" timeOffset="341798.5497">18801 14736 73,'-19'-33'38,"9"7"0,-14-7-7,14 17-22,-13 6-5,-1 22 1,-3 13-3,1 19 0,0 16-1,1 15 0,1 7 0,4 7-2,7-2 1,2-8-4,11-1-3,-6-28-18,20-2-13,-8-22 1,10-7-3,-16-19 1</inkml:trace>
  <inkml:trace contextRef="#ctx0" brushRef="#br0" timeOffset="341965.5593">18404 15120 85,'0'0'41,"-18"-23"-1,34 20 0,0-3-36,16-2-5,14 2-5,4-9-6,27 15-21,-6-13-5,19 14-2,-9-9 0</inkml:trace>
  <inkml:trace contextRef="#ctx0" brushRef="#br0" timeOffset="342398.5841">19848 14996 60,'-22'1'36,"-12"1"1,3 14-2,-8-3-28,7 5-3,2 0 0,8 2-1,12-5 0,11-1 1,12-6-2,10-1 1,7-6-1,7 2 0,0-3 0,0 4-1,-7 0 0,-7 8 1,-9 5-2,-9 7 1,-14 6 0,-9 4-1,-7 4 1,-5 2-2,-2-1-1,1-10-3,13-3-2,0-25-11,31 7-16,-4-27-4,28-1-1,3-21 0</inkml:trace>
  <inkml:trace contextRef="#ctx0" brushRef="#br0" timeOffset="342707.6017">20199 15051 69,'-12'7'40,"-3"14"-1,-13-6 0,10 11-30,-9 3-4,7 7-2,2 1 0,5 2-1,6-2 0,7-4-1,5-5 0,8-7 0,3-10 0,4-7-1,2-10 0,2-8 0,-4-7 0,2-7-1,-7-3 2,-3-1-2,-5-4 0,-7 1-1,-1 6-1,-7 1-1,3 8-4,-8-3-7,13 23-10,-17-9-9,16 21-5,1-12 0,0 22 2</inkml:trace>
  <inkml:trace contextRef="#ctx0" brushRef="#br0" timeOffset="343045.6211">20690 14458 76,'-17'-31'40,"10"18"0,-11 8 0,12 31-33,-7 13-4,3 20-2,-4 20 0,1 12-1,-4 14 1,1 6-2,4 2-1,2-4-2,10-8-5,-3-25-13,20-2-17,-7-27 1,21-10-2,0-26-1</inkml:trace>
  <inkml:trace contextRef="#ctx0" brushRef="#br0" timeOffset="343399.6413">20936 15058 70,'5'-13'38,"-5"13"0,6-14-2,-6 14-32,0 0-1,0 0 1,4 12-1,-4 10 0,-2 9 0,0 8 0,2 6-2,-1 5 2,1 0-2,3-1 1,3-8-1,4-8 0,5-15-1,5-9 0,2-16 0,5-10 0,0-11-1,-2-9 0,-2 1 0,2-12-2,-7 8-2,-12-11-8,14 20-11,-23-19-10,13 23-5,-13-11-1,15 16 1</inkml:trace>
  <inkml:trace contextRef="#ctx0" brushRef="#br0" timeOffset="344183.6862">21427 15180 72,'-15'7'37,"11"9"0,4-16-11,0 0-21,14 7-1,7-9-1,0-6 0,8-4-1,-1-6 0,1-2 1,-6-1-2,-4-1 0,-7-4 1,-5 5-2,-7-2 1,-5 3-1,-5 4 0,-5 5 0,-4 4 0,-3 6 0,0 9 1,1 8 0,2 8-1,5 7 1,5 5 0,7 2 0,7-1 0,8-2 0,9-10 0,6-4-1,13-11 1,7-12-1,5-7 1,3-11-1,5-7 1,-3-1-1,-1-1 0,-11 1 0,-7 6 0,-10 1 0,-11 10 0,-18 11-1,0 0 1,-1 25 0,-12-3 0,-1 8 0,2 0 0,1 4 0,2-3 0,4-6 0,4-5 0,2-10 0,-1-10 1,17-5-1,-2-11 0,-1-6 0,5-10 1,-3-1 0,4-5-1,2 0 1,-3 1-1,2 4 1,-5 8-1,1 8 0,-7 11 1,2 12-1,-9 10 0,1 14 0,-4 10-1,0 9 0,1 4-2,1-7-1,11 3-6,-9-23-7,28 6-5,-16-34-3,31 1-8,-6-33-6,26-4 3</inkml:trace>
  <inkml:trace contextRef="#ctx0" brushRef="#br0" timeOffset="344368.6967">22962 14471 113,'-18'22'28,"-19"9"1,8 43-1,-15 6-25,6 9-3,3 2-1,4-3-3,11-2-3,-3-21-16,23 2-13,-8-22-2,16-8-1,-3-21 0</inkml:trace>
  <inkml:trace contextRef="#ctx0" brushRef="#br0" timeOffset="344533.7062">22594 14967 88,'-2'-26'40,"18"22"-1,3-9-4,7-8-45,32 14-21,-4-15-7,20 12-2,-7-4 1</inkml:trace>
  <inkml:trace contextRef="#ctx0" brushRef="#br0" timeOffset="344676.7144">23576 15032 80,'9'19'40,"5"4"-1,-14-23-3,-14 6-33,14-6-19,-24-19-18,19 7-5,-10-17-1,8 6-1</inkml:trace>
  <inkml:trace contextRef="#ctx0" brushRef="#br3" timeOffset="356798.4077">2617 1007 51,'0'0'35,"0"0"-1,-71-37 2,71 37-28,-65-9 1,65 9-2,-76 8 2,76-8-4,-127 28 1,36 14-3,8 6 0,8 11-2,7 8 0,6 3-2,17 7 0,16-1 0,17 0 0,8-2 1,6-3-1,12-5 1,6-5-2,8-6 2,7-10-1,2-15 0,0-6-2,0-9 2,-4-6-1,-5-9 1,-8-7 0,-7-4 0,-13 11 2,-7-16-1,-8 15 2,-10 4-1,-3 8 1,-5 10-1,-3 10-1,-2 10 2,3 16-2,4 11 0,5 10 1,3 12 0,8 12 1,9 5-2,7 5 2,10-1-2,8-1 1,8-7-1,10-8 1,10-12-2,3-9 0,13-16 1,3-9-1,8-13 1,3-13-1,-1-8 1,-4-3-1,-3-9 1,-7-3 0,-9 1-1,-11 2 1,-12 0 0,-9 6-1,-10 6 1,-7 5 0,-9 13 0,-5 5 0,-4 12 1,1 5 0,-3 12-1,2 5 1,6 5-1,3 5 0,8 0 0,7 0 0,9-2 0,7-2-1,11-9 1,4-3-1,7-13 1,9-8-1,6-13 1,3-9 0,4-12 0,-1-8 0,-2-7 0,-4-7 0,-11-1 0,-5-2 0,-12 2 0,-10 4 0,-11 1 0,-14 7 0,0 0 0,0 0 0,-14 11 0,1 4 0,-1 6 0,2 7 0,5 6 0,4 5 0,6 5 0,6 5 0,10 1 1,11 1-1,7-6 1,12-4-1,10-10 1,11-11-2,10-10 2,11-11-1,3-10-1,5-11 2,1-8-3,-1-4 3,-1-2-3,-9-1 2,-3 2-2,-9 4 1,-8 4 1,-9 6-2,-7 6 1,-9 4 1,-8 9-1,-5 6 1,-5 5 0,-3 1 1,-3 5-1,8 0 1,-1-1-1,5-1 1,8-6-1,4-3 1,9-5-1,12-7 0,4-8 1,6-4-1,3-6 0,5-7 0,-1-2 0,2-4 0,-6-3 1,-1 1-2,-11 0 2,0 1-1,-9 4 0,-9 8-1,-6 2 1,-8 5 0,-5 7 0,-7 5 0,-2 7 0,-3 3 0,1 2 0,2 4 1,4 4-1,5-4 0,6-2 0,7-2 0,5-6 0,9-6 0,4-9 1,6-9-1,9-11 1,9-8 0,1-12 0,2-6 0,1-7-1,-5-4 1,-7-2-1,-10 7 1,-10 4-1,-16 7-1,-13 12 2,-13 12-1,-10 12 1,-4 9-1,0 14 1,-18-1 0,18 1 0,-14 25 0,13-9-1,5 4 1,7 0-1,11-3 0,8-7 0,9-12 1,9-10-1,6-17 0,8-17 1,4-18 0,4-19-1,1-14 0,-4-12-1,-1-8 1,-4-4 0,-10 1-1,-7 4 1,-9 10-2,-13 11 2,-10 16-1,-10 12 2,-6 18-1,-9 11 1,-2 14 0,-3 11 0,0 11-1,4 8 1,5 5 0,4 4-1,8 2 1,4-5-1,7-4 0,5-11 0,4-11 0,0-11 0,4-13 0,-5-11 0,0-15 0,-8-6 1,-1-9-1,-9 0 0,-5-4 2,-10 3-2,-8 0 2,-5 6-2,-5 7 3,-7 11-3,0 11 2,0 10-1,-2 10 0,3 9 0,6 7 0,4 8 0,5 4-1,6 5 1,13-8-1,-13 5 0,13-5-1,9-13 1,-1-4-1,1-5 1,-9 22 0,0 0 1,7-53-1,-7 53 1,-9-50-1,9 50 0,-28-59 0,28 59 0,-47-62 0,47 62 0,-65-66-1,65 66 1,-83-55 1,35 28-1,1 8 0,-4-2 1,-4 7-1,2 7 0,-2 2 2,3 5-2,1 3 1,4 3 0,47-6 1,-81 14-2,81-14 1,-64 11-1,64-11 0,-53 0-1,53 0 1,-50-17 0,50 17-1,-49-39 1,49 39 0,-59-59 0,59 59 1,-72-67-1,72 67 0,-91-70 0,38 36 0,-4 8 1,-6 3-1,-3 8 1,-1 4-1,0 8 0,-1 4 0,3 4 0,3 3 1,3 3-2,5 4 1,5 1 0,49-16 0,-83 29-1,83-29 2,-65 21-1,65-21 0,-49-1-1,49 1 1,0 0 0,-70-49 1,70 49-1,-57-56 0,57 56-1,-78-65 1,78 65 0,-96-63-1,39 34 1,-2 6 0,-3 3 0,-3 8-1,-2 6 1,-1 7 0,6 6 0,-4 4 0,8 6-1,0 4 1,7 0 0,51-21 0,-86 49 0,86-49 0,-70 40 0,70-40 0,-60 24 1,60-24-1,-56-3 0,56 3 0,-62-20 0,62 20 0,-71-30 0,71 30-1,-91-27 1,38 21 0,-6 3 0,-5 6 0,-2 5 0,-2 5 0,-3 8 0,-1 2-1,-1 6 1,1 5 0,3 2 0,1 0 0,0 2-1,4-2 1,3-1 0,2-5 0,0 1-2,2-5 0,2 0 0,0-1 0,-1-4-8,-7-3-14,10 1-8,-11-1-6,4 1 0,-34 13-2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0:23:31.22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1569 925 67,'0'0'37,"0"0"-2,0 0 2,0 0-29,0 0-3,0 0-2,0 0 0,0 0 0,30 22-2,-30 33 2,0 9-3,3 10 1,0 11-1,1 12 0,-3 3 0,-3 0-3,0-16 0,-6-17-9,8-6-23,-3-16-1,4-12 0,1-22 1</inkml:trace>
  <inkml:trace contextRef="#ctx0" brushRef="#br0" timeOffset="361.0206">1659 1139 89,'-26'-69'38,"26"69"0,-15-60 2,15 60-37,6-53-2,-6 53 1,0 0 0,66-53 0,-66 53-1,79-15-1,-31 15-1,-48 0 1,101 9 2,-47 3-3,-35 6 3,77 28-3,-11 16 3,-33 7-3,-37 16 3,-42 8-2,-27 9 0,-31-4 0,-5-13-1,0-14 2,8-15-4,13-10 0,12-26-10,32-9-24,11-24-1,32-9 0,11-20-1</inkml:trace>
  <inkml:trace contextRef="#ctx0" brushRef="#br0" timeOffset="587.0335">2455 1195 71,'16'4'38,"-13"10"-1,2 11 1,-11 4-23,2 8-12,-5 10 0,0 11 0,-6 3 1,-1 11-3,1-3 1,1-3-3,4-9-3,1-15-11,20-6-23,2-23 1,16-15-3,4-16 1</inkml:trace>
  <inkml:trace contextRef="#ctx0" brushRef="#br0" timeOffset="745.0426">2721 1159 77,'0'0'38,"-22"-70"0,22 70-1,-26-62-26,26 62-48,-11-47-1,11 47-2,0 0-1</inkml:trace>
  <inkml:trace contextRef="#ctx0" brushRef="#br0" timeOffset="1105.0632">3244 1138 92,'-11'34'40,"-30"-6"2,-5 2-2,-6-3-36,14-3 1,4-4-1,11 2-1,9-2-2,14-1 0,11-4-1,16-2 0,9-3 0,10-2-1,3 0 1,2-1 0,-2 2 0,-3 0 1,-11 4-1,-9 6 1,-13 7-1,-15 9 0,-12 0 0,-9 6 0,-12-1 1,-4 3-1,-2-2 0,2-7-2,5-5-1,6-12-1,18-7-11,8-19-23,25-9-2,6-23 0,20-5-2</inkml:trace>
  <inkml:trace contextRef="#ctx0" brushRef="#br0" timeOffset="1345.0769">3620 1023 100,'0'0'41,"26"-83"1,-26 83-1,20-53-38,-20 53 0,10-11-1,-3 33 0,-14 37-2,-2 33 2,-6 9-2,5 13 1,0 0-2,5-4-2,-1-26 0,-3-14-4,4-8-9,-4-21-24,9-10 1,-5-20 0,5-11-3</inkml:trace>
  <inkml:trace contextRef="#ctx0" brushRef="#br0" timeOffset="1684.0963">3480 1255 106,'-21'2'40,"11"12"2,1 2-1,9-1-37,18-5-2,13-3 1,16-8-2,14-4 0,9-5-1,8-5-1,8-6 0,-2 1-1,-5 0 0,-8 0 1,-14 5-1,-11 6 1,-17 7 0,-13 10 0,-12 11 0,-9 9 1,-9 9-1,-5 8 1,0 7-1,-4 3-1,8 5-1,-1-4-1,14-3-8,-5-19-26,21-8 0,0-17-1,16-14 0</inkml:trace>
  <inkml:trace contextRef="#ctx0" brushRef="#br0" timeOffset="1834.1049">4310 1049 102,'0'0'37,"-35"-72"-1,35 72-25,-30-66-50,30 66-1,-15-55-1,15 55 2</inkml:trace>
  <inkml:trace contextRef="#ctx0" brushRef="#br0" timeOffset="2068.1183">4776 643 105,'0'0'42,"0"0"0,0 0 0,43 52-36,-54-23-1,-19 58-1,-15 14-3,1 14 1,7-2-3,9 5 2,11-13-5,17-18-1,22-34-6,-6-22-28,23-13-2,-2-21 0,14-10-1</inkml:trace>
  <inkml:trace contextRef="#ctx0" brushRef="#br0" timeOffset="2292.1311">5244 792 122,'28'-71'43,"-28"71"2,0 0-5,0 0-35,17-28-5,-22 76 0,-16 41 0,-2 29 0,-3 8 0,9-6-4,10-16-12,5-25-25,23-32-2,-5-18 1,16-7-1</inkml:trace>
  <inkml:trace contextRef="#ctx0" brushRef="#br0" timeOffset="2886.165">6058 1230 98,'0'0'39,"-21"-56"0,21 56-1,0 0-32,0 0 2,-65-37-2,48 38-1,-41 6 0,-11 12-2,1 12 0,-7 4-1,7 15 1,6 4-3,18 3 0,28-17 0,14-7 0,20-11 0,17-14 0,14-11 0,11-12 0,7-13 0,5-11 0,-72 39 0,76-47 0,-76 47 0,70-60 0,-70 60 0,64-54 0,-64 54 0,44-48 0,-25 18 0,1 19 0,-8 17 0,-11 16 0,-5 13 0,3 16 0,1 8 0,11 3 0,12-16-4,10-15-3,23-9-13,-11-23-20,30-10-1,-7-20 1,15-14-1</inkml:trace>
  <inkml:trace contextRef="#ctx0" brushRef="#br0" timeOffset="3086.1765">6886 771 113,'0'0'42,"13"-62"1,-13 62-2,0 0-35,0 0-2,-30-7-1,3 61 0,-10 39-3,-1 30 0,-2 5-4,13-8-1,18-17-12,1-32-23,16-33-1,-10-18 0,7-9-1</inkml:trace>
  <inkml:trace contextRef="#ctx0" brushRef="#br0" timeOffset="3440.1967">6585 1164 125,'-41'-58'43,"41"58"0,0 0-5,0 0-35,-11-46 0,11 46-3,0 0 0,52-13 0,-52 13 0,66 2 0,-66-2 0,84-1 0,-84 1 0,93-7 0,-45 3 0,-48 4 0,89-11 0,-89 11 0,78-9 0,-78 9 0,86 6 0,-67 16 0,-15 10 0,-21 8 0,2 11 0,-4 3-2,5 2-4,8-8-5,1-25-18,23-6-12,-4-18 0,20-10 1,-34 11-2</inkml:trace>
  <inkml:trace contextRef="#ctx0" brushRef="#br0" timeOffset="3599.2058">7344 911 120,'9'-83'43,"-9"83"1,-8-73-3,8 73-44,-5-49-12,5 49-25,0 0-3,0 0 0,0 0-1</inkml:trace>
  <inkml:trace contextRef="#ctx0" brushRef="#br0" timeOffset="4291.2454">7747 904 85,'0'0'42,"27"50"2,-27-50-3,-19 38-12,-14 3-25,-15-2-2,1 10 1,1-1-3,16 1 1,11 0-2,20-6 1,18-14-2,8-6 1,4-9 0,3-13-1,3-9 0,0-10 0,-2-7 1,-35 25 0,0 0 1,47-62 0,-47 62 0,27-57 1,-27 57 1,23-55 0,-23 55-1,20-52 1,-20 52 0,0 0 0,24-64 0,-24 64 1,0 0-3,0 0 0,48-54 0,-48 54 0,0 0 0,45-5 0,-45 5 0,0 0 0,50 30 0,-9-7 0,-19 10 0,0 1 0,-15 3 0,-2-3 0,-13 0 0,-1-3 0,-8-8 0,10-8 0,7-15 0,0 0 0,0 0 0,0 0 0,0 0 0,49-57 0,-49 57 0,49-45 0,-49 45 0,48-53 0,-48 53 0,61-48 0,-61 48 0,52-37 0,-52 37 0,52-20 0,-52 20 0,14 0 0,26 13 0,-3 18 0,-12 14 0,-4 9 0,2 4-9,1-22-13,27-5-8,-8-22-14,18-5 1,-2-10-1,12 1 1</inkml:trace>
  <inkml:trace contextRef="#ctx0" brushRef="#br0" timeOffset="4433.2535">9051 1288 125,'-30'5'46,"12"-1"-3,-11-4-2,17-5-41,12 5-3,-23-21-19,34 15-18,-11 6-5,13 2 1,-3 8-2</inkml:trace>
  <inkml:trace contextRef="#ctx0" brushRef="#br1" timeOffset="9134.5224">1802 2043 43,'13'12'28,"-13"-12"3,0 0-7,24 8-11,-24-8-3,26 2-2,-10-5-1,13 5 1,-4-8-3,16 5 0,-3-7-1,8 4-1,2-3-1,6 2 0,-1 2-2,2 0 1,2 0-1,3 2 1,3-1-1,-1 2 0,5-1 1,1-2-1,2-1 0,1 0 1,1 1-1,3 2 0,-1 0 0,2 2 1,-5 3-1,0 0 1,1 2-2,-6 0 2,5 0-2,-2-2 2,3 0-1,0-3 0,8-1 0,3-2 0,3-1 1,4-1 0,-1-3 0,6 0 0,-2-5 1,3 5 0,-2-3-1,6 4 1,-5-3-1,4 1 1,0-1-1,-1-2 1,2 4-2,2-2 1,0 0 0,1-3 0,1 3 0,4-1 0,-1-1 0,8-2 0,-1 1 0,-1 1-1,-2-2 1,4 1-1,-5 0 1,2 2-1,-3-1 1,-1 3-2,-4-1 2,-4 3-2,-2 0 1,-4 1 0,-2-1-1,-3 2 0,-5-1 0,1 1 0,-4 0 0,-1 2 1,-5-1-1,-3 1 1,3 0-1,-5 1 1,-3 0 0,-5 0 0,-6 1 0,-4-1-1,-1 1 1,-4-3 0,-4 2 0,-2-1 1,-1 0-1,1-1 0,-1-3 0,-2 4 1,-1-2-1,-1-1 1,-1 1-1,-7 0 0,-4-1 0,-4 2 1,-7-1-1,0 2 0,-13 2 1,11-2-1,-11 2 0,0 0-1,0 0-1,0 0-3,0 0-25,-10-13-9,10 13 1,-9-1-3</inkml:trace>
  <inkml:trace contextRef="#ctx0" brushRef="#br2" timeOffset="14209.8127">1013 2813 83,'-4'-12'36,"4"12"0,-12-1-2,4 16-29,-6 7 0,5 15-1,-10 11-1,4 14-1,-3 10 0,-1 9-2,-3 0 0,4 0 0,3-8 1,2-11-1,5-15 1,5-19-1,3-28 2,11-5 1,6-30-2,5-17 2,6-19-1,2-7 0,0-14 0,1-3 0,0-5-1,-1 8 0,-9 6-1,-1 11 0,-2 12 0,-1 10-2,2 10 2,-1 11-1,2 16 1,5 10 0,6 12 0,-3 11 1,5 15 0,3 16 0,-6 10-1,2 14 2,-7 12-2,-8 8-1,-10 3 0,-5-3-3,-3-3 0,-10-18-6,9-2-28,-15-28-1,11-8 0,-9-26-1</inkml:trace>
  <inkml:trace contextRef="#ctx0" brushRef="#br2" timeOffset="14377.8223">1113 3069 105,'-33'-5'38,"-1"-3"1,20 19-1,14-11-35,9 8-1,26-10-3,15-17-10,30 12-26,8-14-2,24 5 1,5-12-2</inkml:trace>
  <inkml:trace contextRef="#ctx0" brushRef="#br2" timeOffset="15050.8608">2794 3088 83,'-16'-14'38,"5"13"-1,-3-1 1,3 13-34,0 6 0,4 14-1,-1 4 0,2 9-2,2 8 1,0 1-1,3-2 1,1-6-1,2-8 0,5-13 0,-1-10 1,5-16-2,0-19 1,2-8-1,0-16 1,1-6 0,-1-9-1,-1-2 0,0-5 0,-5 8 1,3 5-1,-4 10 1,-2 10-1,0 6 1,1 11-1,-5 17 1,12-3-1,-1 16 1,1 3-1,7 2 1,3 0-1,6 5 1,5-7-1,3-2 1,5-9-1,2-7 1,1-4 0,0-9 0,-3-3 0,-2-2-1,-9 1 1,-4 1 0,-8 3-1,-4 4 0,-14 11 0,11 9 0,-8 12 0,-5 8-1,-2 11 0,4 4 0,2 6-1,0-2-2,8 2-2,-3-18-3,22 3-25,-7-30-5,14-1 1,-4-26-2</inkml:trace>
  <inkml:trace contextRef="#ctx0" brushRef="#br2" timeOffset="15246.872">3761 2886 82,'0'0'38,"-16"11"-1,0 11 2,9 16-27,-7 9-9,7 7-1,1 6-1,4 0 0,5-5-2,3-7-2,8-9-1,-6-24-23,16-2-11,-8-31 1,11-5-2,-6-24 1</inkml:trace>
  <inkml:trace contextRef="#ctx0" brushRef="#br2" timeOffset="15397.8807">3810 2547 91,'0'0'37,"-20"-5"1,20 18 0,5 7-39,9-12-9,25 8-26,6-9 1,15 5-2,3-10-1</inkml:trace>
  <inkml:trace contextRef="#ctx0" brushRef="#br2" timeOffset="15592.8918">4441 2747 89,'-14'40'37,"-8"-1"1,6 20-1,-7-7-32,4 11 1,-2 0-3,3-2-2,5-6-1,-1-5-1,7-10-4,-1-19-5,15-6-26,-7-15-1,10-20 0,-5-12-2</inkml:trace>
  <inkml:trace contextRef="#ctx0" brushRef="#br2" timeOffset="15760.9014">4271 2952 101,'-15'-14'40,"15"14"0,-17 13 0,17 3-34,9-1-3,8 2-2,13-5-2,11-12-4,23 7-17,6-31-17,20-2 0,-4-20-1,14 1-1</inkml:trace>
  <inkml:trace contextRef="#ctx0" brushRef="#br2" timeOffset="15946.9121">5148 2324 107,'-24'35'42,"-11"6"-2,9 30-1,-3 0-37,7 10 1,0 5-2,6 6 0,3-2-4,7-5-2,17 10-18,-11-31-17,15 1 2,-2-24-2,6-7-1</inkml:trace>
  <inkml:trace contextRef="#ctx0" brushRef="#br2" timeOffset="16478.9425">4915 2815 100,'-4'19'40,"1"-6"1,16 9-2,10-10-36,3-2 1,7-9-1,3 0 0,3-5 0,4-4-1,-4-5 0,-3-2-1,-4-1 0,-7 1 0,-4 1 0,-6 2 0,-15 12-1,15-5 1,-15 5-1,-6 23 0,-3 1 0,-4 10 0,-2 5 0,5 7 1,2 0-1,2-1 0,10-7 1,10-12-1,13-11 1,10-15-1,8-14 0,7-12 1,4-12-1,1-7 1,-5-3-1,-6-3 0,-8 3 0,-9 12 1,-10 3-1,-9 14 1,-10 19-1,0 0 0,-11 9-1,-1 13 1,2 7-1,0 2-1,5 6-1,5-6-1,8 0-3,9-16-3,18 10-16,-6-26-13,15 2 0,-4-20 0,9 3 1</inkml:trace>
  <inkml:trace contextRef="#ctx0" brushRef="#br2" timeOffset="16770.9592">6036 2798 112,'-8'12'38,"-14"2"1,9 19-2,-4-4-35,4 7 1,3 3-2,-1 4 1,8-4-1,-1 2-1,4-10 1,5-5 0,-3-11-1,-2-15 1,11-4 0,-3-15 0,-1-10 0,6-9 0,-3-8 0,6-6 0,-2-4 0,1 1 0,-1 4 0,1 4 0,-1 9-2,-2 7 1,3 13-4,-4 3-3,15 26-22,-14-11-11,12 17 0,-8-9 0,8 9-2</inkml:trace>
  <inkml:trace contextRef="#ctx0" brushRef="#br2" timeOffset="17101.9781">6429 2792 98,'20'17'37,"-7"-18"2,11 3-1,1-11-34,5-1-1,-2-12 0,1 0 0,-6-6-1,-2-1 0,-12-1 0,-8 5-2,-15 5 2,-6 9 1,-13 10-1,-5 14 0,-10 8 1,2 14-1,-1 6-1,7 7 2,9 0-1,11 2-2,13-7 0,14-6-1,18-5-2,11-13-9,26 9-17,-3-26-11,25 5-1,-4-16-1,14-3 0</inkml:trace>
  <inkml:trace contextRef="#ctx0" brushRef="#br2" timeOffset="17648.0094">7768 2635 100,'0'0'38,"-30"-9"2,15 19-2,-13 0-34,7 14 0,-2 2 0,3 10-1,2 1 0,5 5 0,8-4-1,10 2 0,7-10 0,11-4-1,9-10 1,5-9-1,6-11 0,0-10-1,-1-7 1,-6-10-1,-4-6 0,-12-7-1,-8 0 0,-6 2 0,-8 1-1,-7 4-1,-5 10 0,-5 8 1,4 15-1,-1 5 0,9 16-2,1 0-4,22 18-17,-2-15-11,22 6-1,6-13-1,24-7 0</inkml:trace>
  <inkml:trace contextRef="#ctx0" brushRef="#br2" timeOffset="17891.0233">8718 2081 98,'-23'-24'41,"-14"2"0,4 23-1,-15 12-35,3 23-2,1 17 0,3 20 0,-2 13-1,6 9 0,11 1-2,9 4 1,9-6-3,10-14 0,10-11-5,-3-29-14,19 1-19,-8-30 1,10-4-1,-14-24 0</inkml:trace>
  <inkml:trace contextRef="#ctx0" brushRef="#br2" timeOffset="18056.0327">8309 2626 100,'-43'-29'42,"15"16"-1,-2-2 0,17 12-26,13 3-10,0 0-2,33 7-3,9-7-4,21 5-9,-1-18-17,34 11-11,1-14-2,24 5-1,1-10-1</inkml:trace>
  <inkml:trace contextRef="#ctx0" brushRef="#br2" timeOffset="18686.0688">9911 2041 92,'-12'-3'39,"5"-8"1,23 4-2,11-11-35,15 1 0,14-4 0,5 0 0,5 1-1,-2 7 0,-4 2 0,-10 14 0,-14 10 0,-18 14-2,-20 10 1,-17 15-1,-19 9 0,-13 15 0,-11 3 1,-8 1 1,-2-3-1,7-3 2,12-7-2,11-7 2,18-16-2,20-8 2,20-16-2,20-5-1,18-14 1,12-5-2,12-7-1,3-7-1,5 8-4,-15-16-15,17 26-14,-30-14-5,7 24 0,-16-9-1</inkml:trace>
  <inkml:trace contextRef="#ctx0" brushRef="#br2" timeOffset="19107.0928">11864 1872 89,'5'-21'39,"-5"1"-1,0 20 2,0 0-34,14 3-3,-13 11-1,-1 18 1,-4 8-1,-3 14 0,-2 15-1,-3 10-1,0 6 1,-1 3-1,3-4 0,5-8-2,7-7-2,6-23-7,20-4-26,0-31-2,19-4 2,2-23-4</inkml:trace>
  <inkml:trace contextRef="#ctx0" brushRef="#br2" timeOffset="19318.1049">12294 2188 97,'-18'17'38,"-10"7"1,4 20-3,-2 2-32,5 12 0,3 0-2,12 0-1,4 0-1,9-12 0,13-8-3,2-14-1,15-4-13,-8-26-21,12-6 2,-10-20-4,5-2 3</inkml:trace>
  <inkml:trace contextRef="#ctx0" brushRef="#br2" timeOffset="19461.1131">12370 1970 93,'-24'-50'38,"5"19"1,-3 7-2,15 12-32,7 12-4,0 0-3,31 35-11,-9-18-24,25 8 0,2 0-1,17 3 0</inkml:trace>
  <inkml:trace contextRef="#ctx0" brushRef="#br2" timeOffset="19986.1431">13060 2123 99,'-39'-6'39,"6"10"2,-16-9-2,0 12-34,-2 6 0,3 10-1,0 7-1,5 12-1,9 4 0,7 5 0,9 0-1,14-5 0,12-4-1,12-12 1,12-12 0,10-16-1,7-12 1,6-13 0,-1-9-1,-5-9 1,1-3-1,-9-2 1,-10 2-1,-6 9 0,-9 5 0,-10 11 0,-6 19-1,-9 14 1,-12 24-1,-5 14 2,-15 16-1,-3 17 0,-8 9 0,-2 11 2,1-1-2,2-5 1,10-9-1,5-8 0,12-13-1,8-16 2,12-19-1,12-14 0,12-23 0,12-16 0,14-16 0,7-13-1,8-8 0,4-14-3,5 1-2,0-10-8,8 23-10,-24-18-6,12 23-8,-17-9-3,7 16 1,-8-4 0</inkml:trace>
  <inkml:trace contextRef="#ctx0" brushRef="#br2" timeOffset="20407.1672">13638 2205 102,'-26'-4'40,"11"16"2,-12-6-2,12 11-36,-4 8 0,4 10-1,-3 3-1,5 7 0,4 0-1,7 2 1,2-2-2,9-9 2,5-7-2,7-11 1,7-12-1,5-9-1,4-14 1,4-9-1,-1-10 1,2-7-1,-2-6 2,-5 0-2,-4 2 1,-4 4 1,-6 10-1,-5 5 1,-4 17-1,-12 11 1,4 21 0,-9 7-1,-3 10 0,0 5 0,-2 6-1,6 0 1,4 1-3,0-12 0,18 0-8,1-28-11,24 14-8,-10-28-11,19 0 2,1-20-3,6 1 4</inkml:trace>
  <inkml:trace contextRef="#ctx0" brushRef="#br2" timeOffset="20603.1784">14421 2243 112,'-29'4'40,"9"25"2,-16 2-2,0 13-37,8 5-1,10 1 0,4 2-2,5-9-1,12-3-2,6-14-1,16-1-9,-11-30-17,19 8-9,-8-25-1,12 2 1,-13-22 0</inkml:trace>
  <inkml:trace contextRef="#ctx0" brushRef="#br2" timeOffset="20745.1865">14513 2026 89,'-15'-58'40,"9"23"1,-10 4-2,10 17-21,6 14-15,0 0-4,6 25-7,7-13-16,24 19-15,1-6-1,16 10 0,1-5 0</inkml:trace>
  <inkml:trace contextRef="#ctx0" brushRef="#br2" timeOffset="21128.2084">15040 2211 96,'-23'-13'39,"4"15"2,-19-6-2,12 13-32,-17 5-1,2 13-1,-1 4-1,5 8 0,8-1-2,8 3 1,11-9-1,19-6-1,11-11 0,13-16 0,11-17 0,11-12 0,7-7 1,6-10-2,-2-7 0,1-4 0,-9-3 0,-6 3 0,-9 9 0,-10 3 0,-14 15 0,-13 13 0,-6 18 0,-32 12 0,-1 19 0,-6 21 0,1 9 0,2 9-4,7 6 0,17-5-1,27 1-8,9-22-6,32 8-7,-4-36-6,28 1-7,-7-28-1,11-2 2</inkml:trace>
  <inkml:trace contextRef="#ctx0" brushRef="#br2" timeOffset="21405.2243">15761 2174 103,'-34'-21'40,"-2"23"1,-8-1-1,11 19-32,-4 0-5,14 10 0,8-3-1,11 3 0,12-3-1,11-1 0,9-4-1,0 0 0,1-1 0,-2-3 1,-11 2-1,-3 2 0,-16 2 0,-8 0 1,-7 4-1,-7-3 0,-4 3-2,-4-8-3,11 5-11,-13-25-7,22 14-11,-8-25-7,21 11 1,-20-31-3</inkml:trace>
  <inkml:trace contextRef="#ctx0" brushRef="#br2" timeOffset="22097.2639">17183 2116 85,'-12'-7'38,"-17"-3"0,1 14-1,-10 2-31,-3 14-1,-5 0 0,0 15-1,2 2-1,3 9-1,7 0 0,12 0-1,15-3-1,16-7-1,17-4-2,15-15-1,24-1-4,5-25-11,26 7-20,1-23 1,11 6 0,-11-19-1</inkml:trace>
  <inkml:trace contextRef="#ctx0" brushRef="#br2" timeOffset="22503.2871">17755 2114 90,'-40'-5'38,"7"15"1,-13-1 1,6 10-35,-4 8-1,4 7 0,-2 7-2,9 5 1,4-2-2,11 1 1,11-7-1,13-3 0,13-10-1,9-13 0,9-12 0,9-10 0,3-14 0,2-9 0,-2-7 1,-3-5-2,-8-2 1,-4-3 0,-9 6 0,-6 6 0,-6 6 1,-8 10-1,-5 11 0,0 11 1,-14 6-1,3 15 1,-3 8-1,1 13 0,3 1-1,4 4 0,8 0-2,10-7 0,10-3-2,9-16-2,23 3-7,-12-35-10,29 8-10,-14-22-4,8 2 0,-11-15 2</inkml:trace>
  <inkml:trace contextRef="#ctx0" brushRef="#br2" timeOffset="22833.306">18345 2149 83,'0'0'38,"-15"4"0,6 14 1,-11 1-32,6 9-2,-1 1-2,1 6 0,3-3 0,4 1-1,6-8 0,4-7 0,8-12 0,6-10-1,9-13 1,-2-9-1,8-5 0,2-8 1,-2-1-1,-2-2 0,-2 7 0,-6 4 0,-4 8-1,-3 8 1,-6 8-1,-9 7 0,10 21 0,-8 6 0,-1 6-1,-1 7 0,2 7-3,-2 0-4,14 10-11,-16-23-8,22 16-7,-9-24-7,13-1 0,2-18 0</inkml:trace>
  <inkml:trace contextRef="#ctx0" brushRef="#br2" timeOffset="23502.3442">19631 1663 72,'13'-35'39,"2"12"0,-14 4 1,-1 19-26,0 0-9,-4 23-1,-6 9 1,0 14-2,-3 9 0,1 11-3,1 6 3,2 5-3,3 1 2,1 1-2,2-8 0,4-4 0,0-15 0,5-6 0,0-11 1,2-11-1,1-15 0,6-12 1,-4-13-1,2-8 1,1-7-1,0-6 0,2-3 1,2-4-1,0 5 0,0 1 0,-1 11 0,2 6-1,-1 7 1,3 8 0,-4 11-1,0 10 1,-3 8-1,-4 8 1,-5 5-1,-7 5 1,-7 3 0,-11-1 0,-10-1 0,-7-5-1,-1-10 0,-6-8-2,10-10-2,2-21-5,32 12-13,-15-42-8,36 12-8,2-15-1,20 5 2</inkml:trace>
  <inkml:trace contextRef="#ctx0" brushRef="#br2" timeOffset="23848.364">20073 2170 92,'4'24'39,"-4"-12"0,14 9-1,5-13-34,13-1 0,5-8 0,14-4-2,4-7 1,4-5-1,-1-2 0,-5-6-1,-11 1 1,-9-2-1,-14-3 1,-18 5-1,-15 0 0,-10 13 1,-15 6-1,-7 9 0,-6 11-1,-1 10 1,0 10-1,7 7 0,10 9 0,15-4-1,20-2 0,21-3-3,27-4-8,9-30-11,41 13-7,1-33-11,31 0 0,10-23-1,26 0 1</inkml:trace>
  <inkml:trace contextRef="#ctx0" brushRef="#br2" timeOffset="24886.4234">1287 4342 86,'-12'-15'38,"2"16"-1,-15-2 1,3 12-32,-12 1-2,1 11 0,-9 1-1,7 0-1,0 3-1,6-5 0,8-3-1,9-1 0,12-7 0,12-2 1,10-2-1,12 5 0,4-3 0,5 4 1,0 2-1,-5 3 1,-2 1 0,-11 4 0,-12 1-1,-12-1 1,-13 5 0,-10-1-1,-10-1 1,-2 0-2,-3-4 0,-1-7-2,10-1-2,9-18-7,19 4-24,10-15-2,19-2-1,3-15 0</inkml:trace>
  <inkml:trace contextRef="#ctx0" brushRef="#br2" timeOffset="25278.4458">1641 4449 83,'-23'4'37,"2"6"-1,7 5 0,1-4-32,9 5-1,4-16 2,11 19-2,10-13 0,12-6 0,6-10-1,7 0 1,2-10-1,-1-3 0,-5-4 0,-8-1-1,-15-2 0,-10-1 0,-16 7-1,-14 2 0,-13 9 0,-11 7 0,-7 13 0,-6 9 0,-2 15 1,2 10-1,6 8 0,8 10 1,15 2-1,15-1 0,18-2-1,23-11 0,24-10-3,18-16-2,28-3-10,-5-30-15,28-2-7,-7-20 0,10-5-2</inkml:trace>
  <inkml:trace contextRef="#ctx0" brushRef="#br2" timeOffset="25817.4766">2511 4319 94,'-37'16'38,"7"16"1,-8 1-1,1 18-33,8 1-1,5 11-1,5 0-1,5 0 1,0-4-2,13-6 0,0-10 0,2-8 0,3-10-1,1-13 0,-5-12 0,17-17 1,-4-9-1,0-10 1,0-12-1,1-6 1,2-9-1,1-5 1,-1 1-1,4 1 0,2 6 0,0 5 0,5 11-1,1 8 1,1 12 0,4 9 0,1 13-1,-5 4 1,2 9 0,-3 5-1,-6 6 1,-7 2 0,-9 5-1,-6 4 1,-11 4 0,-7 3 0,-11 3-1,-8-2 2,-6 6-1,-1-5 0,-3 1 0,5-3 0,-2 0 0,4 1 0,4-2 1,4 6-1,5 2 1,-1 11-2,5 8 2,-3 9-1,2 7-1,5-4-2,11 12-10,-10-27-8,24 8-11,-3-31-6,17-12-1,6-28-3</inkml:trace>
  <inkml:trace contextRef="#ctx0" brushRef="#br2" timeOffset="27032.5461">3322 4340 83,'0'0'39,"1"-17"0,-1 17 0,-36 28-31,10 4-2,-17 8-2,1 14 0,-5 3-1,-1 7-1,5-7 0,11 1 0,11-11-1,13-9 0,18-15 0,18-16 0,14-14 0,11-12 0,5-19 0,7-7-1,-2-12 1,0-5-1,-12-2 1,-12 2-1,-8 8 0,-14 7 0,-11 12 0,-7 13-1,1 22 1,-26 5 0,5 21-1,4 10 1,1 8 0,6 7 0,5 1-1,11-5 1,14-7 0,10-12-1,11-13 1,12-12 0,10-15-1,3-11 1,0-6 0,-5-7 0,-4-1 1,-11 0-1,-10 7 1,-12 7-1,-11 8 0,-13 15 0,0 0 0,-15 17 0,-2 10-1,-3 6 1,-2 8-1,5 1 1,0 1 0,5-3 0,7-8-1,5-9 2,5-9-1,10-14 0,6-15 1,2-11-1,3-10 1,5-5 0,-4-8-1,2-5 1,-3 4-1,-5 2 0,-3 9 0,-5 9 0,0 7-1,-2 9 1,3 10-1,4 4 1,6 4 0,4 4-1,6-1 1,9 0 0,5-3 0,0-3-1,2-2 1,-7-3 0,-3-2 1,-14-3-1,-7 2 0,-19 7 0,2-10 1,-16 10-1,-9 6 0,-6 5 1,-3 9-1,-4 9 0,1 4 0,4 11 0,3 4 0,8 3 1,9-4-1,9-4 0,12-11 0,12-11 1,11-18-1,8-14 1,6-13-1,3-14 1,1-11 0,-3-3-1,-7-3 1,-7 4-1,-9 7 1,-7 9-1,-14 13 0,-4 22 0,-10 0-1,-4 22 1,-2 9-1,0 8 1,5 4-2,7 2 1,6-2-3,8-11-1,22-5-4,0-27-8,27 4-2,-11-35-5,25 6-3,-16-31-2,21 4-5,-15-21-2,-2-2 6</inkml:trace>
  <inkml:trace contextRef="#ctx0" brushRef="#br2" timeOffset="27199.5557">5317 3773 107,'-21'19'38,"-14"14"2,6 32-1,3 11-37,-3 8 0,2 10-2,7 2-2,9-1-3,4-13-3,17 3-15,-12-26-17,13-6 2,-7-27-2,6-7 1</inkml:trace>
  <inkml:trace contextRef="#ctx0" brushRef="#br2" timeOffset="27387.5664">4967 4204 108,'0'0'40,"-14"-8"2,31 20-4,9-4-35,17 0-2,13 1-2,16-5-2,14 0-3,4-18-11,16 17-11,-19-17-12,1 5 0,-19-12 0,-7 9 2</inkml:trace>
  <inkml:trace contextRef="#ctx0" brushRef="#br2" timeOffset="27710.5849">5671 4230 100,'-28'34'39,"2"-11"1,19 9-4,3-11-33,15 0 1,7-7-2,16-7-1,4-8 0,5-7-1,4-7 1,-1-6-2,-7-4 2,-5-4-1,-10-1 0,-10-1 2,-8 3-1,-11 6 1,-11 4 0,-6 10 1,-9 4-1,-7 12 0,0 8-1,1 7-1,4 7 0,4 3-1,8 0-1,10-4-2,19 3-2,6-20-9,25 13-8,-5-26-7,28 3-9,-2-16-2,20 3 2,-7-13 1</inkml:trace>
  <inkml:trace contextRef="#ctx0" brushRef="#br2" timeOffset="28056.6047">6362 4170 82,'-21'10'40,"-14"-1"0,3 17 0,-15-2-26,13 9-8,-4 0-2,9 1-1,6-4 0,14-1 0,14-15-2,12-8 1,13-16-2,7-10 1,8-14 0,4-11 0,2-10-1,3-11 1,-4-8-1,-6-3 1,-9 2 0,-5 9 0,-10 10 0,-7 13-1,-15 16 1,-10 24 0,-10 25 0,-6 20-1,-5 14 0,0 8-1,9 8-4,-1-9-9,26 14-6,-6-32-6,35 7-6,-4-28-9,26-2-2,1-19 2</inkml:trace>
  <inkml:trace contextRef="#ctx0" brushRef="#br2" timeOffset="28434.6263">7512 4109 97,'30'-26'40,"-14"-1"2,0 19-2,-16 8-33,-6 20-3,-11 7-2,-2 10-1,-2 5 0,1 3-2,5 5 1,6-2-2,10-6-2,8-13-4,26 2-14,-8-30-13,20 0-4,-4-24 1,10-2-4</inkml:trace>
  <inkml:trace contextRef="#ctx0" brushRef="#br2" timeOffset="28567.6339">7742 3582 111,'-24'-19'39,"0"8"-2,12 12-6,20 18-63,9-16-7,27 8 0,8-8-2</inkml:trace>
  <inkml:trace contextRef="#ctx0" brushRef="#br2" timeOffset="28820.6484">8575 3369 86,'-47'-17'38,"-1"17"1,-7 4 1,5 19-30,-2 12-5,4 19-1,3 11 1,6 16-2,9 7 0,8 3-2,10-1-1,11-7-3,12 0-7,-1-29-18,20 4-13,-9-31 1,8-6-2,-12-20 1</inkml:trace>
  <inkml:trace contextRef="#ctx0" brushRef="#br2" timeOffset="28995.6584">7986 3998 122,'-15'-6'42,"15"6"2,15-4-6,16-1-38,18-1-3,10-12-6,26 12-16,-1-24-12,26 9-4,-6-14-1,17 7-1</inkml:trace>
  <inkml:trace contextRef="#ctx0" brushRef="#br2" timeOffset="29408.682">9934 3388 71,'19'-53'39,"-1"18"0,-15 5-1,-3 30-22,-18 6-9,0 28-2,-8 16-1,-2 21-2,-3 10 0,1 15-1,3 6 1,5-2-3,8-3 0,10-11-2,11-4-2,0-23-5,20 0-19,-9-33-10,10-5-1,-13-24-1</inkml:trace>
  <inkml:trace contextRef="#ctx0" brushRef="#br2" timeOffset="29603.6932">9641 3855 108,'-23'-9'41,"23"9"2,0 0-3,13 1-37,30-10-2,23-11-1,12-3-2,16-10-1,14-1-2,0-17-10,13 17-16,-23-17-8,-2 10-1,-27-8 0</inkml:trace>
  <inkml:trace contextRef="#ctx0" brushRef="#br2" timeOffset="29987.7152">10594 3163 99,'-25'6'39,"8"22"2,-11 0-2,10 18-34,-7 11-1,5 12 0,-3 8-1,1 11 0,0 2-1,2 1-1,6-3 0,2-5-1,0-12 0,7-11 0,4-14 0,7-18 0,7-19 0,10-16 0,6-16 1,3-10-1,4-11 0,4-7 0,-4 2 0,0 3 0,-7 5 1,-6 10-2,-6 14 1,-5 12 0,-12 5-1,12 30 0,-9 1-1,1 3-1,6 4-3,1-5-5,19 13-10,-12-28-8,25 9-7,-6-21-3,14-4-1,-6-13 2</inkml:trace>
  <inkml:trace contextRef="#ctx0" brushRef="#br2" timeOffset="30354.7362">11006 3828 98,'-14'39'40,"-1"-12"0,19 7 0,8-14-35,15-5-1,12-12-1,11-9 0,8-11-1,8-6-1,0-9 0,-9-2-1,-2-5 1,-13 1-1,-13 2 0,-13 2-1,-13 9 1,-11 9 0,-11 10-1,-9 10 1,-8 12 0,-3 13 1,-2 9-1,6 7 0,6 4 1,10 0-1,13-3-2,15-8 0,20-4-5,7-24-8,27 6-9,-11-30-9,24 0-5,-10-22-2,12 5 2</inkml:trace>
  <inkml:trace contextRef="#ctx0" brushRef="#br2" timeOffset="30789.761">11827 3707 115,'-32'6'40,"7"21"0,-8-10-10,11 12-27,5-2-1,13 3 1,5-6-2,15-4 1,6-8-1,8-8 0,2-8 0,3-8 1,-1-6-2,-1-4 1,-5-6 0,1-2-1,-4 0 0,-3 3 0,-1 5 0,-6 3-1,-4 12 1,-11 7-1,3 21 0,-12 13 0,-3 17 0,-7 15 0,-1 16 1,-7 13-2,-2 8 2,-4 7-1,-3-2 1,0-4-1,-1-12 0,3-11 1,1-16-1,1-17 1,3-19 0,2-15 0,2-19 0,3-13-1,1-15 0,-2-15-4,10-4-10,-13-26-6,23 13-7,-14-18-9,20 15-1,-1-6-3,22 17 2</inkml:trace>
  <inkml:trace contextRef="#ctx0" brushRef="#br2" timeOffset="31607.8078">13379 3146 96,'-9'-19'37,"9"19"2,-15-4-2,11 19-32,-6 8-1,1 15 0,-6 6-1,5 12-1,-3 8 0,3 5-1,-2 2 1,5-2-2,0-5 1,7-3 0,0-9-1,4-11 1,4-8 0,2-8 0,0-12-1,-1-10 1,5-6 0,-3-11 0,-2-8-1,1-6 1,3-2-1,2-4 0,4 1 0,5 0 0,4 4 0,7 5-1,2 11 1,3 4-1,0 10 1,0 10 0,-7 6 0,-8 7 0,-10 6 0,-10 5 0,-13-2 1,-10 2-1,-12-2 1,-9-6-1,-4-3 0,-7-6 0,3-7-1,-3-8-1,17-4-2,0-12-1,23 2-5,1-17-9,36 14-6,-5-18-8,29 9-5,6-9 0,17 7 1</inkml:trace>
  <inkml:trace contextRef="#ctx0" brushRef="#br2" timeOffset="31977.829">14091 3574 95,'9'-11'39,"-18"3"1,9 8-2,-29 5-28,10 3-5,-4 0-2,0 14 0,-4 3 0,4 10-1,0 3 0,3 2 0,11 1-1,4-1 0,10-4 0,9-11 0,8-12-1,8-9 1,7-12-1,1-10 1,3-9-1,-3-6 0,-6-4 0,-11-5-1,-1 3 0,-16 2-1,-6 4 1,-11 4-1,-3 9 0,-5 5-1,-2 10 0,1 1-2,11 12-3,-3-9-7,25 20-7,-11-19-6,36 9-7,-3-11-3,16 6 1,2-12 2</inkml:trace>
  <inkml:trace contextRef="#ctx0" brushRef="#br2" timeOffset="32187.841">14583 3532 103,'0'0'40,"-21"4"1,11 9-1,-9-1-27,5 6-10,3 8-1,0 5-1,0 5 0,4 5 0,3 4-2,6-2 0,7-3-3,-1-9-2,15 0-9,-9-29-8,23 7-11,-8-27-6,10-3 1,-5-23 0</inkml:trace>
  <inkml:trace contextRef="#ctx0" brushRef="#br2" timeOffset="32338.8496">14666 3162 120,'-28'-35'38,"13"18"-1,7-7-11,8-7-45,26 20-18,2-12-1,13 8-1,3-9-1</inkml:trace>
  <inkml:trace contextRef="#ctx0" brushRef="#br2" timeOffset="32547.8616">15154 2896 112,'-19'60'41,"-12"-1"1,9 27-2,-7 1-37,11 8 0,4 3-1,3-2-1,6-4-2,5-9-2,4-6-3,-4-26-14,22 7-11,-16-31-9,18 1 0,-8-27-2</inkml:trace>
  <inkml:trace contextRef="#ctx0" brushRef="#br2" timeOffset="33201.899">16371 3650 88,'-7'-20'38,"-10"-5"0,7 11 1,-17-1-33,9 7-1,-9 3 0,5 12-2,-9 5 1,-5 11-1,2 4 0,2 5-1,3 1 0,6 3 0,9-2 0,9 0-1,12-8 0,9-4 0,11-10 0,8-8-1,7-6 1,5-11-1,0-10 1,2-8-1,-4-6 0,-3-3 0,-4 1 0,-9 2 0,-7 0 0,-6 8 0,-3 7 0,-6 8 0,-7 14 0,0 0-1,-6 21 1,-3 6 0,4 8-1,5 5-1,4 3 0,5-3-1,16-2-2,8-20-5,19 2-9,-5-35-4,25 8-8,-11-32-5,13 2-3,-12-22 1,4 2 2</inkml:trace>
  <inkml:trace contextRef="#ctx0" brushRef="#br2" timeOffset="33380.9092">17211 3000 99,'-17'10'39,"-9"14"0,7 26-1,-17 11-35,10 10-3,7 8 2,1 6-3,8 0-1,1-6-4,11 6-11,-9-24-21,12-1 1,-8-24-3,9-4 2</inkml:trace>
  <inkml:trace contextRef="#ctx0" brushRef="#br2" timeOffset="33555.9193">16839 3532 105,'-15'-10'40,"-1"-3"1,16 13-2,22-2-36,7-1-2,12 6-4,8-13-6,28 15-22,-6-16-8,22 6-1,-2-10-3</inkml:trace>
  <inkml:trace contextRef="#ctx0" brushRef="#br2" timeOffset="34148.9532">18409 3433 79,'-24'-9'40,"5"17"-1,-18-4 1,-1 11-34,-5 7-1,0 11-1,-2 5 1,7 5-2,4 4 0,12-1-1,14-8 0,17-6-1,16-15 1,15-13-1,11-17 1,13-19-1,8-14 0,0-7 1,-2-12-1,-6-5 0,-6-4 0,-10 0 0,-7 4-1,-12 5 1,-10 9-1,-9 7 0,-5 16 0,-8 13 0,-7 25 0,-9 20 0,-2 21-1,-3 14 0,0 14 1,-1 7 0,9 5-1,5-2-1,15-5-1,11-16-2,18-5-4,2-29-9,27 7-6,-13-36-7,19 5-5,-13-28-4,4 1 2</inkml:trace>
  <inkml:trace contextRef="#ctx0" brushRef="#br2" timeOffset="34343.9643">19118 3450 106,'-24'-1'40,"7"24"1,-9-3-2,3 15-36,2 6 0,2 4-1,3 1-1,7-3-1,8-3-2,5-8-1,12-4-3,-2-23-11,23 8-10,-17-26-12,23 1 0,-15-21-1,10-1 2</inkml:trace>
  <inkml:trace contextRef="#ctx0" brushRef="#br2" timeOffset="34465.9713">19188 3271 95,'-17'-48'38,"-4"-3"1,12 16-2,0 2-39,4 6-24,27 19-11,1 1-1,20 14-3</inkml:trace>
  <inkml:trace contextRef="#ctx0" brushRef="#br2" timeOffset="34786.9897">20192 3012 97,'-18'-47'39,"5"9"1,-14-13-1,13 7-35,-9 6-1,-3 13 0,-6 10 0,-4 15-1,-9 11 0,-6 19 0,-7 16-1,-1 21 0,-3 14-1,8 8 1,3 5 0,11 4-1,12-2 0,15-5-1,14-4-1,8-19-3,13-8-3,-3-29-14,18 6-8,-16-29-11,4 0 2,-12-24-2</inkml:trace>
  <inkml:trace contextRef="#ctx0" brushRef="#br2" timeOffset="34959.9996">19470 3489 79,'-20'-16'43,"20"16"-1,-2-16 0,25 23-12,9-15-29,12-2 0,12 0-4,6-8-6,25 13-15,-6-19-13,23 13-4,-1-14-1,15 12 1</inkml:trace>
  <inkml:trace contextRef="#ctx0" brushRef="#br2" timeOffset="35434.0267">21097 2988 56,'-5'-57'37,"-10"-5"0,1 8 0,-12-8-12,6 19-16,-8-1-3,4 19 0,-9 10-2,1 25 1,-10 21-3,4 20 1,-5 18 0,-1 18-1,0 10 0,2 11-1,6 6 0,10-6-1,5-4-1,8-7 0,11-9-1,2-13-2,10-6-4,-5-28-11,18 9-11,-15-32-10,7-3 1,-15-15-1</inkml:trace>
  <inkml:trace contextRef="#ctx0" brushRef="#br2" timeOffset="35615.037">20366 3526 115,'-15'-10'41,"15"10"0,26-16-5,11 5-34,20 1-3,13-3-1,13 3-3,2-11-8,21 18-18,-14-13-9,1 13 0,-16-7-1</inkml:trace>
  <inkml:trace contextRef="#ctx0" brushRef="#br2" timeOffset="36006.0594">21043 3455 101,'-24'15'38,"2"-11"3,21 7-3,1-11-35,29-2-1,3-4 0,8 0 1,4-7-1,3 1 0,1-8-1,-8 3 1,-5-8-1,-8 2 1,-12 0-1,-8-2 0,-12 2 0,-7 3-1,-7 5 1,-9 7-1,-6 9-1,-4 11 1,-5 11 0,3 7 0,0 10 1,11 5-2,6 3 2,11-2-1,17-2 0,19-10-1,17-7 0,10-13-1,16-5-2,3-16-3,11 1-6,-13-23-10,10 11-9,-22-17-6,0 9 0,-21-11 2</inkml:trace>
  <inkml:trace contextRef="#ctx0" brushRef="#br2" timeOffset="36289.0756">21716 3358 90,'-21'10'36,"11"15"0,-7-5 1,7 18-25,-8-6-5,7 6-3,0-4 0,5-2 0,1-3-2,5-7 1,2-11 0,-2-11-1,16 1 0,-5-17 0,6-9-1,0-3 0,4-8 0,3-5 0,0 0-1,1 3 0,-3 0-1,0 6 0,-4 7-1,2 5 0,2 9-2,-6 1-2,12 18-10,-14-16-8,20 22-7,-11-14-8,13 9-1,-5-9 1</inkml:trace>
  <inkml:trace contextRef="#ctx0" brushRef="#br2" timeOffset="37002.1164">22217 3378 106,'-14'13'39,"-2"-10"-1,17 8-1,-1-11-34,19 4 0,1-5-1,6-2-1,4-1 0,0-4 1,1-2-1,-2-1 0,-5-5-1,-3 0 1,-6-4-1,-7 0 0,-6 1-1,-8 4 1,-6 3 0,-9 6-1,-4 12 1,-11 6 0,-3 10 0,-3 9 0,1 6 1,7 2-1,6 1 2,9-2-2,15-1 1,18-10-1,11-7 0,16-11-1,12-6-2,6-10-1,12-3 0,-8-13-2,7 0 0,-13-4 1,-8 1 1,-10 1 1,-12 5 2,-10 2 3,-13 8 0,-4 10 3,-18 3 0,2 13-1,-10 2 2,2 9-2,-3 1 0,6 3-1,3-4 0,3-2-1,10-8 0,7-5 0,11-11-1,7-8 0,6-10 0,7-6 0,0-7-1,3-5 1,3 1-1,-9 0 0,-4 4 0,-5 7 0,-3 8 0,-7 11 0,-11 4 0,12 18-1,-10 5 1,2 2 0,0 9-1,7-4 0,4 2-2,4-11-5,22 2-9,-8-25-6,29 6-7,-9-22-8,20-4-1,-5-15 0,11-3 2</inkml:trace>
  <inkml:trace contextRef="#ctx0" brushRef="#br2" timeOffset="37185.1268">23660 2932 116,'-44'58'40,"-13"4"1,11 13-1,0 0-38,13 1-1,9-5-2,7-11-4,23 0-16,-12-33-11,19 2-8,-13-29 0,24 8-2</inkml:trace>
  <inkml:trace contextRef="#ctx0" brushRef="#br2" timeOffset="37341.1358">23325 3237 126,'12'-16'42,"20"13"1,5-3-4,26 2-39,1 11-8,-2-15-16,25 17-10,-14-11-9,6 8 2,-17-11-3</inkml:trace>
  <inkml:trace contextRef="#ctx0" brushRef="#br2" timeOffset="38120.1803">1004 5678 90,'14'-37'38,"0"10"-1,-14-5 3,14 13-34,-19 3 0,5 16-1,0 0-2,-5 28 0,4 14 0,-2 18-1,-2 18 0,-2 20-1,-3 17 0,1 9 0,-3 3-1,3-4-1,-1-6-3,1-18 0,10-15-7,-6-35-11,23-16-16,-18-33 1,30-14-2,-16-31 3</inkml:trace>
  <inkml:trace contextRef="#ctx0" brushRef="#br2" timeOffset="38317.1916">950 6181 85,'-42'-42'37,"-9"0"1,10 22 2,-2-1-22,18 18-11,5 3 0,20 0-3,15 14-2,20-10-1,16 0 0,16-8-2,14 2 0,11-7-3,10 2-3,-5-17-13,18 18-12,-21-14-7,-3 13 0,-21-8 0</inkml:trace>
  <inkml:trace contextRef="#ctx0" brushRef="#br2" timeOffset="38685.2126">1488 6116 104,'-39'38'38,"-2"-10"2,19 8-2,3-14-33,17 2-1,15-10 0,16-8-2,12-9 0,15-8 0,6-10 0,2-7 0,-3-5 0,-4-4-1,-11-2 1,-14 4-1,-16 2 0,-20 6 0,-16 9-1,-12 8 1,-11 13-2,-4 12 1,-8 14-1,2 13 0,1 11 0,9 7 1,15 5-1,13-3 1,17-3-1,17-11 0,25-11-3,16-18-1,21-7-8,0-32-8,24 2-7,-12-23-11,9-3 1,-16-15-1,-6 3 3</inkml:trace>
  <inkml:trace contextRef="#ctx0" brushRef="#br2" timeOffset="39211.2427">2303 6010 113,'-32'3'38,"6"22"2,-11 0-1,10 14-36,3 9 0,5 6-1,4 1 0,6 3 1,8-4-2,-1-7 1,8-10-1,4-10 1,1-13-1,6-15 0,3-17 0,3-9-2,-2-11 2,5-10-2,-4-6 1,1-1-1,-5 2 1,0 5 0,-4 9 0,-7 8 0,1 10-1,-8 21 1,14-9 0,-10 21 0,1 6 0,4 3 0,3 4 0,6-1 0,3-4 1,6-5-1,1-10 1,7-10 0,5-12-1,2-9 1,-1-11 1,2-1-2,-8-7 0,-3 5 0,-5 2 0,-7 7 0,-9 10 0,-11 21 0,0 0 0,0 18 0,-7 17 0,-3 10 0,1 12 0,-1 5 0,7 4 0,4-2-5,9-2-3,2-24-6,26 5-7,-11-36-4,31 2-7,-11-26-6,18-6-1,-9-20 2,3-3 4</inkml:trace>
  <inkml:trace contextRef="#ctx0" brushRef="#br2" timeOffset="39790.2758">3323 5966 119,'-16'-13'39,"1"22"1,-12-2-1,8 24-36,0 7 0,2 10-1,3 10-1,4 2 0,5 1 0,0-2 2,3-7-2,-1-8 2,5-11-3,1-6 0,-2-18 0,-1-9 0,13-19 0,-4-8 0,9-14 0,-2-5 0,3-14 0,0-6 0,8-5 0,-6 1-2,5 5 4,-6 5-4,3 12 2,-4 8 0,0 13 0,0 12 0,-1 12 0,-3 12-1,5 7 1,-3 6-1,-2 3 1,4 7-1,-5 1 0,-4 6 0,-5-1 0,-5 2 1,-9 2-1,-4-5 1,-9 3 0,-6-5 0,-4-2-1,2-5 2,-4-4-1,4-2 0,1-3 0,6 1 1,1 3-1,3 2 2,4 13-1,-1 7 1,1 20-1,-5 11 1,-4 11-2,-6 7 0,1 4 0,-2-3 0,5-4-6,1-20-9,19-6-3,-5-34-6,38-7-6,-5-32-6,29-8-4,3-24-1,23-12 3</inkml:trace>
  <inkml:trace contextRef="#ctx0" brushRef="#br2" timeOffset="41008.3455">3850 6180 74,'20'-10'38,"12"2"0,4-10 1,12 6-17,2-18-19,7 0 1,1-8-1,-4 2-1,-9-6 1,-8 4-1,-12-1-1,-10 4 1,-16 2-3,-10 7 3,-14 7-1,-9 10 0,-9 7-1,-7 10 1,-4 15 0,-1 13 1,3 12 0,9 7-1,11 7 0,13 3 0,14-4-1,24-6 1,18-9-1,22-13 0,14-15 0,12-13 0,10-15 0,4-13-1,-1-9 1,-5-7 0,-10-4 0,-13-1 0,-13 3 1,-16 5-1,-16 4 0,-11 10 0,-14 10 0,0 12 1,-28 10-2,10 12 2,-7 12-2,2 8 1,0 7 0,2 3 0,3 1-1,5-3 1,8-9 0,3-10 0,7-10 1,6-14-1,5-14 1,6-14 0,2-12 0,3-12-1,-1-5 1,1-6 0,-3-2-1,-6 5 0,1 8 0,-3 7 0,2 12-1,-5 7 1,11 11-1,0 5 1,10 4-1,7 1 1,8 0 0,8 3-1,5-7 1,4-1 0,-4-3 0,-4-1 0,-11-1 0,-12-2 0,-13 3 0,-22 7 0,0 0 0,-28-8 0,-9 16 0,-7 9 1,-5 4-1,-3 12 1,2 7-1,5 5 1,7 5 0,8-3-1,11 1 1,15-7-1,13-10 0,12-13 1,15-12-1,10-14 0,7-10 1,6-12-1,0-10 1,-4-6-1,-4 0 0,-11-2 0,-8 6 2,-13 9-2,-8 7 0,-7 13 0,-4 13 0,-9 16 0,-1 12-2,-2 12 2,2 7-1,0 7-1,6 5 0,5-6-1,12-6-3,2-16-4,21-2-6,-4-33-3,26 0-3,-10-37-4,27 3-1,-13-32-4,14 0-6,-8-18 7</inkml:trace>
  <inkml:trace contextRef="#ctx0" brushRef="#br2" timeOffset="41209.357">6264 5362 94,'-30'-14'38,"4"34"2,-15 13-1,12 38-31,-6 6-3,8 14-1,-1 5-1,10 4-1,10-4-1,1-6-2,13-8-2,-4-22-9,16 0-10,-18-36-6,17-1-8,-17-23-3,15-15-1,-15-12 3</inkml:trace>
  <inkml:trace contextRef="#ctx0" brushRef="#br2" timeOffset="42010.4028">5925 5874 106,'3'13'39,"-3"-13"2,29 29-2,4-21-36,8-3 0,4-5 0,5-4-1,4-9 0,-2-2 0,-5-2 0,-7-2 0,-9 0 0,-10 0-1,-7 9 0,-14 10 0,0 0 0,-9 7 0,-7 16-1,-6 7 0,2 8 1,-1 8-1,1 1 0,10 0 0,5-4 0,7-6 0,13-10 0,11-10 0,7-15 0,11-11 0,4-12 0,4-11 0,4-7 1,-4-8-1,-5-2 0,-6 2 0,-9 3 2,-9 8-4,-9 10 4,-12 13-2,-2 13 0,-12 16 0,-4 13 0,-2 9 0,2 8 0,0 5-2,4 1 1,5-5-1,10-5-1,7-16-2,16-6-2,3-24-7,25 1-3,-6-26-5,19 6-3,-15-27-3,17 12-4,-21-10-4,-6 5 38,-4 14 7,-27-5 6,6 27 3,-30-9 5,9 32 5,-21-3 6,10 22 4,-8-1-34,1 9 0,3 0-2,5 3 0,5-5 0,7-4-1,2-8 1,2-9-1,-2-20 0,16 7 0,-4-22 1,0-9-1,4-9 0,-4-10 0,3-4 1,4-6-2,-3-3-2,3 4 2,0 6-2,-1 5 2,-1 13-3,0 5 0,4 15-3,-8-1-7,9 24-3,-9-14-5,17 22-4,-14-19-8,19 15-3,-11-11-2,12 2 2</inkml:trace>
  <inkml:trace contextRef="#ctx0" brushRef="#br2" timeOffset="42461.4286">7566 5821 98,'-20'0'39,"20"0"0,0 0 1,13 8-35,6-8-1,12 1-1,4-3 0,6-1 0,1-6-2,-1 0 1,-1-2-3,-5-3 3,-7-3-3,-8-2 2,-8 3-2,-9 1 2,-8-3-2,-4 5 0,-8 4 1,-9 6 1,-8 7-1,-1 6-1,-6 11 4,-1 9-4,2 11 4,2 4-1,3 5 0,13 2-2,8-3 2,12-1-1,15-15-3,14-11-1,18-6-9,0-30-6,31 7-6,-10-33-6,24 6-7,-5-21-4,5 3 0,-4-8 3</inkml:trace>
  <inkml:trace contextRef="#ctx0" brushRef="#br2" timeOffset="42795.4477">8397 5578 92,'-53'27'42,"-9"-3"-2,14 9 1,-7-8-35,16 1-1,10-4 0,15-6-2,13-4 1,15-3-3,10-5 1,11 0-1,3-2 0,4 1 1,-5 2-1,1 4 1,-10 5-1,-7 7 1,-11 6 2,-12 6-4,-10 2 0,-6 4 0,-9 1 0,-3-2 0,1-2 0,0-7-2,7-4-4,3-18-9,29 4-5,-6-27-4,32 10-7,-6-25-6,26 6-5,-3-14 3,13 8 3</inkml:trace>
  <inkml:trace contextRef="#ctx0" brushRef="#br2" timeOffset="42945.4563">8714 6053 122,'-23'21'43,"7"1"1,-7-17-3,23-5-36,-13 5-9,8-25-11,17 13-7,-14-23-7,20 13-10,-6-7-3,11 2-3,-2-3 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0:28:28.76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1843 7414 73,'15'-28'36,"-1"14"-2,-14 14 2,10 2-31,-15 24 0,4 20 0,-13 10-1,5 15 1,-5 7-4,5 9 0,-3-4-1,3-6 0,6-8-2,1-12-1,7-7-7,-5-22-25,16-11 0,-16-17 0,22-15-2</inkml:trace>
  <inkml:trace contextRef="#ctx0" brushRef="#br0" timeOffset="504.0288">1584 7388 101,'-38'-17'37,"6"1"3,18 13-3,14 3-33,8-12 0,26 0-2,16-4 0,13-1 0,10-3 0,8 2-1,1 2-1,-2 4 1,-4 4-1,-15 9 0,-11 10 1,-14 12-1,-7 10 1,-13 14-1,-8 13 1,-10 9 0,-4 11-1,-6 5 1,2 4-2,-4-5 0,4-6 0,1-12 1,6-11-1,8-15 1,4-13 0,7-17 0,5-15 1,3-14 0,2-11 1,2-7 0,4-7 0,-3-3-1,-1 2 1,-4 4-1,-4 8 0,-5 8-1,-1 10 1,-3 13-1,-11 2 0,8 33-1,-5 1 1,-3 9-2,2 3-1,7 7-1,1-4-2,8-1-1,2-16-5,18-1-25,-6-24-2,16-3 2,-9-23-1</inkml:trace>
  <inkml:trace contextRef="#ctx0" brushRef="#br0" timeOffset="686.0393">2932 7796 98,'-4'-24'36,"4"24"2,-18-1-3,12 24-28,-6 5-3,3 9-2,2 3-1,1 7-1,6 2-1,5-8-2,5 0-3,0-23-10,13 3-21,-7-20 2,6-4-2,-6-18-1</inkml:trace>
  <inkml:trace contextRef="#ctx0" brushRef="#br0" timeOffset="851.0487">2811 7419 104,'-18'-24'37,"18"24"1,0 0-4,12-2-36,22 12-6,4-14-25,28 8-4,6-5 2,15 6-3</inkml:trace>
  <inkml:trace contextRef="#ctx0" brushRef="#br0" timeOffset="1119.064">3555 7543 102,'-25'25'39,"1"10"2,-14-13-2,10 0-32,-5-1-3,9 0 0,6-6-1,12 0-2,6-15 1,24 15-2,6-10 1,8 2-1,3 3 0,-1 4 1,-3 4-1,-3 9 0,-14 6 1,-13 5-2,-9 6 1,-16 0 0,-1 1-1,-6-7-2,-1 0-2,-3-22-18,14 5-15,-3-18-2,18-3 0,0-11-1</inkml:trace>
  <inkml:trace contextRef="#ctx0" brushRef="#br0" timeOffset="1469.084">5002 7572 88,'-22'15'38,"19"10"0,-8 6 0,0 11-27,2 11-10,1 7-1,1-2 1,4 0-4,4 0-6,0-20-27,16-5-2,1-20-1,9-12 0</inkml:trace>
  <inkml:trace contextRef="#ctx0" brushRef="#br0" timeOffset="1622.0928">4994 7380 99,'-38'-14'38,"14"19"-1,6 0-2,18-5-38,15 24-6,10-21-26,26 2-1,8-9 0,22 4-2</inkml:trace>
  <inkml:trace contextRef="#ctx0" brushRef="#br0" timeOffset="1902.1088">5603 7438 77,'-9'26'39,"-23"-1"0,0 7 0,-13-10-17,11 5-16,1-7-2,8 1 0,6-2-2,15-1 0,11-6-1,15-2-1,10-3 0,8 2 1,3 1-1,2 2 0,-3 1 0,-7 4 0,-7 2 0,-10 7 0,-16 0-1,-9 4 0,-13 2 0,-7 0-3,-8-1 0,-9-14-9,7 4-25,-5-12-2,15-3 0,-5-17-2</inkml:trace>
  <inkml:trace contextRef="#ctx0" brushRef="#br0" timeOffset="2480.1419">6925 7407 79,'10'-10'38,"-10"10"-2,-10 20 3,4 2-32,-12 7-1,6 15-1,-9-1 0,6 12-1,-1-2 0,7-1-1,8-7 0,6-7-1,13-15-1,10-14 0,6-16 0,11-11 0,5-16-1,0-10 1,-1-9 0,-1-6-1,-7 3 1,-7 3 0,-7 10-1,-6 5 0,-10 16 1,-11 22-1,0 0 0,3 27-1,-10 11 0,-3 9 0,6 7-2,-1 3-2,16 3-5,-3-14-27,24-3-2,2-25 0,27-6 0</inkml:trace>
  <inkml:trace contextRef="#ctx0" brushRef="#br0" timeOffset="2781.1591">7848 7369 111,'-45'28'40,"-10"-2"0,16 10-3,3-10-34,20 2 0,16-7-1,18-5 0,17-4-1,11 2-1,6-2 1,5 3 0,-9 2-1,-5 6 1,-16 6-1,-14 3 0,-17 5 0,-15-1-1,-7 1 1,-7-8-3,3-4 0,-1-16-3,19 3-12,-2-27-21,26-1 0,2-23 0,23 0-1</inkml:trace>
  <inkml:trace contextRef="#ctx0" brushRef="#br0" timeOffset="3105.1776">8140 7570 103,'-5'20'39,"18"3"1,0-18-1,13-5-35,15-13 0,12-7-1,4-7 0,3-4-2,-4-3 1,-8-3-2,-11 3 1,-16 0 0,-17 8-1,-18 4 1,-19 8-1,-6 7 1,-8 12 1,-8 7-1,2 15 0,4 11 1,4 10-1,11 9 0,15 2 0,13-1-1,19-3-1,18-9-2,26-7-4,13-27-13,35-1-18,6-24-3,26-2 1,4-20-2</inkml:trace>
  <inkml:trace contextRef="#ctx0" brushRef="#br0" timeOffset="3682.2106">9261 7289 94,'-35'-16'39,"1"14"0,-7 0-2,2 21-30,-4 10-2,9 16 0,-1 8-2,9 9 1,7-3-2,15-2 1,13-10-1,14-14 0,15-23 0,16-19-1,8-24 1,10-21-1,2-19 0,0-9 0,-4-10 0,-12-2 1,-13-1-2,-14 6 2,-9 13-2,-14 15 0,-11 23 0,-11 20 0,-9 33 0,-7 26 0,-3 26-2,1 20 1,4 17-3,8 4-3,23 11-18,2-23-15,30-7 0,17-28 0,34-13-3</inkml:trace>
  <inkml:trace contextRef="#ctx0" brushRef="#br0" timeOffset="4057.2321">11439 6537 92,'-9'17'38,"4"11"2,-9 8-1,5 24-20,-11 4-17,7 17-2,-2 8 0,-2 9 0,1 1-2,4-1-1,5-2-4,-2-21-8,14 1-23,-10-21 1,13-11-1,-6-20-2</inkml:trace>
  <inkml:trace contextRef="#ctx0" brushRef="#br0" timeOffset="4508.2579">11082 7207 94,'-21'-1'39,"6"1"2,18 12-2,-3-12-27,40 12-7,11-18-1,17 2 0,15-10-1,4-2 0,6-3-1,-5 1 1,-2-2-2,-15 8 1,-14 0-1,-19 4 1,-16 5-2,-22 3 0,0 0 0,-20 23-2,-4-4 2,-8 8-1,0 7 0,-3 7 0,6 7 1,10 4-2,6 2 2,16-6 1,17-7-1,13-9 1,13-14-1,8-14 0,8-13 0,-1-15 0,-4-10 0,-10-7 0,-11-5-1,-21-4-1,-11 5 1,-23 0-1,-9 8-3,-14 0 0,3 19-9,-16-10-14,12 26-12,0-3 2,20 13-2,10 1 1</inkml:trace>
  <inkml:trace contextRef="#ctx0" brushRef="#br0" timeOffset="5246.3001">13567 7120 102,'0'0'37,"0"0"1,-22 17-2,13 7-34,-15 8-1,0 14 0,-5 2 1,-3 13-1,-1-3 0,6-5 2,6-10-1,4-5 0,12-17 0,5-21-1,10-3 1,9-25-2,7-9 1,3-9 0,4-9 1,-1-6 0,-2-1 0,0 4 0,-8 5-1,-3 10 2,-9 8-2,-3 13 2,-7 22-3,0 0 1,-9 20-1,3 8-1,4 5 0,2 5-1,9-2 1,10-1 0,11-9 0,9-11 0,12-8 0,7-13 1,3-6 2,0-10 0,-2-5-1,-7-3 2,-12 0-1,-8 5 0,-10 5-2,-12 13 0,-10 7 0,-4 15 0,-7 11 0,-3 4-2,1 8-1,3 3-1,5 3-1,7-11-1,13 1-2,7-21-5,29 7-11,-9-25-10,26 1-5,-6-18 0,9-1 2</inkml:trace>
  <inkml:trace contextRef="#ctx0" brushRef="#br0" timeOffset="5628.3219">14575 7117 113,'-29'-3'40,"-16"-5"-1,5 24-2,-7 0-33,10 9-2,-2 4 0,10 7-1,7 3-1,11 1-1,9-3 1,9-4 1,6-6 0,7-4 0,4-9-1,4-6 1,1-11-1,2-8 1,-2-7-1,0-10 0,-3-3 2,-3-6-1,-2-2 1,-4 5 0,-2 0-1,-4 9 2,-4 5-1,-7 20-2,0 0-2,-3 14 1,-4 16-1,0 2 0,2 9 0,2 1-1,5 3-1,7-8 1,9-6-2,7-17-3,18 1-11,-6-32-6,25 2-10,-6-26-3,12-4 1,-10-17 2</inkml:trace>
  <inkml:trace contextRef="#ctx0" brushRef="#br0" timeOffset="5831.3335">15255 6593 116,'-20'-2'38,"4"29"2,-10 11-1,3 21-34,3 10-2,7 12-3,1 4 1,10 4-2,5-3 0,6-10-4,6-2 0,3-18-5,12-1-9,-14-29-20,18-5 1,-13-21-1,9-6 0</inkml:trace>
  <inkml:trace contextRef="#ctx0" brushRef="#br0" timeOffset="6095.3486">15428 7040 98,'-13'-33'41,"0"22"1,-11 2-2,3 25-26,-13-1-7,5 10-2,1 0-2,2 5-3,6-2 2,7-1-2,10-5 0,9-3 0,9-2-1,5-8 0,9-2 0,10-6 1,4-2-3,2-5-1,7 5-7,-12-20-12,17 19-5,-20-16-12,8 8-1,-13-11 2,2 9 0</inkml:trace>
  <inkml:trace contextRef="#ctx0" brushRef="#br0" timeOffset="6412.3668">15623 7189 105,'-9'11'38,"19"4"1,3-15 2,17 3-35,12-13-1,11 0 1,7-6-3,3-3 1,-3-5-2,-4 0 1,-12-1-2,-13-1 1,-16 3-2,-17 6 0,-21 5 0,-14 10 0,-11 8 0,-5 12 0,-5 10 0,2 6 0,8 5 0,11 3-2,12 1 1,21-6-1,21-5-2,20-14-3,27 4-11,5-25-6,35 8-11,1-20-5,23 2-2,3-15 1</inkml:trace>
  <inkml:trace contextRef="#ctx0" brushRef="#br0" timeOffset="7146.4088">17385 7159 100,'5'-16'38,"-5"16"3,0 0-3,0 0-31,-20 16-3,11 6-1,-5 5 0,-4 9-2,2 4 1,2 8-2,4-1 1,2-2-1,3-6 0,4-4 1,6-11-1,-1-9 1,7-14-1,1-11 1,3-12 0,1-8-1,-1-6 1,1-11-1,-1-3 1,1-6 1,1 2-2,0-1 2,0 6-2,5 5 1,2 4 0,2 7 0,5 10-1,-1 8 0,6 8 0,-1 11-1,1 5 1,-7 6 0,-3 5-1,-7 5 0,-7 4 1,-12 3-2,-10 0 2,-8 1-2,-7-2 1,-8-1 0,-4-3 1,-1-5-1,-2-2 1,3-2-1,2 1 1,6 2 1,2 6-1,2 7 0,3 7 0,-1 11 0,0 7 0,-4 6 0,3 0-1,-3 4 1,6-3-2,3-14-3,14-2-8,3-39-10,35 1-9,-2-30-8,24-6 1,2-27-2</inkml:trace>
  <inkml:trace contextRef="#ctx0" brushRef="#br0" timeOffset="7531.4308">18016 7230 105,'0'0'38,"6"13"3,5-17-1,19-5-36,7-3-2,10-6 2,3-3-1,2-2-1,-1-4-1,-3 1 1,-10 0-1,-15 2 1,-14 3-1,-11 1-1,-17 5 1,-9 4-1,-16 5 1,-4 11-1,-6 5 1,-3 12 0,-2 9 0,8 8-1,8 3 1,14 4-1,15-1 1,15-5-2,24-4 0,16-13-1,23-10 0,11-12-2,19-8-1,1-21-10,23 6-8,-18-26-11,10 2-4,-17-18 0,-2-1-1</inkml:trace>
  <inkml:trace contextRef="#ctx0" brushRef="#br0" timeOffset="7714.4413">19096 6476 118,'-28'44'42,"-12"15"-2,7 24 0,-5 2-37,4 12 0,9 0-3,4-3-2,11-1-2,6-16-4,23 4-21,-12-31-11,15-5 0,-10-25-1,13-7 0</inkml:trace>
  <inkml:trace contextRef="#ctx0" brushRef="#br0" timeOffset="8449.4833">18878 7039 115,'0'0'41,"0"0"1,22 1-1,12 1-35,8-6-3,7-2-1,3-4 1,2 0-1,-6 1-2,-6 1 0,-8 3 0,-11 7 0,-23-2 0,9 23 0,-19-4 0,-5 8 0,-6 3 0,-1 7 0,0 1 0,2-4 0,3 1 0,4-7 0,7-7 0,4-6 0,2-15 0,18-3-2,-1-14 4,5-9-2,3-8 0,3-6 0,-1-6 0,4 0 0,-1 2 0,-5 4 0,0 7 0,-1 4 0,-1 10 0,0 8 0,2 6 0,4 6 0,3 4 0,6 3 0,4 1 0,3-1 0,2 2 0,-6-7 0,-5 2 0,-7-3 0,-10-1 0,-19-1 0,0 0 0,-19 16 0,-11-2 0,-10 1 0,-5 5 0,3 7 0,0 2 0,5 1 0,10 0 0,13-2 0,14-3 0,15-5 0,12-5 0,11-8 0,6-12 0,7-5 0,-1-9 0,-2-6 0,-11-5 0,-8-6 0,-11-3 0,-13-1 0,-9 0 0,-6 3 0,-4 5 0,-5 2-3,8 8-5,-5-4-9,16 26-4,3-33-2,21 29-3,-5-16-6,21 5-7,1-9 2,15-1 3</inkml:trace>
  <inkml:trace contextRef="#ctx0" brushRef="#br0" timeOffset="8678.4964">20512 6287 126,'-20'-8'40,"-1"21"2,-15 7-1,-6 20-35,9 9-6,-2 13 0,-2 17 0,0 7 0,8 7 0,3 0 0,8-2 0,3-6 0,10-2-5,3-21-13,25 2-6,-12-32-6,23 3-12,0-21 0,11-7 0,5-13 2</inkml:trace>
  <inkml:trace contextRef="#ctx0" brushRef="#br0" timeOffset="9009.5153">20690 7279 112,'-21'18'42,"-1"18"1,-15-4-2,8 12-37,-11 3-5,-1-8-9,16 12-24,-8-15-6,19 0-1,1-13-2</inkml:trace>
  <inkml:trace contextRef="#ctx0" brushRef="#br0" timeOffset="10653.6094">1492 9049 81,'0'0'36,"-11"23"-1,2-4-1,0 19-29,-3 6-2,4 14 0,-1 1 1,4 5-1,3-3 0,3-3-1,9-9 0,4-11 0,11-15 0,5-13-1,6-17 0,7-11 0,2-12 0,1-10 0,-5-4-1,1-1 1,-9 1-1,-5 3 0,-10 11 1,-4 7-1,-7 12 0,-7 11 1,-2 15-1,-3 10 1,-1 11 0,3 5-1,3 7 1,3 0 0,5-3 0,5-6 0,6-10 1,4-13-1,9-17 0,-3-12 0,5-17 1,-2-9-1,1-12-1,-9-7-1,0-5 0,-6-2-3,-3 9-5,-12-9-21,8 22-9,-11-8 1,6 17-1</inkml:trace>
  <inkml:trace contextRef="#ctx0" brushRef="#br0" timeOffset="11087.6342">2678 8567 96,'0'0'38,"-14"12"1,1 14 0,-11 10-33,5 9-2,-3 9 0,4 11 0,-2 13-1,2 7-1,3 2 0,1-1-2,4-6 0,5-5 1,5-14-1,2-8 0,5-20 0,7-14 0,4-19 0,5-14 1,6-14 0,0-11 0,3-8-1,0-4 2,-3 2-1,-3 7 0,-7 5 0,-3 14-1,-4 10 1,-12 13-1,9 21 0,-4 7 0,-2 8-2,-1 4-1,7 8-1,-2-5-3,12 3-4,-7-27-13,22 2-13,-8-23-1,16-4 0,-5-23 2</inkml:trace>
  <inkml:trace contextRef="#ctx0" brushRef="#br0" timeOffset="11269.6446">3186 9065 101,'0'0'38,"-19"19"0,9 14-1,-3 3-31,1 12-2,3 2 0,3 3-2,4 0-1,3-5-1,6-8-2,2-10-3,12-3-11,-7-28-20,17-4-2,-10-24 0,10-2 0</inkml:trace>
  <inkml:trace contextRef="#ctx0" brushRef="#br0" timeOffset="11405.6524">3199 8729 100,'-28'-22'36,"12"17"-1,8 15-9,13 2-59,19 5-1,4-2-2,19 4-1</inkml:trace>
  <inkml:trace contextRef="#ctx0" brushRef="#br0" timeOffset="11738.6714">3771 8846 112,'-22'16'40,"-18"-7"1,4 13-1,-1-5-36,2 5-1,7 1 0,6 2-2,10-1 0,12-1 0,10-2-1,13-3 0,7-5 0,7-1 0,4-1 0,3 3 0,-5-4 0,-4 6 1,-8 3-1,-9 6 0,-11 4 1,-9 5-1,-10 3 1,-6-1-1,-1 1-2,-3-6-1,7-4-4,-2-22-11,25 10-13,-5-27-10,21-2 2,-2-24-2</inkml:trace>
  <inkml:trace contextRef="#ctx0" brushRef="#br0" timeOffset="11952.6837">4207 8502 106,'-10'1'40,"3"28"2,-12 10 0,8 14-38,-2 10 0,7 9-1,-2 10 0,3 5-2,5-1 0,5-2-4,-2-6-1,4-15-7,13 2-21,-14-27-8,16-10 1,-7-25-2</inkml:trace>
  <inkml:trace contextRef="#ctx0" brushRef="#br0" timeOffset="12260.7013">4494 8781 97,'-24'6'41,"-2"17"0,-13 0 0,7 8-30,-1 0-6,3 5-2,6-2 0,1 1 0,9-5-1,9 1 0,9-10-1,5-1 1,7-5-1,6-3 1,2-3-2,4 0 0,2-1 0,-3 0 0,2 2-2,-6 0-1,4 5-3,-11-12-8,16 19-11,-21-23-8,15 11-8,-8-13 0,8 4-1</inkml:trace>
  <inkml:trace contextRef="#ctx0" brushRef="#br0" timeOffset="12929.7396">5056 9006 90,'-9'23'39,"8"14"0,-9-4 2,9 7-33,-3-6-4,12 1 1,3-16-1,8-6-2,7-17 0,7-11-1,5-13 1,3-9-2,0-7 1,-1-3 0,-4-3 0,-6 6-1,-7 5 0,-4 6 0,-6 5 0,-4 13 0,-9 15 0,0 0 0,-4 34-1,1 14 1,0 15 0,4 20 1,-2 16-1,2 15 2,-1 8-1,-1 5 1,-2-3-1,-9-4 1,-2-9-1,-10-15 1,-5-16-3,-8-13 2,-6-19-1,-4-17 0,-2-19-1,-1-16 0,7-15-3,2-21-4,16-3-11,-7-33-7,28 6-10,-1-19-4,23 7-2,3-10 1</inkml:trace>
  <inkml:trace contextRef="#ctx0" brushRef="#br0" timeOffset="13958.7984">7600 8810 63,'-27'-10'37,"-10"3"0,3 11 1,-16 0-20,5 19-11,-3 5-2,5 11 0,3 2-2,5 9 0,7-3-1,14 2 1,10-7-2,12-6 1,11-12 0,14-10-1,6-16 0,13-13 0,5-7 1,1-8-2,-1-9 2,-7-1-2,-9 0 1,-5 2-1,-13 9 1,-9 7-1,-8 7 0,-6 15 1,-13-4-1,-1 24 0,3 6 0,-1 11 0,3 4 0,4 7 0,10 1-2,9-5-1,14-4-2,5-24-5,23 6-19,-8-31-10,19-4 1,-6-22-2,10-3 3</inkml:trace>
  <inkml:trace contextRef="#ctx0" brushRef="#br0" timeOffset="14333.8199">8243 8782 85,'-28'-12'38,"10"21"0,-4 7 2,5 15-24,-1 10-12,4 9 1,2 6-3,4 2 1,4 5-1,4-3 0,1-6 0,5-7-1,0-9 0,5-12 1,2-16-1,7-17 0,4-21 0,2-11 1,8-12-1,2-11 0,0-5 0,0-3 0,2 1 0,-6 9-1,-6 12 1,-4 12-1,-4 14 1,-4 17-1,-3 15 0,-6 16 0,0 13-1,3 8 0,-3 11-1,4 3-2,4 9-4,-7-21-11,16 12-5,-13-28-9,22 2-8,-4-21 0,12-8 1</inkml:trace>
  <inkml:trace contextRef="#ctx0" brushRef="#br0" timeOffset="14894.852">9414 8900 93,'-7'-30'39,"-4"9"0,-21-10-1,-1 18-30,-17 1-2,-1 12-1,-11 6-1,1 12 0,4 10-1,4 9 0,10 8-1,12-4-1,15-1 0,16-3 0,16-12 0,17-12-1,17-13 1,11-17-1,7-14 1,5-12-1,1-12-1,-3-9 2,-9-7-2,-9-3 1,-11-4-1,-13-3 1,-13 7-1,-5 12 1,-11 12 1,-9 20-1,-8 27 0,-2 23 1,-3 27 0,-2 25-1,5 16 1,7 8-1,8 9-2,6-16-9,21 6-7,-4-34-6,23 6-5,-7-34-8,16-10-6,-6-23 0,5-10 3</inkml:trace>
  <inkml:trace contextRef="#ctx0" brushRef="#br0" timeOffset="27181.5547">10906 8636 69,'0'0'36,"7"-13"-2,-7 13 2,0 0-33,5 24 0,-7-3 1,4 14-1,-5 2 1,0 11-1,-3 1 1,4 4-2,-5-7 3,-2-2-3,4-12 1,4-8 0,-3-11-1,4-13 1,8-13-1,-2-12 0,3-12-1,5-2 1,-4-12-2,4 0 0,-3-1-1,2 5 2,-2 4-2,6 8 1,-2 8-2,0 6 2,7 10-1,-1 4-3,10 11-5,-8-6-28,16 10-1,-5-9 0,11 8-1</inkml:trace>
  <inkml:trace contextRef="#ctx0" brushRef="#br0" timeOffset="27549.5758">11448 8737 87,'1'26'38,"3"-11"1,11 0 0,7-15-35,8-4 0,4-14-1,7-2 0,2-9-2,-2-2 1,-3-4-2,-6 0 1,-7-1-1,-9 5 1,-13 5 0,-11 8-1,-7 9 0,-9 9 1,-9 10-1,-4 10 0,-5 12 2,-1 9-2,4 7 1,6 3-1,9 1 2,11-6-3,17-1 1,11-12-2,23-3-4,9-21-3,27 2-27,-2-22-2,17 1 0,-8-16 0</inkml:trace>
  <inkml:trace contextRef="#ctx0" brushRef="#br0" timeOffset="27919.5969">12220 8537 62,'-40'-7'36,"0"16"2,-5 5-1,3 24-22,-4-3-4,13 13-2,-2 2-2,17 1-2,7-4-1,13-6-2,11-11 1,16-14-2,8-15 0,11-13 0,4-14-2,5-9 1,-5-8-1,-3-7 1,-10 0-1,-10 2 1,-10 4 0,-11 11 0,-10 11 0,2 22 0,-24-3 1,4 26-1,0 10 1,1 13-1,2 7 1,6 2-3,8 1 1,7-6-4,18-3-3,-1-29-21,26-6-10,-1-20 1,13-9-2,-3-27 3</inkml:trace>
  <inkml:trace contextRef="#ctx0" brushRef="#br0" timeOffset="28112.608">12889 8051 89,'-23'1'38,"3"28"0,-12 13 2,4 29-33,-1 7-3,6 6-2,7 7 1,3-2-2,17-3-1,2-13-2,19-11-5,-3-26-30,21-12-1,-2-32-1,14-13-2</inkml:trace>
  <inkml:trace contextRef="#ctx0" brushRef="#br0" timeOffset="28323.62">13219 7958 103,'-23'58'40,"-9"7"0,7 23-4,0 1-32,8 5-2,6-7 0,8-2-3,10-5-1,4-20-5,18-3-19,-3-27-13,11-8 2,-6-26-3,8-11-1</inkml:trace>
  <inkml:trace contextRef="#ctx0" brushRef="#br0" timeOffset="28729.6433">13413 8359 96,'-9'13'39,"-5"3"1,4 28-3,-2-7-32,6 7 0,2-2-3,9-3 1,4-6-2,9-9 0,7-14 0,6-10-1,5-10 1,7-11-1,0-12 0,6-4 0,-9-9 1,3 1-1,-7 2 0,-6 5 0,-8 10 0,-9 13-1,-13 15 1,2 22 0,-14 20 2,-4 20-2,-3 18 1,-4 13 0,-4 13 0,-1 7 0,0 1 0,4-5 0,0-11-2,1-16 1,-1-17 0,5-14 0,-1-22-1,0-18 0,2-14-2,-5-18-3,9 0-13,-14-26-21,14-5 1,-8-20-1,13-5-1</inkml:trace>
  <inkml:trace contextRef="#ctx0" brushRef="#br0" timeOffset="29555.6905">14936 8420 61,'0'0'37,"-25"-24"0,8 16 2,-9-8-27,4 15-5,-9-4-1,6 13 0,-6 4-2,7 13 0,-2 6 0,8 7-1,3 6 0,4 6-1,11-2 1,8-5-3,11-9 2,11-15-3,13-12 0,11-17-1,13-11-3,9-24-2,13 2-16,-13-26-16,10 0 0,-15-9 0,2 3 1</inkml:trace>
  <inkml:trace contextRef="#ctx0" brushRef="#br0" timeOffset="29758.7021">15471 7828 99,'-23'39'40,"6"23"0,-6 1-1,-1 22-36,6 2 0,8 8-2,-1-2 0,2-7-1,4-3-1,4-13-2,9-8-3,-6-29-17,17-4-16,-5-23 1,13-8-2,-7-15 0</inkml:trace>
  <inkml:trace contextRef="#ctx0" brushRef="#br0" timeOffset="30096.7214">15539 8397 92,'-7'24'39,"3"-5"2,10 9-2,-6-8-35,14 0-1,8-5 0,2-7-1,5-8 0,5-6 0,0-10-1,-2-5 0,0-8 0,-8-3-1,-8-2 1,-7-2-1,-9 0 1,-8 8-1,-11 4 0,-5 10 0,-4 12 0,-1 12 0,-1 14 1,1 7-1,6 12 0,4 4 0,14 2-1,5-2 0,15-5-3,12-13-2,21 1-13,2-26-20,19 0 0,0-23 0,15 0 0</inkml:trace>
  <inkml:trace contextRef="#ctx0" brushRef="#br0" timeOffset="30449.7416">16224 8275 95,'-38'13'40,"-11"-3"1,3 22-2,-6 6-32,9 4-2,3 3-2,9 3 0,12-4 0,9-2-2,15-8 1,11-10-1,11-10-1,7-11 0,5-10 0,2-9 0,-3-13-1,0-6 1,-6-5-1,-4-4 1,-5 0-1,-8 5 1,-5 2 0,-3 12 0,-7 7-1,0 18 1,-13 10-1,0 14 1,4 10-2,-2 4 0,10 6-1,1-3-1,12 0-3,2-20-6,22 4-20,-8-24-7,13-3 3,-4-18-1</inkml:trace>
  <inkml:trace contextRef="#ctx0" brushRef="#br0" timeOffset="30786.7609">16596 8325 97,'0'0'38,"-20"17"2,9 11-2,-11-1-31,4 11-1,1 0-3,4 3-1,4-6 0,7-6 0,4-8-1,6-8 0,5-13 1,4-10-1,3-10 0,3-6 0,2-11 1,0-3-2,2-3 1,0 2 0,-1 4-1,-4 4 0,1 10 1,-4 11-1,-4 14 0,-1 14 0,-10 14 0,-1 8 0,-1 12-2,-2-2-1,6 14-4,-5-20-13,27 15-10,-10-24-11,19-1 1,6-23-2,18-5 2</inkml:trace>
  <inkml:trace contextRef="#ctx0" brushRef="#br0" timeOffset="31542.8042">18028 8195 110,'-16'-10'40,"2"16"-1,-10-8-9,1 18-26,0 8-1,2 6-1,3 8 0,1 3 0,6 2 0,8 3 0,6-7-1,6-4 0,11-8 0,3-11 0,6-12-1,8-8 1,-1-11 0,1-8-1,0-7 1,0-4-1,-6-5 0,-5 2 0,-5 2 1,-2 6-2,-6 7 1,-3 9 0,-10 13 0,0 0 0,9 31 1,-8 2-1,1 8 0,3 5 0,2 2 0,3-1 1,6-5-1,6-6 1,3-10-1,7-9 1,0-15-1,-1-7 1,-1-14 0,-3-9-1,-4-8 1,-6-6-1,-5-3 0,-4-5-1,-2 6 0,-4 3-1,3 8-1,-2 8-1,8 10-1,0 4-4,14 20-7,-7-10-9,23 17-11,-7-6-3,19 6 1,-5-5 1</inkml:trace>
  <inkml:trace contextRef="#ctx0" brushRef="#br0" timeOffset="31921.8258">19115 8260 104,'-29'-13'39,"1"10"1,-16-3 0,3 15-34,-7 10-1,5 10-1,0 7-1,5 7 0,6 4 0,14 1-1,10-6-1,17-5 0,12-13 0,15-12 0,10-14-1,8-12 2,7-15-2,0-9 0,-3-10 0,-5-4 0,-10-3 0,-7 4 0,-15 7 0,-7 10 0,-14 12 0,0 22 0,-21 10-2,2 14 2,2 10 0,2 8 0,5 3-1,7-2-1,16-4 0,6-16-2,19-8-3,6-27-9,24 4-8,-9-33-5,20 3-7,-9-23-4,7 2 0,-12-16 3</inkml:trace>
  <inkml:trace contextRef="#ctx0" brushRef="#br0" timeOffset="32101.8361">19896 7698 117,'-18'35'40,"-18"13"1,7 25-3,-8 9-34,7 9-2,1 1-1,6 1-2,9-7-2,5-14-1,13-4-6,-10-29-13,21-1-17,-11-24 0,10-10 0,-13-20 1</inkml:trace>
  <inkml:trace contextRef="#ctx0" brushRef="#br0" timeOffset="32295.8472">19526 8078 117,'-9'0'41,"-3"3"2,21 16-2,7-4-37,16 0-2,7-1-2,11-4-1,8-2-2,7-7-2,9 8-9,-16-19-13,16 10-15,-20-9 2,3 6-1,-15-7 2</inkml:trace>
  <inkml:trace contextRef="#ctx0" brushRef="#br0" timeOffset="32928.8834">20137 8193 103,'-27'23'39,"12"6"2,-5-6 0,15 4-32,2-11-4,12-1-1,7-10-1,11-7-2,5-9 1,11-5-1,0-9-1,-2-5 0,-7 1 1,-4-4-2,-12 2 1,-9 2 0,-14 8 0,-10 7 0,-11 10 0,-8 7 0,-3 9 0,-2 11 0,2 5 0,-2 5 1,16 4-1,7 0 0,13-4 0,12-5-1,15-7-1,11-6 0,15-10-1,6-8-2,8-5 0,1-15-4,8 3 0,-13-9 1,2 4 2,-14 1 4,-9 5 2,-14 7 2,-13 3 2,-12 9 3,-10 17 1,-4 10-1,-12 6-1,4 7-2,-4 6-2,8 0 1,0-2-2,9-2 0,4-11 1,7-8-1,-2-23 0,16 7 0,-3-24 0,1-9 0,3-11 1,-1-5-1,1-8 1,2-4-2,2 2 0,0 1 0,5 4 0,2 8 0,3 6 0,1 9 0,5 9-3,0 7-5,6 15-5,-10-6-5,16 23-3,-20-14-6,20 22-3,-20-10-7,9 11-2,-8-3 4</inkml:trace>
  <inkml:trace contextRef="#ctx0" brushRef="#br0" timeOffset="33102.8934">21265 8288 10,'1'25'20,"14"21"6,-27-26 6,11 11 7,-16-17 5,6 2-1,-5-22-2,16-5-41,10-6-8,4-15-5,28 6-4,3-24-5,41 17-10,-7-18-8,26 2-6,12-2 4</inkml:trace>
  <inkml:trace contextRef="#ctx0" brushRef="#br1" timeOffset="120770.9077">2139 10712 74,'-9'-17'36,"9"17"-1,-15 25 0,3 6-32,0 9 0,1 16-1,-5 2 1,3 15-1,-5 2 0,4 4 0,0-7-1,5-5-1,-2-18 2,7-8 0,2-23 0,2-18 0,12-24-1,-2-21 0,8-18 1,0-11 1,3-11-2,1-10 2,1-1-2,2 4 0,-2 9 0,0 11 1,-2 15-1,-1 14-1,-1 15 1,1 20-1,2 22 1,1 19 0,1 17 0,2 17-1,3 14-1,3 10 0,-3 8-1,-1 1 0,-4-2-1,-2-9-2,-2-8-3,-11-31-13,8-3-15,-16-31-1,-1-16-1,-4-21 0</inkml:trace>
  <inkml:trace contextRef="#ctx0" brushRef="#br1" timeOffset="121445.9463">2221 11090 72,'-32'-5'38,"18"12"-2,14-7 1,0 0-27,34-8-7,12-3 0,12-11-1,13-7 0,9-4-3,4-9-1,7 0-3,-8-10-2,3 11-4,-20-12-1,0 16 2,-19-2 5,-7 10 4,-15 9 2,-15 6 3,-10 14 3,0 0 5,-4 32 0,-16-8-2,10 14-4,-8 3-3,4 10 0,1 4-1,0 3-2,1-2 2,3-3-2,0-5 1,4-7-2,0-11 3,3-11-3,2-19 3,0 0-1,14-40 1,-2-5 1,2-17-1,3-9 1,-1-13-1,6-5 0,-3-2 0,1 11 1,-3 9-3,-2 17 0,-4 14 1,0 24-1,0 27 0,-1 19 1,-3 20-1,1 15 1,9 12-2,4 9 1,6-2-1,2-5 0,5-11 0,7-16-1,-2-15 2,-2-17-1,-1-23 2,-3-17 0,-7-18 1,-6-11 1,-6-14-1,-5-10 1,-2-6-2,-6-3 0,2 6-1,-6 5-2,4 12-2,-4 9-1,4 19-1,-2 7-2,1 24-5,10 4-14,11 19-10,-7-10 2,17 16-2,-1-14 4</inkml:trace>
  <inkml:trace contextRef="#ctx0" brushRef="#br1" timeOffset="121633.9571">3957 10460 92,'0'0'36,"19"-6"0,-19 6 0,-2 20-28,-5 2-2,1 15-3,-2 10 0,0 10-2,1 7-2,-2 5 1,4 1-4,-4-6-2,10-2-5,-9-21-24,17-5-2,-4-24-2,9-8 0</inkml:trace>
  <inkml:trace contextRef="#ctx0" brushRef="#br1" timeOffset="121946.975">3836 10449 118,'0'0'40,"18"-21"1,16 16-7,9-7-30,15-1-2,12-2 0,8 2-1,5 7 1,1 6-1,-8 12 0,-13 12 0,-18 14-1,-19 15 1,-24 11 0,-20 11-2,-24 7 0,-16 1-1,-13-3 0,-4-8-2,0-13 0,7-21-5,19-8-12,4-40-16,31-5 0,6-27-1,27-9-2</inkml:trace>
  <inkml:trace contextRef="#ctx0" brushRef="#br1" timeOffset="122446.0035">2296 11801 83,'-14'16'38,"14"-16"1,22 4 1,18-16-35,26 4 1,22-9-1,21-1 0,15-5-2,15 2 1,9-5-3,3 3 1,-5 3-2,-9 0-2,-2 5 0,-13-3-6,-12 15-17,-30-9-16,-9 9 3,-29-7-4,-8 10 1</inkml:trace>
  <inkml:trace contextRef="#ctx0" brushRef="#br1" timeOffset="123567.0676">5753 10850 61,'0'0'36,"0"0"-2,0 0 0,-12 3-26,11 17-3,-4 0 1,7 10-4,-4 0 0,4 8-1,-1-4 0,3 8 0,-1-6 0,5-2 1,-1-6-1,0-4 1,0-8 0,-7-16 0,14 6 0,-7-18-1,0-10 1,0-6-1,0-8 2,0-6-1,-2-3 0,-2 2 2,3 0-3,2 6 2,-1 6-2,5 8 2,3 4-4,1 9 0,10 9-5,2-4-3,20 16-17,-10-10-11,16 9 1,-6-6-3,9 3 3</inkml:trace>
  <inkml:trace contextRef="#ctx0" brushRef="#br1" timeOffset="123834.0829">6404 10793 89,'-13'4'37,"-11"-1"-1,5 16 2,-8-1-31,5 13-3,0 1 1,8 7-2,3-1 0,12 1-3,6-6 2,10-5-2,11-9 1,5-9-1,6-12 1,4-10-1,-3-9 1,1-9-2,-9-3 1,-8-7 1,-7 0-4,-10-2 0,-7 11-7,-21-13-15,11 18-12,-12-2 1,10 16-2,-5-3 0</inkml:trace>
  <inkml:trace contextRef="#ctx0" brushRef="#br1" timeOffset="124212.1045">6883 10735 76,'28'-2'37,"-17"-4"-1,-11 6 1,0 0-25,0 0-3,-27 8-2,7 4-2,-6 1-1,3 5-1,-3 1 0,5 2-1,0 1 0,6-2-1,5-2 0,10-2 0,0-16-1,29 15 0,-3-13 0,8-3 0,3 0 0,1 2 0,-3 2 0,-3 7 0,-10 1-1,-7 8 0,-15 6 0,-9 4-1,-7 2 1,-6-1-1,1-1-1,-5-9-3,16 1-5,-9-21-18,19 0-10,14-17 1,9-4-2,3-15 1</inkml:trace>
  <inkml:trace contextRef="#ctx0" brushRef="#br1" timeOffset="124519.1221">7169 10834 89,'2'13'38,"2"1"1,-4-14 1,11 17-27,8-16-9,11-2 0,5-7-1,7-3-1,0-5 0,0-1-1,-6-1 1,-11 0-2,-14 4 1,-11 14-1,-23-13-1,-11 17 1,-12 7 0,-5 6 0,-4 6 0,3 7 0,5 3 0,11 4-2,12-4 2,10 2-2,19-6-1,13-7-5,29 2-15,2-22-16,34 1 0,10-18-2,26-5 2</inkml:trace>
  <inkml:trace contextRef="#ctx0" brushRef="#br1" timeOffset="124985.1488">8790 10705 91,'0'0'39,"-15"-12"-1,1 19 1,-14 5-32,-3 7-2,-4 7-1,2 8-1,-2 3 0,8 2-2,5-2 0,10-1 0,11-8 0,12-4-1,8-13 0,14-7-1,4-8 2,3-8 1,1-10-1,-3-2 2,-7-4-2,-6-2 1,-10-2-2,-11 2 1,-6 5-2,-5 5-1,-7 6-2,-1 5-1,1 13-3,-4-2-3,18 20-15,-10-10-13,20 9 3,-1-7-3,15 3 3</inkml:trace>
  <inkml:trace contextRef="#ctx0" brushRef="#br1" timeOffset="125187.1603">9193 10727 99,'13'-4'38,"-13"4"2,-14 7-1,-7 9-32,3 10-3,0 5-2,2 8-1,2 2 0,6 2-3,5-1 1,9-8-4,13-5-2,-7-23-20,23-4-12,-5-22-1,12-6 1,-4-22 1</inkml:trace>
  <inkml:trace contextRef="#ctx0" brushRef="#br1" timeOffset="125353.1698">9357 10090 109,'-12'8'36,"9"8"0,9-5-18,3-9-56,19 1 3,3-8-2,13-5-1</inkml:trace>
  <inkml:trace contextRef="#ctx0" brushRef="#br1" timeOffset="125539.1804">9762 10008 108,'-24'46'39,"6"26"2,-11 2-5,9 22-31,-2 9-2,8 4 1,0 0-4,2-7 1,9-10-3,1-18-5,15-4-16,-12-32-18,17-12 0,-7-24-4,13-12 5</inkml:trace>
  <inkml:trace contextRef="#ctx0" brushRef="#br1" timeOffset="127081.2686">1862 13032 45,'0'0'33,"0"0"2,12 2-3,-5 16-22,-5 4-5,8 14-1,-6 6-1,4 18 0,-3 13-2,1 22 1,-2 17-1,1 18 1,-3 13-1,-1 17 0,-3 9-1,0 5-1,-3-6 0,3-10-2,-2-10 0,3-26-5,12-7-26,-11-35-2,11-15-1,-3-24 2</inkml:trace>
  <inkml:trace contextRef="#ctx0" brushRef="#br1" timeOffset="128027.3228">2059 15090 34,'0'0'33,"0"0"0,0 0 0,0 0-29,0 0 0,21 2 0,-1 1 0,3-3-1,11 1 0,7-3-1,14 3 1,8-5-2,10-2 1,10-4 0,11 1-1,6-6 0,16-1 0,8-3-1,8 1 2,7 1-2,6 2 0,9 1 0,2 3 0,9 2 0,-6 2 0,-2 3-2,4 1 4,-2 3-2,-2 1 0,-8 1 0,-3 0 0,-4 0 1,-3-2-1,-6 1 0,-10-1 0,-6 0 1,-13 0-1,-5-1 1,-11 0-1,-16 1 0,-11-1 0,-13 1 0,-9 2 0,-12-2 0,-10-1-1,-7 1 1,-10 0 0,0 0 0,0 0 0,-10-13 0,4 1 0,3-4 0,-1-12-1,4-7 3,8-10 0,2-12-1,-1-11 1,5-13 0,1-4 1,-1-11-1,-1-8 0,-3-3 0,2-10-1,-2-6 0,0-5 0,3-4 0,3-2 0,3-3 1,1 4-1,4 2 0,3 10-2,-3 14 2,-4 13-1,-2 15 0,-9 13-1,-3 17 1,-5 12-1,-4 13 1,-3 6-1,6 18 0,-14-10 0,14 10 0,-14 9 1,14-9-1,-4 22 0,0-9 1,4 2-1,0-2 1,0-2 0,0-1 0,0-10 0,0 13 0,0-13 0,0 0 0,-16 5 0,2-5 0,-8-1-1,-8 1 1,-8 1-1,-10 0 1,-7 1-1,-11 2-1,-12-10-5,4 8-28,-19-9 0,-2 1-2,-10-8 1</inkml:trace>
  <inkml:trace contextRef="#ctx0" brushRef="#br1" timeOffset="131181.5032">2379 13187 26,'13'11'30,"-9"6"1,0 0-5,3 15-16,-8-4-2,10 12 0,-9-7-2,5 7 0,-7-12-1,6 1-1,-6-10 1,4-4 0,-2-15-1,0 0-1,1-13-1,4-9 0,-1-6-1,3-3 1,0-6-1,4-1-1,-1 1 1,5 2-1,3 8-1,-5 3-1,7 10-4,-5-1-5,12 22-13,-8-9-10,10 12-3,-5-6 3</inkml:trace>
  <inkml:trace contextRef="#ctx0" brushRef="#br1" timeOffset="131467.5195">2822 13246 24,'13'-2'30,"-13"2"3,0 0-1,-15-2-14,12 13-5,-12-5-4,7 15-1,-7-4-1,8 11-1,-3 0-2,6 2-1,0-3 0,6 2-1,2-8 0,5-5-1,4-9 0,7-10 0,1-7-1,3-10 0,-1-4 0,-2-7 0,-1-2-2,-5-4-1,-5 5-3,-11-7-7,1 17-23,-9-3 0,6 12-1,-9-1 1</inkml:trace>
  <inkml:trace contextRef="#ctx0" brushRef="#br1" timeOffset="131850.5414">3163 13141 48,'13'1'35,"-13"-1"2,0 0-1,0 0-25,-10 12-2,-3-7-4,7 6-1,6-11-1,-17 20-1,11-10-1,1 3-1,5-3 1,0-10 0,7 17-1,-7-17 0,21 13 0,-5-9 0,2-2 0,0 1 0,1 1 1,-2 3 0,-2 1-1,-1 2 1,-4 2 0,-4 5 0,-8 1 0,0 1-1,-5 1-1,-1-3-1,2 0-3,6-17-3,-1 20-17,1-20-11,10-14-1,-2-5-1,11-1 1</inkml:trace>
  <inkml:trace contextRef="#ctx0" brushRef="#br1" timeOffset="132182.5604">3444 13191 65,'3'14'37,"-3"-14"0,9 16 0,2-16-33,7-2 0,3-9 1,6 0-1,-3-8 0,5 1-2,-6-3 1,-3 1-1,-7 3-1,-10 3 0,-3 14 0,-22-4-1,4 12 1,-6 6-1,-2 6 0,1 4 0,2 8 0,6 2 0,5-1 0,9-1 0,9-6-2,10-7 0,12-3-3,-2-23-16,18 10-17,-8-14 1,9 3-3,-12-9 0</inkml:trace>
  <inkml:trace contextRef="#ctx0" brushRef="#br1" timeOffset="132826.5973">2863 13943 50,'5'-19'38,"-5"19"-1,8-22 0,-8 22-24,0 0-9,-1 13 0,-3 1 0,2 12-3,-1 1 1,3 5-2,1 5 1,1 0 0,3-1-1,-1-4 0,1-3 1,-3-8-1,3-6 1,-5-15-1,0 0 1,0 0 0,11-14-1,-11-6 1,0-8-1,0-3 1,-2-7-1,4-3 2,1-2-2,4 0 1,1 4 0,2 1 0,1 7 0,1 6 0,2 9-1,-2 4 0,1 10 0,-3 6 0,3 8 0,-4 2 0,-3 6 0,2 5 0,-6 2 0,-1 6-1,-5 2 1,-3 3-1,-6 3 0,-2 0 0,-1 5 1,-4-5-1,2 0 1,1 2 0,2-5-1,6-2-1,4-4-1,2-11-2,11 6-12,-8-27-20,17 11-1,-5-22-1,9-1 1</inkml:trace>
  <inkml:trace contextRef="#ctx0" brushRef="#br1" timeOffset="133218.6197">3156 14023 66,'0'0'39,"11"5"-1,-11-5 0,10 0-35,-1-1-1,10-1 1,0-5-2,5 0 2,2-6-2,0-1 1,1-3-1,-8 1 1,0-3-1,-9 4 1,-6 0 0,-8 4-2,-6 2 1,-4 5 0,-9 5 0,0 7 0,-2 6 0,1 9 0,-3 5-1,6 4 0,8 1 0,8 0-1,6-4 0,12-8 0,11-8 0,10-14-2,12-8-2,3-19-4,17 1-15,-9-25-12,9 1-2,-13-17-1,1 3 1</inkml:trace>
  <inkml:trace contextRef="#ctx0" brushRef="#br1" timeOffset="133403.6303">3709 13456 70,'-13'43'39,"-7"5"-2,9 18 2,-9-5-34,12 14-2,1-5-3,2-3-2,8-3-1,0-18-4,9-2-3,-8-25-12,12 1-14,-16-20-2,13-1 1,-13-16 3</inkml:trace>
  <inkml:trace contextRef="#ctx0" brushRef="#br1" timeOffset="133852.6559">3632 13882 40,'-3'-17'35,"-5"0"2,8 17-2,3-19-21,12 21-4,-2-3-5,8 3-2,6-1-2,3-1 0,6-2-1,5-2 0,0-3 0,-1 1 1,-1-1-1,-6 0 1,-6-1 0,-7 4 1,-7-2 0,-13 6 0,0 0 0,0 0 0,-19 5 1,1 9-1,0 1 0,-2 7-1,2 3 0,3 7 1,1 0-2,3-4 0,7-1 1,4-7-2,5-10 1,8-7 1,7-11 0,3-9-1,3-6 1,1-5 1,-1-1-2,-2 3 2,-3-1-1,-7 9-1,-4 3 0,-10 15 0,0 0-1,0 0 0,10 24-3,-10-8-3,11 14-14,-13-16-13,16 10-5,-14-24-3,33 16 4</inkml:trace>
  <inkml:trace contextRef="#ctx0" brushRef="#br1" timeOffset="134787.7094">4217 13287 49,'0'0'34,"-17"11"3,12 16-2,-12 8-28,16 20-1,-6 6 0,9 15-1,3 5-2,6 7 0,6-2-3,7-4-2,6-5-5,-7-22-29,14-3-1,-4-19-2,3-5 1</inkml:trace>
  <inkml:trace contextRef="#ctx0" brushRef="#br1" timeOffset="137980.8921">4626 13493 39,'0'0'36,"-17"0"2,17 0-1,-26 10-14,16 8-14,-8-3-3,5 10 0,-1-2-3,5 1-1,3-1 0,7-3-1,8-5 0,9-4-1,4-4 0,7-3 0,3-1 0,0 4 1,0 4 0,-7 6 0,-10 6 0,-7 7 0,-11 8-1,-11 4 2,-6-2-2,-3-1 0,-1-7-1,2-10-1,8-14-1,3-16-2,23-1-15,-8-34-8,22 11-4,-6-20-7,12 0 1,-5-6-1</inkml:trace>
  <inkml:trace contextRef="#ctx0" brushRef="#br1" timeOffset="140881.0579">7074 12766 10,'-2'-11'32,"2"11"1,-5-10 1,5 10-14,0 0-6,0 0-5,0 0-1,-1 12-2,7 8-1,-6 4-2,4 13 0,1 8-2,-5 15 0,2 11 0,-4 11-1,0 14 0,-4 9 0,0 6 0,-2 4 0,-1-2 0,2-5-1,-2-5 1,4-8 1,0-11-1,2-12 0,2-9 0,4-9 1,-2-10-1,4-4 1,-5-3-1,5-5 1,-5-2 0,0-1 0,0-5-1,0-1 1,-3-3 0,1-4 0,0-1-1,2-15 1,-3 16 0,3-16-1,-4 11 1,4-11-1,-7 13 0,7-13 0,-12 23 0,5-8 1,-1 2-1,0 1-1,0 1 0,1 0 1,0 0-1,2-2-1,3-2 1,0 2-1,2 0 1,-2-2-1,4 3 2,-2 0-1,0-1 1,-2 1 0,1-4 0,1-2 0,0-12 1,-1 18-1,1-18 0,0 0 1,0 0-1,0 0 1,14 3-1,-14-3 0,15-3 1,-6 0-1,3 0 0,2 2 0,0 0 1,2-1-1,4 1 0,2 0 0,1 0 0,2-3 0,3 2-1,5 0 2,2-3-1,3 1 1,3 1-1,2 0 1,2 3-1,5 0 1,0 1 0,6 1-1,0 2 0,6-2 0,0-1 0,8-2 0,0-2 1,5-1-1,1-4 1,2 5-1,4-3 1,2 1 0,2 2 0,-1 2-1,4 2 0,1 0 1,-2 2-1,3 1 1,-2-2-1,1-1 0,2 0 1,-1-2-1,2-3 1,1-1 0,0-2-1,2-2 1,2 1-1,2-3 1,-3 1-1,0 3 1,-2 0-1,-3 3 0,-4-1 0,-3 3 0,-7 1 0,0 1 0,-5-3 0,-4 2 0,-4 1 0,-3-1 1,-4 0-2,-3 1 1,-5-2 0,-5-1 0,-8 3 0,-1-3 0,-8 0 0,-5 0 0,-4-6 0,-7-4 2,-6-5-2,-2-5 1,-4-11 0,-1-5 0,-2-14-1,-1-8 1,2-10-1,-2-8 0,-1-13 0,2-10 1,0-12-1,1-8 1,1-9 0,-1-5-1,-2-3 1,1 3-1,-3 7 0,-3 6-3,2 26-3,-13-1-14,6 34-18,-10 9 0,4 19-2,-6 4 1</inkml:trace>
  <inkml:trace contextRef="#ctx0" brushRef="#br1" timeOffset="141585.0982">7576 13503 62,'-24'17'38,"-7"-3"-1,7 18 2,-5-4-33,9 7-1,2-3-2,10 3 0,6-6-2,9-3 0,11-7-1,6-10-3,14-2-4,3-22-6,16 6-24,-9-17 0,8 1-2,-5-12 1</inkml:trace>
  <inkml:trace contextRef="#ctx0" brushRef="#br1" timeOffset="141888.1155">7938 13511 57,'-2'10'36,"-3"14"0,-5 0-1,9 12-27,-10-3-3,8 5-1,-3-3 0,6 1-1,-2-7 0,2-3-1,2-8 0,0-6 0,-2-12 0,14-3-1,-5-14 0,2-5 0,2-9 1,1-3-2,-4-7 1,3 2 0,-3 0-1,1 6-1,-2 3 0,0 5-1,0 10-1,1 2-2,5 10-3,-6-9-8,14 17-23,-8-8 2,13 10-1,-6-11 1</inkml:trace>
  <inkml:trace contextRef="#ctx0" brushRef="#br1" timeOffset="142235.1354">8332 13483 61,'0'0'38,"0"15"-1,-10-7 1,5 12-29,-12-3-3,10 9-1,-5 3-1,6 4-1,1 0 0,2-1-1,6-1-1,2-3 1,6-6-2,3-11 1,4-9 0,5-7 0,5-13-1,0-6 1,0-5-1,0-2 1,-3-3-1,-4 3 1,-4 4-1,-6 6 0,-4 11 0,-7 10 0,0 0-1,-3 17 0,0 4-1,1 1-1,5 9-4,-3-13-5,20 16-14,-13-18-12,19 1 0,-4-14-1,17-3 2</inkml:trace>
  <inkml:trace contextRef="#ctx0" brushRef="#br1" timeOffset="142563.1542">8919 13461 71,'-11'2'40,"-9"-3"-1,6 15 1,-5-7-34,8 6-1,0 0-1,7 3-1,2-2-2,8-1 1,2-3-2,6-1 1,2-3-1,1 0 0,2-5 1,-1 3-1,-2-1 0,-2 0 1,-3 3-1,-11-6 1,14 22 0,-12-6-1,-7 4 1,-2 1-1,-1 3 0,-2-2 0,-1-3-2,0-5-2,9-2-6,-8-25-11,29 8-8,-10-27-11,15-2 0,2-21 1</inkml:trace>
  <inkml:trace contextRef="#ctx0" brushRef="#br1" timeOffset="142923.1748">9290 13077 82,'-3'25'42,"-10"0"-2,5 16 1,-8 5-35,6 2-3,0 1 1,3 4-2,1-1 0,3-2-1,0-5 0,2-3 0,-1-4-1,4-10 1,0-10-1,2-4 0,-4-14 0,14-3 0,-5-8 0,2-4 0,-1-2 1,-1 1-1,3-2 0,-2 3 0,-10 15 0,16-10 0,-16 10-1,13 20 0,-5 2-1,-4 3-2,4 10-2,-6-11-7,18 17-8,-20-25-6,24 11-6,-9-24-7,12-1 1,-5-20 1</inkml:trace>
  <inkml:trace contextRef="#ctx0" brushRef="#br1" timeOffset="143299.1963">9585 13493 97,'-15'15'40,"11"9"2,4-24-12,-7 21-27,14-11 0,10-4-1,7-7 0,8-5-1,6-5 0,0-6 0,0-1 0,0-2-1,-10 0 1,-3 0-2,-9 4 1,-10 2 0,-6 14 0,-19-10-1,1 14 1,-11 9 0,-2 5 1,-2 7 0,2 2 0,0 4 0,6 1 0,8-2 0,8-6 0,9-6-1,11-4-1,9-9-1,16-3-4,-2-17-6,27 14-7,-13-27-7,24 20-3,-20-20-8,19 11-5,-10-6 3</inkml:trace>
  <inkml:trace contextRef="#ctx0" brushRef="#br1" timeOffset="143839.2271">10160 13456 32,'0'0'36,"0"0"2,-14 4 0,14-4-18,-15 1-6,10 9-3,-18-6-2,7 13-2,-11 2-2,0 13 0,-2 1-2,1 4 0,8-1-1,9-4 0,9-8 0,15-12-1,12-15 1,7-16-2,14-19 1,4-12 0,5-9 0,-5-10-1,-5-4 1,-7 0 0,-9 5-1,-5 7 1,-12 12-1,-10 16 1,-7 17 0,-6 21 0,-6 22-1,-2 18-1,-1 18-1,0 10-1,9 11-4,-3-14-7,23 10-5,-8-34-4,31 6-5,-12-38-4,27-10-10,-2-19 1</inkml:trace>
  <inkml:trace contextRef="#ctx0" brushRef="#br1" timeOffset="144899.2878">6513 13869 57,'0'0'38,"0"0"0,-14 6 0,14-6-29,0 0-3,0 0-1,0 0-2,19-4-1,-3 1 0,7-2-1,5-2 0,8 0 0,2-2 0,6-2 0,-2-1 0,-5 0 0,-6 0 0,-4 4-1,-7-4 1,-10 4-1,-10 8 1,-4-14-1,-10 9 0,-5-2 1,-5-3 0,-3 2-1,-1-1 1,1 0-1,0-2 0,4 2 1,4 0-1,8-1 0,2 0 1,9 10-1,9-19 0,5 12 0,6 1 1,10 4-1,2 1 1,6 6 0,1 5-1,0 2 1,-2 9 0,-7 4 0,-7 3-1,-7 1 1,-11 4 0,-8 1-1,-9-2 0,-10-1 0,-3-3-1,-4-3 1,2-6-2,-2-7-3,9-3-2,-3-18-8,23 9-6,-8-24-6,24 15-4,-6-20-11,17 6 3</inkml:trace>
  <inkml:trace contextRef="#ctx0" brushRef="#br1" timeOffset="145456.3196">6715 13833 49,'0'0'38,"0"0"-1,0 0 1,-10-11-26,10 11-3,-26 11-2,11-3-2,-9-1-1,0 4-1,-1-2 0,0 0-1,-1-3-1,4 0 0,3-3-1,2-1-1,17-2-2,-17-5-8,27 11-13,-13-18-9,20 9-5,-2-9-4,8 1 2</inkml:trace>
  <inkml:trace contextRef="#ctx0" brushRef="#br1" timeOffset="147904.4597">12105 12589 43,'0'0'33,"0"0"2,0 0-1,-13 13-28,16 5 0,-6 4-2,6 15 1,-5 9 0,6 14-2,-3 9 0,7 16 0,-6 10-1,0 12 0,-4 5 0,4 5 0,-7-3 1,-2 0-2,-1-9 0,0-6 0,-3-9 0,6-10-1,-5-7 1,6-7-1,-3-5 0,1-3 1,1-7 0,1-5 0,0-7-1,3-6 1,2-6 0,3-8-1,-3-6 0,-1-13 1,17 16-1,-17-16 0,19 12 0,-19-12 1,18 15-1,-12-4 0,1 1 0,-5 3 0,3-1 1,-5 3-1,0-1 0,-2 1 0,-1-2 0,0 0-1,1-3 1,2 0 0,0-12 0,1 16-1,-1-16 1,0 0 0,0 0 0,14 7 0,-14-7 0,0 0 0,11-3 0,-11 3 1,0 0-1,18-9 1,-18 9-1,18-11 1,-4 2 0,0 0-1,8 0 1,-1 0-1,3 3 0,2 0 0,0 0 0,4 3 0,1-3 0,2 3 0,3-1 0,2 1 0,2-1 0,4 2 0,1 1 0,2 1 0,4 2 0,6 1 0,1 1 0,5 1 0,3-1 0,2 1 0,4-5 0,4 0 0,2-2 0,1 1 0,3-2 0,6 1 0,0 0 0,3 0 0,2 2 0,1 2 0,-1 1 0,-1 1 0,1-1-1,1 3 1,-3-3 0,-2 2 0,2-1 0,-2 0 0,1-2 0,-3-2 0,1 0 0,1-3 0,2-1 0,-2-1-1,0-1 1,0-2 0,-5 2 0,0 0 0,-6 0 0,-6 3 0,-6 1-1,-5 3 1,-4 0 1,-8 2-1,-4 1 0,-7 3 0,-3-3 0,-6 1 0,-5-2 0,-5 1 0,-3-2 0,-2-2 1,0-1-1,-4-1 0,-10 2 0,17-7 0,-17 7 0,11-8 0,-11 8 0,0 0 0,5-12 0,-5 12 0,0 0 0,0 0 0,0 0 0,0 0 0,0 0 0,13-2 0,-13 2 0,14-4 0,-14 4 0,20-6 0,-11-1 0,5 0 0,-1 0 0,-3 0 0,-10 7 0,19-14 0,-19 14 0,10-17 0,-5 5 0,0-2 0,-3-8 0,0-5 0,3-7 0,-5-5 0,4-8 0,-4-6 0,5-8 0,-6-6 0,0-4 1,-2-3-1,-2-8 0,0-1 0,-2-6 1,5 0-1,-2 0 1,4 3 0,5 2-1,0 3 1,7 2-1,0 1 0,3 3 0,-2 1 1,-2 4 0,0 0-2,-8 2 1,0 3 0,-7 5 0,-2 7 1,-2 8-1,-2 12 0,0 5-1,1 12-1,9 16-4,-15-11-6,17 30-9,-2-19-14,-4 21-3,4-21-2,4 23 0</inkml:trace>
  <inkml:trace contextRef="#ctx0" brushRef="#br1" timeOffset="149279.5383">12478 13156 21,'0'0'34,"9"-15"1,-9 15-3,0 0-16,0 0-2,1 15 0,-11-1-2,15 16-4,-12 1-3,4 8-2,1 4 0,0 8-1,-2-3-1,0 1-2,2-3-2,-2-13-4,12 4-29,-10-23-1,10-2-2,-8-12 0</inkml:trace>
  <inkml:trace contextRef="#ctx0" brushRef="#br1" timeOffset="149466.549">12442 13411 70,'-16'-3'40,"-10"-4"-1,15 9 1,-10-9-33,21 7-2,1-10-1,19 1-2,3-3-1,11-5-3,7 4-2,-1-11-10,16 16-25,-8-4 1,5 12-2,-12 0 0</inkml:trace>
  <inkml:trace contextRef="#ctx0" brushRef="#br1" timeOffset="149970.5778">13011 13197 75,'0'0'39,"-13"-2"0,6 22 0,-10-3-33,6 11-2,-3 4 0,6 8-2,0-1 0,5 1-1,3-3 0,9-8 0,3-8-1,9-11 0,7-12 0,3-10-1,3-10 2,1-5-2,0-6 1,0 0 0,-9 3 1,-3 3-1,-10 10 0,-4 4 0,-9 13 0,0 0 0,-3 18 0,-5 2 1,4 8-2,2 4 1,3 2 0,5 0 1,7-2-2,1-5 1,4-7 0,5-9 1,2-11-1,-1-10 0,0-12 1,-3-6-1,-1-7 1,-4-6-1,-3-5 0,-4 1 0,-3 5-2,-4 2-1,3 11-5,-10-4-6,17 28-18,-12 3-5,0 0-3,7 10 2</inkml:trace>
  <inkml:trace contextRef="#ctx0" brushRef="#br1" timeOffset="150383.6015">13766 13254 69,'-7'-14'39,"7"14"-1,-28-13 1,16 23-28,-17-5-4,9 11-2,-7 2-2,7 10-1,3-2 0,5 3 0,7 2-1,8-5-1,7-3 1,9-7 0,5-9-1,3-7 0,7-11 0,2-7 0,-1-9 0,-3-1 0,-4-7 1,-8 2-1,-3 0 1,-6 7-1,-2 6 0,-9 20 1,0 0-1,0 0 0,-9 31-1,4 2 0,1 2-1,0 5-1,8-2-1,1-12-4,18 1-8,-10-32-10,26-3-12,-1-24 0,15-6-2,-4-20 4</inkml:trace>
  <inkml:trace contextRef="#ctx0" brushRef="#br1" timeOffset="150541.6105">14335 12791 79,'-32'49'39,"3"19"-2,-7 4 1,15 5-34,-2 2-5,8-8-3,17-1-31,-7-18-1,15-2-3,-8-19 1</inkml:trace>
  <inkml:trace contextRef="#ctx0" brushRef="#br1" timeOffset="150736.6217">14087 13185 89,'-17'-10'40,"17"10"-1,0 0 0,0 0-35,30-1-2,2-5-2,16-1-4,2-13-4,20 11-20,-11-12-11,5 9 1,-12-8-3</inkml:trace>
  <inkml:trace contextRef="#ctx0" brushRef="#br1" timeOffset="151292.6535">14494 13216 76,'-11'33'39,"2"-12"0,15 2 0,-3-11-32,16-6-3,2-10-1,8-5 0,-2-8-1,2-5 0,-3-5 0,-2-3-1,-5 0 0,-8 2 0,-1-1-1,-8 6 1,-4 4-1,2 19 0,-25-10 0,7 19 0,-5 8 1,2 10 0,-3 5-1,2 4 1,9 0-1,4-3 1,13-5 0,6-6 0,11-10-1,7-9 0,7-7 0,1-7 0,-2-4 0,0 0 1,-2-3-2,-8 3 2,-7 4-1,-5 5 1,-12 6-1,11 8-1,-9 6 1,-6 3-1,4 6 0,-4 2-1,3 1 1,-2-4 0,4-2 0,0-6 1,-1-14 0,0 0 1,0 0 0,14-12 0,-8-10 0,1-7 0,1-2-1,-1-7-1,7 5-4,-5-11-7,15 16-5,-10-15-5,27 26-4,-13-17-8,28 16-7,5-4 2</inkml:trace>
  <inkml:trace contextRef="#ctx0" brushRef="#br1" timeOffset="152344.7136">16561 13446 18,'-11'1'32,"11"-1"1,0 0 2,-22-13-20,22 13 0,-11-7-3,11 7-1,-12-6-3,12 6-2,-12-1-1,12 1-1,0 0-1,0 0 0,9 12-2,9-6 1,7-4-1,9-2 0,11-1 0,6-2 0,7-2 0,6-6-1,3 2 1,0 0-1,-7-1 1,-2 3-1,-8 1 0,-5 1 0,-9 3-1,-9 0 1,-8-1 0,-4 1 0,-15 2 0,11-8-1,-11 8 1,-11-15 0,1 6 0,-5-3 0,-2-1 0,-5 0 1,-2-4-1,-3 4 1,-1-2 0,3 4 0,0 1-1,2 2 2,5 2-2,8 0 0,10 6 1,0 0-1,23-4 0,5 4 1,11 2-2,9 4 1,7 1 1,0 3-2,-3 4 1,-2 6-1,-13 3 2,-9 5-2,-20 5 1,-11 1 0,-15 3 0,-11 4 1,-9-5-1,-7 0 0,1-7 0,3-7-2,6-5-1,7-16-4,28-1-7,-17-20-5,38 9-8,-6-25-8,28 8-5,3-14 1</inkml:trace>
  <inkml:trace contextRef="#ctx0" brushRef="#br1" timeOffset="153773.7954">17821 12411 48,'13'-31'37,"5"9"-1,-11 0 1,4 20-22,-11 2-8,0 0-1,2 13-2,-4 12 0,0 5-2,2 10-1,-1 14 0,3 8 0,-1 12 0,6 7 0,-2 9 0,-2 3-1,-3 4 0,0 1 1,-5-2 0,-5 2-1,1-3 1,-2-4-1,-1-3 1,0-5 1,0-5-2,2-2 2,-4-7-2,5-5 1,-7-4-2,2-5 1,-6-1 0,3-1-1,-4-3 1,0-3-1,3-3 1,0-4 1,3-5-1,4-7 1,3-4-1,3-4 0,4-7 1,2-1-1,-1-12 0,7 13-1,-7-13 1,12 4 0,-12-4 1,16-3-1,-16 3 0,16-14 0,-16 14 0,15-16 0,-15 16 0,20-14 1,-6 7-1,2 2 0,5 2 0,2-1 0,5 1 0,5-3 0,10 3 0,7-5 0,7 0 0,6 0 0,10-3 0,5 2 0,7 2 0,1 1 0,3 2 0,5 0 0,4 3 0,0 0 0,8 1 0,-1-5 0,6 2 0,2-5 0,5 5 0,0-2 0,-2 0 0,2 3 0,-4 1 0,0 3 0,0 1 1,0 4-2,-6 0 2,-1 2-1,-3 0 0,-1-1 0,-1-5 0,-5 1 0,3-6 0,-5-1 1,-2-3-1,-4-3 0,-6-1 0,-4-3 0,-10 2 1,-7 3-1,-13 0 0,-12 4 0,-10-1 0,-7 6 0,-8 0 1,-12-1-1,0 0 0,0 0 0,-18 10 0,18-10 0,-18 1 0,18-1 0,-19-8 0,19 8 0,-14-14-1,14 4 1,-1-4 0,2-4 0,4-1-1,0-5 1,0-4 0,0-6 0,3-5 2,-3-8-1,2-6 0,-3-12 0,2-10 0,1-10-1,-1-7 1,0-13 0,3-5-1,-2-8 0,1-6 0,1 1 0,-2 5 0,-1 6 0,-4 7 0,-1 13 1,-1 15-3,-4 9 0,-1 19-3,-4 6-5,8 21-6,-15-6-2,16 28-7,-16-13-8,16 13-5,-17 10 2,8 3 1</inkml:trace>
  <inkml:trace contextRef="#ctx0" brushRef="#br1" timeOffset="157965.0351">18391 12801 39,'0'0'33,"0"0"0,2 14 0,-7-3-23,8 16-2,-9 0-2,6 9 0,-8 2 0,1 9-1,-5 0-1,4 6 0,-8-4-1,7-1-1,-2-6 0,4-5-1,4-9 1,4-11-1,-1-17 0,20-2-1,-2-20 1,4-7 1,4-8 0,5-2-1,-1 0 1,-2 1-1,-2 7 0,-5 9 0,-2 11 0,-5 13-1,-5 11 1,-8 11-1,3 7 0,-3 7 0,2 3-1,3-2-2,3 2 0,5-10-2,10 0-5,-5-19-20,15 3-6,-7-15-1,12 0-2</inkml:trace>
  <inkml:trace contextRef="#ctx0" brushRef="#br1" timeOffset="158293.0539">18827 13191 62,'-11'0'37,"-10"-7"-1,21 7 0,-18 9-26,21 3-5,-3-12-1,25 15-1,0-10 0,6-1-2,2-6 1,3-2-1,0-5 0,-3-3 1,-7-3-1,-6-1 0,-10-1 0,-7 1 1,-10-1-1,-5 3 0,-7 3-1,-5 7 1,-7 6-1,1 5 0,0 7-1,1 7 1,8 4-1,5-1 0,14 4-1,6-6-3,18 1-2,1-19-13,23 9-17,-4-18 0,20 7-2,-7-16 3</inkml:trace>
  <inkml:trace contextRef="#ctx0" brushRef="#br1" timeOffset="158647.0741">19373 13116 74,'-11'-4'38,"-13"-4"0,2 13 0,-11-6-29,4 14-4,0 0-2,2 14 1,4-1-2,5 9 0,6-4-1,6 1 0,8-6 0,11-4-1,5-8 1,6-11-1,5-9 0,1-8 0,0-4 0,1-7 1,-2-4 0,-6 2-1,-2-2 0,-5 6 1,-5 5-1,-4 6 0,-7 12 0,0 0-1,3 16 0,-5-1 0,1 7-2,1-2-1,7 2-3,-7-22-7,25 21-11,-8-31-10,17-2-3,0-21 0,12-3 2</inkml:trace>
  <inkml:trace contextRef="#ctx0" brushRef="#br1" timeOffset="158832.0847">19848 12700 86,'-14'33'37,"-7"6"0,7 17-1,-2 4-31,2 5-3,0 4-2,5-4-2,1 0-1,3-17-5,14-1-28,-10-18-1,8-3-1,-7-26 1</inkml:trace>
  <inkml:trace contextRef="#ctx0" brushRef="#br1" timeOffset="159022.0956">19696 13058 93,'-23'-9'37,"11"10"3,1-4-3,11 3-32,23-1-3,5-5-3,10 3-2,5-3-4,14 9-15,-6-13-16,3 12 1,-10-9-2,-1 13 2</inkml:trace>
  <inkml:trace contextRef="#ctx0" brushRef="#br1" timeOffset="159368.1153">20056 13076 78,'-14'9'38,"11"12"0,-3-11-1,11 12-26,-5-22-7,22 17-1,-5-16 0,10-5-1,2-9 0,4-3-1,0-7 0,0-4 0,-8-4 1,-3 2-2,-7-3 1,-9 5-1,-12 6 0,-7 4 0,-8 13 0,-7 6 1,-3 14-1,-4 7 0,2 10 0,-1 5 1,11 1-2,4 2 1,14-6-2,10-7-1,15-5-4,3-19-7,25 10-9,-11-23-8,20 5-7,-3-17-1,5 8 2</inkml:trace>
  <inkml:trace contextRef="#ctx0" brushRef="#br1" timeOffset="159751.1373">20558 13018 97,'-29'-5'39,"12"16"1,-8-9-1,10 11-33,-7 3-2,7 5-2,1 0-1,5 4 1,3-5-2,6-1 1,5-5-1,-5-14 0,17 3 1,-1-13-1,1-11 1,3-9-1,1-9 1,2-8 0,5-10 0,0-3-1,1 0 0,-1 6 0,-5 7 0,-1 11 1,-9 19 0,-13 17 0,1 26 0,-13 16 0,-3 15 0,-7 8 0,6 5-2,-1-2 0,10-3-3,3-13-2,18-8-7,-3-24-4,21 5-3,-11-28-3,23 14-3,-15-28-7,14 11-7,-10-12 6</inkml:trace>
  <inkml:trace contextRef="#ctx0" brushRef="#br1" timeOffset="159887.145">20944 13175 106,'0'0'40,"-24"8"0,24-8-3,0 0-38,0 0-8,0 0-8,-9-24-6,9 24-4,0-15-8,0 15-6,-9-14 2</inkml:trace>
  <inkml:trace contextRef="#ctx0" brushRef="#br2" timeOffset="167603.5864">19255 12519 10,'23'-14'22,"6"5"3,-1-10-1,3-6-17,8-1 2,-5-7 0,2 3 1,-8-8-1,1 9 1,-13-9-3,-5 8-1,-11-3-2,0 6-2,-12-3 0,-7 4-1,-5-2-1,-2-1 1,-2-2-1,1 1 1,1-2-1,3-2 1,3-2 0,5-2 0,6-2 0,6 3 2,5-3-2,4-1 2,5 0-3,5 1 2,5-3-2,1 1 1,5 0-1,3-2 0,1 0 0,2 0 0,-3 2 1,-2 1-1,-3 3 1,-5 7 1,-7 2-1,-5 8 1,-13 3 0,-6 5-1,-6 5 0,-1 0 1,-5 4-2,3-3-3,6 3-12,4-9-19,20 4-1,10-6 0,12 3-1</inkml:trace>
  <inkml:trace contextRef="#ctx0" brushRef="#br2" timeOffset="168158.6181">20261 12437 53,'-10'0'30,"5"-18"4,13-4-1,6-19-28,12-6 0,10-14-1,9-3 0,-2-8 1,5 0-3,-4-4 0,-1 3 2,-11 3-3,-6 8 0,-12 4 0,-8 8 0,-10 5 0,-8 7 0,-10 7-1,-6 7-2,-5 1 3,-2 3-1,-3 2 0,7 2 1,3-3-1,6-3 1,13-3 0,9-5-1,13-7 1,8-6 0,11-4 0,8-6-1,2-2 2,6-3 1,-1 0-2,-1 4 2,-9 5-2,-5 4 1,-9 10-3,-10 4 0,-4 16-8,-20 0-27,11 15 2,-20-5-2,11 11-1</inkml:trace>
  <inkml:trace contextRef="#ctx0" brushRef="#br2" timeOffset="169105.6723">21063 11132 42,'9'-15'31,"-9"15"2,-9 18-1,8 8-21,-18-3-3,5 18-2,-11-1 1,4 11-2,-4-3-2,1 5 1,1-10-2,5-3 0,0-11 0,10-9 0,8-20 0,0 0-1,15-23 1,5-12-1,4-8 1,4-8-1,0-6 1,1-3-1,0 4 0,0 1 0,-4 12 1,-3 8-1,-3 7-1,-1 13 1,-3 7 0,2 14 0,-1 7-1,-1 9 1,3 10-1,-1 6 0,2 9-2,-1 4-1,5 9-9,-12-10-24,11 5 0,-8-10-3,7 0 2</inkml:trace>
  <inkml:trace contextRef="#ctx0" brushRef="#br2" timeOffset="169636.7027">21259 11277 60,'-3'-26'35,"3"8"0,-5-3-1,3 10-21,-4-4-7,6 15-1,0-21 0,0 21-1,0 0-1,18-5 0,-18 5 0,19 30 0,-10 4-1,-2 14 1,-3 11-2,-1 17 3,-7 10-3,-4 8-1,-6 6-1,-1-1 0,1-2-3,-5-14-4,17 0-15,-11-25-16,18-6 2,-2-22-2,16-9 2</inkml:trace>
  <inkml:trace contextRef="#ctx0" brushRef="#br2" timeOffset="170588.7571">21143 11357 38,'-6'-16'28,"6"1"2,-3 0-2,-2-6-20,13 10-2,-7-9 0,9 8-1,-10-7 2,10 9-1,-8-9 2,-2 19-1,5-24-1,-5 24 0,2-24-1,-2 24-1,-4-16 0,4 16-1,0 0-1,0 0 0,-15 1 0,15 20-1,-4 9 1,4 14-1,-1 13 0,1 12 3,-5 16-2,-3 6-2,-2 8 1,-4 3 0,-4-1 0,2-2-1,-2-9 1,4-7-4,3-15 0,4-12 1,9-9-3,-1-21-1,13-2-10,-14-24-21,19-4 0,-11-14-2,8 0 3</inkml:trace>
  <inkml:trace contextRef="#ctx0" brushRef="#br2" timeOffset="171463.8072">21364 11263 27,'0'0'29,"0"0"3,0 0-1,0 0-15,-13-11-4,13 11-2,0 0-2,0 0-1,0-11-1,0 11-1,0 0-1,0 0 0,10-9 0,-10 9-1,0 0 0,11 11-1,-7 0 0,2 4 0,-2 5-1,3 7 0,5 2 0,2 4 1,2 2-2,7 0 1,-2 0 0,4-2 2,0-1-3,5-5 2,-4-1-1,-2-4 1,-4-2-2,-1-2 2,-4-3-3,-2-4 1,-13-11-1,13 15-2,-13-15-1,0 0-2,0 0-14,0-11-20,0 11 3,0-23-2,2 12 2</inkml:trace>
  <inkml:trace contextRef="#ctx0" brushRef="#br2" timeOffset="172312.8557">22102 11400 61,'-8'-17'34,"8"17"-1,0 0-1,0 0-24,-6 14-1,11 2-2,-6-1 0,3 5-2,0 2-1,1 4 0,-5 0 0,2-2-1,0-3-1,0 0 1,-1-8 0,1-2 0,0-11 0,0 0 0,0 0 0,6-24 0,-1 2 0,-1-3 0,3-3 0,1-3-1,-2 1 0,3 3 0,-2 5 0,0 3-3,4 10-1,-2-6-5,15 17-22,-10-7-4,12 9-1,-5-6 0</inkml:trace>
  <inkml:trace contextRef="#ctx0" brushRef="#br2" timeOffset="172618.8732">22476 11352 76,'-24'11'36,"9"5"0,-8-2 1,9 11-28,-11-3-4,8 10 1,2-5-2,6 2-1,8-4 0,6-3 0,8-6-1,7-3-1,4-9 0,4-7-1,0-6 0,1-5 0,-5-7 0,-1-2-3,-4-4 1,-10-1 0,0-1-1,-9-1-2,1 7-1,-6-5-3,5 28-9,0-26-19,0 26 2,11-20-2,7 19 3</inkml:trace>
  <inkml:trace contextRef="#ctx0" brushRef="#br2" timeOffset="172961.8929">22830 11327 67,'0'0'35,"9"-1"0,-9 1 0,0 0-23,-15-9-6,15 9-1,-12 1-1,12-1 0,-6 9-1,8 3-1,-2-1 0,6 3 0,-1-1-1,3 1 1,3-2-2,-1 2 1,3-2-1,1 1 1,-4-2-1,3 4 0,-7 0 1,-2 0-1,-7 2 0,-3 3 1,-8 0-1,-2 0 1,-4 0-1,-1-3 0,6-3-3,-2-12-7,17-2-21,0 0-7,22-10 1,-1-13-4</inkml:trace>
  <inkml:trace contextRef="#ctx0" brushRef="#br2" timeOffset="173312.9129">23131 11403 72,'0'0'38,"-5"18"-1,5-18 1,14 10-18,-4-13-15,9-3-2,2-4 1,1-2-2,-4-5 1,2-2-1,-4-3-1,-2 0 0,-6 1 0,-3 0 0,-6 2 0,-3 7 0,4 12-1,-24-8 1,1 17 0,1 9 1,-4 8-1,2 6 0,-4 3 0,8 0-1,10-1 0,5-7-3,16-1-1,5-20-9,29 11-12,-5-20-15,20 3-1,1-12-1,12 5 2</inkml:trace>
  <inkml:trace contextRef="#ctx0" brushRef="#br2" timeOffset="173761.9386">23956 11290 75,'-16'-17'39,"16"17"-1,-30-16 1,14 19-26,-11-3-6,5 13-1,-4 2-2,-2 6-1,-1 4-1,2 3 0,8-2-1,8 3 1,4-3-1,11-6 0,6-5-1,12-5 0,7-9 1,3-5-1,1-7 0,1-6 0,-7-7 0,-2-2 0,-9-2 0,-8 1-1,-6-3 1,-6 3-1,-5 5 1,-2 3-2,1 6-1,-3 5-2,13 8-4,-17 2-9,25 18-6,-8-20-9,12 23-4,2-14 0,14 6 0</inkml:trace>
  <inkml:trace contextRef="#ctx0" brushRef="#br2" timeOffset="173978.951">24231 11231 93,'0'0'39,"4"-21"1,-4 21-2,-22 2-30,10 12-3,-9 5-2,3 10-2,-1 7 0,3 1-1,4 6-1,3-8-4,13 5-6,-8-21-9,26 9-7,-22-28-8,40 0-3,-18-19-2,9-1 2</inkml:trace>
  <inkml:trace contextRef="#ctx0" brushRef="#br2" timeOffset="174123.9593">24346 10868 86,'-11'-17'38,"-2"4"-1,-1 17-1,-1 12-51,7-6-19,11 1 0,-3-11-4,29 8 2</inkml:trace>
  <inkml:trace contextRef="#ctx0" brushRef="#br2" timeOffset="174310.97">24618 10738 82,'-13'44'39,"-7"3"-2,2 17 1,-7-2-25,4 14-9,0 5-7,-1-12-5,12 5-28,-4-17-2,9-1 0,0-18-1</inkml:trace>
  <inkml:trace contextRef="#ctx0" brushRef="#br2" timeOffset="176916.119">9541 15268 50,'0'0'38,"10"-16"-1,-10 16-13,0 0-13,0 0-3,0 0-2,8 13-2,-7 8-1,0 8-2,0 7 1,2 8-2,-2 5 1,1 3-2,-1 3 0,-1-3-2,5 2-4,-9-19-28,11 2-3,-5-16-1,3-6 0</inkml:trace>
  <inkml:trace contextRef="#ctx0" brushRef="#br2" timeOffset="177429.1484">9478 15382 43,'-18'-15'36,"18"15"3,-18-22-2,18 22-25,3-22-5,15 10-3,3-11 0,10 2-2,5-6 1,5-2-1,8 0 0,1 3-1,-1 3 0,-7 3-1,-2 12 1,-7 8-1,-7 8 1,-8 12-1,-6 12 1,-7 8-1,-5 10 1,-7 5-1,-3 4 0,0-2 0,0-4 0,-1-4 0,4-11 0,4-7-1,3-14 1,0-17 0,16-2 1,0-14-1,4-11-1,0-4 3,2-3-3,2 2 3,-6 4-2,-1 7 2,-3 8-2,-5 13 1,-3 12 0,1 10-1,-5 7 1,1 6-2,2 3 0,1-3-2,3 1 0,-1-13-4,14 9-17,-8-26-15,10 1-2,-5-17 1,11-1 0</inkml:trace>
  <inkml:trace contextRef="#ctx0" brushRef="#br2" timeOffset="177758.1672">10312 15453 42,'0'13'36,"0"-13"2,6 24 0,-6-24-22,22 18-12,-7-21 0,8 2 2,-1-12-4,3-3 2,2-3-2,-6-2 1,-4-3-2,-5 2 2,-9 1-2,-6 5 0,-9 7 0,-6 7 0,-4 7 0,-3 10-1,0 7 0,1 3 0,5 5 1,7 1-2,7 2 2,5-1-3,8-7 0,3-7-3,18 7-19,-6-21-16,10 2-1,-1-10-1,10 0 1</inkml:trace>
  <inkml:trace contextRef="#ctx0" brushRef="#br2" timeOffset="178508.2101">11364 15307 54,'0'0'39,"0"0"-2,-7 16 1,7 0-34,1 8-1,-2 5 0,1 6-1,-4 2 0,4 3-1,-1-4 2,2-3-2,-2-7 1,1-7-1,0-19 1,0 11 0,0-11-1,6-26 0,-2 2-1,2-5 2,0-4-2,4-2 2,2 1-2,0 0 0,-1 6-1,5 3 1,2 10-2,-2 2-1,5 10 0,-1 2-1,4 5 1,-1 1-1,3 4 1,-3-3 1,2 3 0,-4-3 1,-2-4 1,-2 1 1,-8-2 0,-9-1 1,0 0 0,0 0 0,3 11 0,-3-11 0,-20 13-1,7 1 0,-1 2 2,4 5-2,-2-1 1,4 8-1,3 1 1,9 0-2,1 0 2,7-6-1,6-7-1,7-7 0,4-9 0,1-7 0,-1-11 0,4-8 1,-7-7-1,-4-5 2,-3-3-3,-15 3 1,-1 4-1,-8 3-1,-3 6-2,-6 4-3,14 21-9,-30-3-24,30 3 1,-18 14-1,18 1 2</inkml:trace>
  <inkml:trace contextRef="#ctx0" brushRef="#br2" timeOffset="178878.2313">12186 15301 56,'-10'-1'39,"10"1"0,-33 8-1,21 1-30,-14-3-3,3 6-1,-1-2-1,2 4 0,8 0-1,3 1-1,7-2 1,4 2-1,5-4-1,8 0 0,7-5 0,4 0 1,2-3-1,0 0 0,1 2 1,-6 1-2,-3 5 2,-5 5-1,-8 7 1,-7 4-1,-6 6 1,-1 1-2,-2 1 0,-2-7-1,4-2-2,9-26-7,6 15-23,0-35-6,17-1-2,-6-21 2</inkml:trace>
  <inkml:trace contextRef="#ctx0" brushRef="#br2" timeOffset="179232.2515">12384 15425 48,'-7'12'40,"10"5"-1,-3-17 1,9 22-22,2-23-13,10 2 0,-1-6-1,7-1-1,-3-3-1,0-1 1,-5-3-2,-1 1 0,-5-3 0,-11-2-1,3 1 1,-5-3-1,-9 3 1,3 1-1,-8 6 1,2 8-1,-4 8 1,1 12 0,-3 10 0,3 6-1,2 5 0,4 1 0,6-4 1,9-3-3,9-9-1,8-18-4,25 0-13,-10-32-10,28 5-11,0-19-1,19 3 0</inkml:trace>
  <inkml:trace contextRef="#ctx0" brushRef="#br2" timeOffset="179840.2863">13494 15359 56,'-16'-1'36,"3"6"1,-10-5-9,7 14-22,-11-5-1,8 8 2,-5-2-2,9 5-3,-2-1 3,7 4-3,7-1 1,4 2-2,6-4 1,5-2-2,6-3 0,5-5 2,4-7-2,-2-10 1,2-5 0,1-10 0,-7-2-1,-4-6 1,-5 0-1,-8 2 1,-7 2-3,-9 5 2,-3 10-3,-4 7 2,0 8-2,-2 1-1,10 12-1,-1-12-11,26 13-18,-3-17-4,21 2 1,2-13-1</inkml:trace>
  <inkml:trace contextRef="#ctx0" brushRef="#br2" timeOffset="180040.2977">13958 15315 86,'0'28'40,"-17"-3"-1,6 17-9,-9-4-27,4 4-2,1 1 0,3-3-2,7-1 0,5-10-3,10-7 0,-10-22-7,38-3-28,-15-30 1,11-1-2,-4-21 2</inkml:trace>
  <inkml:trace contextRef="#ctx0" brushRef="#br2" timeOffset="180491.3235">14306 14902 66,'0'0'40,"0"0"0,0 0 0,-15 6-33,15-6-3,0 19-2,3 1 0,0 10-1,-2 13 0,-1 10 0,0 10 0,-1 10-1,-5 5-1,-2 6 0,-3-3-2,4 0-1,-4-17-5,15 5-19,-14-30-13,11-5 0,-1-34 2</inkml:trace>
  <inkml:trace contextRef="#ctx0" brushRef="#br2" timeOffset="180704.3357">13964 15194 78,'-15'6'43,"-6"-9"-3,21 3-2,-23 19-43,12-33-33,11 14-1,11-17-3,5 13 1</inkml:trace>
  <inkml:trace contextRef="#ctx0" brushRef="#br2" timeOffset="181111.359">15283 15252 63,'0'0'40,"0"0"-3,-10 21 2,-5 3-35,6 9-1,-1 6-3,3 3-1,-2 3 0,7-4-3,8-2-3,-7-19-30,19-2 0,-6-25-3,16-7 3</inkml:trace>
  <inkml:trace contextRef="#ctx0" brushRef="#br2" timeOffset="181260.3675">15369 15047 48,'-36'-18'37,"5"16"0,2-5-3,11 11-20,18-4-21,-15 10-27,34-2-1,2-9-2,20 6 1</inkml:trace>
  <inkml:trace contextRef="#ctx0" brushRef="#br2" timeOffset="181567.3851">15684 15109 64,'-2'20'38,"-14"-4"-1,2 9 2,-4-6-35,0 3-1,4-1-1,3 0-1,4-1 0,3-2 0,9-1 0,5-4 0,4-4-1,2-2 1,2 0-1,1 0 1,-1-2 0,-3 6 0,-3-2 0,-6 4 1,-1 2-1,-5 6 1,-6-1-2,-2 0-1,-1 1 0,-2-4-4,6 0-2,-8-16-18,15 11-14,-2-12-2,0 0 1,12-19 1</inkml:trace>
  <inkml:trace contextRef="#ctx0" brushRef="#br2" timeOffset="181943.4066">16546 15164 51,'0'-14'37,"-7"-2"0,7 16-1,-30-2-30,9 12 0,-3 5-1,-3 10-1,2 2-1,3 5-1,6-3 0,10-1-2,11-5-2,6-9-2,20 1-6,-4-20-27,23 5 0,-1-15-2,11 3 2</inkml:trace>
  <inkml:trace contextRef="#ctx0" brushRef="#br2" timeOffset="182261.4248">16926 15145 71,'-23'11'38,"13"5"-1,-10-7-8,6 14-25,0 1-1,5 8 0,-1-2 0,10 0 0,0-4-1,9-3 1,0-10-2,10-9 1,0-8-1,8-11 0,-3-11 0,1 0-1,-3-4 1,-5-2-1,-4 3 0,-9 5 0,-5 5-1,-7 8 0,-5 5-2,-2 4 0,1 6-2,-4-4-4,17 17-15,-12-14-14,18 8 0,-5-11-1,12 11 2</inkml:trace>
  <inkml:trace contextRef="#ctx0" brushRef="#br2" timeOffset="182641.4465">17272 15186 61,'0'0'38,"-5"-12"-2,5 12 2,-17 4-32,17-4-2,-19 7 0,9 2-1,-3 1 1,2 6 0,-1 6-1,1 4-1,0 3 0,5 0 1,1-1-2,6 1 0,4-7 0,4-5 0,5-9-1,8-9 0,-1-9 0,5-8-1,-3-2 1,-1-7 0,-7 2 0,-1-2-1,-7 2 1,-9 4 0,-2 4-1,-7 3-1,0 5-1,-3-3-1,14 12-3,-21-22-6,21 22-12,4-16-9,13 10-5,-7-12 1,19 2 1</inkml:trace>
  <inkml:trace contextRef="#ctx0" brushRef="#br2" timeOffset="182845.4582">17634 14823 80,'-5'-15'41,"5"15"-1,-11 4 1,7 15-36,-5 6-3,1 15-1,1 11-1,0 9-1,2 6-1,1 1-2,4 4-6,-8-19-13,16 8-16,-8-23-1,13-4-2,-6-19 2</inkml:trace>
  <inkml:trace contextRef="#ctx0" brushRef="#br2" timeOffset="183329.4859">17777 15226 70,'-12'11'39,"10"10"0,-3-9 1,9 5-35,6-10-1,12-1-1,7-12-1,8-4 0,4-13 0,5-4-1,-4-5 0,-4-1 0,-9-2 0,-6 4-1,-14 2 1,-10 4-1,-13 7 1,-9 7-1,-5 6 1,-5 9-1,0 8 0,3 9 1,2 8-1,3 8 0,9 3-1,6 0 0,10 2-3,8-9-1,12 3-7,-1-27-12,23 10-5,-3-24-10,12 4-1,-4-20 1</inkml:trace>
  <inkml:trace contextRef="#ctx0" brushRef="#br2" timeOffset="183738.5093">18402 15141 61,'0'0'39,"-14"4"-1,14-4 2,-15 6-31,15-6-3,-13 5-1,13-5-1,-22 15-1,11-1 0,-7 4 0,2 4-1,0 3-1,2 2 0,1-1 0,9-4-1,6-3 0,-2-19 1,29 7-1,-5-20 0,9-12 0,6-11 0,3-9 1,0-6-1,-2-4 0,-5-1 0,-4 2 1,-7 5-1,-6 8 1,-11 13-1,-4 10 0,-3 18 0,0 0 0,-18 24-1,7 9-1,0 6-1,5 11-4,-8-12-11,24 17-5,-15-23-3,26 10-7,-5-24-8,15 2 2</inkml:trace>
  <inkml:trace contextRef="#ctx0" brushRef="#br2" timeOffset="183874.517">18811 15284 66,'-6'32'41,"-10"-5"-3,9 8-1,-1-8-34,-11-10-35,24 7-6,-5-24-3,12 21 1</inkml:trace>
  <inkml:trace contextRef="#ctx0" brushRef="#br2" timeOffset="184399.5471">19373 15088 75,'0'0'39,"-24"-15"-1,24 15-10,-26-3-22,14 8-2,-5 3-1,2 7 0,-2 6-1,0 8 0,0 2-1,5 5 0,1-1 0,9 0-1,6-7-2,7-11 0,16-6-3,6-17-2,20-3-8,-5-24-19,22 8-3,-6-20-1,4 9 1</inkml:trace>
  <inkml:trace contextRef="#ctx0" brushRef="#br2" timeOffset="184677.563">19783 15037 57,'0'0'39,"-23"12"-1,8 13 1,-13-12-21,8 19-12,-3-2-1,9 6-2,5-4-1,4 3 0,9-5-2,6-6 1,9-8 0,5-5-1,4-9 0,0-11 0,-1-4 0,-2-8 0,-6-7 0,-5-1 0,-4-3-1,-7-1 0,-5 4-1,-4 1-1,-2 7-1,-3 4-3,11 17-3,-20-18-12,22 28-6,-2-10-9,0 0-1,0 0 1</inkml:trace>
  <inkml:trace contextRef="#ctx0" brushRef="#br2" timeOffset="184899.5757">20157 14787 74,'-2'18'39,"-11"3"-1,10 17-1,-7 1-33,9 11-2,-2 4-1,2 5-2,3 1-2,0-11-3,12 7-19,-12-23-12,12-2-1,-14-31-1,30 10 1</inkml:trace>
  <inkml:trace contextRef="#ctx0" brushRef="#br2" timeOffset="185099.5871">20454 14731 59,'0'0'42,"-6"-9"-2,2 29 0,-8 4-17,1 21-19,1 5-2,-2 3-3,1 2-2,1-7-3,10 9-11,-15-25-13,19 5-9,-9-18-2,13-1 1</inkml:trace>
  <inkml:trace contextRef="#ctx0" brushRef="#br2" timeOffset="185639.618">20645 15014 54,'-18'8'39,"16"5"-1,2-13 1,2 16-28,12-12-7,9 1-1,8-11 0,7 1-1,0-9 0,7 1-1,-5-4 0,-7 1 1,-7-5-1,-10 2 1,-10 1-1,-9 1 1,-9 2-1,-10 1 0,-5 3 0,-3 6 0,-1 2-1,-2 11 0,1 9 1,3 7-1,4 3 1,7 9-1,3 5 1,10-1-1,10-2-1,10-6-1,9-6-2,6-14-3,17 2-6,-4-25-10,26 8-7,-12-21-8,13 5-1,-8-14 1</inkml:trace>
  <inkml:trace contextRef="#ctx0" brushRef="#br2" timeOffset="185894.6326">21316 14934 59,'-12'-7'39,"12"7"-2,-31 9 2,24 4-28,-14-1-5,7 5 0,-2 3-2,1 6 0,-2 1-1,7 4-1,-2 1 0,4-1 0,6-3-1,4-3-1,10-7 0,5-10-1,11-10 0,10-12-3,12-9-1,0-13-2,15 4-10,-10-28-8,21 16-4,-23-16-10,8 11 0,-21-9 2</inkml:trace>
  <inkml:trace contextRef="#ctx0" brushRef="#br2" timeOffset="186101.6444">21677 14538 81,'-20'8'39,"11"18"0,-5 0-1,4 14-34,3 4-1,2 9-2,-3 7 0,4 6 0,-4 0-2,3 1 0,0-1-2,0-12-4,10 4-14,-10-30-11,15-3-7,-10-25-2,24 2 2</inkml:trace>
  <inkml:trace contextRef="#ctx0" brushRef="#br2" timeOffset="186301.6559">21577 14904 80,'0'0'41,"-22"-11"-1,22 11 1,0 0-37,0 0-2,26-9-3,-7 1-1,8 2-1,1 0-3,12 8-7,-9-17-12,20 18-13,-12-10-1,7 9 0,-4-7 1</inkml:trace>
  <inkml:trace contextRef="#ctx0" brushRef="#br2" timeOffset="186690.6781">21932 14976 59,'-14'9'39,"9"10"-1,5-19 1,0 18-28,0-18-7,23 5-1,-6-10 0,9-2 0,0-7 0,2-3-2,-2-5 1,0-3-1,-4 1 0,-6-3-1,-4 4 1,-8 1-1,-7 4 0,-7 5 0,0 6 0,-7 7 0,-1 8 0,-3 7 0,3 6 0,-1 5 0,5 5 0,5-2 1,7 4-2,4-6 1,10-3-3,3-5 0,13-5-2,4-10-3,18 7-11,-11-22-6,23 11-7,-13-18-6,15 5 1,-7-9 1</inkml:trace>
  <inkml:trace contextRef="#ctx0" brushRef="#br2" timeOffset="187074.7001">22623 14869 59,'0'0'37,"-19"-11"1,7 17-1,-16-8-27,11 10-5,-3-2 0,5 5-2,-3 4 0,4 2 0,0 4 0,3 2-1,1 1 0,1 2 0,6-1 0,3-3-1,5-6-1,7-7 1,4-6-1,9-9 0,7-10 0,5-12 0,4-8 0,-1-6-1,0-5 1,-2-4 0,-9 1 1,-8 1 1,-8 5-1,-11 5 0,-6 9 1,-6 12-1,-3 14-1,-5 14 2,0 12-3,5 14-1,1 11 0,3 0-3,11 10-3,-4-19-10,26 10-4,-14-27-5,27 7-5,-12-25-9,15-2 1</inkml:trace>
  <inkml:trace contextRef="#ctx0" brushRef="#br2" timeOffset="187871.7457">13841 16361 30,'0'0'36,"-4"-19"3,4 19-3,-27-25-17,10 19-12,-17-3 0,3 10-3,-8 3 0,-4 7-1,-1 6 0,1 13 0,2 3-1,7 9 1,8 2-1,5 2-1,11 2 1,12-8-1,9-3 0,9-12-1,10-6 1,13-15 0,3-12-1,1-10 1,5-11-1,-4-7 0,-7-6 1,-2-5-1,-10 2 1,-10 1-1,-5 7 0,-3 5 0,-7 13 0,-4 19 0,0 0 0,-4 14 0,-2 17 0,3 14-1,1 6-1,2 0-1,9 2-2,3-5-2,12 0-6,-2-31-9,22 9-2,-15-37-6,21 5-8,-13-23 2</inkml:trace>
  <inkml:trace contextRef="#ctx0" brushRef="#br2" timeOffset="188208.7649">14226 16455 62,'-1'-10'37,"-13"-8"0,14 18 1,-19 7-32,13 9-1,-1 6-2,2 9-1,-1 4 0,5 6-1,-1-1 0,1-2 1,1-7-1,3-8 0,2-9 0,-5-14 0,17-8 0,-1-11 0,-1-15 0,4-2-1,0-6 1,0-2 0,1 1 0,-6 6-1,0 7 0,-5 7 0,-9 23 1,14-5-2,-13 20 1,3 8-1,6 7-1,-2 3-1,7 6-1,1-4-2,17 4-6,-13-25-8,26 15-4,-17-36-2,22 11-11,-10-20 0</inkml:trace>
  <inkml:trace contextRef="#ctx0" brushRef="#br2" timeOffset="188615.7882">14821 16432 53,'0'0'37,"-22"-9"0,22 9-1,-17 8-31,17-8 1,-16 17-2,9 4 1,-2 2-1,2 6 0,-3-1-1,7 4 0,1-3 0,3-3-1,7-5-1,5-9 0,8-9-1,3-13 0,8-12 0,4-14 0,4-8 0,-1-9 1,-1-4-1,-5-4 1,-4-1-1,-7 8 1,-11 6-1,-6 7 2,-9 13-2,-4 15 1,-5 13-1,1 15-1,-3 15 1,1 14-1,5 12 1,-1 9-3,11 3 0,5-11-5,19 7-9,-9-31-5,29 11-3,-11-42-4,28 8-10,-5-30 0</inkml:trace>
  <inkml:trace contextRef="#ctx0" brushRef="#br2" timeOffset="189057.8135">16232 16320 40,'-2'-21'36,"-14"-12"1,5 19-16,-17-11 6,5 17-17,-14 2-5,7 17-2,-7 5 2,5 7-3,-1 2 2,9 3-3,6-4 2,11 0-3,8-5 2,13-4-1,9-7 0,6-1 0,5-3-1,0 1 1,-1 1-1,-3 4 1,-7 4-1,-3 4 1,-10 9-1,-5-2 1,-5 6-1,-5 1 0,-1-2-1,-4-4 0,3-2-1,0-10-3,7-1-1,0-13-9,23-9-7,-13-26-3,29 13-6,-10-23-6,13 5 0</inkml:trace>
  <inkml:trace contextRef="#ctx0" brushRef="#br2" timeOffset="189380.832">16520 16314 57,'10'-2'37,"-10"2"1,-9 21-2,-6-5-28,6 12-1,-5 1-2,3 10-1,0 0 0,3 3-1,1-4-1,5-4 0,6-4-1,4-10 0,6-8 0,6-11-1,2-12 0,3-8 0,-1-10 0,2-2 0,-9-7 1,-3 1-1,-8-5 0,-4 4 0,-5 7 0,-6 2-1,-3 7 0,-2 4-2,1 9-1,-3 1-3,16 8-8,-16 3-6,23 18-4,-7-21-3,18 11-12,-1-10 3</inkml:trace>
  <inkml:trace contextRef="#ctx0" brushRef="#br2" timeOffset="189702.8504">17005 15888 55,'4'-25'42,"9"20"-2,-13 5 1,10 13-22,-17 13-16,1 19-1,-6 14 0,2 15-2,-5 8 0,2 10-1,4 4-1,0-6-2,13-7-3,-4-25-10,25 9-8,-14-37-8,22 3-6,-4-31 1,15-4 0</inkml:trace>
  <inkml:trace contextRef="#ctx0" brushRef="#br2" timeOffset="190176.8775">17441 16379 49,'-19'-12'37,"19"12"-1,-20-14 0,20 14-30,-12-20 1,12 20-1,-11-15-1,11 15 1,-19-1-2,3 10 0,-4 9-1,-4 12 0,0 4-1,-1 9 0,4 3 0,6-1-1,8-2 0,9-9 0,11-14 0,11-14-1,10-20 0,9-15 1,6-11-1,0-15 0,3-4 0,-4-4 1,-8-3-1,-8-1 1,-10 10-1,-10 1 1,-9 9 0,-2 8 0,-7 8-1,-2 9-1,8 22 2,-15 5-1,7 20 0,2 18-1,0 13 1,4 12-1,4 9 0,-2-2-5,14 4-5,-5-30-6,20 12-4,-9-41-3,27 10-2,-16-42-4,18 11-8,-13-19 3</inkml:trace>
  <inkml:trace contextRef="#ctx0" brushRef="#br2" timeOffset="190296.8844">17939 16548 17,'0'0'27,"6"37"3,-22-20 11,11 15-2,-13-20-1,11-2-25,7-10-29,-4-22-9,21 8-9,-8-26-6,12 2-5,0-14 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0:33:41.24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2393 1001 82,'0'0'36,"8"-50"2,-8 50-7,0 0-25,-27-57-1,27 57 1,-53-19-1,53 19 0,-81 5 1,39 9-2,-64 28 0,-18 21-1,-2 15 0,2 12-1,15 14 0,21 1-1,31-2-2,41-19 1,17-8 0,22-13 0,23-9-1,22-9 0,16-14-3,20-6-6,-4-23-22,25 2-8,-14-16 1,7 0-2</inkml:trace>
  <inkml:trace contextRef="#ctx0" brushRef="#br0" timeOffset="432.0247">2567 1455 101,'1'16'39,"0"-1"0,14 6-1,5-8-36,13-2 0,3-6 0,8-4 0,3-4 0,1-9-1,-3-2 0,-1-9-1,-8-1 1,-7-4-1,-12 0 1,-8-1-1,-11-2 1,-12 4-1,-11 2 1,-8 10 0,-9 9 0,-4 13 0,-4 11 0,-2 12 1,1 13-1,7 9-1,7 5 1,13 5-1,19-7 1,10-7-3,27-10 0,13-11-2,23-13-1,5-20-2,29-3-23,-11-18-9,7-5 0,-15-5-1,0 0 1</inkml:trace>
  <inkml:trace contextRef="#ctx0" brushRef="#br0" timeOffset="783.0448">3395 1401 98,'-23'13'38,"9"14"3,-13 6-2,9 9-35,-3 3 1,7 5-2,-1-4 1,7-2-3,3-4 1,5-11-1,6-12 0,8-10 1,2-12-1,7-12-1,4-13 1,1-10 0,1-5 0,4-6 1,-4-3-2,-1 1 2,-4 10-2,-2 7 1,-5 14-1,-2 7 0,-4 15 0,-11 0 0,12 28-1,-8 4 0,2 1 0,1 9-1,5-1 0,2-3-3,9-8-3,0-17-9,31-6-13,-8-22-9,18-5 0,-4-20-1,13-11 1</inkml:trace>
  <inkml:trace contextRef="#ctx0" brushRef="#br0" timeOffset="982.0562">4299 1007 97,'15'-51'42,"-15"51"2,1-13-2,-9 26-27,-5 26-13,-16 35-1,2 27 0,-5 18-2,16-8-2,4-8-2,3-31-4,17-7-22,-17-20-9,13-12-1,-6-20 0</inkml:trace>
  <inkml:trace contextRef="#ctx0" brushRef="#br0" timeOffset="1487.0851">4088 1328 108,'-18'11'41,"17"10"1,-1-6 0,18-4-37,5-3-2,15-7 0,6-8 0,3-2-1,7-4 0,-4-4-1,0 1 0,-5 1-1,-8 0 2,-9 6-2,-6 5 0,-7 7 0,-9 6 0,-5 9 0,-6 7 0,-4 6 0,-4 7-2,1 6 1,0 3 0,-1 0 0,4-5 1,1-7-1,5-8 0,5-6 1,0-21 0,13-1 2,0-20-2,3-6 2,0-10-1,1-8 1,1-1-2,-4-3 0,2 6 0,-4 4 0,-3 8 0,-3 4 0,2 8 0,2 6 0,3 8 0,5 4 0,7 3 0,6 2-3,12 4-7,-3-14-6,26 5-9,-16-15-9,20 4-6,-15-8 1,7 1 0</inkml:trace>
  <inkml:trace contextRef="#ctx0" brushRef="#br0" timeOffset="1654.0946">5196 1179 122,'-10'18'39,"-5"8"1,-10 11 0,-14 0-37,18 13 0,-2-2-1,10 3-1,4-4-2,7-4-1,8-11-4,2-20-6,26-8-12,-20-21-11,23-6-4,-11-17-1,7-8-1</inkml:trace>
  <inkml:trace contextRef="#ctx0" brushRef="#br0" timeOffset="1780.1018">5217 1090 119,'0'0'37,"-31"-68"-2,31 68-15,-21-59-49,21 59-11,-12-50-1,12 50-2</inkml:trace>
  <inkml:trace contextRef="#ctx0" brushRef="#br0" timeOffset="2252.1288">6395 759 107,'0'0'41,"-35"-50"1,35 50-3,-54-36-33,54 36-1,-76-13-1,76 13-2,-99 11 0,50 5 1,-7 5-1,-8 26 0,-41 28-2,15 23 0,9 5 0,30 3 0,17-15 0,27-10-3,18-21-5,15-24-4,19-12-16,-14-16-12,9-4 1,-14-13-1,-2-3-1</inkml:trace>
  <inkml:trace contextRef="#ctx0" brushRef="#br0" timeOffset="2449.1401">5484 1200 119,'-29'-3'40,"29"3"2,-19 7-2,31-7-37,9-5-1,11-3-1,-32 8-1,49-10-2,-49 10-1,62-15-6,-62 15-17,87-15-13,-87 15 0,88-20-1,-39 13 0</inkml:trace>
  <inkml:trace contextRef="#ctx0" brushRef="#br0" timeOffset="2836.1622">6168 1057 117,'0'0'40,"0"0"2,0 0-2,28 12-34,-42 9-1,-10 5-2,4 11-1,2 1-2,5 7 0,1-4 0,17-2 0,2-9 0,8-6 0,7-9 0,6-4 0,4-13 0,4-12 0,3-8 0,-2-5 0,-37 27 0,0 0 0,55-60 0,-55 60 0,32-46 0,-32 46 0,0 0 0,41-59 0,-41 59 0,11-19 0,-11 19 0,22 3 0,-19 16 0,10 12 0,0 10-6,7 1-5,18 3-8,-10-24-8,34-5-13,-8-11 0,20-7 0,-8-12 2</inkml:trace>
  <inkml:trace contextRef="#ctx0" brushRef="#br0" timeOffset="3312.1895">7133 1165 124,'-20'-56'42,"20"56"1,-31-10-5,-34 4-33,6 21-2,-21 5-3,7 20 0,7 5 0,23 8 0,20-2 0,31-12 0,12-9 0,14-8 0,4-12 0,9-10 0,4-8 0,-1-11 0,-2-11 0,-9-5 0,-39 35 0,0 0 0,52-67 0,-52 67 0,0 0 0,43-62 0,-43 62 0,5-27 0,-5 27 0,14 3 0,-14 29 0,-2 16 0,-6 21 0,7 17 0,-9 7 0,-1 7 0,-3-14 0,-4-3 0,-5-10 0,-3-9 0,-6-14 0,-5-11 0,-2-14 0,0-13-2,2-9 0,5-21-2,15-7-5,3-27-4,25-2-4,-4-32-6,35 7-10,-1-15-5,22 4-3,-1-1 5</inkml:trace>
  <inkml:trace contextRef="#ctx0" brushRef="#br0" timeOffset="3538.2024">7508 1057 100,'0'0'42,"43"-1"2,-10 9-3,-16 18-20,-26 18-19,-11 14 1,-12 7-1,12-3-2,4-4-3,11-15 1,9-12-4,4-15-3,17-9-8,-11-25-10,23-1-10,-14-13-2,11-11-1,-34 43 2</inkml:trace>
  <inkml:trace contextRef="#ctx0" brushRef="#br0" timeOffset="4026.2303">7705 1002 106,'0'0'41,"-17"-59"0,17 59-1,0 0-37,-3-59-2,3 59-1,0 0 0,0 0 0,0 0 1,0 0-2,61-4 2,-61 4 0,0 0 1,47 41 1,-47-41 0,0 0 0,55 51 0,-40-34 0,7 34 1,-19-1-4,-5 5 0,-16-2 0,-3 5 0,-4-11 0,8-1 0,11-18 0,6-9 0,0-19 0,21 0 0,0-19 0,6-12 0,-27 31 0,0 0 0,52-71 0,-52 71 0,43-57 0,-43 57 0,44-58 0,-44 58 0,35-47 0,-35 47 0,0 0 0,28-33 0,-8 35 0,-5 11 0,0 17 0,-1 15 0,-6 12-7,7-3-3,14-4-4,-3-28-3,23-2-9,-14-16-11,21-5-2,-10-10 0,9-7 2</inkml:trace>
  <inkml:trace contextRef="#ctx0" brushRef="#br0" timeOffset="4490.2568">8608 1198 119,'15'-55'42,"-15"55"1,0 0 0,0 0-38,-71-48-2,31 54-3,-18 3 0,6 20 0,2 2 0,14 9 0,15-2 0,23-5 0,11-10 0,14-8 0,3-4 0,6-11 0,3-8 0,2-11 0,-41 19 0,0 0 0,62-45 0,-62 45 0,0 0 0,64-59 0,-64 59 0,0 0 0,40-47 0,-40 47 0,0 0 0,19 6 0,-28 25 0,-1 21 0,-14 23 0,-2 17 0,-9 7 0,1 0 0,-3-13 0,4-1 0,-5-14 0,4-7 0,-5-16 0,2-12 0,-1-12-2,-4-13-2,5-2-4,-7-19-4,8 0-2,-11-21-3,13 6-6,-15-25-10,11 5-7,-7-11 1,6-3 4</inkml:trace>
  <inkml:trace contextRef="#ctx0" brushRef="#br0" timeOffset="5375.3075">2642 2181 76,'-15'-8'36,"15"8"-2,-23-15-5,23 15-22,0 0-2,0 0 0,0 0 0,22-4-2,2 3-1,11 2 1,12-3-1,14-2-1,13 0 0,14-3 0,15 0-1,10-2 0,10 1 1,14 1-1,9 0 1,10 1 0,3 3 1,12-2-1,9 0 1,9-2 0,5 2 0,13-2 0,6-3 0,9 2 0,10-2 0,8 1 0,2-6 0,3 4 0,4-1-1,-3-1 1,-3 0-2,-4 1 1,-13-3-1,-9 0 1,-14 1-2,-15-1 1,-22 1 0,-19-2 0,-25 4-1,-17 2 1,-25 3-2,-22-1 0,-16 7-3,-21-6-7,-5 14-10,-16-7-6,0 0-9,-13 2-2,13-2-3,0 0 3</inkml:trace>
  <inkml:trace contextRef="#ctx0" brushRef="#br1" timeOffset="9590.5486">1169 2929 88,'0'0'36,"0"0"0,17 22 1,-18-8-31,5 17 0,-2 5-2,-1 18-1,-1 9 0,-1 13-2,-8 9 0,0 7-1,-6 3 0,-2-1 0,0-9-1,1-11-2,5-11-3,-2-30-12,15-8-19,-2-25 1,19-18-2,-6-24 1</inkml:trace>
  <inkml:trace contextRef="#ctx0" brushRef="#br1" timeOffset="10099.5777">946 3225 98,'-50'-33'37,"12"16"2,0-4-2,29 10-32,4-7 1,27 1-1,16-9-1,22-7 0,15-5-2,16-7 0,10-6 0,7 3 0,5-1-1,-10 12-1,-12 5 1,-14 17-1,-14 12 0,-12 13 1,-20 18-1,-9 16 1,-16 18-1,-6 15 0,-12 10 0,-3 7-1,-6 3 1,2-2 0,0-2 0,5-15 0,4-11-1,6-14 1,9-17 0,5-16 0,8-15 1,6-12-1,5-14 1,-1-11-1,2-6 1,0-5-1,-1 0 1,0 3-2,-11 5 2,2 6-1,-6 14 0,0 8 0,-4 14-1,1 8 1,-1 12-1,-3 4 1,5 7-2,-2 1-1,9 1-1,-5-5-2,13 3-7,-7-29-8,24 5-16,-10-21-1,13-3-2,-5-20 2</inkml:trace>
  <inkml:trace contextRef="#ctx0" brushRef="#br1" timeOffset="10282.5881">2564 3275 110,'0'0'40,"-18"3"-1,9 24-1,-2 4-35,-4 12-1,5 7 0,-2 7-3,6 6-1,2-1-1,9 1-4,-2-23-10,20 5-20,-9-26-1,15-9-1,-6-27 0</inkml:trace>
  <inkml:trace contextRef="#ctx0" brushRef="#br1" timeOffset="10451.5978">2576 3012 96,'-29'-28'35,"10"26"0,9 2-1,10 0-35,21 12-7,4-14-25,24 9-2,8-10-1,16 6-1</inkml:trace>
  <inkml:trace contextRef="#ctx0" brushRef="#br1" timeOffset="10730.6138">3195 3024 93,'-12'27'38,"-18"-5"1,6 9-1,-7-4-31,4 5-1,0-7-2,11 4 0,3-7-2,13-1 0,12-4-1,10-1 0,7-2-1,8-2 1,2 2-1,0 1 0,-2-3 1,-8 6-1,-10 0 2,-10 4-2,-17 3 0,-9-2 0,-8 3-1,-5-3-2,1 0-5,-8-16-9,20 10-18,-4-22-5,21 5-1,-6-13 0</inkml:trace>
  <inkml:trace contextRef="#ctx0" brushRef="#br1" timeOffset="11302.6465">4659 3052 99,'0'0'40,"-19"-3"0,20 20-1,1 2-37,1 6 1,-2 13-1,0 4 1,1 6 0,1 5-2,2-1 1,2-8-2,5-8 2,5-11-2,5-16 1,2-12 0,7-16-1,3-14 1,4-11-1,-1-8 2,-2-8-2,-2 4 2,-1 0-1,-9 8-1,-3 9 1,-5 11-1,-6 15 1,-9 13-1,1 23 0,-7 10 0,-3 9-1,4 6-1,5 5 0,5 0-3,9 0-2,3-24-10,31 6-10,-7-32-14,27-5 3,-6-22-2,13-3 3</inkml:trace>
  <inkml:trace contextRef="#ctx0" brushRef="#br1" timeOffset="11588.6628">5635 2932 113,'-21'7'40,"-16"-3"0,10 18-1,-10-3-36,8 7 0,7-1-2,6 5 0,13-3 0,11-2-1,13-4 1,8-2-2,7-1 2,1-2-1,-1-2 1,-4 3-1,-5 1 1,-9 3-1,-11 4 0,-9 3-1,-10 2 0,-4-2-2,-1 1-1,-4-10-4,11 8-5,-14-26-12,24-1-14,0 0-1,11-14 1,-1-12 2</inkml:trace>
  <inkml:trace contextRef="#ctx0" brushRef="#br1" timeOffset="11934.6826">5912 3134 110,'19'12'39,"-19"-12"1,9 19-1,3-12-36,7-2 0,9-7 0,13-8-1,7-5 0,6-8-1,-2-1 0,1-5 0,-6-3-1,-7 0 1,-15-1-1,-13 5 1,-17 3-1,-10 7 1,-17 5 0,-11 10-1,-7 12 1,-4 14-1,-2 12 1,2 10-1,7 8 0,13 1 0,16 4-1,18-8-1,24-8-2,22-17-2,24-4-9,2-36-8,36 5-14,-9-30-1,14-2-3,-9-17 2</inkml:trace>
  <inkml:trace contextRef="#ctx0" brushRef="#br1" timeOffset="12220.699">6866 2829 117,'-51'3'41,"-4"21"0,-9-5 0,15 13-35,3-2-4,14 0 0,15-1-1,17-4-1,18-7 1,20-3-1,10-5 0,5 4 0,-1-4 1,-5 4-1,-8 2 2,-11 6-2,-19 7 0,-15 2 0,-12 5 0,-11-1-2,-1 1-1,-11-5-3,12 3-6,-10-22-6,23 12-7,-11-29-15,27 5 0,-12-12-2,19-1 3</inkml:trace>
  <inkml:trace contextRef="#ctx0" brushRef="#br1" timeOffset="12805.7325">8665 2736 99,'10'-6'37,"-23"-3"3,-4 23-3,-21-1-32,-6 9 0,-7 7-1,3 0-2,1 3 0,10-3 1,10-5-2,15-1 1,17-7-2,15-3 1,10-7-1,9-1 0,4-2 1,0 2-1,-5 0 1,-3 2 0,-11 4-1,-11 9 1,-10 3-1,-12 6 1,-5 0 0,-9 1-1,3-3-1,-3-4-2,8 1-2,2-22-7,23 8-10,-6-32-14,28 5-4,-3-19 0,18 3 0</inkml:trace>
  <inkml:trace contextRef="#ctx0" brushRef="#br1" timeOffset="13406.7668">9102 2744 78,'0'0'40,"-5"39"-1,-13-15 1,10 21-14,-8-4-23,2 12 1,-3 1 0,0 3-1,4-2-1,3-4-1,0-5 0,3-8-1,5-8 1,2-12-1,0-18 0,0 0 0,16-18 0,-3-12 0,-2-7 0,6-10 1,0-7-1,1-7 1,1-3-1,-1 1 0,3-1 1,0 7-1,-1 5 0,-2 6 0,4 11-1,-1 10 1,3 8 0,0 11 0,0 12-1,-2 11 1,2 8 0,-1 4 0,-1 7 1,-3 4-2,-7 4 1,-8-1 0,-5 0-1,-11-6 1,-7-3 0,-8-3 0,-10-5 0,-1-4 0,-4-4 0,3-6 0,-2-1 0,3 1 0,4 5 0,5 4 0,0 11 0,3 9 0,-1 16 0,-1 8 0,1 13 0,-2 2 0,0 6 0,5-4-1,7-6-2,8-16-1,15-13-7,9-32-5,30-6-6,-5-41-9,36-4-8,-3-32-2,21-2 3</inkml:trace>
  <inkml:trace contextRef="#ctx0" brushRef="#br1" timeOffset="13606.7783">9797 2809 112,'0'0'41,"0"0"1,-27 25-1,15 1-38,-6 15-1,1 14-1,1 4-1,0 3-2,7 0-2,2-9-2,15 2-10,-9-31-8,25 5-14,-10-32-2,15-8-1,-1-23 2</inkml:trace>
  <inkml:trace contextRef="#ctx0" brushRef="#br1" timeOffset="14105.8068">9923 2516 104,'-19'-13'39,"19"13"-1,0 0-3,0 0-37,23 20-4,7-18-2,21 11-3,-8-9 0,15 9 4,-10-5 2,-2 7 3,-12 4 3,-8 0 2,-6 17 6,-20-9 2,3 18 2,-21-7-4,6 13-1,-7-7-2,2 8 0,-1-4-2,5-6-1,3-7-1,3-2 0,3-10-1,6-11 0,-2-12-1,25-9 0,-4-11 0,1-10 1,3-3-1,-1-11 1,5-1 0,-2-1-1,-3 2 1,-6 7 0,-2 5 0,-6 10-1,0 7 1,-10 15 0,15 6-1,-8 12 0,-3 11 0,1 8-2,1 9 0,3-2-2,0 12-2,1-14-7,13 9-4,-12-27-5,30 10-7,-10-31-11,21-5 1,-8-22 0,18-8 3</inkml:trace>
  <inkml:trace contextRef="#ctx0" brushRef="#br1" timeOffset="14508.8299">11025 2687 111,'-19'37'40,"-15"-5"1,10 21-1,-3-6-37,5 5 1,1-2-1,7-5-1,4-7-2,3-7 1,7-8-1,0-23 1,16 6-1,0-22 1,5-12-1,4-8 1,2-8 0,4-5 0,0-5-1,-1 1 1,1 3-1,-8 12 0,-3 5 1,-1 13-1,-4 12 1,-6 14-1,-2 13 0,-4 10 0,-3 9-1,-1 4 0,1 3-1,0-2-1,6-1-1,2-11-2,16-1-6,-4-23-3,25 7-5,-10-35-6,24 8-9,-11-20-3,8-1 1,-8-12 2</inkml:trace>
  <inkml:trace contextRef="#ctx0" brushRef="#br1" timeOffset="14692.8404">11646 2709 110,'-10'6'40,"-2"20"0,-13-1 0,6 13-34,-7 5-2,4 6-2,4-2 0,4-3-2,7-5-1,9-9-2,8-6-4,-10-24-6,34 9-7,-21-31-8,21 4-11,-15-20-1,14-2 0,-12-16 3</inkml:trace>
  <inkml:trace contextRef="#ctx0" brushRef="#br1" timeOffset="15126.8652">11766 2446 108,'0'0'40,"-18"-11"-1,18 24-1,-4 0-36,11 1-2,11 2 0,2 1-1,10 0 1,6-2 0,1 0 1,-1 2 0,-6 0 1,-5 4 1,-10-1 0,-8 13 0,-11-1 0,-6 8 0,-5-2-1,-2 6 0,2-6-1,1-1 0,5-6-1,7-11 1,2-20-1,20 6 0,4-20 0,2-10 0,5-12 1,8-8-1,1-3 2,0-2-2,-4 7 0,-6 8 0,-5 5 0,-9 18 0,-5 12 0,-7 15 0,-6 11-2,-5 6-1,5 11-1,-3 0-3,12 8-7,-2-18-3,21 15-4,-7-32-7,27 9-9,-2-19-3,14-2 3,-1-15 2</inkml:trace>
  <inkml:trace contextRef="#ctx0" brushRef="#br1" timeOffset="15577.891">12822 2698 110,'-27'-24'41,"7"16"0,-19-5-1,10 5-34,-16 15-2,-2 12 0,0 0-2,5 8 1,7-1-2,7 4 0,11-2 1,14-4-2,13-4 0,10-10 0,8-5 0,6-5 0,6-6 0,4-9 0,4-8 0,-5-4 0,2-5 0,-1 0 0,-1 1 0,-10 4 0,-1 4 0,-13 12 0,-19 11 0,8 19-2,-20 16 2,-11 14 2,-12 19-2,-6 20 0,-3 14 0,-2 6 0,3 5-2,1-1 2,3-5-1,0-11 0,1-13 0,4-17-2,-1-19 0,-2-18-1,2-10-2,-5-27-4,9-1-4,-11-31-4,20 4-4,-18-37-6,25 4-8,-8-26-2,18-11 1</inkml:trace>
  <inkml:trace contextRef="#ctx0" brushRef="#br1" timeOffset="16282.9313">14328 2040 93,'-3'-13'38,"3"13"1,-16 11-2,-1 14-33,2 13-1,-1 20 1,-5 11-2,1 15 1,-2 9-1,3 3 0,2 2-2,5-6 0,2-10-3,5-18-5,15 1-18,-5-30-12,13-6 0,-9-23-1,11-3 1</inkml:trace>
  <inkml:trace contextRef="#ctx0" brushRef="#br1" timeOffset="16779.9598">14075 2532 111,'0'0'39,"-16"-18"0,22 32-6,4-9-30,12 5 0,7 0-1,9 3 1,6-1-1,10 0 1,4-4-2,4-2 1,4-4-2,-4-2 2,-5-3-2,-2-1 1,-10 1-1,-9-2 0,-10 2 0,-10-2-1,-16 5 2,0 0-1,-9 8 1,-12 3-1,-6 5 1,-2 7 1,-3 4-2,1 2 1,3 4 0,10-1-1,8-1 0,10-5 0,13-5 0,9-9 0,15-7 0,1-6 0,10-14-1,-4-5 1,1-10-1,-9-5 1,-9-3-2,-11-4 0,-14 1 0,-16 5-1,-9 5 1,-11 6-2,-5 9 0,-8 2-2,13 17-5,-6-11-6,30 27-6,-2-19-9,32 17-7,8-9-1,25 8 1</inkml:trace>
  <inkml:trace contextRef="#ctx0" brushRef="#br1" timeOffset="17296.9893">16327 2450 89,'18'-13'38,"-17"-8"-1,-1 21 2,-21-5-32,-1 12-3,-10 4 1,2 6-1,-8 8-1,4 2 1,-2 3-2,13-3 2,9 5-3,9-7 1,13-6-2,7 1 2,6-7-2,10-1 0,0-3 0,-3 2 0,0-2 0,-7 9 1,-8-1-1,-5 2 0,-10 7 0,-8-2 1,-2 4-1,-3-6 0,-3 3-2,2-8-2,4-1-2,-1-10-5,21 10-10,-8-16-6,19-11-12,-2-6-1,17 5 0,-2-12 2</inkml:trace>
  <inkml:trace contextRef="#ctx0" brushRef="#br1" timeOffset="17665.0104">16668 2695 102,'0'0'39,"6"13"0,-6-13-1,24-8-33,-4-3-3,11-3 1,7-9-1,6-8-2,3 0 1,-4-2-2,-5-3 2,-9 1-2,-15 4 2,-14 3-1,-14 5 1,-16 12 0,-13 6 1,-11 11-1,-7 12 0,0 7 2,4 12-2,4 3 1,10 3-1,13 5 1,18-5-2,21-6-1,20-5-1,15-11-3,20-4-1,10-18-6,18 9-7,-12-32-6,23 12-9,-23-20-5,8 3 1,-20-10 0</inkml:trace>
  <inkml:trace contextRef="#ctx0" brushRef="#br1" timeOffset="18199.0409">17427 2422 100,'-26'0'38,"10"25"2,-8-5-1,-4 22-34,8 6-1,6 8-1,0 6-1,4-1 1,1-4-2,4-4 1,4-7-2,3-11 0,1-13 0,4-12 1,4-15-1,3-12 0,6-14 0,1-9 1,2-12-1,3-6-1,0-9 1,2-4-1,-2 0 1,0 4-1,-3 6 1,-3 9-1,-1 7 1,2 11 0,1 11 0,1 10 0,1 12 0,2 10 0,0 4 0,-3 10 0,-3 7-1,-7 4 1,-8 9-1,-7 3 3,-11 4-3,-13 3 3,-9 1-2,-8-4 1,-8-3-1,0-3 1,-1-5 0,3-2-2,2-3 1,5 1 0,6 2 0,6 2 0,4 8 0,2 7 0,0 4 0,-2 8 0,1 3-2,-3-1-1,1 3-4,-9-15-6,19 10-5,-14-32-5,26 9-6,-5-30-11,20-7-1,7-23 2</inkml:trace>
  <inkml:trace contextRef="#ctx0" brushRef="#br1" timeOffset="19138.0946">18248 2479 78,'5'-30'38,"-4"12"0,-16-8 1,1 13-32,-15 2-2,-6 16 1,-11 4-1,-3 15-1,-4 13 0,1 5 0,0 3-1,9 7 1,6-4-3,11-4 1,13-6 0,16-10-1,13-12-1,19-9 0,10-13 0,8-14 0,7-7 0,3-9 0,-3-6 0,-8 2-1,-4-3 1,-16 8 0,-9 6 0,-12 7-2,-11 22 2,0 0 0,-24 8 0,5 17 1,-4 9-1,4 8 2,5 4-2,4 1 0,16-4 0,11-9-1,14-9 0,10-11-2,12-8 1,4-12-1,6-9 1,-5-6 1,-6-3 0,-8-4 0,-10 7 1,-10-3 0,-12 4 1,-4 6 0,-8 14 1,0 0-1,-18 0 0,4 16 0,-1 8 1,1 4-1,-2 3 0,4 0-1,3-2 0,2-1 0,7-9 0,0-19 0,17 6 0,0-15 0,5-12 1,2-7 0,-1-6 0,0-7-2,-2-1 2,-6 0-2,-3 3 1,-4 7-1,-3 5 0,0 10 0,-1 1 0,-4 16 1,23-13-2,-1 10-1,10 5-2,3-9-4,17 13-6,-11-21-4,23 24-4,-19-32-3,18 25-6,-14-14-8,4 4 4</inkml:trace>
  <inkml:trace contextRef="#ctx0" brushRef="#br1" timeOffset="19735.1288">19566 2492 82,'-14'-8'40,"-16"-4"-2,4 17 3,-13 2-34,-1 14 0,-10 4-1,4 15 0,-2 3-2,7 4-1,5 2 0,14-2-1,7-5-1,16-8 0,18-9 0,10-12-1,13-11 1,8-8-1,8-13 1,0-11 0,-4-3-1,-2-8 1,-10 1-1,-8 3-1,-10 2 0,-10 9 0,-11 9 1,-3 17 0,-12-4 0,-2 16 0,3 8 0,-2 12 0,7 0-2,6 1 1,15 1-4,5-11-1,26 5-8,-4-33-6,34 15-3,-10-40-6,29 8-8,-14-21-3,10-4 3</inkml:trace>
  <inkml:trace contextRef="#ctx0" brushRef="#br1" timeOffset="19918.1393">20524 2016 101,'-33'12'39,"-3"30"2,-14 9-2,12 24-34,-7 3-3,5 4 0,8 0-2,4 1-1,12-1-6,1-24-5,23 9-14,-13-31-12,10-2-2,-9-19 0,4-15 0</inkml:trace>
  <inkml:trace contextRef="#ctx0" brushRef="#br1" timeOffset="20115.1505">20102 2525 103,'-10'-19'41,"10"19"1,-2-11-2,16 17-35,1-2-2,13-1-3,12 3-1,9-5-3,13 4-2,0-16-8,18 20-11,-17-21-15,10 9 1,-17-13-2,1 7 3</inkml:trace>
  <inkml:trace contextRef="#ctx0" brushRef="#br1" timeOffset="20453.1699">20712 2493 92,'-10'30'39,"-3"-13"-2,20 11 4,0-9-35,11-2 0,8-13-3,6 1 1,5-12-1,1-6-3,0-6 2,-7-5-2,-5-6 1,-7-4-1,-7 0 0,-9 1 0,-9 7 1,-8 7 0,-11 11 0,-6 9 0,-5 13 1,-4 13-1,-3 4 1,6 6 0,5 4-1,9-3 0,11-3-2,12-5-1,19-2-3,5-19-6,27 17-6,-3-30-7,31 19-6,-6-27-10,25 8-2,0-16 0</inkml:trace>
  <inkml:trace contextRef="#ctx0" brushRef="#br1" timeOffset="20921.1966">22150 1869 100,'16'-17'38,"-16"17"2,0 0-3,-7 25-34,-11 13 0,-7 13 0,-2 18 0,-5 12-1,-3 11-1,0 4 1,3 3-1,5-5-1,4-7-1,8-6-2,5-21-2,14-1-11,-11-32-14,20 0-9,-13-27 0,19 3-1</inkml:trace>
  <inkml:trace contextRef="#ctx0" brushRef="#br1" timeOffset="21091.2064">21804 2560 101,'-23'-22'39,"-6"-6"1,14 16 0,-3 1-34,18 11-2,15-2-1,17 3-2,13 1-3,13-6-1,15 0-3,1-20-10,26 15-12,-14-27-11,12 5 0,-13-14 0,2-1 1</inkml:trace>
  <inkml:trace contextRef="#ctx0" brushRef="#br1" timeOffset="21481.2287">22766 1780 113,'-34'11'41,"6"26"1,-16 4-1,12 17-38,-2 5 2,2 16-3,-3 4 0,6 7-1,4-3 0,5-5 0,8-7 0,2-3 1,5-16-2,9-12 0,4-19 0,7-12 0,12-13 0,1-9 0,0-8 0,6-12 0,-3 1 0,-1-5 0,-2 3 0,-6 7 0,-7 5 0,-4 10-3,-11 8 4,8 15 1,-9 6-2,-2 5 0,3 9-2,2 2 0,8 4-2,3-11-4,19 7-7,-8-30-7,32 16-3,-14-34-6,21 4-8,-8-20-1,9 2 3</inkml:trace>
  <inkml:trace contextRef="#ctx0" brushRef="#br1" timeOffset="21678.2399">23263 2467 126,'-28'4'40,"15"22"3,-13-7-10,1 16-28,4 4-3,1 6 1,2 2-2,9-6-2,7-3-3,6-13-1,12 2-8,-5-30-7,25 11-8,-17-28-11,16-1-1,-12-16-1,5 0 4</inkml:trace>
  <inkml:trace contextRef="#ctx0" brushRef="#br1" timeOffset="22640.295">23328 2136 116,'-5'-12'40,"5"12"1,7 12-2,8-2-37,4 6-1,7 7 0,2 1-1,7 8 1,2 1-2,1 2 1,-3 2 0,-4 1 0,-7-2 1,-4 3 1,-9-4-1,-9 1 1,-9-1 0,-5-3 0,-4-2 0,-1 2 1,-1-8-3,2-2 0,5-6 0,4-5 0,7-11 0,0 0 0,18-20 0,1-3 0,0-6 0,7-9 0,2-4 0,2-2-2,-1 1 2,-6 7-1,0 2 1,-7 12 0,-3 14 1,-13 8-2,8 21 1,-9 4 0,0 12-1,3 0 0,4 8-2,7-8-1,12 6-6,3-22-5,26 14-7,-10-34-3,27 10-7,-15-23-7,10 1 1,-15-17 3,-7-7 39,-6 10 8,-29-25 6,9 23 4,-35-17 9,6 17 9,-23-6 0,3 28-1,-8-5-34,-2 15 0,-3 10-1,1 12 0,7 6-2,5 4 0,11 4-2,9 0 0,13-6 0,6-4 0,13-9 0,4-8 0,9-9 0,3-7 0,0-10 0,-2-7 0,-3-5 0,-3-5 0,-1-1 0,-8 3 0,-6 2 0,-4 5 0,-10 20-2,0 0 2,0 0 0,-20 28 2,0 15-2,-8 7 0,-6 15 0,-4 8 0,-5 7 0,0 3 0,-1-2 0,2-1 0,5-13 0,5-11 0,6-11 0,8-14 0,8-15 0,10-16 0,0 0 0,5-32 0,12-1 0,6-7 0,8-8 0,7-7-2,11-3-2,2-4-3,8 9-3,-8-17-6,20 25-3,-20-19-5,19 26-2,-22-16-3,18 21-4,-12-6-5,8 3 5</inkml:trace>
  <inkml:trace contextRef="#ctx0" brushRef="#br1" timeOffset="22960.3133">24941 2179 109,'-44'10'43,"-12"-3"0,3 23-1,-13 2-37,19 7-1,4-1-1,16 7-1,10-1-1,19-3 2,18-5-3,8-5 0,11-3 0,3-7 0,3-4 0,-7-1 0,-4-3 0,-10 5 0,-16 1 0,-16 2 0,-16 3 0,-13 0 0,-6 6 0,-14-5-5,-4 12-7,-14-17-5,7 22-5,-30-27-2,14 24-6,-35-21-7,-14 10-4,-32-4 2</inkml:trace>
  <inkml:trace contextRef="#ctx0" brushRef="#br1" timeOffset="23601.3499">1948 5061 98,'0'0'40,"22"-1"1,7 6-3,-1-4-35,14 0-5,14 8-8,3-12-25,24 5-4,-1-10 1,19 1-2</inkml:trace>
  <inkml:trace contextRef="#ctx0" brushRef="#br1" timeOffset="23993.3724">3079 4909 94,'-42'5'39,"15"5"1,3-11-3,24 1-33,10-11-1,25-2 0,10-8-1,17-7-1,4-3 1,4-2-1,1-3-1,-9 1 1,-11-3 0,-16 5-1,-17 5 1,-18 2 0,-19 6-1,-11 7 1,-12 12-1,-9 11 1,-9 14-1,-1 11 1,1 14-2,5 10 2,12 6 0,11 1-2,18 2 2,20-6-3,25-9 0,17-12-2,26-6-7,6-28-15,28-1-13,-6-22 1,15-1-2,-15-24 2</inkml:trace>
  <inkml:trace contextRef="#ctx0" brushRef="#br1" timeOffset="24464.3993">4059 4722 98,'-37'-18'39,"1"21"2,-20 3-3,-3 24-33,5 9 0,4 10-2,6 7 1,10 1-1,16-8 0,18-3-2,15-17 2,19-13-3,14-13 1,10-17-1,1-9-1,5-13 1,-5-7-1,-7-5 0,-9-2-1,-11 2 1,-9 5 0,-9 9 0,-4 8 0,-8 16 0,-2 10 0,-7 39 1,0 13 0,-1 24 0,-3 23 1,1 20-1,1 18 3,-3 3-1,-3-1 1,-1-3-3,-4-12 2,0-18-1,-9-21 1,-3-23 0,3-25-2,-6-17 1,1-20-1,-1-17 1,2-18 0,8-12-1,6-19-2,7-9 0,12-9-2,7-8-1,15 0-2,2-11-6,27 17-6,-12-15-7,32 27-7,1-8-6,16 16-2,11 1 3</inkml:trace>
  <inkml:trace contextRef="#ctx0" brushRef="#br1" timeOffset="25148.4384">6023 4676 77,'6'-27'39,"6"16"0,-12-4-1,0 15-29,0 0-4,4 29-1,-12 2 0,1 10-1,0 8 0,-1 5-1,-1 1 0,4-3-1,1-2 1,6-7-1,-2-12 1,5-9-2,-5-22 1,19 2 1,-4-19-2,3-11 2,-3-8-2,-1-6 1,-3-6 0,3-2 0,-4-2-2,-2 7 2,1 3 0,-3 8-2,6 6 0,2 9 0,8 7-2,4 6 0,11 9-2,1 0-2,21 8-6,-7-16-8,24 18-8,-15-17-8,13 8 0,-12-12 0,0 7 2</inkml:trace>
  <inkml:trace contextRef="#ctx0" brushRef="#br1" timeOffset="25501.4586">6713 4686 96,'-37'18'38,"10"11"2,1-13-2,22 3-33,0-4-2,23-3 0,9-8 0,13-5-2,10-9 1,6-4 0,2-6-1,-2-1 0,-6-8-1,-14 0 1,-14 1-1,-17 3 0,-19 3 0,-12 7 0,-16 8 0,-6 8 0,-5 14-1,-5 9 1,3 12 0,8 8 1,9 8 0,14 3-2,12-4 2,22-3-2,16-7 1,20-12-4,27-10-1,7-23-7,32-1-11,-13-31-6,23-3-10,-10-22-1,0-3 1,-19-15 3</inkml:trace>
  <inkml:trace contextRef="#ctx0" brushRef="#br1" timeOffset="29019.6598">7847 4701 74,'14'-22'38,"4"7"0,-10-10 0,3 10-30,-11-6-1,0 9-1,-14-3-2,-5 11 0,-9 5-2,-2 10 0,-8 13 0,-4 8-1,0 10 0,3 7 0,3 2 0,13-2-1,8-4 1,17-13 0,16-16 0,19-20-1,15-20 1,12-17 0,9-16 0,6-13 0,-3-10-1,-5-7 1,-10-1 0,-9 5 0,-14 5-1,-14 10 1,-12 9 0,-8 15-1,-9 13 1,-4 18-1,-5 24 0,-2 17-1,-4 24 1,2 17-1,1 13 1,6 8-2,6 6-2,4-5-2,19 0-8,-6-25-16,24 3-9,1-26-1,21-4 0</inkml:trace>
  <inkml:trace contextRef="#ctx0" brushRef="#br1" timeOffset="29770.7028">9741 3988 74,'-1'-36'38,"-9"-2"-1,6 14 1,-11-4-31,8 13 0,-5-2-1,12 17-2,-14 0 0,10 17-2,-2 11 0,2 12 0,0 14 0,4 12-1,-4 13 0,2 7 0,-2 5-1,2 1 1,-4-5 0,4-9-1,0-11 0,-2-8 1,4-18-1,2-12 1,2-16-1,-4-13 1,20-14-1,-5-13 1,3-8 0,4-7-1,3-5 0,1-5 1,2 2-1,2 5 0,-2 10 0,1 7 0,-1 7 0,-4 12 0,-1 12 0,-3 12-1,-2 8 1,-4 5 0,-4 9 0,-3 3 0,-12 3 0,-7 0 0,-6-3 0,-14-2 0,-6-7 0,-6-4-1,-2-10 0,1-12-1,7-11-2,4-18-3,21-4-7,0-26-13,32 4-12,6-20 1,25 7-2,2-12 2</inkml:trace>
  <inkml:trace contextRef="#ctx0" brushRef="#br1" timeOffset="30007.7164">10535 3712 98,'0'0'39,"-5"31"1,-15 3-2,7 15-33,-9 19-3,-3 8 1,-3 10-1,0 6-1,1 2-1,4-4-1,8-4 0,5-9-3,11-10-3,8-27-9,27 2-23,0-30 1,24-7-1,0-25 1</inkml:trace>
  <inkml:trace contextRef="#ctx0" brushRef="#br1" timeOffset="30639.7525">10928 4232 99,'-31'16'39,"-13"3"1,7 22-1,-3-2-35,4 10-1,4 2 0,11 2-1,10-4-1,14-5 0,14-11 0,11-12-1,15-15 1,7-14-1,7-12 0,1-12 0,-4-12 0,-5-7 0,-9-3 0,-7-1-1,-18 3 0,-11 5 1,-8 8-1,-10 9 0,-7 10-1,-5 11 1,3 10-1,4 6-1,9 5 0,9 6-2,12 0 1,7-5-2,19 2 1,8-11-2,18 1 2,-5-10-1,13 2 0,-5-10 2,-5 2 2,-4 2 5,-14-6 1,-11 7 2,-17-2 1,-15 10 2,-12 5 0,-7 12 0,-18 2-2,1 11-2,-5 7-1,3 1-2,1 4 0,10 3 0,13-2-1,12-5 0,15-6-1,13-8 0,9-10 0,7-10 0,3-10 0,0-12 0,-5-11-1,-6-7 0,-7-6-1,-13-5 0,-8 1-1,-5-1-1,-3 3-2,-9 2-2,12 19-6,-12-8-9,22 30-9,-11 1-5,25 0-1,-4 5 3</inkml:trace>
  <inkml:trace contextRef="#ctx0" brushRef="#br1" timeOffset="31029.7748">12202 4248 103,'-26'3'39,"-22"-7"2,0 19-3,-7 0-32,3 13-2,4 7-1,6 8 0,9 1-2,16 3 1,16-5-1,13-9 0,16-12-1,15-15 1,9-19-1,13-12 1,2-16-1,2-14 0,-5-7 1,-4-11 0,-11-2 0,-5-5 0,-10 0 0,-12 9 0,-8 11-1,-8 14 1,-6 18-1,0 28-1,-26 11 1,3 31-1,-5 19 0,-2 12-4,8 15-4,-2-4-4,19 14-4,-1-27-10,39 9-7,4-27-8,30 0 1,15-21 3</inkml:trace>
  <inkml:trace contextRef="#ctx0" brushRef="#br1" timeOffset="31509.8023">13861 4182 90,'-8'-19'39,"8"19"-1,-29-23 1,7 20-30,-17 3-4,0 13 0,-8 4-1,3 11-1,-2 8-1,3 5 0,9 3-1,9 0-1,12 1 0,13-6-2,16-5 0,15-9-2,19-1-6,4-25-14,25 7-15,-3-22 1,12 2-1,-12-18 1</inkml:trace>
  <inkml:trace contextRef="#ctx0" brushRef="#br1" timeOffset="31907.825">14092 4291 107,'-34'18'39,"24"12"0,-3-11 0,9 0-36,21-5-2,12-5 1,11-7-1,8-7 1,7-8-1,1-6 0,-1-7 0,-5-4-1,-10 0 1,-9-1 0,-11 0 0,-15 2 0,-14 5 0,-8 8 0,-10 4-1,-9 12 1,-3 11 0,-9 11-1,2 10 0,1 11 0,7 7 0,5 0 0,11 2 0,14-4 0,20-6-1,19-15 0,23-9 0,17-18-3,18-13-1,6-17-5,16 2-8,-10-30-10,13 7-10,-19-17 0,-3 4-1,-21-16 3</inkml:trace>
  <inkml:trace contextRef="#ctx0" brushRef="#br1" timeOffset="32103.8362">15250 3554 96,'0'0'39,"-28"27"1,10 26-1,-12 15-20,1 17-15,-4 13-2,-2 9 0,3 2-2,4-4 0,12-7-3,8-18-1,15-14-3,2-30-8,29-9-15,-2-33-9,18-13 0,-3-25 0,11-7 3</inkml:trace>
  <inkml:trace contextRef="#ctx0" brushRef="#br1" timeOffset="32275.8461">15628 3617 114,'-5'15'40,"-19"19"1,1 34-1,-17 15-36,9 3-2,3 6-1,4-4-4,9 6-7,0-27-14,22 4-15,-5-25-2,18-1-1,-2-23 0</inkml:trace>
  <inkml:trace contextRef="#ctx0" brushRef="#br1" timeOffset="32893.8814">16201 3984 81,'-13'-2'39,"-11"-7"-2,12 11 2,-10-8-28,10 13-5,-8 0 0,2 8-2,-8 2-1,2 4-1,-6 0 0,3 0-1,-2-1 0,7-1 0,6-7 0,9-1-1,7-11 1,24 10-1,4-5 0,4 1 0,4 4 1,0 3-1,-3 9 0,-6 3 0,-12 6 0,-8 5 0,-11 3 1,-10 0-1,-9 0 0,-3-4-1,0-6 0,0-7-3,9-4-3,-3-17-7,26 10-14,-6-11-11,23-18 0,-3-3-2,18 4 2</inkml:trace>
  <inkml:trace contextRef="#ctx0" brushRef="#br1" timeOffset="33343.9072">17777 3602 76,'8'-57'37,"1"13"1,-18 2 0,-1 24-31,-14 3-3,-5 21 1,-16 13-1,-3 24-1,-13 14 0,-4 20-1,-1 9 1,4 8 0,5 4-2,9-4-1,12-1 0,12-10-2,15-12-1,9-16-4,15-2-4,-7-25-18,23 3-9,-16-20 0,10-3-1</inkml:trace>
  <inkml:trace contextRef="#ctx0" brushRef="#br1" timeOffset="34529.975">17126 4203 90,'-20'-22'39,"15"11"0,1-8 1,23 3-33,9 2-3,7 3-1,12-4-1,9 2 0,-2-2 0,4 4-1,-6 1 1,-5 6-1,-9 4 0,-9 2-1,-9 7 1,-10 5-1,-6 6 1,-8 6-1,-3 2 0,-2 4 0,-5 1 0,5-1-1,-2-1 2,4-7-2,3-4 1,4-9 0,0-11 0,14-1 0,2-14 0,0-3 1,5-8-1,0-4 1,2-4 0,0-2-1,-2 1 1,1 3 0,-4 4-1,1 2 0,2 6 0,2 4 0,1 5 1,5 4-1,4 1-1,0 4 1,7 2 0,-6 2 0,0 3 0,-3-3 0,-10 3 0,-7 0 0,-14-5 0,-1 22 0,-14-3 0,-8-1 0,-5 6 1,-6 5-2,1 1 2,0 4-2,8-3 1,6-1-1,10-5 1,9-3 0,13-6 0,11-9-1,10-8 1,7-7 0,7-10-1,2-5 2,1-7-1,-7-1 0,-4-2 1,-7-3-1,-10 3 0,-8 2 1,-9 4-1,-6 5 0,-5 5 1,0 5-1,5 12 0,-12-11 0,12 11 0,0 0 0,12 4 0,5-2 0,6-1 1,6 0-1,3 1 1,2 0 0,2 4-1,-9 2 1,-2 5 0,-7 4 0,-7 5-1,-8 5 0,-7 5 0,-10 0-1,-1 5 1,1-6-1,-5 0 0,5-3-1,3-7 2,3-7-1,8-14 0,15-1 1,-1-13 0,4-8 2,6-6-2,0-4 1,-1-5 0,2 0 0,-2 5 0,-9 3 0,-1 7-1,-5 8 0,-8 14 0,0 0 0,0 0 0,1 21 0,-4-1 0,5-1 0,4-2 0,6 0 0,5-13 1,11-4-1,6-8 1,7-7-1,2-6 1,1-2-1,-2 0 1,-5 0-1,-8 4 1,-6 6-2,-9 11 1,-14 2 0,-1 24 0,-8 1-1,1 7-2,-1 7-1,3 7-4,2-7-4,13 8-2,-4-17-2,23 10-3,-9-29-5,29 12-3,-14-28-3,27 4-5,3-9 4</inkml:trace>
  <inkml:trace contextRef="#ctx0" brushRef="#br1" timeOffset="35297.0189">20046 4065 70,'11'-37'39,"11"13"0,-15-5 0,6 19-26,-14-5-5,1 15-1,-8 11-2,-1 11-1,-8 10-1,4 12-1,-6 6-1,4 5 0,0 3 0,4 0-1,3-3 1,6-7-1,0-9 0,3-6 0,6-15 0,-1-6 0,-6-12 1,18-12-1,-4-10 0,-4-6 0,6-6 0,-1-10 1,-2-4-1,5-4 1,2-4-1,3 2 1,2 2-1,3 6 1,1 6-1,0 6 0,3 8 0,-2 10 0,3 8 0,-4 8-1,-1 4 1,-6 7 0,-6 2-1,-2 5 1,-10 3-1,-9 0 1,-9 4 0,-9 0 0,-9 3 0,-4-1 0,-6 1 0,-1 2 1,0 0-1,1 3-1,7 0 2,4 5-2,8 2 2,2 5-2,-2 5 1,4 3 0,-3 7 0,-1 3 0,-7 2 0,-2 2 0,-2-5 1,2-8-1,8-6-1,6-16-4,18-8-7,0-24-2,45-16-8,-10-30-7,35 10-6,-5-29-6,20-4 1,-1-21 3</inkml:trace>
  <inkml:trace contextRef="#ctx0" brushRef="#br1" timeOffset="35522.0318">20934 3217 108,'-17'49'40,"-17"8"2,5 28-3,-16 19-36,11 3-2,-2 7 0,6-1-1,5-5-3,7-8-2,12 2-6,-3-33-15,22 1-13,-1-26-1,19-8 0,1-23 0</inkml:trace>
  <inkml:trace contextRef="#ctx0" brushRef="#br1" timeOffset="35920.0545">21218 4022 113,'-24'0'42,"-20"-2"0,3 21 0,-13 0-39,4 5-1,4 3 0,4 3 0,8-2-1,8 2-1,12-2 1,12-7-1,11-8 1,13-10-1,9-5 0,10-7 0,3-8 1,4-5 0,1-3 1,-5-4-2,-3 2 0,-8 4 0,-9 3 0,-8 7 0,-16 13 0,0 0 0,-2 15 0,-12 8 0,1 6 0,-5 2-4,8 6 1,2-5-3,15 2-4,5-18-3,24 7-4,-3-31-4,32 10-8,-10-25-4,23 0-5,-9-15 2,8 0 5</inkml:trace>
  <inkml:trace contextRef="#ctx0" brushRef="#br1" timeOffset="36236.0726">21804 3926 114,'-27'5'39,"-21"-6"2,12 18-1,-14 5-36,18-2-1,3-1-1,10 3-1,12-2 1,10-4-2,10-2 1,6-4-1,6-1 1,7 0-1,-4-5 1,0 2-1,-4 1 1,-9 3-1,-7 3 1,-8 6-1,-8 2 0,-7 0 0,-4 3-1,-1-2 0,0 1-1,0-4-3,11-2-1,9-17-5,6 10-5,3-25-5,31 13-10,-11-22-7,24 2-1,-2-15 1,12 4 4</inkml:trace>
  <inkml:trace contextRef="#ctx0" brushRef="#br1" timeOffset="36770.1031">22213 3952 115,'0'0'40,"-26"11"0,7 14 1,-23 3-36,11 2-3,-2 2 1,1 3-1,3 1-1,8-4 0,6-2-1,6-7 0,3-6 0,6-17 0,13 8-1,1-16 2,1-7-1,4-9 1,1-3-1,0-6 1,2-1-1,-7-1 1,-1 3 1,-1 4-2,-5 5 0,-1 9 0,-7 14 0,0 0 0,0 0 0,-4 17 0,3 2 0,0 3 0,1-1 0,5 0 0,2-8 0,10 1 0,7-9 0,4-6 0,6-6 0,4-8 0,4-4 0,4-5 0,-3-2 0,-5-2 0,-3 5 0,-6 1 0,-7 8 0,-8 7 0,-14 7 0,4 18 0,-8 5 0,-3 4 0,-2 9-3,3 1-2,7 7-4,-1-13-5,24 8-1,-5-24-4,28 13-6,-12-28-4,26 7-7,-10-18-1,8-1 6,-3-10 3</inkml:trace>
  <inkml:trace contextRef="#ctx0" brushRef="#br1" timeOffset="37114.1228">23070 4035 122,'-1'-28'39,"1"28"2,-17-23-2,3 21-34,-16 9-1,0 9-1,-7 6-1,2 2-2,4 3 0,5 1 0,11-3 0,7-2 0,13-11 0,14-4 0,9-6 0,10-8 0,8-7 0,5-4 0,2-7 0,1-3 0,-2-1 0,-4 2 0,-9 4 0,-2 4 0,-13 5 0,-12 9 0,-12 4 0,1 20 0,-11 1 0,-4 5 0,0 10-4,-11-1-8,9 8-1,-16-11-3,13 18-3,-24-21-6,9 25-6,-31-17-3,-11 12-3,-23 3 4</inkml:trace>
  <inkml:trace contextRef="#ctx0" brushRef="#br1" timeOffset="37850.1649">2107 7064 118,'-18'1'41,"18"-1"0,-13 6-7,13-6-27,10-1-2,13-1-2,11-2-1,11 0 0,13-2-3,10-2-2,14 8-11,-7-14-14,15 12-12,-9-9-1,9 8 0,-5-10-2</inkml:trace>
  <inkml:trace contextRef="#ctx0" brushRef="#br1" timeOffset="38744.2161">3447 6858 71,'16'-16'39,"-11"-9"-2,5 10 1,-14-12-9,10 12-20,-12-4-4,6 19 0,-10-14-2,10 14-1,-20 19 0,7 5 0,-6 10-1,4 7 0,-3 5 0,4 6 0,3-1 0,6 1 0,8-7 0,5-7-1,7-8 0,6-10 0,7-11 0,7-12 0,2-8 0,0-12 0,1-10 0,0-5 1,-4-5-1,-5-1 1,-3 4-1,-6 4 0,-6 4 0,-4 11 0,-3 8 0,-7 13 0,0 0 0,7 26 0,-7 4 0,0 5 0,5 5-1,1 3 1,7 0 0,3-8-1,7-8 2,11-16-1,6-11 1,4-11 0,2-14 0,3-12 1,-5-13-2,-5-2 0,-6-1 0,-11 1 0,-9 3 0,-9 4-3,-4 11-2,-5 4-3,5 30-7,-7-27-7,18 32-7,-11-5-5,22 8-4,1-4-1,14 11 3</inkml:trace>
  <inkml:trace contextRef="#ctx0" brushRef="#br1" timeOffset="38932.2268">4779 6724 51,'-12'-9'1,"1"1"0,11 8-3,-15-10-26</inkml:trace>
  <inkml:trace contextRef="#ctx0" brushRef="#br1" timeOffset="39609.2655">4802 6789 89,'-8'-17'36,"8"17"1,-34-13 2,10 9-31,-13 0-1,1 8 0,-10 0-1,0 11-2,-4 5 0,1 8-1,3 8 0,3 4-1,4 6 0,10 4 0,9-1-1,13-4 0,9-4 0,15-11-1,13-15 0,14-14 1,8-10-1,10-17 0,4-12 2,-1-4-2,-4-10 0,-7 3 0,-9 5 0,-12 4 0,-13 10 0,-7 7 0,-13 23 0,0 0 0,-13 10 0,4 16 0,2 6 0,0 6-2,10-1-2,4-2 0,15-4-3,1-23-6,29-1-9,-8-34-6,30-2-6,-7-27-4,14-4-1,-10-17 1</inkml:trace>
  <inkml:trace contextRef="#ctx0" brushRef="#br1" timeOffset="39811.2771">5504 6139 100,'-26'44'39,"-11"16"1,3 27 1,-9 6-35,13 12 0,3 1-4,9-1 0,8-7-2,5-12-1,12-9-5,-5-24-6,20 0-16,-14-33-11,8-5 2,-16-15-2,20-19 2</inkml:trace>
  <inkml:trace contextRef="#ctx0" brushRef="#br1" timeOffset="40000.2879">5175 6797 92,'-13'-10'40,"-3"4"0,16 6 0,0 0-15,22 9-22,7-4-1,15-2-1,11 0-2,9-6-4,13 2-6,-8-17-16,19 10-12,-18-10 0,2 6-1,-20-5 2</inkml:trace>
  <inkml:trace contextRef="#ctx0" brushRef="#br1" timeOffset="40577.3209">5755 6827 112,'-24'25'40,"18"4"0,-4-13-1,24-6-36,5-12-1,8-5 0,8-11 0,3-3-1,4-9-1,-4-5 0,-5-4 1,-10 2-1,-11 4 0,-10 2 0,-9 8 0,-9 6 1,-10 11-1,-2 9 1,-6 11 0,-2 10 0,1 9 0,10 7 0,3 2 0,15-1 0,8-6-1,14-3 1,14-13 0,12-10-1,12-10 0,3-10 0,10-8 0,-9-1 0,0 0 0,-6-2 0,-12 9 0,-6 5 0,-16 12 0,-10 8 0,-12 11 0,-5 10 0,-6 4 0,-2 5-1,0-2 1,0-2 0,6-5 0,4-11 0,10-11 0,-2-11 1,21-6 0,-6-15 1,3-6-2,1-7 0,1-6 0,-2-2 0,-4 4 0,-4-3 0,3 6 0,-2 2-5,8 9-1,4-5-7,27 18-4,-2-16-4,39 18-9,2-14-3,35 7-6,18-12 1,29 3 1</inkml:trace>
  <inkml:trace contextRef="#ctx0" brushRef="#br1" timeOffset="41118.3518">8194 6123 90,'-4'-38'37,"-14"-9"1,0 8 0,-12-6-30,-3 11-2,-9 7-1,-4 17 0,-7 18-2,-2 21 0,-1 20-1,0 22 0,2 16 0,4 12 1,8 6-3,7 4 2,13 0-3,13-11 1,12-8-3,14-18 0,15-7-6,-1-22-9,22-2-12,-15-26-9,6-3 1,-14-20-1,-5-3 3</inkml:trace>
  <inkml:trace contextRef="#ctx0" brushRef="#br1" timeOffset="42336.4215">7547 6678 109,'-23'-14'39,"1"-4"2,22 18-2,8-19-33,21 4-2,11-1-1,13-1-1,2-1 1,4 5-1,3 1-1,-5 2 1,-8 7-1,-7 6-1,-12 6 1,-7 5-1,-9 6 2,-7 7-2,-8 3 0,-8 6 0,0 2 0,-4 0 0,1-2-2,-3-4 2,2-6 0,4-5 0,9-21 0,0 0 0,0 0 2,21-25-2,-4-8 0,3-5 0,3-4 0,-1-6 0,-3 4 0,1 1 0,-2 7 0,-6 4 0,1 10 0,1 6 0,2 4 0,4 6 0,3 4 0,7 1 0,4 1 0,7 0 0,5 0 0,1-1 0,-1 1 0,-3 0 0,-6 2 0,-7 4 0,-12 3 0,-10 7 0,-14 5 0,-9 2 0,-10 8 0,-9 5 0,-2 4 0,-1 0 0,2-4 0,6 0 0,11-7 0,9-6 0,15-7 0,15-11 0,14-12 0,7-7 0,6-5 0,2-8 0,0-6 0,-5-2 0,-7-2 0,-12 1 0,-8 3 0,-9 1 0,-11 4 0,-3 7 0,-8 5 0,-2 6 0,1 2 0,1 5 0,13 3 0,0 0 0,0 0 0,13 6 0,10-6 0,5 0 0,5 0 0,3 1 0,-2 3 0,0 1 0,-5 5 0,-9 3 0,-6 6 0,-8 6 0,-5 3 0,-8 7 0,-3-2 0,-6 3 0,-1-3 0,1-2 0,5-3 0,1-8 0,10-20 0,0 0 0,11-7 0,6-16 0,5-6 0,5-9 0,-2-1 0,4-2 0,-4 7 0,-6 2 0,-5 11 0,-6 9 0,-8 12 0,0 0 0,-3 17 0,-3 6 0,1 0 0,3 0 0,4 2 0,9-7 0,5-9 0,15-9 0,5-10 0,8-8 0,5-9 0,1-5 0,0-3 0,-5 2 0,-8 0 0,-11 14 0,-9 8 0,-17 11 0,5 15 0,-14 10 0,-4 12 0,-4 5 0,8 8 0,1-8 0,11 7-8,-2-17-5,19 7-3,-11-25-1,23 9-2,-15-30-4,19 11-2,-18-24-2,14 8 0,-2-6-2,3-8 2</inkml:trace>
  <inkml:trace contextRef="#ctx0" brushRef="#br1" timeOffset="43056.4627">10364 6387 104,'27'-18'37,"-12"-3"2,2 11-1,-12-3-33,-5 13-1,0 0-1,9 17-1,-14 6 1,-1 12 1,-5 5-1,2 10 1,-4 2-2,2 1 1,6-4-1,1-7 0,9-9-2,11-12 0,6-15 0,10-15 0,11-12 0,8-10 0,0-10 0,0-4 0,-2-2 0,-5 3 0,-12 6 0,-5 9 0,-13 10 0,-14 19-2,0 0 2,-12 19 2,-2 9-2,-1 8 0,5 4 0,1 4 0,8-4 0,6-5 0,8-8 0,7-11 0,8-13 0,2-12 0,2-13 0,6-9 0,-4-9 0,-2-8 0,-4 0 0,-7-2 0,-4 9 0,-5 4 0,-4 10 0,-7 5-5,-1 22-2,8-13-3,7 23-5,-15-10-1,41 23-4,-20-16-2,24 15-4,-11-18-2,20 10-3,-4-11 1,2-5 4</inkml:trace>
  <inkml:trace contextRef="#ctx0" brushRef="#br1" timeOffset="43432.4842">11587 6337 107,'-6'-25'38,"-7"22"2,-16-4-1,0 15-29,-8-1-4,-2 13-2,-2 5 1,2 11 1,-2 2-6,11 8 0,2-1 0,9 1 0,12-5 0,8-7 0,12-11 0,9-10 0,9-12 0,8-13 0,2-6 0,2-9 0,-3-6 0,-1-3 0,-8 0 0,-3 6 0,-12 5 0,-6 9 0,-10 16 0,0 0 0,-12 9 0,3 11 0,4 6 0,-2-2 0,9 11-7,3-15-4,19 6-5,-5-24-2,28 11-4,-9-27-3,22 7-4,-13-21-2,11 0 0,-6-3 1,-5-6 6</inkml:trace>
  <inkml:trace contextRef="#ctx0" brushRef="#br1" timeOffset="43733.5014">12010 6335 120,'-19'2'39,"-18"-2"1,12 15 1,-16 0-36,14 5-3,2 5 1,9 0 2,6 3-5,7-4 0,10-1 0,6-7 0,3-2 0,3-5 0,2-2 0,-2-2 0,-2-2 0,-7 0 0,-10-3 0,6 14 0,-11-3 0,-4 6 0,-5 1 0,-5 3 0,4 5 0,-3-6 0,7 8-11,-6-14-3,18 8-4,-14-23-4,24 11-9,-16-26-1,18 3-7,-7-12 0,6-5 7</inkml:trace>
  <inkml:trace contextRef="#ctx0" brushRef="#br1" timeOffset="45107.58">12756 6459 109,'-14'15'38,"11"10"3,-1-10-3,13 5-32,3-6-1,14 1-1,4-9-1,8-3-1,5-8 1,-2-6-2,2-7 0,-8-2-1,-6-3 1,-9-4-2,-12-1 2,-13 1-2,-10 4 2,-8 5-3,-8 7 3,-5 6-1,-6 11 0,-2 12 0,2 10 0,4 9 4,8 3-4,11 5 0,11 1 0,16-5 0,21-4-2,17-13 1,20-6-6,5-19-6,24 6-5,-10-28-6,19 8-6,-21-19-4,5 5-3,-25-7-2,-7 6 6,-17 9 39,-27-14 8,-2 19 6,-33-12 9,6 26 3,-23-8 7,2 19 0,-14-3 1,9 8-33,0 10-3,6 5 0,8 2 0,12 2-4,10-4 0,14-2 0,11-12 0,12-9 0,10-11 0,9-13 0,4-12 0,4-12 0,1-9 0,-2-7 0,-4-5 0,-4-4 0,-9-2 0,-9 5 0,-6 9 0,-13 11 0,-10 14 0,-9 18 0,-13 21 0,-6 18 0,-7 20 0,-2 11 0,-1 12 0,5 0 0,13 6-7,-1-17-5,27 7-4,-1-24-2,37 10-7,-11-32-4,37 11-4,-2-17-4,24-6 4,14-5 3</inkml:trace>
  <inkml:trace contextRef="#ctx0" brushRef="#br1" timeOffset="45603.6084">14828 6274 105,'-13'-8'39,"-14"-4"0,4 12 0,-14 1-34,5 11-1,-4 6 1,5 10-2,-1 8 0,5 5 1,6 4-2,10-2 2,12-5-3,12-5 1,22-13-5,11-16 2,23-11-5,11-22-6,21 2-7,-7-29-11,18 7-6,-17-17-4,7 1 2,-21-11-1</inkml:trace>
  <inkml:trace contextRef="#ctx0" brushRef="#br1" timeOffset="45790.6191">15423 5783 126,'-41'31'40,"12"27"1,-9-1-7,8 16-32,1 4 1,7 8-3,3-1-1,4-4 0,15-3-6,-1-22-6,29 6-16,-14-24-7,23-4-4,-4-23 2,15-7-2</inkml:trace>
  <inkml:trace contextRef="#ctx0" brushRef="#br1" timeOffset="46143.6393">15766 6257 116,'0'0'40,"-15"-8"1,3 19-1,-14 3-36,8 8-1,-2 5 0,-2 7 0,3 4-1,-1 5 1,6-5-3,4-2 0,6-4 0,8-7 0,8-13 0,8-11 0,9-10 0,4-10 0,3-9 0,1-5 0,-1-5 0,-3 0 0,-10-1 0,-11 6 0,-9 1 0,-11 9 0,-6 5-3,-6 2-2,5 9-7,-11-7-4,26 14-5,-14-10-5,31 11-6,-3-15-6,23 2-1,4-8 2</inkml:trace>
  <inkml:trace contextRef="#ctx0" brushRef="#br1" timeOffset="46383.653">16513 5676 113,'-34'-5'39,"2"25"2,-16 10-1,5 23-38,3 14 2,4 9-1,2 7 0,7 3-2,2 1 0,11-8-3,6-3-1,2-18-3,11 1-9,-6-28-11,16 4-10,-10-26-2,8-1-2,-10-20 2</inkml:trace>
  <inkml:trace contextRef="#ctx0" brushRef="#br1" timeOffset="46565.6634">16099 6310 118,'-18'-7'39,"18"7"2,0 0-2,0 0-36,24 2-2,13-6-2,11-3-2,5-10-5,18 4-7,-10-24-14,21 8-9,-12-15-1,6-1-1,-12-9 3</inkml:trace>
  <inkml:trace contextRef="#ctx0" brushRef="#br1" timeOffset="46932.6844">16897 5737 117,'-26'9'40,"5"29"1,-20 6-1,2 19-36,-3 8 2,1 7-3,2 3 1,6-3-4,6-5 0,6-10 0,8-13 0,7-11 0,7-12 0,11-15 0,3-12 0,4-12 0,5-7 0,5-8 0,-1-5 0,0-2 0,0 3 0,-9 3 0,1 7 0,-6 11 0,-14 10 0,15 8 0,-10 12 0,-6 6 0,4 9 0,-2-2 0,4 5-3,-1-7-4,13 3-7,-9-18-2,22 5-5,-13-27-5,24 8-4,-13-23-4,11 5-3,-5-10 3,-3-2 6</inkml:trace>
  <inkml:trace contextRef="#ctx0" brushRef="#br1" timeOffset="47263.7033">17109 6302 126,'0'0'39,"-17"-2"2,17 2-8,0 11-30,13-3 0,5-2-1,12-1-1,7-2 1,10-3-1,4-8 0,3-1 0,-3-6 1,-5-4-2,-6-5 0,-12 0 0,-9-4 0,-14 1 0,-11 4 0,-9 3 0,-11 10 0,-7 6 0,-4 11 0,-5 11 0,3 7 0,1 8 0,12 3 0,7 2 0,16-5-4,10-7-1,24-4-7,2-20-3,32 3-6,-12-26-5,29 5-6,-9-20-3,8 2-3,-8-9 3,-7 2 5</inkml:trace>
  <inkml:trace contextRef="#ctx0" brushRef="#br1" timeOffset="47533.7188">17899 6098 2,'33'-15'23,"-34"-8"7,1 23 6,-32 0 3,2 19 2,-15-4-1,7 19-8,4-10-28,5 3-1,7-4 0,19-1-1,11-7-2,10-5 0,14-3 0,2-1 0,2-5 0,-2 2 0,-6 5 0,-13 4 0,-12 5 0,-12 5 0,-14 8 0,-11 0 0,-7 7 0,-8-7-4,4 8-7,-13-16-3,12 7-5,-12-28-5,19 10-9,-20-19-5,6 1-4,-11-4 5,-8-11 6</inkml:trace>
  <inkml:trace contextRef="#ctx0" brushRef="#br1" timeOffset="50192.8709">12419 5886 79,'5'-20'35,"-8"0"0,3 20-2,-7-16-25,7 16-1,-14 14 0,9 5-1,-9 4-2,4 15 0,-3 7 0,-4 12-1,-6 11 0,0 12-1,-11 8 0,0 3 2,-3-1-2,3-8 2,4-10-3,8-11 3,9-15-3,11-16 2,11-17-3,12-16 1,9-14-1,4-8 0,3-11 0,2-3 1,0-8-1,-1 0-2,-5 4 3,-2 6-3,-6 9 2,-4 9-2,-4 13 3,-7 12 0,-1 14-1,-4 9 2,-5 11-2,0 0 0,5 4-5,-3-9-2,20 7-20,-12-26-9,17-1-4,1-21 0,18-8-1</inkml:trace>
  <inkml:trace contextRef="#ctx0" brushRef="#br1" timeOffset="51120.924">18797 6220 39,'0'0'27,"0"0"-1,0 0-7,0 0-28,0 0-16,0 0-2,0 0 1</inkml:trace>
  <inkml:trace contextRef="#ctx0" brushRef="#br1" timeOffset="52158.9833">18988 6220 82,'-10'-16'37,"2"1"0,8 15-1,-22-22-28,9 16-1,-13-3 0,1 9-2,-11 4 0,0 7-2,-4 9-1,0 6 1,6 5-2,0 9 1,8-5 0,10 7-1,7-8 0,12-3 1,15-13-1,17-11 0,10-14-1,14-14 1,7-12 0,6-10 0,1-11 0,-3-4-1,-4-3 1,-10 0-1,-12 4 1,-14 3-1,-7 10 0,-11 10 0,-10 8 0,-2 14 0,0 12-1,-21 23 1,10 12-1,-3 12 1,0 6-2,3 7-1,10 5-3,-1-9-5,19 12-18,-6-22-8,17 0-2,-8-16 0,16-6 1</inkml:trace>
  <inkml:trace contextRef="#ctx0" brushRef="#br1" timeOffset="52550.0057">19679 6085 89,'-4'-21'38,"4"21"1,-16 2 0,6 22-16,-12 5-19,3 8 0,-3 4-1,6 4 0,4-2-1,9-3-1,14-9 0,12-10 0,11-13 0,12-10 0,7-11-1,4-11 1,5-7-1,-5-10 1,-9 1 0,-7 1-1,-13 2 0,-11 5 0,-10 7 0,-9 11 0,-9 12 0,-4 14-1,-3 7 0,-1 10 0,3 7 0,4 3-2,12 5 0,5-10-2,22 2-4,-2-18-9,29 6-9,-6-23-8,23 0-2,-5-16-1,5 0 3</inkml:trace>
  <inkml:trace contextRef="#ctx0" brushRef="#br1" timeOffset="53053.0345">20539 6197 110,'-15'-14'36,"3"16"2,-13-4-8,8 18-24,-3 6-1,3 7-1,-4 7-1,7 3-1,0 1 0,5-2 2,3-3-3,1-6 2,9-8-2,2-11 2,5-10-2,6-12 0,2-7-1,0-8-1,5-6 2,0-6-2,0-4 1,-1 2-1,0-1 1,-3 7 0,-3 5 0,0 7-1,0 7-1,3 6 0,2 9-2,2 1-2,10 9-4,-7-10-12,22 16-7,-12-15-6,15 10-1,-10-13-1,6 6 3,-11-10 23,-5 4 16,0 6 13,-24-14 10,7 15 6,-15-4 3,0 0 1,-25 8 0,14 15-21,-13-4-11,4 7-2,-2 6-2,1 8 0,2-2-1,6 0 0,5-2-2,7-7-2,13-2-7,-12-27-15,37 12-8,-13-28-6,15 1 0,-4-18-3</inkml:trace>
  <inkml:trace contextRef="#ctx0" brushRef="#br1" timeOffset="53857.0805">21334 6010 107,'0'0'40,"14"12"2,-14-12-1,13 15-24,-6 0-14,1 5 2,-2 5-5,-4-1 0,-6 7 0,0 0 0,-6 4 0,0-4 0,-5 2 0,1-6 0,0-4 0,10-6 0,4-17 0,4 12 0,10-19 0,6-7 0,3-7 0,7-3 0,3-4 0,-1-2 0,0 0 0,-3 4 0,-4 5 0,-2 5 0,-6 10 0,-5 9 0,-3 8 0,-1 6 0,0 12 0,0 1-3,6 5-2,1-4-1,11 3-2,0-15-6,22 10-7,-13-28-4,23 8-5,-11-20-2,11-1-4,-12-10 2,1-2 3,-14 1 38,-15-16 9,5 17 5,-29-16 7,6 17 6,-22-3 3,7 13 1,-17-2 0,10 17-32,-10 8-1,1 8-1,2 9-1,6 6 0,4 1-1,9 3 1,10-6-3,7-5 0,10-10 0,6-10 0,11-9 0,1-9 0,2-11 0,3-7 0,-4-4 0,0-6 0,-3 2 0,-9 4 0,-1 7 0,-8 9 0,-15 16 0,0 0 0,4 33 0,-18 11 0,-6 16 0,-5 11 0,-8 12 0,-2 4 0,-2 0 0,0-6 0,4-7 0,-2-16 0,6-11-2,-2-31-15,20 1-6,-17-35-4,26 4-6,-19-29-3,15 0-5,-10-17 0,4-7 7</inkml:trace>
  <inkml:trace contextRef="#ctx0" brushRef="#br1" timeOffset="54000.0886">21344 5874 124,'-50'-23'39,"12"9"-6,19 7-19,5-20-51,14 27-4,24-25 1,7 14-4</inkml:trace>
  <inkml:trace contextRef="#ctx0" brushRef="#br1" timeOffset="54734.1306">4507 7735 96,'0'0'37,"14"-5"2,-14 5-2,-4 30-30,-6 5-4,1 11 0,-5 14-1,-2 14 0,-2 10-1,-1 11 0,-2 2-1,2-4-1,3-6-1,0-14 0,11-7-5,-5-28-13,20-4-15,-10-34-4,16 4 2,-8-26-2</inkml:trace>
  <inkml:trace contextRef="#ctx0" brushRef="#br1" timeOffset="54938.1423">4300 8289 96,'-28'-8'38,"-2"0"1,10 13-2,3-2-28,17-3-4,19-1-1,15-12-2,19-11-1,21-7-1,16-16-1,10-9-1,14-5-3,-4-12-2,9 13-16,-24-17-10,3 12-4,-27-3 0,-5 13-1</inkml:trace>
  <inkml:trace contextRef="#ctx0" brushRef="#br1" timeOffset="55307.1634">5273 7475 106,'-25'34'38,"-6"0"2,10 19-2,-7 0-33,9 13-1,-4 3-1,4 5-1,1 6 0,1-1-1,-1-2 0,5 0-1,1-9 1,6-10-1,3-17 0,6-11 1,8-22-1,4-13 1,8-16-1,3-12 0,4-7 1,0-5-1,-1 4 0,-2 5 1,-8 10-1,-1 13 0,-7 14 0,-5 14 0,-4 14 0,-3 9 0,1 8-1,1 6-1,9 0-1,1-8-1,15-2-4,3-22-8,21 4-8,-9-31-5,23 4-3,-14-26-5,9-1-1,-14-13 2</inkml:trace>
  <inkml:trace contextRef="#ctx0" brushRef="#br1" timeOffset="55637.1823">5719 8145 100,'-5'12'38,"5"-12"2,8 21-1,3-9-34,16-8-2,7-6 1,16-7-2,2-6 0,9-5-1,-4-3 0,-5-2-1,-8-5 0,-10-3 0,-17 5 0,-17 2 0,-15 4 0,-16 7 1,-12 8-1,-8 12 2,-6 16-2,-2 11 1,2 8 0,6 13 0,10 9 0,13 2-1,12-2-1,20-11-2,21-1-4,12-23-11,36 3-7,-4-31-6,34 2-6,2-21-4,21-2 1,7-13 2</inkml:trace>
  <inkml:trace contextRef="#ctx0" brushRef="#br1" timeOffset="56154.2118">7793 7986 97,'0'-27'38,"-4"14"0,-24-3-5,-6 21-26,-12 5-3,-1 11 0,-7 4 0,3 9-2,7-2 0,8-1 0,14-1-1,15-7 0,16-8 0,18-2-1,17-7 1,11-2-1,5 1 0,3 1 1,-4-1-1,-6 5 1,-10 3-1,-15 4 0,-18 5 0,-13 6 0,-11 0 0,-10 5 0,-6 1-1,-1-2-1,2 0-1,4-7-2,12 0-3,13-25-10,10 13-7,5-34-6,32 7-3,0-20-5,18-4 3</inkml:trace>
  <inkml:trace contextRef="#ctx0" brushRef="#br1" timeOffset="56718.2441">8407 7990 92,'-24'15'38,"3"19"2,-12 1-2,8 17-27,-7-1-5,8 7-1,3-2-2,7 1-1,3-7 0,8-4-1,2-9 0,5-9-1,6-12 1,-1-11-1,4-10 0,1-11 0,-4-10 0,5-8 0,-3-9 1,3-5-2,0-5 1,4-6 0,5 3 0,2 0 0,4 1 0,5 1 0,0 10 1,4 4 0,-1 11-1,-3 8 1,-2 9-1,-7 17 0,-7 10-1,-4 10 0,-9 9 0,-11 9 0,-9 3 0,-7 8 1,-10 1-1,-7 2 1,-6-4-1,-1-5 1,1-1 0,1-6 0,3-5 0,7-8 1,5 0-2,4-3 2,5 2-1,1 6 0,-2 7 1,1 10-1,-4 14 1,-1 5-1,1 6-1,-1 0-3,11 2-5,-2-25-10,25 2-5,-2-41-5,30-7-5,4-37-4,29-14-1,4-27 3</inkml:trace>
  <inkml:trace contextRef="#ctx0" brushRef="#br1" timeOffset="56929.2562">9303 7973 113,'-35'32'41,"-1"22"0,-11 1-3,13-1-35,-4 8-3,10 0 0,10-4-2,7-15-5,24 3-15,-10-34-7,27 1-9,-3-27-2,12-5-1,-5-23 2</inkml:trace>
  <inkml:trace contextRef="#ctx0" brushRef="#br1" timeOffset="57380.282">9313 7794 116,'-7'-13'39,"7"13"1,0 0-1,21 15-36,-9-1-1,5 7-2,3 0 0,0 3-1,3 4 1,0 1-1,-3-3 1,-2 5 0,-6 1 0,-5 1 1,-7 4 0,-3 1 0,-7 0 1,-3 4-1,-3-4 0,3-2 0,3-7 0,5-8 0,5-21-1,14 2 0,5-19 1,5-10-1,8-8 1,1-8-1,3-3 1,0-2-1,-5 6 1,-5 7-1,-5 10 1,-4 12-1,-7 13 1,-5 11-1,-4 13 0,-4 10-1,2 12-2,-2-3-2,11 11-7,-9-18-6,25 15-4,-9-28-4,33 14-4,-3-29-4,29 3-5,4-11 2</inkml:trace>
  <inkml:trace contextRef="#ctx0" brushRef="#br1" timeOffset="58244.3314">11204 7899 107,'16'-25'40,"-18"-4"1,2 29-9,-25-21-26,-2 20-1,-16 6 0,-1 14-2,-6 10-1,1 9 0,1 5 0,9 6-2,9 0 1,16 1-1,13-2 0,15-9-1,20-9 0,14-10-3,22-10-1,7-15-4,20 2-8,-14-26-7,17 11-4,-26-27-4,10 13-4,-23-11-1,-13 5 2,-20 0 32,-18-1 15,1 21 8,-23-10 5,12 28 7,-28-9 2,12 28 6,-8-2-1,11 16-29,-5 2-6,8 3-1,5 1-1,6 2 0,7-8 0,9-10-1,9-10 0,5-10 0,8-12-1,3-11 1,2-10 0,0-9 0,-2-6-1,0-2 1,-7 1 0,-6 2 0,-7 8-1,-4 12 1,-8 12 0,-10 12-1,3 28-1,-12 10 0,-5 21 0,-5 21 1,-6 14 0,-2 11 0,-7 8 1,2 2-1,-1-5 2,0-6-1,0-12 1,1-17 0,3-17-2,4-17 0,1-19 0,-3-13 0,4-15 0,-1-11-3,3-8 0,-1-14-3,9-3-9,-5-20-3,21 12-5,-7-26-3,23 20-3,-5-24-2,29 14-5,7-5 1,21 4 6</inkml:trace>
  <inkml:trace contextRef="#ctx0" brushRef="#br1" timeOffset="58671.3558">12895 7799 61,'0'0'40,"-23"-15"-2,2 21 3,-16-5-16,2 18-12,-17 1-7,1 14-1,-2 1-1,5 9-1,5-1-1,10 2 0,14-4 0,19-4-2,14-8 1,20-12-2,18-12 1,21-12-2,16-14-2,8-15 0,15-2-8,-14-21-7,20 11-5,-30-27-6,11 13-2,-31-20-4,-4 10-1,-24-4 2</inkml:trace>
  <inkml:trace contextRef="#ctx0" brushRef="#br1" timeOffset="58845.3658">13508 7389 103,'-38'57'39,"5"22"1,-5 2 0,12 11-33,-9 3-4,7 0-1,6-10-3,9-15-2,14-4-4,-1-26-12,28 3-8,-12-33-8,25-4-4,-8-22-1,15-6 0</inkml:trace>
  <inkml:trace contextRef="#ctx0" brushRef="#br1" timeOffset="59347.3945">13617 7901 107,'-14'12'39,"18"14"3,-5-14-3,26-5-36,4-3-1,12-5 0,7-8 0,5-5-1,7-8 0,-8-6 0,-1 0 0,-11-4-1,-12-1 1,-10 1-1,-18 3 0,-14 10 1,-15 6 0,-8 13 0,-10 8 0,-5 13 0,-7 11 0,5 13 1,10 7-1,7-1-1,16 2 1,18-6-1,18-4-1,20-10 0,19-4-2,11-16-3,16 0-5,-2-21-6,22 8-4,-21-26-6,18 18-2,-23-23-4,6 13-6,-18-7 4,-7 8 42,-14 17 8,-28-11 6,6 29 5,-33-18 4,11 23 6,-21-18 5,11 16 0,-10-12-39,8-6-3,14-3-10,0 0-7,0 0-6,8-27-6,27 19-7,-1-14-7,17-1 3,15-7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9356329"/>
              </p:ext>
            </p:extLst>
          </p:nvPr>
        </p:nvGraphicFramePr>
        <p:xfrm>
          <a:off x="214283" y="685800"/>
          <a:ext cx="8750332" cy="42976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differences between elements, mixtures and compounds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these are different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methods to separate mixtures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(evaporation, distillation, sieving, decanting, centrifuging, chromatography)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separate mixtures in the lab and in the home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finished the above, check the objectives of the unit to see if we are ready for the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are ready for the quiz so we can stay up to date with the other classes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840" y="996840"/>
              <a:ext cx="4614480" cy="4139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440" y="990000"/>
                <a:ext cx="4634280" cy="4149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490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9120" y="219960"/>
              <a:ext cx="8842680" cy="6591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4360" y="203760"/>
                <a:ext cx="8863920" cy="661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628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2520" y="459720"/>
              <a:ext cx="7482600" cy="4890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9560" y="442800"/>
                <a:ext cx="7499880" cy="491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229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6720" y="297000"/>
              <a:ext cx="8566560" cy="4344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1960" y="282240"/>
                <a:ext cx="8588160" cy="437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9435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46200" y="108000"/>
              <a:ext cx="8147880" cy="5620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2520" y="92160"/>
                <a:ext cx="8177400" cy="564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9446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2080" y="231480"/>
              <a:ext cx="8340840" cy="2401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600" y="216000"/>
                <a:ext cx="8361720" cy="242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13720" y="2260440"/>
              <a:ext cx="8349120" cy="3762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9680" y="2248920"/>
                <a:ext cx="8370000" cy="378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883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0160" y="237600"/>
              <a:ext cx="8688960" cy="3058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5400" y="221400"/>
                <a:ext cx="8712360" cy="308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0766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52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1906</TotalTime>
  <Words>180</Words>
  <Application>Microsoft Office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185</cp:revision>
  <dcterms:created xsi:type="dcterms:W3CDTF">2006-08-16T00:00:00Z</dcterms:created>
  <dcterms:modified xsi:type="dcterms:W3CDTF">2013-09-10T00:40:08Z</dcterms:modified>
</cp:coreProperties>
</file>