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165614"/>
              </p:ext>
            </p:extLst>
          </p:nvPr>
        </p:nvGraphicFramePr>
        <p:xfrm>
          <a:off x="214283" y="685800"/>
          <a:ext cx="8750332" cy="50444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</a:t>
                      </a: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test for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Oxygen is, what it is used for, how to make it and how to test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</a:t>
                      </a:r>
                      <a:r>
                        <a:rPr kumimoji="0" lang="en-US" sz="3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HRT and review of the relief work set on Wednesday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490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1760</TotalTime>
  <Words>145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178</cp:revision>
  <dcterms:created xsi:type="dcterms:W3CDTF">2006-08-16T00:00:00Z</dcterms:created>
  <dcterms:modified xsi:type="dcterms:W3CDTF">2013-09-06T03:59:03Z</dcterms:modified>
</cp:coreProperties>
</file>