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55" r:id="rId38"/>
    <p:sldId id="356" r:id="rId39"/>
    <p:sldId id="357" r:id="rId40"/>
    <p:sldId id="35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8368524"/>
              </p:ext>
            </p:extLst>
          </p:nvPr>
        </p:nvGraphicFramePr>
        <p:xfrm>
          <a:off x="214283" y="685800"/>
          <a:ext cx="8750332" cy="5669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how to make and test for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Oxygen is and how to test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65, 68 &amp;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41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69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17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34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36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21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0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15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00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1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0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5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5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48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94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53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97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62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55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64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40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14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89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0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68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51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7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38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1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3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0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44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7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57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00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1760</TotalTime>
  <Words>128</Words>
  <Application>Microsoft Office PowerPoint</Application>
  <PresentationFormat>On-screen Show (4:3)</PresentationFormat>
  <Paragraphs>26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177</cp:revision>
  <dcterms:created xsi:type="dcterms:W3CDTF">2006-08-16T00:00:00Z</dcterms:created>
  <dcterms:modified xsi:type="dcterms:W3CDTF">2013-09-03T05:31:47Z</dcterms:modified>
</cp:coreProperties>
</file>