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21" r:id="rId4"/>
    <p:sldId id="32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3T01:31:52.88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11006 4054 82,'-7'22'39,"3"16"-1,-10-2 1,10 7-36,-7-2 0,7 0-1,13-18 3,20-22-2,28-38 1,38-38 0,41-41 0,47-38-1,46-37-1,36-31-5,34-11-32,-6-20-4,-8 21-1,-35 11-2</inkml:trace>
  <inkml:trace contextRef="#ctx0" brushRef="#br0" timeOffset="1019.0583">10622 6832 58,'0'0'33,"14"-15"0,-14 15 1,5-22-24,-5 22-1,7-17-1,-7 17-1,0 0-1,11-1-1,-11 14 0,3 16-1,-8 9 0,0 16-2,-5 10 1,1 10 0,-2-1 0,11-1 0,13-22 1,32-37-1,91-51 1,27-65 0,86-65-2,81-74-10,142-50-31,18-59-1,48-28-2,-2-27-3</inkml:trace>
  <inkml:trace contextRef="#ctx0" brushRef="#br0" timeOffset="16196.9264">10386 10456 81,'-9'54'39,"-9"-1"0,2 9 1,-11-8-35,11 3-1,1-10 0,13-8 0,18-20 1,32-22-1,34-32-1,42-28 0,46-35 1,39-28-3,43-35 1,34-35-4,28-27 0,-2-35-9,13-8-28,-15-22-3,-9 3 0,-23 1-1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3T01:36:45.12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7081 12656 28,'-9'-9'35,"-10"15"2,-13 6 0,-6 21-22,-25 3-6,-4 22 0,-21 10-4,-16 18-1,-15 14-2,-8 7-1,-4 8-1,1-2 0,7-9-2,12-20-3,28-11-23,12-39-10,31-20 1,17-33 0</inkml:trace>
  <inkml:trace contextRef="#ctx0" brushRef="#br0" timeOffset="204.0117">5930 12871 65,'-3'-45'40,"6"29"1,-3 16 0,11 28-31,1 10-2,16 20-2,13-1-2,15 13 0,10-4-2,16-2 0,8-11-2,10-7-2,17-4-1,1-11-5,22 7-29,-18-18-5,9 6 0,-14-9-2</inkml:trace>
  <inkml:trace contextRef="#ctx0" brushRef="#br0" timeOffset="1550.0887">6645 14048 46,'0'0'39,"0"0"0,0 0-2,-47 20-27,11 5-4,-23 7-3,-8 13-1,-14 10-1,-9 12-1,-1 6-1,-7 3-1,11 1-6,-4-17-29,28-5-3,7-21 1,25-13 1</inkml:trace>
  <inkml:trace contextRef="#ctx0" brushRef="#br0" timeOffset="1736.0993">6050 14149 64,'23'16'41,"-7"7"1,13 17 0,-5-2-37,20 7-1,11-4-2,11-4-1,14-5-3,-1-17-7,15 6-30,-14-12-2,0 3 0,-21-11-1</inkml:trace>
  <inkml:trace contextRef="#ctx0" brushRef="#br0" timeOffset="2120.1213">2752 14162 65,'-1'-19'40,"-13"7"-2,-2 29-2,-20 11-33,-12 22-1,-10 18-1,-11 13-1,-11 16-4,-6 0-1,5 1-4,-2-20-25,21-10-3,10-30-2,28-18 1</inkml:trace>
  <inkml:trace contextRef="#ctx0" brushRef="#br0" timeOffset="2287.1308">2210 14444 59,'27'-27'42,"-12"7"-3,5 28 1,-7 8-31,10 15-4,10 3-1,13 0-2,17-1-2,20-10-3,23-7-5,11-16-30,35 1 0,12-14-4,22 2 1</inkml:trace>
  <inkml:trace contextRef="#ctx0" brushRef="#br0" timeOffset="3172.1815">8076 15384 36,'28'-14'38,"-5"12"3,-23 2-3,0 0-27,-25 12-4,4 4-2,-11 0-1,2 8-2,-4-2 0,10 4-2,4 0 1,4-1-1,13-1 1,13-1-2,8-2 2,5-1-1,5-5 1,0 1 0,1-2 0,-4 0-1,-2 1 1,-11 1 0,-6 2-1,-6-2-1,-9 4 0,-6-3-1,2-1-4,-12-21-16,25 5-17,-23-15-2,23-1 1</inkml:trace>
  <inkml:trace contextRef="#ctx0" brushRef="#br0" timeOffset="3524.2016">8359 15531 48,'7'16'39,"-7"-16"1,21 12-2,11-16-33,2-3-1,6-5-1,10-3 1,-1-2-3,-1-4 2,-5 1-2,-5 1 1,-13-2-1,-9 5 1,-12-1 0,-9 5-1,-12 2 0,-6 9 0,-7 2 1,-3 9-1,-2 5 0,-1 7 0,5 6 0,6 4 0,8 1-1,7 1-1,11-2 0,8-4-2,13-3 0,10-8-4,16 10-22,-4-23-11,13 6-3,-3-18 3</inkml:trace>
  <inkml:trace contextRef="#ctx0" brushRef="#br0" timeOffset="4192.2398">9177 15523 44,'-15'12'41,"8"6"-1,7-18 1,0 13-23,11-18-15,9-2 0,3-7-2,7-2 1,3-4-2,-3-2 1,-1 1-1,-5-2 1,-4 4-1,-8 1 1,-7 3-1,-8 4 0,-10 3 0,-6 6 1,-6 4-1,-6 6 1,-9 6-1,1 11 1,1-1-1,4 11 1,6-2 0,10 3-1,9-1 0,14-9-1,12-3 0,15-13-1,11-5 0,13-14-1,10-4-1,3-13 2,10-4-4,-5-8 0,7 3-4,-15-7 3,2 12-1,-20 1 4,-9 9 1,-13 9 3,-17 8 2,-7 17 4,-19 1 2,0 17-1,-14-4 3,7 12-3,-4-5-1,8 2-3,1-6 1,11-3-3,6-14 1,14-9-1,5-13 0,10-10 0,4-8-1,8-5 1,-4-3 0,1 0 1,-4 4-2,-5 4 2,-7 12-2,-6 8 2,-14 6-2,12 16 0,-15 6 0,1 4-2,1 2 0,0 2-3,6 6-2,-6-17-25,19 14-8,-1-13-3,18 4 1</inkml:trace>
  <inkml:trace contextRef="#ctx0" brushRef="#br0" timeOffset="4944.2828">11286 15420 35,'-16'-8'36,"2"4"4,-6-7-1,7 7-29,-17-8 1,13 13-1,-12-1-3,5 13-2,-5 3 1,2 14-4,-2 2 1,8 7-2,-1 3 1,13 1-3,4-1 2,10-7-1,8-12 0,10-11 1,15-15-1,13-16-1,7-13 1,7-12 0,3-9 0,-1-3 0,-5 0-2,-5 5 2,-16 6-1,-15 13 1,-12 15 0,-14 17-1,-12 5 1,-9 17 0,-4 9 1,-2 6-1,2 0 0,6-2 0,10-5 1,9-7-1,15-15 0,12-8 1,10-12-1,5-7 1,2-3-1,3 0 1,-4 1-1,-9 4 1,-10 11 0,-7 4 0,-11 15 0,-9 9-2,-6 10 2,-9 10-2,-6 4 1,7 2 0,1-4 0,2-7-1,11-15 1,3-22-1,25 0 1,2-22 0,6-13 0,10-8 1,2-5-1,3 1 1,-2 3-1,-8 8 1,-8 8-1,-5 10 0,-7 10 0,-18 8-2,12 12 0,-19 3-3,1 15-6,-12-12-29,18 9 0,-4-13-3,16 1 2</inkml:trace>
  <inkml:trace contextRef="#ctx0" brushRef="#br0" timeOffset="5171.2958">12502 14846 71,'-27'31'43,"7"23"-2,-13 6 0,0 13-39,4 5-3,6 5 0,2 3-2,2-8-4,16 11-12,-5-32-20,20 0-1,2-25-1,21-5 1</inkml:trace>
  <inkml:trace contextRef="#ctx0" brushRef="#br0" timeOffset="5660.3238">12698 15368 56,'-11'-14'39,"11"14"2,-26 19-1,21 9-29,-4-8-8,3 8-1,5-4 0,7 0-1,7-5 1,8-3-2,6-9 2,6-8-1,5-11 0,12-8 2,1-7-2,1-7 0,0-7 0,-4-3 0,-6-1-1,-6 3 1,-8 7-1,-10 7 0,-9 14-1,-9 14 1,-13 23-1,-8 21 0,-12 23 0,-13 24 0,-3 22 0,-7 17 1,-2 6 0,0 4-1,5-10 1,9-13-1,8-22 2,16-24-1,10-32 1,10-39-1,2-12 0,16-35 1,2-19 0,11-14 0,3-14 0,7-13 0,5 0 0,3 4 0,3 11 0,0 10-1,-3 13-2,-4 8-3,13 28-28,-18-3-7,7 24-1,-14-6-2</inkml:trace>
  <inkml:trace contextRef="#ctx0" brushRef="#br0" timeOffset="5787.331">13521 15471 76,'-25'18'40,"-7"-4"-11,-11-8-27,7-2-41,-9-18-4,4 9 1</inkml:trace>
  <inkml:trace contextRef="#ctx0" brushRef="#br0" timeOffset="6417.3671">12118 15631 35,'-8'-14'34,"9"3"1,2 0-2,2-4-31,4-1-1,4 1-2,-3-2 2,4 5-2,-4 2 0,-10 10 1,2-12 0,-2 12 1,-14 1-1,0 1 2,2 5-2,-5-6 3,7 2-1,-3-4 1,13 1 0,-16-8-1,16 8 3,-8-14-1,8 14 1,-5-16 0,5 16 0,-2-15-2,2 15 2,0 0-1,0 0-1,0 0-1,0 0 0,-12 15 1,12-4-2,0 4 0,4 2 0,-1 2 0,2 0-1,2 3 0,-3-3 0,1 5-1,-4-1 0,0 5 0,-5 1-1,-5 2-1,-4-4 0,0 3-1,-2-11-3,5 9-10,-7-24-22,17-4 0,-7-10-1,16-9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3T01:28:34.21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1411 1195 90,'0'0'38,"0"13"-1,0 12 2,3 12-39,2 11 3,2 14-1,1 13-1,-2 13 1,-3 6-2,-3 2 1,2-4-3,-3-9 2,-2-10-5,5-12-2,-7-30-13,14-5-18,-9-26-1,17-21 0,-8-16 3</inkml:trace>
  <inkml:trace contextRef="#ctx0" brushRef="#br0" timeOffset="218.0125">1313 1315 112,'-58'-55'40,"11"13"2,12 15-11,14 8-26,21 19-1,0 0-3,0 0 1,72-7-1,-28 3 0,18 1-4,5-1-4,13-1-18,0 0-17,4 5 3,-27 3-3,103 5 0</inkml:trace>
  <inkml:trace contextRef="#ctx0" brushRef="#br0" timeOffset="3034.1736">2449 1580 78,'-16'-14'37,"6"15"1,-15-2 0,6 13-31,-11-4-2,8 9-1,-9 2 2,6 11-4,-4 5 2,6 8-2,3 6 1,10 9-2,4-3 1,12 3-2,13-10 0,15-4 0,17-13 0,13-13-1,12-24 2,7-17-1,1-13 0,-5-14 1,-7-9-1,-17-10 2,-21 1-2,-19 2 2,-23 16-2,-24 6 1,-17 11-1,-16 19 0,-10 19-1,-5 12-1,0 14-1,5 6-4,26 9-31,7-3-2,32-2 0,19-9-2</inkml:trace>
  <inkml:trace contextRef="#ctx0" brushRef="#br0" timeOffset="3481.1992">4531 1071 90,'6'-47'39,"-6"47"2,12-73-1,-12 73-37,6-43 0,-6 43-1,12 11 0,-12 22-1,0 40 0,-17 34-1,12 18 0,-2 9-2,5 2-4,2 0-6,-7-44-26,13-11 0,-7-21-3,11-19 1</inkml:trace>
  <inkml:trace contextRef="#ctx0" brushRef="#br0" timeOffset="3684.2108">4365 1453 108,'-26'-8'39,"1"4"1,19 17-6,6-13-31,18 6-1,21-8 0,18-4-3,22-2-2,6-6-5,28-1-27,-6-5-4,10 6 0,-9 2-1</inkml:trace>
  <inkml:trace contextRef="#ctx0" brushRef="#br0" timeOffset="4059.2322">5195 1454 104,'-37'16'38,"15"2"1,7-7-1,15-11-37,22 4 0,9-9 0,12-4 0,14-5 1,8-6 0,4-2 0,-2-4-1,-2-1 1,-11 0 0,-15-1-1,-14 0 1,-15 5-1,-22 2-1,-17 9 1,-14 8-1,-12 10 0,-9 11 1,-5 10-1,2 9 0,6 5 0,9 6 0,13 3 0,20-4-2,16-1-1,23-10-1,20-13-2,24-7-5,4-20-19,33-3-8,-3-16 0,12-4-1,-8-11 3</inkml:trace>
  <inkml:trace contextRef="#ctx0" brushRef="#br0" timeOffset="4370.25">6099 1308 89,'-14'-10'39,"-22"5"0,2 12 2,-16-2-16,8 8-21,3 7-1,8 2-1,2 3-1,15-1 0,10-2-1,13-2 0,13-8 0,15-4 1,7-3-1,13-2 0,1-1 1,-2 0-1,-2 1 1,-7 5 0,-9 6-1,-14 11-1,-16 7 1,-18 5-1,-9 2 1,-9 0-1,-3-2 0,-3-2-2,4-9-1,7-19-4,23-7-30,9-29-1,23-8-1,7-18-1</inkml:trace>
  <inkml:trace contextRef="#ctx0" brushRef="#br0" timeOffset="4570.2614">6644 1025 113,'0'0'41,"12"-10"1,-1 21-3,-13 30-38,-15 38 2,-17 27-2,-3 12-1,-1 0-2,12-10-3,24-28-9,-5-29-24,13-3-2,-6-25 0,8-11-2</inkml:trace>
  <inkml:trace contextRef="#ctx0" brushRef="#br0" timeOffset="4728.2705">6334 1338 123,'0'0'42,"9"-12"1,27 16-3,23-9-40,7-3-3,24-4-25,7-5-12,18 2-2,1-5-1,11 4-1</inkml:trace>
  <inkml:trace contextRef="#ctx0" brushRef="#br0" timeOffset="5622.3216">8670 1010 83,'0'0'39,"0"-63"1,0 63 1,-16-64-38,16 64 0,-31-55 1,31 55-1,-50-36-1,50 36 0,-63-9 0,63 9 0,-84 35 0,7 23-1,8 28 0,4 20-1,16 21 1,10 6-1,17-3-3,13-15-1,13-26-4,15-10-8,-6-28-22,14-5 0,-8-26-1,4-12 0</inkml:trace>
  <inkml:trace contextRef="#ctx0" brushRef="#br0" timeOffset="6323.3617">8061 1350 105,'-20'-16'39,"20"16"1,0 0-2,0 0-35,28 1-2,10-2 0,12-2 1,13-1-2,11-4 1,7 0 0,-1-1 0,0 0-1,-4 3 0,-11 1 1,-13 5-1,-15 7 0,-17 5 1,-10 6 0,-12 10-1,-15 1 1,-3 9 0,-8 4 0,2 6-1,0-1 0,6-1 0,8-4-1,9-8 2,15-6-2,12-13 0,10-13 1,10-14 0,1-13 0,5-7-1,0-8 2,-6-8-1,-5-5 1,-11 1-1,-10 2 1,-7 4-1,-11 8 0,-9 4 1,-8 9 0,-1 9-1,-2 9 1,3 7-1,-1 8 0,9 4 0,9 2 1,5 5-1,9-2 0,8 1 0,8 3 0,2 1 0,5 2 0,0 4 0,0-1 0,-8 0 0,-1 3-1,-7 1 1,-9-1-1,-8-3 0,-4-2 1,-6-8 0,0-3 0,-7-7 0,13-7 1,-19-18 0,16-1 1,3-8-1,9-9 1,5-4 0,4-4-1,7-1 1,5 1-2,2 4-1,0-1-4,-32 41-24,44-33-11,0 6-2,5 10-1,6 8-2</inkml:trace>
  <inkml:trace contextRef="#ctx0" brushRef="#br0" timeOffset="6711.3839">11100 1008 90,'-19'-60'41,"19"60"1,0 0-2,-24-47-36,24 47 0,-14 19-2,0 26 2,-1 29-4,1 24 1,-9 10-1,4 7 0,0-5-3,5-17-3,25-39-6,-6-23-25,21-16-2,-5-17-1,11-10 0</inkml:trace>
  <inkml:trace contextRef="#ctx0" brushRef="#br0" timeOffset="6891.3942">11059 1275 100,'-28'-24'41,"12"10"0,-4 5-1,20 9-33,1-11-4,16 6 0,-17 5-2,0 0-3,66-24-1,-66 24-2,76-29-6,-76 29-28,94-42-1,-45 18-1,6-1 0</inkml:trace>
  <inkml:trace contextRef="#ctx0" brushRef="#br0" timeOffset="7095.4059">11674 827 98,'0'0'40,"0"0"1,0 0 0,0 0-36,-32 18-3,-17 47 1,0 21-2,12 19 0,9 1-2,12 3 1,16-14-4,15-16 0,17-26-6,-5-24-12,22-9-17,-4-16 0,11-8 0,-5-19 1</inkml:trace>
  <inkml:trace contextRef="#ctx0" brushRef="#br0" timeOffset="7592.4343">11978 1275 100,'4'-39'40,"-10"15"1,-11 19-2,-7 15-31,-3 15-3,-5 15-2,8 9 0,5-3-2,13-2 1,8-10-1,11-10 0,8-12 0,13-13 0,6-13-1,6-10 1,4-10 0,2-8-1,-52 42 1,56-49 0,-56 49 0,44-52-1,-44 52 1,0 0-1,61-71 0,-36 63 0,-25 8-1,3 45 1,-21 10-2,1 28 0,-13 19 1,2 21 0,-3 0 0,-4 9 0,3-6 1,3-7-2,2-11 3,1-15-2,3-17 2,-2-18-2,3-21 2,3-22-1,-1-27 0,1-17 0,4-19 1,3-17-2,7-15 0,6-14 0,8-1-1,9-7 1,11 10-2,4 3 0,17 12-7,0-2-17,18 25-13,-1 2 2,11 19-3,-2 1 2</inkml:trace>
  <inkml:trace contextRef="#ctx0" brushRef="#br0" timeOffset="8027.4592">12914 1300 98,'-29'-19'41,"4"17"0,-15 2 1,5 14-33,-6-2-4,1 11 0,-3 6-1,3 4-1,5 1-2,8 6 1,7-3-1,17-3-1,6-10 0,16-9 1,16-13-1,11-7 2,11-15-2,9-17 0,8-14 0,-74 51 0,72-69 0,-72 69 0,77-86 0,-41 38 0,-2 0 0,-34 48 0,61-88 0,-61 88 0,37-68 0,-37 68 0,0 0 0,43-41 0,-52 58 0,-7 22 0,-14 28 0,8 20 0,3 4-3,20-11-2,20-18-2,15-28-3,27-11-16,-9-23-15,17-9 1,-12-15 0,9-5 2</inkml:trace>
  <inkml:trace contextRef="#ctx0" brushRef="#br0" timeOffset="8595.4917">13664 1266 112,'0'0'40,"-17"1"1,2 22-1,-19 4-34,10 5-2,0 4-1,-2 2-1,5 1-1,3-2 0,5-6-1,6-8 1,2-9-1,5-14 0,13-1 0,2-12 0,3-7 1,2-13-1,4-5 1,0-9-1,-24 47 2,30-52-2,-30 52 0,25-52 0,-25 52 0,31-48 0,-31 48 0,0 0 0,46-57 0,-46 57 0,0 0 0,61-36 0,-39 27 0,25 7 0,1 7 0,0 8 0,-5-1 0,-5 2 0,-11-10 0,-5 2 0,-22-6 0,0 0 0,0 0 0,-6 13 0,-9 1 0,-2 6 0,-3 6 0,-1 5 0,1 7 0,3 1 0,1 3 0,9-1 0,7-7 0,11-6 0,8-11 0,4-8 0,8-13 0,3-5 0,-1-15 0,1-11 0,-1-6 0,-9-9 0,-24 50 0,23-52 0,-23 52-2,9-55-6,-9 55-9,6-51-23,-6 51-2,0 0 0,-4-55 1</inkml:trace>
  <inkml:trace contextRef="#ctx0" brushRef="#br0" timeOffset="9213.527">14656 1270 105,'0'0'40,"0"0"2,-37-48-3,37 48-33,-28-17-1,-7 12-1,7 16 0,-6 5-2,1 13 0,1 8 0,9 11-1,6 2 0,14-8 1,8-4-2,8-10 0,12-6 0,6-13 0,4-6 0,2-10 0,5-10 0,-4-4 0,-2-12 0,0-6 0,-9-5 0,-27 44 0,24-46 0,-24 46 0,0 0 0,32-62 0,-26 49 0,11-1 0,-17 14 0,3 19 0,-19 19 0,11 23 0,-21 12-2,5 20 1,0-2 1,-3 7-1,1-6 0,1-2 0,0-8 1,2-6-1,-3-13 1,1-10 0,-3-15 0,0-13-1,-3-17 1,3-13-2,1-12 0,1-14-3,6-9-6,-1-24-13,22 8-17,-2-11 1,20 6-2,3-6 3</inkml:trace>
  <inkml:trace contextRef="#ctx0" brushRef="#br0" timeOffset="9957.5696">15045 1461 106,'0'0'41,"-18"9"0,18-9-1,12 4-37,3-11-1,7-2 0,8-2 0,9-6-1,1-3 0,3-4 1,0-2-2,-7-3 1,-3-2 1,-33 31-1,0 0 0,33-52 0,-33 52 0,0 0 0,0 0 0,-27-59 0,-4 57 0,-15 12-1,4 19 1,-16 5-1,11 17 2,0 3-2,22 7 0,18-10 0,14-7 0,18-14 0,13-10 0,15-13 0,2-14 0,9-7 0,5-14 0,-6-5 0,-6-8 0,-8 1 0,-10 3 0,-11 4 0,-8 4 0,-6 9 0,-14 20 0,0 0 0,-23 21 0,5 5 0,-2 7 0,0 0 0,0 3 0,3-3 0,6-6 0,9-10 0,2-17 0,25 8 0,-4-18 0,6-7 0,7-5 0,-2-7 0,7-3 0,-2-5 0,-4 2 0,-5 7 0,0 3 0,-7 9 0,-3 7 0,1 11 0,-10 9 0,0 10 0,-6 9 0,-1 4 0,-2 3 0,0-1 0,0 4 0,2-6-4,-1-11-10,18 4-7,-19-27-16,25 15-5,-6-15-1,15-5 1</inkml:trace>
  <inkml:trace contextRef="#ctx0" brushRef="#br0" timeOffset="13873.7936">16997 1253 72,'0'0'41,"0"0"-3,31-49 2,-31 49-23,19-16-14,-19 16 1,2 29-2,-11 10 1,-13 9-2,7 12 1,-5 1 0,6 4 1,6-13-2,9-8-1,6-14 1,12-12 1,10-17-1,8-10 0,10-14 0,8-11 0,-1-7 0,8-9 0,-6-4 0,-4 2-1,-52 52 1,51-46-2,-17 5 1,0 9 0,-21 14-1,4 19 1,-21 11-1,1 22 1,-11 3-1,3 12 2,2 3-2,6 1 1,5-6 0,6-7 1,8-13-1,10-17 1,6-12 0,8-11 0,4-12 0,0-16 0,-3-6 0,-4-11-1,-37 58 0,37-57-1,-37 57 0,26-59-4,-26 59 0,25-50-6,-25 50-20,20-51-10,-20 51 1,0 0-2</inkml:trace>
  <inkml:trace contextRef="#ctx0" brushRef="#br0" timeOffset="14271.8163">18308 1332 90,'0'0'38,"27"10"1,-7-16 0,3-3-36,13-8 0,-36 17 1,0 0-1,67-38-1,-67 38 1,0 0-1,61-52 1,-61 52-2,0 0 1,35-56 0,-35 56 0,0 0 0,0 0-1,-28-44 0,-29 58 0,-9 16 0,-12 12 0,0 17 0,5 4-1,26 5 0,23-10-1,38-19 2,29-18-3,24-17-1,31-14-5,7-28-22,35-3-10,-70 15-2,7 0 1,3-2-1</inkml:trace>
  <inkml:trace contextRef="#ctx0" brushRef="#br0" timeOffset="19688.1261">19678 1142 48,'-11'10'34,"6"5"2,5 8-1,7 5-25,8 2 0,9-1-3,12-4-1,-5-14-2,11-5 0,-5-12-1,5-6 0,-42 12 0,0 0 0,57-37-1,-57 37 1,0 0 0,44-57-1,-44 57 1,0 0-1,4-64 1,-4 64-2,0 0 2,-30-50-1,30 50-1,0 0 0,-90-9-1,42 27 1,-8 14-1,10 14 0,12 9 0,17 7-1,19-6 1,25-10-1,16-22-1,12-10-1,21-11-3,1-20-5,29-10-27,-13-7-2,-40 15 0,0 1 0</inkml:trace>
  <inkml:trace contextRef="#ctx0" brushRef="#br0" timeOffset="19916.1392">20685 1121 95,'0'0'40,"0"0"0,24-15-1,-57 38-38,-5 12 1,-13 11-2,3 10 1,-3-4-2,17 3-1,5 1-1,6-16 0,9-3-4,-6-15-7,21-7-23,-15-13-1,14-2 0,0-30 1</inkml:trace>
  <inkml:trace contextRef="#ctx0" brushRef="#br0" timeOffset="20100.1497">20364 1334 80,'-5'-67'41,"5"67"-3,0 0 3,-3-57-31,3 45-3,14 16-1,5 7-4,18 10 1,5 3-3,12 4-1,9-3-3,3-8-2,15-4-18,-10-13-16,13-2 1,-11-9-2,2-2 2</inkml:trace>
  <inkml:trace contextRef="#ctx0" brushRef="#br0" timeOffset="20701.1841">21261 1194 99,'0'0'40,"0"0"2,0 0-3,13-45-35,-24 56-1,-15 10-1,5 19 1,-14 3-3,19 10 2,-3 1-2,10 4 1,-1-11-1,-2-3 0,4-12 0,3-8 0,4-11 0,1-13 0,15-8-1,0-13 1,3-8 0,1-13 0,5-8 1,-24 50-1,23-62 1,-23 62 0,30-66 0,-30 66-1,28-68 1,-28 68-2,33-60 2,-33 60-1,28-49 1,-28 49-1,0 0 0,53-47 0,-53 47 0,0 0 0,52-4-1,-21 21 0,-18 18 0,-3 10 1,-10 4-2,-6-1 2,-13-3-2,-6-6 3,3-16-2,-8-7 1,1-3 0,1-6 1,0-1-1,-1 0 0,1 0 1,2 3-1,-2 8 1,5 5-1,-1 11 0,2 9 0,-4 8 1,3 6-1,0 8 0,0 5 0,7-4-2,-2-4-2,10-4-2,-3-20-17,25 4-15,-4-23-2,15-4-2,3-24 1</inkml:trace>
  <inkml:trace contextRef="#ctx0" brushRef="#br0" timeOffset="21047.2039">21780 1226 112,'22'-50'43,"-13"40"0,-9 10-4,-16 6-36,-15 27-1,-9 24 1,-1 5-3,21-1 1,11-1-2,18-15 2,12-16-1,12-9-1,9-14 1,3-10 0,3-17 0,-1-7 0,-5-11 0,-8-9-1,-34 48 0,22-56-1,-22 56 0,3-62-1,-3 62-1,-3-58-2,3 58-9,-19-53-18,19 53-8,0 0 1,-13-56 1</inkml:trace>
  <inkml:trace contextRef="#ctx0" brushRef="#br0" timeOffset="21385.2232">22425 1046 115,'0'0'44,"0"0"-1,49 2-1,-49-2-39,0 0-1,0 0 0,-43 32 0,6-6-2,0 4-1,21 1 1,15-1-1,23 1 1,9-7-1,11 3 1,-10-9-1,-3 7 1,-9 0 0,-9 3 0,-13 2 0,-17 3 0,-5-3 0,-10 3-1,-7-4 0,1-3-2,4-6-3,3-15-12,33-5-16,-20 0-7,33-8 0,4-17-1</inkml:trace>
  <inkml:trace contextRef="#ctx0" brushRef="#br0" timeOffset="21739.2435">22731 1219 106,'15'1'40,"-2"8"3,1 3-1,2-4-37,14-9-2,-30 1 1,0 0-2,70-22 0,-70 22 0,55-24-1,-55 24-2,51-35 1,-51 35-2,0 0 2,58-68-1,-58 68 0,0 0 2,0 0 0,-7-50 2,-51 57-2,8 17 3,-19 15-4,3 15 0,2 13 0,22 9 0,27-5 0,40-18 0,36-24-7,13-24-10,40-8-14,-6-15-8,20-3-3,0-8-1,0-4 1</inkml:trace>
  <inkml:trace contextRef="#ctx0" brushRef="#br0" timeOffset="22497.2868">1392 2550 91,'-27'-18'40,"-21"14"1,-6 34-1,-16 15-34,-2 27 1,-7 24-2,6 24-3,3 13 0,11 8-1,12 5 0,17-9-1,21-4-1,18-18-2,26-17-3,13-37-14,35-9-19,4-34-1,26-17-1,8-28 0</inkml:trace>
  <inkml:trace contextRef="#ctx0" brushRef="#br0" timeOffset="22788.3035">2066 2449 99,'-9'13'41,"11"24"2,-12 9-2,2 21-37,4 16-2,0 21 2,-4 10-2,-5 10 0,0 2-2,-2-5-1,6-7-2,-1-12-1,7-11-5,-7-35-21,18-6-10,-4-34 1,13-12-2,-7-25 2</inkml:trace>
  <inkml:trace contextRef="#ctx0" brushRef="#br0" timeOffset="23586.3491">1726 3147 113,'-29'-8'40,"15"22"2,14-14-1,23 11-38,11-5-1,22-7 0,14-4-1,14-5 0,7-4 0,11-1-1,-1 0 0,-9 0 0,-11 5 0,-14 2 0,-16 5 1,-15 10-1,-19 11 1,-19 6-1,-13 10 1,-15 9-1,-5 9 0,-2 6 0,1 4 1,4-5-2,14-1 1,8-10 0,24-13 1,15-13-1,15-18 0,11-13 1,4-16-1,3-14 0,-3-12 0,-5-10 0,-15-5-1,-10-5 0,-11 1 0,-13 3 0,-12 10 0,-6 6 0,-5 14 0,-6 11-2,5 14 0,-1 10-2,9 13 0,5 2-2,16 11-2,4-8-3,24 6-2,-4-14 1,22 9 3,-3-17 4,7 0 4,-2-4 3,-10-5 5,3 8 4,-25-8 3,8 12 1,-34-1-2,13 7-3,-25 9-1,-2 15-2,-8 4 0,-1 11-3,-1 5-1,2 2 0,9 0 0,5-2-2,12-11 1,14-14 0,12-13-1,12-16 0,5-16 1,6-13 0,3-14-1,-4-6 0,-6-3 0,-5 3 2,-12 3-2,-6 11 0,-9 9-2,-4 16 2,-10 13-1,0 21 1,-7 11-2,-1 8 0,3 11-3,-5 2-3,15 15-8,-11-20-8,27 14-7,-7-29-3,24 1-5,5-23-2,14-8 2</inkml:trace>
  <inkml:trace contextRef="#ctx0" brushRef="#br0" timeOffset="23879.3659">4258 2996 107,'-16'-9'41,"-14"-7"2,5 13-2,-5-1-38,-7 7 1,-1 11-2,-4 15 0,3 10 0,3 13-1,10 4 0,7 5 0,9 1 0,13-5-1,18-13 0,9-15-2,17-16-2,10-24-6,22-5-9,-9-37-7,30 2-8,-15-26-6,14 0-3,-15-18 3</inkml:trace>
  <inkml:trace contextRef="#ctx0" brushRef="#br0" timeOffset="24232.3861">4829 2560 102,'-42'39'41,"3"25"4,-13-1-4,10 20-29,-4 0-9,6 5 0,3-3-1,7-8 0,8-7-1,15-12-1,7-17 0,14-17 1,9-22-1,9-17 0,8-17 2,4-7-2,4-7 0,-2-2 0,-3 3 0,-8 5 0,-4 12 0,-9 11 0,-5 16 0,-9 14 0,-3 17 0,-5 6 0,-2 13 0,-1 5-4,7 11-2,-5-8-5,15 12-4,-6-26-8,28 15-5,-10-34-4,30 8-3,-1-26-6,25-6 2</inkml:trace>
  <inkml:trace contextRef="#ctx0" brushRef="#br0" timeOffset="24645.4097">5497 2423 90,'28'0'40,"-3"0"0,14 23 0,-11 5-34,16 19 0,-1 9-2,2 20 1,-10 12-2,-4 16 0,-14 7-1,-12 4 0,-17 2-1,-12-4-1,-15-2 1,-8-13-2,-5-11-1,-1-23-5,16-5-11,-12-42-9,32-3-14,-1-29 0,23-11-2,10-24-1</inkml:trace>
  <inkml:trace contextRef="#ctx0" brushRef="#br0" timeOffset="25382.4518">7563 2431 70,'0'0'39,"0"0"-2,3 28 2,-13 0-17,1 24-18,-2 14-1,2 16 2,-6 14-2,0 12 1,-5 5-1,2 2-1,1-4-2,5-11-2,6-9-2,2-25-10,24-11-24,-6-28-2,14-10 1,-5-25-1</inkml:trace>
  <inkml:trace contextRef="#ctx0" brushRef="#br0" timeOffset="25584.4634">7246 3133 116,'-21'2'42,"3"-6"0,30 15-1,6-10-36,23-5-3,20-9 0,25-10-2,19-3-3,10-19-7,24 15-16,-15-22-13,13 14-4,-13-10 0,-6 17-2</inkml:trace>
  <inkml:trace contextRef="#ctx0" brushRef="#br0" timeOffset="27313.5623">8695 2351 76,'0'0'40,"10"-20"-2,-10 20 1,9 24-33,-9 6-1,-2 11 0,0 21 1,-10 11-1,-3 14-1,-6 8-1,-2 7 0,-5-4-1,0-1 2,4-11-3,4-13 0,2-13 0,12-13-1,7-18 1,10-18-1,11-21 1,6-14-1,7-13 1,5-10-1,8-9 0,-4-3 0,1 4 1,-6 3-2,-6 12 1,-7 13 0,-6 15 0,-10 14 0,-4 16-1,-6 14 1,-5 11-2,2 7 1,0 8-3,2-3-1,11 5-7,-6-24-18,26 4-10,0-23-1,20-4 0,-1-22 1</inkml:trace>
  <inkml:trace contextRef="#ctx0" brushRef="#br0" timeOffset="27649.5815">9360 3057 110,'-26'17'40,"16"13"1,10-30-11,2 24-27,21-15-1,20-7 1,8-7-2,10-11 1,2-7-1,1-7-1,-8-2 1,-8-2-1,-14 2 1,-16 4-1,-18 11 0,-18 3 0,-15 15 1,-12 13 0,-11 12 0,-5 10 0,-2 9 1,9 7-1,9 0 0,19-3 0,20-9-2,22-11-2,31-3-10,10-34-13,46 11-11,0-24-4,21 4-2,3-15 0</inkml:trace>
  <inkml:trace contextRef="#ctx0" brushRef="#br0" timeOffset="28315.6196">11221 2938 95,'-30'-24'41,"10"18"0,-10 0 0,7 25-34,-9-1-3,2 18 0,-4 6-2,4 6 0,1 3 0,6 1-1,8-5 0,10-7 0,14-11 0,10-10-1,11-16 1,12-12 0,4-13-1,7-10 1,4-6-1,0-9 0,-2-2 0,-5-1-1,-2 3 1,-7 3-1,-6 10-1,-6 7 1,-8 14 1,-7 17-1,-8 19 1,-8 21-1,-8 24 1,-12 22-1,-3 19 2,-9 18-2,-3 11 1,-6 5 0,1-2 0,1-11-1,4-15 1,2-14 0,1-21 1,2-20-2,-2-22 1,2-20 0,-2-24-1,1-17 1,4-16-2,1-16 0,8-13-4,3-21-6,21 12-13,-4-24-8,28 23-4,-4-10-3,23 19 1</inkml:trace>
  <inkml:trace contextRef="#ctx0" brushRef="#br0" timeOffset="28766.6454">12345 2952 98,'-25'-23'40,"-20"-6"1,1 18 0,-18 3-30,0 10-6,-1 9-1,0 12-1,2 11-1,5 12 1,13 5-2,10 3 1,9-1-1,20-2 0,10-11 1,17-3-2,9-16 0,13-13 0,8-13 0,9-13 0,-1-12 0,2-7 0,-5-6 0,-7-2 0,-7 1 0,-8 4 0,-10 8 0,-12 9 0,-14 23 0,0 0 0,-11 18 0,-5 14 0,-2 12-2,1 5 0,5 4-2,6-1-2,20-3-2,3-23-7,32 7-9,-2-41-7,29 7-1,-11-33-3,22 2-3,-13-19 3</inkml:trace>
  <inkml:trace contextRef="#ctx0" brushRef="#br0" timeOffset="29049.6616">12940 2907 117,'-28'-13'39,"6"24"1,-15-7-2,11 14-34,0 0-2,8 6 0,10-1-1,8-1 0,10-3 0,11-2 0,9-3-1,1-1 0,1-4 1,-2 5-1,-6-2 0,-5 9 0,-15 1 1,-11 10-1,-15 2 1,-3 3-2,-7 2 1,-2 1-2,2-5 0,-1-5-5,21 2-6,-7-28-13,30 13-6,-6-31-5,21 8-4,-2-21 0</inkml:trace>
  <inkml:trace contextRef="#ctx0" brushRef="#br0" timeOffset="29484.6865">14699 2517 96,'14'-23'41,"-9"-7"0,6 18-1,-11 12-36,0 0-2,3 26 1,-7 20 0,-8 15-1,-3 17 1,-7 12-3,-5 11 2,-2 4-2,3 0 1,1-7-2,5-12-2,7-9-1,7-24-7,20-2-21,-5-34-8,16-10 1,-7-24-1</inkml:trace>
  <inkml:trace contextRef="#ctx0" brushRef="#br0" timeOffset="29934.7122">14466 2924 112,'-36'-13'41,"20"16"0,4-5-1,12 2-37,36 5-1,13-1 0,14-3 0,15-1-1,14 0 1,4-6-2,4 5 1,-3-2-1,-9 0 0,-17 2 1,-9 1-1,-15 4 1,-21 0-1,-26-4 0,-1 23 1,-25-3-1,-9 5 1,-7 11-1,-6 7 0,3 2 1,7 7-1,9-4 0,14-3 0,16-2 0,22-13 1,14-12-1,15-17 2,8-13-2,6-18 0,2-10-2,-2-9 2,-13-9-1,-11-1 0,-16-1-1,-14 7-2,-17 4-1,-10 16-3,-17-1-9,3 32-9,-18-11-7,16 28-3,-6-4-4,20 17 1</inkml:trace>
  <inkml:trace contextRef="#ctx0" brushRef="#br0" timeOffset="30569.7485">17253 2973 81,'19'-30'38,"-15"-8"1,-4 14 0,-26-2-31,0 11-2,-11 4 0,-5 14-2,-5 8 0,-3 15 0,0 9 0,4 10-1,3 4-1,10 4 0,9 0 0,15-1 0,14-8-2,17-11 1,18-12-1,15-13 0,15-17 1,10-12-2,8-10 1,-1-13 0,-2-1 0,-11-5 0,-13 2 0,-13 6 1,-16 8-1,-12 8-1,-18 13 1,-2 13 0,-20 10 0,-2 15 0,0 10-1,-1 10-1,7 8-2,4-2-4,22 14-9,-1-27-8,34 14-7,-1-29-4,37 4-4,9-22-2</inkml:trace>
  <inkml:trace contextRef="#ctx0" brushRef="#br0" timeOffset="30970.7715">19662 2581 81,'10'-69'41,"-1"12"-3,-18-2 3,-6 14-36,-17 7 0,-4 23-1,-12 21 0,-9 25-1,-8 23 0,-2 19 0,-2 13-2,2 16 1,8 3-1,14 6 0,8-8-1,16-2 1,16-13-3,9-11-2,16-9-3,2-25-7,23 8-17,-16-31-9,13-2 1,-16-22-1</inkml:trace>
  <inkml:trace contextRef="#ctx0" brushRef="#br0" timeOffset="31150.7818">19067 3101 98,'-20'-13'41,"2"-3"1,18 16-2,14-16-34,18 10-4,14-4-1,16-4-3,18-3-2,6-13-7,27 11-21,-13-17-7,12 6-1,-12-17-1</inkml:trace>
  <inkml:trace contextRef="#ctx0" brushRef="#br0" timeOffset="31369.7943">20331 2168 103,'-23'26'41,"-20"18"1,8 27 0,-10 5-40,3 17 2,-2 9-1,5 7-1,5 1-1,13-8-1,13-3-4,8-17-3,20 4-16,1-34-11,25-1-7,-1-24 0,25-6 0</inkml:trace>
  <inkml:trace contextRef="#ctx0" brushRef="#br0" timeOffset="31754.8163">20765 2801 108,'-31'13'41,"-20"-1"2,6 26-2,-18-2-36,8 2-2,3 4 0,5 3 0,11-3-2,12-2 0,17-8 0,13-8-1,20-12 0,14-10 0,7-11 1,14-12-1,0-10 0,-3-8 0,-1-5 0,-6-5 0,-14 6 0,-6 1 0,-12 6 0,-13 13 0,-8 12 0,-8 12-1,-8 12 1,1 12-1,-4 5 0,6 3-1,6 9-3,4-10-3,21 12-9,-5-29-10,29 13-7,-10-30-2,27 6-5,-7-18 2</inkml:trace>
  <inkml:trace contextRef="#ctx0" brushRef="#br0" timeOffset="32299.8475">21324 2815 93,'0'0'40,"-10"-13"2,-1 24-2,-16-5-19,3 16-18,-4 11 0,0 2-1,2 7 0,-1-3-1,8-2 0,4-1 0,3-10-1,8-4 1,9-10-1,6-11 0,4-12 0,9-7 0,5-6 0,-2-7 0,1-4 1,0-4-1,-3 3 0,-6 4 0,-5 6 0,-3 9 0,-11 17 0,7-11 0,-7 11 1,-4 24-1,-1-6 0,4 4 0,-3 2 0,4-2 0,6-2 0,4-6 0,6-6 0,7-12 1,5-4 1,3-8-2,4-5 0,3-7 0,-2-4 0,0 4 0,-7-3 0,-5 10 0,-4 1 0,-7 14 0,-13 6 0,5 17 0,-10 9 0,-6 5 0,-2 11 0,-3-1 0,5 9 0,-1-8-6,12 5-4,-2-21-5,19 12-6,-17-38-5,49 23-7,-22-35 0,23 8-3,-9-25 1,6-2 2</inkml:trace>
  <inkml:trace contextRef="#ctx0" brushRef="#br0" timeOffset="32660.8681">22049 2863 90,'0'0'40,"-5"20"1,5-20-1,-2 25-17,5-12-20,10-2 0,2 0-1,6-8 0,8-4-1,3-6 0,5-3 0,-2-7-1,0-8 1,-1 5 0,-7-12 0,-2 4 0,-7-1 1,-12 5 0,-6 6-2,-12 13 0,-12 10 0,-6 7 0,-9 14 0,-3 8 0,0 5 0,4 7 0,7 1 0,11-5 0,18-3 0,13-7-3,25 2-6,6-21-6,30 15-4,-2-29-6,31 18-6,-13-25-2,26 16-1,-24-16-3,2 7 6</inkml:trace>
  <inkml:trace contextRef="#ctx0" brushRef="#br0" timeOffset="32844.8787">22978 3143 139,'-18'9'40,"-14"-18"0,9 9-4,1-6-36,1-12-14,21 18-3,-19-22-7,36 29-8,-17-7-5,23-1-6,-10 15-1,-1 3 5</inkml:trace>
  <inkml:trace contextRef="#ctx0" brushRef="#br1" timeOffset="36815.1057">1093 4801 78,'5'-12'37,"-9"-2"-1,4 14 1,0 0-32,0 0 0,-8 13-1,7 13 0,-9 8-1,2 13-2,-3 12 1,3 10-3,1 11 1,0 4-3,13 5-3,-5-14-31,23 4 0,0-20 0,20-8-2</inkml:trace>
  <inkml:trace contextRef="#ctx0" brushRef="#br1" timeOffset="37122.1233">2292 4751 76,'2'-69'38,"-3"9"-1,-18-6 2,-2 13-33,-16 1 0,1 14-1,-12 9 0,1 15-1,-4 16-2,1 21 0,-4 19 0,4 19-1,0 19 0,7 13-1,7 11 0,6 9 0,12 0 0,8-2-2,15-10-1,6-13-3,15-11-6,-10-24-25,15-10 0,-11-23 0,7-11 0</inkml:trace>
  <inkml:trace contextRef="#ctx0" brushRef="#br1" timeOffset="37280.1323">1645 5322 92,'-40'-13'37,"0"-5"0,15 10 1,3-7-31,29-2-3,14-3 0,23-7-3,21-3-1,13-10-5,21 9-28,0-15-4,21 11-1,-10-4-1</inkml:trace>
  <inkml:trace contextRef="#ctx0" brushRef="#br1" timeOffset="37684.1554">3327 4479 93,'0'-17'38,"0"17"1,-14 5-3,8 22-35,2 14 1,-3 16-2,3 11 1,-4 14 0,1 11-1,0 9 0,-2 0-1,3-1 0,1-9-2,6-5-3,-1-27-14,14-3-16,-6-25-1,12-14-1,-5-27 1</inkml:trace>
  <inkml:trace contextRef="#ctx0" brushRef="#br1" timeOffset="37858.1654">3230 5151 94,'-27'-16'39,"12"14"0,-2-9-1,29 8-34,9-9-2,16-7-1,14-7-4,13-13-2,18 0-8,5-22-24,17 1-1,-9-13-1,6 4 0</inkml:trace>
  <inkml:trace contextRef="#ctx0" brushRef="#br1" timeOffset="38217.1859">4063 4307 90,'-34'1'38,"1"21"-1,-5 3 3,11 20-36,-6 11-1,5 11 0,0 10-1,6 7 1,4 3 0,6 0-1,2-5 0,4-7 0,2-10 0,8-10-1,3-12 1,4-13-1,3-10-1,2-14 1,3-12-1,5-11 1,4-7-1,1-8 1,-1-2 0,0 0-1,-3 1-1,1 8 1,-9 9 0,-2 12 0,-3 12-1,-4 12 0,-1 9-1,-2 5-2,6 8 1,2-5-4,11 9-12,-3-23-20,15 2-1,-5-22 0,15-6 2</inkml:trace>
  <inkml:trace contextRef="#ctx0" brushRef="#br1" timeOffset="38556.2053">4490 4942 78,'0'0'39,"0"0"-3,12 10 2,6 1-33,7-11-2,8-1 0,3-7 0,3-1 0,0-7-2,-3-3 1,-2-5 0,-5 0 0,-16-6-1,-9 3 0,-10 2 0,-10 4 0,-13 8 1,-4 11-1,-9 11 0,-1 13 0,-1 10 2,7 11-2,3 7 1,12 5-1,13 0-1,14-4-1,18-2-3,11-24-15,27 5-21,5-23 1,29-1-1,3-21-1</inkml:trace>
  <inkml:trace contextRef="#ctx0" brushRef="#br1" timeOffset="39186.2414">6142 4795 90,'-40'-21'39,"-12"0"-1,3 28-4,-9-2-28,6 16 0,-1 11-1,8 12-2,3 5 0,12 4-1,7-1 1,12-2-2,16-6 0,10-9 0,12-10 0,8-14-1,7-12 1,8-12-1,6-12 1,-3-7 0,3-10-1,-9-4 0,-7-4-1,-3 0 2,-13 5-2,-5 4 1,-10 10-2,-7 12 1,-2 19 1,-11 16 0,1 21 0,-4 23-1,0 24 2,-4 17-2,1 21 2,1 12-1,4 6 3,-1 0-3,1-1 2,-3-12-1,4-15 1,-5-13-1,-2-23 2,-6-16-3,-4-21-1,-6-21 0,0-18 0,-2-17-2,3-17-1,1-20-2,12-10-4,-5-27-18,28 5-12,0-10 1,20 8-1,3-5 1</inkml:trace>
  <inkml:trace contextRef="#ctx0" brushRef="#br1" timeOffset="39615.2659">6971 4869 96,'-37'-10'40,"-16"-2"1,4 16-1,-17 2-35,7 11-1,3 9 1,8 7-3,1 10 1,14 1-2,8-1 1,16 2-2,17-8 2,11-7-2,14-10 0,8-14 1,10-12-1,3-11 0,8-11 1,-2-9-1,-5-7-1,-4-2 1,-4 0 0,-9 4 0,-9 8-1,-10 10 2,-10 11-3,-9 13 3,-9 22-1,-4 8-1,-3 13 1,4 3-4,4 8 1,8-3-4,21 3-8,-6-23-24,33 0-1,0-24 0,21-7-1</inkml:trace>
  <inkml:trace contextRef="#ctx0" brushRef="#br1" timeOffset="39915.2831">7700 4754 97,'-21'3'41,"-12"0"0,6 16-1,-15 6-35,16-2-2,7 0-1,11 1 0,8-4-1,6-5-1,16-2 1,9-3-1,6 0 0,1 0 0,-1 5 2,-1 0-2,-11 5 2,-6 5-2,-10 2 2,-13 6-2,-10-3 1,-7-1-2,-2-2-1,-4-7-2,4 4-8,-11-22-24,19 6-4,-7-15 0,22 7-2</inkml:trace>
  <inkml:trace contextRef="#ctx0" brushRef="#br1" timeOffset="40359.3085">9119 4662 82,'10'-11'41,"-10"-4"-2,0 15 1,1 20-35,-1 7-2,-9 8 1,2 13-2,-7 10 1,1 3-2,1 6 0,2-7-1,5-6-1,3-12-3,14-10 0,1-31-9,21-4-25,-6-23 1,17-3-1,-7-22 1</inkml:trace>
  <inkml:trace contextRef="#ctx0" brushRef="#br1" timeOffset="40823.335">9178 4368 96,'-26'-7'38,"2"3"0,17 17-4,9 0-35,14-3-2,18 7-1,7-7-1,15 11-1,0-9-3,18 13-7,-12-13-18,13 9 1,-14-9 8,3 4 18,-15-1 7,-11-6 4,-7 7 4,-31-16 8,20 21 19,-35-12 2,-3 17-7,-20-13-17,3 15-5,-10-3-3,5 7-1,0-5 0,7 2-2,8-4 0,14-3-2,17-9 1,13-7-1,21-6 0,9-4 0,8-1-1,7-1 1,-5 3 0,-5 7 0,-12 7 0,-13 11 0,-21 8 2,-17 10-2,-14 1 2,-11 5-3,-3 1 1,-6-4-3,6-4-1,-3-18-13,23 4-22,0-20-1,17-5 0,10-14-2</inkml:trace>
  <inkml:trace contextRef="#ctx0" brushRef="#br1" timeOffset="41306.3626">11533 4200 87,'9'-6'39,"-9"6"0,0 0 1,-5 20-34,0 12-4,-5 7 1,2 18-2,-6 11 0,0 9-1,-4 11 1,2 6-1,-2-1 1,4-6-2,3-3-1,5-16-2,18-6-4,-9-28-26,20-9-3,-2-27-1,13-7-2</inkml:trace>
  <inkml:trace contextRef="#ctx0" brushRef="#br1" timeOffset="41501.3738">11523 4735 83,'-18'-9'40,"-5"-4"-1,23 13 1,-18-2-32,18 2-3,26-8-2,5-2-2,14-9-1,12-7-1,9-5-1,11-13-2,7 4-4,-9-16-5,16 11-24,-21-13 0,-1 12 1,-19-13 0</inkml:trace>
  <inkml:trace contextRef="#ctx0" brushRef="#br1" timeOffset="41688.3845">12259 3998 98,'-22'13'38,"-13"13"0,8 32-1,-11 11-32,4 19-3,1 10 0,3 8-1,6 3-1,6 1 0,7-9 0,12-8-2,12-13 0,6-22-5,23-3-3,-4-32-28,21-9 2,-4-24-1,10-6-3</inkml:trace>
  <inkml:trace contextRef="#ctx0" brushRef="#br1" timeOffset="42124.4094">12523 4584 100,'-14'-7'39,"-9"8"1,6 26-3,-6 0-33,3 15-1,3 2-1,7 6 0,6-2 0,8-5-1,6-6 0,12-11 2,6-11-3,6-15 1,8-15 0,4-10-1,2-15 1,0-6 0,-1-6-1,-3-3-1,-4-3 0,-3 7 1,-7 9-1,-9 9 0,-6 20 0,-4 16 0,-6 23 0,-8 21 1,-5 24 1,-4 21-2,2 17 3,-5 13-2,-3 4 1,-1 4 0,1-5 0,-2-10 1,-4-14 1,-3-17-1,-2-18 0,-5-18 0,-4-19-3,-3-20 2,2-14-4,-3-18-1,9-8-10,-9-28-20,18-3-8,0-24 1,16-1 0</inkml:trace>
  <inkml:trace contextRef="#ctx0" brushRef="#br1" timeOffset="42742.4448">13617 4583 81,'-19'-14'39,"-10"1"-1,4 17 2,-20 2-32,11 15-1,-10 2-3,5 16 0,-1 3-1,7 9-1,5-2-1,14 0 1,8-7-1,12-7 0,17-14 0,16-13 0,16-17 0,12-17 1,13-20-1,3-9-1,3-16 2,-1-6-2,-5-6 1,-17-2 0,-12 3 0,-19 5-1,-16 12 1,-9 10-1,-15 16 0,-9 19 1,-7 20-2,-6 23 1,-1 22-1,2 17 1,6 17-1,3 7-1,9 5 0,13-3-1,12-7-2,18-16-2,17-6-5,0-31-17,24-1-10,-5-24 1,12-6-1,-10-18 2</inkml:trace>
  <inkml:trace contextRef="#ctx0" brushRef="#br1" timeOffset="43377.4811">14533 4583 100,'-10'3'38,"-15"1"1,3 22-2,-3 2-33,-1 11-1,1 4-1,3 6 1,2 0-2,5-6 1,6-6-1,2-4 1,3-11-2,6-11 2,-2-11-1,18-14 0,3-11 0,3-10-1,3-10 1,1-4 0,2-5-1,1-3 0,-3 4 0,-5 6 0,-6 6-1,-3 10 1,-1 8-1,2 13 0,0 5 0,1 7-1,5 9 1,6-1-1,3 6 0,4-2 1,4 0-1,1-5 1,4 0 0,0-4 0,-3-4 0,-6-1 1,-4-1 0,-7-4 1,-9 3 0,-14 2 1,0 0 0,-10 2-1,-13 5 1,0 14 0,-9 3 0,7 14-1,-2 4 0,5 5 0,6 2 0,14-1-1,3-5 1,13-6-1,10-11 0,6-10 1,6-13 0,5-14-1,0-11 0,0-9 0,-4-10 1,-6-7-2,-4-2 1,-10-1-2,-4 1 1,-11 3-1,-2 10-1,-8 8-1,3 15-2,-5 1-6,13 25-12,-3-12-15,3 23 1,6-10-1,15 10 2</inkml:trace>
  <inkml:trace contextRef="#ctx0" brushRef="#br1" timeOffset="43896.5108">15723 4542 91,'-14'-21'40,"3"18"1,-16-3-1,7 12-28,-9 3-7,0 13-1,-2 5 0,2 10-1,0 5-1,4 2 0,7 0-1,4 0 0,6-7-1,10-7 0,5-10 0,7-10 0,7-12 0,1-7 0,5-12 0,2-4-1,0-10 1,4-5-1,-2-1 1,-2-1-1,-4 1 0,-1 4 1,-9 8-1,1 5 0,-6 10 1,-10 14-1,0 0 1,-3 30 0,-6 8 0,-6 14 0,1 13 2,-6 16-1,2 9 1,-3 9-1,-1 3 1,1-1-1,-1-4 1,-2-5-1,-1-7-1,2-15 4,1-14-4,-3-13 0,3-12 0,-4-14 0,5-8 0,-1-15 0,3-9-5,-7-20-10,12 4-3,-14-29-18,16 0-6,-3-16 0,10 2 1</inkml:trace>
  <inkml:trace contextRef="#ctx0" brushRef="#br1" timeOffset="44797.5623">15989 4613 88,'5'23'39,"2"-11"-1,16 7 1,0-4-36,19-8-1,8-8 0,8-3 0,-1-9 0,6-3 0,-5-2 0,-6-3-1,-10-4 0,-12-3 1,-16-1-1,-14-1 0,-14 5 0,-9 3 0,-14 2 0,-10 10 1,-4 10-1,-1 11 0,-3 16 1,6 11-1,1 13 1,14 8-1,11 3 0,13 4 0,15-5-1,20-5 0,12-11-1,16-14 0,15-11-1,5-14-1,10-12-1,0-16 0,-1-5-2,-8-13-1,-3 0-2,-19-13-2,-4 5 2,-15-7 2,-7 8 3,-6 5 3,-11 9 3,-4 11 1,-8 6 5,3 16 1,-10 18 1,5 18-2,-14 4-1,4 12-3,-7 4-1,3 5 0,3-4 1,2-5-2,4-9 2,2-8-3,8-16 0,0-19 2,22 5-2,-3-23-1,6-7-1,3-7 2,1-10-3,2 0 2,1-5 1,-2 9-3,-5 4 2,-4 11 0,-5 9 1,-4 13-1,0 13-1,-7 9 1,3 12-2,-5 2-1,5 8-4,-4-8-4,13 11-6,-11-24-16,15 5-7,-4-20 0,13 2-1</inkml:trace>
  <inkml:trace contextRef="#ctx0" brushRef="#br1" timeOffset="45297.5909">17663 4917 86,'-12'33'39,"-7"-3"1,3 12-1,-5-1-40,2-14-21,17 9-14,2-13-1,17-2-3,8-20 1</inkml:trace>
  <inkml:trace contextRef="#ctx0" brushRef="#br1" timeOffset="45531.6043">18355 4631 86,'-19'-9'39,"4"27"1,-14 3-1,8 19-35,-10 3-4,3 8 1,1 2 2,4 0-3,7-4 0,7-9-4,22-1-9,-2-28-24,17-4-1,0-22-1,15-7-2</inkml:trace>
  <inkml:trace contextRef="#ctx0" brushRef="#br1" timeOffset="45678.6127">18291 4091 99,'-31'-11'37,"7"4"-1,24 7-8,10 10-64,12-13-2,31 4 0,8-9-1</inkml:trace>
  <inkml:trace contextRef="#ctx0" brushRef="#br1" timeOffset="45887.6247">19094 3946 89,'4'13'40,"-18"8"-1,3 18 2,-16 7-35,9 15-4,-6 14 1,5 13-1,0 8-1,3 4-1,2-1-1,1-4-2,6-6 0,-5-24-15,16 2-20,-8-27 0,9-8-2,-5-32 1</inkml:trace>
  <inkml:trace contextRef="#ctx0" brushRef="#br1" timeOffset="46048.6339">18845 4607 97,'-13'-21'42,"-3"-1"0,16 22-1,0 0-37,36-17-5,12 16-7,1-15-30,34 9-3,10-13 0,26 3-2</inkml:trace>
  <inkml:trace contextRef="#ctx0" brushRef="#br1" timeOffset="46733.6731">20272 4536 87,'-3'-12'39,"-6"-1"1,9 13-2,-16 9-34,6 6 0,-4 4 0,2 10-1,-3 5-1,1 8 0,0-1-1,6 0 0,6 0 0,3-2-1,9-6 0,9-8 0,8-11 0,6-7 0,7-14 0,4-8 0,2-13 0,0-8-1,-4-7 1,-3-2 0,-6 1 0,-8 0 0,-4 7 0,-7 6-1,-5 10 1,-3 8 0,-6 13-1,0 15 1,-2 7 0,-3 11 0,4 6-1,1 7 1,3 2 0,4 2 1,6-6-1,9-10 1,7-9 0,1-12 1,6-13-1,-1-8 1,1-17 0,-1-5-1,-8-10 1,-2-8-1,-8 0-1,-3-3 0,-6 4-1,-2 1-1,0 7-1,-4 4-2,7 14-4,-5-5-9,21 17-22,-11-3 1,17 17-1,-2-11 2</inkml:trace>
  <inkml:trace contextRef="#ctx0" brushRef="#br1" timeOffset="46950.6855">21353 4475 98,'0'0'40,"-14"19"1,-6-10-3,5 19-33,-4 7-2,1 9 0,-2 6-1,3 5-1,6 1-1,6-6 0,5-6-2,5-14-1,13-8-4,-7-30-19,25 2-13,-10-23-1,15 2 0,-7-25 1</inkml:trace>
  <inkml:trace contextRef="#ctx0" brushRef="#br1" timeOffset="47100.694">21420 4061 106,'-22'-35'40,"-6"0"-1,14 15-2,4 4-39,5-6-24,25 20-11,-2-11-2,18 12-1,-2-10 0</inkml:trace>
  <inkml:trace contextRef="#ctx0" brushRef="#br1" timeOffset="47334.7074">21898 3810 107,'-9'30'41,"-14"-1"1,7 23-1,-15 4-37,11 18-1,-5 7 0,7 13-1,-2 4 0,7-2-2,4-4 0,4-8-2,9-9-1,5-19-1,12-11-3,2-33-9,25-1-23,-6-29-2,14-8 1,-7-24-1</inkml:trace>
  <inkml:trace contextRef="#ctx0" brushRef="#br1" timeOffset="47532.7188">22387 3883 112,'0'0'43,"-20"37"1,1 26-2,-18 17-31,8 8-10,-1 10 1,3 3-2,7 1 0,2-6-5,7-5-1,-2-21-10,23 7-16,-14-28-10,12-7 0,-10-22-1,12-9 1</inkml:trace>
  <inkml:trace contextRef="#ctx0" brushRef="#br1" timeOffset="48586.779">767 6884 99,'-10'14'40,"16"5"0,7-16-2,20-4-34,15 0-1,13-2 0,10-6 0,11 0-1,-1-5 0,5-4 0,-5-2-1,-10-1-1,-13-4 1,-6-2 0,-15-3-1,-13-2 1,-13-2 0,-11-2 0,-11-1 0,-13 1 0,-9 5 0,-9 5-1,-9 7 1,-7 13-1,-4 12 2,-4 15-1,-1 11 0,5 17 0,0 9 0,17 13 0,8 5 1,17 5-2,20-1 0,21-6 0,22-12 0,17-12 0,20-12-3,10-17-1,20-16 0,6-16-1,7-9-4,-9-22-7,12 2-23,-20-17 0,6 3 1,-20-14 0</inkml:trace>
  <inkml:trace contextRef="#ctx0" brushRef="#br1" timeOffset="48823.7926">2495 6482 109,'-19'-12'40,"19"12"1,-31 3-2,10 9-36,-7 10 1,-2 16-1,-6 14-1,-5 12 0,-3 8-1,-3 7 0,1 4-2,-2-4-1,10-7 0,5-15-3,8-9-2,2-29-7,27-8-23,-8-24-2,19-9 2,-2-21 0</inkml:trace>
  <inkml:trace contextRef="#ctx0" brushRef="#br1" timeOffset="48997.8026">2094 6816 99,'-7'-30'38,"5"20"1,-7 2 0,9 23-24,-5-3-8,13 10-2,7-1-4,11 2 0,11-2-1,17-4-3,12-3 0,9-10-2,22 1-11,-11-18-22,16 2-1,-12-15 2,6 3-2</inkml:trace>
  <inkml:trace contextRef="#ctx0" brushRef="#br1" timeOffset="49560.8348">3080 6541 106,'-19'13'39,"-13"7"1,11 18 0,-13 6-32,9 9-4,4 5 0,1 6-1,4 2-1,6-3 0,4-10-1,5-4 0,1-11 0,4-8-1,0-13 0,-4-17-1,16 0 1,-4-19 0,3-11 0,-4-11 0,7-7 0,0-11 0,1-4 0,2-3 0,-4 1 1,3 6-2,-4 9 1,4 7 0,-2 12-1,3 7 1,3 12 0,3 11 0,1 8-1,2 6 1,1 6 0,2 5-1,-7 6 1,-5 2 0,-7 1-1,-10 2 1,-9 0-1,-11 0 1,-12-2 0,-5-3 0,-6-1 1,0-5-1,-2-2 1,-2 0-1,6-1 1,4 2 0,4 6 0,3 9-2,2 9 1,-1 15 0,2 16 1,4 7-2,-5 7 1,5 3-1,3-2-1,-1-4-1,14-5-9,-3-32-10,22-6-16,-6-32-3,19-15 0,1-28 0</inkml:trace>
  <inkml:trace contextRef="#ctx0" brushRef="#br1" timeOffset="49808.8489">3775 5745 113,'-22'39'42,"-17"19"2,8 28-4,-5 15-36,10 6 1,2 11-2,7 6-1,3-1-2,5-7-1,11-8-3,7-17-2,17-4-13,-10-30-20,21-7-3,-6-29 1,16-12 0</inkml:trace>
  <inkml:trace contextRef="#ctx0" brushRef="#br1" timeOffset="50116.8666">4191 6523 108,'-26'37'41,"8"11"1,-17-2-2,12 11-34,-3 2-1,8 1 0,4-6-3,15-10 1,8-12-2,16-15 1,8-19-2,8-10 0,5-19 0,3-13 0,1-10 0,-6-6 0,-7-5 0,-5-2 0,-10 7-3,-11 1-1,-8 13-1,-12 7-2,-2 24-6,-13-6-13,11 27-13,-6-1-1,12 17-1,1-5 5</inkml:trace>
  <inkml:trace contextRef="#ctx0" brushRef="#br1" timeOffset="50612.8949">4998 6568 72,'-22'-8'39,"-2"-7"-1,6 8 2,-5-15-13,5 24-20,-9 3-1,0 17 0,-7 6 0,1 12-1,-3 6-1,5 5-1,4-1-1,10-2-2,12-10 0,14-10 0,17-21 0,16-16 0,17-20 0,7-20 0,10-13 0,6-14 0,0-13 0,-7-4 0,-10-4 0,-11 5 0,-17 9 0,-11 17 0,-18 19 0,-14 24 0,-15 27 0,-13 25 0,-2 28 0,-8 17 0,3 16-2,3 8 0,11 6-2,10-9 0,20-8-3,11-19-3,29-4-6,-1-32-11,30-3-13,-9-24 2,15-9-1,-10-17 2</inkml:trace>
  <inkml:trace contextRef="#ctx0" brushRef="#br1" timeOffset="50957.9147">5612 6655 112,'-23'8'40,"14"13"1,-3-9-1,17 4-37,8-3-1,11-5 1,6-5-1,10-9-1,6-9-1,3-6 1,-4-6-1,-3-4 0,-7-2 0,-9-2 0,-11 0 0,-14 2 0,-7 6 1,-14 8-1,-10 10 1,-8 11 1,-10 13 0,0 13 0,-1 15 0,2 7-2,4 10 0,10-1 0,15 0 0,17-4 0,18-9 0,17-12-7,28-5-7,9-27-6,40 0-18,-1-20-5,27-8 2,5-17-1</inkml:trace>
  <inkml:trace contextRef="#ctx0" brushRef="#br1" timeOffset="51664.9551">7363 6415 109,'-23'-16'39,"23"16"1,-15 0-6,6 14-31,-1 5-1,-3 11 2,3 6-2,-5 11 1,1 3-1,-1 5 1,5-8-1,4 0-1,11-10-1,14-13 1,8-14 0,15-16-1,11-14 1,9-12-1,4-7 1,0-7-1,-1-1 1,-11 3-1,-11 7 0,-10 7 0,-14 13-1,-19 17 1,0 0 0,-1 16 0,-13 12 0,0 7 0,4 6 0,1 5 0,7-2 1,12 1-1,7-12 1,9-8 0,7-10 0,7-11 0,2-17 1,2-11-2,-2-11 0,-3-8 0,-7-5 0,-6-2 0,-4-7 0,-5 5 0,-5 5 0,-7 5-3,1 11-1,-2 0-5,13 16-6,-12-4-8,22 16-17,-7-5-1,15 14 1,-2-6 1</inkml:trace>
  <inkml:trace contextRef="#ctx0" brushRef="#br1" timeOffset="51889.968">8668 6358 105,'0'0'39,"-2"19"3,-12-8-2,6 14-32,-10 0-3,2 11 0,-2 4-1,-1 6-1,5 3-2,1-3 2,9-1-3,1-7-2,12-6-1,2-13-2,13-9-4,-2-26-10,21 1-17,-14-22-4,13 0 1,-13-21-1</inkml:trace>
  <inkml:trace contextRef="#ctx0" brushRef="#br1" timeOffset="52032.9762">8713 6090 111,'-23'-33'37,"-5"2"2,17 18-1,6-1-36,5 3-4,16 10-8,-3-10-26,22 7-2,-2-10 0,15 6-2</inkml:trace>
  <inkml:trace contextRef="#ctx0" brushRef="#br1" timeOffset="52250.9886">9255 5942 117,'-5'45'40,"-19"-1"1,8 18-4,-4-1-33,-2 13-2,3 1 0,1 2 1,3 1-2,5-7 0,3 1-3,-1-12 0,9-5-4,-3-19-5,14-1-22,-15-21-7,3-14 1,12-6-2</inkml:trace>
  <inkml:trace contextRef="#ctx0" brushRef="#br1" timeOffset="52423.9985">9078 6462 117,'-9'-11'40,"9"11"2,0 0-2,17 0-36,6 0-3,13-10-1,11 1-3,9-11-4,15 2-9,-8-18-23,14 1 0,-10-16-1,5 0 0</inkml:trace>
  <inkml:trace contextRef="#ctx0" brushRef="#br1" timeOffset="52762.0179">9903 5814 111,'0'0'41,"-35"35"1,10 14-1,-21 9-33,9 12-6,-2 8 4,5 6-4,7-3 0,2-4-2,15-14 0,5-12 0,11-15 0,8-13 0,6-15 0,7-13 0,8-11 0,2-8 0,1-7 0,3 0 0,-3-3 0,0 5 0,-3 5 0,-3 8 0,-6 11 0,-2 8 0,-6 10 0,-4 13 0,-3 6 0,-3 8 0,-1 7 0,-5-6-12,10 16-5,-15-17-12,17 6-13,-4-18 3,19 1-3,0-16 2</inkml:trace>
  <inkml:trace contextRef="#ctx0" brushRef="#br1" timeOffset="53480.0589">11969 6315 97,'-24'-19'37,"0"10"3,-23 3-2,6 10-31,-17 8-2,-1 17 1,-5 5-1,3 12 2,2 3-2,10 6 0,10-2-2,20-2-3,17-9 0,17-10 0,20-16 0,17-11 0,14-15 0,9-15 0,7-10 0,-1-11 0,-5-4 0,-8-7 0,-8 2 0,-11 2 0,-16 8 0,-11 7 0,-12 13 0,-13 12 0,-7 19 0,-12 15 0,-4 17 0,-2 15 0,0 10 0,3 9 0,11 4 0,9-7 0,26 3-10,5-24-5,30 5-13,-1-28-13,26-4-1,4-21 0,18-1 1</inkml:trace>
  <inkml:trace contextRef="#ctx0" brushRef="#br1" timeOffset="54038.0908">14096 6175 94,'0'-14'38,"-18"0"0,-9 16 0,-18 0-31,-5 15-1,-18 7 0,-3 9-2,0 4 0,4 3-1,9-3 0,19 0-1,17-8 0,23-8-1,26-7-1,20-9 1,19-6-1,12-2 1,5 0-1,-3 2 1,-7 3-1,-14 5 2,-16 10-1,-19 8 0,-21 7 1,-23 8-2,-11 5 0,-17-1 0,-1 2 0,-7-2 0,4-7 0,7-7-3,17-6-1,13-17-4,25 0-9,1-27-13,36 4-11,3-17 1,24 2-1,4-13 3</inkml:trace>
  <inkml:trace contextRef="#ctx0" brushRef="#br1" timeOffset="54598.1229">14797 6290 86,'11'-17'38,"-16"-5"-1,-1 12 3,-12-4-22,-2 12-11,-13 3-1,-2 13 0,-14 8-2,-4 13 1,-4 8-2,1 5 2,4 1-5,7 0 0,14-5 0,17-5 0,23-14 0,17-13 0,19-14 0,16-12 0,9-10 0,3-8 0,2-4 0,-4-2 0,-10-2 0,-14 4 0,-7 6 0,-14 6 0,-12 12 0,-14 12 0,-2 10 0,-15 18 0,-9 14 0,-9 16 0,-3 16 0,-9 13 0,-2 5 0,2 3 0,-1 0 0,9-8 0,6-9 0,9-14 0,12-16 0,12-19 0,13-21 0,14-15 0,11-17 0,12-14 0,9-10 0,9-11 0,13-8 0,5-8 0,4 5-4,-7-4-11,10 16-1,-15-11-5,4 25-8,-20-11-11,-1 19 1,-15-1-1,-3 10 5</inkml:trace>
  <inkml:trace contextRef="#ctx0" brushRef="#br1" timeOffset="55001.1459">15678 6269 121,'-12'6'41,"-10"-3"-1,7 16-2,-6 2-33,3 13-2,-6 5 0,1 7 1,-1 6-4,3 2 0,5-3 0,5-4 0,8-6 0,12-15 0,7-10 0,12-15 0,7-12 0,9-14 0,2-11 0,5-8 0,1-7 0,-1-2 0,-5 1 0,-4 4 0,-5 3 0,-6 12 0,-11 13 0,-6 10 0,-14 10 0,-2 28 0,-10 5 0,-4 8 0,-1 8 0,1 2 0,3 1 0,7-5 0,14-4-7,3-20-4,21 4-6,-9-29-5,29 7-13,-13-25-5,15 0 0,-9-15 0</inkml:trace>
  <inkml:trace contextRef="#ctx0" brushRef="#br1" timeOffset="55384.1678">16340 6407 116,'-3'21'39,"-8"-10"-1,16 13-2,2-10-32,10-1 0,6-6-1,6-5-1,8-6 0,6-6-1,2-7 0,2-1-2,-4-7 2,-3 0-2,-7-5 1,-9 1 0,-10-2 1,-11 2 0,-14 5 0,-11 6 0,-14 6 0,-8 10 1,-11 12-1,-3 9 1,-3 11-2,5 10 0,7 4 0,10 5 0,17-3 0,15-1 0,18-7 0,17-11 0,18-6 0,13-16-2,19 2-10,-8-23-6,25 8-8,-10-17-17,9 2 3,-13-8-3,3 8 5</inkml:trace>
  <inkml:trace contextRef="#ctx0" brushRef="#br1" timeOffset="55766.1897">17238 6394 117,'-24'-4'40,"5"8"0,-12-10 0,-5 5-36,1 2-1,0 9 0,-6 1 0,-2 8 2,-4 3-5,3 6 0,4 1 0,5 7 0,12-4 0,13-3 0,13-6 0,13-4 0,17-11 0,14-9 0,6-9 0,10-7 0,1-10 0,-3-4 0,-4-1 0,-7-1 0,-13 4 0,-11 6 0,-12 8 0,-14 15 0,0 0 0,-23 20 0,6 4 0,-4 3 0,7 9 0,0-7-3,14 9-7,2-19-3,24 13-8,-12-26-11,25 9-10,-1-16 2,13-2 0,3-11 4</inkml:trace>
  <inkml:trace contextRef="#ctx0" brushRef="#br1" timeOffset="56285.2194">17881 5730 83,'14'-30'37,"-11"-2"0,2 22 0,-5 10-27,-14 5-5,4 29 1,-6 22 0,-6 18-1,0 16 0,-7 14-1,2 6 0,-1 3-1,4-1 0,4-7-3,7-13 1,12-17-3,9-17 1,15-14-3,7-22 1,18-10-6,-5-25-9,20-5-18,-7-18-4,7 0 4,-11-17-3</inkml:trace>
  <inkml:trace contextRef="#ctx0" brushRef="#br1" timeOffset="56563.2353">18175 6304 101,'-16'-8'37,"-22"1"2,10 16 0,-15 1-24,6 5-10,-1 0-1,-1 3-1,1 2 0,2 3-1,3-2 0,4 2 3,3 1-5,10-1 0,9-2 0,12-1 0,12-1 0,16-10 0,16-1 0,13-2 0,8-3 0,6-3 0,5 2 0,-6-5 0,-1 6-6,-16-8-9,5 16-5,-27-19-11,3 12-11,-16-12 3,3 2-1,-10-8 0</inkml:trace>
  <inkml:trace contextRef="#ctx0" brushRef="#br1" timeOffset="57070.2643">18622 6303 115,'0'0'40,"-25"10"1,13 9 0,-5-4-37,3 14 0,-5 0-1,10 9 2,-3-1-3,10 2-2,7-4 0,9-2 0,9-10 0,8-10 0,13-12 0,5-9 0,8-13 0,2-10 0,1-6 0,-2-7 0,-3-4 0,-7 0 0,-10 1 0,-4 5 0,-10 10 0,-10 6 0,-6 11 0,-8 15 0,-3 15 0,-7 18 0,-5 16 0,-6 13 0,-5 17 0,-7 15 0,-4 7 0,1 5 0,-2 0 0,1-5 0,3-10 0,1-7 0,0-17 0,1-15 0,3-15 0,0-17 0,0-15 0,-3-14 0,7-14 0,1-16-5,14-4-8,-2-24-2,27 9-9,-2-17-12,25 9-5,5-8 1,22 11 1</inkml:trace>
  <inkml:trace contextRef="#ctx0" brushRef="#br1" timeOffset="57298.2773">19491 6456 124,'-10'19'46,"-4"-8"-4,15 8 1,3-2-43,20-9 0,8-3 0,11-4 0,8 0 0,6-10 0,15 7-16,-15-20-15,18 8-11,-14-9-1,10 2 0,-11-5 0</inkml:trace>
  <inkml:trace contextRef="#ctx0" brushRef="#br1" timeOffset="58177.3276">20713 6312 82,'20'-11'39,"-13"0"-2,-7 11 3,0 0-29,0 0-2,-26 20-2,15 4-2,-8 6-1,4 13 1,-1 3-2,2 8 1,0 5-1,4 6 0,-1-3 0,4-2-3,3-7 0,1-6 0,5-11 0,1-7 0,-1-14 0,-2-15 0,11-3 0,-4-14 0,-2-11 0,1-6 0,2-10 0,4-6 0,2-7 0,6-7 0,2 2 0,2 1 0,5 3 0,2 6 0,0 6 0,2 9-2,0 10 2,-2 9 0,-2 12-1,-4 6 1,-1 8 0,-2 5-1,-5 8 1,-7 7 0,-5 6-1,-7 5 3,-8 2-2,-7 3 1,-7 1-1,-4-3 2,-6 1-2,-2-3 0,-1-4 0,1-5 0,0 1 0,4-3 0,0 3 0,2 0 0,5 5 0,-2 2 0,-2 14 0,-1 10-2,-7 10 2,-6 9-1,-4 6 1,1 0-2,5-1-2,3-10-3,18-4-7,-1-29-6,38-4-10,2-32-11,25-11 0,7-23 0,17-7 3</inkml:trace>
  <inkml:trace contextRef="#ctx0" brushRef="#br1" timeOffset="58605.3521">21510 6447 110,'-7'-11'40,"-9"-1"0,-1 13 0,-14-2-33,7 16-2,-8 8-1,4 10 1,-1 3-1,10 8-4,4 0 0,8 0 0,12-6 0,9-6 0,10-10 0,10-9 0,6-13 0,3-9 0,0-11 0,-6-8 0,1-4 0,-7-7 0,-5-4 0,-11-1 0,-4 3 0,-8-3 0,-2 7-5,-3 1-1,1 12 1,-6 6-1,7 18 1,-12-6-1,13 24-4,-6-7-2,15 21-12,-10-10-11,14 4 0,1-8-1,14-1 1</inkml:trace>
  <inkml:trace contextRef="#ctx0" brushRef="#br1" timeOffset="59240.3884">21970 6440 107,'25'-23'38,"4"12"1,-19-8-1,6 14-28,-16 5-3,0 0-2,-14 24 0,0 3-1,-3 9-2,-3 9-2,-3 5 0,-3 6 0,2 2 0,3-5 0,4-2 0,3-6 0,4-11 0,3-10 0,5-10 0,2-14 0,15-8 0,-1-13 0,5-7 0,3-9 0,3-9 0,0-6 0,5-7 0,0-3 0,2-1 0,2 1 0,-4 7 0,4 5 0,-1 11 0,1 11 0,-4 16 0,-1 9 0,-4 14 0,-5 7 0,1 6 0,-4 7 0,-3 2 0,-7 1 0,-2 3 0,-6 1 0,-9 0 0,-7 4 0,-6-1 0,-14-1 0,-4-2 0,-5 2 0,-3-4 0,-2-2 0,4-7 0,9-5 0,3-6 0,9-3 0,10-3 0,16-10 0,-10 20 0,10-7 0,-3 14 0,0 3 0,-9 16 0,-5 11 0,-11 8 0,-9 7 0,-6 6 0,-3-3 0,2-5 0,3-10 0,15-15-3,5-28-10,37-2-3,1-41-6,39 0-12,0-32-8,26-9 2,6-19-1</inkml:trace>
  <inkml:trace contextRef="#ctx0" brushRef="#br1" timeOffset="59387.3968">22713 6814 110,'-17'21'43,"-15"-13"-1,4 2-3,4-13-18,3-12-41,21 15-16,10-26-7,7 10 0,-1-13-1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5280886"/>
              </p:ext>
            </p:extLst>
          </p:nvPr>
        </p:nvGraphicFramePr>
        <p:xfrm>
          <a:off x="214283" y="685800"/>
          <a:ext cx="8750332" cy="47244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to make and test for Hydrogen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Hydrogen is, how to make it and how to test for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investigate diffusion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diffusion is, what causes it and how to speed it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write up how to make and test for oxygen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Oxygen is and how to test for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01880" y="923400"/>
              <a:ext cx="1192320" cy="2979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87480" y="916920"/>
                <a:ext cx="1213200" cy="3000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35120" y="4552920"/>
              <a:ext cx="4132800" cy="1348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31520" y="4547160"/>
                <a:ext cx="4142880" cy="136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949075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71440" y="281880"/>
              <a:ext cx="8170200" cy="2565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5960" y="267120"/>
                <a:ext cx="8190000" cy="258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628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11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1813</TotalTime>
  <Words>155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178</cp:revision>
  <dcterms:created xsi:type="dcterms:W3CDTF">2006-08-16T00:00:00Z</dcterms:created>
  <dcterms:modified xsi:type="dcterms:W3CDTF">2013-09-03T02:24:14Z</dcterms:modified>
</cp:coreProperties>
</file>