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3:57:52.90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1611 1230 90,'19'-51'37,"-19"51"0,0 0 0,0 20-35,-5 15 0,-4 14-1,3 10 0,1 8-1,5 6-1,3 4 1,0-5-2,3-4 0,1-11-4,9 0-17,-8-22-15,4-11 1,-12-24 0,21 0 0</inkml:trace>
  <inkml:trace contextRef="#ctx0" brushRef="#br0" timeOffset="227.013">1316 1206 90,'-37'-8'40,"17"9"0,20-1 0,0 0-31,0 0-6,0 0-1,46-40 1,-46 40-3,86-28 0,-33 12-4,12 0-9,0 0-27,3 1-1,2 1-1,0 5 2</inkml:trace>
  <inkml:trace contextRef="#ctx0" brushRef="#br0" timeOffset="615.0352">2044 1392 89,'0'18'39,"4"-7"-2,14 4 1,2 3-36,17-14 0,6-3 0,9-2 1,7-3-1,6-6-1,-2-3 0,-2-2 0,-8-6 1,-5-4-1,-10-4 0,-15-3 0,-23 32 0,0 0-1,-1-53 1,1 53 0,-46-42 1,-4 32-1,-12 10 0,-2 17 0,-11 15 0,5 17 1,0 9-2,29 11 0,17-4-1,17 1-1,20-14-1,23-18-2,35-15-19,9-21-17,30-12 2,-3-16-1,15-10 0</inkml:trace>
  <inkml:trace contextRef="#ctx0" brushRef="#br0" timeOffset="935.0535">3100 1215 102,'-43'10'39,"-12"1"2,10 11-1,5-6-38,14 5 0,10-3 0,14 2 0,6-4-2,10-5 1,10-1 0,10 0-1,3 1 1,2-2-1,2 1 1,-2 0-1,-7 2 0,-6 2 0,-8 6 0,-13 4 1,-9 5-1,-11 3-1,-10 1 2,-2 1-2,-2-5 0,-4-3-3,10-7-3,-1-20-32,27-12-1,4-16 0,24-10-2</inkml:trace>
  <inkml:trace contextRef="#ctx0" brushRef="#br0" timeOffset="1156.0662">3503 921 92,'0'0'40,"37"-73"2,-37 73-3,0 0-36,33-52 0,-33 52 0,10 23-2,-10 42 1,-14 30-1,-7 17-1,7 5-1,5 6-2,9-9-8,-5-20-26,14-34-3,-4-20 1,8-10-2</inkml:trace>
  <inkml:trace contextRef="#ctx0" brushRef="#br0" timeOffset="1479.0846">3375 1317 87,'-2'10'40,"2"-10"1,14 12 1,4-17-25,18-4-14,6-7 1,9-1-1,2-5-1,3 0 0,-56 22-1,64-19 0,-15 4 0,1 7 0,-17 7-1,3 14 0,-18 6 0,-3 16 0,-17 2-1,-5 5 0,1 5-1,-7 0-2,3 1-2,-2-13-12,11 4-21,0-17-3,14-7 2,-13-15-2</inkml:trace>
  <inkml:trace contextRef="#ctx0" brushRef="#br0" timeOffset="1669.0955">4007 1056 104,'0'0'43,"-14"-68"-1,14 68 0,-19-54-41,19 54-2,0 0-5,5-51-23,-5 51-12,0 0 0,0 0-1,60 7 4</inkml:trace>
  <inkml:trace contextRef="#ctx0" brushRef="#br0" timeOffset="2037.1166">4345 1263 93,'-13'63'41,"-10"-8"0,8-13 0,-2-11-33,11-4-5,5-11 0,6-6-1,6-8-1,5-10-1,5-5 0,3-8 0,2-6 0,0-8 1,-26 35 0,27-47-1,-27 47 2,18-60-1,-18 60 1,24-55-1,-24 55 0,15-51-1,-15 51 1,0 0 0,11-52-2,6 47 1,-17 5-1,28 24 1,-8 12-1,7 9 1,3 3-1,13-5 0,3-13 1,6-5-1,12-9-3,4-13-4,10-7-30,-6-11-2,7-3 0,-15-8-1</inkml:trace>
  <inkml:trace contextRef="#ctx0" brushRef="#br0" timeOffset="2655.1519">5464 1120 107,'0'0'41,"0"0"2,0 0-3,-53-35-35,53 35-2,-43 7-1,-1 14 0,-5 11 0,4 8-1,1 3 1,8 8-2,13 2 2,7-5-2,18-10 1,11-12 0,9-11 0,8-12 1,3-11-2,4-11 0,3-10 0,-2-11 0,-38 40 0,35-46 0,-35 46 0,38-48 0,-38 48 0,25-44 0,-25 44 0,29-21 0,-16 17 0,-8 21 0,-5 20 0,-5 23 0,-4 21 0,-11 14 0,6 25-2,0-14 1,1-2-1,-3-9 1,-3-7 0,-3-15 1,-4-8-1,0-15 1,-9-13-2,2-12 0,-1-15-1,-1-5-4,-10-30-23,15 1-11,-9-28-1,10-7-1,-2-22 1</inkml:trace>
  <inkml:trace contextRef="#ctx0" brushRef="#br0" timeOffset="3156.1806">7358 889 87,'0'0'41,"11"-81"-1,-11 81 2,4-77-31,-4 77-5,-14-68-1,14 68 0,-30-47-3,30 47 0,-53-16 0,53 16-1,-71 16-1,71-16 0,-73 45 1,-7 37-1,14 31 1,9 18-2,17 12 1,10-6-3,25-18-2,23-22-6,7-47-26,17-14-3,-10-25-1,6-9 1</inkml:trace>
  <inkml:trace contextRef="#ctx0" brushRef="#br0" timeOffset="3891.2226">6822 1253 116,'0'0'40,"-61"-28"2,23 5-3,38 23-35,0 0-1,0 0-1,0 0 0,0 0 1,35-52-1,-35 52 0,81-10-2,-34 5 0,7-1 0,1-1 0,6 1 0,-5 0 0,1 3 0,-11 2 0,-46 1 0,90 15 0,-30 7 0,-40 12 0,-24 12 0,-23 3 0,3 4 0,-5-2-2,16-6 2,10-11-1,9-4 1,11-14 0,11-9-1,7-11 1,4-11 0,2-13 0,-3-7 0,-38 35 0,38-49 0,-38 49 0,25-60 0,-25 60 1,29-60-2,-29 60 2,14-59 0,-14 59-1,14-51 2,-14 51-2,0 0 0,11-58 0,-11 58 0,0 0 0,0 0 0,0 0 0,66-48 0,-66 48 0,47 12 0,-31 4 0,43 14 0,-5 5 0,5 7 0,-19 1 0,-5 6 0,-27-2 0,-5 4 0,-17-11-2,-6-7 2,1-4 0,1-8 2,3-7-2,4-11 0,11-3 0,-7-21 0,16-2 0,2-6 0,4-9 0,4-8 0,-19 46 0,26-45 0,-26 45 0,27-51 0,-27 51 0,43-51 0,-43 51-26,51-55-16,-51 55-3,67-50 0,-67 50-3</inkml:trace>
  <inkml:trace contextRef="#ctx0" brushRef="#br0" timeOffset="4567.2613">9852 729 77,'0'0'39,"0"0"-1,40-52 2,-40 52-32,0 0-2,0 0 1,0 0-1,-46-43 0,46 43-2,-59 9-1,59-9 0,-81 35-1,32-8 1,3 6 0,-48 28-3,4 30 1,1 13 0,21 2 0,13 4-1,32-12-1,28-22 0,35-24 0,19-30-1,13-11-1,12-13-1,7-14-2,12-5-9,-14-18-24,5 4-2,-94 35 1,80-41 0</inkml:trace>
  <inkml:trace contextRef="#ctx0" brushRef="#br0" timeOffset="5002.2862">10137 1153 109,'0'0'41,"0"0"1,0 0-8,0 0-28,0 0-1,-49-24 0,3 42-2,-15 11-2,-2 12 1,-7 2-2,6 8 1,1 3-1,17-4 0,28-14-1,15-6 1,18-8 0,17-14 0,16-11 0,11-5 0,8-10 0,4-9 1,-4-6-1,-1-6 1,-66 39-1,57-47 1,-57 47 0,40-48-1,-40 48 3,0 0-3,33-56 0,-33 56 0,-3-33 0,-7 30 0,-6 14-3,-4 11 2,4 9-1,8 10 0,8 3-2,9-2 1,15-9-4,5-16-1,26-9-21,-9-15-12,17-3 2,-8-15-2,10-3 2</inkml:trace>
  <inkml:trace contextRef="#ctx0" brushRef="#br0" timeOffset="5334.3052">10684 1210 100,'-3'-13'39,"3"13"1,-24 22-1,5 11-34,-13 5-1,0 12-1,6-3-1,12 7 0,4-10-1,7-5 0,5-9 0,3-9 1,8-17-1,2-4 0,3-15 1,2-12-1,-1-10 0,0-12 1,-19 49-1,19-53 0,-19 53 1,13-59-2,-13 59 1,17-49-1,-17 49 1,11-48-2,-11 48 0,0 0-1,31-48-3,-31 48-3,0 0-20,70-47-13,-70 47 0,61-28 0,-61 28-2</inkml:trace>
  <inkml:trace contextRef="#ctx0" brushRef="#br0" timeOffset="5813.3325">11285 806 103,'33'-62'42,"-33"62"0,0 0 0,17-52-36,-17 52-2,0 0 0,0 0-2,-33 48 0,1 28 0,6 31-1,4 10-1,11 10 2,4-9-2,11-7-1,-4-24 1,5-35 0,-5-16 0,4-18 0,-4-18 0,0 0 0,15-21 0,-7-16 1,0-6-1,3-15 0,-11 58 1,20-61-1,-20 61 2,19-67-2,-19 67 0,30-59 0,-30 59 0,36-46 0,-36 46 0,30-28 0,13 19 0,9 16 0,-12 14-2,0 16 2,-16 11 0,-8 5 0,-25-4-1,-20-10 1,-15-8 0,-7-1-1,-1-7 0,-1-8-1,11-7-3,6-10-4,36 2-17,-12-31-15,43 1 0,2-6 0,26-5-1</inkml:trace>
  <inkml:trace contextRef="#ctx0" brushRef="#br0" timeOffset="6432.368">11694 1211 113,'55'-26'43,"-55"26"-1,0 0-1,55-23-37,-55 23-1,-6 25-1,-22 3-2,-15 12 1,10-1-2,5 8 1,5-5 0,17-1 0,6-9 0,6-7 0,12-10 0,9-12-1,7-10 1,4-10-1,5-10 0,-3-7 0,1-8 0,-41 42 0,0 0 1,50-64-1,-50 64 2,0 0 0,27-64 1,-27 64-1,0 0 1,17-47 0,-17 47-1,0 0 0,0 0 0,0 0 1,0 0-2,45-46 0,-21 45 0,6 3 0,1 8 0,9 9 0,-4 2 0,2 5 0,-18 3 0,-6 8 0,-25-4 0,-5 5 0,-8-2 0,2-4 0,-4-6 0,4-4 0,8-12 0,14-10 0,11-12 0,14-11 0,11-5 0,8-9 0,-44 37 0,55-41 0,-9 0 0,15 9 0,-23 8 0,5 16 0,-24 11 0,-1 20 0,-19 4 0,2 14 0,-5 4-10,-16-9-11,26 0-9,-14-6-13,24-7 1,-1-12-2,20-9 1</inkml:trace>
  <inkml:trace contextRef="#ctx0" brushRef="#br0" timeOffset="6913.3955">13429 958 94,'0'0'41,"14"-61"2,-14 61-3,0 0-34,0 0-2,0 0 0,-2-15-2,-12 71-1,-8 23 0,8 14 0,-1 10-2,12 1 0,8-8-5,7-28-6,18-19-25,-7-21-4,9-12 1,-3-15-2</inkml:trace>
  <inkml:trace contextRef="#ctx0" brushRef="#br0" timeOffset="7250.4147">13467 1070 103,'-40'-74'43,"40"74"0,-33-64-1,33 64-40,-8-56 1,8 56-1,0 0 0,38-51 0,-38 51-1,64-4 1,-64 4-1,75 15 0,-75-15 0,86 30 0,-86-30 1,75 62-1,-11 2 0,-33 6-1,-22 11 2,-42 4-4,-17-3 2,-15-8-1,-1-11 0,2-18-1,6-11-1,10-8-2,9-18-4,39-8-24,-14-12-8,36-9 0,7-17-2</inkml:trace>
  <inkml:trace contextRef="#ctx0" brushRef="#br0" timeOffset="7464.427">13967 1155 120,'0'0'42,"49"-8"1,-20 11-10,-4 19-29,-20 10-2,-13 15 1,-14 4-3,11 8 1,-1-5-3,12-10 0,5-10-2,4-14-6,20-7-28,-15-15-4,14-4 1,-9-18-1</inkml:trace>
  <inkml:trace contextRef="#ctx0" brushRef="#br0" timeOffset="7618.4358">14176 1130 108,'-25'-78'41,"25"78"2,-26-71-2,26 71-38,-28-61-6,28 61-7,-8-47-29,8 47-3,0 0 0,0 0 0</inkml:trace>
  <inkml:trace contextRef="#ctx0" brushRef="#br0" timeOffset="7948.4547">14565 977 96,'0'0'43,"43"57"1,-43-7-2,-29-3-27,-3 5-11,-13 0 0,10 0-1,11-5-1,23-1 0,11-13-2,13-8 0,12-5 0,7-11 0,4-12 0,6-8 0,0-9 0,-3-12 0,-49 32 0,0 0 0,60-65 0,-60 65 0,27-53 0,-27 53 0,12-55-4,-12 55 0,3-51-3,-3 51-5,0 0-19,-8-61-9,8 61-2,0 0 1,0 0 1</inkml:trace>
  <inkml:trace contextRef="#ctx0" brushRef="#br0" timeOffset="8182.4681">15262 1012 106,'84'-6'41,"-84"6"3,62 0-2,-62 0-35,15 18-3,-28 13-1,-30 18-1,-28 8-2,1 11 0,-7 0-1,14 1-1,9-9-3,31-24 0,19-9-14,4-27-20,0 0-2,22-29 0,1-1 0</inkml:trace>
  <inkml:trace contextRef="#ctx0" brushRef="#br0" timeOffset="8368.4787">15108 1229 111,'0'0'43,"0"0"0,5-62-2,-5 62-32,0 0-3,0 0-4,-7-46-2,21 55 0,-6 7 0,21 13 0,6 6 0,13 2 0,1-1-3,7-7-4,10-8-16,-18-14-17,13-7-4,-9-14 2,8-4-1</inkml:trace>
  <inkml:trace contextRef="#ctx0" brushRef="#br0" timeOffset="8564.4899">15850 1117 88,'0'0'42,"0"0"2,0 0-1,1-35-13,-23 44-27,-8 10-2,-3 23 1,-3 9-3,4 5 0,10-3-3,20-5-1,18-21-11,-3-14-24,16-10-1,-4-13-1,11-10 0</inkml:trace>
  <inkml:trace contextRef="#ctx0" brushRef="#br0" timeOffset="8700.4977">15864 1089 113,'-13'-83'40,"13"83"2,-19-81-11,19 81-32,-25-72-33,25 72-7,-15-60 1,15 60-3</inkml:trace>
  <inkml:trace contextRef="#ctx0" brushRef="#br0" timeOffset="9210.5269">16641 1009 107,'0'0'41,"0"0"2,0 0-6,-54 37-31,54-37-1,-62 23 0,-13 9-1,-1 6-2,14 12 0,-1-1 1,17 6-3,16-3 0,35-12 0,31-30 0,19-18 0,-55 8 0,76-25 0,-76 25 0,87-50 0,-39 18 0,4-6 0,-52 38 0,95-91 0,-51 41 0,4-3 0,-16 4 0,1-1 0,-33 50 0,48-77 0,-48 77 0,17-52 0,-17 52 0,0 0 0,0 0 0,-55 8 0,15 46-3,1 28 1,6 22-4,13 2-9,28-5-14,15-21-12,31-21-2,4-40-1,12-11 2</inkml:trace>
  <inkml:trace contextRef="#ctx0" brushRef="#br0" timeOffset="9607.5496">17149 1168 80,'-21'-9'44,"-1"7"-2,6 10 2,4 2-15,14 9-27,-2-19 0,0 0-1,0 0 1,57 10-1,-57-10 1,52-17-1,-52 17 0,51-30 0,-51 30-1,55-38-1,-55 38 0,36-49-1,-36 49 1,0 0-1,30-62 2,-30 62 0,0 0 1,0 0 2,-49-26-2,15 38 2,-19 17-3,2 16 2,-2 12-2,17 15 0,7-1 0,34-5 0,25-17-2,23-27-2,18-9-11,-5-20-10,23 1-17,-13-12 0,14 7-2,-15-7 1</inkml:trace>
  <inkml:trace contextRef="#ctx0" brushRef="#br0" timeOffset="9752.5579">17923 1395 116,'-16'14'44,"-11"-9"1,8 3-4,-6-10-43,-3-15-19,28 17-19,-23-8-4,23 8 0,-12 8-2</inkml:trace>
  <inkml:trace contextRef="#ctx0" brushRef="#br1" timeOffset="13993.8004">17168 1716 20,'-39'2'29,"-5"3"-1,-3-2 3,-2 6-17,-13-5-3,5 4-3,-15-3-1,6 3-3,-11-5 0,2 5 0,-8-4 0,4-1 0,-8-1 0,1 3-2,-8-4 1,2 0-2,-7 1 1,-2-1-1,-3-1-1,-7 2 0,-6 1 1,-5 0-1,1-2 0,-3 1 0,-7-2 0,0 0 0,-7 0 1,0-1-1,-1 2 0,0-4 0,-7 4 1,-3-2-1,-6 4 0,-2-3 0,-1 3 0,-6-3 0,-1 1 0,-1-1 0,4-1-1,2-3 1,0-1 0,2-1 0,2-4 0,5 5 0,-4-2-1,-3-1 2,-5 3-1,-2 3 0,-3 2-1,-10 2 1,-1 1 0,-8 2 0,-3 2 0,0-1 1,-2-1-1,3 1 0,2 0 0,1-4 1,4 2-1,4-2 1,5-3-1,2 0 0,1-2 1,-1 1 0,2 0-1,-2 1 1,-4-2-1,0 1 1,-3 1-1,-1-1 1,0-1 0,-5 1 0,4 1-1,0 0 1,-1 0-1,3 3 1,0 0-1,2 2 0,0-2 1,3 5-1,-1-3 0,8 2 0,-2 1 0,3-1 0,3-1-1,4 1 1,3 1-1,3 0 1,2-2 0,3 1 0,7 2 0,6-5 1,2 1 0,6-2 0,4-2 0,7 0 0,7-2 0,5-2 0,3 0 1,7-3-2,5 1 1,4 1 0,4-2-1,1 3 1,6 0-1,2 2 0,4 1 0,2 1 0,6 1 0,6 0-1,7-1-3,-2-7-5,20 7-29,-2-4 3,16 1-4,-1-4 1</inkml:trace>
  <inkml:trace contextRef="#ctx0" brushRef="#br2" timeOffset="18201.0411">1004 2602 68,'1'17'34,"-5"13"1,-3 16 2,-7 10-29,4 19-5,0 12-2,3 14 0,0 5 0,2 3-2,7-9 0,0-10-2,11-5-5,-10-28-25,15-14 0,-5-24 0,4-19-2</inkml:trace>
  <inkml:trace contextRef="#ctx0" brushRef="#br2" timeOffset="18440.0548">706 2696 87,'-29'-1'38,"15"10"0,1-4 0,13-5-29,20 12-6,19-13-1,15-6 0,17-4-1,16-3-1,9-6-3,8 1-1,1-12-6,22 17-28,-23-3-1,-6 15 1,-17 2 0</inkml:trace>
  <inkml:trace contextRef="#ctx0" brushRef="#br2" timeOffset="18786.0745">1689 3006 82,'-11'22'37,"-7"-2"-1,11 14 1,-13 1-30,13 13-3,-5 0 0,6 8 0,1-2-1,10-1-1,1-6 0,13-16-1,8-12 1,10-13 0,4-19 0,3-13 0,4-15-1,-5-10 0,-8-8-1,-12-2 0,-11 1-1,-14 1 0,-18 10-1,-12 7 0,-10 16 0,-7 8-1,1 16-1,-4-4-4,18 22-27,2-3-4,25 6 2,12-6-2</inkml:trace>
  <inkml:trace contextRef="#ctx0" brushRef="#br2" timeOffset="19170.0965">3072 2510 81,'-16'-10'37,"10"28"1,-9 8-2,4 19-31,2 12-3,2 16 1,0 8-1,5 10 0,1 6-1,1 1-2,3 0 0,6-14-4,2-2-3,-7-22-28,11-12 0,-2-22-2,7-14 1</inkml:trace>
  <inkml:trace contextRef="#ctx0" brushRef="#br2" timeOffset="19365.1077">2944 3092 94,'-24'-12'38,"10"16"1,14-4-2,0 0-33,19-3-2,15-3 0,14 2-2,11-10-2,12 8-3,0-20-24,15 14-10,-9-10 1,0 13-2</inkml:trace>
  <inkml:trace contextRef="#ctx0" brushRef="#br2" timeOffset="19680.1257">3497 3090 91,'-12'21'37,"12"-21"1,3 15-1,14-21-35,11-3-1,7-7 1,7-6-1,1-8 1,7 0-1,-6-4 0,-6 1 0,-10 6 0,-10 1 0,-13 7-1,-13 7 0,-11 9 1,-14 10-1,-4 8 0,-8 10 0,2 6 0,2 8 0,8 5-1,10-2-1,13 4-6,10-20-26,28 4-4,8-19-1,24-4 0</inkml:trace>
  <inkml:trace contextRef="#ctx0" brushRef="#br2" timeOffset="20022.1452">4332 2791 91,'-37'3'39,"-2"16"1,-13-2-1,9 13-33,-3-3-3,18 6 0,4-1-1,15-3-1,16-6 0,14-7 0,12-8-1,15-6 0,3-3 1,0-2-1,-4-3 0,-4 6 1,-10 2-1,-11 9 1,-12 11 0,-12 9-1,-11 5 1,-4 5-1,-4 3 0,1-3 0,4-3-3,6-13-1,15-3-18,5-39-18,24-6 1,5-27-2,22-8 0</inkml:trace>
  <inkml:trace contextRef="#ctx0" brushRef="#br2" timeOffset="20198.1553">4932 2267 96,'-32'77'40,"-13"9"-1,12 20-2,1 2-35,4 3 0,9-2-3,2-12-3,20-2-31,-8-24-4,15-8 1,-10-25-1</inkml:trace>
  <inkml:trace contextRef="#ctx0" brushRef="#br2" timeOffset="20372.1653">4625 2795 107,'-7'-11'40,"0"0"1,25 16-3,16 0-38,7-4-5,31 6-31,5-14-3,35 6-1,12-16 0</inkml:trace>
  <inkml:trace contextRef="#ctx0" brushRef="#br2" timeOffset="20792.1893">6800 2280 82,'-24'-66'38,"2"15"0,-19-2 0,7 19-28,-12 13-5,3 16 0,-2 16-2,-1 22 0,2 18-1,-2 24 1,2 21-2,6 8 0,1 9-1,8 13 2,8-1-2,6-4 0,13-9-2,7-20-2,16-6-6,-6-30-27,18-7-1,-9-30-1,4-10-1</inkml:trace>
  <inkml:trace contextRef="#ctx0" brushRef="#br2" timeOffset="21491.2293">6051 2846 107,'0'0'39,"-2"-14"1,31 13-2,10-13-35,20 1 0,10-7 0,16 0-1,0-3 1,8 0-2,-2 2 1,-11 5-1,-10 5-1,-15 6 1,-13 7-1,-18 12 0,-16 8 0,-14 8 0,-14 11 0,-10 8 0,-6 5 0,-1 4 0,1 1 0,8-6-1,9-7 1,14-8 1,17-17-1,17-16 0,15-13 0,14-14 0,6-11 0,2-12 0,-4-5 0,-7-5 0,-11 2 0,-15 1 0,-18 9 0,-11 9 0,-13 5 0,-7 7 1,1 8-1,1 7 0,3 6 1,15 1-1,-4 12 0,18-4 1,12-4-1,12 7 0,6 1 1,6 3-1,2 7 0,-5 0 0,0 11 1,-13 3-1,-2 8 0,-17 4 0,-11-2-1,-6 2 2,-7-3-1,-7-5 0,1-7 0,-1-9 1,0-9-1,4-14 0,8-14 1,8-7-1,5-15 1,6-6-1,5-8 1,8-6-1,5-5-1,5 3 0,8 8-1,8-2-1,7 14-5,-1-7-16,21 23-17,-2-2 0,12 15-1,4-2 0</inkml:trace>
  <inkml:trace contextRef="#ctx0" brushRef="#br2" timeOffset="22106.2645">9679 2273 69,'-17'-8'38,"-14"-1"-1,-5 21 1,-13 4-30,-4 20 0,-14 4-1,-4 20 1,-7 10-3,4 9 0,1 3-2,7 1 1,14-3-2,14-2 0,19-8-1,19-5-2,25-18-1,17-12 0,27-12-4,10-20-1,19-4-2,4-24-3,20 6-19,-16-24-7,9 8 1,-21-11-1</inkml:trace>
  <inkml:trace contextRef="#ctx0" brushRef="#br2" timeOffset="22805.3044">10015 2730 98,'-41'-11'38,"-1"20"2,-14-5-2,2 17-33,-3 3-1,0 10-1,2 7 0,0 5-1,5 2 0,8 3-1,7-3 1,13 0-1,11-6 0,15-8 0,13-11 0,16-10-1,12-15 0,8-11 0,6-10 1,7-11-1,0-9 0,-2-5 0,-8 3 0,-10-2 0,-11 8-1,-10 5 1,-10 4 0,-10 11 0,-5 19 0,-16-11 0,-6 20 0,-3 11 0,2 4 0,1 8 0,4 1-1,9-1 1,13-4-2,12-9 1,20-9-2,12-13 0,15-5-1,6-17-1,9 1-1,-5-9-2,6 3 2,-12-4-1,-11 8 2,-13 6 2,-14 7 1,-10 9 2,-19 4 2,0 18 2,-15 1 1,1 11 0,-6 3 0,2 4 0,-1-2-1,7 2 0,0-6-2,7-1 1,1-9-1,5-7 0,-1-14 0,13-4 0,-1-13 0,4-9-1,2-11 0,1-3 0,1-7 0,-2 1 0,-2 1 0,-2 5-1,-1 7 1,-6 8-1,2 4 0,6 8 0,1 6-1,8-4-1,7 9-3,4-8-2,17 6-11,-7-19-17,18 7-4,-8-22-1,15 6 1</inkml:trace>
  <inkml:trace contextRef="#ctx0" brushRef="#br2" timeOffset="23262.3306">11312 2110 98,'-14'13'39,"-14"12"0,8 30 0,-9 6-34,4 16 1,3 12-3,1 10 1,5 2-2,4 2 1,5-8-1,2-8 0,3-12-1,2-10 0,1-16-1,-2-12 1,5-15-1,-4-22 0,0 0 0,13-13 0,-4-17 1,-1-10-1,6-7 0,0-6 0,1-5 0,4 2 0,1 6 0,2 6 0,-1 11 0,5 10 0,0 10-1,2 14 1,-3 13 0,1 6 0,-5 6 0,1 5 0,-11 4 0,-7 2 0,-12 4 0,-12-3 1,-9-2-1,-14 2 0,-1-4-1,-6-4 0,3-10-2,5-12-1,15-3-3,11-25-12,35 12-15,2-29-6,32 6 0,2-18 0</inkml:trace>
  <inkml:trace contextRef="#ctx0" brushRef="#br2" timeOffset="23864.365">11817 2679 105,'-26'27'39,"-9"-10"2,5 11-3,-5-1-34,-2 11 1,1 0-2,8 4 0,3 0-1,9-3-1,7-4 0,9-3 0,7-9-1,9-10-1,7-6 1,1-13-1,8-6 0,-2-12 0,1-3 0,-2-7-1,-4-1 2,-2-2-1,-5-4 1,-1 3-1,-2 4 2,-4 4-1,2 3 1,-1 6 0,2 4 0,3 3 0,1 9 0,3 2 1,-1 3-1,3 5 0,-1 3 1,-4 9-1,-3 3 0,-4 3 0,-7 8 0,-5-1 0,-8 8 0,-5-1-1,-4 0 0,0-8 1,2-3-2,1-6 2,15-20-2,0 0 1,10-3 0,18-20 1,10-11-1,10 2 0,10-8 0,1 0 0,1 7 0,-3 11 0,-8 7 0,-12 19 2,-13 14-2,-6 6 0,-12 13 0,-6 5-3,0 7-2,0-9-3,14 19-13,-7-33-10,24 11-9,3-22-1,27-1-1,9-15 1</inkml:trace>
  <inkml:trace contextRef="#ctx0" brushRef="#br2" timeOffset="24328.3915">13810 2312 86,'-4'-39'38,"8"11"0,-12 2 2,8 26-31,-14-4-3,4 25-2,-4 14 0,-1 15-2,0 15 0,0 13 0,-3 10-1,3 6 1,4 2-2,3-6 1,6-7-3,5-10 1,11-10-5,-5-25-6,21 0-24,-13-27-4,13-7 2,-7-23-2</inkml:trace>
  <inkml:trace contextRef="#ctx0" brushRef="#br2" timeOffset="24652.4101">13640 2273 103,'-13'-30'40,"5"5"1,24 20-2,13 0-35,13 3-1,12 0-1,11 7 0,6-1 0,8 11 0,1 4-1,-9 15 0,-9 10-1,-15 10 1,-15 11 0,-16 11 0,-20 6-1,-15 1 1,-16 0-1,-16-4 2,-10-7-2,-5-6-1,-2-9 0,2-17 0,13-9-3,6-18-2,23 0-14,2-34-18,36 2-2,1-24 0,33 1-2</inkml:trace>
  <inkml:trace contextRef="#ctx0" brushRef="#br2" timeOffset="24878.423">14530 2582 96,'13'16'42,"-31"-1"-1,1 21 0,-14 1-32,5 8-5,-1 2-1,4 7 0,3-1-2,8 0 0,8-8-2,8-11-1,11-4-1,1-14-3,14-4-8,-8-25-23,14-1-3,-7-22 2,4 3-2</inkml:trace>
  <inkml:trace contextRef="#ctx0" brushRef="#br2" timeOffset="25044.4325">14584 2212 110,'-14'-31'39,"14"31"1,-17-15-4,17 15-34,8 15-3,6-2-2,9 9-4,-2-8-27,19 17-5,0-9 0,11 12-1</inkml:trace>
  <inkml:trace contextRef="#ctx0" brushRef="#br2" timeOffset="25381.4518">15043 2568 103,'-32'38'41,"-13"-4"0,9 17 0,-3-9-34,10 5-1,6-3-2,9 2-2,8-5 0,18-7 0,14-8-2,15-9 1,15-8-1,5-9 0,1-9 0,9-11 0,-8-6 0,-5-7-1,-11-6 1,-16-5-1,-12 1 0,-12-4-1,-8 5 0,-10 4 0,-3 8-1,-3 2-1,2 14-1,1 4-2,14 10-4,-13-1-18,31 12-9,-3-11-1,22 9 1,3-15 0</inkml:trace>
  <inkml:trace contextRef="#ctx0" brushRef="#br2" timeOffset="25771.4741">15997 2460 97,'-28'41'40,"-14"-10"-1,-5 25 1,-16 1-35,-1 11 0,-3 2-1,4 3-1,4-2-2,10-6-1,11-7-2,10-15-2,16-10-4,12-33-6,12 14-6,1-39 1,18 2 5,-10-21 3,8-1 5,-10-12 4,-3 0 7,2 14 8,-21-11 8,8 26-2,-17-8-5,11 24-1,-10-1-3,9 25-3,1 3-4,8 8-1,7 3-1,6-2-2,11 4-1,7-4-1,16-3-2,4-14-2,14 2-3,-8-20-14,18 7-14,-9-21 1,5 3-2,-12-14 1</inkml:trace>
  <inkml:trace contextRef="#ctx0" brushRef="#br2" timeOffset="25951.4844">16449 2582 77,'-13'24'41,"-16"5"-2,6 18 2,-10-5-18,5 11-15,-1-4-3,9 2-2,4-6-2,14-7-3,10-10-2,2-16-5,25 2-25,-11-24-5,17 0-1,-13-22 0</inkml:trace>
  <inkml:trace contextRef="#ctx0" brushRef="#br2" timeOffset="26065.4909">16421 2267 79,'-24'-47'2,"5"15"-1,5 21-2,14 11-31</inkml:trace>
  <inkml:trace contextRef="#ctx0" brushRef="#br2" timeOffset="26553.5188">17149 2664 81,'-54'7'39,"-9"-5"0,8 15 1,-6-1-26,12 12-8,-2-1 0,17 6-2,6-2 0,15 5-2,14-10 1,15-7-2,16-9 1,13-9-1,15-16 0,5-9 1,6-11-2,0-10 0,-1-13 0,-3-6 0,-6-10 0,-7-3-1,-14 2 1,-3 5-2,-13 8 2,-11 6 0,-11 17 0,-16 21-1,-11 25 1,-13 25 0,-9 23 0,-4 16 1,1 14-2,0 8 0,14 7-2,10-9-1,22 1-4,11-27-12,34 4-17,-1-28-3,19-7 0,3-23-1</inkml:trace>
  <inkml:trace contextRef="#ctx0" brushRef="#br2" timeOffset="26934.5406">17682 2732 97,'-14'8'39,"10"14"1,-2-6-1,18 4-34,1-3-2,15-2-1,7-7 1,11-8-2,7-10 0,6-8 1,2-5-2,-5-7 1,-3-4-1,-12-6-1,-16-5 0,-11 2 0,-14 7 1,-17 5-2,-16 8 3,-11 13-1,-8 14 1,-6 14 2,-3 15-1,2 14 1,6 7-1,10 1 0,10 4-2,18-5 0,21-2-2,17-11-3,29 3-7,5-32-19,35 14-10,-1-23-1,21 3-1,-3-17 2</inkml:trace>
  <inkml:trace contextRef="#ctx0" brushRef="#br2" timeOffset="27747.5871">19434 2678 95,'0'0'38,"0"-19"1,0 19-6,-10 8-30,-4 5 0,-3 7 0,-3 8 0,-9 3 0,7 9-1,-4-1 0,8 7 0,4-6-1,12-5 0,9-4 0,11-7 0,17-11 0,11-12 0,16-10 0,2-13-1,8-7 1,-2-11-1,-3-9 1,-6 2-1,-10 2 0,-14 1 1,-11 9-1,-12 7 0,-11 8-1,-3 20 2,-17-2-1,0 17 0,-2 8 1,-2 11-1,6 1 0,4 4 0,4 3 1,11-1-1,10-5 0,10-9 0,11-8 1,7-7 0,3-9 0,0-8 0,0-9 0,-5-9 0,-5-7 0,-11-5-1,-8-5 0,-8 1-1,-4-1-1,-5 2-2,1 6-2,-3-1-2,14 19-12,-13-13-16,23 21-3,-3-9-3,14 14 2</inkml:trace>
  <inkml:trace contextRef="#ctx0" brushRef="#br2" timeOffset="28130.609">20587 2746 98,'1'16'40,"-1"-16"0,23 8-1,6-19-35,8 0-1,12-9 0,2-4-1,4 0-1,-2-5 0,-7-1 0,-10-1-1,-13-2 1,-11 1-1,-21 2 1,-13 11 0,-15 6 0,-11 14 0,-14 14 0,-6 15 1,-8 13 0,4 10 0,6 9 0,16 2-1,17-2-1,24-7 1,30-7-3,29-12-2,39-2-7,18-27-16,44 5-13,3-17-1,31-1-2,3-15 1</inkml:trace>
  <inkml:trace contextRef="#ctx0" brushRef="#br2" timeOffset="28587.6352">21855 3056 105,'0'0'38,"0"0"-2,17-19-13,10 14-61,6-9 0,15 7 0,5-7-1</inkml:trace>
  <inkml:trace contextRef="#ctx0" brushRef="#br2" timeOffset="28739.6439">22580 3063 90,'13'21'39,"-13"-21"0,0 0 0,0 0-22,3-21-20,27 15-15,1-12-20,19 6 1,1-9-2,12 14-1</inkml:trace>
  <inkml:trace contextRef="#ctx0" brushRef="#br2" timeOffset="28874.6516">23300 3092 112,'0'0'39,"0"0"-1,9-13-6,2-10-66,20 7-5,0-6 0,15 8-1</inkml:trace>
  <inkml:trace contextRef="#ctx0" brushRef="#br2" timeOffset="29025.6602">24188 3007 87,'21'-8'39,"2"6"-2,-10-7-3,-13 9-50,33-20-23,-14 3 0,18 5-1</inkml:trace>
  <inkml:trace contextRef="#ctx0" brushRef="#br2" timeOffset="29172.6686">24951 2999 119,'-12'20'43,"-17"-21"-2,-10-5-9,13 1-70,-32-13-4,3 8 0,-22-9-2</inkml:trace>
  <inkml:trace contextRef="#ctx0" brushRef="#br2" timeOffset="29783.7036">674 5502 79,'42'-4'6,"-4"-8"-5,1-7-1,-2-4-38</inkml:trace>
  <inkml:trace contextRef="#ctx0" brushRef="#br2" timeOffset="29957.7135">1826 5414 95,'42'13'40,"0"1"0,-15-9-4,-2-4-39,11 6-20,2-16-15,10 2 0,-1-11-1,18 4 0</inkml:trace>
  <inkml:trace contextRef="#ctx0" brushRef="#br2" timeOffset="30106.7221">3366 5317 88,'90'8'38,"-3"10"0,-18-8 0,-8 4-37,8 3-8,1-13-29,8 0-1,-4-12-1,16 3-2</inkml:trace>
  <inkml:trace contextRef="#ctx0" brushRef="#br2" timeOffset="30274.7317">5423 5369 83,'96'25'40,"-12"-6"-2,0 5 0,-16-5-38,10-22-15,13 7-22,6-15 0,13-1-2,4-15 0</inkml:trace>
  <inkml:trace contextRef="#ctx0" brushRef="#br2" timeOffset="30414.7397">8142 5294 82,'110'22'40,"-7"7"-2,-17-10-1,2-13-38,8 8-35,0-16 0,19-5-2,0-12-2</inkml:trace>
  <inkml:trace contextRef="#ctx0" brushRef="#br2" timeOffset="30571.7486">11233 5243 89,'117'13'38,"4"-4"-3,-5-2-18,0-16-52,17-4-2,0-10 0,12-4-2</inkml:trace>
  <inkml:trace contextRef="#ctx0" brushRef="#br2" timeOffset="30741.7584">14169 5033 92,'142'17'39,"-16"-9"1,1 2-3,-9-8-31,5-14-19,14 5-24,-4-13 0,15 1-3,4-11-2</inkml:trace>
  <inkml:trace contextRef="#ctx0" brushRef="#br2" timeOffset="30892.767">17465 4945 85,'111'24'40,"-12"-10"0,6 0-2,12-5-44,-9-16-30,24-2-1,8-13-4,20-2 0</inkml:trace>
  <inkml:trace contextRef="#ctx0" brushRef="#br2" timeOffset="31042.7756">20490 4862 83,'82'16'38,"-2"-5"-3,10-6-34,-9-11-36,27-3-2,5-14-2</inkml:trace>
  <inkml:trace contextRef="#ctx0" brushRef="#br2" timeOffset="31180.7835">23137 4818 78,'42'28'39,"-3"-5"-34,-5-11-4,6-8-20,7-17-23</inkml:trace>
  <inkml:trace contextRef="#ctx0" brushRef="#br2" timeOffset="31353.7934">24414 4909 108,'-28'25'41,"5"-13"-3,4-13-35,16-19-43,13-4-2,17 0-1</inkml:trace>
  <inkml:trace contextRef="#ctx0" brushRef="#br2" timeOffset="32862.8797">491 6996 33,'0'0'30,"-2"-17"3,2 17-2,0 0-11,0 0-5,0 0-1,0 0-4,0 0-2,0 0-2,0 0-1,0 0-1,-12 22-1,7 0-1,-3 8-1,4 12 1,-7 11-1,3 12 1,-1 9-1,2 8 0,0-2 0,6-4 0,2-10 0,7-12 0,6-16 0,8-17 0,9-23-1,7-19 0,6-20 0,4-10 0,4-13 0,-4-2-1,0-6 1,-10 5-1,-7 4 2,-5 11 0,-11 10-1,-7 14 0,-7 11 0,-1 17 1,-16 15-1,7 14-1,-1 10 1,-2 13 0,3 6 0,-2 7 0,9-1 1,5-5-1,7-8 1,8-8 0,8-15 0,5-13 0,4-17 1,1-15-1,0-13 1,-2-12-1,-5-11 0,-1-6-1,-4-7 0,-10 0-1,0 6-1,-4-2-2,1 15-4,-9-5-22,13 28-8,-11 0 1,9 22-2,-13 2 0</inkml:trace>
  <inkml:trace contextRef="#ctx0" brushRef="#br2" timeOffset="33213.8998">1363 7392 86,'0'0'37,"26"12"-2,-13-15 3,18 6-31,1-14-2,11-2-1,4-11 1,3-1-3,-3-9 1,4 4-1,-16-3 0,-7 2 0,-20 5 0,-13 8 0,-21 9-1,-10 13 2,-11 12-1,-5 10-1,-5 11 0,6 8 0,3 5 0,18 2-1,13-2 0,14-8 0,20-5-2,21-17-2,33 1-11,4-28-22,37-1-4,3-23 2,26 1-3</inkml:trace>
  <inkml:trace contextRef="#ctx0" brushRef="#br2" timeOffset="33861.9368">3065 7246 92,'4'-18'37,"-8"-3"1,4 21 1,-5-11-34,5 11-1,-18 20 1,7 10-1,-4 5-1,0 6-1,0 4 0,0 2 0,6-5-1,5-3 1,8-10-1,5-8 0,11-14-1,11-9 1,5-12-1,6-8 1,5-12-1,2 0 0,-3-5 0,-2-1-1,-8 4 1,-6 4 0,-7 8-1,-8 7 1,-15 17-1,14-7 1,-14 16 0,-3 11 1,0 7-1,0 7 0,1 5 1,2 2-1,3 0 0,3-5 1,10-6-1,2-9 0,4-13 1,5-12-1,1-11 1,2-11 0,-2-9-1,-4-9 0,-3-3 1,-2-7-2,-5 3 0,-6 1-1,0 9-2,-6 3-2,7 16-8,-10-6-18,13 22-7,-12 6 2,24 2-1</inkml:trace>
  <inkml:trace contextRef="#ctx0" brushRef="#br2" timeOffset="34071.9488">4020 7179 88,'0'0'35,"0"0"3,0 0-1,0 0-25,-17 17-6,8 1 0,-7 10-2,3 5-1,-1 10-2,4 1-1,0 2-1,7-4-2,10 2-10,-1-19-24,18-9-2,-2-22 1,11-9-2</inkml:trace>
  <inkml:trace contextRef="#ctx0" brushRef="#br2" timeOffset="34214.957">4119 6904 111,'-41'-50'41,"-11"1"-1,11 13-2,-1 6-39,4-3-26,25 13-11,7-1 0,23 9-3,9-1 0</inkml:trace>
  <inkml:trace contextRef="#ctx0" brushRef="#br2" timeOffset="35415.0257">24493 4946 66,'7'-17'34,"-7"17"-1,3-20-9,-3 20-13,2-15 1,-2 15-5,0-13-1,0 13-2,0 0 0,0 0-1,-11-1 0,11 1 0,-21 22-1,5-5 0,-1 3 1,-2 3-1,2 1 0,2 0-2,5-3 2,2-2-1,11-6 1,-3-13-2,23 9 0,-2-15 0,5-3-1,0-6 3,2-7-3,-4 1 2,-3-3-2,-6-2 1,-12 4-1,-6 5 2,-9 2-1,-9 7-1,-4 5 2,-2 4-1,-4 7 1,2 1-1,4 5 1,4 1-1,6-1 1,4 0-1,10-5 1,1-9 0,22 10-1,1-10 1,3-6 0,0-5 0,3-2 0,-2-1 0,-6-1 0,-5-1-1,-8 1 0,-8 3-1,0 12-2,-19-14-4,19 14-24,-19 7-8,19-7-1,-10 8-2</inkml:trace>
  <inkml:trace contextRef="#ctx0" brushRef="#br2" timeOffset="36363.0799">4541 6589 83,'7'-17'37,"-7"17"-1,0 0 1,-14 10-31,0 5-1,3 20 0,-3 11-1,2 14 0,-2 12-2,1 16-2,0 7 1,3 4-1,1-1-1,3-7-2,7-3-3,-1-25-8,13-2-23,1-26 2,15-14-3,-4-31 1</inkml:trace>
  <inkml:trace contextRef="#ctx0" brushRef="#br2" timeOffset="36573.0919">4991 6526 93,'-15'1'37,"-3"32"-1,-10 21 2,2 29-32,-7 7-2,7 14-3,1 0 2,7 2-2,13-6-5,6-17-5,18-4-27,7-21-2,17-11-1,2-23 1</inkml:trace>
  <inkml:trace contextRef="#ctx0" brushRef="#br2" timeOffset="36956.1138">6020 6881 61,'-5'-46'35,"5"8"0,-4 0 0,5 16-23,-9-3-1,8 25-2,0 0-2,-10 17-1,2 9-2,5 17 0,-2 8-2,3 11-1,1 10 0,1 1-1,1 2 0,6-2-2,2-5-1,4-9-1,7-6-5,-3-23-22,17-7-7,-4-22 1,10-10-2</inkml:trace>
  <inkml:trace contextRef="#ctx0" brushRef="#br2" timeOffset="37237.1299">6332 6965 92,'-26'1'38,"-15"5"0,9 14 1,-13-2-32,5 12-3,0-4 0,11 6-1,1-8-2,10 5 1,7-10 0,11 2-1,9-6 0,10-3 0,9-2 0,8-3-1,8-6 0,3-4-2,5-1-2,1-11-1,7 8-15,-10-15-18,3 6-1,-11-12 0,3 10-1</inkml:trace>
  <inkml:trace contextRef="#ctx0" brushRef="#br2" timeOffset="37602.1508">6670 6971 83,'-14'18'39,"-2"-5"-1,4 12 1,-11 1-26,9 0-8,-1 5 0,3 4-2,-2 1 0,5-1-2,0 0 1,3-5-1,3-4 0,3-5-1,0-21 1,11 11 0,7-25-1,0-9 0,3-8 0,7-7 1,-4-6-1,3-1 1,-1 1-1,-2 5 1,-8 9-1,-1 7 0,-5 10 0,-10 13-1,12 7 0,-11 7 0,0 10-1,2 1-1,5 5-1,1-4-2,11 5-6,-3-18-22,22 0-4,1-16 0,12-2 0</inkml:trace>
  <inkml:trace contextRef="#ctx0" brushRef="#br2" timeOffset="38339.1929">7257 6929 86,'-27'6'38,"4"14"0,-13 0 1,10 13-27,-7 1-7,10 11-1,3-1 0,9 3-2,7-9 1,11-2-2,7-9 1,11-10-2,4-10 1,8-16 0,3-12-1,-3-11 0,4-9-1,-8-6 0,-6-1 0,-6-6 0,-7 5 0,-11 5 0,-6 7 1,-7 11-1,-5 6 1,1 12 1,1 6-1,13 2 0,-14 10 1,16 3 0,12-5 0,4 0 0,10-3-1,10-3 2,5-4-1,1-3 0,4-4 0,-5 2 0,-6-4 0,-1 6 0,-12-1 0,-8 6-1,-16 0 1,5 23-1,-16-1 1,-2 7-1,-7 2 0,5 5 0,-1 2 0,2-4 1,8-3-1,8-8 0,10-9 0,9-8 1,8-8-1,6-11 1,8-4-1,0-2 1,1-5-1,-2 3 0,-4 5 0,-9 6-1,-6 5 1,-4 7 0,-6 5-1,-6 5 1,-3 1-1,1-1 2,-1-1-1,-4-11 1,19 10-1,-3-17 1,4-4 0,3-8 0,6-6 0,-1-6-1,8-3 1,-3-4-1,1 4-1,-6-2-1,-3 8-3,-7-5-5,6 23-13,-24-14-13,0 24-5,-1-21 2,1 21-3</inkml:trace>
  <inkml:trace contextRef="#ctx0" brushRef="#br2" timeOffset="67188.843">9496 6700 101,'0'0'37,"0"0"1,-10 17-2,-1 12-33,2 8-2,3 12 1,-4 8-1,-2 4 0,7 1-1,-5-1-3,9-3-2,-3-27-13,16-8-19,1-24 0,14-14-1,-2-24 1</inkml:trace>
  <inkml:trace contextRef="#ctx0" brushRef="#br2" timeOffset="67347.8521">9426 6308 98,'-54'-14'37,"14"14"1,4 2-3,21 5-36,15-7-7,17 9-28,27-9 1,12-4-2,20 3-1</inkml:trace>
  <inkml:trace contextRef="#ctx0" brushRef="#br2" timeOffset="67644.8691">10589 6221 96,'-12'-33'38,"-13"-9"1,4 9-3,-12-1-31,-3 16-1,-2 8 0,-5 21 0,-4 18-2,0 18 0,0 19 0,-1 20 1,4 14-2,5 14 1,8 3-2,10-4 1,12-4-4,8-14 0,17-6-7,-5-32-23,22-11-6,-8-31 0,8-12-1</inkml:trace>
  <inkml:trace contextRef="#ctx0" brushRef="#br2" timeOffset="67811.8787">10030 6760 112,'-34'-14'39,"5"-2"1,29 16-2,-6-18-34,32 6-3,25-1-4,18-15-13,29 9-21,17-9-3,19 0 1,6-4-2</inkml:trace>
  <inkml:trace contextRef="#ctx0" brushRef="#br2" timeOffset="68224.9023">12120 6303 78,'-3'-33'36,"-4"13"0,-17 7-1,2 21-23,-17 7-4,0 21-1,-13 11-1,-4 18 0,-5 9-2,3 13 1,0 5-1,9 2 0,9-4-2,15-7 2,19-10-5,20-12-2,29-17-1,15-19-1,30-11-5,9-29-7,23 0-22,-2-20 0,5-3 0,-14-16 2</inkml:trace>
  <inkml:trace contextRef="#ctx0" brushRef="#br2" timeOffset="68600.9238">12573 6669 106,'-45'11'38,"-14"2"3,4 17-2,-8 4-32,4 11-2,2 5 0,8 4-1,9-1-1,8 0-1,17-8-1,12-3 0,17-16 0,15-12-1,11-12 2,9-12-2,8-15 0,4-15 0,0-3 0,-4-13 0,-4 0 0,-12 2 0,-7 4 0,-10 6-2,-10 11 2,-11 13 0,-3 20 0,-14 4 0,0 19 0,-2 12 0,0 10 0,1 6 0,5 2-1,5-1-1,8-5-2,8-10-1,18-4-3,-1-28-13,29 3-18,-1-24-2,17-3 2,-3-21-1</inkml:trace>
  <inkml:trace contextRef="#ctx0" brushRef="#br2" timeOffset="69050.9495">13277 6623 97,'0'0'38,"-19"25"0,-2-1 0,13 18-29,-14-1-3,8 9-1,3 0-2,6 0 0,-5 1-1,9-7 0,1-3-1,0-3 0,2-10 0,2-5 0,-1-9-1,-3-14 1,0 0-1,14-7 0,-8-12 1,-1-6-1,-1-8 0,4-9 0,-5 1 1,1-4-1,1 0 0,-3-2 1,1 6-1,6-1 1,1 4-1,4 4 0,5-1 1,2 4-1,5 5 0,0 1 0,0 7 0,0 4 0,-3 7 0,-3 8-2,-3 11 0,-4 3-1,-2 6 0,-2 0-2,2 4-2,-7-8 0,8 5-3,-12-22-16,14 8-12,-14-8 1,20-12-1,-12-1 2</inkml:trace>
  <inkml:trace contextRef="#ctx0" brushRef="#br2" timeOffset="69719.9878">13963 6097 95,'0'0'38,"-16"14"2,9 11-1,-9-3-31,6 22-3,-2 8 0,1 13 1,-1 7-3,3 10 1,1 1-2,3 2 1,-2 0-2,2-6 1,3-7-2,0-11 1,1-7-1,2-14 0,1-12 0,3-13 1,-5-15-1,19-7 0,-10-11 0,3-8 0,-1-9 0,6-5 0,-2-5 0,3 2 0,2 2 2,-3 5-4,4 9 2,0 6 0,1 10 0,1 12 0,-1 12 0,-3 4 0,-4 8 0,-3 4 0,-3 7 0,-11 2 0,-6-1 0,-7-1 0,-8-3 0,-7-5 0,-1-4 0,-1-9-2,3-7-2,5-13-3,24 5-19,-13-25-12,31 0-4,0-12 2,24 2-2</inkml:trace>
  <inkml:trace contextRef="#ctx0" brushRef="#br2" timeOffset="70547.0351">14490 6667 90,'0'0'40,"-10"5"2,-6 8-2,-13-9-13,1 15-23,-1 4-1,3 7 0,2 1-2,5 5 1,9-2-2,9 0 1,7-5-1,10-5 0,8-9 0,11-9 0,4-11-1,3-7 0,0-9 1,-2-8-2,-1-6 1,-11-5-1,-7-3 0,-7-1 1,-8 4 0,-4 3 0,-6 7 1,-6 7 0,-1 8 1,0 9 0,11 6 0,-18 6 0,13 6 0,8 0 1,0 2-1,9-1 0,5-3 0,9-3 0,2-2 0,5-1 1,1 1-2,-2-3 0,-3 2 0,-5 4 0,-4 4 0,-11 6 0,-5 2 0,-7 6 0,-6 4 0,-3 1 0,-1-3 0,-1-2 0,0-5 0,5-3 0,0-6 0,9-12 0,0 0 0,9-19 0,4-1 0,1-8 0,7-5 0,1-4 0,5-3 0,-2 0 0,0 5 0,-2 2 0,-2 7 0,-4 4 0,-1 5 0,-3 7 0,-1 8 0,-12 2 0,18 14 0,-11 1 0,1 2 0,-1 1 0,1 4 0,-2 0 0,0-5 0,1 1 0,-5-3 0,5-4 0,-5 0 0,-2-11 0,7 12 0,-7-12 0,3 14 0,-3-14 0,-10 16 0,5-6 0,-5 3 0,0 1 0,1 2-3,-2-4-2,9 2-4,2-14-8,14 3-12,-5-18-9,20 0-2,3-16-1,14-3 1</inkml:trace>
  <inkml:trace contextRef="#ctx0" brushRef="#br2" timeOffset="71118.0678">15949 6264 90,'1'-16'37,"-1"16"0,0 0 0,-15 26-30,-5 8-4,5 12 1,-4 10-1,1 14 0,-3 3-2,5 7 1,2-4-2,5-4-1,7-7-4,-6-20-20,18-6-13,-3-22 1,9-13-2,-2-21 1</inkml:trace>
  <inkml:trace contextRef="#ctx0" brushRef="#br2" timeOffset="71419.085">15776 6273 111,'0'0'40,"8"-15"1,15 20-1,11-2-36,8 3-1,7 1-1,10 6 0,-1 2-1,3 6 0,-2 7-1,-9 6 1,-12 7-1,-9 6 1,-17 6-1,-12 2 1,-13 2-2,-15 2 2,-7-5-1,-8-4 0,-3-7-1,4-9 0,7-7-3,4-17-3,25 3-21,2-26-11,20 0-1,6-19 0,21 1-1</inkml:trace>
  <inkml:trace contextRef="#ctx0" brushRef="#br2" timeOffset="71613.0961">16506 6521 111,'-3'15'40,"-7"10"2,-13 3-3,-3 10-34,3 5-3,4 6-1,-1 1 0,5-4-2,6-3-2,4-9-2,12-4-5,-7-30-25,18 15-4,1-33 0,10-4-1</inkml:trace>
  <inkml:trace contextRef="#ctx0" brushRef="#br2" timeOffset="71786.106">16508 6156 99,'-21'-33'37,"7"21"2,-3 8-3,17 18-32,3 6-4,11-2-5,21 15-15,1-11-17,16 8 0,1-7-1,10 5 1</inkml:trace>
  <inkml:trace contextRef="#ctx0" brushRef="#br2" timeOffset="72103.1241">17006 6491 99,'-17'14'39,"1"9"4,-12-9-4,5 8-26,-5 1-7,8 11-2,-4 1 0,10 5-1,1 2-1,11-2 1,8-3-3,6-7 0,8-9 0,8-14 0,7-12 0,2-11 0,1-11 0,1-11 0,-3-3 0,-7-9 0,-6 3 0,-8-1-2,-5 6 0,-10 5-2,-4 11 2,-7 8-1,1 10 0,0 3-3,10 5 0,-13 8-14,27 4-16,-5-6-4,24 2 2,0-12-2</inkml:trace>
  <inkml:trace contextRef="#ctx0" brushRef="#br2" timeOffset="72471.1452">17662 6499 113,'-39'27'39,"-2"12"4,-15-2-3,10 10-33,-3-4-4,5-1-1,7-1-1,8-6-1,11-7-1,6-11-2,12-17-1,0 0-2,26-9-1,-11-17 0,7-4 0,-8-8 1,1 2 3,-5 0 2,-4 4 4,-4 10 1,-11 7 2,9 15 0,-17 0 1,17 15-1,-3 2-1,14 4-2,10 0-1,9-4-2,14-2-1,8-7-2,14-7-2,-4-13-7,18 4-22,-11-16-5,3 5-1,-13-13-1</inkml:trace>
  <inkml:trace contextRef="#ctx0" brushRef="#br2" timeOffset="72641.1549">18081 6503 118,'-21'27'42,"-9"-3"-1,11 18-1,-7-5-35,8 0 0,5 3-3,2-4-2,10-6-1,6-8-2,6-1-3,2-20-9,14 8-21,-10-23-5,9-1 1,-11-13-1</inkml:trace>
  <inkml:trace contextRef="#ctx0" brushRef="#br2" timeOffset="72785.1631">18079 6270 92,'-1'-42'38,"-7"10"-1,8 20 1,0 12-26,0 0-10,14 34-8,-5-13-28,23 12-5,2-4 1,13 5-1</inkml:trace>
  <inkml:trace contextRef="#ctx0" brushRef="#br2" timeOffset="73172.1853">18735 6520 113,'-24'14'42,"-20"-2"1,0 11 0,-11-2-36,8 6-2,1-2-3,13 5-2,7-5 0,17-3 0,17-8 0,17-9 0,15-13 0,13-13 0,8-9 0,14-13 0,2-11 0,2-9 0,-8-8 0,-4-5 0,-7 2 0,-14 4 0,-7 10 0,-20 18 0,-14 16 0,-16 25 0,-19 24 0,-14 22 0,-9 21 0,-1 10 0,4 7 0,8 2 0,19-3-7,15-16-2,34 3-15,6-31-9,31-2-8,-1-22 1,15-6-1</inkml:trace>
  <inkml:trace contextRef="#ctx0" brushRef="#br2" timeOffset="73505.2043">19368 6573 117,'-10'7'40,"-10"-4"1,12 13-1,-5 2-34,17-4-2,7 1-1,14-3-1,8-6 0,11 0-2,7-9 0,8-3 0,-4-6 0,0-5 0,-8 1 0,-13-7 0,-14-3 0,-11 2 0,-18 1 0,-12 4 0,-13 8 0,-9 7 0,-6 8 0,-1 7 0,2 14 0,5 2 0,11 8 0,13 0 0,21-1 0,17 1 0,23-1 0,12-11-16,29 13-7,-2-23-12,25 8-7,-2-12 0,13-1-1</inkml:trace>
  <inkml:trace contextRef="#ctx0" brushRef="#br2" timeOffset="73836.2232">20925 6619 121,'15'-23'42,"-7"-1"1,4 12-2,-12 12-35,0 0-4,0 0-2,-16 20 0,3 5 0,-3 6 0,-2 9 0,2 3 0,2 6 0,3-5-3,11 6-11,-5-22-6,26 8-11,-8-25-11,14-6 0,1-19 0,8-8 2</inkml:trace>
  <inkml:trace contextRef="#ctx0" brushRef="#br2" timeOffset="74291.2493">20963 6273 112,'-20'-8'39,"-1"6"0,21 2-1,0 0-37,18 8-4,18 2-1,3-2-2,14 7-1,-6-3-1,9 11 1,-11-5 3,-3 5 2,-10 0 3,-11-1 1,-6 1 5,-14-8 0,1 5 4,-15-10-2,4 8 0,-9-10-3,3 2-1,0 2-1,2-2-1,1 0 0,8 4-3,4 0 0,7 1 0,5 2 0,6-2 0,6 3 0,1 0 0,0-1 0,-1 1 0,-6-1 0,-7 0 0,-6 2 0,-6-2 0,-13 0 0,-5-2 0,-8 3 0,-7-7 0,1 5-8,-8-17-11,19 13-14,-9-18-9,15 5 1,3-15-2,17 3 1</inkml:trace>
  <inkml:trace contextRef="#ctx0" brushRef="#br2" timeOffset="77299.4213">676 8951 67,'0'0'35,"1"-12"1,-1 12-1,0 0-26,0 0-5,-1 17-1,7 8 1,-4 7-1,2 15 0,-1 6-1,3 14 0,-5 4 0,4 0-1,-2-2 1,2-4-1,-4-12 0,3-12 0,-3-12-1,2-12 2,-3-17-2,9-21 1,-4-13-1,0-12 1,2-13-1,2-11 0,-1-9 0,1-6 0,1-1-1,-3 1 0,2 8 1,0 8 0,0 10-1,4 14 2,1 11-1,2 14 1,6 12 0,1 18 0,4 8 1,2 8-2,-5 8 1,2 7 0,-8 4 0,-3 6-1,-10 2 0,-7 0-1,-8 0 1,-13-1 0,-2-3 0,-6-4 0,-4-7 0,-3-2 0,0-7 0,3-6-1,6-2 1,4 2 0,7 5 0,0 7-1,9 13 1,0 8-1,1 12 0,1 6 0,3 6-2,-2-9-4,17 1-26,-10-24-5,16-11 2,1-33-3</inkml:trace>
  <inkml:trace contextRef="#ctx0" brushRef="#br2" timeOffset="77683.4433">1376 8769 98,'-18'30'39,"-6"5"1,6 18-2,-9-4-34,11 5-2,2 2 0,7 3 1,-1-2-2,3-5 0,5-9-1,4-4 1,-1-9-1,1-12 0,-4-18 1,12-7 0,-4-21 0,4-9-1,-3-9 1,5-6 0,-3-6-1,3-3 0,-1 3 0,-1 5 0,1 7 0,1 9 0,2 8 0,1 7 0,9 8-3,2 3-1,17 16-19,-7-8-15,14 11-1,-4-8-1,8 7-1</inkml:trace>
  <inkml:trace contextRef="#ctx0" brushRef="#br2" timeOffset="78043.4639">1747 8920 102,'-12'17'40,"17"5"-1,-5-22 0,34 16-34,3-21-1,10-4-1,5-7-1,1-8 0,0-6 0,-4-1-1,-13-4-1,-5 4 1,-13 2-1,-11 4 0,-15 6 0,-11 7 1,-9 13-1,-4 10 0,-9 12 1,3 11-1,-1 8 0,4 7 1,9 3-1,10-2-1,14-3 0,11-13-2,24-6-2,5-22-7,32 3-17,-1-29-10,16-3-1,-2-15 0,9-2 0</inkml:trace>
  <inkml:trace contextRef="#ctx0" brushRef="#br2" timeOffset="78344.4811">2647 8664 105,'-42'2'39,"3"20"3,-10-7-3,7 10-33,5-1-2,8 5 0,7-3-1,13-5-1,11 0-1,16-7-1,2 0 1,9-8-1,2 1 0,1-4 0,-3 4 0,0-4 1,-7 6-1,-7 4 0,-10 4 0,-5 3 1,-11 6-2,-3-1 1,-4 3-1,-2-3-2,1-2-3,0-11-6,20 6-15,-11-26-13,20 1 0,0-21-2,17 3 2</inkml:trace>
  <inkml:trace contextRef="#ctx0" brushRef="#br2" timeOffset="79016.5195">2831 8872 98,'0'0'40,"13"18"-1,-3-23 0,18-3-32,1-9-3,5-3 0,4-6-3,-5-3 0,1-1-1,-8 1 1,-7 1-2,-13 3 2,-13 8-2,-12 4 1,-7 9 0,-7 10 1,-7 8 0,-4 13 1,1 6 0,6 7-1,4 3 1,9 2 0,11-4 0,13-5-1,12-10 0,16-15-1,9-9 0,14-10 1,7-9-1,8-8 0,0-8 0,-4 2 1,-3 1-1,-9 5 1,-6 4-2,-14 11 2,-10 6 0,-20 4-1,2 29 1,-13 0-1,-8 7 2,-1 4-4,1 6 4,0-7-2,3 1 0,10-13-2,10-13 4,8-14-2,13-14 0,6-17 0,7-12 0,5-10 0,1-5 0,-2-5 0,-4 5-2,-3 7 2,-9 12 0,-6 11 0,-7 18 0,-13 10 2,7 20-2,-11 13 0,-2 8 0,1 3 0,0 6 0,5-4-2,9-5-3,3-13-6,19 0-5,-3-35-7,29 2-10,-6-30-7,17-5-2,-3-21 3,10-9 1</inkml:trace>
  <inkml:trace contextRef="#ctx0" brushRef="#br2" timeOffset="79170.5283">4205 8385 106,'-41'94'40,"-4"-3"1,13 4-4,4-15-34,13-9-3,11-10-8,0-26-27,16-8-4,-12-27-1,25-1-1</inkml:trace>
  <inkml:trace contextRef="#ctx0" brushRef="#br2" timeOffset="79327.5373">3902 8651 117,'-14'-5'42,"14"5"-1,0 0-1,36-11-41,6 2-4,29 5-11,-4-19-15,29 10-10,5-11-1,15 2-1,-4-7 1</inkml:trace>
  <inkml:trace contextRef="#ctx0" brushRef="#br2" timeOffset="79751.5616">5501 7969 86,'-23'5'37,"-6"9"2,0 23 0,-19 12-34,5 25 0,-11 14 0,3 19 1,-5 4-1,9 7-1,10-3 0,11-6-2,21-11-1,15-17-2,26-18-4,17-33-13,32-4-21,3-24-3,21-9 2,-5-21-2</inkml:trace>
  <inkml:trace contextRef="#ctx0" brushRef="#br2" timeOffset="79996.5756">5949 8495 91,'0'0'39,"-7"16"1,7 7 0,-10 5-32,3 7-3,-4 3 0,5 8-1,-6 2-1,3-2-1,-1-2 0,6-7-3,4-6-2,2-15-4,15-1-14,-6-26-19,16-6 0,-8-19 0,13-3-2</inkml:trace>
  <inkml:trace contextRef="#ctx0" brushRef="#br2" timeOffset="80409.5992">5960 8117 104,'0'0'40,"-20"5"2,22 7-3,-2-12-36,20 15-1,2-4-1,5 1 0,4 6 0,1 6 0,3 8-1,-4 10 0,-3 4 0,-7 9 1,-6 3 0,-7 1 0,-8-5 1,0-2-1,-6-10 1,1-10 0,1-12 0,4-20-1,0 0-1,24-23 0,0-9-1,0-10 1,4-9-1,7-3 1,2-1-1,-5 8 0,-4 9 2,-4 10-1,-4 15 0,-3 16 1,-5 13-2,-1 13 0,1 8-2,-2 1-6,12 11-7,-8-16-7,23 13-10,-3-22-8,19 2-1,4-16 0</inkml:trace>
  <inkml:trace contextRef="#ctx0" brushRef="#br2" timeOffset="80753.6189">8105 7855 97,'0'0'39,"5"-12"1,-5 12-1,7 27-34,-3 4-2,1 14 0,-3 13-1,-4 11-1,-2 8-1,-3 9 0,1-3-1,-4-4-2,0-11-2,10 3-20,-8-25-14,12-9 0,-4-21-2,12-10 1</inkml:trace>
  <inkml:trace contextRef="#ctx0" brushRef="#br2" timeOffset="80942.6297">7973 8351 107,'-29'-11'42,"12"15"0,-2-10-2,19 6-34,22-8-4,7 0 0,15-6-3,13-6-2,17-1-4,-2-11-10,22 10-11,-14-12-12,1 3-2,-11-10 1,0 3 2</inkml:trace>
  <inkml:trace contextRef="#ctx0" brushRef="#br2" timeOffset="81325.6516">8748 7741 107,'-19'29'40,"-13"11"1,7 16-1,-13 8-34,11 4-3,-5 4 0,12 0 0,0-1-2,6 0 1,7-14-1,6-3 0,5-13-1,9-8 0,7-14 0,2-11 1,7-15-1,6-11 0,-1-9 1,3-11 0,-1-1 0,-3-3-1,-4 4 1,-6 2 1,-5 12-2,-6 7 0,-12 17 0,13 12 0,-13 13 0,0 8 0,-1 8-3,-3 8 2,4 1-2,1-4-1,6 1-3,-3-19-5,19 5-6,-14-31-7,27 6-10,-13-21-6,15-3 1,-6-14 1</inkml:trace>
  <inkml:trace contextRef="#ctx0" brushRef="#br2" timeOffset="81955.6876">9203 8282 98,'-6'18'40,"-4"-6"0,12 5 0,-5-1-34,16-4-2,4-6 0,7-3-2,5-6 0,1-5-1,-1-9 0,1-2 0,-4-1-1,-6-4 0,-5-1 1,-11-1-2,-4 4 1,-7 6 0,-10 6 0,-2 6 0,-6 9 0,-3 11 0,-3 7 1,2 9 0,3 8 0,6 0 0,8-1 0,10-2 0,11-7 0,14-8 0,12-12-1,9-12 1,11-7 0,2-10-1,2-2 1,-2-4-1,-4 1 0,-7 4 0,-9 5 0,-12 10-1,-10 9 1,-9 11-1,-8 7 0,-10 6 1,-2 5-1,-3 2 0,1 2 1,-1-4-1,7-6 1,3-6 0,5-10 0,2-11 0,0 0 1,11-21 0,-1-6 0,2-6 1,0-9-1,5-7 0,2 1 0,0-1-1,2 8 0,-1 2 0,1 12-2,-4 6-1,5 17-3,-9-3-6,11 21-5,-24-14-6,33 24-8,-22-16-8,16 8-3,-10-9 3,10 2 2</inkml:trace>
  <inkml:trace contextRef="#ctx0" brushRef="#br2" timeOffset="82302.7075">10097 8313 104,'2'15'40,"-2"-15"1,18 6-1,0-13-36,8 0 0,4-7-2,5-4 0,1-4-1,0 0 0,-8-4-1,0-3 1,-12 0 0,-10-1-1,-8 2 0,-9 5 1,-9 7 0,-8 7-1,-2 12 1,-3 15 0,-2 12 1,1 11-1,5 7 1,6 5-1,10-1-1,11-2 1,12-8-2,19-9-1,14-6-5,5-21-6,27 3-5,-5-29-7,22 8-8,-10-24-9,11-4-1,-8-11 1</inkml:trace>
  <inkml:trace contextRef="#ctx0" brushRef="#br2" timeOffset="82639.7268">10854 7525 97,'12'-19'39,"20"18"2,3 3-2,15 26-31,-6 6-3,5 17 0,-5 12-2,-3 17 0,-13 8-2,-17 7-1,-13 3 1,-8 0-1,-19-4 0,-11-5-1,-3-9-1,-4-15-2,13-2-11,-9-29-23,25-7-4,6-23 0,23-8-1</inkml:trace>
  <inkml:trace contextRef="#ctx0" brushRef="#br2" timeOffset="82985.7466">12432 8200 89,'3'-14'40,"-6"-2"1,3 16-1,0 0-34,-14 16-1,3 12-2,-3 10 0,-5 9-1,3 7 0,-3 4-2,6 0 1,4-2-3,3-15-3,18 2-18,-6-25-17,17-9 0,-2-21-3,12-7 3</inkml:trace>
  <inkml:trace contextRef="#ctx0" brushRef="#br2" timeOffset="83136.7552">12414 7893 81,'-41'-44'42,"6"18"0,0 6-3,21 17-15,14 3-39,9-1-23,31 5-3,4-2 0,21 8-1</inkml:trace>
  <inkml:trace contextRef="#ctx0" brushRef="#br2" timeOffset="83444.7728">13442 7724 81,'-21'-39'41,"0"7"-1,-11-2 1,2 18-21,-10-3-15,3 17-1,-5 11 0,0 18-1,-1 17-1,0 18 0,1 12 0,3 10-2,4 9 1,7 5-2,7 0 0,7-2-1,11-6-3,3-19-3,16 0-8,-11-34-8,21 1-14,-14-28-3,8-7 0,-13-18 0</inkml:trace>
  <inkml:trace contextRef="#ctx0" brushRef="#br2" timeOffset="83624.7831">12837 8267 108,'-20'-12'43,"-4"-4"0,24 16-1,-13-2-37,27 0-3,20-1-2,8 1-1,14 3-3,10-5-3,18 13-9,-11-16-6,26 22-11,-14-13-9,9 7-1,-7-4 2</inkml:trace>
  <inkml:trace contextRef="#ctx0" brushRef="#br2" timeOffset="85918.9143">14357 8440 91,'0'0'41,"6"24"1,-6-24-3,29-3-36,1-4-6,2-15-30,23 6-6,-5-11 0,11 3-2</inkml:trace>
  <inkml:trace contextRef="#ctx0" brushRef="#br2" timeOffset="86090.9242">15548 8356 101,'31'19'42,"-16"-11"-1,0 4-2,-2-7-41,-3-12-7,15 5-29,-4-8-2,12 2 0,3-10-1</inkml:trace>
  <inkml:trace contextRef="#ctx0" brushRef="#br2" timeOffset="86249.9333">16808 8272 94,'62'10'39,"-6"5"1,-17-9-2,-5-2-36,-2 2-8,-10-11-30,15 2-2,-3-10 0,14 3-2</inkml:trace>
  <inkml:trace contextRef="#ctx0" brushRef="#br2" timeOffset="86406.9422">18015 8290 94,'47'9'39,"4"2"0,-6-9-4,7-7-35,10 1-34,-1-8-3,12-1-1,2-6-1</inkml:trace>
  <inkml:trace contextRef="#ctx0" brushRef="#br2" timeOffset="86564.9513">19782 8338 99,'58'22'38,"5"-1"0,-4-5-9,5-10-65,15-3-2,10-9 0,11-3-2</inkml:trace>
  <inkml:trace contextRef="#ctx0" brushRef="#br2" timeOffset="86722.9603">21958 8455 98,'49'22'37,"-4"-5"-7,3-5-29,4-9-38,9-2-2,8-9-1</inkml:trace>
  <inkml:trace contextRef="#ctx0" brushRef="#br2" timeOffset="86880.9694">23673 8459 94,'42'17'38,"-7"-5"-4,-7-6-28,11 0-44,-5-7 0,4-2-2</inkml:trace>
  <inkml:trace contextRef="#ctx0" brushRef="#br2" timeOffset="87535.0068">1145 11240 79,'28'-11'34,"15"-5"-31,4-1-3,8 2-39,9-8 1</inkml:trace>
  <inkml:trace contextRef="#ctx0" brushRef="#br2" timeOffset="87699.0161">2491 11098 69,'77'15'39,"-2"4"-2,-10-7 0,-1 3-34,-5-5-4,-1-13-8,7 4-26,2-8-1,8 0-2,-3-7 1</inkml:trace>
  <inkml:trace contextRef="#ctx0" brushRef="#br2" timeOffset="87850.0248">4339 11121 72,'93'8'38,"2"0"-3,-6-4-1,-2-4-37,18 3-30,-7-6-1,8-1-3,0-9 1</inkml:trace>
  <inkml:trace contextRef="#ctx0" brushRef="#br2" timeOffset="87991.0328">6451 11031 79,'112'7'39,"-14"-5"-2,6 4-1,-6-5-37,-7-7-34,20-1-2,-1-6-1,16-7 1</inkml:trace>
  <inkml:trace contextRef="#ctx0" brushRef="#br2" timeOffset="88156.0423">9590 10848 76,'129'24'43,"-15"-6"-4,0-2-1,-5-5-25,-10-16-51,22-1-1,-2-13-1,14-1 0</inkml:trace>
  <inkml:trace contextRef="#ctx0" brushRef="#br2" timeOffset="88322.0518">12808 10690 95,'130'18'39,"-7"-4"0,-1-6-5,8 2-47,-1-17-25,16-4 0,4-11-2,17-2 1</inkml:trace>
  <inkml:trace contextRef="#ctx0" brushRef="#br2" timeOffset="88480.0608">16253 10441 71,'129'20'40,"-6"5"-1,-12-6-3,-3-8-24,6-1-48,4-12-2,13-6 0,3-13-2</inkml:trace>
  <inkml:trace contextRef="#ctx0" brushRef="#br2" timeOffset="88636.0697">19339 10381 100,'127'25'38,"-13"-8"2,4-2-4,1-7-43,-1-11-28,23-3-4,5-10 1,14-2-2</inkml:trace>
  <inkml:trace contextRef="#ctx0" brushRef="#br2" timeOffset="88781.078">22103 10489 120,'77'40'43,"-5"2"-1,-19-19-3,1-10-44,15-5-34,-7-26-3,17-7-2,3-19 0</inkml:trace>
  <inkml:trace contextRef="#ctx0" brushRef="#br2" timeOffset="90095.1532">23726 10617 69,'2'-15'37,"5"5"-1,-7-4 2,0 14-15,0 0-18,5-13 0,-5 13-1,0 0 1,0 0-3,-13 20 1,4-5-2,-1 7 1,-4 2-2,-2 8 1,-3 0-1,0 2 0,3-2 1,3-5-1,4-5 0,6-7 0,3-15 0,19 4 0,3-13 0,6-8 0,1-8 1,1 4-1,-2-7 1,-6 4 0,-7 2 1,-10 8-2,-5 14 1,-14-9 0,-9 17 0,-2 3 0,-1 7-1,0 2 0,3 1 0,5 1 0,5-2-1,7-4 1,11-6 0,9-3 0,4-6 0,5-3 0,5-5 0,1-3 0,0-4 1,-1 0-1,-5-1 1,-8 0 0,-6 3 0,-5 2 0,-4 10 0,-13-8 0,-4 10 1,-3 4-1,-4 3 0,-3 4-1,2 0 0,1 2 0,5-4-1,5 0-1,14-11-3,-14 3-15,31-3-17,-6-13-4,14 5 0,3-11-2</inkml:trace>
  <inkml:trace contextRef="#ctx0" brushRef="#br3" timeOffset="255408.6086">22267 2472 38,'0'0'29,"1"-12"-1,-1 12-1,0-10-15,0 10-11,0 0-1,0 0 0,0 0 0,4 14 0,-4-14 0,4 12 1,-4-12 2,0 0 0,0 0 1,4 11 1,-4-11 0,0 0 1,0 0-1,0 0 1,0 0-2,0 0-1,0 0-1,0 0-1,0 0 0,0 0 0,0 0 0,0 0 0,0 0 0,-2 11 0,-1 6 0,0 0 0,-2 8 0,-2 6 1,-4 1 0,1 6 0,-3 1-1,-2-2 1,3-6-1,1-1 1,2-9-2,2-3 1,7-18 0,0 0 0,9-11 0,5-11 1,4-7-1,5-7-1,2-7 1,1-4-1,2-4 0,0 4 0,-4 4 0,-4 6-1,-4 6 2,-1 11-1,-5 10 1,-10 10 0,8 11 0,-8 10 0,-4 3-1,1 5 1,2 3 0,1-2 0,2-1-1,5-6 2,7-6-2,10-4 1,6-12-1,11-10 1,7-8-1,6-10 1,1-11 0,0-1-2,-5-4 2,-1 3 0,-12 5 0,-8 5 0,-9 10 0,-10 10 0,-10 10 0,-5 31-1,-8 1 0,-2 8 0,0 7 0,-3 3 0,12 4-1,1-8-1,15-3-4,7-24-11,18 6-20,6-23 1,13 1-2,-3-19-3</inkml:trace>
  <inkml:trace contextRef="#ctx0" brushRef="#br3" timeOffset="255583.6186">23284 2401 95,'-17'14'37,"-10"5"-2,8 19 2,-9 5-34,10 2-1,3 3-1,4-3-4,17 7-12,-4-16-20,17-4 0,-3-19 0,12-3-3</inkml:trace>
  <inkml:trace contextRef="#ctx0" brushRef="#br3" timeOffset="255750.6281">23325 2227 78,'-15'-42'38,"-3"3"-2,10 21 0,0-1-22,8 2-34,20 13-16,4 0 1,18 8-2,2-2 0</inkml:trace>
  <inkml:trace contextRef="#ctx0" brushRef="#br3" timeOffset="255964.6404">23931 2292 110,'-25'28'40,"-17"-6"-1,8 22-6,-7-7-31,1 5 1,-1 7-1,-2-5-1,2 4-2,5-8-1,12-4-3,-3-15-6,23 0-26,-8-21-1,12 0 0,16-26-2</inkml:trace>
  <inkml:trace contextRef="#ctx0" brushRef="#br3" timeOffset="256122.6494">23654 2374 102,'13'7'40,"-13"-7"0,27 35 0,-4-7-34,15 3-2,7-1-2,11-3-2,11-1-5,-7-15-30,17 10-5,-12-13-1,-2 5-2</inkml:trace>
  <inkml:trace contextRef="#ctx0" brushRef="#br3" timeOffset="257041.702">640 4803 76,'16'-8'37,"-12"-3"0,-4 11-1,1 11-31,-1 11-1,-11 4 2,1 16-3,-4 4 1,0 10-2,3 4-1,-1-4-3,13 2-5,-9-19-28,23-7-3,2-24 1,10-14-3</inkml:trace>
  <inkml:trace contextRef="#ctx0" brushRef="#br3" timeOffset="257219.7122">538 4361 98,'-31'11'38,"4"-1"-1,16 1-6,18 3-60,-7-14-8,41-14 0,0-9-2</inkml:trace>
  <inkml:trace contextRef="#ctx0" brushRef="#br3" timeOffset="257453.7256">1239 4104 83,'-9'59'37,"-7"4"-1,6 17 1,-5 2-32,4 8-1,-4-3 0,2 4-2,-2-5-1,2-12-4,10-3-11,-3-26-23,9-7 1,-3-26-2,0-12 1</inkml:trace>
  <inkml:trace contextRef="#ctx0" brushRef="#br3" timeOffset="257618.735">994 4562 109,'0'0'41,"-10"14"1,35-4-1,16-11-39,16-6-4,22-5-1,5-18-15,23 10-20,-4-16-3,11 8-1,-10-10 0</inkml:trace>
  <inkml:trace contextRef="#ctx0" brushRef="#br3" timeOffset="261010.929">2686 4555 66,'0'0'36,"9"-15"0,-9 15-1,0 0-27,-10 6-4,10-6-1,-18 11 0,18-11-1,-16 22-1,8-3 0,6 4 0,-2 1 1,4 6-1,-1 1-1,5 4 1,-2-2-1,3 0 0,-1-6 0,2-5 1,1-5-1,1-6 0,4-11 1,3-8 0,2-11 0,4-3-1,2-4 1,3-4-1,-2 0 0,-2 1 0,-1 6 0,-5 9-1,-4 7 1,-12 7 0,14 14 0,-12 5 0,-1 10 0,-1 0 0,1 7 0,4-3 0,-1 3 2,6-6-2,4-8 2,8-6-1,3-14 0,6-6 1,5-14 0,1-6-1,2-9 0,-6-3 1,-5-5-2,-4 1 0,-12 1-1,-4 1-1,-7 10-3,-10 0-4,9 28-16,-6-28-13,6 28 1,9-13-1,11 13 1</inkml:trace>
  <inkml:trace contextRef="#ctx0" brushRef="#br3" timeOffset="261213.9406">3657 4467 76,'10'16'37,"-10"6"0,-4 15 0,-12 7-32,6 7-2,-8 2 1,7 6-2,-2-7-1,6-5-2,7-9-2,3-21-3,15-11-30,0-22-1,16-14 0,-3-19 0</inkml:trace>
  <inkml:trace contextRef="#ctx0" brushRef="#br3" timeOffset="261349.9484">3720 4173 82,'-42'-23'37,"6"16"-2,3-2-9,16 12-25,17-3-32,13 2-2,14-8-3,15-14 0</inkml:trace>
  <inkml:trace contextRef="#ctx0" brushRef="#br3" timeOffset="261550.9599">4295 3892 68,'-5'39'37,"0"15"0,-9 6 1,7 12-24,-8 5-10,8 8-1,-6 1-1,4 1-1,2-3-2,2-10-1,3-1-6,-5-25-23,10-3-5,-4-20-1,10-9 0</inkml:trace>
  <inkml:trace contextRef="#ctx0" brushRef="#br3" timeOffset="261711.9691">4184 4539 85,'-14'-18'38,"14"18"-1,-8-18 1,17 4-34,10 4-7,5-17-31,19 4-2,0-14-1,18-1-1</inkml:trace>
  <inkml:trace contextRef="#ctx0" brushRef="#br3" timeOffset="262061.9891">4824 3826 88,'-23'45'40,"-11"5"0,6 21 1,-8 4-32,9 7-5,4 2 0,3 7-2,2-4 0,3-5-1,9-10 0,1-9-1,1-14 0,5-13 0,5-16 1,4-17-1,7-19 1,3-7-1,3-10 1,2-1 0,2-3 0,-2 5-1,-2 5 1,-2 13 0,-3 14-1,-4 14 0,-1 13-1,-3 4-1,2 10-3,-2-1-5,11 13-16,-8-18-14,14 3 0,-3-18-3,15-4 2</inkml:trace>
  <inkml:trace contextRef="#ctx0" brushRef="#br3" timeOffset="266284.2306">6188 3988 70,'9'-12'36,"-10"-3"-2,1 15 1,0 0-29,-12 17-1,5 6-2,1 19 1,-3 10-2,5 16-1,-2 11 0,7 13-1,1 3 0,4 0-1,4-1-2,0-12-5,12 2-5,-13-22-22,14-8 0,-4-23-2,8-7 3</inkml:trace>
  <inkml:trace contextRef="#ctx0" brushRef="#br3" timeOffset="266487.2422">6539 4594 62,'5'-26'35,"-5"26"-1,0 0 0,-4 23-25,-11 8-3,8 10-2,-6 2-1,6 4-2,-1-1 0,7-4-2,2-11-1,3-15-4,17-7-27,-8-18-1,15-10-2,-8-15 1</inkml:trace>
  <inkml:trace contextRef="#ctx0" brushRef="#br3" timeOffset="267156.2805">6562 4095 70,'-15'-22'34,"15"22"0,-9-14-2,21 18-29,5 6-5,6-4-4,12 12-6,-4-9-3,16 13-3,-13-11 2,15 11 5,-18-7 3,6 5 6,-8 5 6,-11-8 7,6 17 4,-24-12 4,14 22-1,-24-12-5,14 13-2,-15-9-3,11 7-2,-7-7-2,4-1 0,-2-8-1,9-4-1,-4-9 0,4-4 0,-4-10 0,18-9-1,-3-6 1,1-6-1,1-9 1,4-1-1,0-6 0,-1 0 0,-3 3 0,-1 6-1,-5 4 1,-1 8-1,-10 16 0,13-6 1,-7 17 0,-3 11-1,2 2 1,0 4-1,-4 2 1,6 4-1,0-4 0,1-6 0,4-10 0,3-7 1,5-12 0,9-8-1,5-11 1,2-8 0,1-4 0,1-3 0,-6 4-1,1 3 1,-10 9-1,-4 12 1,-19 11-1,15 19 0,-17 6 0,-3 11 1,1 6-2,-2 5 1,5 4-2,2-6-1,7-2-2,5-13-2,15 5-16,-6-28-16,19 2 1,-10-16-2,9-2 2</inkml:trace>
  <inkml:trace contextRef="#ctx0" brushRef="#br3" timeOffset="267500.3002">7707 4513 86,'-4'15'36,"4"-15"1,7 15 1,9-15-34,16-3-1,8-9 1,11-3-1,1-5 0,0-1-1,-1-7 0,-8 3-1,-10-3 0,-13 2 0,-9 5-1,-13 2 1,-12 8 0,-8 4 0,-11 7-1,0 12 1,-7 6-1,1 11 1,-1 7 0,7 6-1,6 2 0,12 2 0,10-2-1,10-7 0,15-7-3,12-13-1,16 0-6,-4-26-27,19 2 1,-8-17-2,12 3 0</inkml:trace>
  <inkml:trace contextRef="#ctx0" brushRef="#br3" timeOffset="267966.3268">8348 4366 92,'-11'16'37,"-8"-5"1,6 19 0,-3-1-33,2 8 0,4 1-1,1 4-1,-2-3-1,11-3 0,5-7-1,4-6 0,5-14-1,8-9 1,4-12-1,4-11 1,3-4-1,1-8 0,-2-2 0,-2-2-1,-4 2 1,-5 7-1,-6 8 1,-4 8-1,-11 14 0,11 8 1,-11 13-1,-4 11 1,1 9 0,-3 1 0,3 5 1,1-4-1,6-5 0,3-9 1,7-11 0,8-17-1,8-19 1,5-9-1,4-14 1,-1-9-1,-2-9 0,-2-3-1,-5 0 0,-7 6-2,-6 14 1,-13 4-1,3 20-2,-8 7-2,3 22-5,-11-2-25,10 21-1,-3-5 0,11 8 2</inkml:trace>
  <inkml:trace contextRef="#ctx0" brushRef="#br3" timeOffset="268374.3502">9255 4407 77,'-7'-18'38,"-7"18"0,-16-2 2,5 19-29,-12-4-4,3 11-2,-4 6-1,4 9 0,5 4-1,3 0-1,5 0-1,11-5 1,5-4-2,10-8 1,5-9 0,13-13-1,5-11 0,7-10 0,1-10 1,2-5-1,-3-8 0,0-3 0,-4 1 0,-7 4 0,-7 6 0,-6 10 0,-11 22-1,3-11 1,-12 24 0,0 10-1,-4 10 1,2 5-1,5 2 0,2-3-2,14-1-1,8-17-4,22 3-17,-6-31-14,25-4 0,-2-21-2,14-7 1</inkml:trace>
  <inkml:trace contextRef="#ctx0" brushRef="#br3" timeOffset="268567.3612">9928 3890 80,'-42'48'41,"-1"26"-1,-6-2 0,11 18-23,1-2-16,11-5 0,11-6-3,5-11-2,17 3-18,-6-28-17,12-3 0,-8-22-1,8-5 1</inkml:trace>
  <inkml:trace contextRef="#ctx0" brushRef="#br3" timeOffset="268763.3724">9555 4375 100,'0'0'40,"-14"7"2,24 9-2,4-9-37,6 2 0,13-5-1,9-4-3,9 0-1,5-10-4,21 12-13,-12-19-20,11 9-2,-14-10 0,6 11 0</inkml:trace>
  <inkml:trace contextRef="#ctx0" brushRef="#br3" timeOffset="269401.4089">10072 4494 93,'-9'32'39,"2"-15"1,20 3-3,6-15-33,19-3 0,8-11-1,9-5 0,7-10-1,-1-4-1,-2-2 0,-7-1 0,-14-1 0,-7-3-1,-14 6 0,-14 3 1,-13 5 0,-11 8-1,-8 7 1,-9 12 0,-4 10 0,-1 13-1,4 8 1,4 9 0,9 3 0,11 0-1,13 0 1,15-7 0,14-7-1,16-11 1,9-10-1,8-8 0,8-11 0,-2-8 0,2-3 0,-10-3 0,-6 0 0,-7 1-1,-15 7 1,-12 10-1,-13 10 1,-11 15 0,-12 7-1,-4 9 1,-4 3 0,-2 6 0,2 0 0,5-10 0,6-7 0,6-11 2,9-21-2,0 0 1,24-19-1,-7-14 1,3-8 0,2-10-1,2-6 1,-2 1-1,2 3 0,-4 5 1,-1 5 0,2 9-1,-2 8 0,7 8 0,-1 8-1,7 8-1,5 4-3,-2-8-8,19 17-6,-12-18-8,23 12-16,-10-9 1,12 5-2,-4-8 3</inkml:trace>
  <inkml:trace contextRef="#ctx0" brushRef="#br3" timeOffset="269567.4184">11640 4772 110,'-28'10'39,"7"-6"-7,21-4-24,-12-20-49,12 20-1,15-29-2</inkml:trace>
  <inkml:trace contextRef="#ctx0" brushRef="#br3" timeOffset="282200.141">14679 7472 75,'10'-12'37,"-5"0"-2,-5 12 0,12 6-31,-8 18-1,-4 12 0,3 13 0,-6 13-2,0 4 1,-3 13-2,-2-1-1,-3 1-1,-1-8-2,5-2-3,-11-17-22,9 3-6,-4-14-3,9-11 2</inkml:trace>
  <inkml:trace contextRef="#ctx0" brushRef="#br3" timeOffset="282405.1527">14523 8016 78,'-14'-19'39,"-5"-3"-2,10 12 2,4-5-32,5 15-2,28-13-2,5 3-1,14-6-3,7-9-2,21 1-2,-1-14-5,15 10-15,-11-18-12,1 9 1,-12-11-2,-5 4 3</inkml:trace>
  <inkml:trace contextRef="#ctx0" brushRef="#br3" timeOffset="282781.1742">15263 7293 82,'0'0'37,"0"0"0,-12 23 1,18 8-30,-6 7-4,5 12 1,-10 6-1,3 10-1,-10 2 0,-3 2-1,-10-2 0,1 1 0,0-8 0,1-7-2,6-11 1,5-8-2,6-12 2,12-10-2,13-15 1,7-10 0,5-6-1,4-5 2,1-6-1,0 1 1,-4-1-1,-5 5 1,-8 10-1,-4 8 0,-15 6 0,10 12 0,-10 5 0,-2 8-1,1 6 0,-2-2-2,9 3 0,0-8-5,18 7-17,-2-21-14,16-1 0,1-18-1,8-3 2</inkml:trace>
  <inkml:trace contextRef="#ctx0" brushRef="#br3" timeOffset="283134.1944">15747 7823 69,'-20'1'37,"6"9"1,1 1-1,13 11-14,3-7-20,17 0 0,9-3-1,16-3 0,9-6-1,5-5 1,3-5-2,-2-7 1,-3 0-1,-9-7 0,-9 2 0,-17-2 0,-11 1 0,-11 8 0,-12 1 0,-8 8 0,-10 9 0,-6 7 1,-8 6 0,1 5 1,-1 6 0,3 4 0,10-1 0,13-3-2,14-4 1,18-5-2,20-5-1,8-13-5,28 6-28,1-16-5,15 5 2,-4-12-3</inkml:trace>
  <inkml:trace contextRef="#ctx0" brushRef="#br3" timeOffset="283569.2193">17281 7322 87,'0'-20'37,"0"20"0,6-18 2,6 24-35,-14 11-1,4 15 1,-11 10 0,1 15-2,-6 10-1,-2 11 1,-3 1-1,2 4 0,1-3-2,2-7-2,14-9-3,1-21-6,24-6-25,6-18-1,16-11 1,1-23-3</inkml:trace>
  <inkml:trace contextRef="#ctx0" brushRef="#br3" timeOffset="283750.2296">17665 7742 91,'-7'-12'38,"-11"5"0,1 15 1,-11 6-30,7 12-3,-3 5-3,3 6-1,2 3-1,6-1-3,8 3-1,1-16-10,18 5-24,1-16-2,12-6-1,1-15-1</inkml:trace>
  <inkml:trace contextRef="#ctx0" brushRef="#br3" timeOffset="284357.2644">17943 7527 106,'-7'11'40,"7"-11"0,-10 21-1,0 0-37,7-1-1,2 7 0,-1 8 1,-4 5-1,1 7 0,-4 0-1,0 3 2,-2-6-2,3-3 2,-1-12-2,4-5 1,5-24-1,0 0 1,14-4-1,5-19 0,1-7 0,6-9 0,0-4 0,5-6 0,-6 4 0,2 4 0,-6 5 1,-4 10-1,-5 10 1,-12 16-1,18-2 1,-13 16-1,0 9 1,-3 5-1,3 4 0,-1-1 1,6-2-1,1-3 0,8-7 0,3-4 0,3-10 1,6-6-1,6-11 1,-1-5-1,4-4 1,-1-7 0,-5 1 0,-2 0-1,-7 3 1,-2 8 0,-13 7-1,-10 9 0,8 12 0,-16 8 0,-2 10 0,-1 2-1,1 6-1,2-1 0,8 1-2,0-6-3,19 9-19,-1-26-15,13 4 1,0-17-1,12-2 0</inkml:trace>
  <inkml:trace contextRef="#ctx0" brushRef="#br3" timeOffset="284722.2852">18862 7779 109,'-9'14'39,"-1"-7"1,10-7-1,24 6-35,5-11-2,9-4 0,8-5-1,4-2 0,0-3 0,-4-1 0,-8-5-1,-9 4 1,-12-1-1,-16 1 0,-13 7 1,-10 5-1,-13 9 1,-12 12 0,-10 9 0,1 12 0,-3 5 1,8 5-1,11 5 0,12-5 0,15 0 0,27-11-1,20-6-1,23-9-3,9-13-3,24 9-19,-3-22-13,16 5-2,-8-16-1,2 5 1</inkml:trace>
  <inkml:trace contextRef="#ctx0" brushRef="#br3" timeOffset="285223.3139">19688 7701 109,'-13'2'40,"-4"-4"0,17 2 0,-28 11-35,22 2-2,-4 3 1,-1 7-2,-5 6 1,0 4-1,-1 1 0,0 5 0,0-3-1,5-4-1,4-5 0,12-4-1,6-9 1,12-12-1,8-6 0,6-8 0,5-7 1,2-5 0,-2-3 0,0 0 1,-4-4-1,-6 2 1,-5 8-1,-5 5 0,-5 4 0,-6 7 0,-10 5 0,11 15 0,-13 2 0,-2 11 0,-1 2 0,1 3-1,-1 0 1,1-4-1,4-2 1,3-6-1,6-8 1,6-9-1,6-10 1,2-2 1,4-10 0,3-7 0,7-5-2,-2-2 1,4-4-3,-4-2-1,1 6-5,-10-15-11,11 20-19,-16-5-1,2 13 0,-11 0-1</inkml:trace>
  <inkml:trace contextRef="#ctx0" brushRef="#br3" timeOffset="285740.3435">20722 7794 88,'-15'-4'37,"-7"-5"1,4 12 1,-11-2-29,3 12-5,-5 2 1,-3 10 0,-11 6-1,4 5-2,4 2 1,3-4-2,11 0-1,11-4 0,13-7 0,17-10-2,15-9 1,12-7 0,9-13 1,1-5 0,3-6-1,-3-4 1,-5-2 0,-8-4 0,-8 2-1,-6 3 2,-11 8-2,-5 7 0,-12 17 0,0 0 0,0 0 0,-8 16 0,-3 15-1,-3 3 0,3 4 0,-1 0-2,6-1 0,6-5-2,12-7-2,3-11-4,23-3-15,-4-19-14,23-8 2,-2-10-1,11-7 2</inkml:trace>
  <inkml:trace contextRef="#ctx0" brushRef="#br3" timeOffset="285935.3546">21548 7339 107,'-10'0'40,"-4"33"1,-18 16-1,-1 22-33,-10 10-4,3 8 1,-4 0-4,3-1 0,11-5-3,2-14-1,17-3-7,-11-23-27,26-5-4,-8-21 1,8-3 0</inkml:trace>
  <inkml:trace contextRef="#ctx0" brushRef="#br3" timeOffset="286124.3654">21158 7867 116,'-13'-27'42,"13"27"2,-7-17-6,7 17-32,15 5-3,4-2-2,10 3-3,8-4 0,14 6-4,1-10-6,21 11-27,-8-8-2,10 10 1,-4-11-3</inkml:trace>
  <inkml:trace contextRef="#ctx0" brushRef="#br3" timeOffset="286525.3884">21771 7980 98,'-23'4'39,"13"7"2,10-11 0,-1 15-34,1-15-4,31 3 1,-2-3-1,7 0-1,7-6 0,5 2 1,4-10-2,2-1 1,-6-3-1,-3-5 0,-10-3-1,-11 0 1,-10-2-1,-14 1 0,-14 7 1,-10 5-1,-13 7 1,-10 11-1,-6 10 2,-6 13 0,1 10-2,6 7 0,6 3 0,12 0 0,19 1 0,19-5 0,24-8 0,21-11-3,19-2-1,13-13-4,25 6-11,-11-22-16,18 8-7,-11-13 1,6 3-2</inkml:trace>
  <inkml:trace contextRef="#ctx0" brushRef="#br3" timeOffset="286912.4105">22692 7931 103,'0'0'40,"-15"4"0,11 8-1,0-1-35,-1 6-2,-4 5 0,-2 9 0,-4 5-1,-3 8-1,-1 2 1,1-3-1,0-1 0,2-4 1,6-4-2,0-10 1,6-7 0,4-17 0,0 0 0,16-16 0,-5-6 1,4-7-1,2-3 1,4-7 0,3-3 1,4 2-1,-1-2 0,7 3 1,0 7-1,6 10 1,7 0-2,1 11 0,11 9-3,5 2-4,16 22-20,-7-10-14,11 12 0,-6-11-1,2 12-2</inkml:trace>
  <inkml:trace contextRef="#ctx0" brushRef="#br3" timeOffset="287638.452">1336 10138 92,'4'-25'38,"6"19"-10,-17-14 4,7 20-20,0 0-3,0 11-3,-4 11-3,5 14 0,-1 9-3,2 15 0,2 8-1,-2 12 1,2 6-2,-2 0 2,2 0-3,-4-8 1,0-2-4,-5-16-9,14-1-23,-14-26 0,10-3-1,-5-30-1</inkml:trace>
  <inkml:trace contextRef="#ctx0" brushRef="#br3" timeOffset="287827.4628">1173 10721 102,'-44'-26'39,"13"16"0,-4-3-1,13 11-33,12-3-3,10 5 0,38-13-1,4-1-3,18-2-2,6-4-1,18 11-7,-4-14-25,18 11-1,-17-4 1,1 15-2</inkml:trace>
  <inkml:trace contextRef="#ctx0" brushRef="#br3" timeOffset="288202.4843">1866 10548 82,'-16'-2'37,"16"2"0,-27-3 1,27 3-26,-29 7-5,17 2-2,-1 5 0,3 9-1,-2 6 0,2 10-1,1 2-1,3 4 1,5-4-2,2 0 1,12-9-1,2-8 0,13-12 0,5-12-1,14-14 1,6-9-2,4-11 1,1-3 0,-4-4 0,-2-2-1,-9 6 1,-8 6-1,-11 7 1,-10 9 0,-14 15-1,0 0 1,0 0 0,-13 22-1,4 2 0,-1 1-1,2 7-1,3-1-2,12 4-3,0-13-7,23 9-13,-3-17-11,15 0 1,3-15-2,11-2 3</inkml:trace>
  <inkml:trace contextRef="#ctx0" brushRef="#br3" timeOffset="288855.5216">2739 10633 89,'-29'6'37,"14"12"1,-11-4 1,8 16-27,-6 0-7,8 2-1,1 2-1,4-3-1,7-1-1,1-7 0,6-4 0,4-8-1,-7-11 0,19 6 0,-7-13 0,2-8 0,0-4 0,0-5 0,-3-6 1,2 0 0,-3-5 0,2 0 0,3 3-1,-2 1 1,1 2-1,5 4 0,1 6-2,5 0 0,4 9-1,2-1-1,4 5-1,0-1-1,6 6 0,-5-4 0,0 9 1,-6-1 2,-3 2 2,-5 3 1,-6 0 1,-6 7 2,-8 0 1,-2 5 1,-9 4-1,4 6 1,-6 1-1,0 6-1,-3-3 1,4 3-1,1-6-1,3-5 0,1-8 0,5-18-1,0 0 0,22-8 0,0-19-1,5-3 1,5-10 0,4-3-1,5-3 1,-3 1-1,-2 6 1,-4 8-1,-5 10 0,-4 12 1,-4 10-2,-9 12 1,-3 12-2,-2 5 0,-1 8-2,-1-2-3,8 10-5,-9-21-8,24 9-12,-6-24-6,17 0 0,1-20-1</inkml:trace>
  <inkml:trace contextRef="#ctx0" brushRef="#br3" timeOffset="289178.5401">4045 10389 96,'-21'-6'38,"2"15"1,-12-1-7,15 21-17,-11-5-10,6 6-2,8-2-1,11-3 0,12-7-1,7-2 0,10-9 0,2-4-1,4-3 1,3-1 0,-7 2-1,-3 3 1,-10 7-1,-8 3 1,-7 7-1,-6 4 1,-4 6-1,-7-2-1,-3 3-1,0-5-1,0 5-7,-5-21-6,17 12-11,-20-22-12,15 2 0,-8-10-2,20 7 2</inkml:trace>
  <inkml:trace contextRef="#ctx0" brushRef="#br3" timeOffset="300288.1755">5319 10612 64,'12'-13'36,"-2"5"-1,-10 8 1,0 0-23,0 0-8,0 0 0,-7 21-1,2 6 1,-5 2-3,1 8 1,-3 0-2,4 3 1,-2-3 0,4-1-2,2-6 0,0-5 0,4-5 0,1-10 1,-1-10 0,0 0-1,8-25 1,0-2 0,-2-8 0,2-5 1,0-8-1,0-1-1,0 0 0,3 5 0,-3 8 1,-2 6-2,3 7 1,-3 13 0,-6 10 1,18 1-1,-7 9 0,1 6 1,5 3-1,6-1 1,6-4 0,4-2-1,7-6 1,2-4 0,0-7 0,5-3 0,-3-4 0,-5-3 0,-3-3 0,-4 2 0,-7 1-1,-7 6 1,-3-1-1,-15 10 1,17 3-1,-15 11 0,0 11 1,-4 8-1,-4 9 0,0 2 0,1 6 0,-1-3-2,2-2-1,8-11 0,5-7-4,3-23-4,22-4-25,-4-18-4,13-5 3,-4-19-1</inkml:trace>
  <inkml:trace contextRef="#ctx0" brushRef="#br3" timeOffset="300485.1868">6217 10492 97,'-26'20'38,"15"9"1,-5 0-1,3 9-31,4 0-3,0 5-1,4-2-2,3-1 0,7-4-2,1-10-1,8-5-3,0-21-8,11-1-26,-2-21 1,10-4-1,-5-21 0</inkml:trace>
  <inkml:trace contextRef="#ctx0" brushRef="#br3" timeOffset="300652.1964">6233 10027 98,'-32'-13'36,"14"13"1,1 0-2,4 2-36,13-2-6,18-4-28,10-7 0,4-8-1,11-1-2</inkml:trace>
  <inkml:trace contextRef="#ctx0" brushRef="#br3" timeOffset="300889.2099">6664 9782 104,'-15'34'39,"8"16"1,-2 2-1,11 16-35,-4 5-1,6 13 0,6 8-2,0 2 1,2 0-3,0-2 1,1-9-2,-4-10 0,5-6-4,-8-21-7,14-7-24,-11-21-4,12-9 3,-4-20-2</inkml:trace>
  <inkml:trace contextRef="#ctx0" brushRef="#br3" timeOffset="301170.226">7065 9882 107,'0'0'39,"-7"25"1,-1 4-3,5 20-33,2 5-2,6 15 1,-4 5-2,7 8 1,-3-3-2,2 0 1,-3-4-2,-2-8 0,1-5-1,-3-12-2,2-4-4,-9-29-17,15 4-15,-8-21 1,16-3-1,-7-19 2</inkml:trace>
  <inkml:trace contextRef="#ctx0" brushRef="#br3" timeOffset="301491.2444">7295 10187 105,'-29'20'37,"4"11"3,-8-8-3,6 8-33,6-8-1,3 0 1,5-3-2,4-1 1,2-4 0,7-2-1,4-3 0,-4-10-1,17 18 1,-3-9-1,4-3 0,1 2-1,4 1 1,1 2 0,0 2-1,-3 1 0,1 3 0,-1-1-1,-2 4-2,-2-3 0,6 3-2,-9-10-5,15 12-22,-11-16-8,10 2 1,-8-14-1</inkml:trace>
  <inkml:trace contextRef="#ctx0" brushRef="#br3" timeOffset="302002.2736">7671 10393 100,'-10'-17'40,"10"17"-1,-16 9 1,16 6-33,-11 4-2,-1 6 0,2 5-2,-1 1 0,5-1-1,3-1 0,3-5-1,9-7 0,5-7 0,8-8-1,2-9 0,10-6 0,3-7 1,1-7-2,2-2 1,0-8-1,-2 2 0,-2-1 0,-3 2-1,-3 2 1,-2 8-1,-9 6 1,0 7 0,-5 11 0,-5 11 1,-5 9 0,-9 14 0,-2 11 0,-6 10 1,-1 12-1,-4 7 1,-3 5-1,-3 3 0,2 1-1,-3-3 1,1-5-1,-4-7 1,-2-6 0,-4-9 0,-1-8 1,-3-10 0,0-11 0,0-13 0,3-12-1,9-10-1,2-19-2,14-7-3,2-24-12,25 4-18,-4-13-3,18 8-1,-1-11-1</inkml:trace>
  <inkml:trace contextRef="#ctx0" brushRef="#br3" timeOffset="302213.2857">8578 10677 126,'-35'25'46,"4"1"-3,-10-18-3,14-6-40,7-3-8,-2-17-22,22 18-12,8-35-2,14 16 1,-1-9-2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765038"/>
              </p:ext>
            </p:extLst>
          </p:nvPr>
        </p:nvGraphicFramePr>
        <p:xfrm>
          <a:off x="214283" y="6858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make and test for 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Carbon Dioxide is, how to make it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to make and test for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Hydrogen is, how to make it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investigate diffusion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is, what causes it and how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speed it up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to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0120" y="216000"/>
              <a:ext cx="8832600" cy="3851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000" y="199800"/>
                <a:ext cx="8856720" cy="388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17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1890</TotalTime>
  <Words>174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177</cp:revision>
  <dcterms:created xsi:type="dcterms:W3CDTF">2006-08-16T00:00:00Z</dcterms:created>
  <dcterms:modified xsi:type="dcterms:W3CDTF">2013-09-02T00:15:10Z</dcterms:modified>
</cp:coreProperties>
</file>