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12" r:id="rId3"/>
    <p:sldId id="321" r:id="rId4"/>
    <p:sldId id="322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29T22:41:26.36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8578 14164 31,'0'0'35,"0"0"3,0 0-2,-7-18-24,17 13-4,-5-10-2,5 6 0,-10 9-2,20-8-1,-20 8-1,6 30 0,-14 5-1,-10 16 0,-10 11 0,-4 10 1,-10 4-1,3 6 1,-4-6-1,5-4-1,4-11 1,12-8-1,11-12 1,11-10-2,10-6 1,13-9 0,5-7 0,9-6 1,5-4-1,2-4-1,3-1-1,4-5-2,4 11-9,-11-9-27,2 9 1,-14-3-2,3 8 0</inkml:trace>
  <inkml:trace contextRef="#ctx0" brushRef="#br0" timeOffset="405.0232">8946 14770 48,'8'-17'39,"-8"17"-2,20-22 1,3 9-34,6-8-2,10-3 3,7-9-2,2 3 0,7-5-2,-3 1-1,-4-3 1,-5 6 0,-14 2 0,-11 3-1,-11 4 0,-12 5 0,-14 7 1,-8 8-1,-10 8 1,-4 8 1,-4 6 0,2 12 0,-1 7 0,7 3 0,8 1 0,14 4-1,10-5 0,14-6-1,15-9-2,9-11-2,19-2-4,-2-22-32,23-1 1,-2-14-2,10-1 1</inkml:trace>
  <inkml:trace contextRef="#ctx0" brushRef="#br0" timeOffset="758.0433">9903 14324 65,'-19'-7'40,"5"7"-1,-9-2 0,2 10-36,1 0 0,2 10 0,-5 0-1,7 6 1,2 3-2,5-2 1,5 1-1,9-6 0,10-6-1,7-2 1,7-8-1,9 0 0,3-3 0,-1-1 0,-2 0 0,-3 2 0,-9 5 0,-6 3 1,-14 8-1,-7 5 0,-16 5 0,-8 4-1,-8 0 2,0-2-2,-1-1-1,1-9-4,20-2-33,1-20-2,23-8 0,10-14 0</inkml:trace>
  <inkml:trace contextRef="#ctx0" brushRef="#br0" timeOffset="1164.0666">10594 14252 58,'-15'14'40,"-3"-6"-1,0 7 1,-7-2-34,2 9-1,-4-2 1,-1 7-2,1-3 0,3 2-1,6-5 0,6 1-1,8-4-1,7-5 0,10-4-1,10-4 1,6 1-1,5-1 0,2 5 0,-1-1 0,-2 6 0,-4 3 1,-11 7-1,-7 8-1,-10 2 1,-8 4 0,-9-2 0,-11 3 0,-1-3 0,-2-2 0,-1-7 0,0-6-1,3-6-1,-1-12-4,29-4-33,-26-8-1,22-6-4,-4-13 2</inkml:trace>
  <inkml:trace contextRef="#ctx0" brushRef="#br0" timeOffset="4364.2496">11788 14535 28,'1'-16'35,"-5"4"3,-10-6-2,3 14-21,-18-16-6,6 13-2,-11-4 1,2 12-4,-5 0 1,6 13-1,-1 5-1,4 9 0,7 8-1,7 8 0,8 1-1,7 0-1,9-4 0,13-10 0,11-11 1,9-12-1,8-18 2,9-19-1,6-21 1,1-12 0,-1-10-1,-2-5 0,-11-1 0,-11 3 0,-11 9-1,-15 11 0,-9 17 0,-14 19 0,-8 19 0,-10 20 0,-1 21-1,-1 16 1,1 12 0,2 9-1,6 8-2,7-10-2,17 1-1,2-25-8,30 2-27,-2-27 1,16-3-1,1-21 1</inkml:trace>
  <inkml:trace contextRef="#ctx0" brushRef="#br0" timeOffset="4553.2604">12369 14582 50,'-14'-25'39,"5"16"0,-8 2-1,17 7-22,-22 21-11,15 4-2,-4 5-1,7 5-3,2-1-2,5-5-3,14 5-13,-6-24-19,14-2-1,-6-22-1,14-6 2</inkml:trace>
  <inkml:trace contextRef="#ctx0" brushRef="#br0" timeOffset="4679.2676">12491 14297 61,'-29'-34'38,"1"12"-3,-2-4-3,10 14-33,20 12-29,0 0-5,23-5-2,11 0 1</inkml:trace>
  <inkml:trace contextRef="#ctx0" brushRef="#br0" timeOffset="5025.2874">13327 14132 51,'1'-32'36,"-5"-9"0,-1 3-1,-10-10-30,1 7 0,-9-2 1,0 11-1,-11 7-1,1 17 2,-10 9-3,1 19 1,-10 13-1,4 20-1,-4 14-1,2 14 1,2 10-2,3 5 1,5-1-1,10-1-1,7-8 0,8-12-3,15-12-1,4-23-6,21-5-28,-14-25 0,13-2-3,-13-20 1</inkml:trace>
  <inkml:trace contextRef="#ctx0" brushRef="#br0" timeOffset="5206.2978">12605 14539 77,'0'0'42,"-11"3"-1,26 9-1,6-14-36,18-5-1,11-3-1,11-5-3,12-1-1,5-8-4,22 4-33,-14-6 0,12 12-3,-14-5 1</inkml:trace>
  <inkml:trace contextRef="#ctx0" brushRef="#br0" timeOffset="5629.322">13964 14166 40,'-7'-28'36,"2"-1"0,-12-12 2,8 9-25,-18-14-4,5 6-2,-8-2-1,-1 9-1,-8 6 0,-4 20-1,-5 11-1,-2 19 0,-1 16-1,2 16-1,-1 16 0,2 12 0,7 8-1,6 3 1,12-1-2,7-7 0,6-3-2,13-14-2,13-6-8,-3-29-27,22-3 0,-10-23-1,12-4 1</inkml:trace>
  <inkml:trace contextRef="#ctx0" brushRef="#br0" timeOffset="5830.3335">13295 14478 77,'-28'-7'41,"19"15"-1,9-8 1,-5 10-37,19-5-3,14 0 0,9-2-2,7-3-2,7-1-1,6-10-2,13 13-17,-11-19-15,8 8 0,-9-12-2,3 9 2</inkml:trace>
  <inkml:trace contextRef="#ctx0" brushRef="#br0" timeOffset="6167.3527">13938 14372 64,'-19'4'40,"13"14"-2,-11-7 1,11 16-30,-9-2-4,6 12 1,-5 1-3,5 6 1,2-2-3,3-2 0,4-5 0,7-6-2,6-10 2,9-11-1,9-15 1,4-10-1,5-12 1,6-6 0,-3-8 0,-2 0 0,-1-2 0,-8 5-2,-9 7 1,-7 8 0,-4 11 0,-12 14-1,0 0 0,-7 26 0,0 4-2,-6 4 0,4 6-4,-2-6-5,15 14-29,-6-16 2,16 5-2,2-17 1</inkml:trace>
  <inkml:trace contextRef="#ctx0" brushRef="#br0" timeOffset="6639.3797">14678 14419 61,'-27'9'39,"8"12"-2,-9-12 2,13 3-34,-5-4-3,10 6 1,10-14 0,-7 18-1,7-18 0,16 15 0,0-10-1,6 2 1,1 1-1,3-1 0,-1 2 0,-1 2-1,-4 0 1,-4 4-1,-4 2 0,-6-1 0,-7 3 0,-7 6 1,-8-2-1,-2 0-1,-4 0 1,-1-3-3,4-5-1,2-5-2,17-10-1,0 0-27,13-16-4,10-11 0,16 2 0</inkml:trace>
  <inkml:trace contextRef="#ctx0" brushRef="#br0" timeOffset="6836.391">15052 14426 55,'0'0'39,"0"0"-2,5 14 0,-15 1-23,6 12-9,-6 6-2,1 7-1,-2 8-1,-2 1-2,0-2 0,4-3-3,7-2-4,-8-18-30,21-5 0,-1-23-2,21-14 3</inkml:trace>
  <inkml:trace contextRef="#ctx0" brushRef="#br0" timeOffset="6980.3992">15170 14052 57,'-33'-9'37,"5"14"-5,13 6-29,3-2-30,14 8-10,8-5 1</inkml:trace>
  <inkml:trace contextRef="#ctx0" brushRef="#br0" timeOffset="7699.4404">15601 14329 29,'-31'2'36,"-4"1"1,7 10 1,-6-1-16,7 19-12,-4 5-2,3 11 0,-2 0-3,8 10 0,3-4-3,10 0 0,9-10-1,11-9 0,9-11-1,15-11-1,7-13 1,5-12-1,5-8 1,0-6 1,-4-8-2,-8-2 2,-8-2-2,-10 0 1,-12 2 0,-5 5-1,-11 6 1,-6 8 0,1 4 1,-2 6-1,3 4 0,10 4 1,0 0 0,18-2 0,8-3 0,10 3 0,8-7 0,3 3 1,3-2-1,-5 7 0,-1 3 0,-9 9 0,-12 6 0,-11 7-1,-12 7 1,-10 4-1,-6 3 0,-4 1 0,-3-5 0,5-5 0,4-7-1,8-10 2,6-12-1,20-13 0,9-12 1,8-10-2,10-6 2,5-7-1,0 4 1,-1 1-2,-7 7 1,-4 14 0,-12 14 0,-10 14 0,-9 13 0,-9 14-1,-7 9 0,-3 3-3,3 12-12,-10-16-23,14 4-2,-4-20-1,18-3 0</inkml:trace>
  <inkml:trace contextRef="#ctx0" brushRef="#br0" timeOffset="9369.5359">8449 15270 33,'13'-12'35,"-13"12"1,2 20-11,-13-6-16,8 20 0,-14-4-2,10 17-3,-10-1 0,4 8 0,-6-4 0,9-1-2,-3-9 0,6-4-1,6-12 0,2-6 0,-1-18 0,13-6 0,-2-14 0,3-8-1,4-9 1,-2-7 1,-1-2-1,-1-5 0,-2 0-1,-3 5 1,-5 5 0,1 12 0,-6 2-1,2 9 0,-1 18 0,0 0 1,0 0-1,-1 22 0,4 0 1,3-1-1,6 4 1,5-1-1,4-4 1,7-7 0,10-7 0,4-5 0,3-6 0,6-6 0,-5-4 0,-1 1 0,-4-3 0,-10 4 0,-6 5 0,-12 8-1,-13 0 1,5 22-1,-12-1 0,-4 7-1,-1 5 1,0 3-3,4 3 0,0-7-3,10 7-3,-7-18-31,21 8 0,-2-17 0,15 4 0</inkml:trace>
  <inkml:trace contextRef="#ctx0" brushRef="#br0" timeOffset="9991.5715">9251 15472 53,'-21'-19'38,"6"23"-1,-5-10-11,4 23-18,-10-4-2,11 8-1,-3 1 0,5 4-3,3-4 1,5 6-2,5-4 0,7-3 1,5-6-2,3-4 1,3-4-1,3-6 0,-1-3 0,1-8 1,-1-3-1,0-7 0,-1 2 0,-1-7 2,-4-4-2,0 3 1,0 1-1,-4 1 1,0 5-1,-4 3 2,0 3-2,-6 13 0,0 0 0,0 0 0,13-8 1,-13 8 0,9 7-1,-9-7 0,19 7 1,-3-1 0,4-3 0,-2 6-1,3-1 1,-1 4-1,-3 0 1,-2 6-1,-5 2 1,-7 3-1,-3 1 1,-5 3-1,-6-5 0,0 1 1,2-7-1,0 0 0,-2-10 0,11-6 1,0 0-1,-5-27 1,16 3-1,3-7 2,6-6-1,2-1 0,3 0 0,1 3 0,0 3-2,-2 4-1,1 8-3,-8 0-5,16 13-30,-17-5-1,12 14 0,-5-9 0</inkml:trace>
  <inkml:trace contextRef="#ctx0" brushRef="#br0" timeOffset="10438.597">10110 15503 42,'15'10'38,"-15"-10"2,27 0-1,-15-19-25,12 9-7,-6-6-4,6 0 1,-5-6-2,0 3 0,-4-2-1,-11 0-1,-4 4 1,-4 6-1,-11 6 0,-8 5 1,-5 5-1,-6 14 1,-4 5 1,3 6-2,-1 6 2,7 1-1,11-1 1,10-4-2,11-5 1,13-8-2,19-6-4,7-23-10,17 9-26,8-15 1,17 3-2,0-13 2</inkml:trace>
  <inkml:trace contextRef="#ctx0" brushRef="#br0" timeOffset="10973.6276">11426 15396 47,'-15'3'40,"-8"-3"-2,4 9 0,-10-2-28,10 15-4,-9-1-1,9 7-2,-4 2 1,8 2-3,6 0 2,4-3-2,6-11 2,11-6-2,8-14 1,13-12-1,10-15 0,4-11 0,6-11-1,2-6 2,-1-4-3,-7 4 2,-4 6-1,-13 7 0,-7 9 1,-12 14-1,-11 21 0,0 0 0,-12 16 0,-3 13 0,0 9 0,-2 5-1,5 5 0,3 1-3,8 0-1,1-19-14,15 10-21,-4-16-1,21-2 0,-7-16 1</inkml:trace>
  <inkml:trace contextRef="#ctx0" brushRef="#br0" timeOffset="11172.639">11894 15410 61,'0'0'40,"0"0"-2,-9 17 1,3 0-36,5 7-1,-3 4-1,4 3-2,4 0 0,-4-7-5,10 11-13,-5-26-18,9-1-2,-1-17 1,6-1-1</inkml:trace>
  <inkml:trace contextRef="#ctx0" brushRef="#br0" timeOffset="11323.6477">12034 15200 53,'-10'-29'40,"-9"1"-2,11 9-1,-6 4-32,13 2-7,10 15-34,-9-2-1,31 12-2,-6-5 1</inkml:trace>
  <inkml:trace contextRef="#ctx0" brushRef="#br0" timeOffset="11690.6687">12787 15185 25,'-18'-21'35,"2"-1"1,-5-6 0,8 10-25,-10-12-1,3 13-2,-9-4-1,6 12 0,-13 2-1,6 8-1,-4 7-1,2 14-1,4 8-1,5 10 0,3 11 0,6 7-1,4 5 0,2 6-3,3 3 1,1-4-4,4 3-1,-6-24-15,12 10-18,-8-22 0,8-1-2,-6-21 3</inkml:trace>
  <inkml:trace contextRef="#ctx0" brushRef="#br0" timeOffset="11886.6799">12327 15446 79,'0'0'41,"-12"-10"-2,20 24-11,-8-14-25,23-2-1,5-4-3,8-1-1,12-2-2,7-12-5,20 8-29,-2-13 0,13 10-1,-2-9-1</inkml:trace>
  <inkml:trace contextRef="#ctx0" brushRef="#br0" timeOffset="12229.6995">13342 15224 38,'-4'-32'36,"1"7"1,-13-7 0,4 8-27,-10-7-4,3 12 1,-9 0-2,1 11-1,1 8 0,-1 5-1,2 14-1,0 17 0,0 7 0,5 10-1,1 13 0,1 2-1,2 1-1,3 1-1,5 0-2,2-16-6,12 1-28,-4-16-1,10-6-1,-8-22 1</inkml:trace>
  <inkml:trace contextRef="#ctx0" brushRef="#br0" timeOffset="12427.7108">12999 15438 67,'-18'-12'40,"18"12"0,0 0-3,13 3-34,5 1-2,4-3-2,9 1-3,2-11-5,18 8-28,-11-10-1,12 8-1,-8-9 0</inkml:trace>
  <inkml:trace contextRef="#ctx0" brushRef="#br0" timeOffset="12776.7308">13489 15347 56,'-14'4'37,"14"-4"1,-10 8-4,10 9-26,-5-1-2,3 13-1,-6 2-2,2 6-2,-1 1 2,1 0-2,2-3 1,1-8-2,6-5 1,-3-22-2,21 3 2,-2-19-1,8-12 0,3-7 2,6-2-2,-1-3 1,-2 3-1,-3 4 2,-3 6-2,-6 11 1,-8 11 0,-13 5-1,2 19 0,-9 3-1,-1 5-2,-2 0-4,14 13-25,-10-18-7,20 8 0,-4-13-1</inkml:trace>
  <inkml:trace contextRef="#ctx0" brushRef="#br0" timeOffset="13260.7585">14218 15337 43,'-22'3'36,"12"5"2,-11-3-3,9 10-25,-10-3-5,7 4 1,1-2-4,5 1 1,1-4-2,7 3 1,1-14-1,13 13 0,3-12 0,1-1 0,3-1 0,3-2 0,-2 2-1,1 2 1,-4 2 0,-4 6-1,-2 1 1,-8 7-2,-5 2 1,-2 5-1,-7-1 2,0 1-3,-2-3 1,-2-1-2,6-4-1,8-16-3,-1 18-26,1-18-4,11-16-2,-1-5 2</inkml:trace>
  <inkml:trace contextRef="#ctx0" brushRef="#br0" timeOffset="13462.77">14509 15396 54,'0'15'39,"-10"-3"-3,13 14-2,-11-6-29,3 7-1,-2 1-2,-1-1-2,3 2 0,0-7-7,9 6-15,-4-28-14,5 17-3,-5-17 2</inkml:trace>
  <inkml:trace contextRef="#ctx0" brushRef="#br0" timeOffset="13605.7782">14581 15224 52,'-10'-14'35,"1"6"-4,-1 1-19,10 7-43,0 0-4,15 9 0</inkml:trace>
  <inkml:trace contextRef="#ctx0" brushRef="#br0" timeOffset="14409.8242">15071 15396 33,'-14'-5'34,"14"5"3,-29 6-2,15 8-23,-9-2-6,-3 9-2,-2-1 1,2 9-1,-1-2 0,5 6-3,5-2 2,5-1-3,10-4 2,9-3-1,7-5 0,8-8-1,7-2 1,2-8-1,5-8 0,3-5 1,-4-4-1,-3-8 0,-4-2 0,-2-2-1,-10-3 1,-2 2 1,-6 0-2,-4 2 2,-1 4-1,-3 6 1,0 1-1,0 8 1,0 9-1,0 0 0,18-7 0,-7 11 1,3 0 0,3 1 0,3-3 0,2 3 0,-1-2 0,2 2 1,-5 1-1,1 1 1,-9 3-1,0 5 0,-6 1 0,-4 4-2,-4 5 1,-5-2-1,2 3 2,-3-3-3,3-4 2,1-5-2,6-14 1,0 0 1,0 0 0,23-11 0,-4-13 0,4-2 1,4-4-1,2-1 1,-3 3-1,2 2 1,-3 7-1,-2 7 2,-5 9-3,-8 10 2,-5 6 0,0 10-3,-5 1 2,-1 5-3,1 2-1,-4-11-8,14 8-27,-10-28-1,9 21 0,-9-21 1</inkml:trace>
  <inkml:trace contextRef="#ctx0" brushRef="#br0" timeOffset="14582.8341">15900 15471 85,'-24'8'41,"7"11"0,-3-21-5,2 2-40,21 13-16,-3-13-22,0 0 2,-4-20-4,4 20 2</inkml:trace>
  <inkml:trace contextRef="#ctx0" brushRef="#br0" timeOffset="24574.4056">4673 16392 3,'0'0'34,"12"-20"-2,-12 20 3,-3-19-27,3 19 0,0 0-1,0 0-2,0 0 0,5 19-3,-5 4 3,3 12-3,-1 5 1,4 12-1,-4 2-1,3 6 1,-1-2-2,0-4 2,1-9-2,-3-6 1,3-13-1,-1-8 2,-4-18-1,11-3 0,-4-16 0,-3-8 0,2-11 0,-3-4 0,-5-11 0,-1-3-1,-3-8-1,-2 3 3,0-2-3,0 4 2,3 3-2,2 7 2,7 7-2,11 9 2,4 5 0,5 10-2,9 6 1,3 7 1,1 3-1,-3 5 0,-2 5 0,-2 6 2,-9-1-2,-9 9 0,-5-1 0,-10 3 0,-8 3 1,-6-1-2,-4 2 2,-7-1-4,4 3 5,0-6-5,4 0 4,6 0-2,7-3 0,10 0 1,8-6 0,8 0 0,5-3 0,3 1 0,2-1 0,-2 0 1,-2 2-1,-10 6 1,-8 4 1,-11 6-2,-10 4 1,-9 3-1,-7 7-1,-9-1-3,4 2 1,-3-12-4,19 4-18,-4-29-10,23-8-4,0 0 1</inkml:trace>
  <inkml:trace contextRef="#ctx0" brushRef="#br0" timeOffset="24957.4275">5301 16756 39,'23'20'36,"-8"-28"2,15 1-3,0-15-31,8-2-2,2-10 1,-1 1-1,-4-3 0,-3 4 0,-10 2-1,-7 2 0,-11 8 0,-11 6 0,-7 3 0,-7 9 1,-10 5-1,-2 11 1,-1 6-1,0 9 1,0 5 0,5 6 0,7 0 0,9-2-1,7-2 0,13-7-2,9-3 0,8-13-4,17 1-4,-6-21-28,21 9-2,-4-12-1,11 3 1</inkml:trace>
  <inkml:trace contextRef="#ctx0" brushRef="#br0" timeOffset="25384.4519">6165 16567 28,'-19'-5'36,"4"7"0,-8-13-3,2 22-24,-12-7-2,2 14-1,-3 0 0,4 10-1,-4-2 1,6 8-2,4-3-1,11-2-1,6-4 0,9-4-1,12-6-1,11-7-2,9-6-3,9-13-5,20 6-28,-8-13 0,11 7-2,-8-8 0</inkml:trace>
  <inkml:trace contextRef="#ctx0" brushRef="#br0" timeOffset="25867.4795">6594 16631 11,'0'0'35,"-13"0"1,-4-6 1,7 19-20,-18-17-6,6 18-2,-8-9-3,5 11-1,-4-4 0,3 8-1,1-2-1,7 6-1,3-1 0,7-1 0,3-2-1,10-4 0,5-3 0,9-7 0,4-6-1,7-7 1,4-8 0,1-5 0,-1-6-1,-1-3 1,-4-2 0,-5 0-1,-2 1 1,-7 3-2,-4 6 2,-3 5-2,-8 16 2,0 0-1,1 13 0,-6 10-1,1 7 1,-3 4 0,2 4-2,0-4 0,8 3-3,0-12 0,11 1-7,-3-24-6,21 8-21,-3-21 0,15 5 1</inkml:trace>
  <inkml:trace contextRef="#ctx0" brushRef="#br0" timeOffset="26251.5015">7073 16549 28,'-1'-17'37,"1"17"1,-19 13-1,15 16-22,-11-10-8,6 12-1,-1 0-1,2 6-1,-1-4-1,6 2 0,1-10-1,4-2 0,6-8 0,5-8-2,5-9 1,1-8-1,4-9 0,4-5-1,-1-7 1,-3-4-1,0-1 1,-2-1 1,-4 6-2,-3 5 2,-7 6 0,0 8 0,-7 12-1,0 0 1,5 24 0,-9-4-2,4 8 1,-1-2-1,1 5-1,0-5-2,6 5-2,-9-17-11,15 10-21,-12-24 0,18 25-1,-18-25 1</inkml:trace>
  <inkml:trace contextRef="#ctx0" brushRef="#br0" timeOffset="26744.5297">7747 16427 37,'-13'1'37,"13"-1"1,-18 4-1,18-4-31,-15 10-2,3 2 1,-6-3-1,1 11 1,-6-1-1,0 7 0,-1-3-1,5 0-1,3-3 0,8-3 0,4-5-1,4-12 0,19 8 0,3-8-1,3-3 1,6 2-1,-4 0 1,-1 5-1,-3 5 0,-6 6 1,-6 3-1,-8 4 1,-8 6-1,-8-1 0,-2 3 0,-4-5-1,1 1-1,-1-10-3,13 0-3,-9-20-28,26 7-3,-7-18-2,21 4 1</inkml:trace>
  <inkml:trace contextRef="#ctx0" brushRef="#br0" timeOffset="27143.5525">7997 16649 35,'-4'24'38,"4"-24"1,2 22 1,-2-22-24,22 5-9,-2-10-2,9 0 0,-2-9-1,7-1-2,1-7 1,-3-2-2,-4-4-1,-2 1 0,-8-1 0,-5 2-1,-7 1 1,-6 2 0,-10 8 0,-8 7-1,-9 9 2,-8 11 0,-4 14-1,-4 11 1,-1 9 0,2 8 1,3 3-1,9-2 0,9-3-1,11-11 1,19-8-1,16-16 0,19-9-5,5-28-18,29 5-18,-1-20 0,16-6-2,-5-15 1</inkml:trace>
  <inkml:trace contextRef="#ctx0" brushRef="#br0" timeOffset="29691.6983">9187 16181 49,'0'0'37,"14"-1"-1,-14 1-8,11 26-26,-6 3 3,4 21-3,-3 11 2,2 15-2,-4 5 0,0-2-1,1-1-2,-6-10-3,9 3-21,-3-26-13,2-14 0,-2-16 0</inkml:trace>
  <inkml:trace contextRef="#ctx0" brushRef="#br0" timeOffset="29881.7091">9139 16684 56,'-22'9'41,"13"7"-2,9-16 2,0 0-39,26-3 0,6-11-2,10-3-3,3-19-10,20 9-25,-3-17 0,9 8-2,-5-12 1</inkml:trace>
  <inkml:trace contextRef="#ctx0" brushRef="#br0" timeOffset="30293.7327">9729 16216 64,'-15'2'41,"6"13"-1,-5-7 2,0 14-40,1 4 2,3 14-2,-5 7 1,-1 14-3,-4 6 3,0 3-2,2-1 0,0-6 0,9-7 0,3-10 0,7-13 0,10-14 0,5-12-1,9-13 0,4-10 1,5-2-1,2-12 0,-1 2 1,-3-7-1,-2 8 0,-9 4 0,-4 7 0,-3 8 0,-14 8 0,12 10-1,-13 8 1,0 8-2,1-2 0,4 5-2,-1-4-2,13 7-6,-12-17-29,24 5 0,-3-17 0,8 2 1</inkml:trace>
  <inkml:trace contextRef="#ctx0" brushRef="#br0" timeOffset="30655.7534">10143 16624 43,'0'0'37,"0"12"2,0-12-1,17 24-29,-3-26-3,13 4-2,0-11 0,6 0 0,-4-7-1,1 0-1,-5-5 0,-4 0-1,-9 2-1,-8 0 0,-5 3 0,-9 5 1,-9 5-1,-7 2 0,-3 8-1,-4 5 2,1 8-1,-2 7 1,6 5 1,8 4 0,1 3-1,14-1 1,9-1 0,13-10-1,9-2-1,9-14-3,13-1-8,-3-22-29,19-4-1,-7-19-1,10 0 1</inkml:trace>
  <inkml:trace contextRef="#ctx0" brushRef="#br0" timeOffset="33870.9373">11111 16496 25,'2'-14'34,"-2"1"2,0 13-15,0 0-12,-2 15 0,2-15 0,-2 41 0,-3-15-3,6 16 0,-2 0-2,2 7 1,3 3-2,-4 1 0,4-1-1,-2-6-1,0-5 0,0-7 0,-3-9 0,2-5 0,-1-9 0,0-11 0,-2-15 0,0-3 0,0-9 0,0-3-1,0-9 1,2-1-1,-5-10 1,6-2-1,3 3 1,0 0-1,2 2 0,5 2 0,3 6 0,5 5 0,4 7-1,6 7 1,-1 11 0,2 3-1,-3 8 1,-3 4 0,-5 8-1,-5 4 1,-9 8 0,-3 1 0,-12 3 0,-6 1 0,-1 1 0,-10-5 0,-1-4-1,-1-1 1,2-3 0,2-5 0,6-2 1,1 3-1,8 3 0,3 5 0,3 4 1,3 10-1,-2 9 1,-2 4 0,-4 10-1,-9 3 1,-5 5 0,-6-3 0,3-3-1,-6-12-2,13-3-6,-9-17-29,28-15-3,2-27-1,20-14-1</inkml:trace>
  <inkml:trace contextRef="#ctx0" brushRef="#br0" timeOffset="34688.9841">11720 16574 50,'-27'7'41,"3"14"-2,-10 0 1,8 10-34,-10 1-1,10 8 0,-6 2-1,13 3-1,2-4-1,13-5 0,6-14-1,14-7 0,10-13 0,7-6-1,6-11 0,7-11 0,0-6 0,-5-1 0,-5 2-1,-6 3 1,-10 1 0,-6 9-1,-10 5 1,-4 13 0,-14 0 1,0 12-1,-1 4 1,0 3 0,2 3-1,8-3 1,4-1-1,5-6 0,11-5 0,5-7 0,10-7-1,5-2 1,0-5-1,0 0 2,1 1-1,-3 4 0,-9 0 0,-5 8 0,-8 3 0,-11-2 0,3 20 0,-10-8 0,-3 6 0,-2-5 0,2 3 0,2-4 0,8-12 0,0 0 0,0 0 0,0 0 1,15-15-1,-1-1 0,1-4 0,4 2 1,-6-2 0,0 5-1,-3 3 0,-10 12 0,12-13 0,-12 13 0,0 0 0,16-2-1,-6 2-1,2-5-1,8-3-2,0-14-5,17 8-27,-13-22-2,15 3-2,-9-15 2</inkml:trace>
  <inkml:trace contextRef="#ctx0" brushRef="#br0" timeOffset="34898.9961">12455 16259 66,'-16'22'41,"9"13"-3,-5-5 2,7 15-39,2 3 1,2 6-1,1 9-2,0-4-1,2 3-2,-4-10-3,10 1-32,-10-22 1,6 0-2,-8-21 1</inkml:trace>
  <inkml:trace contextRef="#ctx0" brushRef="#br0" timeOffset="35252.0163">12354 16537 67,'0'0'42,"0"0"-3,0 0 1,13 3-38,7-9 0,7-3-2,5-3-1,0-1 0,2 0-2,-3-1 0,-1 7-1,-7-2-1,2 7 0,-12-3-1,0 9 2,-13-4 0,12 9 2,-12-9 1,3 19 2,2-5 1,-9 0 1,9 10 0,-6-2 0,3 8 2,-4 3-3,1 5 0,-2 1-2,0-2-2,3 9-12,-7-22-23,9-3-2,-2-21 1,0 0-1</inkml:trace>
  <inkml:trace contextRef="#ctx0" brushRef="#br0" timeOffset="35403.0249">12778 16232 64,'-20'-8'40,"4"12"-2,0 7-10,16-11-66,-9 12-1,9-12-1,9 7 1</inkml:trace>
  <inkml:trace contextRef="#ctx0" brushRef="#br0" timeOffset="35846.0503">13164 16606 36,'-13'-11'38,"13"11"0,-24-21 1,24 21-25,-26-21-8,12 11-1,-9 3-1,2 8-1,-5 6 0,1 12 0,-1 3 0,5 9 0,0 3-1,6 2 1,8-1-2,10-9 0,13-6 0,9-9-1,14-8-2,4-10 0,12-5-3,-2-19-13,13 10-22,-15-13 0,8 7-2,-14-17 2</inkml:trace>
  <inkml:trace contextRef="#ctx0" brushRef="#br0" timeOffset="36065.0628">13521 16217 66,'-18'7'41,"9"24"-2,-13-7 1,6 16-38,3 9 0,0 8-1,-1 3 0,4-1 0,1 2-2,3-10-2,12-1-6,-10-24-30,22-2 0,-7-20-1,17 0-1</inkml:trace>
  <inkml:trace contextRef="#ctx0" brushRef="#br0" timeOffset="36433.0838">13547 16526 55,'-2'19'38,"-3"-5"0,15 15-3,1-15-33,11-3 2,6-6-1,12-3 0,1-11-1,7-4 1,3-9-2,1-2-1,-4-6 0,-5 1-1,-10 1 1,-10 1-2,-9 5 1,-12 4 1,-2 18 0,-29-7 1,0 10 1,-5 13 0,-6 6 0,1 11 1,0-1-1,6 6 0,8-2 0,11-3-1,10-5-1,8-5-1,21-5-2,3-12-3,24 11-22,-5-22-11,15 7-2,-6-17 1</inkml:trace>
  <inkml:trace contextRef="#ctx0" brushRef="#br0" timeOffset="36860.1083">14284 16370 47,'0'0'39,"-20"-2"0,10 12-1,-16-5-29,10 11-3,-7 4-3,2 9 0,3 3 0,0 0-1,7-3-1,3 0 0,3-6 0,10-10 0,7-8 0,4-10-1,8-4 1,2-5-1,0-1 0,-3 0 0,1 5 1,-6 4-1,-4 9 0,-9 8-1,-5 10 1,-4 3 0,-10 10-1,0-2 0,-1 5-2,-1-8-2,13 11-17,-16-25-16,20 2-1,-1-17-2,13-3 2</inkml:trace>
  <inkml:trace contextRef="#ctx0" brushRef="#br0" timeOffset="37739.1585">14940 16517 18,'0'0'37,"0"0"-1,0 0 1,12 9-18,-12-9-13,-2 29-2,0-10 0,4 9-1,-4 4-1,-1 0-2,2 4-2,-3-8-6,13 3-27,-13-16-3,10-2 1,-6-13 0</inkml:trace>
  <inkml:trace contextRef="#ctx0" brushRef="#br0" timeOffset="37905.168">14977 16246 53,'-11'11'36,"1"1"-3,9-1-4,12 9-54,1-18-10,18 8-1,-2-7 0</inkml:trace>
  <inkml:trace contextRef="#ctx0" brushRef="#br0" timeOffset="38228.1865">15305 16506 47,'-6'29'38,"5"12"0,-10-14 0,4 11-28,-4-10-5,3 5 0,-1-6-2,5-3-1,1-1 0,7-7-1,-4-16 1,21 7-2,-3-18 2,5-10-2,3-10 1,5-5 0,-2-6 0,1 4-1,-3 3 1,-4 6-1,-3 9 1,-5 17-1,-5 12 0,-5 9 0,4 13 0,-8 1-2,6 7 0,-1-5-5,17 8-18,-11-21-14,18 2-1,-3-20 1,19 4-1</inkml:trace>
  <inkml:trace contextRef="#ctx0" brushRef="#br0" timeOffset="38610.2084">16303 16196 57,'15'15'39,"-16"-2"-1,1 22 1,-13 6-35,6 3-4,-1 3 2,-2 9-2,-1 4 1,2-2-1,0 2-1,1-9-3,7 1-4,-9-19-8,14 9-20,-11-24-1,11 3-1,-4-21 0</inkml:trace>
  <inkml:trace contextRef="#ctx0" brushRef="#br0" timeOffset="38807.2196">16163 16613 54,'0'0'40,"-16"-22"-1,16 22 0,0 0-32,0 0-3,2 14-2,14-11-1,7-3-1,8-8-2,10-2-2,1-21-14,16 10-19,-6-18 1,14 7-4,-10-13 2</inkml:trace>
  <inkml:trace contextRef="#ctx0" brushRef="#br0" timeOffset="39166.2402">16718 16222 65,'-23'43'40,"-11"-5"-1,11 21 0,-5-4-35,6 5-2,0-2 2,9 1-2,3-5-1,4-8 1,6-8-2,8-16 1,6-10-1,5-9 0,5-11 0,3-7-1,2-5 2,0-4-1,-3-5 0,-2 4 0,-5-3 0,-2 11 0,-5 0 0,-12 17 0,16-4 0,-16 4 1,4 27-2,-2-8 1,0 8-2,2-6-1,6 6-3,-4-16-11,19 11-20,-14-20-2,17 6 0,-10-16 0</inkml:trace>
  <inkml:trace contextRef="#ctx0" brushRef="#br0" timeOffset="39577.2637">17062 16598 56,'-4'26'39,"4"-26"-1,7 14 1,-7-14-32,20-7-4,0-5 0,4 4 0,3-8-1,2 0 0,-5-3-1,0 2 0,-2-3-1,-5 3 0,-5 4 0,-7 1-1,-5 12 0,-5-15 0,5 15 0,-19 0 0,2 7 0,-1 2 1,-3 4 0,-5 6 1,1 4 0,0 5 2,0 0-1,2 4 0,3-3 0,6 0 0,5 1-1,7-7 1,5-1-2,7-4 1,3-1-2,5-10-1,6 2-2,-1-17-8,17 12-14,-10-26-13,14 1-3,-4-23 1</inkml:trace>
  <inkml:trace contextRef="#ctx0" brushRef="#br1" timeOffset="43484.4872">17924 16071 28,'0'0'33,"8"-27"2,-2 16-1,-8-5-27,12 7-1,-8-8 0,-2 17 0,13-11-2,-6 25 0,-4 10-1,4 17-2,-5 14 3,0 12-3,-2 16 1,-3 6-2,-1 2 1,-4-1-2,-2-8 1,2-11-1,1-3-5,-1-22-2,14 2-15,-10-29-12,14-3-2,-10-16 1</inkml:trace>
  <inkml:trace contextRef="#ctx0" brushRef="#br1" timeOffset="43668.4977">17961 16657 48,'0'-10'35,"-5"-5"1,5 15-8,15-11-19,7 6-2,0-7-2,9 3-2,8-5-2,1-4-3,9 0-6,-10-12-26,10 11-2,-11-15-1,5 12 1</inkml:trace>
  <inkml:trace contextRef="#ctx0" brushRef="#br1" timeOffset="43901.511">18518 16022 53,'0'0'38,"0"0"-1,-14 10-1,-1 17-30,6 14-4,-5 11 0,-1 13-1,-6 9 0,1 6-1,3-1 0,2-4-2,8-9-1,1-15-4,20 1-15,-4-27-13,19-6-2,-1-18 0</inkml:trace>
  <inkml:trace contextRef="#ctx0" brushRef="#br1" timeOffset="44251.531">18750 16497 39,'0'0'34,"-21"-17"2,21 17-1,-26-5-25,26 5-4,-23 8-2,16 8 0,-4 0 0,5 11-1,-2 3-2,3 2 1,3 3-1,3-3 0,4 0 0,4-6-1,4-7 0,2-7 1,4-9-1,3-6-1,-1-10 1,2-6 0,-4-10-1,-4-6 0,-7-2 0,-4-3-1,-7 4 0,-4-1-2,1 14-2,-12 1-1,9 23-3,-13-10-8,14 26-16,-6-5-1,11 10 0</inkml:trace>
  <inkml:trace contextRef="#ctx0" brushRef="#br1" timeOffset="44499.5452">19178 16101 60,'-9'-10'36,"-5"1"-2,5 28-9,2 0-22,2 17 0,1 7-1,-1 14-1,0 11 1,2 7-2,-4 3-1,-2-8-3,7 6-18,-8-20-12,5-4-3,-5-20 1</inkml:trace>
  <inkml:trace contextRef="#ctx0" brushRef="#br1" timeOffset="44702.5568">18996 16482 65,'0'0'40,"-22"-19"-1,22 19 0,0 0-34,12 3-2,6-8-2,7 2-1,12-7-2,8-2-3,13 7-12,1-20-20,16 16-1,-3-14-1,15 12 0</inkml:trace>
  <inkml:trace contextRef="#ctx0" brushRef="#br1" timeOffset="45471.6008">19791 16360 41,'-8'-27'36,"8"17"-1,-9-4 0,9 14-28,-14 2-2,9 12 0,-6 1-1,1 12 2,-4 3-3,3 12 0,-2 2 0,5 7 0,2 0-2,6 0 1,7-7-2,6-1 1,3-10-1,8-11 0,3-6 0,1-10-1,-2-9 2,2-8-1,-3-6 0,2-9 0,-5-7 0,-3-2 0,-1-4 1,-2-1-1,-3 3 0,1 4-1,-1 7 1,-5 9 0,-8 17 0,13 6-1,-10 13 1,-3 11 1,0 10-2,-2 2 2,1 3-1,2-2 0,1-6 0,5-12 0,6-9 0,2-8 0,7-11 0,3-7 0,2-17 1,7-4-1,-3-9 0,0-3 0,-2-3 0,-4 1-2,-2 1 0,-7 2-1,0 17-4,-12-4-7,9 27-22,-13 2 0,0 0-3,10 21 3</inkml:trace>
  <inkml:trace contextRef="#ctx0" brushRef="#br1" timeOffset="45905.6256">20734 16610 12,'15'5'28,"-15"-5"1,0 0 1,0 0-23,-20 5 0,-5-13 2,9 14 1,-12-14-1,6 13-1,-6-9 0,8 12-1,-7-4 1,5 8-2,-6 2-2,1 7 0,-1 4-1,4 3-1,1-2 0,8 1 0,5-5-1,13-2 0,8-7 0,11-7-1,8-11 0,10-5 0,3-8 1,3-3-2,0-3 1,-5-5 0,-7 5 0,-8 1 0,-7 3-1,-8 11 1,-11 9 0,0 0 1,-11 4-1,3 11 0,-3 4-1,1-1 0,5 1-2,3-4 0,11 0-3,-9-15-3,34 8-18,-17-27-10,18 8-1,-10-24 2</inkml:trace>
  <inkml:trace contextRef="#ctx0" brushRef="#br1" timeOffset="46092.6363">21063 16255 40,'-7'-26'33,"7"26"2,-12-7-1,12 31-25,-12 6-2,5 18-4,-3 10 0,-3 8-3,-4 5 1,3-3 0,-1-1-2,-1-11-5,14 1-27,-11-26 0,13-3-4,0-28 2</inkml:trace>
  <inkml:trace contextRef="#ctx0" brushRef="#br1" timeOffset="46295.6479">20920 16504 57,'0'0'37,"0"0"0,0 0-2,0 0-30,11 16-3,3-10-1,3-3-1,5 2-2,3-7-3,10 11-12,-7-17-18,10 8-2,-5-12 1,5 11 0</inkml:trace>
  <inkml:trace contextRef="#ctx0" brushRef="#br1" timeOffset="46941.6849">21281 16559 47,'-3'20'36,"-6"-10"1,9 11-1,0-21-28,-3 22-2,3-22-2,17 13-1,-5-11-1,3-1 0,1-7-1,-1-1 0,0-5 0,-5-2-1,2-5 1,-6 1-1,-5-7 0,-3 5 0,-5 1 0,-4 3 0,-4 9 0,-2 3 0,-4 10 1,-1 7-1,-1 8 1,3 1 0,5 6-1,2-2 1,8-2 0,5 0 0,5-6-1,7-5 1,4-4-1,6-2 0,3-5 0,-1-2 0,1-1 0,-3-2 0,0-2 0,-7 1 0,0-1 0,-5 1 0,-10 4 0,0 0-1,0 0 1,4 14 0,-8 1-1,-2 1 1,0 6-1,-2 1 1,2-2-1,3-3 0,2-4 1,1-14 0,0 0 1,12 1-1,-4-17 0,4-3 1,-2-9 0,2-1 0,0-4 0,-1-2 0,-2 2 0,2 5 1,0 3-1,-1 6 0,6 2 0,3 3 0,5 5-1,11-3-1,10 6-6,-4-17-21,25 19-10,-4-15-1,14 12-3</inkml:trace>
  <inkml:trace contextRef="#ctx0" brushRef="#br0" timeOffset="52685.0134">22591 16538 19,'0'0'33,"0"0"2,0 0-1,0 0-24,0 0-4,0 0 0,-5 14-1,5 4-1,-6-5-1,2 12 0,-1 0-1,1 2-1,-1-3 1,3 2-1,-3-4 0,2-2 0,3-4-1,0-3 1,0-13-1,6 16 0,-6-16 0,0 0 0,12 6 1,-12-6-1,17-18 2,-6 0-2,4-9 1,0-4 0,2-7 0,2 0-1,-1-4 0,0 4 0,-4 5 0,-2 8 0,0 4 0,-3 9 0,-9 12 1,12 0-1,-12 0 0,7 21 0,-5-5 1,3 2-1,-1 2 0,1-2 0,3-2 0,1-2 1,2-3-1,3-4 0,2-2 0,4-7 0,2-3 1,3-5-1,3-3 1,1-3-1,0-5 1,-1 3 0,-4 1-1,-1 6 1,-4 1-1,-7 10 0,-12 0 0,13 21 0,-10 1 0,-7 2 0,4 4 0,-6-2-1,3 6-2,0-10-2,10 9-8,-9-18-23,18 7 0,-16-20-2,33 14 1</inkml:trace>
  <inkml:trace contextRef="#ctx0" brushRef="#br0" timeOffset="53208.0433">23522 16535 19,'0'0'34,"-17"-14"2,17 14-1,-30-4-20,16 13-7,-12-5-3,3 15 0,-3-3-1,-1 10-1,-2 0 0,7 3 0,2 0-2,10-4 1,5-2-1,10-2 0,5-7-1,12-6 0,7-7 0,1-6 0,6-6-1,-1-4 1,0-4 0,-6-2 0,-3-5 0,-9 3 0,-8-1 0,-6 1-1,-6-1 2,-6 6-1,-3 3 0,-1 6 0,1 3-1,0 6 1,12 0-1,-15 14 0,17 2-3,2-7-1,6 12-3,-10-21-1,30 30-9,-19-24-16,12 5-3,-7-11 2</inkml:trace>
  <inkml:trace contextRef="#ctx0" brushRef="#br0" timeOffset="53561.0635">23724 16586 13,'21'-8'32,"-21"8"0,0 0 0,0 0-19,4 12-3,-4-12-2,-8 21-1,0-11-3,7 7 1,-5-5-2,7 6 1,-2-5-1,3 2-1,5-2 1,3-4-2,0 2 0,4-4 0,3-2 0,2 0-1,-1-5 0,3 0 1,-1-5-1,0-2-1,-1-5 2,-1-4-2,-1-6 1,1-5 0,-5-2 0,1-8-1,-2 2 0,-3 0 0,3 6-1,-3-1-3,4 14-2,-13-9-12,16 21-18,-16 4 1,22-1 0</inkml:trace>
  <inkml:trace contextRef="#ctx0" brushRef="#br0" timeOffset="54057.0919">24265 16601 53,'4'18'36,"-4"-18"0,17 13-13,-17-13-17,27-7 0,-9-5-2,5 1 0,-2-3-1,1-3-2,-5-1 1,-4-1-1,-1-1-1,-8 5 0,-6-1 1,-4 3-2,-9 4 1,-3 0 0,-5 2-1,-2 1 1,-4 5 1,0 7 0,-2 5 1,2 7-1,0 8 1,6 9 0,4-1 0,9 8 1,4-3-2,11-2 1,10-5-2,6-6 1,11-8-2,5-7-2,6 0-3,-8-17-31,14 7 0,-10-12-2,7 1 0</inkml:trace>
  <inkml:trace contextRef="#ctx0" brushRef="#br0" timeOffset="56046.2056">5294 17204 9,'0'-16'32,"-3"0"2,-7-5 0,5 3-24,-16-3-2,4 3-2,-11 1-1,0 8-1,-9 5-1,3 7-1,-8 7-1,-7 7-1,-4 10 0,-7 7 1,-6 11 0,2 4 0,1 6 0,2 3-2,8 9-3,-5-2-30,20-2-1,3-7-1,14-10 0</inkml:trace>
  <inkml:trace contextRef="#ctx0" brushRef="#br0" timeOffset="56308.2206">4427 17520 49,'26'-9'39,"-2"-10"-2,11 2 0,1-4-36,4 3 0,6 4 0,2 3-2,4 7-2,-4 1-4,18 10-28,-7-4-2,9 1 0,-3-1 0</inkml:trace>
  <inkml:trace contextRef="#ctx0" brushRef="#br0" timeOffset="57127.2675">5631 17409 7,'-20'-7'33,"3"0"2,-1 3-1,-11-9-19,12 6-4,-17 0-3,10 4-2,-11 1-2,7 8 0,-4 2-2,4 6 1,3 2-2,3 4 1,7 1-2,4-2 1,3-3-1,12-3 1,5-3-1,6-6 1,13-5-1,5-6 0,6-4 2,7-2-2,3-2 0,-2 1 1,-4 0-1,-3 4 0,-9-1 0,-9 5 1,-10 3-1,-12 3 0,0 0 1,-11 1-1,-6 5 0,-6 0 0,-1 4 0,-6 2 0,1 6 0,0 3 0,5 0-1,0 2 0,12 8-3,5-5-3,17 7-20,2-12-10,13 1-1,1-11 1</inkml:trace>
  <inkml:trace contextRef="#ctx0" brushRef="#br0" timeOffset="58007.3178">6269 17383 41,'-14'-9'36,"4"4"-1,-10-9-12,6 8-15,-9 0-1,8 5-2,-6 0-2,5 6 0,-4 2-1,2 1-1,1 4 0,2 2 0,3-2-1,5-2 1,2 2-1,5-12 0,9 12 0,3-4 1,6-5-1,7 0 0,1 1 2,2-1-2,0 4 1,-4 0-1,-3 1 1,-8 3 0,-11 6-1,-9 0 1,-11 1 0,-10 3-1,-8 0 1,-8-2-1,0-1 0,0-8 0,4-3-2,3-7 0,13 1-3,1-10-2,23 9-6,-8-10-24,8 10-1,17-13 1</inkml:trace>
  <inkml:trace contextRef="#ctx0" brushRef="#br0" timeOffset="58682.3564">6898 17079 28,'0'0'32,"15"-17"1,-15 17-16,0 0-11,0 0 0,0 0-1,-10 12 1,-10 1-1,0 13 2,-12-1-2,6 14 0,-10 4 0,6 4 0,-2-1-2,4 3 2,6-3-3,9-5 0,4-4-1,7-4-1,7-10 0,7-5-1,7-3-1,5-9 0,8-5-3,5-9-4,12-6-29,-8-3 0,8-4 0,-9-7 1</inkml:trace>
  <inkml:trace contextRef="#ctx0" brushRef="#br0" timeOffset="58961.3724">6592 17404 49,'0'0'40,"0"0"-3,0 0 1,20-3-34,-10 5-1,12 1-1,6-2 0,10 0-1,10-5-1,5-5-2,13 7-6,-9-5-28,14 1-1,-11-5-2,4 4 0</inkml:trace>
  <inkml:trace contextRef="#ctx0" brushRef="#br0" timeOffset="59614.4097">7317 17458 24,'25'-10'33,"-3"1"2,-3-4-2,-6 0-27,3 0-1,-8-1-1,2 1-1,-5-1-1,-5 4 0,-4-3 0,2 4 0,-8-2 1,10 11-1,-23-19 0,9 16 0,-4 2 1,-1 6-1,-1 5 0,-2 5 1,3 3-1,0 7 0,1 3-1,5-1 0,4-1 0,5 2 0,11-10 0,7 0-1,10-6-1,8-6-1,15-4-4,-1-7-11,20-1-21,-1-9 0,11 3-1,-9-3 1</inkml:trace>
  <inkml:trace contextRef="#ctx0" brushRef="#br0" timeOffset="60012.4325">7873 17463 37,'0'0'35,"0"0"1,-16 5-14,16-5-13,-14 11-1,14-11-2,-16 21-2,11-5 0,1-2-2,0 0 1,2-2-2,5 0 0,-3-12 1,11 12-1,-11-12 0,18-11-1,-4-2 1,-3-5 0,1-4-1,-1-4 1,-1-2-1,0-1 0,3 0 1,3-2 0,2 5 0,5 3 0,7 1 1,9-1-3,12 9-5,-3 0-33,25 1 1,-4 0-5,9 4 5</inkml:trace>
  <inkml:trace contextRef="#ctx0" brushRef="#br0" timeOffset="60552.4634">4917 17131 21,'0'0'35,"0"0"1,-23-11-2,4 8-25,-15-5-4,-8 1-4,-15 3-1,-11 3-3,-11 9-2,-19-1-1,-3 16-1,-18-4-8,8 16-19,-8-3 2,13 10-1</inkml:trace>
  <inkml:trace contextRef="#ctx0" brushRef="#br0" timeOffset="60984.4881">4310 17432 40,'-23'-7'36,"-3"8"0,-16-2-2,-9 2-35,-13 12-5,-20 3-20,3 5-10,-11 1 2,-3 8-2</inkml:trace>
  <inkml:trace contextRef="#ctx0" brushRef="#br0" timeOffset="61357.5094">4158 17667 47,'-41'13'36,"-7"4"-2,48-17-15,-72 25-51,72-25-3,-94 32 0</inkml:trace>
  <inkml:trace contextRef="#ctx0" brushRef="#br0" timeOffset="62971.6018">9256 17055 37,'0'0'35,"19"-13"4,-19 13-3,10 13-31,-15 7 0,5 12 1,-10 8-2,5 12 1,-2 7-3,-4 2 1,3 3-2,5-6 2,1-2-5,1-11-2,11 0-7,-10-14-24,15-14-3,-1-11-2,4-8 2</inkml:trace>
  <inkml:trace contextRef="#ctx0" brushRef="#br0" timeOffset="63174.6134">9101 17475 44,'-26'3'38,"5"0"2,21-3-2,-18 1-22,18-1-12,24-10-1,3 0-1,7-3-1,9-2-2,3 0-2,-1-3-11,6 5-24,-1-3 0,1 6-2,-8-6 1</inkml:trace>
  <inkml:trace contextRef="#ctx0" brushRef="#br0" timeOffset="63610.6383">9759 17069 53,'-14'-6'41,"0"7"-3,14-1 4,-24 21-36,14-1-1,-4 4-2,0 12 1,-1 5-2,0 8 2,-1-1-2,2-1 2,-1-1-2,5-2-1,1-6 0,8-9 0,1-7-1,6-7 0,5-10 0,7-4 0,4-7 0,1-9 0,7-3 0,-2-4 0,1-3 0,-5 6 0,-2 2 0,-6 5 0,-3 4 0,-13 8-1,10 10 0,-8 2-1,-2 10-1,-2-3 0,12 4-2,0-3-2,13 5-1,0-10-3,18 7-10,-6-14-17,17-8 0,-2-3 1</inkml:trace>
  <inkml:trace contextRef="#ctx0" brushRef="#br0" timeOffset="64331.6796">10233 17475 48,'-25'-3'39,"1"6"0,-3-4 0,14 1-29,-14 1-4,10 2 0,-4 2-1,2 3-2,0 1 0,0 3 0,4 2-1,2 2 0,4 2-1,5 1 0,5-2-1,4-4 1,8-1-1,10-5-1,6-6 1,11-9 0,4-6 0,3-9 0,5-3 0,-2-2-1,3-3 1,-6 1-1,-4 1 1,-11 4-1,-10 5 1,-6 9-1,-16 11 1,0 0 0,0 0 0,-10 12 0,-4 8 0,0 2 1,1 2-1,1-3 0,7 1 0,3-3 0,10-4 0,2-5 0,5-7 0,8-4 0,2-11 0,3 2-1,3-11 2,0 3-2,-3-4 2,0 1-1,-5-1 0,-5 5 0,-1 5 1,-8 7-1,-9 5 1,0 0 0,5 18-1,-12 4 1,-3 5-1,1-2 1,1 4-1,1-5 0,6-4 0,3-5 0,-2-15 0,24 2 0,-5-16 0,5-1 0,1-6 0,0-1 0,1 2 0,-4 3 0,-3 2 0,-2 10 1,-5 6-2,-12-1 1,16 18 0,-11-3-2,2 4-1,-2-2-6,20 6-28,-11-7-4,14-4-1,1-9 1</inkml:trace>
  <inkml:trace contextRef="#ctx0" brushRef="#br0" timeOffset="64796.7061">12075 17220 0,'-5'-21'33,"4"0"3,3 6 1,-11-5-18,9 20-3,0 0-4,2 14-3,-8 11-1,4 12-2,-7 8-2,3 7-1,-3 4-1,0 2 0,1 1-3,-4-3-3,12-56-34,-5 60-1,5-60 0,-4 45-1</inkml:trace>
  <inkml:trace contextRef="#ctx0" brushRef="#br0" timeOffset="65008.7183">11917 17496 56,'-10'-4'41,"-3"-3"-1,13 7 1,0 0-34,0 0-4,22-4-2,0-1 0,7 0-2,4-3-1,7 1-3,-2-6-14,15 4-20,-8-4 1,3 1-3,-6-8 2</inkml:trace>
  <inkml:trace contextRef="#ctx0" brushRef="#br0" timeOffset="65392.7402">12475 17150 55,'-11'10'38,"6"8"2,-7 3-1,4 10-33,-5 0-3,4 9 1,-4 2-1,2 1 0,-2 0 0,2-4-1,2-5-1,4-6 0,5-4 0,1-10 0,-1-14-1,25 1 0,-7-14 0,4-6 0,0-4 0,6 0-1,-5-4 1,2 6-1,-5 1 0,-1 5 1,-4 7-1,-2 6 1,-13 2-2,9 12 1,-9 1-1,-6 3 0,6 3-4,-7-5-3,14 8-30,-11-7 0,7-1-1,-3-14 1</inkml:trace>
  <inkml:trace contextRef="#ctx0" brushRef="#br0" timeOffset="65773.762">12667 17446 32,'0'0'37,"0"0"2,0 0-1,14 3-25,-14-3-6,31 7 1,-8-8-3,12-3-1,2-2-1,9-5 0,1-5-2,2-4 0,-1-5-1,-5 0 0,-10 0 1,-9 6-1,-12 2-1,-12 3 1,-12 6 1,-12 7-1,-11 7 0,-6 4 1,0 8-1,3 2 1,-1 2 0,6 1 0,10 2 0,10 1 0,12-3-1,14-9-1,13-1-1,8-7-4,23 2-28,-7-12-5,15 0-3,-4-7 2</inkml:trace>
  <inkml:trace contextRef="#ctx0" brushRef="#br0" timeOffset="66696.8148">13860 17520 22,'8'-13'34,"-4"-4"1,0 5-3,-6-3-23,2 15-2,2-19 1,-2 19-2,0 0 0,1 10-1,-5 5-1,3 6 1,-8 8-3,5 5 0,-4 2 0,8-36 0,0 0-1,-10 61 0,10-61 0,0 0-1,-10 57 1,10-57 0,0 0 1,9 42-1,-9-42-1,11-9 1,-2-9 0,1-10-1,1-15 0,4-3-1,-2-2 0,2 10 0,-1 1 1,1 8-1,2 1 1,-1 4-1,2 8 1,0 7 0,3 2 0,0 2-1,-1 5 1,-3 1 0,-1 3-1,-2 3 1,-5 4 0,1 0 0,-6 5 1,0-1-1,-8 1 0,-2 1 0,-4-1 0,-3 2 0,-4-6 1,1 4-1,-3-4 0,-1 1 0,2-4 0,2-1 1,3 1-1,1 3 1,1 0-1,2 6 1,9-18-1,0 0 0,0 0 0,-33 69 1,33-69 1,-24 57-4,24-57 2,-30 58-4,30-58-11,-20 64-25,20-64 2,-14 54-5,14-54 3</inkml:trace>
  <inkml:trace contextRef="#ctx0" brushRef="#br0" timeOffset="67674.8708">14593 17493 37,'15'-12'35,"-15"12"1,-2-18-2,-11 10-29,3 2-2,-9 1 0,0 4 0,-8 5-1,-3 3 0,-1 2 1,3 7-1,-3 2 1,5 1 0,3 3-1,7 4 0,3-2-1,8-3 0,8 3-1,4-7 1,6-5 0,6-3-1,5-8 1,4-7-1,6-9 0,2-4 1,0-11-1,1 1 0,-3-5 1,-5 2-1,-3 6 1,-3 0-1,-8 8 0,-2 4 1,-13 14-1,0 0 1,0 0-1,2 11 0,-8 3 1,0 6 0,-2 5-1,4-1 0,3 2 1,1-4-1,5-5 0,6-3 1,5-7-1,6-12 0,5-2 0,0-10 0,5-3 0,-3 0-1,-4 2 2,-5 0-1,-6 6 0,-14 12 0,14-4 0,-14 4 1,-10 22-1,0-4 0,-4 6 0,0 3 0,4 2 0,-1-5 1,3-5-1,7-4 0,1-15 0,0 0 0,15-2 1,0-14-1,1-4 0,1-2 1,0 3-1,-5-3 0,1 4 1,-1 3-1,-5 4 0,-7 11-1,14-14 0,-14 14-2,15-7 0,-5 2 0,9 0-3,-5-5-4,19 6-3,-9-7-13,18 0-10,-3-5 0,10 2 0</inkml:trace>
  <inkml:trace contextRef="#ctx0" brushRef="#br0" timeOffset="67947.8864">15438 17101 44,'-18'-16'34,"18"16"3,-10 8-4,6 7-27,-1 5-1,1 11-1,-5 5 0,2 7 1,-5 6-2,1 3-1,-3-4 0,1 3-1,3-5-3,4-13 0,6 4-4,-4-18-12,15 0-18,-11-19 0,21 5-1,-21-5 0</inkml:trace>
  <inkml:trace contextRef="#ctx0" brushRef="#br0" timeOffset="68314.9074">15264 17399 56,'0'0'39,"-19"-1"-1,19 1 0,0 0-33,17 5-2,-3-2-1,8-3 0,1 1 0,6-2-1,3-2 0,3-2-1,5 0 0,1-1 0,3-2 0,1 2-1,-1-1 0,-2 2 0,-8 3 0,-6 2-1,-8 2 1,-7 3 0,-8 6 0,-7 3 1,-5 2 0,-6 3 0,0 1 1,-2 3-1,2 0 0,4 0 1,2-1-2,3 0 0,5-1-2,-2-6-2,11 2-6,-10-17-21,12 15-4,-12-15-1,17-6 2</inkml:trace>
  <inkml:trace contextRef="#ctx0" brushRef="#br0" timeOffset="68485.9172">15773 17208 52,'-9'-16'36,"-4"1"0,13 15-1,-16 1-32,16-1-3,0 15-1,0-15-3,26 21-3,-13-15-18,20 7-11,-4-10 0,14 7 0</inkml:trace>
  <inkml:trace contextRef="#ctx0" brushRef="#br0" timeOffset="68808.9356">16128 17401 23,'0'0'34,"0"0"1,0 0 0,0 0-25,0 0-2,0 0 0,0 0-1,0 0-1,0 0-1,-13-3-1,-2 9-1,0 5-1,-4 4 0,1 3 0,0 3 0,0 1-1,9-2 0,3 1 0,7 0-1,8-6 0,8-8-1,3-6-1,10-4-3,-1-11-13,15 2-18,-11-8-2,12-2-1,-12-7 2</inkml:trace>
  <inkml:trace contextRef="#ctx0" brushRef="#br0" timeOffset="69049.9494">16427 17078 46,'0'0'37,"-10"17"0,5 8 0,-5 5-28,0 7-5,6 7-2,-9 6 1,2 4-1,-2-2 0,2-2-1,1-5-1,6-4-4,2-7-5,16-3-26,-5-10-1,15-10-3,-3-6 1</inkml:trace>
  <inkml:trace contextRef="#ctx0" brushRef="#br0" timeOffset="69466.9733">16557 17441 45,'0'0'37,"3"15"1,12-9 0,2-5-31,10 0 0,5-2-2,4-4-1,4-1-1,4-6-1,1 2-2,-1-4 0,-1 0 0,-10 1-1,-1 2 0,-15 4 0,-17 7 1,7-15-1,-16 12 1,-14 1-1,-6 4 1,-5 2 1,-3 1-1,3 4 1,-2 4-1,10 2 1,4 3 0,9 1 0,9-1-1,7 2 0,10-3-2,5-2-1,11 3-5,-5-4-22,22 1-6,-7-8-3,12-2 2</inkml:trace>
  <inkml:trace contextRef="#ctx0" brushRef="#br0" timeOffset="69851.9953">17378 17369 36,'-27'1'35,"9"3"2,-11-4-1,20 4-27,-14 3-3,7 1 0,0-1 0,7 4-3,9-11 0,-7 21-1,7-21 0,17 19-1,-2-12 0,5 2 0,2 1-1,0-3 1,-2 3 0,-4-3 0,-2 0 0,-5 0-1,-9-7 1,7 12-1,-7-12 0,-16 8 0,2-2-1,-3 0 0,-3 6-1,-2-2 0,5 3-4,-4-5-8,18 8-22,3-16-1,-2 13 0,2-13-1</inkml:trace>
  <inkml:trace contextRef="#ctx0" brushRef="#br0" timeOffset="70236.0173">18258 17416 53,'0'0'38,"-17"-15"0,17 15-1,0 0-31,-10 14-2,2 0-1,1 5-1,-6 7-1,2 2-1,0 2-1,-2-5-3,11 9-23,-6-13-9,13-4-3,-5-17 1</inkml:trace>
  <inkml:trace contextRef="#ctx0" brushRef="#br0" timeOffset="70724.0452">18276 17227 61,'-15'9'38,"-5"-2"-1,13 3-1,0 3-35,7-13-2,23 14 0,-3-6 0,9 0 1,-1 1 0,1 4 0,1-3 0,-7 2 0,0-2 1,-8 3 0,-3 0 1,-5 2-1,-4-3 0,-6 1 0,-2 3 1,-3-3-1,0 1 0,8-14-1,-9 17 0,9-17 1,0 0-1,0 0 0,12 3 0,-2-8 0,5-6 1,1-3 0,4-3 0,-2 0 0,4-2 0,-1 0 1,-1 3-1,-4 1 0,0 7 0,-5 4 0,-11 4 0,12 13-1,-10 1 1,-6 8-2,-1-2 0,3 5-1,-3-7-1,11 6-4,-6-7-21,23-2-9,-3-6-2,21-6 1</inkml:trace>
  <inkml:trace contextRef="#ctx0" brushRef="#br0" timeOffset="71170.0707">19746 17205 34,'0'0'35,"-2"-12"4,2 12-2,0 0-22,-3 25-8,-1-5-2,4 8-1,-6 6 0,1 4-3,-4 4 0,1 2-1,-1 2-3,-7-8-4,14 13-24,-11-16-6,12-2-1,-8-15 1</inkml:trace>
  <inkml:trace contextRef="#ctx0" brushRef="#br0" timeOffset="71387.0831">19504 17460 65,'0'0'39,"0"0"-2,14 0 1,4-2-36,12-2-2,6-6 0,7 0-2,7-1-4,-8-3-18,13 1-13,-10-4-1,5 3 1,-12-5 0</inkml:trace>
  <inkml:trace contextRef="#ctx0" brushRef="#br0" timeOffset="71782.1057">20096 17218 55,'0'0'37,"0"0"1,0 0-2,0 0-28,-11 1-5,5 13 0,-2 8 0,-1 5-2,0 8 1,-6 1 0,1 4 0,-2 1-1,2 0 1,1-4-1,4-3 0,1-5-1,8-1 0,5-13 0,-5-15 0,21 0 0,-2-12-1,1-10 1,3-2 0,0-5 0,-2-2 0,-3 3 1,1 3-1,-5 4 0,0 5 0,-14 16 0,13-8 0,-13 8 0,2 19-1,-7-2-1,0-1-2,4 8-2,-7-5-9,13 7-22,-11-6 0,12-4-2,-6-16 2</inkml:trace>
  <inkml:trace contextRef="#ctx0" brushRef="#br0" timeOffset="72225.131">20300 17433 49,'0'0'38,"0"0"0,15-2 0,-15 2-26,18-8-7,-4 8-1,7 0-2,-1 0-1,3-1 0,5-2-1,-3 0 0,3-5 0,-6 2 0,-2-2 0,-5-3 1,-15 11-1,9-18 1,-13 6-1,-4-2 0,-8-2 0,-2 1 0,-2 2 1,-1 4-1,-1 4 0,1 7 1,0 8 0,5 10 0,0 7 0,3 3 0,3 7-1,5-5 1,6-2-1,6-3 0,12-4-1,4-12-4,17 3-15,-6-16-19,17-4 1,-8-13-3,11 0 2</inkml:trace>
  <inkml:trace contextRef="#ctx0" brushRef="#br2" timeOffset="76973.4026">21446 17131 1,'0'0'32,"0"-14"-1,0 14 3,-16-10-16,16 10-8,-25-1-1,11 3-1,-8-2-2,2 4-1,-7-3 0,4 3-1,-7 3-1,4 1 1,-6 4-1,2 4-1,-2 6 1,0 6-1,-1 0 0,-2 5 0,1 1 0,2 7 0,4-3-1,3-3 1,7 1-1,8-2 0,10-2-1,12 1 1,12-6-1,12 2 0,10-7-1,10-7 0,2-3-2,3-6-4,10 4-10,-19-10-20,5-1-1,-19-10-2,-1 0 3</inkml:trace>
  <inkml:trace contextRef="#ctx0" brushRef="#br2" timeOffset="77377.4257">21516 17469 34,'-4'10'35,"-7"-5"2,4 7-1,-8-8-27,8 9-2,-7-2 0,7 4 0,-7 0-3,10 2-1,-3 1 0,3 4-2,3-4 1,1-18-2,0 0 3,18 36-1,-7-26-1,11-1-1,-2-12 0,9-5-1,-5-11 1,4-2 0,-4-10-2,-5 2 0,-4 0 2,-7-3-1,-6 6 1,-7 6 0,-4 1 0,-5 6-1,-2 7 1,-1 3-1,3 7-1,-1-1-4,10 18-17,-5-7-14,10 2-1,-5-3 0,13-3 0</inkml:trace>
  <inkml:trace contextRef="#ctx0" brushRef="#br2" timeOffset="77642.4409">21870 17159 54,'0'0'39,"-23"13"0,14 3 0,-1 3-34,3 9-1,0 5-1,2 7-1,3 5-1,-2 2 0,3 2-2,0 0-1,6-1-2,-4-7-3,-1-41-21,0 0-7,22 62-4,-22-62 3</inkml:trace>
  <inkml:trace contextRef="#ctx0" brushRef="#br2" timeOffset="78183.4718">22170 17498 1,'0'0'32,"14"-7"1,-14 7 1,0 0-15,0 0-5,0 0-3,-12-12-2,12 12-2,-21 4-1,9-1 1,-4 5-3,-3 2-1,3 1 0,1 8-1,1-1 0,5-1-1,4 3 0,5 1 0,5-4-1,7-2 0,4-6 0,3-5 0,6-10 0,4-8-1,0-6 1,2-13 0,-1-5 0,1-7-1,1-6 1,-1-2-1,-2-2 1,-4 1 0,-3 4-1,-2 7 1,-6 8 0,-2 8 1,-9 16-1,-3 11 1,-6 25 1,-3 8-2,0 12 1,-2 5-1,2 8-1,1-1-4,10 4-8,-2-12-25,19-8-1,-3-16-1,20-10 1</inkml:trace>
  <inkml:trace contextRef="#ctx0" brushRef="#br2" timeOffset="78951.5158">23105 17216 26,'0'0'35,"0"0"3,0 0-2,-22 4-16,16 14-11,-9 3-2,4 5-2,-3 6-2,5 2 0,-2 3-1,3 3 0,3-1-1,4-4 0,6-1 0,4-6-1,4-12 0,3-7 0,3-9 0,4-14 0,0-5 0,1-10-1,0-5 1,-2 1 0,-3-2 0,2 6 0,-7-1 0,0 12 0,-4 4 0,-10 14 0,0 0 1,0 0-1,5 22 0,-10 2 0,0 10 1,-5-4-1,6 4 0,4-1 0,3-7 0,3-4 0,4-9 0,8-10 0,3-10 0,3-7 0,3-5 0,-4-8 0,1-2 0,-5-1-1,-1-2 1,-7 2-1,-7-1-1,-4 3 0,0 5-3,-4 3-3,4 20-16,2-13-12,-2 13-2,11 3 1</inkml:trace>
  <inkml:trace contextRef="#ctx0" brushRef="#br2" timeOffset="79453.5445">23782 17413 29,'-23'-18'36,"10"15"1,-7-2 0,5 7-16,-13 1-13,9 5-2,-8 3-2,5 4 0,1 2-1,4 0 0,3 1-1,7-2-1,2 5 0,9-5 0,2-1 0,7-5-1,7-2 0,3-7 0,5-5 0,-4-4 1,5-6-1,-3-5 0,-3 0 0,-1-1 1,-8-1-1,-2 2 0,-6 6 0,-3 0 1,-3 13-1,0 0 1,0 0-1,-12 9 0,8 5 0,-1 12 0,0 2 0,5-1-2,5 0 0,2-6-2,7-4-4,-7-4-28,22-10-1,-11-20-2,16 0 1</inkml:trace>
  <inkml:trace contextRef="#ctx0" brushRef="#br2" timeOffset="79672.557">24115 17138 44,'-14'23'35,"10"12"2,-11-5-4,10 12-25,-13 1-2,4 2-2,-3-2 0,4-2-1,0-3-4,1-10-5,16 4-27,-12-16-3,8-16-1,0 0 0</inkml:trace>
  <inkml:trace contextRef="#ctx0" brushRef="#br2" timeOffset="79886.5692">23924 17348 60,'-17'-10'38,"17"10"-1,0 0 0,0 0-33,17 13-3,-6-11-2,7 2 0,-3 3-2,4-1-2,-4-6-5,18 4-25,-12-5-1,13 5-2,-4-7 2</inkml:trace>
  <inkml:trace contextRef="#ctx0" brushRef="#br2" timeOffset="80662.6136">24331 17403 49,'0'0'37,"-9"7"0,9-7-2,2 14-29,-2-14 0,15 12-3,-1-8 0,0-3-1,4-4 0,-1-6 0,0-2-1,0 0 1,-3-3-1,-3-1 0,-4-1 0,-6 4 0,-2 2-2,1 10 1,-19-14-1,0 9 1,0 4 0,-4 1-1,-2 8 1,0 0 1,-2 4 0,2 4 0,4 4 0,3 2 1,8 2-1,9 4 0,7-5 0,10-4 0,6-5-1,9-2 1,4-12-1,5-6 1,3-9-1,1-6 1,2-3 0,-2-3 0,-4 2-1,-4-2 0,-7 5 0,-6 6 0,-4 5 0,-19 11-1,11-1 1,-14 12 0,-8 5-1,0 10 0,-8 4 1,1 0 0,-2 7 0,1-1-1,6-3 1,4-8 0,6-5 0,3-20 1,9 5 0,6-16-1,3-9 0,1-6 1,2-5 1,-2 0-1,-4-1 0,-1 5 0,-3 6 0,0-1 0,-4 7 0,1 5-1,-8 10 0,21-14-1,-7 10-1,4 6-3,-9-8-17,17 10-18,-13-6 0,5 4-2,-18-2 2</inkml:trace>
  <inkml:trace contextRef="#ctx0" brushRef="#br2" timeOffset="80835.6235">25002 17543 74,'-15'-6'40,"15"6"-5,-19-13-22,10 0-49,9 13-2,-11-12-2,11 12 1</inkml:trace>
  <inkml:trace contextRef="#ctx0" brushRef="#br3" timeOffset="86102.9248">4468 18054 27,'0'0'32,"-47"-6"-3,47 6-16,0 0-3,0 0-1,0 0 1,0 0-2,0 0-1,0 0-3,0 0 2,-4-54-4,4 54-1,0 0 1,0 0-2,0 0 0,0 0 1,0 0 1,0 0-1,0 0 3,0 0 0,0 0-4,0 0 2,3 82 1,-3-82-2,-10 84-1,10-84-1,-12 93-2,12-93-5,-13 90-4,13-90-25,-1 75-2,1-75 2,0 0 1</inkml:trace>
  <inkml:trace contextRef="#ctx0" brushRef="#br3" timeOffset="86366.9399">4486 18051 59,'-21'-57'36,"21"57"1,0 0 2,0 0-40,0 0-1,0 0 6,0 0-2,0 0-1,0 0 2,61-53-4,-61 53-2,47-14-3,-47 14-26,50-5-4,-50 5 0,50-2 1</inkml:trace>
  <inkml:trace contextRef="#ctx0" brushRef="#br3" timeOffset="86613.954">4555 18125 53,'0'0'41,"-57"45"-3,57-45 0,0 0-37,0 0-4,0 0 3,0 0 0,1 52-1,-1-52-2,0 0-2,66-2-3,-66 2-27,65-7-2,-65 7 0,76-11 1</inkml:trace>
  <inkml:trace contextRef="#ctx0" brushRef="#br3" timeOffset="89544.1216">5023 18117 32,'0'0'16,"0"0"2,0 0-3,0 0 1,0 0-4,0 0-3,0 0-1,0 0-1,0 0 0,0 0-2,0 0 3,0 0-4,0 0-2,0 0 2,0 0-2,0 0 3,0 0-2,-55-6 0,55 6 0,0 0-1,0 0 3,0 0-4,-56 13 1,56-13-1,0 0-2,0 0 1,-56 39-1,56-39 2,0 0-3,0 0 3,-51 61 0,51-61 0,0 0 0,0 0 0,-13 57-1,13-57 0,0 0 3,0 0-2,46 16-1,-46-16 0,0 0 3,63-22-4,-63 22 1,49-22 0,-49 22-1,0 0 1,69-48-2,-69 48 2,0 0 0,59-49 1,-59 49 1,0 0-2,0 0 0,0 0 0,0 0 2,0 0-2,0 0-2,0 0 3,0 0-1,0 0 1,0 0-3,0 0 2,0 0-1,0 0 1,0 0 3,24 63-3,-24-63-1,0 0 0,-4 51 1,4-51-4,0 0-1,0 0-23,9 64-11,-9-64-2,0 0 2</inkml:trace>
  <inkml:trace contextRef="#ctx0" brushRef="#br3" timeOffset="90571.1804">5532 18114 18,'0'0'9,"0"0"0,0 0 2,0 0 1,0 0-1,0 0 0,0 0 2,0 0-2,0 0-1,0 0 0,0 0-1,0 0-1,0 0-5,0 0 2,0 0-2,0 0 0,0 0 0,0 0-1,0 0 0,0 0 0,0 0 0,0 0 1,0 0-1,-52-22 0,52 22-3,0 0 3,0 0 0,0 0 0,-53 19 1,53-19-2,0 0-2,0 0 1,-51 31 3,51-31-3,0 0 0,0 0 1,0 0-4,0 0 4,0 0 1,-44 54-2,44-54 1,0 0-1,0 0 0,0 0 1,0 0 2,0 0-3,0 0 0,55 44 0,-55-44 0,0 0 0,0 0 1,0 0-1,55 40 0,-55-40 0,0 0 1,0 0-1,0 0-2,0 0 3,0 0-4,29 57 3,-29-57 1,0 0 0,0 0-3,0 0 1,-44 51 4,44-51-4,0 0 0,0 0-1,-50 28-2,50-28-9,0 0-25,0 0 0,0 0-2,0 0 2</inkml:trace>
  <inkml:trace contextRef="#ctx0" brushRef="#br3" timeOffset="91125.2121">5850 17972 14,'0'0'32,"17"-59"0,-17 59 3,0 0-24,0 0-2,0 0-2,0 0-1,0 0-1,0 0-1,0 0 0,0 0-1,0 0 1,-19 69 1,19-69-1,-13 64-1,13-64 0,-15 76-2,15-76-2,-18 79-1,18-79-1,-14 75-5,14-75-13,-7 69-17,7-69-1,0 0 1</inkml:trace>
  <inkml:trace contextRef="#ctx0" brushRef="#br3" timeOffset="91324.2234">5745 18358 25,'0'0'38,"-18"-51"1,18 51-1,0 0-14,0 0-16,-18-52-3,18 52-1,0 0-2,0 0-1,0 0-2,0 0-2,0 0-5,60-50-29,-60 50-1,0 0-1,62-9 0</inkml:trace>
  <inkml:trace contextRef="#ctx0" brushRef="#br3" timeOffset="92073.2663">6048 18238 36,'0'0'33,"0"0"3,0 0 0,0 0-31,-25 56 0,25-56 0,0 0-3,0 0 1,0 0 1,54-6-2,-54 6-1,0 0 1,49-26-1,-49 26-1,0 0 2,0 0-1,54-42-1,-54 42 0,0 0 0,0 0 0,0 0 0,0 0 0,0 0 2,0 0-1,-34-51-2,34 51 3,0 0-2,0 0 3,-59 25-3,59-25 2,0 0-3,0 0 2,-44 59 0,44-59 0,0 0 2,0 0-2,0 0 1,23 57-2,-23-57 1,0 0-1,56 7 0,-56-7 0,0 0-2,61-6 2,-61 6-2,0 0 2,59-16 1,-59 16-2,0 0 1,49-4-1,-49 4 1,0 0-1,0 0 1,0 0-1,0 0 1,0 0 0,37 59 2,-37-59-2,0 0 1,0 0-1,0 0 3,0 0-2,0 0-3,0 0 3,0 0-2,0 0 2,0 0-1,52-22 0,-52 22-2,0 0 1,0 0 2,44-60-4,-44 60-3,0 0-7,51-43-24,-51 43-2,0 0 0,71-33 1</inkml:trace>
  <inkml:trace contextRef="#ctx0" brushRef="#br3" timeOffset="93171.3291">6849 18240 21,'0'0'35,"0"0"1,0 0 1,0 0-27,49 15-2,-49-15-3,0 0 2,0 0-4,0 0 1,0 0 1,0 0-3,0 0 1,0 0-1,-1 57 2,1-57-4,0 0 4,-14 58-3,14-58 0,0 0 0,-12 58 0,12-58 0,0 0 0,0 0 0,0 0-1,0 0 0,0 0-1,0 0 2,0 0-3,0 0 2,0 0-2,0 0 2,40-68-1,-40 68 2,24-54 1,-24 54-2,29-55 1,-29 55-1,0 0 2,45-68-3,-45 68-1,0 0 1,0 0 0,60-45 1,-60 45-1,0 0 1,0 0-1,48 13 1,-48-13 2,0 0-2,0 0 0,18 53 0,-18-53-2,0 0 1,-6 55-1,6-55 1,0 0-2,-29 58 3,29-58 0,0 0 0,0 0 0,-53 61 0,53-61 2,0 0-2,0 0 2,-53 29-2,53-29-1,0 0 1,0 0 3,0 0-2,-50 4 0,50-4 0,0 0-2,0 0 2,0 0 2,0 0-1,0 0-3,-46 59 1,46-59-2,-20 61 3,20-61-1,-23 78 1,23-78-1,-24 80 0,24-80 1,-20 65-3,20-65 0,-9 0-24,9 0-10,0 0-4,-8 0 0,8 0 0</inkml:trace>
  <inkml:trace contextRef="#ctx0" brushRef="#br3" timeOffset="94005.3768">7520 18270 19,'48'-31'34,"-48"31"2,0 0-1,0 0-26,0 0-2,0 0-1,0 0 0,0 0-1,-42-56 0,42 56-1,0 0 1,0 0-1,-58-4 0,58 4-1,0 0-2,-48 23 1,48-23-1,0 0 1,0 0-3,-54 66 2,54-66 0,0 0-1,-16 57 3,16-57-3,0 0 1,0 0 0,0 0 1,0 0-1,61 47-3,-61-47 2,49-13-1,-49 13 0,52-25 1,-52 25 0,50-30 0,-50 30 0,0 0 2,65-49-3,-65 49 3,0 0-1,0 0-1,49-35 0,-49 35-1,0 0 1,0 0 0,0 0 0,0 0-1,-8 68-1,8-68 0,0 0-2,-5 54 0,5-54-5,0 0-11,0 0-19,19 62 0,-19-62 1,0 0 0</inkml:trace>
  <inkml:trace contextRef="#ctx0" brushRef="#br3" timeOffset="94364.3973">7784 18390 43,'57'-63'35,"-57"63"3,0 0-15,0 0-12,34-52-3,-34 52-3,0 0-1,0 0 1,0 0-2,0 0-1,0 0 0,0 0-1,0 54 1,0-54 0,0 0-1,-6 53-1,6-53 2,0 0 0,0 0-1,-3 51 0,3-51 0,0 0-1,0 0 0,0 0 2,0 0-1,0 0-1,48-68 1,-48 68 1,0 0-2,29-66 1,-29 66-2,0 0 1,36-62-1,-36 62-2,0 0-1,0 0-4,63-59-18,-63 59-13,0 0-1,63-24 0</inkml:trace>
  <inkml:trace contextRef="#ctx0" brushRef="#br3" timeOffset="94781.4212">8418 17991 67,'1'-57'38,"-1"57"1,0 0-12,0 0-23,0 0 1,0 0-3,0 0-1,0 0 1,0 0 0,-13 57 0,13-57 0,-17 63-1,17-63-1,-15 73-1,15-73 0,-18 81-2,18-81 0,-11 81-3,11-81-6,-9 75-25,9-75-2,-12 55 0,12-55 2</inkml:trace>
  <inkml:trace contextRef="#ctx0" brushRef="#br3" timeOffset="95213.4459">8250 18328 62,'0'0'41,"0"0"-2,0 0-1,-21-54-34,21 54 1,0 0-3,0 0 0,0 0-1,0 0-1,0 0 0,65-45-1,-65 45-2,0 0 0,65-20-2,-65 20-2,47-8-3,-47 8 1,0 0-3,62-5 0,-62 5-1,0 0 2,55 2 3,-55-2 4,0 0 5,0 0 3,0 0 4,0 0 3,51 19 1,-51-19-1,0 0-1,0 0-2,0 0-2,0 0 0,0 0-2,29 60-3,-29-60 2,0 0 0,-2 51-2,2-51-4,0 0 1,0 0-3,3 58-10,-3-58-21,0 0-2,0 0-3,0 0 3</inkml:trace>
  <inkml:trace contextRef="#ctx0" brushRef="#br3" timeOffset="95358.4542">8710 18070 78,'0'0'39,"0"0"-1,-4-65-13,4 65-31,0 0-32,0 0 0,0 0-1,0 0 1</inkml:trace>
  <inkml:trace contextRef="#ctx0" brushRef="#br3" timeOffset="95869.4834">9097 18155 30,'0'0'37,"-47"0"1,47 0 0,0 0-19,0 0-15,0 0 2,0 0-2,0 0 1,-58 2-1,58-2 1,0 0-1,0 0-2,-64 22 2,64-22-1,0 0 0,0 0-2,-61 55 0,61-55 0,0 0 0,0 0-1,-12 60-1,12-60 0,0 0-2,0 0 1,61 17-5,-61-17-17,53-7-19,-53 7 3,65-24-1,-65 24-1</inkml:trace>
  <inkml:trace contextRef="#ctx0" brushRef="#br3" timeOffset="96117.4976">9304 17945 77,'0'0'41,"0"0"-1,0 0-13,0 0-23,0 0-1,0 0 0,-1 66-2,1-66 1,-15 63-2,15-63-1,-15 71 0,15-71-6,-11 67-20,11-67-13,0 55-1,0-55 0</inkml:trace>
  <inkml:trace contextRef="#ctx0" brushRef="#br3" timeOffset="96535.5215">9335 18245 45,'0'0'38,"0"0"2,0 0 0,0 0-25,0 0-12,0 0 0,0 0 1,0 0-1,0 0 1,52-3-2,-52 3 1,0 0-1,0 0-1,59-5 1,-59 5-5,0 0 3,53-18-1,-53 18 0,0 0 0,0 0 0,47-36 1,-47 36-1,0 0 3,0 0-1,0 0 0,0 0-1,0 0 1,0 0-1,0 0 0,-51-8 1,51 8-3,0 0 2,0 0 0,0 0 1,-44 61-2,44-61-1,0 0-4,0 0-15,0 0-18,52 47 0,-52-47-3,50 2 1</inkml:trace>
  <inkml:trace contextRef="#ctx0" brushRef="#br3" timeOffset="97031.5499">9898 18054 49,'0'0'41,"0"0"-2,-55 22 3,55-22-38,0 0 0,0 0 1,-54 39-1,54-39-1,0 0-2,0 0 1,0 0 0,0 0 0,-40 54 0,40-54 0,0 0 0,0 0-1,0 0 1,0 0-1,48 38-1,-48-38 1,0 0-2,0 0 1,0 0-1,51 37 1,-51-37 0,0 0 1,0 0-1,0 52-1,0-52 1,0 0-2,0 0-1,-33 56-7,33-56-24,0 0-7,0 0-1,0 0 1</inkml:trace>
  <inkml:trace contextRef="#ctx0" brushRef="#br3" timeOffset="99352.6826">10314 18175 9,'0'0'32,"0"0"0,0 0 1,0 0-20,0 0-5,0 0-3,0 0 0,0 0-4,0 0-2,0 0-14,0 0-18,0 0 0,0 0-1</inkml:trace>
  <inkml:trace contextRef="#ctx0" brushRef="#br3" timeOffset="100148.7282">10364 17946 0,'0'0'32,"25"-50"2,-25 50 2,0 0-20,0 0-3,0 0 2,21-57-3,-21 57-3,0 0-3,0 0-1,0 0-2,0 0 1,0 0-1,0 0 0,0 0-2,0 0 2,0 0-1,-15 62-1,15-62 1,-13 63-2,13-63 1,-15 75 0,15-75 0,-18 82 1,18-82-1,-18 79-1,18-79 1,-11 69 0,11-69 1,0 0-2,-8 60 0,8-60 0,0 0 0,0 0 1,0 0 0,0 0-1,0 0 0,39-67 2,-39 67-3,0 0 1,35-69 1,-35 69-1,0 0-1,36-59 1,-36 59 0,0 0-1,0 0 1,0 0-2,59-34 2,-59 34 1,0 0 0,0 0-2,0 0 0,45 32 2,-45-32 0,0 0 1,0 0-3,12 59 0,-12-59 1,0 0 2,-12 53-2,12-53 1,0 0-2,0 0 1,-45 52 1,45-52-1,0 0 0,-55 17 0,55-17 0,0 0-1,-52-3 0,52 3 0,0 0-2,0 0 0,0 0-3,0 0-5,0 0-22,0 0-7,-10-50-1,10 50 1</inkml:trace>
  <inkml:trace contextRef="#ctx0" brushRef="#br3" timeOffset="100681.7587">10963 18208 12,'0'0'36,"0"0"1,0 0-8,0 0-7,0 0-4,0 0-6,0 0-2,0 0-3,0 0-2,0 0-1,0 0 0,0 0-3,-58-17 2,58 17-1,0 0 0,-52 39-1,52-39 0,0 0 2,0 0-3,-50 62 2,50-62-2,0 0 1,0 0-1,0 0-1,0 0 1,0 0-1,60 22 1,-60-22 1,0 0 0,60-39-1,-60 39 0,0 0 2,60-50-2,-60 50 1,0 0-1,0 0 0,48-38-1,-48 38 0,0 0-1,0 0 0,0 0-4,0 0-2,12 63-12,-12-63-23,0 0 2,0 0 0,26 54 2</inkml:trace>
  <inkml:trace contextRef="#ctx0" brushRef="#br3" timeOffset="101087.7819">11302 18205 42,'0'0'38,"38"-56"0,-38 56 0,0 0-29,0 0 0,0 0-2,0 0-1,0 0-1,0 0-3,0 0 2,0 0-2,-54-8 0,54 8-1,0 0-1,0 0 0,0 0 1,0 0 0,-23 52-1,23-52 0,0 0-1,0 0 2,0 0-1,0 0 2,24 58-2,-24-58 1,0 0-1,0 0 0,0 0 1,0 0-2,0 0 2,33 56-1,-33-56-1,0 0-2,0 0 0,0 0-3,0 0-15,-19 51-20,19-51 0,0 0-1,0 0 2</inkml:trace>
  <inkml:trace contextRef="#ctx0" brushRef="#br3" timeOffset="101562.809">11586 17978 36,'0'0'37,"46"-65"2,-46 65-1,0 0-16,0 0-16,0 0 0,0 0 0,0 0-2,0 0-1,0 0-1,0 0-1,0 0 1,18 71 1,-18-71-2,-15 63-1,15-63 0,-7 62 1,7-62-1,-7 58 2,7-58-1,0 0-1,2 63 0,-2-63 0,0 0 1,0 0 1,0 0-2,0 0 0,0 0-1,59 7 1,-59-7 1,0 0-1,0 0 0,50-32-1,-50 32 2,0 0-2,0 0 2,0 0-3,0 0 0,0 0 0,0 0-3,43 55-6,-43-55-31,0 0 1,0 0-2,0 0 3</inkml:trace>
  <inkml:trace contextRef="#ctx0" brushRef="#br3" timeOffset="102494.8624">12377 17908 25,'0'0'34,"7"-53"2,-7 53-1,0 0-23,0 0-4,0 0 0,0 0-1,0 0 0,0 0-2,0 0-2,-22 64 1,22-64-3,0 0 3,-22 76-1,22-76-1,-17 63-3,17-63 2,-15 63 1,15-63-2,-10 56 1,10-56-1,0 0 0,-3 61 0,3-61 1,0 0 1,0 0-2,0 0 1,0 0 0,0 0 1,60-24-3,-60 24 2,0 0-1,0 0 1,62-45-2,-62 45 2,0 0-1,0 0 0,52-3 0,-52 3 0,0 0 0,0 0 0,33 58-3,-33-58 0,0 0-6,24 60-31,-24-60 0,0 0-2,0 0 1</inkml:trace>
  <inkml:trace contextRef="#ctx0" brushRef="#br3" timeOffset="103197.9026">12972 18240 8,'0'0'35,"0"0"0,0 0 2,0 0-18,0 0-10,0 0-2,0 0 1,0 0-4,0 0 1,-55-44 0,55 44-2,0 0 0,0 0-2,-59-20 1,59 20 0,0 0 0,-58 10 0,58-10 0,0 0 0,-65 37-1,65-37 1,0 0-1,-50 45-1,50-45 1,0 0-2,0 0 2,-18 60-1,18-60 1,0 0-2,0 0 1,46 19 0,-46-19 0,0 0 0,67-22-1,-67 22 0,47-22 1,-47 22 1,0 0 0,58-30 1,-58 30-2,0 0 2,0 0-2,0 0 0,0 0 0,0 0 0,0 0-1,0 0-1,32 59-1,-32-59-2,0 0-2,0 49-7,0-49-18,0 0-7,0 0 0,0 0 1</inkml:trace>
  <inkml:trace contextRef="#ctx0" brushRef="#br3" timeOffset="103575.9242">13032 18396 20,'0'0'33,"58"-57"2,-58 57 1,0 0-19,0 0-10,0 0-2,0 0 0,0 0-2,0 0-1,0 0 2,0 0-3,0 0 3,0 0-1,0 0 0,0 0-2,0 0 2,0 0-1,0 0-1,26 57 1,-26-57-1,0 0-3,0 0 3,0 0 2,0 0-3,0 0-1,0 0 3,0 0-2,0 0 1,44-61 3,-44 61-4,0 0 0,29-53 0,-29 53-1,0 0-1,0 0 1,40-55-4,-40 55-2,0 0 1,0 0 0,0 0-1,0 0 1,60-29-12,-60 29-18,0 0 0,58-9 2</inkml:trace>
  <inkml:trace contextRef="#ctx0" brushRef="#br3" timeOffset="104227.9615">13786 18200 33,'0'0'36,"0"0"2,-52-24-2,52 24-28,0 0 0,0 0-3,-50-32 2,50 32-4,0 0 0,-52-17 0,52 17 0,0 0 1,-70 6-2,70-6 0,-47 20 0,47-20-1,0 0 0,-64 51-2,64-51 2,0 0-2,-36 61 3,36-61-2,0 0-1,5 50 3,-5-50-2,0 0 0,47 18 0,-47-18 1,49-21-1,-49 21 1,60-42 0,-60 42-2,59-62 0,-59 62 2,59-75-3,-59 75 2,46-76-2,-46 76 2,37-66-2,-37 66 1,0 0 3,30-57-3,-30 57 3,0 0-1,0 0 0,0 0-2,-13 57 0,13-57-1,-13 67-10,13-67-21,-13 82-7,13-82-1,-1 80 1</inkml:trace>
  <inkml:trace contextRef="#ctx0" brushRef="#br3" timeOffset="104987.0049">13899 18307 45,'0'0'40,"0"0"-2,0 0 2,0 0-33,0 0-1,0 0-3,0 0 0,61-13 0,-61 13-2,47-15-1,-47 15 0,52-20 0,-52 20 0,0 0 2,63-37-3,-63 37 1,0 0 0,0 0 1,0 0-1,46-61 2,-46 61-1,0 0 0,0 0 0,0 0 2,0 0-2,-55-19-1,55 19 1,0 0-3,0 0 2,-56 52 1,56-52-1,0 0-2,-21 58 2,21-58 1,0 0 0,6 59-1,-6-59 0,0 0-1,0 0 1,50 38 0,-50-38 0,0 0 0,53-2-1,-53 2 0,0 0 0,57-27 0,-57 27 0,0 0 1,52-22-1,-52 22-2,0 0 2,0 0 2,0 0-2,0 0 0,42 49 1,-42-49 1,0 0-1,0 0 1,-5 62-1,5-62 0,0 0 1,0 0 1,0 0-1,0 0-2,0 0 2,0 0 0,0 0 0,0 0 0,52-57-1,-52 57-1,0 0-1,44-56 2,-44 56-5,0 0-6,67-50-25,-67 50-3,50-24-1,-50 24 2</inkml:trace>
  <inkml:trace contextRef="#ctx0" brushRef="#br3" timeOffset="105830.0531">15396 18364 31,'0'0'36,"0"0"1,0 0 0,0 0-30,0 0 0,0 0 0,0 0-4,0 0 2,0 0-3,0 0 1,0 0-1,0 0 0,-58-37-1,58 37 0,0 0 0,-61-75 0,61 75-1,-45-54 0,45 54-1,-43-57 0,43 57 0,-41-58 0,41 58 2,-33-62-2,33 62 1,-20-58 0,20 58 1,-1-55 0,1 55 0,0 0 0,31-61 0,-31 61 0,0 0 0,54-29-1,-54 29 0,0 0 0,53-2 0,-53 2 1,0 0 0,0 0 0,27 62-1,-27-62 0,-15 66 2,15-66-1,-29 83-1,29-83 1,-36 91-2,36-91 1,-33 88-1,33-88 3,-14 74-4,14-74 2,0 0 1,28 61-4,-28-61-3,61 8-23,-61-8-9,90-19-2,-37 2 0</inkml:trace>
  <inkml:trace contextRef="#ctx0" brushRef="#br3" timeOffset="106572.0956">15976 18204 13,'0'0'35,"0"0"0,0 0 3,10-56-22,-10 56-3,0 0-5,0 0-1,0 0 0,-51-32-3,51 32 0,0 0 0,-58 5 0,58-5-2,0 0 0,-64 23-1,64-23-1,0 0 0,0 0-2,-56 46 1,56-46-3,0 0 2,0 0 0,27 49-2,-27-49-2,48 22-7,-48-22-23,66 18-1,-66-18 1,80 10-2</inkml:trace>
  <inkml:trace contextRef="#ctx0" brushRef="#br3" timeOffset="107107.1262">16373 18225 31,'0'0'31,"0"0"1,0 0-5,0 0-10,0 0-5,0 0-4,0 0 0,0 0-2,-10-48-4,10 48 1,0 0-3,0 0 2,-54-6 1,54 6-1,0 0-2,-56 20 2,56-20 1,0 0-1,0 0 0,-58 52 0,58-52-2,0 0 0,0 0 2,-7 51-2,7-51 0,0 0 1,0 0-1,57 8 0,-57-8-2,0 0 3,64-26-1,-64 26 0,0 0 0,66-44 1,-66 44-1,0 0 0,54-47 2,-54 47-2,0 0 0,0 0 0,0 0 0,0 0-1,0 0 0,0 0 0,0 0-2,24 60-3,-24-60-6,0 0-26,8 57 0,-8-57-2,0 0 1</inkml:trace>
  <inkml:trace contextRef="#ctx0" brushRef="#br3" timeOffset="107595.1541">16692 18221 41,'0'0'36,"0"0"-1,0 0-6,0 0-18,0 0-3,0 0-1,0 0 0,0 0-3,0 0 0,0 0 1,0 0-3,0 0 2,0 0-3,-48 60-2,48-60 2,0 0-2,0 0 1,5 54-2,-5-54 2,0 0-1,0 0 2,49 15-1,-49-15 1,0 0 1,59-22-2,-59 22 2,0 0-2,62-52 2,-62 52-2,0 0 1,51-48-1,-51 48 0,0 0 0,0 0-2,0 0 2,0 0-2,0 0 2,47-15 0,-47 15-2,0 0-1,0 0-4,0 55-19,0-55-13,0 0 1,0 0-1</inkml:trace>
  <inkml:trace contextRef="#ctx0" brushRef="#br3" timeOffset="108277.1931">17342 18172 34,'0'0'37,"0"0"0,0 0-4,-33-50-24,33 50-2,0 0-2,0 0-1,0 0 1,0 0-3,-54-13 1,54 13 1,0 0-1,0 0-1,-52 14-1,52-14-1,0 0 0,0 0 3,0 0-2,0 0 0,0 0 0,-43 51-1,43-51 1,0 0 0,0 0-1,0 0 1,0 0-1,0 0-2,35 55 3,-35-55-3,0 0 2,0 0 1,0 0-2,0 0-1,38 55 3,-38-55-1,0 0 0,0 0 0,0 0-1,0 0 3,-18 59-2,18-59 2,0 0-3,0 0 0,0 0-1,0 0 1,-51 30-4,51-30-7,0 0-24,0 0-2,0 0-1,0 0 3</inkml:trace>
  <inkml:trace contextRef="#ctx0" brushRef="#br3" timeOffset="109120.2413">17384 18250 49,'0'0'39,"0"0"-3,0 0-1,0 0-30,0 0-1,0 0 0,0 0-1,51 0-1,-51 0 0,0 0 0,0 0-1,61-19 0,-61 19-1,0 0 0,67-27 1,-67 27-1,0 0 1,68-27-1,-68 27 0,0 0 0,59-32 1,-59 32-1,0 0 0,0 0 0,51-44-1,-51 44 0,0 0 3,0 0-2,0 0 0,0 0-1,4-59 1,-4 59 0,0 0 1,0 0 0,0 0-1,0 0 1,-47-22-2,47 22 2,0 0 0,0 0 1,-48 15-1,48-15 1,0 0-2,0 0 2,-53 44 2,53-44-3,0 0 0,0 0 0,-51 66-3,51-66 3,0 0 2,-28 54-3,28-54 1,0 0 0,-11 50 0,11-50-1,0 0 3,0 0-3,0 0-1,24 55 1,-24-55-3,0 0 1,50 20-1,-50-20 0,0 0-2,73 10-4,-73-10-14,61 5-16,-61-5 1,66-6-2,-66 6 1</inkml:trace>
  <inkml:trace contextRef="#ctx0" brushRef="#br3" timeOffset="110433.3164">18364 18161 26,'0'0'35,"0"0"2,0 0-2,0 0-15,0 0-16,0 0-2,0 0 2,0 0-2,0 0 1,0 0 1,0 0-2,0 0 0,7 51 0,-7-51 2,0 0-4,0 0 3,-14 50-2,14-50 0,0 0 0,0 0-1,0 0 1,0 0-1,0 0 1,-9 50-3,9-50 3,0 0 0,0 0-1,0 0 3,0 0-3,43-61-1,-43 61 2,0 0 0,39-57 0,-39 57 0,0 0 0,49-55-3,-49 55 3,0 0 1,53-46-2,-53 46 1,0 0-1,51-34 0,-51 34 0,0 0 1,0 0 0,53-1-1,-53 1 1,0 0-1,0 0 1,0 0-1,21 59 0,-21-59 0,0 0 0,1 50-1,-1-50 1,0 0 1,0 0-2,2 53 1,-2-53 0,0 0 1,0 0-1,0 0-2,0 0 2,0 0-1,56-14 1,-56 14 0,0 0 0,0 0 0,58-55 0,-58 55 0,0 0 1,49-45-1,-49 45 0,0 0 1,0 0 0,59-42-3,-59 42 2,0 0 0,0 0 1,50 2-1,-50-2 0,0 0-2,0 0 2,0 0 0,34 55 1,-34-55 1,0 0-2,0 0-1,18 62-2,-18-62 0,0 0-13,4 49-15,-4-49-8,0 0-2,0 0 2</inkml:trace>
  <inkml:trace contextRef="#ctx0" brushRef="#br3" timeOffset="111140.3569">19486 18209 32,'-51'-5'34,"51"5"-1,0 0 0,0 0-24,0 0-2,0 0 0,0 0-1,0 0-2,0 0 1,0 0 0,0 0-2,0 0 1,0 0-1,0 0-1,0 0 1,0 0-1,-53-47 0,53 47 0,0 0-1,0 0-1,-51 27 0,51-27 1,0 0-1,0 0-2,-45 62 3,45-62-3,0 0 2,-7 51 1,7-51-1,0 0-2,0 0 2,0 0 3,45 30-3,-45-30 2,0 0-2,48-17 1,-48 17-1,0 0 0,0 0 1,52-66-3,-52 66 2,0 0 1,14-55-2,-14 55 1,0 0 0,0 0-1,0 0-1,-21-50 2,21 50-4,0 0-1,0 0-7,0 0-17,0 0-8,0 0 1,0 0-1</inkml:trace>
  <inkml:trace contextRef="#ctx0" brushRef="#br3" timeOffset="111522.3787">19442 18193 50,'54'11'32,"-54"-11"4,0 0-10,0 0-13,49 5-8,-49-5-1,0 0 0,0 0-3,0 0 0,0 0 0,0 0-1,26 55 1,-26-55 1,0 0-1,0 0 0,0 61 1,0-61 2,0 0-2,0 0 2,0 0-2,0 0 2,0 0-3,0 0-1,0 0 1,0 0-1,0 0 1,46-19-2,-46 19 3,0 0-3,26-62 2,-26 62 2,0 0-2,33-59-1,-33 59 0,0 0 0,0 0-1,46-52 0,-46 52-2,0 0-3,47-18-4,-47 18-13,0 0-14,57-7-1,-57 7-1,55-8-1</inkml:trace>
  <inkml:trace contextRef="#ctx0" brushRef="#br3" timeOffset="112125.4132">19974 18217 36,'0'0'37,"0"0"2,0 0 0,0 0-20,0 0-10,0 0-5,0 0 0,0 0-3,0 0 1,61-8-3,-61 8 1,0 0 0,55-24 1,-55 24 1,0 0-2,52-25 2,-52 25-2,0 0 0,0 0 0,0 0-2,29-56 2,-29 56 1,0 0-1,0 0-2,0 0 2,-50-19 1,50 19-1,0 0 1,-59 30 0,59-30-2,0 0 2,-57 61 1,57-61-1,0 0 0,-31 71 0,31-71 2,0 0-3,9 67-1,-9-67-5,0 0-12,64 45-21,-64-45 1,72 12-2,-72-12-2</inkml:trace>
  <inkml:trace contextRef="#ctx0" brushRef="#br3" timeOffset="113085.4681">21012 18299 42,'0'0'37,"0"0"0,-24-49-3,24 49-27,0 0-1,0 0-1,0 0 0,0 0 0,0 0-2,0 0 0,0 0 1,0 0-2,0 0-2,0 0 1,-50 49-2,50-49 1,0 0 1,-16 59-1,16-59-2,0 0 2,-11 51 1,11-51-1,0 0 1,0 0-1,0 0 1,0 0-1,0 0 3,0 0-3,0 0 3,59-45-2,-59 45 1,0 0 0,43-61-4,-43 61 2,0 0-1,41-51 2,-41 51 0,0 0-1,0 0 1,0 0-2,0 0 2,47-7-1,-47 7 2,0 0-2,0 0-3,0 0 3,0 0-3,49 49 4,-49-49 1,0 0-1,0 0-4,54 3 3,-54-3 1,0 0 0,48-17-1,-48 17 0,0 0 1,0 0-1,57-16 0,-57 16 0,0 0-2,0 0 0,0 0 0,0 0-5,0 0-10,30 56-18,-30-56-1,0 0-4,0 0 3</inkml:trace>
  <inkml:trace contextRef="#ctx0" brushRef="#br3" timeOffset="113350.4833">21458 18295 55,'0'0'37,"51"-55"-1,-51 55-2,0 0-32,0 0 0,0 0 3,0 0-4,0 0 1,0 0 0,0 0-3,3 60 2,-3-60-2,0 0-4,-8 55-17,8-55-14,0 0-1,0 0-1,0 53 1</inkml:trace>
  <inkml:trace contextRef="#ctx0" brushRef="#br3" timeOffset="113536.4939">21592 18174 71,'0'0'40,"7"-52"-1,-7 52-1,0 0-37,5-59 1,-5 59-4,0 0 0,0 0-3,0 0-3,0 0-30,0 0-1,0 0 1,0 0-2</inkml:trace>
  <inkml:trace contextRef="#ctx0" brushRef="#br3" timeOffset="114067.5243">22168 18238 40,'0'0'34,"0"0"-4,-47 7-8,47-7-8,0 0-2,0 0-7,0 0 1,0 0-1,0 0 0,0 0-2,0 0 0,0 0 2,0 0-4,0 0 3,-51-11-3,51 11-3,0 0 2,-54 31 3,54-31-4,0 0-3,-69 45 0,69-45-3,-46 31-4,46-31-12,-49 31-14,49-31-1,0 0 1</inkml:trace>
  <inkml:trace contextRef="#ctx0" brushRef="#br3" timeOffset="114351.5405">21788 18300 65,'0'0'40,"20"-53"-2,-20 53-1,0 0-32,0 0-3,0 0 1,0 0-1,0 0 0,51-12-2,-51 12 2,0 0 1,0 0-2,0 0 0,54 63-2,-54-63 1,0 0-4,49 53-1,-49-53-24,0 0-10,59 51-1,-59-51 3</inkml:trace>
  <inkml:trace contextRef="#ctx0" brushRef="#br3" timeOffset="114709.561">22327 18254 51,'0'0'38,"0"0"0,0 0-1,0 0-28,0 0-4,0 0-2,0 0 0,0 0-1,0 0-3,6 49 1,-6-49-1,0 0-2,0 0-5,-13 57-24,13-57-5,0 0-2,0 0 3</inkml:trace>
  <inkml:trace contextRef="#ctx0" brushRef="#br3" timeOffset="114895.5716">22395 18178 71,'6'-49'40,"-6"49"-1,0 0-1,1-55-38,-1 55-4,0 0-8,0 0-26,0 0 0,0 0-4,0 0 4</inkml:trace>
  <inkml:trace contextRef="#ctx0" brushRef="#br3" timeOffset="115465.6042">22562 18215 45,'0'0'34,"0"0"4,0 0-2,0 0-27,0 0-4,0 0 0,-12 54-4,12-54 1,0 0-1,0 0 0,-14 55-2,14-55 1,0 0-1,0 0 2,0 0 0,-4 55 0,4-55 0,0 0 0,0 0 1,0 0 0,0 0-1,0 0 0,57-42 4,-57 42-4,0 0 0,41-53 0,-41 53 3,0 0-3,43-52-1,-43 52 1,0 0-1,0 0 0,48-25 0,-48 25 0,0 0 0,0 0-1,0 0 1,36 57-2,-36-57 1,0 0-2,9 54 0,-9-54-1,0 0-2,11 49-8,-11-49-21,0 0-3,0 0 0,0 0 1</inkml:trace>
  <inkml:trace contextRef="#ctx0" brushRef="#br3" timeOffset="116279.6508">23132 18333 16,'0'0'34,"0"0"-1,0 0 1,0 0-18,0 0-5,33-52-1,-33 52-4,0 0 1,0 0 0,0 0-2,0 0-1,-53-36-1,53 36 0,0 0-1,0 0 2,-55 2-3,55-2-2,0 0 2,0 0-3,-54 43 3,54-43 0,0 0 0,0 0-1,-24 67 1,24-67 2,0 0-2,0 0-1,0 0 1,34 48 0,-34-48-2,0 0 0,52-4 1,-52 4 1,0 0-1,62-29 3,-62 29-3,0 0 2,62-32-2,-62 32-1,0 0 1,0 0-3,55-20 3,-55 20-3,0 0 3,0 0-3,15 55 2,-15-55 1,-10 63-1,10-63-1,-19 78 2,19-78 2,-23 88-3,23-88 3,-33 79-1,33-79 3,-34 0-3,34 0 3,-41 0-4,41 0 1,0 0 1,-66 1 1,66-1 0,0 0-2,-57 0-2,57 0-1,0 0-2,-39 0-5,39 0-13,0 0-20,-2 0 1,2 0-1,0 0 3</inkml:trace>
  <inkml:trace contextRef="#ctx0" brushRef="#br3" timeOffset="116699.6748">23682 18457 80,'0'0'41,"0"0"1,0 0-1,0 0-46,0 0-27,0 0-9,0 0 2,0 0-4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customXml" Target="../ink/ink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9Kea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30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92391631"/>
              </p:ext>
            </p:extLst>
          </p:nvPr>
        </p:nvGraphicFramePr>
        <p:xfrm>
          <a:off x="214283" y="685800"/>
          <a:ext cx="8750332" cy="463296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the results from our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we did and whether we got a fid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30de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for it or not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Investigate diffusion using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tea bags plus hot and cold water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diffusion is and how it works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Learn how to make and test for Carbon Dioxide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Carbon Dioxide is, how to make it and how to test for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begin writing up how to make and test for Hydrogen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Hydrogen is, how to make it and how to test for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949075"/>
              </p:ext>
            </p:extLst>
          </p:nvPr>
        </p:nvGraphicFramePr>
        <p:xfrm>
          <a:off x="533400" y="533400"/>
          <a:ext cx="8094663" cy="57912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85 – 87, 91, 96, 99 - 103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31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May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Matariki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Tetrahedron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Due: Wed 26 June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Presenting information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196 – 206 but not 200 or 201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31 July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49 - 53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30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21875" t="16000" r="20625" b="11000"/>
          <a:stretch/>
        </p:blipFill>
        <p:spPr>
          <a:xfrm>
            <a:off x="0" y="0"/>
            <a:ext cx="9601200" cy="70104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1350720" y="4976640"/>
              <a:ext cx="7650360" cy="17751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347840" y="4963680"/>
                <a:ext cx="7659720" cy="1801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5628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3641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1799</TotalTime>
  <Words>185</Words>
  <Application>Microsoft Office PowerPoint</Application>
  <PresentationFormat>On-screen Show (4:3)</PresentationFormat>
  <Paragraphs>30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177</cp:revision>
  <dcterms:created xsi:type="dcterms:W3CDTF">2006-08-16T00:00:00Z</dcterms:created>
  <dcterms:modified xsi:type="dcterms:W3CDTF">2013-08-29T22:46:01Z</dcterms:modified>
</cp:coreProperties>
</file>