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457301"/>
              </p:ext>
            </p:extLst>
          </p:nvPr>
        </p:nvGraphicFramePr>
        <p:xfrm>
          <a:off x="214283" y="685800"/>
          <a:ext cx="8750332" cy="5029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quick quiz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takes in and marks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are doing with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symbols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take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and record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the lab equipment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a tidy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permits, start drawing the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graph is just a picture of numbers (and helps our brain find the patterns)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permits, investigate diffusion using Potassium Permanganate and petri dishes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1737</TotalTime>
  <Words>185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170</cp:revision>
  <dcterms:created xsi:type="dcterms:W3CDTF">2006-08-16T00:00:00Z</dcterms:created>
  <dcterms:modified xsi:type="dcterms:W3CDTF">2013-08-26T21:40:21Z</dcterms:modified>
</cp:coreProperties>
</file>