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4" r:id="rId4"/>
    <p:sldId id="315" r:id="rId5"/>
    <p:sldId id="316" r:id="rId6"/>
    <p:sldId id="317" r:id="rId7"/>
    <p:sldId id="318" r:id="rId8"/>
    <p:sldId id="31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1T22:30:52.95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11876 3657 71,'-7'27'37,"-7"1"-2,6 10 2,-11-6-31,12 4-1,-1-11 0,22-6 1,9-34-1,34-25-1,31-41 1,36-33-2,39-28 0,31-25-4,22-9-6,-5-19-30,-8 19-1,-41 13-2,-38 40-1</inkml:trace>
  <inkml:trace contextRef="#ctx0" brushRef="#br0" timeOffset="529.0302">11917 4780 47,'4'-16'33,"-4"16"2,6-19-1,-6 19-24,0 0-4,1 15 1,-4 0-1,5 16 0,-7 0 0,2 11-1,-3-1 0,5 6-2,-4-6 2,6-3-1,6-15 1,16-14-3,21-29-1,22-28 2,27-35-2,32-33 2,34-29-6,17-46-7,25-6-28,-16-22-1,-7 17 0,-31 9-2</inkml:trace>
  <inkml:trace contextRef="#ctx0" brushRef="#br0" timeOffset="1055.0603">12464 6563 83,'0'0'37,"2"-18"0,-2 18 0,-9 23-31,9 14-1,-11 16 1,2 21 0,-11 11-2,5 9-1,-4-4 1,7-8-2,16-30 2,24-36-1,34-51 0,41-44-4,49-46 0,30-51-20,31-9-16,-1-21-2,-13 3-2,-33 10-5</inkml:trace>
  <inkml:trace contextRef="#ctx0" brushRef="#br0" timeOffset="1572.0899">11761 8489 49,'16'-21'36,"-5"3"0,-11 18 0,0 0-22,4 26-5,-15 5-1,5 18 0,-12-3 0,12 6-3,1-10 1,19-16-1,24-34-1,40-37 0,44-40-1,49-45-2,55-31-4,19-35-29,30-4-7,-25-10-1,-31 18-1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1T22:33:31.78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3913 16755 17,'0'0'34,"0"0"1,0 0-1,4 15-28,-9 6-2,2 19-1,-4 4-1,3 15 1,-4 8-2,-1 6 1,-1 1 0,2-2-1,-1-5-2,-1-13-4,16-1-13,-10-19-15,9-11-1,-5-23 0</inkml:trace>
  <inkml:trace contextRef="#ctx0" brushRef="#br0" timeOffset="204.0116">3959 16892 23,'-5'-15'34,"-8"-1"2,13 16-1,-5-22-28,15 12-3,5-8 0,12-2-2,5-4-1,7-7-2,5 9-4,-7-13-28,11 19-2,-14-1 0,-2 19-1</inkml:trace>
  <inkml:trace contextRef="#ctx0" brushRef="#br0" timeOffset="399.0228">3887 17183 39,'0'0'38,"12"0"0,12-11-1,-3-7-36,14-4-2,11 0-1,-4-10-12,12 15-20,-12-7-4,3 16 2</inkml:trace>
  <inkml:trace contextRef="#ctx0" brushRef="#br0" timeOffset="780.0446">4438 17108 32,'6'23'37,"-4"-4"0,1 7 0,-6-4-30,6 5-4,-2-2 1,0 8 0,-2-3 0,1 0-2,-1-5 2,0-2-1,-1-7-2,3-5 1,-1-11 0,0 0-1,13-20-1,-3-4 1,-1-3-1,3-4 0,-3-4 0,3-1 0,-3 5-1,-2 6 1,0 5 1,-1 6-1,-6 14 1,12-12-1,-1 9-1,3 2-1,9 2-2,-1-1-4,16 10-10,-14-10-18,17 7-3,-11-7 0</inkml:trace>
  <inkml:trace contextRef="#ctx0" brushRef="#br0" timeOffset="984.0562">4943 17150 37,'12'-4'37,"-12"4"-1,0 11 1,0-11-32,5 26-1,-2-4 0,2 3-1,-3 9 0,1-5-2,0 2-1,-2-4-1,4-2-3,-5-25-12,9 12-20,-5-30-3,12-10 2</inkml:trace>
  <inkml:trace contextRef="#ctx0" brushRef="#br0" timeOffset="1128.0645">5042 16784 40,'-23'-10'37,"-7"-2"0,8 18-1,0 2-32,6 2-7,18 9-26,-2-19-7,17 18-1,4-17-1</inkml:trace>
  <inkml:trace contextRef="#ctx0" brushRef="#br0" timeOffset="1976.113">5477 17137 32,'-22'-7'36,"5"5"3,-9-3-3,3 11-27,-11 1-4,6 5 0,-4 8-2,4 7 2,5 0-1,4 8-1,3 1 0,7-1 0,6-5-1,9-3 0,12-8 0,6-7-2,11-18 0,6-12 0,8-15-1,2-9 1,1-14-1,-3-8 0,-3-10 0,-4-1 0,-12 5 0,-7 8 1,-8 3 0,-7 13 0,-5 12 0,-5 20 0,2 14 0,-18 28 0,5 12 0,3 12 1,-1 13-3,2 6 0,9 11-4,-3-9-19,21-1-13,-6-17-1,18-7 0</inkml:trace>
  <inkml:trace contextRef="#ctx0" brushRef="#br0" timeOffset="2832.1619">5967 17116 53,'-14'0'42,"-11"0"-3,9 13 2,-2 0-36,0 6-1,2 1 0,4 3-1,8-1-1,3 0-1,5-5 0,7-3 0,4-8-1,6-6 0,3-6-1,5-7 0,-5-2 0,-1-6 1,-2-2-1,-2-2 1,-6 1 0,-4 4 0,-5 6 0,0 2 0,-4 12 0,0 0 1,0 0-1,-2 12 1,4 8-1,-1 4 0,3 1 1,0-4 0,5-1-1,7-5 1,2-8-2,5-7 0,3-11 1,2-4-2,0-7 1,0 2 0,0-3 0,-8 0 0,-5 4 1,-6 4 1,-9 15-1,5-13 1,-5 13 0,-19 25 1,8-9-2,0 5 2,0 5-1,4-3 1,4-1-1,7-2 0,6-11 0,4-8-1,8-7 0,0-4-1,5-9 0,2-1 1,-4-5-1,2 1 0,-6 2 1,-3 3 0,-5 3 0,-4 9 1,-9 7-1,0 0 0,7 30 1,-14 9-1,-3 14 0,-1 11 0,-1 13 0,-6 4 1,18-81-1,-10 89 0,10-89-1,-20 83 0,20-83 4,-10 74-1,-12-26-2,18-14 0,4-34 1,0 0-1,-9-31 2,17-11-1,-7-17-2,12-7 1,-11 1 2,4 4-1,1 1-1,1 8 0,7 2-1,4 7-3,9 13-9,-8-6-24,26 15-4,-13-4-2,19 6 0</inkml:trace>
  <inkml:trace contextRef="#ctx0" brushRef="#br0" timeOffset="2998.1714">6986 17160 77,'-24'23'46,"7"0"1,-3-18-6,20-5-38,0 0-9,-5-26-31,25 8-6,-6-10-4,9 3 3</inkml:trace>
  <inkml:trace contextRef="#ctx0" brushRef="#br0" timeOffset="6798.3888">7559 16860 54,'37'-17'40,"10"1"-1,-4-7-1,2 7-37,1 1 0,6 2-1,-6 6 1,-6 7 0,-10 5-1,-5 7 2,-14 4-2,-5 7 1,-10 6-1,-6 5 1,-6 3-1,-6-2-1,1 0 1,-1-4-2,6-4 2,8-8-1,9-5 1,9-8-1,16-3 1,5-3 1,8-1-1,8 0 1,-1 2 0,0 4-1,-6 2 1,-7 6 2,-11 5-3,-12 5 3,-15 8-3,-9 4 2,-7 1-2,-10 4 1,-2-2-5,-5-9-8,15 1-26,-2-19-2,25-11 0,-13-9 1</inkml:trace>
  <inkml:trace contextRef="#ctx0" brushRef="#br0" timeOffset="7136.4081">8559 16918 50,'0'0'39,"-14"16"-1,-5 1 0,0 10-36,-8 4 1,3 10 1,-4 9-1,9 8 0,3-1-1,13-2 0,6-5 0,14-6 1,7-12-1,11-13-1,12-20 1,5-15 0,3-13-1,-5-15 0,1-6 0,-13-6-1,-10-5 1,-17 3-2,-15 6-2,-16 8-1,-13 12 0,-15 8-1,-3 20-4,-13-4-23,12 26-7,2-3-3,20 4 3</inkml:trace>
  <inkml:trace contextRef="#ctx0" brushRef="#br0" timeOffset="7993.4572">9510 16929 43,'0'0'38,"0"0"1,0 23-2,-15 2-33,0 8-1,-8 4-1,0 14 3,-5 4-2,2 6 0,-1-4-2,2-8 2,7-5-1,7-7 1,4-13-2,7-24 1,17-2-1,3-23 1,11-18 0,3-8-2,3-12 2,2-6-1,-2-4 1,0 1-1,-6 8 0,-3 8-1,-6 11 1,-6 13-1,-3 9 1,-3 14-1,-10 9 0,18 18 0,-10 12 0,-1 10 1,2 7-1,4 6 0,-1 8 0,6 2 0,-1 3-2,-2-6-3,8 1-17,-8-17-18,4-6-1,-9-13 0,0-7 0</inkml:trace>
  <inkml:trace contextRef="#ctx0" brushRef="#br0" timeOffset="8477.4848">9647 17211 66,'0'0'44,"0"0"-3,16-3 2,8-6-41,11-1-1,6-7 0,6-2 0,5 1 0,2-2-2,-3 3 2,-9 4-1,-3 4 1,-12 3 0,-8 10 0,-19-4-1,10 25 2,-15-3-1,-7 4 0,-1 9 1,-2 1-1,3 2 1,-2-6-1,9-1 1,5-11-2,0-20 1,28 3 0,3-20-1,7-14 0,6-5-1,4-7 1,-1-3-1,0 6 1,-7 2-1,-7 12 1,-14 13-1,-19 13 1,12 11 1,-21 12-1,-5 11 0,-2 7 0,-2 2 0,5 3-2,6-9 0,10-3-1,8-15-6,23-3-6,-9-23-19,28-4-7,-4-15-2,14 0 4</inkml:trace>
  <inkml:trace contextRef="#ctx0" brushRef="#br0" timeOffset="8961.5125">10820 17133 38,'10'-9'39,"-16"-1"1,6 10 1,-22-16-20,22 16-12,-31-6-2,12 6-3,-4 3 0,3 9 0,-1 3-2,3 11 2,-1 10-2,4 3 1,2 1-2,8 2 2,8-5-2,8-9-1,11-12 0,5-17 0,13-18 1,3-12-1,1-7-1,5-8 0,-3-5 0,-6 1 0,-9-3 0,-7 16-1,-5 2 0,-8 20 0,-11 15 1,-11 12 2,-6 26-2,-5 22 2,-5 26-1,10-35 2,-5 7 0,4 7 0,-4 10 0,-1-6-1,-4 9 0,7-3-1,-3 1 1,-2-8 0,1-4 1,7-13-4,17-51 3,-36 78-1,36-78 1,-11 37 1,-3-60-4,18-42 1,9-36-3,11-15 1,5-8-4,-1 8-20,15 26-17,-11 18-1,11 14 2,-6 8-2</inkml:trace>
  <inkml:trace contextRef="#ctx0" brushRef="#br0" timeOffset="9878.565">11709 16912 72,'-1'10'40,"-7"3"-1,3 22-13,-4-3-24,3 12 1,-3 11-2,2 10 2,0 4-1,-1-2-1,5 1-2,-1-7-3,11-2-30,-5-18-5,10-15-1,5-22 0</inkml:trace>
  <inkml:trace contextRef="#ctx0" brushRef="#br0" timeOffset="10365.5928">12011 16846 63,'-3'18'43,"3"-18"-3,23 3 2,4-16-39,14-4-1,13-2-1,0 0 1,3 2-1,-9 4 0,0 5-1,-13 8 0,-13 7 0,-13 8 1,-10 9-2,-11 8 2,-8 5-1,-5-1-1,-5 3 1,3-6 0,4-3 0,9-7-1,8-7 1,6-16 0,18 9 0,4-9 0,7-1 1,1 2-1,1 2 1,-3 4 0,-7 8 0,-6 8 1,-12 7 0,-11 10 1,-8 2-2,-11 8 1,-5-3-1,-4-3 0,-1-1-2,4-12-1,18 0-17,-3-27-22,18-4-2,15-28-1,16-10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1T22:09:46.78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1378 3064 74,'6'-52'37,"-1"14"-1,-8 5 1,4 16-26,-1 17-7,-8 20 0,4 15 0,4 19-1,-6 15-1,5 14-2,0 13 0,1 5-1,4 3 0,-3-7-3,9-3-3,-13-21-22,15-4-7,-7-20 0,3-14-1</inkml:trace>
  <inkml:trace contextRef="#ctx0" brushRef="#br0" timeOffset="539.0309">967 3109 100,'-26'-22'39,"13"-5"-1,28 7 0,12-8-36,29-8-1,23-8 0,11-5 1,20-4-1,8 0-1,4 6 0,-8 2 0,-9 10-1,-11 10 1,-15 15 0,-15 11 0,-21 17 0,-13 11 0,-15 14 0,-9 13 0,-14 12 2,-3 15 0,-7 9-1,-2 10-1,-2 0 1,0 1 0,0-3 0,9-5 0,2-16 0,4-12-1,7-18 1,4-16 0,8-20 1,9-17-2,5-18 1,5-15 0,1-12 0,8-9 0,-5-6 0,3-2 0,-7 5-1,-3 11 1,-6 10-1,-4 13 1,-4 19-1,-3 12-1,-8 20 1,-3 13-1,3 12 0,-6 7-2,7 9 0,-2-2-3,7 7-5,-5-18-25,21 3-3,1-25 0,13-3 0</inkml:trace>
  <inkml:trace contextRef="#ctx0" brushRef="#br0" timeOffset="902.0516">2692 3384 103,'-1'28'38,"3"-16"2,20 7-5,2-14-32,12-5 0,5-9-1,9-7 1,2-8-2,1-4 1,-7-10-2,-6 0 3,-12-5-2,-10 5 0,-16 1 0,-10 9 0,-16 11 0,-7 11 0,-10 19 0,-2 9 0,-4 17 1,2 8-2,4 11 2,16 0-1,7-1-1,15-8 0,17-8 0,21-18-4,34 1-16,6-30-19,26-1-4,0-21 1,20-3-1</inkml:trace>
  <inkml:trace contextRef="#ctx0" brushRef="#br0" timeOffset="1831.1048">4502 2614 98,'0'0'37,"10"-27"3,29 5-5,18-11-34,11 0-2,14-4 2,5 8-1,0 4 1,-5 10 0,-10 14 0,-12 11 0,-18 15-1,-19 13 2,-18 13-1,-24 11 0,-13 5 0,-10 4 1,-8-3-2,2-6 1,3-10 0,12-9-2,17-16 1,17-8 1,22-15-1,17-10 0,19 0 0,11-6 1,7 2-1,4 6 1,-5 5 0,-10 13 0,-17 15 0,-20 14 0,-21 9 0,-25 10 0,-24 7 1,-13 4-1,-10-4 1,-8-2-2,-1-8 1,4-10-2,10-10 0,10-13-4,18-1-11,8-30-22,23 5-3,8-29 1,20 3-2</inkml:trace>
  <inkml:trace contextRef="#ctx0" brushRef="#br0" timeOffset="2405.1376">7161 2237 81,'2'-26'38,"-2"26"0,-26-12 0,-2 32-21,-19 7-14,-5 16 0,-8 8 0,-2 9 0,1 5-1,8 5 2,10-1-3,20-8 1,23-9-2,19-10 1,23-7-1,15-10 0,15-3 0,9-6 0,1-3 0,-5 3 0,-11 3 1,-14 8 0,-22 9-1,-21 11 1,-20 5 0,-22 8 0,-12 1 0,-9 3-1,-9-5 0,5-10-2,8-7-1,16-23-4,30-6-25,9-35-6,38-8 0,11-32-2</inkml:trace>
  <inkml:trace contextRef="#ctx0" brushRef="#br0" timeOffset="2634.1507">8084 1837 103,'-24'35'39,"2"25"0,-14 11-1,8 26-37,0 14 0,7 19 1,-2 6-1,4 8 1,4-3-3,1-7 0,9-10-4,-5-34-20,12-2-13,-7-34 1,11-10-1,-4-28-1</inkml:trace>
  <inkml:trace contextRef="#ctx0" brushRef="#br0" timeOffset="3168.1813">7624 2734 105,'-19'-4'40,"22"20"-1,-3-16 0,38 10-33,5-3-5,17-4-1,15 0 1,10-4 0,7-1-1,5-2-1,0 3 1,-11-1-1,-6 5 0,-17 0 1,-12 4-1,-17 5 1,-14 0 1,-21 5-1,-20 0 1,-13 7 1,-12 0 0,-3 5 0,-10 3 0,3 5 0,1 0-1,5 0 1,13 0-1,13-5 0,15-2-1,14-8 0,17-11 0,11-13 0,17-10 1,8-10-1,4-9 0,1-7 1,-3-7-1,-8-2 0,-10 4 1,-10 0-1,-14 11 1,-11 3-1,-7 9 0,-5 10 0,-9 10 0,0 11 0,0 11 0,-1 9-1,6 4-1,2 8 0,12 1-2,6-5-2,23 6-18,-1-31-14,25-3-2,-1-24 0,20-6-1</inkml:trace>
  <inkml:trace contextRef="#ctx0" brushRef="#br0" timeOffset="3386.1937">9367 2062 91,'-27'30'41,"-22"15"0,6 29-1,-10 7-26,8 21-10,8 4-2,7 5 1,10-1-3,8-8-1,15-6-4,0-20-6,17 0-27,-13-30-2,13-1 1,-13-29-1</inkml:trace>
  <inkml:trace contextRef="#ctx0" brushRef="#br0" timeOffset="3581.2049">8974 2742 109,'-18'-1'42,"17"17"-1,1-16-1,19 20-37,12-11-2,15-8-2,17 0-3,1-17-20,23 17-15,-4-18 0,14 14-1,-13-14-2</inkml:trace>
  <inkml:trace contextRef="#ctx0" brushRef="#br0" timeOffset="3934.2251">9581 2893 100,'-26'20'40,"22"4"0,4-24-1,28 9-38,14-14 1,19-7 0,4-8 0,9-4-2,2-8 0,-5-3 0,-8-2-1,-14 0 1,-13 4 0,-17 3 1,-23 5 0,-12 9 2,-25 11 0,-11 16-1,-10 8 1,-8 9-1,-1 12 0,3 6 0,13 5-1,8 1-2,24-2-1,16-10-2,30 2-5,11-23-27,34 4-4,6-23 0,27 0-2</inkml:trace>
  <inkml:trace contextRef="#ctx0" brushRef="#br0" timeOffset="4234.2422">10502 2646 109,'-57'30'42,"-6"-6"1,21 11-2,3-6-39,17-1 0,15-5 0,22-8-2,14-4 1,18-5-1,8-1 0,-1-2 1,0-1-1,-5 4 0,-16 7 0,-14 4 0,-19 9 0,-15 6 1,-18 4-1,-8 6-1,-4 4-1,-6-4-3,10 11-18,-4-28-15,19 7-2,2-23-1,24-9-1</inkml:trace>
  <inkml:trace contextRef="#ctx0" brushRef="#br0" timeOffset="4798.2745">11877 2650 107,'-12'-19'38,"12"19"1,-33-2-5,5 17-30,-1 4-1,1 11 0,-3 8 0,1 9 0,5 3-1,10 4 0,7-2-1,13-4 1,17-8-1,10-6-1,12-15 1,14-12 0,2-11-1,6-14 1,-2-9 0,-9-12-1,-9-11 0,-12-7-1,-16 2 1,-13 0 0,-15 2-1,-13 2-2,-8 11 2,-6 10-1,0 14-1,0 7 0,10 14-4,3-4-17,30 21-15,8-14 3,32 13-3,11-13-1</inkml:trace>
  <inkml:trace contextRef="#ctx0" brushRef="#br0" timeOffset="5110.2923">13365 1782 102,'-41'-56'39,"1"29"3,-16 10-3,7 28-34,-13 20 0,-1 27-2,-4 14 1,-1 31-3,6 11 1,5 12-1,7 5 0,11 1 0,12-10-2,8-10-1,19-10-3,1-30-4,25-4-28,-13-33-2,14-8 0,-12-28-1</inkml:trace>
  <inkml:trace contextRef="#ctx0" brushRef="#br0" timeOffset="5264.3012">12546 2637 114,'-39'-27'41,"20"21"1,7-9 0,24 9-34,17-2-6,25-2-3,29-1-4,12-15-17,35 15-16,3-12-4,30 14 1,-3-7-3</inkml:trace>
  <inkml:trace contextRef="#ctx0" brushRef="#br0" timeOffset="6052.3462">14400 2073 97,'-9'18'38,"-5"1"1,8 22-1,-13 6-37,11 13 1,-2 6 1,-3 11 1,-2 6-1,0 0 1,-1-4-2,2-6 1,5-15-1,0-9 0,5-12-1,6-14-1,-2-23 1,16-7-1,1-24 1,2-13-2,2-17 2,1-15-2,-1-14 1,2-9 0,-8-1 0,0-4-1,-4 13 1,-6 10 2,-2 14-2,-1 17 1,-4 22-1,2 28 1,0 0-1,0 19 0,9 11-1,5 7 0,9 3 1,11 2-1,11-6 1,8-7 0,9-10 1,5-7 0,0-11 0,0-11 1,-2-9-1,-4-7 0,-8-5 1,-8-4-1,-5-2-1,-7 1 2,-7 4-2,-7 7 1,-5 6 1,-14 19-2,0 0 0,4 23 0,-18 15 0,-5 19 0,-3 12-2,-4 14 1,4 7-1,4-1 0,11 3-2,5-5-3,26 4-15,-3-31-13,25-3-6,-5-26 3,25-4-3</inkml:trace>
  <inkml:trace contextRef="#ctx0" brushRef="#br0" timeOffset="6462.3697">15680 2442 116,'-38'-12'40,"6"21"1,-16-4-4,7 19-33,2 7-1,7 8 1,4 4-2,7 4 1,8 1-2,11-4 1,9-6-2,13-4 0,5-10 0,7-10 0,5-8 2,5-17-2,2-12 0,1-10 0,0-11 0,-6-5 0,-4-9 0,4 0 0,-10 3 0,-4 9-2,-7 6 2,-5 14-1,-13 26 1,0 0 0,-4 19-1,-5 17 2,-4 9-1,4 6 0,4 5-2,10-5-1,15-5-3,7-20-10,30 5-14,-3-35-11,20-2 1,-3-29-3,15-3 2</inkml:trace>
  <inkml:trace contextRef="#ctx0" brushRef="#br0" timeOffset="6683.3823">16751 1670 114,'-40'11'41,"2"30"0,-17 11-1,9 20-38,4 9 1,7 19-2,5 5 0,6 5 0,8 3-2,4-1-1,6-10-3,-4-8-2,15 0-20,-17-37-11,13-5-1,-10-32-4,10-9 3</inkml:trace>
  <inkml:trace contextRef="#ctx0" brushRef="#br0" timeOffset="6878.3935">16234 2280 116,'-28'-11'42,"16"24"0,12-13-1,0 0-38,29 4-2,23-10-1,21-6-2,15-6-2,20 4-9,-5-28-21,20 15-7,-14-22 0,7 9-1</inkml:trace>
  <inkml:trace contextRef="#ctx0" brushRef="#br0" timeOffset="7089.4055">17353 1627 115,'-42'16'42,"11"22"0,-16 4-1,7 14-39,0 11 1,4 9-2,-6 8 1,5 12-2,2 1 0,6 1 0,1-2-3,1-5-1,15 0-9,-9-25-20,25 1-8,-8-29 2,17-6-4</inkml:trace>
  <inkml:trace contextRef="#ctx0" brushRef="#br0" timeOffset="7292.4172">16725 2370 116,'-23'4'43,"-2"-8"-1,26 16-1,12-8-39,21-1-2,18 0-1,13-2-2,16 6-4,7-19-13,23 19-20,-12-17-2,11 9 0,-17-16-1</inkml:trace>
  <inkml:trace contextRef="#ctx0" brushRef="#br0" timeOffset="7965.4556">17356 2463 109,'-32'35'42,"7"-18"-2,30 6-9,19-14-30,18-5 0,10-9 1,12-5-2,9-8 0,2-8-2,-1-6 2,-9-4 0,-8-3 0,-8-2-1,-16 2 2,-14 2 0,-16 4-1,-13 9 2,-13 10-1,-15 8 0,-13 12 0,-9 15 1,-6 10-1,1 11 1,3 8-1,13 6 2,11 2-2,17-1 2,22-4-3,21-7 2,19-11-2,14-7 2,13-11-2,6-10 0,4-7 0,2-7-1,-8-2 1,-6-9-1,-10 4 1,-13-5 0,-14 9-1,-10 5 1,-19 5-1,4 14 1,-18 8 0,-6 6-1,-2 8 1,-2 1-1,4 4 1,2-2-1,5-3 1,4-12-1,9-9 2,0-15-1,8-1 1,6-13-1,1-15 1,7-9 1,-3-7-2,5-6 0,0-6 0,0 0 0,4-1 0,0 6 0,0 5 0,1 10-1,4 10 0,0 5-3,8 27-10,-12-17-10,23 32-12,-10-11-6,15 13-1,-5-5-1</inkml:trace>
  <inkml:trace contextRef="#ctx0" brushRef="#br0" timeOffset="8115.4642">19004 2626 119,'-31'3'38,"6"-13"-1,25 10-28,0 0-48,25 107-4,2-106-1</inkml:trace>
  <inkml:trace contextRef="#ctx0" brushRef="#br1" timeOffset="12286.7028">1882 4136 45,'-17'1'30,"6"1"2,11-2-2,0 0-17,-14-4-4,14 4-2,13-3-2,1 3-2,3-3 0,9 3-1,3-3 0,14 3 0,7-2-1,12 2-1,9-1 1,14-3-1,8 2 1,11-2-2,11-3 2,16-1-1,11-6 1,10 1-2,9-6 1,16 2 0,9-3 0,5 3 0,8 0 0,6 3 0,7 0 0,7 0 1,11 1-1,4-2 1,11 0 0,13-3-1,16-2 1,7 0 0,18-3 0,7-3-1,7 4 1,4 0-1,3 1 0,1-3 0,3 3 0,0 1 0,9-2 0,4-2 0,11 0 1,4-2-1,10 1 1,7 1 0,-2-2 0,2 4 0,-3 2 0,-4 1 1,3 1-2,-6-1 2,-5 3-2,2 0 2,-8 0-1,-3 0-1,-7-2 1,-2 2 0,-13 0-1,-1 1 1,-16 4-1,-7 0 0,-14 3 0,-12 4 0,-16 1-1,-18 6 1,-19-1 0,-20 1 0,-21 1-1,-23-1 2,-25-1-1,-22 1 1,-23-3-1,-25-1 1,-17-1-1,-18-2-2,-16 3-1,-16-13-17,6 14-18,-31-8 0,10 6-1,-10-9-1</inkml:trace>
  <inkml:trace contextRef="#ctx0" brushRef="#br1" timeOffset="29225.6717">6123 9440 71,'-28'8'38,"4"11"0,-13 1-1,7 12-30,-3 1-1,5 9-1,1-3-1,16 4 0,2-6-3,15-4 0,11-10-1,12-12 0,8-9-1,8-10 0,3-10 0,-1-10 0,-3-2 0,-7-6 0,-8 2 0,-9 0 0,-11 3 2,-10 7-1,-8 0 1,-4 10 0,-3 3 1,1 4-1,3 3 0,12 4 0,0 0 0,0 0 0,23-2-2,2 3 1,7 1 1,0 3-1,-2 3 0,0 3 1,-6 7-1,-8 3 1,-6 6 0,-9 3 0,-7 1-1,-1 3 1,-5-6-1,-3-1 0,5-9 1,1-3-1,9-15 1,0 0 0,8-26 1,8-3-2,4-8 2,3-1-2,5-5 1,-1 2-2,1 4-2,-2 1-2,3 22-13,-7-10-18,8 20-1,-6-6-2,12 13 0</inkml:trace>
  <inkml:trace contextRef="#ctx0" brushRef="#br1" timeOffset="29585.6923">7271 9281 95,'-28'-10'39,"14"18"1,-10-6-3,4 10-32,1 2 0,9 8-2,5 1-1,5-1-1,5 2 0,9-2 0,9-3 0,5 0-1,1 0 1,1-3 0,-2 2 0,-5 3 1,-5 2-1,-10 2 0,-9 4 0,-6 0 0,-7-1-2,-3 1 1,-1-6-1,-2-8-2,10-5-4,-9-23-14,19 13-9,10-32-5,8 5-4,-2-18-1,12 4 2</inkml:trace>
  <inkml:trace contextRef="#ctx0" brushRef="#br1" timeOffset="29750.7017">7393 9223 102,'-22'1'40,"22"-1"0,0 0-1,0 0-37,24-16-4,0-8-12,25 13-12,-9-15-8,18 8-4,-3-7-2,11 8 0</inkml:trace>
  <inkml:trace contextRef="#ctx0" brushRef="#br1" timeOffset="30090.7211">7849 9177 99,'-14'8'40,"14"5"0,0-13-1,24-12-35,5 3-1,8 2 0,3-2-1,-2 5-1,-2 3 1,-5 6 0,-11 8-1,-10 6 1,-11 5-1,-9 10 1,-11 1-1,-7 7 0,-8 2 1,-3 1 0,1-3-1,-1-1 0,7-4 0,9-5 0,12-8-1,13-7 0,17-9-3,14-10-2,19 3-12,-2-27-7,27 13-8,-11-24-9,19 4 0,-5-17-3</inkml:trace>
  <inkml:trace contextRef="#ctx0" brushRef="#br1" timeOffset="30381.7378">8355 8891 78,'11'-14'41,"16"15"-1,1-4 2,13 14-19,-2 0-19,4 9 0,-4 8-2,-4 11 1,-13 7-2,-6 11 0,-12 4-1,-16 3-2,-6 7 0,-18-5-2,1 11-16,-22-22-15,11 4-5,-12-16 0,9-1-2</inkml:trace>
  <inkml:trace contextRef="#ctx0" brushRef="#br1" timeOffset="30874.766">6136 8875 76,'-60'7'39,"-7"28"-1,-9 22 1,1 35-31,-6 16 0,8 27 0,3 8-3,22 14 0,12-3-3,26-13-1,29-14-5,19-35-14,48-4-19,13-34-2,29-14-3,4-28-2</inkml:trace>
  <inkml:trace contextRef="#ctx0" brushRef="#br1" timeOffset="32661.8682">8308 9768 104,'-33'-37'39,"12"22"0,-1 4-2,9 9-39,17 14-16,-4-12-19,37 8 0,0-10-2,17 3-1</inkml:trace>
  <inkml:trace contextRef="#ctx0" brushRef="#br1" timeOffset="33356.908">9109 9753 119,'-29'-15'40,"12"19"0,-3-5-5,20 1-35,-2 17-3,11-16-10,27 21-12,-13-15-14,23 13 1,-7-7-2,7 9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1T22:20:49.85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10428 14075 53,'-51'23'37,"-11"7"0,-4 15 0,-1 5-34,-2 9 2,3 0-3,9 1 2,9-6-2,20-1 1,15-12-1,18-11-1,19-11 0,20-8 0,11-5-1,9-4 1,2-1-1,0 10 0,-9 5 1,-12 10-2,-16 15 2,-18 15-2,-20 10 2,-18 11-1,-12 2 0,-12 1 1,-2-7-1,4-8 1,9-11-3,6-21-2,25-7-5,9-26-30,26-16 1,13-20-3,19 0 1</inkml:trace>
  <inkml:trace contextRef="#ctx0" brushRef="#br0" timeOffset="364.0209">10854 14748 60,'0'0'40,"-16"0"-2,-2 4 2,0 10-37,-3 5-1,6 13 1,-6 5-1,0 13 1,2 5-1,3 6 0,5-4 0,7 0 0,9-9-1,11-11 0,10-16 0,12-15-1,9-19 1,6-17-1,-1-15 0,4-10 0,-8-9 0,-5-3-1,-10 2 1,-15 5 1,-12 6-1,-12 13 0,-10 11-1,-10 16 0,-2 11 0,-6 9-2,8 9-2,-3-8-19,22 16-15,3-9-1,13-1-2,8-15 3</inkml:trace>
  <inkml:trace contextRef="#ctx0" brushRef="#br0" timeOffset="618.0354">11608 14005 72,'-13'12'41,"-12"13"0,3 29 1,-6 19-39,0 21-1,-1 16 1,-1 18-1,0 9 0,2 7-2,10-9 0,3-11-1,15-21-1,11-25-2,19-20-5,3-44-15,28-11-15,3-33-2,11-13-1,-2-25 2</inkml:trace>
  <inkml:trace contextRef="#ctx0" brushRef="#br0" timeOffset="784.0449">12058 14677 94,'-17'31'42,"-12"14"-1,2 29-14,-8 1-25,1 7-1,6 2-1,4-5-1,19-8-4,3-25-8,28 0-21,-8-31-6,18-14-3,3-27 1</inkml:trace>
  <inkml:trace contextRef="#ctx0" brushRef="#br0" timeOffset="935.0535">12096 14346 76,'-52'-48'41,"9"19"-2,-2 9 0,24 14-42,17 21-32,4-15-4,19 29-2,7-8 1</inkml:trace>
  <inkml:trace contextRef="#ctx0" brushRef="#br0" timeOffset="1400.0801">12665 14776 65,'-26'-2'42,"4"7"-1,-10-2 2,12 13-37,-17 9-2,8 13 1,-4 3-2,7 8 0,3-3-1,10 0 0,18-13-1,11-13 0,15-20-1,14-23 0,12-16 0,11-20 0,8-15 0,2-14 1,-3-12-1,-8-8 1,-6-7-1,-9 0 0,-12 1 2,-11 11-1,-11 16 0,-10 18 0,-8 30-1,0 39 1,-25 15 0,3 44 1,-7 30-2,-4 21 0,-3 11-1,6 7 0,6 0-2,11-12-7,26 1-7,-6-37-6,37 1-14,-5-30-7,26-9 0,-5-24 0</inkml:trace>
  <inkml:trace contextRef="#ctx0" brushRef="#br0" timeOffset="1569.0898">13474 15162 89,'-29'8'42,"4"2"0,-2-15-6,1-14-52,26 19-9,-20-35-7,24 18-10,-8-10-2,8 5 0</inkml:trace>
  <inkml:trace contextRef="#ctx0" brushRef="#br1" timeOffset="8158.4667">2052 8266 70,'5'-13'35,"-10"-2"-1,5 15 1,-10-20-28,10 20-2,0 0 0,0 0 0,0 25-2,0 4-1,-2 7-1,-1 16 1,-7 9-1,1 13 1,-9 6 1,1 5-1,-4 0 1,2-4-1,3-5 1,7-9-2,9-15 2,10-12-3,16-18 1,11-14 0,14-13-1,13-9 1,9-7-1,3-7-1,4 5-2,-5-4-3,3 10-28,-16-6-2,1 17-1,-17-8-2</inkml:trace>
  <inkml:trace contextRef="#ctx0" brushRef="#br1" timeOffset="8391.48">2963 8593 94,'-5'-12'36,"5"12"1,-11 8-1,-1 11-32,3 12 0,4 10-1,-4 3 0,5 6-4,6 1 1,0-6-3,12 3-13,-4-22-19,18-10-1,-5-22 0,10-8-2</inkml:trace>
  <inkml:trace contextRef="#ctx0" brushRef="#br1" timeOffset="8550.4891">3045 8295 97,'-35'-43'37,"-6"7"1,8 21-2,-2-1-32,15 20-3,13 8-3,7-12-6,30 30-27,2-17-1,26 8 0,9-8-2</inkml:trace>
  <inkml:trace contextRef="#ctx0" brushRef="#br1" timeOffset="9033.5167">3851 8393 72,'-32'-4'39,"-1"13"0,-14-6 0,3 19-13,-5-4-23,4 11 1,-7 8 0,10 3 0,4 3-2,9 1 1,12-12-1,14-3 0,14-14-1,12-12 0,18-12-1,10-9 0,9-8 0,4-4 0,2-4 0,-5 0-1,-5 6 1,-9 7 0,-9 8 0,-10 14 0,-15 17 0,-11 22 1,-17 16 0,-10 18 0,-13 23-1,-4 14 1,-4 10 0,0 4 0,0-7 0,6-12-1,9-16 0,13-16 1,12-26-1,8-25 1,13-24-1,12-20 0,8-19 0,10-10-2,6-12 0,4-11-1,4 1-3,-2-10-6,13 13-25,-21-6-3,11 16 1,-18-11-2</inkml:trace>
  <inkml:trace contextRef="#ctx0" brushRef="#br1" timeOffset="9450.5406">4558 8408 95,'0'0'39,"-28"11"1,17 2-1,-7 3-33,7-1-2,0 6 1,3 6-2,3 5-1,1 6 1,2 3 0,3 2-1,2 1 0,4-8-1,6-4 1,8-13-2,5-15 2,11-12-3,6-15 0,2-14 0,4-11 0,-1-6 1,-1-6-1,-5 1 1,-7 5-1,-8 8 1,-7 10 0,-6 13 0,-14 23 0,10 5 0,-11 18 0,-3 10 0,2 9-1,0 1-2,7 2-1,2-12-4,17 3-21,-4-22-11,19-4 0,-3-19-1,17-6 2</inkml:trace>
  <inkml:trace contextRef="#ctx0" brushRef="#br1" timeOffset="9634.5511">5423 8280 103,'-30'15'41,"4"19"0,-9 4-1,8 6-37,3 8-1,5 4 0,9 2-1,4-4-3,17-5-3,-6-19-31,24-1-3,-7-23 1,18-4-2</inkml:trace>
  <inkml:trace contextRef="#ctx0" brushRef="#br1" timeOffset="9784.5597">5434 8096 96,'-32'-61'40,"5"20"0,-2 3-2,16 20-32,3 9-6,10 9-8,13 13-28,8 1-3,24 10-1,1-2-1</inkml:trace>
  <inkml:trace contextRef="#ctx0" brushRef="#br1" timeOffset="10239.5857">6217 8418 88,'-44'-12'41,"1"9"2,-7-10-1,7 10-22,-2 9-18,6 13 0,4 10-1,3 7 2,7 8-2,14-1 0,6-1 1,13-9-1,13-13 0,15-17-1,10-16 1,11-19-1,6-15 1,3-15-1,1-11-1,-2-9 1,-6-12 0,-5-4 1,-8-2-1,-6 5 1,-10 13 0,-5 13 0,-9 16 1,-10 23-2,-6 30 0,-12 22 0,-3 29 0,-9 19 0,5 14 0,-1 11 0,9 6 0,8-2-3,11-4 0,10-19-5,19 1-12,-4-32-13,24 4-9,-5-29-1,14-5 1</inkml:trace>
  <inkml:trace contextRef="#ctx0" brushRef="#br1" timeOffset="10382.5939">7007 8584 114,'-18'12'42,"-6"-12"-2,10-3-3,4 3-66,1-19-12,19 5 1,-2-9-4</inkml:trace>
  <inkml:trace contextRef="#ctx0" brushRef="#br2" timeOffset="14376.8223">19029 3253 81,'-9'-15'39,"-16"-10"-2,4 11 2,-17-3-33,-1 11-2,-17 6 1,-3 16 0,-15 15-3,-3 16 0,-11 12 1,3 18-2,-3 11 1,5 9-1,12 0 0,14-2-1,19-5 0,21-9 0,24-13 0,20-17 0,25-18 0,16-19 0,12-14 0,7-15 1,4-14 0,-7-4 0,-7-5 0,-10-1 0,-15 2-1,-9 6 1,-15 8-1,-12 8 0,-16 15 0,0 0 1,-7 25-2,-7 5 1,-1 9-1,2 5-1,4 7-2,3-5-2,17 7-6,1-21-26,27 4-2,-2-25 0,25 4 0</inkml:trace>
  <inkml:trace contextRef="#ctx0" brushRef="#br2" timeOffset="14780.8455">19683 3710 103,'-29'-7'40,"-23"2"1,7 20-1,-13 4-37,6 11 0,3 6 0,4 12 0,10 6-1,9 0-1,12 1 0,15-4 0,15-7-1,17-14 0,10-17 1,13-12-1,5-16 0,3-14 1,2-15 0,-8-8-1,-6-1 1,-9-3 0,-11 3-1,-9 7 1,-12 5 0,-4 14-1,-7 16 0,0 11 0,-21 22 0,5 13-1,-1 9-1,3 4 0,7 10-3,5-6-4,23 6-17,-1-24-15,30-2 1,2-24-1,20-1 1</inkml:trace>
  <inkml:trace contextRef="#ctx0" brushRef="#br2" timeOffset="15144.8663">20669 3544 111,'-14'-6'40,"-22"-5"1,3 22-1,-18-1-34,3 8-3,1 8-1,9 5 0,4 3-2,11-1 1,13-3-1,15-2 1,18-8-2,12-1 1,11-6 0,4-2 1,0-2-1,-4 2 0,-3 1 0,-10 6 0,-10 5 1,-9 3-1,-14 8 1,-12 2-1,-6 0 1,-7 1-1,-5-2 0,-1-2-1,5-4-4,0-16-8,23 10-12,-7-27-14,29 8-2,0-16-3,25 8 2</inkml:trace>
  <inkml:trace contextRef="#ctx0" brushRef="#br2" timeOffset="15315.8761">21266 4219 120,'-39'6'42,"8"5"2,-1-22-7,6-13-51,26 24-22,0-28-6,10 13 1,-6-4-3</inkml:trace>
  <inkml:trace contextRef="#ctx0" brushRef="#br3" timeOffset="46055.6343">17736 3569 37,'0'0'32,"0"0"2,-2-13-1,-3-4-13,5 17-14,-5-16-1,5 16 1,-4-21-1,4 10 0,-9-3-2,4 3 1,-9-4-1,2 5 1,-7-3-3,-3 4 2,-8 1-1,-6 2 0,-8 2-1,-5 0 1,-7 1-1,-5 0-1,-4 1 1,-3-1 0,-5-4 0,-1 0-1,-3-2 1,-3-2 0,0-1 0,-5 0-1,-5 0 1,1 2 0,-6-1 0,-1 2 0,-5 0-1,-4 5 1,-2-6 0,1 5-1,-4-1 1,0 0-1,-4 0 0,-3 2 1,0 0-1,-6 3 0,-1 2 0,-4 3 0,-5 4 0,-9 3 0,-5 5 0,-7 5 0,-1 0 0,-7 1-1,-2 3 1,-5 2 0,1-2 0,-2 1-1,0-3 2,1-1-2,-1-2 1,7 2 1,-4 1-2,0-2 1,1 0 0,-2 3 0,3 2-1,-5-1 1,1 1-1,-6 5 1,2-2-1,0 3 1,-2 1 0,-7 3 0,1-3-1,-4 5 1,0 5 0,-2 2 0,-4 3 0,1 3-1,-1 3 1,2 6-1,0 1 1,8 1-1,-2 5 1,6 1-1,2-1 1,4 1 0,-1 0-1,2-1 1,1 2 0,-2 2-1,2 0 2,0 3-2,2 4 2,2 1-2,-1 5 1,6 4 0,4-1 2,5 2-1,8 1 0,6 2 0,5-1 1,0 4-2,11-1 2,8 1-1,-2 1 0,6 2 1,1-1-2,3-2 3,5-2-3,7-7 3,5-5-2,9-9 1,8-2-2,7-14 0,13-2 0,7-4 1,9-4-1,6-8 0,4-4 0,7-6-1,4-6 1,3-4-1,3-9-1,8-9-3,0 0-2,-7-21-11,19 15-16,-17-12-4,5 18 1,5-28-2</inkml:trace>
  <inkml:trace contextRef="#ctx0" brushRef="#br3" timeOffset="46837.679">4743 6340 48,'14'-13'31,"0"5"2,-8-7-4,7 14-19,-14-9 1,1 10 1,0 0-3,11-7-2,-11 7 0,0 0-2,2-14-1,-2 14-2,0 0 1,12-5-2,-12 5 0,14 13 0,-7 3 0,-3 6 0,-1 9 1,-6 7 1,-3 12-2,-4 5 3,-6 4-3,-4 1 3,2 0-2,-1-2 1,5-6-2,4-6 0,4-12 0,7-4 0,12-16-1,7-5 1,13-13-1,10-11 1,8-8-1,5-5 1,9-7-1,-2 3 0,2 2 0,-3 4 0,-6 9 0,-5 9-2,-7 9 0,-5 3-1,-2 5-2,-8-4-2,5 13-7,-13-22-11,14 8-13,-13-13 0,7 3-1,-10-12 2</inkml:trace>
  <inkml:trace contextRef="#ctx0" brushRef="#br3" timeOffset="55246.1599">6576 4270 73,'-16'-33'37,"0"8"0,-9-1 0,5 6-33,-7 8 0,0 12 0,-7 9 0,5 19-1,-9 13 1,0 18-2,-7 15 1,0 13-1,-2 9 0,6 5-1,6 1 2,7-2-2,14-13 0,12-9-1,18-20-1,15-20-2,19-18-2,5-31-10,27-6-23,-5-25 2,16-3-2,-8-18-1</inkml:trace>
  <inkml:trace contextRef="#ctx0" brushRef="#br3" timeOffset="55900.1973">6784 4701 79,'-29'10'37,"10"5"0,-7-5 0,11 4-32,-3 5-2,8 9 0,-1 2 1,4 12-1,2-3 0,4 6-1,6-7 0,4-4-1,5-9 1,8-17-2,5-12 0,8-14 1,-1-13-3,7-11 2,-3-7-1,-6-2 1,-6-3-1,-4-1 1,-9 7-1,-9 3 1,-5 9 0,-4 7 1,-2 5-1,-1 8 1,3 3 0,5 13-1,0-11 1,0 11 0,17-2 0,-3 2 0,7 0 0,-2 2 0,5 0-1,-1 4 1,1 3-1,-5 4 1,-2 2-1,-3 8 0,-6-2 1,-3 5-1,-1-2 0,-1-4 1,-6 0-1,2-7 0,1-13 0,0 0 0,0 0 0,17-11 0,-10-10 1,6-4-1,-1-4 0,2-6 0,-3-2 1,3 1-1,-2 3 0,-2 6 0,-4 6 0,3 7 1,-9 14-1,12 3 0,-5 16 0,-5 5 0,5 7-2,-2 2 0,8 1-3,-1-7-2,16 6-21,-8-25-10,17 5 1,-4-22-2,10-2 0</inkml:trace>
  <inkml:trace contextRef="#ctx0" brushRef="#br3" timeOffset="56283.2193">7748 4304 78,'-16'3'39,"-12"2"-1,5 17 1,-12-3-22,6 13-13,3 3-1,6 3 0,3 0-1,6-3 0,11-5 0,9-13-1,11-9 0,3-16 0,11-16 0,-2-15 0,7-13 0,1-14 0,-5-10 0,-2-3 1,-9-5-1,-6 1 1,-7 8-1,-9 7 0,-4 14 0,-6 16-1,-4 18 1,-3 20-2,1 22 1,0 17 0,5 16-1,4 6-2,5 7 0,6-6-2,14 3-4,-3-25-20,17 4-11,-2-23 0,11-2-1,-7-19 1</inkml:trace>
  <inkml:trace contextRef="#ctx0" brushRef="#br3" timeOffset="56944.2571">8102 4159 88,'11'-1'38,"9"-7"0,0-16 1,4-4-34,8-7-2,4 0 2,-6-3-3,-1 3 0,-7 1 0,-7 6-1,-10 5 0,-6 10 0,-12 5 0,-5 8 0,-4 9 0,-4 6 1,-1 11-2,1 7 2,-1 9-1,5 4 0,6 1-1,9-3 0,5-1 0,13-11-1,9-10 1,10-15 0,8-14 0,9-14 1,4-10-1,-2-11 2,-1-9-1,-3-3 1,-10-2-1,-4 3 1,-11 7-1,-6 7 0,-5 6 0,-4 13 0,-5 20-1,0 0 0,-10 23 1,1 9-1,3 8 0,-2 3 0,4 3 0,1-3 0,3-8 0,4-13 0,-4-22 0,22-2 0,-6-23 1,4-13-1,-3-10 1,0-7 0,2-4-1,-4 0 1,-3 5-1,-1 9 1,-6 14-1,4 12 0,-9 19 0,10 3-1,-5 20 1,4 8-1,3 6-2,-1 3-2,12 5-5,-8-20-15,22 12-14,-8-25-1,13 3 0,-3-23 0</inkml:trace>
  <inkml:trace contextRef="#ctx0" brushRef="#br3" timeOffset="57274.2759">9219 3428 105,'-29'4'41,"3"19"1,-9-6-2,8 12-36,0 2-1,9 0 0,7 0-1,6-4-1,13-8-1,7-5 0,10-6 0,6-5 0,2-4 0,-2-2 0,-3-1 0,-1 1 0,-6 6 0,-9 6 0,-9 6 0,-8 9 0,-7 6 0,-2 3 0,-4 6-1,2-4-1,3 1-3,1-20-9,21 10-19,-9-26-7,23-6 1,-6-21-2</inkml:trace>
  <inkml:trace contextRef="#ctx0" brushRef="#br3" timeOffset="57626.2961">9489 3576 95,'0'0'39,"0"16"0,5-25-6,18 1-25,-3-8-5,8-5 1,-1-5-2,5-1 1,-7-3-1,-3 1 0,-8-1-1,-6 5 0,-8 3 0,-8 4 1,-8 8-1,-7 8 0,-5 8 0,-1 11-1,-1 7 2,1 8-2,7 5 1,3 4-1,11-2 1,12-3-2,11-9-1,9-14-3,21 1-7,-4-32-19,26 5-9,-6-28-1,16 4 1</inkml:trace>
  <inkml:trace contextRef="#ctx0" brushRef="#br3" timeOffset="62233.5596">10744 3107 79,'-42'20'38,"-13"2"-2,0 19 1,-5 1-31,2 17-2,-1 1 1,9 7-2,6-4 0,12-2-2,14-7 1,15-10-2,20-14-1,17-12-1,23-8-2,3-17-6,28 4-25,-12-20 0,13 3-1,-9-14-1</inkml:trace>
  <inkml:trace contextRef="#ctx0" brushRef="#br3" timeOffset="62797.5919">10992 3381 85,'-19'7'35,"-6"0"2,5 14-1,-10-3-31,11 10-2,0 1 0,5 4-1,5-1 0,4 1 0,5-8-1,7-2 0,4-11 0,13-10-1,3-11 1,6-10-1,2-7 1,2-7-1,-5-5 0,2-1 1,-3 0-1,-8 1 1,-3 6-1,-6 5 1,-6 3-1,-1 7 1,1 2 0,-2 5-1,-6 10 1,14-12-1,-14 12 1,18 4 0,-9 7-1,2 2 0,-5 7 1,-2 8-1,-1 1 1,-7 1-1,-2 0 1,-2-4-1,4-3 0,-2-7 1,6-16-1,0 0 1,15-12-1,3-11 0,7-6 1,3-1 0,4-5-1,-3 2 1,0 4-1,-6 10 0,-2 11 0,-8 11 1,-5 8-2,-6 9 0,0 4 0,0 5-1,1 0-1,3-5-2,12 1-3,-6-20-23,23 5-6,-2-17-1,12 4 0</inkml:trace>
  <inkml:trace contextRef="#ctx0" brushRef="#br3" timeOffset="63168.6131">11868 3265 103,'-26'10'38,"-11"-8"1,9 18-1,-4-2-34,6 8-1,4-1 0,8 3-2,6-2 0,13-5 0,9-7 0,7-10 0,9-10 0,5-14 1,3-9-2,5-9 2,-2-10-1,-1-10 0,-7 1 0,2-1 0,-11 3-1,-2 4 1,-11 9-1,-7 11 0,-4 17-1,0 14 1,-18 16-1,2 20 0,-2 12-1,-1 8-2,5 7 0,2-2-4,16 10-11,-7-25-19,26 1 0,-1-25 0,20-6-2</inkml:trace>
  <inkml:trace contextRef="#ctx0" brushRef="#br3" timeOffset="63805.6495">12272 3183 69,'-14'10'38,"12"11"-2,2-21 1,2 32-10,11-28-23,6-2-1,1-8 0,8-7 0,0-6-1,4-7-1,-2-1 1,-7-4-1,-4 3 1,-5 1-2,-8 3 1,-6 5 0,-10 5 0,-5 7 0,-6 8-1,-2 9 0,-3 7 1,0 3-1,3 7 1,6 3-1,5 0 1,5 0-1,11-3 0,9-9 0,7-8 0,7-5 0,6-10 0,1-2 1,2-11 0,-1-3 0,-4-1 0,-6 1-1,-1-2 2,-9 6-1,-4 1-1,-4 7 1,-7 9 0,0 0-1,-7 12 0,-1 7 1,-2 1-1,0 2 0,1 4-1,1-4 1,8-4 0,0-18 0,17 2 0,3-13 0,4-11 0,5-6 1,0-4-1,3 1 0,-3 0 1,-6 4-1,-5 10 0,-8 5 0,-10 12 0,8 12 0,-8 2-2,-8 4 0,8 6-2,-2-3-2,16 11-10,-14-32-15,33 27-8,-7-33 0,15 7 1</inkml:trace>
  <inkml:trace contextRef="#ctx0" brushRef="#br3" timeOffset="64119.6675">13223 2909 112,'-28'-1'38,"10"15"1,-8-12-3,8 12-33,5-1-1,6 1 0,5 1-1,4-1 0,6-1 0,4 2-1,1-3 1,4 3 0,-6 0-1,4-2 1,-5-2 0,-1 2 0,-5-1-1,0-2 0,-5 4 0,-8-4-1,0 1 0,-5 1-2,4 0-1,-6-6-3,14 16-12,-16-20-19,26 8 1,-8-10 0,22-7-2</inkml:trace>
  <inkml:trace contextRef="#ctx0" brushRef="#br3" timeOffset="64487.6885">13577 2945 109,'-11'9'39,"-17"-6"0,11 14 0,-18 1-35,11 9 0,4-1-2,0 6 1,6-4-2,7 0 0,7-6 0,10-5 0,3-12 0,9-9-1,4-11 0,4-6 1,-1-7-1,0-3 0,-1 0 1,-7-1-2,-4 8 2,-7 2-2,-10 22 1,0 0 0,0 0-1,-4 16 1,-3 10-2,-1 2 1,3 5-3,4-4-1,16 8-12,-15-37-16,38 20-6,-5-30 1,19-3-2</inkml:trace>
  <inkml:trace contextRef="#ctx0" brushRef="#br3" timeOffset="64704.7009">14122 2610 108,'-16'-2'40,"10"20"3,-10-3-3,7 15-36,3 4 0,3 8-2,0 4 0,2 1-2,1 4-1,-2 0-1,2 2-2,-1-11-4,11 11-25,-20-21-7,15 4 2,-10-18-2</inkml:trace>
  <inkml:trace contextRef="#ctx0" brushRef="#br3" timeOffset="64998.7178">14016 2947 104,'0'0'38,"0"0"2,4-9-1,16 9-34,0-14-2,11 1 0,1-5 0,3 2-1,-1-1 0,4 3-1,-11 4 1,2 3-1,-10 8 0,-9 9 0,-7 5-1,-3 7 1,-3 1-1,-4 4-1,2 3-1,-6-4-1,6 4-3,0-15-7,19 7-21,-14-22-6,17 4 1,-1-21-2</inkml:trace>
  <inkml:trace contextRef="#ctx0" brushRef="#br3" timeOffset="65139.7258">14404 2648 110,'0'0'38,"-22"-7"-2,22 7-5,7 17-66,-7-17-1,15 17-2,-1-12 0</inkml:trace>
  <inkml:trace contextRef="#ctx0" brushRef="#br3" timeOffset="65741.7603">14746 2701 108,'-15'24'40,"-16"0"1,10 11-2,-10-1-33,10 7-2,2-4-2,5-4 0,6-2-1,8-8-1,10-2 0,7-11 0,4-9-1,2-12 0,5-6 0,-2-8 0,2-7-1,-6 0 1,0-5 0,-4 2 0,-4 5 1,-3 0-1,1 10 2,-1 8 0,0 1 0,1 8 0,2 3 1,1 4 0,2-1-1,-1 8 1,-1 1-1,1-3 0,-4 9 0,-3-1 0,-4 4 0,-7 0-1,-4 6 1,-6-3-1,3-2 1,-4 4-1,1-8 0,3-4 0,9-14 1,0 0-1,15-18 0,9-7 0,8-9 1,7-4-1,3-3 2,2 3-2,2 7 0,-9 6 0,-3 8 0,-6 12 0,-9 13 0,-6 6 0,-5 9 0,-1 2 0,0 8 0,-1-5-4,7 13-9,-8-24-8,28 18-7,-12-23-8,19 7-5,-2-19-2,17 3 3</inkml:trace>
  <inkml:trace contextRef="#ctx0" brushRef="#br3" timeOffset="65863.7672">15761 2846 116,'-21'-2'38,"-7"1"-11,-2-6-25,9 5-40,-1-9-2,22 11-3</inkml:trace>
  <inkml:trace contextRef="#ctx0" brushRef="#br3" timeOffset="71316.0791">3436 9542 58,'0'0'30,"0"0"-7,-16 5-2,16-5-12,0 0-1,-11 16 1,11-16-2,0 0 1,-14 14-4,14-14 0,-6 13-1,3-3-1,-3 1 0,1 4 0,1 5-1,-1 4 0,-1 6 0,-3 5 1,0 3-1,4 3 1,-5 2-1,2 2 0,-2 0 0,7 2 0,-4-1-2,2 3 0,2-1 0,2 3 1,-2 1-2,2 3 1,1 3 0,-1 1 0,4 3 2,0 3-1,2 0 0,-1 1 0,3 1-1,-1 0-1,1-3 1,2 1-1,-2 0 1,3 0-1,0 2 1,1 2 0,1-3 1,3 0 1,1 0-1,-1-1 2,2-2-2,3-2-1,-2-1 1,4-3 0,1 3 0,1 3-1,-1 1 2,5 3-2,1 0 1,0 1 1,0 0-1,3 0 1,3-3-1,2-4 1,3-1-1,4-3 0,0 0 0,1 2 0,2-1 0,1 0 1,-1 0-1,3 1 1,-2-4-1,-1 1 1,-1-4-2,3-2 2,0-3-2,3-2 1,-1-3-1,6-2 1,-1 3-1,6 2 0,-1 0 2,0 1-1,2 6 0,1 2 1,1 2-1,-1 3 1,3-2-1,2-2 0,3 0 0,2-4 0,-2 0-1,3-4 0,0-2 0,2 1 0,2 0 0,1-1 1,-1 3 0,5-1-1,0-1 1,1 0 1,4-2-1,0-3 1,-2-1-1,6-8 1,-4 0-1,2-6 1,3-4-1,0-3 1,1-5 0,4-4-1,4-3 1,1-2-1,5-3 1,0 2-1,0-6 1,7 0-1,-1 0 0,4-3 1,0-1-1,3 0 1,-3-3-1,1-2 0,-1-1 1,-1-4 0,-4 2-1,1-2 0,-5-1 1,-6-1-1,1-2 1,-10 1-1,-2 2 1,-3-2-1,-9 2 0,-7 2 0,-7-2 1,-8 2-1,-9 2 0,-5 4 0,-10-1 0,-11 3 0,-5 1-1,-5 2 1,-14 4-2,0 0-1,0 0-3,0 0-4,2 10-28,-15-7 0,5 9-2,-7-5 1</inkml:trace>
  <inkml:trace contextRef="#ctx0" brushRef="#br3" timeOffset="72232.1315">5636 14451 19,'0'0'32,"0"0"2,0 0 0,-13-21-24,13 21-2,-14-17 1,14 17-2,-15-23-1,15 23-1,-15-19-1,15 19 1,-13-15-3,13 15 0,0 0 0,0 0-1,0 0 0,23 5 0,-3 5 0,9 1 0,3 4 0,10 1 0,5-1 0,5-1 0,9-1-1,-1-4 1,-1-6 0,1 0-1,-7-7 0,0-3 0,-7 0 0,-8-1 0,-10-4 1,-5-3-1,-9-6 1,-7-10-1,-12-8 1,-4-10 0,-9-12-1,-6-5 2,-7-5 0,-1-2-1,-2 0 1,-1 9-1,4 10-1,2 11 0,6 11-2,4 9-5,19 23-23,0 0-7,0 0-1,0 0-2</inkml:trace>
  <inkml:trace contextRef="#ctx0" brushRef="#br3" timeOffset="91108.2111">1491 12276 75,'-11'-40'39,"-19"0"-2,-5 12 2,-13 1-37,-9 10 1,-12 6-1,3 15 1,-7 11 0,4 18 0,5 10-2,9 18 1,9 12-1,12 16 0,13 8-1,7 12 0,8 10 0,7 5-1,5 0-1,-1-6-2,4-4-4,-3-28-4,8 0-26,-6-33 0,7-14-1,-15-39 1</inkml:trace>
  <inkml:trace contextRef="#ctx0" brushRef="#br3" timeOffset="91322.2234">639 13144 62,'-32'0'40,"14"10"0,7-7-2,20 8-14,7-14-21,20-2-2,13-13-1,12-3-1,13-6-2,3-8-3,7 10-9,-13-12-22,7 11 0,-15-6-2,0 13 2</inkml:trace>
  <inkml:trace contextRef="#ctx0" brushRef="#br3" timeOffset="91623.2406">1382 12945 72,'-10'13'37,"7"12"-1,-5-9-1,4 9-30,4 0-2,3 6 0,-1 1 0,3 9-1,-7-3 0,4 3 0,-4-5 0,1-1 0,-1-5-1,0-7 0,-3-8 0,5-15 0,0 0-1,5-28 1,2-4-2,4-9 2,3-7-1,0-5 0,3-5 1,-2 6-1,2 9 0,-6 5-1,-2 12-2,-4 8-3,14 21-20,-19-3-12,19 7 0,-5-5-2</inkml:trace>
  <inkml:trace contextRef="#ctx0" brushRef="#br3" timeOffset="92010.2627">1886 13070 78,'0'0'39,"13"16"-2,0-23 0,21-11-35,1-6 0,3-3-1,0-5 0,4-3 0,-4-2 0,-6 2-1,-5 2 0,-13 4 0,-12 8 1,-6 8-1,-10 7 1,-7 8-1,-10 8 2,-3 15-1,-3 9 0,3 10 1,2 6 0,8 0 0,5 2-1,11-6 1,10-4-2,16-12-1,11-13-2,5-19-3,27-3-31,-8-23 0,15-2-2,-10-15-1</inkml:trace>
  <inkml:trace contextRef="#ctx0" brushRef="#br3" timeOffset="92374.2835">2411 12853 70,'-18'24'39,"11"4"0,7-28 0,9 22-27,17-31-9,6-10-1,5-7 0,8-7 0,4-6-1,0-2 0,-2 3-1,-10-1 0,-9 7 0,-9 6 0,-12 1 0,-9 10 0,-11 7 1,-7 8-1,-6 8 1,-5 6 0,-6 12 0,3 6 0,-3 6 0,8 6 1,5-3-2,9 4 1,10-4-1,12-11-1,14-5-2,7-18-4,24 0-28,-7-19-3,12 2-2,-8-14-1</inkml:trace>
  <inkml:trace contextRef="#ctx0" brushRef="#br3" timeOffset="92768.3061">2888 12679 88,'0'0'40,"13"0"-1,1-19-2,15 3-34,4-6 0,6 2 1,-2 0-2,1 2 0,-5 3-1,-5 5 1,-10 7-1,-6 6 0,-12-3 0,-4 29 0,-10-5 0,-8 11 0,-3 8-1,-2 5 1,-3 6 0,2 2-1,5-3 1,7-3-1,7-5 0,10-9 0,12-12-1,6-8 0,13-12-3,5-16-1,10 4-10,-7-23-25,8 2 1,-8-16 0,4 4-3</inkml:trace>
  <inkml:trace contextRef="#ctx0" brushRef="#br3" timeOffset="93129.3267">3412 12634 81,'-5'11'41,"10"9"-1,-5-8-1,14 5-28,-14-17-6,23 7-1,-2-13 0,6-6-2,1-7-1,5-7-1,0-1 1,-4-7-1,-4 1 0,-7 2-1,-9 3 0,-11 6 0,-11 8 0,-9 7 1,-7 14 0,-8 10 0,-3 13 1,-1 12 1,-1 11 0,6 7 0,5 4 0,11-1 0,14-8 0,14-7-2,20-20 0,14-21-3,23-12-7,2-30-6,29 0-8,-11-31-11,14-1-9,-7-13-1,2 5 2</inkml:trace>
  <inkml:trace contextRef="#ctx0" brushRef="#br3" timeOffset="103322.9098">755 14510 33,'13'-14'34,"-5"-4"1,2 9-1,-13-13-16,3 22-12,3-12-2,-3 12 0,-14 9 1,5 7-2,-5 2 1,0 4-2,-2 1 0,2 4 0,1-2 0,4-1-1,1-1 0,6-3-1,3-3 0,7-5 0,2 0 0,7-7 0,3-1 0,5-3 0,0-1 0,3 0 1,-4-1-1,2 2 0,-6 3 1,-7 6-1,-6 5 0,-9 7 0,-7 4 0,-7 3-2,-5 5 1,-4-3-1,6 0-3,-2-10-3,13 3-11,8-24-17,0 0-1,13-17 1,18-4-1</inkml:trace>
  <inkml:trace contextRef="#ctx0" brushRef="#br3" timeOffset="103637.9278">1261 14455 53,'0'0'35,"1"-16"-1,-1 16 0,-12 6-29,5 7-1,-6 4 1,7 10-1,-7 4 0,6 8-1,0 3 0,6 1 0,2-3-2,5-2-1,7-6 1,6-10-1,0-10 0,4-10 0,4-11 0,-1-10-1,-3-7 0,-2-7 1,-8-2-1,-4-6-1,-5 7-2,-12-7-3,3 21-11,-10-14-16,8 18-1,-5-5-1,8 7 1</inkml:trace>
  <inkml:trace contextRef="#ctx0" brushRef="#br3" timeOffset="103885.942">1798 13948 58,'0'0'39,"-13"-10"-2,5 22 2,-10 10-25,8 11-12,-1 10 1,4 12-2,2 8 0,4 9-2,3 2 1,5-4-3,6-2-3,-2-16-7,16-1-23,-5-24-1,11-7-1,-5-25 1</inkml:trace>
  <inkml:trace contextRef="#ctx0" brushRef="#br3" timeOffset="104082.9532">2049 14252 67,'-2'21'39,"-8"3"-1,10 15 0,-8 6-34,8 1-1,4 0-3,-2-3-1,7-1-4,-4-18-10,13 0-21,-7-24-1,12-8-1,-6-22 0</inkml:trace>
  <inkml:trace contextRef="#ctx0" brushRef="#br3" timeOffset="104224.9614">2071 13841 72,'-24'1'35,"5"11"-10,12 2-26,12 1-32,6-5-4,18 1 2</inkml:trace>
  <inkml:trace contextRef="#ctx0" brushRef="#br3" timeOffset="104630.9846">2498 14132 66,'-40'10'40,"6"14"-2,-7-5 2,9 11-33,3 1-3,12 10 1,5 2-3,11 0 0,9-6-1,11-7 0,10-12-1,4-11 1,6-18 0,2-17-1,2-14 1,-1-11 0,-5-10 0,-6-5 0,-8-5 0,-4 5 0,-9 2 0,-4 8 0,-4 10 0,-5 14-1,-1 13 1,4 21-1,-16 13-1,9 18 1,2 15-1,3 8 0,4 7-2,1-1-1,13 6-5,-7-22-22,24 2-7,-6-22-2,13-3-1</inkml:trace>
  <inkml:trace contextRef="#ctx0" brushRef="#br3" timeOffset="104831.9961">3015 14026 62,'-9'33'41,"-1"-9"-2,9 20 1,-7-9-24,7 10-13,6-5-3,3-5-3,7-5-2,-1-21-10,12-1-23,-9-25 0,10-1-2,-6-20 1</inkml:trace>
  <inkml:trace contextRef="#ctx0" brushRef="#br3" timeOffset="104969.0039">3072 13742 73,'-27'-29'38,"12"13"-1,3 5-3,12-6-49,17 21-19,5-6-2,18 4-2,3-9-1</inkml:trace>
  <inkml:trace contextRef="#ctx0" brushRef="#br3" timeOffset="105266.0209">3646 13287 64,'-22'-30'41,"3"10"-1,-9-2 1,8 14-27,-7 5-11,4 15 1,-1 12-2,2 20 0,1 12-1,1 14 0,2 12-1,5 7 1,2-1-1,5 2 0,5-1-3,5-15-2,14 1-15,-6-27-20,14-5 0,-9-21-2,8-7 1</inkml:trace>
  <inkml:trace contextRef="#ctx0" brushRef="#br3" timeOffset="105442.031">3389 13930 81,'-15'0'40,"15"0"0,14-2 0,8-8-37,5 0-3,5-8-3,16 8-18,-7-16-17,14 3-1,-9-8-1,2 10 1</inkml:trace>
  <inkml:trace contextRef="#ctx0" brushRef="#br3" timeOffset="105809.052">3813 13724 71,'-11'23'40,"-6"-4"0,7 15 1,-7-11-33,10 15-3,0-6-1,9 5-1,1-9-1,9-3-1,7-9 0,4-8 0,1-12 0,7-10-1,2-10 1,3-6 0,-5-7-1,-1 0 0,-2 0 1,-4 6-1,-8 5-1,-2 13 1,-14 13 0,10 13-1,-12 15 1,-7 15 0,-2 10-1,-2 9 0,-5 10 0,2 0-1,0-1 1,0-2 0,0-9 0,2-8 0,-3-14 0,-2-12-1,6-10-3,-11-25-15,24 9-19,-30-31 0,18 0-3,-11-16 1</inkml:trace>
  <inkml:trace contextRef="#ctx0" brushRef="#br3" timeOffset="106230.0761">4426 13554 71,'10'20'40,"-11"-5"-1,2 11 1,-5 5-35,4 4-2,-1 4-1,3 3 0,1 0-2,2-1-1,4-2-4,-1-18-12,13 4-22,-2-17 0,6-6 0,-3-17 0</inkml:trace>
  <inkml:trace contextRef="#ctx0" brushRef="#br3" timeOffset="106666.101">4537 13389 73,'-21'-19'40,"21"19"-1,-18-12 1,18 12-33,15 9-4,7-5 0,7-2-1,4 5 0,4 0-1,4 8 1,-4 4-1,-4 7 1,-9 8-1,-6 8 1,-10 4-1,-5 4 1,-8-4-1,-1 0 0,-2-10 0,1-5 0,6-13 0,1-18 0,12-4-1,2-19 0,8-12 0,2-5 0,-1-8 0,4-2 0,-5 1 0,0 7 0,-5 8 0,-4 11 0,-13 23 0,12-8 0,-8 22 0,-2 10 0,0 8-1,2 6-1,6 6-2,1-3-2,11 7-8,-10-24-13,26 7-13,-9-17-1,18-2 1,-10-20 0</inkml:trace>
  <inkml:trace contextRef="#ctx0" brushRef="#br3" timeOffset="107136.1279">5429 13455 79,'-15'-35'41,"3"16"-1,-7-5-1,4 19-33,-5 6-2,6 16 1,-7 10-2,4 11 0,0 5-1,6 3 0,1-1 0,5 0 0,6-12-1,7-4 0,4-15 0,6-13 0,6-13 0,0-11-1,4-8 1,-3-7-1,2-3 0,-3-2 0,-1 5 0,-4 4-1,-6 15 1,-1 10 0,-12 9-1,12 25 1,-11 12 0,-2 15 0,-3 15 0,-1 10 0,-1 5 0,0 3-1,-3-1 0,-3-5 0,-2-8 0,0-6 0,-3-16 1,-3-6-1,-5-11 1,-3-11 0,0-9 0,-1-14-3,5-7-3,-7-24-13,21 5-5,-12-34-8,29 4-5,-2-14-7,17 1 3</inkml:trace>
  <inkml:trace contextRef="#ctx0" brushRef="#br3" timeOffset="107319.1383">6021 13551 106,'-13'5'45,"-1"-9"-1,3-12-5,13 1-58,-15-15-14,22 12-10,-9-5-1,4 8-1</inkml:trace>
  <inkml:trace contextRef="#ctx0" brushRef="#br3" timeOffset="119522.8364">20361 4568 26,'0'0'29,"0"0"-12,0 0 8,0 0 0,6-15-10,-6 15-6,0 0-2,0 0-1,7-13-2,-7 13 0,0 0-1,12 1 0,-12-1-1,14 6-1,-14-6 1,21 13-1,-9-7 1,3 7-1,1-1-1,-1 2 1,1 2-1,3-1 1,-1 1-1,2-1 0,-1 1 0,5-2 1,0 2-1,-1 0 0,2-2 1,3 1-1,-4 1 0,1 1 0,1-1 1,-5 3-1,1-1 0,1 3 1,-1 0-1,-4 1 1,3 0 1,-2 3-1,1-3 2,-1 5-3,6-3 3,-2 3-4,3-1 4,-1 3-3,3-2 0,-2 2 0,0-2 0,0 3 0,-5 0 0,2-2 0,-3 4 0,-4-5 0,0 4 0,-2-1 0,1 1 0,-2-3 0,1 1 0,-1 4 0,0-3 0,0 4 2,2-4-2,2 3 3,-2-4-1,-1 6 0,0-4 1,-1-1-2,-2 2 2,-2-1-3,0 3 2,-4 1-2,0 0 0,-2 3 0,-1-1 0,2 1 0,1-1-1,-1 3 1,1-3 0,-1 1 0,3-1 0,-1 2 0,1-2 0,1 2 1,-2-2-1,0 1 2,0-1-2,-1 4 1,1-2-1,0 0 2,0 3-2,2-1 0,0 3 0,1 1 1,1 2-2,-1 0 2,1 2-1,0-1 0,-5 4 0,0 1-1,-2 1 1,0 1 0,-6 1-1,0 2 1,-1 1-1,0 3 0,0-3 1,2 3 0,-1-2 0,3-1 0,0 1 0,0 0 0,1-2-1,1-2 0,-1-1 1,-1 1-1,-4 2 0,2 1 1,-1 2-1,-2 0 0,-3 1 1,2 0 1,-2 0-1,-1-1 1,2 0 1,-1 0-2,1-2 1,-1 0 0,1-1 0,-1 4-1,0-3 2,-2 4-3,-1 3 1,2 0 0,-5 2 0,0 1 1,-6 1-1,2 2 1,-4-1-1,1 4 1,-2-3 0,-3 3 0,-1 0-1,2 4 1,-5-3-1,1 4-1,-5-3 0,1 1 1,-2 1-2,-2-3 2,-1 1-1,-3-1 1,4 3-1,-1-5 2,-3-1-1,4 2 0,-1-3-1,-4-1-1,2 0 1,-1-1-1,-2-2 1,-3 5-1,-3-2 1,-3 0-1,-5 1 2,2 0 3,-7 1-3,0 0 0,-1 0 0,-3-4-1,0 1 2,0 0-2,-3 2 2,2 1-4,-9-1 3,1 0 1,-6 4-2,0-2 0,-6-2 0,-3 3 0,-7-3 0,-1 1 1,-5-3-1,-3 3 0,2-4 0,-8 1 2,1-1-2,-4 2 1,-2-4-1,0-1 1,1-1-1,-2 1 0,1-3 1,-1 2-1,-4-1 1,-3 2-1,0 1 0,-3-1 1,-1-1 0,-3 1 1,-6 1-2,-1-4 1,2 1-1,0-2 2,1-1-2,-4-1 1,1-2 0,2-3-1,3-3 1,3 0 1,-1-4-1,-3-5 0,7-3 0,2-4 0,7-1 0,2-4 1,2-2-2,2-2 0,5-2 1,4-2-2,7-3 2,5-1-1,4-2 2,7-3-2,9-4 2,6 0 0,11-7-1,8-1 0,8 1 0,5-9-4,15 6-6,-12-13-25,31 13-3,-16-16-2,16 16 1</inkml:trace>
  <inkml:trace contextRef="#ctx0" brushRef="#br3" timeOffset="120478.891">16285 13940 18,'19'-28'33,"-4"1"1,-1 10-1,-7-5-20,-7 22-3,11-21-2,-11 21 0,0 0-3,0 0 0,0 0 0,0 0-1,-9 13-1,6 2 0,-6 2-1,2 13 0,-4 2-1,-3 11 1,1 5-1,-7 7 1,-2 0-1,2 4 0,-2-4 1,6-2-1,0-10 1,5-4 1,10-10-1,15-7-1,6-12 1,17-9-1,10-5 0,15-9 0,9-4 0,9-4 0,5-7 0,4 1-1,-4-1 0,-9 5-2,-2 6-3,-18-6-7,0 21-25,-25-5-3,-3 18-1,-18-4 1</inkml:trace>
  <inkml:trace contextRef="#ctx0" brushRef="#br3" timeOffset="184612.5593">15828 15502 16,'-11'-20'33,"11"20"0,-12-11-15,14 22 4,-2-11-14,5 30 0,4-8-1,14 10-1,2 6-3,8 10 0,3 0-1,7 6 0,0 2-1,3 1 0,-2 3-1,-3-3 2,-5-8-2,-4-5 1,-9-8-1,-4-10 1,-11-14-1,-8-12 0,-19-20 0,-1-7 0,-7-13 0,-4-8 0,-8-12 1,-1-11-2,-5-4 2,4-4-1,1-3 2,5 2 0,4 0-1,9 3 1,9 11-1,9 10 1,11 12-2,7 9 3,6 13-2,3 13 0,0 10 0,3 13 0,0 9-1,-4 11 1,-1 5 0,-1 7-2,-5 3 1,-3 6-1,-7-5 1,-1 2-1,-5-2 1,-4-6-1,-2-6 1,0-6 0,-1-8 0,3-3 1,4-8-1,6-2 1,6 0 0,10-4 0,6 1 1,5 0-1,7 1 0,3 4 0,4 0 0,0 0-2,1 0-1,-5-5-3,7 6-12,-14-18-20,5 5 0,-11-14-3,-1-1 1</inkml:trace>
  <inkml:trace contextRef="#ctx0" brushRef="#br3" timeOffset="184995.5812">16485 15614 55,'0'0'38,"28"16"-1,-9-22-1,9-3-32,6-11-2,6-10 0,-3-8 0,2-7 1,-5-4-1,-7-1 0,-8-1-1,-10 6 1,-14 7-2,-11 11 2,-9 9-2,-10 14 1,-6 9-1,0 15 1,-1 9 0,5 11 1,7 7-1,12 2 0,10 0 0,13-5 0,10-7 0,12-11-2,11-14 1,5-14-3,9-14 1,0-14-2,8-8-4,-7-20-14,8 11-14,-15-14 0,3 9-3,-16-1 3</inkml:trace>
  <inkml:trace contextRef="#ctx0" brushRef="#br3" timeOffset="185273.5971">17054 15000 62,'-19'16'38,"23"5"0,-8-6 1,18 12-33,-5-1-2,15 3 1,-4 1-2,12-5 0,-3-3-1,3-2 0,-2-12-1,1-9 0,-4-15 0,-7-9 0,-7-13 0,-5-7-1,-8-7 1,-7-5-2,-4 0 0,-6 2-2,-2 8 0,-4 3-3,9 21-3,-9-6-23,23 29-6,-15-14-1,15 14 1</inkml:trace>
  <inkml:trace contextRef="#ctx0" brushRef="#br3" timeOffset="186198.65">17529 14827 67,'21'2'38,"-21"-2"0,18-15 0,-8-9-35,2-3 0,-3-8 0,-2-2 0,1-3-1,-4 3 0,-4 5-1,-5 7 1,-4 14 0,-4 12-1,-4 14-1,1 10 2,-2 8-1,4 7-1,5 3 1,7 0-1,4-6 1,7-4-1,5-14 1,7-11-2,6-12 1,4-14 0,4-9 1,-3-15 0,2-3-1,-1-7 0,-1 4 0,-8-1 0,-4 5 0,-6 5 0,-4 11-1,-5 7 1,-1 9-1,-4 12 1,0 0 0,13 19 1,-4 2-1,2 6 1,7 4-1,1 2 1,5-3-1,-1-3 0,2-7 1,-2-7 0,-5-11 0,-4-8 0,-6-11 0,-5-10 0,-11-8 1,-6-8-1,-8-2 0,-6-6-1,-3 2 1,0 4-1,4 4 0,-1 8-1,8 7 1,3 7-1,12 5 0,9 4-1,10 2 0,4-4-1,11-1-2,3-11-1,11 0 0,-3-13-1,6 0 1,-4-6 1,-3 7 0,-8 1 4,-5 6 2,-4 12 2,-14 5 1,-8 12 3,-3 21-1,-6 4-1,-6 0 1,3 6-1,0-2-2,4-2-1,3-4-1,9-10 0,-4-13 0,25 8 0,1-17-1,4-3 0,3-3 1,6 3-1,0 1 1,-1 10-1,-2 10 1,-1 11 0,-6 12 0,-6 12 0,-8 5 0,-6 5-1,-2-2 0,-7-7-2,4-2-4,-15-24-10,17 3-19,-6-22-5,-6-19-2,3-14 0</inkml:trace>
  <inkml:trace contextRef="#ctx0" brushRef="#br3" timeOffset="186678.6774">18650 13872 82,'10'-20'40,"14"1"-1,-15-17-4,6 1-29,1-7-2,4-3-2,-7 0 0,0-2-1,-1 2 0,-5 5-1,-5 5 0,-5 11 0,-6 11 0,-6 14 0,-5 18 1,-1 18 0,0 12 1,-1 13 0,7 12-1,6 4 0,12-4 1,7-5-2,9-15 0,6-19-2,13-16-2,-1-32-11,14-4-19,-14-25-5,2-6-1,-7-15-3</inkml:trace>
  <inkml:trace contextRef="#ctx0" brushRef="#br3" timeOffset="187340.7153">19489 12629 88,'-8'39'38,"-13"5"0,18 21-5,-8-3-29,9 2-1,3-8 0,9-6-2,6-16 1,11-13-1,4-19-1,6-14 0,4-13 1,3-10-1,-4-6 1,3 1-1,-6 4 1,-4 9-1,-9 13 1,-3 18-1,-8 22 0,-4 12 1,-7 12-1,2 9-1,-2 0 0,-2-5-1,5-5-3,-3-24-3,14-2-21,-3-32-10,7-11 2,-6-25-2</inkml:trace>
  <inkml:trace contextRef="#ctx0" brushRef="#br3" timeOffset="187721.7371">19993 12607 97,'-18'14'37,"16"9"2,-7-3-9,9 8-26,7 2-1,8 2 0,1-3-1,8-1 1,1-3-1,2-7 0,1-7 0,2-5-1,-5-11 1,-1-8-2,-6-9 1,-3-7-1,-4-7 1,-4-2-1,-9-2 0,-5-1 0,-3 3 0,-2 3 0,-2 6 0,2 6 0,1 8-1,11 15 1,-12-7 0,12 7 0,10 23-1,4-1-1,5 3 0,4 0-1,11 1-3,-8-18-7,17 7-24,-16-23 0,9-3-2,-13-19-1</inkml:trace>
  <inkml:trace contextRef="#ctx0" brushRef="#br3" timeOffset="188171.7628">20126 11813 95,'-2'19'40,"2"6"1,16 21-1,-2 0-34,23 9-2,4 2-1,10 3 0,3-3-2,1-2 1,-1-9-2,-3-1 1,-9-13-2,-5-6 2,-12-11-2,-7-9 2,-18-6 0,13-16-1,-16-6 1,-7-7 0,-4-4 0,-1-4-1,3-3 0,-1 0 0,7 5 0,4 4 0,6 9-1,8 2 1,7 11 0,4 7 0,1 8 0,3 9 0,-3 6 0,-4 5 0,-2 8 0,-12 5 1,-1 3-2,-10 4 1,-4-2-1,-7-5-3,-2-7-2,-5-21-12,14-1-24,-11-24 2,11-5 0,-5-30-3</inkml:trace>
  <inkml:trace contextRef="#ctx0" brushRef="#br3" timeOffset="188505.782">20629 11436 105,'0'19'39,"15"10"4,-7 0-10,14 23-26,3 1-3,9 5-1,3 0-1,2-1-1,4-4-1,1-7-4,0-12 1,-4-22-9,9-1-21,-20-26-6,6-5-1,-18-19 0</inkml:trace>
  <inkml:trace contextRef="#ctx0" brushRef="#br3" timeOffset="188669.7913">21087 11590 100,'-27'-8'40,"22"20"2,-4 0-3,16 14-30,-2 0-5,9 4-3,5-1 0,4-2-4,2-4 1,0-9-6,5-1-10,-16-25-23,7-2 2,-12-17 0,4-3-2</inkml:trace>
  <inkml:trace contextRef="#ctx0" brushRef="#br3" timeOffset="188812.7995">21093 11308 118,'-29'3'40,"14"10"-1,-8-10-13,9-10-49,14 7-15,0 0-1,28-19-2,-13-3 0</inkml:trace>
  <inkml:trace contextRef="#ctx0" brushRef="#br3" timeOffset="189340.8297">21282 11172 108,'3'20'41,"-7"-6"1,8 8-2,-2-5-37,5 0 0,3-1-2,3 5 0,5 3-1,2-2 1,-2 4 0,2-2 0,0-1-1,-4-4 0,-4-3 1,-1-8-1,-11-8-1,7-10 1,-7-9 0,-4-6-1,-6-10 1,1 0 0,-5-5-1,2 0 1,1 4 0,0 7 0,2 9 0,5 5 0,4 15 0,0 0 0,10 4 1,2 7 0,0 0-1,5 1 0,-1-6 1,2-4-1,1-6 0,-5-5 0,1-6 0,-2 1 0,-3-5 0,-1 0 0,-1 3 0,-5 1 0,0 5 1,-3 10-1,0 0 0,0 0 0,0 0 0,15 1 0,-15-1-2,20 17-2,-6-4-3,-14-13-9,33 15-16,-21-15-9,8 2 0,-8-11 0</inkml:trace>
  <inkml:trace contextRef="#ctx0" brushRef="#br3" timeOffset="189578.8433">21790 10745 78,'0'0'41,"0"0"0,-4 17 0,13 10-10,-14-8-23,15 7-4,0-1-2,6 4-3,1 2 1,5-3-4,2 2 0,-1-14-9,11 10-21,-15-19-7,9 1 0,-10-13 0</inkml:trace>
  <inkml:trace contextRef="#ctx0" brushRef="#br3" timeOffset="189766.8541">21717 10516 111,'-17'6'40,"0"6"1,16 11-3,-4 0-31,3-7-11,13 4-9,-11-20-25,27 9-2,-12-15 1,12 5-2</inkml:trace>
  <inkml:trace contextRef="#ctx0" brushRef="#br3" timeOffset="190158.8765">21913 10570 103,'0'12'38,"10"8"2,-4-5-1,11 9-31,-2-8-5,3 2-1,3-3 0,0 1 0,0-2 0,1-2-1,-5-1 0,1-2 0,-8-2 0,0-5 0,-10-2 0,0 0 0,2-22 0,-9 6 0,-3-7-1,-1-2 1,0-6-1,-3-1 1,5 0-1,0 3 0,3 3 1,3 4-1,3 8 0,0 14 1,12-5-1,2 13 1,-1 5-1,4 6 0,2 1-1,2 0-1,3 4-4,-9-19-15,14 13-12,-14-15-8,11 1 1,-10-14-2</inkml:trace>
  <inkml:trace contextRef="#ctx0" brushRef="#br3" timeOffset="190778.912">22358 10121 115,'-14'1'37,"13"15"-1,-14-9-6,14 20-17,-12-1-7,4 12-1,-3 7-3,4 10 1,-1-2-2,5 0 1,2-6-1,4-7 1,3-11 0,7-13-2,-1-18 0,3-11 0,0-11 0,-1-4 0,-4-5 0,-4 0 0,-2-3 0,-4 5 0,-4 2 0,-1 4 0,-2 5 0,1 4 0,7 16 0,-12-12 0,12 12 0,9 23 0,9 4 0,7 11 0,11 8 0,8 8 0,8 5 0,6 0 0,2 3 0,3-3 0,-4-4 0,-6-4 0,-4-5 0,-11-3-2,-8-6 1,-12-3-1,-6-3 1,-14-6-1,-11-1 2,-9-7-1,-10-4 0,-9-12-1,-10-9-2,-9-21-4,5-4-1,-8-25-5,21 1-3,-8-30-8,34 6-13,0-15 1,26 4-2,8 3 4</inkml:trace>
  <inkml:trace contextRef="#ctx0" brushRef="#br3" timeOffset="190944.9215">23025 9956 134,'15'18'45,"-18"-8"-2,-4 5-10,-21-13-33,-2-12 0,11 6-19,-20-22-13,17 3-12,-6-13 0,14 0-2,4-9 3</inkml:trace>
  <inkml:trace contextRef="#ctx0" brushRef="#br4" timeOffset="196521.2404">13288 13804 41,'-14'10'34,"0"-6"1,2 0-2,1-9-23,11 5-6,-18-10-2,14-1 0,-1-6-1,4-4 0,1-6 0,2-6 0,2-7 0,5-3 0,-3-5 0,8-3 2,-5-5-2,6-2 1,2-4-1,2-6 0,1-6 0,4-6 0,4-5 0,4-5 0,5-3 0,4-5-2,4-3 3,3 2-2,0-6 1,3 2-1,-2 0 1,1-2 0,-1-1-1,2 2 2,0-1-2,1-3 0,2-1 0,5 3 1,0-1-1,2-2 0,5 0 0,2-3 2,-2-1-1,2-3 0,0-1 0,2-4-1,-2-2 2,2-5 0,1-4 0,4-3-2,3 0 1,2 0-1,1-3 2,4-2-1,-1 1 0,5 4-2,-1 0 1,0 0-1,3-2 1,3 0 0,1 3 0,2-3 1,4-2-2,2 1 2,9-4 0,0-2 0,4 6 0,-1-2 0,6-1 0,-3 5 1,6-1-1,-2 2 1,-4 8-1,-5 0 0,0 2-1,-3 4 0,3-2 2,3 1-4,-6 5 1,2 0 0,1-2 1,-3 4-1,3 2 0,-1 4 1,-6 6-1,-5 9 1,-10 8 1,-7 9-2,-12 10 0,-7 8 2,-13 11-3,-7 6 2,-14 5-2,-2 5 2,-3 4-2,-3-1 2,-1 1 0,0 1-1,1 3 1,0 2 1,-3 2-1,-3 5-1,-3 7-1,-14 8-1,14 5-7,-14-5-26,-14 18 1,0-7-4,-1 5 2</inkml:trace>
  <inkml:trace contextRef="#ctx0" brushRef="#br4" timeOffset="197272.2834">15112 8698 68,'-15'4'37,"15"-4"0,0 0-1,16-16-29,9-10-3,20-3 1,12-15-1,16-5 1,11-10-2,16-1 0,5-1-1,-2 5 0,-3 7 0,-9 9-1,-11 14 0,-12 17 0,-20 16 0,-15 24-1,-19 25 0,-13 24 1,-16 21 1,-10 23-1,-17 18 1,-1 11-1,-14 4 1,7-5 0,-1-16-2,7-20-3,22-15-30,0-39-4,24-22-3,10-32 0</inkml:trace>
  <inkml:trace contextRef="#ctx0" brushRef="#br4" timeOffset="200662.4773">14703 11257 64,'-14'8'37,"5"19"1,0 6 0,8 12-30,-2 7-4,13 10 1,0-8 0,5 2-3,0-15 1,6-13-2,0-19 0,2-15-1,4-18 0,-2-18-1,3-9 1,1-3 1,3 4-1,2 11 1,0 12 0,2 19-1,-2 20 0,-1 17 2,-4 18-2,-4 8 1,-3 5-1,-3-2-2,-5-6-1,-6-20-4,8-8-22,-16-24-12,2-24 3,-4-21-3</inkml:trace>
  <inkml:trace contextRef="#ctx0" brushRef="#br4" timeOffset="201023.4979">15193 11066 66,'0'0'38,"0"0"-3,1 12 4,9 6-29,2 0-6,5 6-1,1 0 0,5 4 1,5-5-2,0-1 1,-2-7-2,0-5 1,-3-10-1,-2-9 0,-3-10 0,-5-8-1,-1-9 0,-4-1 0,-4-2 0,-4 0 0,-3 3 0,-2 5 0,-1 6 0,0 8 0,1 4 0,5 13-1,0 0 1,0 0 0,0 0-2,14 21 1,4-6-2,-1-2-1,12 2-5,-14-10-25,16 0-4,-11-16 0,3 0 0</inkml:trace>
  <inkml:trace contextRef="#ctx0" brushRef="#br4" timeOffset="201459.5229">15347 10354 82,'-17'9'38,"7"3"0,10 18 1,4 2-31,19 6-3,8-1-1,8 7 0,8-1-2,10-2 0,0-2 0,3-3-1,-3-7 0,-5-3 0,-10-6-1,-5-8 1,-12-9-1,-11-5 0,-7-10 1,-11-3-1,-9-6 0,-1-3 0,-6-3 0,0-2 0,-2-1 0,7 4-1,3 4 1,8 3-1,4 6 1,0 13 0,21-4 0,-6 14 0,6 7 0,0 9 1,-1 5-1,-3 3 0,-3 2 0,-7-1 0,-3-5-2,-5-10-1,-3-2-3,-14-24-24,18 6-8,-29-25-2,18-1 0</inkml:trace>
  <inkml:trace contextRef="#ctx0" brushRef="#br4" timeOffset="201697.5365">15637 10112 91,'0'0'37,"0"0"3,13 18 1,-2 10-35,11 9-3,6 7-2,13 5 2,3 4-2,6 0 2,0-4-3,3-5 0,-1-7-2,-5-15-2,1-2-9,-16-28-24,2-4-3,-16-21 1,1-3-2</inkml:trace>
  <inkml:trace contextRef="#ctx0" brushRef="#br4" timeOffset="201851.5453">16121 10171 92,'-19'-5'40,"22"20"2,-5-4-2,16 5-34,2 6-5,3-2 1,1-1-3,2-3-2,4 0-7,-14-14-27,9 2-2,-21-4 0,18-21-1</inkml:trace>
  <inkml:trace contextRef="#ctx0" brushRef="#br4" timeOffset="202515.5833">15934 9889 96,'0'0'37,"0"0"0,-2 17-1,2-17-35,12-3-6,10 0-7,-12-16-23,14 2-1,-6-7-1,11 3 2,-10-5 25,8 8 7,-1 9 6,-6-5 9,11 20 24,-13 0 1,3 11 1,-7-4 0,12 18-25,-10-5-6,5 5-2,1 1-2,3 0 0,-2-6-2,4-3 1,-5-5-1,0-9-1,-8-10 1,-6-11-1,-8-10 1,-7-9-1,-3-3 0,-5-6 0,-4-1 1,-2-2-1,2 5 0,-1 4 0,6 8 0,5 3-1,5 8 2,5 4-2,-1 11 1,20-4 1,-4 8-1,5 3 0,1 1 1,2 0 0,1-2 0,-3-2-1,0-8 1,-1-6-1,-7-9 0,-1-9-1,-2-10 0,-6-6-2,-2-3 0,-1-4 0,1 10 0,-6 3 0,3 14 1,1 12 0,-1 12 3,14 15-1,-2 8 0,4 7 2,4 3-1,3 0-1,1-2-2,-4-15-6,14 2-28,-17-17-1,5-4-1,-13-15-2</inkml:trace>
  <inkml:trace contextRef="#ctx0" brushRef="#br4" timeOffset="202706.5942">16721 9072 104,'-1'16'40,"5"-1"1,12 14-1,3-3-37,4 7-1,2-5 0,7 2-2,0-1-2,-2-9-1,0 3-6,-16-17-29,8-2-1,-15-15-1,-1-8-1</inkml:trace>
  <inkml:trace contextRef="#ctx0" brushRef="#br4" timeOffset="203150.6196">16702 8869 106,'-14'-9'39,"14"9"1,12-2-4,1 5-34,3-6 1,4 3-1,2-1 1,6 5 0,-1 0-1,4 9 1,0 4 0,-2 10 0,1 2-1,0 4-1,-4 2 0,0-2 0,-1-5 0,-7-7-1,-3-9 0,-4-13 0,-3-15 0,-6-7 0,-1-9 0,-4-9-1,-5-3 1,-2-2 0,0 0 0,-3 4 0,6 5 0,2 7 0,3 5 0,4 9 0,-2 16 0,23-16-1,-5 16 1,5 2-1,2 4 0,4-5-2,1 3-1,1-12-2,6-4-3,-9-17-8,15 5-21,-13-16-2,7 4-1,-10-11 1</inkml:trace>
  <inkml:trace contextRef="#ctx0" brushRef="#br4" timeOffset="203563.6432">17444 8218 108,'-24'0'42,"-9"-2"0,8 11 0,-12 4-37,16 2-2,6 6-1,7 3-1,9 5 0,11 4 0,1-3 0,12 4-1,0-9 1,3-8 0,-2-6 0,-2-11-1,-6-12 1,-4-7-2,-3-7 1,-9-7 0,-2-2-1,-1-5 1,-1 1-1,-2 3 0,4 6 0,1 5 0,6 12 1,4 11-1,5 12 2,7 14-1,7 19 1,5 11-1,7 14 2,3 13-1,6 9 0,-3 2-1,2-2 2,-10-4-3,-2-8 2,-10-21-3,-11-8-3,-17-35-11,1 2-11,-25-28-15,1-4 0,-19-20-1,-1-4-1</inkml:trace>
  <inkml:trace contextRef="#ctx0" brushRef="#br4" timeOffset="205946.7795">9523 13606 24,'14'9'30,"0"10"-1,-6-7 1,-1-1-26,2 4 0,-9-15 0,14 22 1,-14-22 1,12 13 1,-12-13 0,0 0 0,8-12 0,-8 12 1,7-20-1,-7 20-2,5-26 0,-2 13-2,-4-9 0,2 0-1,-4-8 0,3-6 0,0-5-1,0-10 0,0-9-1,5-11 1,-3-10-1,2-5 1,-2-7-1,-2-2 1,-3-1-1,-2-2 0,-5 1 1,-2 4 0,-4 1 0,-7-1-1,-2 2 1,1 1 0,-6-2-1,1-4 1,-2 4-1,2-2 1,-3 0-1,1 3 0,1 1 1,-7 1 0,0 4-1,-6 5 1,-1 4-1,-5 4-1,-3 4 2,-1 4 0,-4-1 0,-1 2 0,0-2 0,-1 1 1,0-4-2,0-3 3,-5-1-3,4 0 0,-4 0 2,3 0-2,0 4 1,-2 0-1,1 2 1,-1 4-1,7 1 2,-4 3-2,1 4 0,0 0 0,-1 1 0,-3 3 0,3-2 0,-1 5 0,1-1 0,4-3-1,0 5 1,4-2-1,2 0 1,4 1-1,1 1 0,4 2 0,2 2 1,-3 4 1,4 4-1,1-1-1,3 7 2,-2 1-1,-2 7 1,9 3-1,-2 2 0,4 2 0,2 4 1,5 3-1,4 3 0,3 0 0,13 3-1,-15 0 0,15 0-4,-12-5-16,12 5-18,0 0 0,0 0-3,0 0 2</inkml:trace>
  <inkml:trace contextRef="#ctx0" brushRef="#br4" timeOffset="206806.8287">7138 9347 61,'0'0'34,"4"-17"1,-5 4-1,1 13-26,-1-28-1,2 17-1,-4-7 2,3 18-3,-3-18 0,3 18-2,0 0 0,6 12-1,-5 6 0,3 10-1,1 8 1,0 5 0,0 7-1,4 2 1,-4-1-1,3-2 0,-3-8 0,2-8 0,-3-7-1,3-8 0,-7-16 1,0 0-1,11-25 1,-10-2-1,1-9 0,-4-5 1,-3-6-1,4-6 0,-4-1 1,5 1-1,1-2 1,5 6 0,3 7 1,5 1 0,8 14 0,3 5-1,4 9 0,4 12 0,4 8 0,0 3-3,6 3-1,0-14-8,20 3-25,-10-16-4,13-4-1,-5-19-2</inkml:trace>
  <inkml:trace contextRef="#ctx0" brushRef="#br4" timeOffset="222011.6984">8460 9623 55,'0'0'34,"9"-14"1,-9 14-1,-20 14-9,7 8-19,-6 1-1,0 10 0,-2 3-1,5 6 0,-4-3-1,11-1-1,0-2 0,3-6-1,6-6 0,5-4 0,-5-20 0,14 9 0,-4-18 0,4-8 0,-3-5 1,3-5-1,-3-6 0,-1-2 0,1-2 0,-4 1-1,0 4 1,-2 5-1,0 5 0,-2 4 0,2 8 1,-5 10-1,15 2 1,-10 9-1,4 6 1,1 4 0,4 1-1,0 1 1,5 0-1,2-5 0,5-8 0,7-5 1,5-8-1,1-3 1,4-9-1,-3 1 1,-2-5-1,-6 2 0,-7 2 1,-6 6-1,-6 3 0,-13 6 0,1 16 0,-5 5 0,-2 8 0,-4 6 0,0 10-2,3 0 1,5 8-3,-1-8 0,9 5-6,-6-22-26,22 1-2,-3-19-1,10-7 0</inkml:trace>
  <inkml:trace contextRef="#ctx0" brushRef="#br4" timeOffset="222402.7207">9017 9843 97,'-7'22'37,"-5"-7"2,12 9-1,6-7-33,9-1-1,11-5 0,12-6-1,2-7-1,10-5 0,-1-10-1,1-2 0,-6-4 0,-6-4 0,-10-2 0,-12 2-1,-12 1 1,-8 4-1,-14 6 0,-7 6 1,-7 9-1,-9 12 1,-2 11-1,0 11 1,2 8-1,3 9 1,8 3 0,12 1 0,13-5-1,13-7 0,18-12-2,15-15 0,20-13-5,1-27-9,24 4-8,-6-30-16,9-3 1,-9-17-2,-5-1 1</inkml:trace>
  <inkml:trace contextRef="#ctx0" brushRef="#br4" timeOffset="222620.7332">9877 9171 78,'0'0'41,"-20"0"-1,11 30 1,-6 0-14,6 24-23,0 8 0,3 12 0,-1 7-1,4 2-1,-3 3-1,6-4 0,3-3-3,2-14-1,10-3-8,-1-30-11,23-1-14,-7-29-5,15-9 0,-2-21-1</inkml:trace>
  <inkml:trace contextRef="#ctx0" brushRef="#br4" timeOffset="222837.7456">10428 9169 99,'-11'49'40,"-13"10"1,5 19-1,-3 6-36,4 10 1,-1 1-3,5-3 0,0-2-2,6-12-5,11 3-20,-7-25-16,8-5 1,-4-22 0,5-11 0</inkml:trace>
  <inkml:trace contextRef="#ctx0" brushRef="#br4" timeOffset="223198.7663">10088 9809 112,'-22'-10'40,"22"10"1,-11-2-1,11 2-35,34-10-3,8-3 1,7-1-2,11-4 0,7-2-1,2-1-2,-2 6 0,-9-2-2,-6 8-1,-15 0-2,-4 9-2,-15-1 1,-5 9 2,-13-8 1,-7 26 3,-4-3 2,-5 1 3,2 13 2,-7-2 2,6 12 0,-3-5-1,6 3-1,3-4-2,3-2-1,2-5-3,4-13-2,17-1-15,-17-20-20,31-9-1,-10-16-1,10-6-1</inkml:trace>
  <inkml:trace contextRef="#ctx0" brushRef="#br4" timeOffset="223655.7924">10774 9486 102,'0'0'40,"-3"11"1,3-11-2,12 4-36,6-1 0,6 1 1,4-4-1,4 5-1,-2 1 1,2 5-1,-7 5 0,-6 3 0,-7 11 0,-10 5 0,-7 10-1,-14 3 1,2 5-2,-4 0 0,-2-2 2,3-5-2,1-8 0,9-7 0,6-13 0,4-18 0,15-1 0,4-18 0,5-10 0,5-6 0,3-7 0,0-2 0,-1 2 0,-5 6-2,-1 8 2,-7 10 0,-4 10 0,-14 8-1,14 19 0,-10 5-1,2 11-2,-3 0 1,6 6-3,2-4-3,18 5-7,-9-27-10,26 9-14,-6-22 1,15-3 0,-6-20 1</inkml:trace>
  <inkml:trace contextRef="#ctx0" brushRef="#br4" timeOffset="224077.8166">11636 9676 109,'-23'-29'40,"3"17"2,-16 1-1,2 16-36,-5 9-1,3 10-1,3 5 0,4 9 0,10 0-2,12 0 1,13-6 0,10-5-2,12-10 0,8-9 0,4-9 0,3-10 0,1-9 0,-3-4 0,-3-8 0,-7 2 0,-5 2 0,-6 3 0,-7 9 0,-13 16 0,14-3 0,-16 21 0,-5 20 0,-3 15 0,-8 19 0,-3 11 0,-6 9-2,-2 7 2,-8 0-1,-2-2 2,-7-6-2,-1-11 1,-1-13-1,1-14 1,4-14-1,1-14 0,7-10-3,2-23-7,23-1-6,-9-34-4,27 4-11,-14-26-8,22-2-2,0-9-2</inkml:trace>
  <inkml:trace contextRef="#ctx0" brushRef="#br4" timeOffset="226345.9463">6410 7499 67,'-11'-14'33,"11"14"-11,-1-11 5,1 11-17,5-13-4,-5 13 1,0 0-3,12-7-1,-12 7 0,0 0-1,10 1 0,-10-1 0,19 8-1,-4-6 1,2 0 0,4-2-1,3-2 1,5 2-1,6-4 0,5-3 0,9-2 0,8-2 0,7-2 0,9-4-1,3-1 1,14-3-1,1 0 1,10-1-1,7-1 0,3-2 0,5-1 0,-1 0 1,9 0-1,3-4 1,1 1-1,3-1 2,-3-2-1,1 4 0,3-4 0,7-1 1,4-4-1,0-1 0,5 0 1,1-1-1,11-1 0,3-1 0,1-1 0,0 1 0,4 3 0,3-2-1,3-4 1,0 4-2,1-4 1,3 2-1,3-4 2,-3 2-2,1-3 2,0 1-2,-3 0 2,-1-1 0,-3-2-1,3-2 1,-5 3 0,3-2-1,-4 0-1,5 1 3,-1-3-3,3-1 1,-1-1 0,-1 2 0,0-3-1,-4-2 0,0 0 2,-2-1-3,-1-1 3,-2-1-1,0-1 1,-7 0 0,-2-2-3,1-1 2,-7 0-2,0 1 2,-14 0-2,-7 0 2,-9 0-2,-6 4 1,-10 3 1,-13 2 0,-12 9 0,-9 3 0,-10 9 0,-8 6 0,-7 5 0,-10 4 0,-6 3 0,-6 2 0,-3 1 0,-6 2 0,-2-1 1,-12 11-1,16-16 0,-16 16 0,9-14 0,-9 14-1,0 0 0,0 0-1,0 0-2,-12-2-5,18 17-22,-6-15-6,-8 15-2,-2-7-1</inkml:trace>
  <inkml:trace contextRef="#ctx0" brushRef="#br4" timeOffset="226961.9815">14981 4974 51,'-16'-14'32,"2"6"4,-3-3-2,17 11-15,-19-6-12,19 6 0,0 0 0,10 4-1,7-6-2,18 2-1,11-5 0,13-1-1,15-2 0,12 0-1,7 0 0,2 1-2,-2 6 2,-6 4-1,-11 7 0,-15 8 0,-22 7 3,-17 11-3,-23 15 3,-22 9-2,-23 10 1,-19 6 0,-17 10 1,-9 1 0,-7-4-2,5-5 1,11-10-2,12-14-2,28-5-10,7-29-14,37-6-14,16-20-1,26-8-1,11-19 2</inkml:trace>
  <inkml:trace contextRef="#ctx0" brushRef="#br4" timeOffset="256280.6585">7652 6870 91,'0'0'37,"7"-12"1,14 3 0,-3-9-34,22-7-1,6-5 0,7 1-1,4-2 0,-1 2-1,-6 5 0,-10 3 0,-6 5 0,-10 4-1,-9 3 1,-15 9 0,-1-16-1,-12 9 1,-6-1-1,-5-1 0,-6 0 0,-3 2 0,-1 4 1,-3 9-1,-1 9 1,1 9 0,3 9 0,5 8 0,8 6-1,10 5 1,8-4-1,14-1 0,13-9-1,14-12-1,15-9-4,4-27-10,21 2-22,-6-18 0,14-5 0,-9-14-2</inkml:trace>
  <inkml:trace contextRef="#ctx0" brushRef="#br4" timeOffset="256633.6786">8521 6474 93,'-9'6'37,"9"-6"1,0 10 0,0-10-35,14 16-1,-6 1 1,-1 6-1,2 9 1,-1-1-1,1 4 0,-3-2-1,3 1 1,-2-5-1,5-2 0,-1-13-1,6-6 1,-2-13 0,7-7 0,-1-9 0,1-11 0,-3-6 0,1-3-1,-3-6 0,-3-1-3,-2 1 0,-5 7-1,0 7-1,-4 3-4,8 22-14,-6-6-14,6 20 0,0-5-1,7 13 2</inkml:trace>
  <inkml:trace contextRef="#ctx0" brushRef="#br4" timeOffset="257052.7026">9319 6280 89,'-38'-2'37,"0"12"1,-13 2 1,9 11-31,-6 3-2,8 11 1,3 3-3,8 5 1,6 0-3,12 0 1,9-7-2,11-5 1,10-11-1,14-13-1,9-11 1,7-13-1,6-11-1,-3-8 1,1-8-1,-7-4 0,-10 0 0,-10 4-1,-8 8 2,-12 6-2,-8 8 2,2 20-1,-17-4 1,4 18-1,3 6 1,1 5 0,7 2-1,5-2-1,14-1-4,3-14-15,18 4-17,0-19 1,18 2-1,-5-14-2</inkml:trace>
  <inkml:trace contextRef="#ctx0" brushRef="#br4" timeOffset="257602.7341">9905 6175 94,'-25'6'37,"15"15"2,-6 4-3,14 12-31,-9 6 0,11 4 1,3 5-3,1-2 0,6-2-1,2-3 0,-1-7-1,2-8 1,-3-8-2,0-7 1,-10-15-1,14 1 0,-9-14 1,0-6-1,-3-8-1,0-9 1,-4-3 0,2-7-2,-1-4 2,3-3-2,-1 1 2,6 2-2,2 0 2,7 4-1,3 8 1,4 4 0,3 13 1,1 4-1,-2 8 0,1 5 0,-8 10 0,-3 5 0,-6 5-1,-6 4 1,-8 4-1,-4 4 1,-11-2 0,2 4 0,-9 0-1,-1 0 2,0 0-2,1 6 2,1-2 0,3 7 1,5 4-1,1 9 1,3 9-1,-1 9 1,1 5-1,0 0 1,0 1-2,-1-2-2,8-7-1,-2-22-5,21-7-28,-8-23-3,17-14 0,4-23-2</inkml:trace>
  <inkml:trace contextRef="#ctx0" brushRef="#br4" timeOffset="258106.7629">10599 5959 71,'-3'-15'40,"3"15"-1,-17-13 1,6 26-15,-15-3-18,4 15 0,-3 5-3,1 6 0,1 4-2,8 3 0,5-2 0,8-3-1,10-5 0,10-8-1,7-6 0,13-13 1,4-6-1,5-6 0,1-9 0,-2-7-1,-8-7 1,-5-5-1,-9-1 1,-10-7-1,-14 2 0,-9-3 0,-7 4 1,-6 5-1,-3 10 0,-5 8 0,0 10 0,3 10 0,11 7-2,5 5-1,14 4-4,5-10-4,22 13-17,-1-17-9,20 0 0,-5-13 0,12-2 1</inkml:trace>
  <inkml:trace contextRef="#ctx0" brushRef="#br4" timeOffset="258811.8032">11128 5842 81,'0'0'38,"0"0"1,9 11 0,-20 0-16,4 19-18,-3 7-1,3 6-1,-2 8-1,2 1 1,0-1-2,3-3 0,2-5 0,0-10 0,2-6-1,4-12 1,-4-15 0,14-4-1,-2-14 1,0-9 0,2-9 0,4-8-1,-3-7 1,2-2-1,-2 1 0,-3 4 0,-4 8 1,-2 5-1,2 8 0,1 9-1,5 6 1,2 5 0,12 5 0,8 0-1,11 0-1,6-1 1,9 0-2,4-4 1,1 1-3,-6 0 2,-8-1-1,-10 0 4,-12 0-3,-11 0 4,-20 7-2,0 0 2,-20-9 1,-7 13-1,-9 3 4,-2 9-4,-7 3 3,2 10-4,-1 6 4,5 5-2,9 3 1,11 1-2,9-5 0,13-3-1,12-9 1,15-11 0,7-8-1,5-11 1,4-12-1,1-9 1,-3-11 0,-5-3-1,-6-3 2,-9-3-2,-6 3-4,-1 5 5,-9 6-3,-4 9 1,-1 10 1,-3 11-1,0 0 0,-6 28 1,6-4 1,-1 7-4,8 1 2,2-2-3,12 0-4,3-22-8,28 7-13,-4-25-11,19-2 0,-3-21 1,13-6 0</inkml:trace>
  <inkml:trace contextRef="#ctx0" brushRef="#br4" timeOffset="259051.817">12643 5038 96,'-27'-6'40,"4"32"1,-10 9-1,16 20-34,-12 10-1,8 14-3,0 6-1,5 4 2,2 1-2,5-7 0,3 0-2,0-10-1,6-8-1,-6-20-9,12 7-8,-10-28-20,6-2 1,-2-22 0,0 0 0</inkml:trace>
  <inkml:trace contextRef="#ctx0" brushRef="#br4" timeOffset="259367.835">12371 5667 111,'0'0'39,"0"0"2,-1-13-5,15 13-33,5-7 0,6 2-3,10-6 1,4-3-2,4-2 2,4-3-2,-5 0 2,-3-1-3,-7 6 2,-4 1 1,-8 2 0,-7 5 0,-13 6 0,12 5-1,-15 5 1,-1 13 0,-5 7-1,0 4 1,-2 7 0,1 1-2,2 4 0,3-9-4,14 10-15,-5-28-17,17 0-2,-3-21 0,17-7-3</inkml:trace>
  <inkml:trace contextRef="#ctx0" brushRef="#br4" timeOffset="259524.844">12975 5206 100,'-20'-19'39,"20"19"0,-14-15-3,14 15-41,18 1-31,-18-1-2,33 3-1,-13-3-1</inkml:trace>
  <inkml:trace contextRef="#ctx0" brushRef="#br4" timeOffset="260275.887">13351 5276 99,'-25'10'39,"2"11"1,-11-3-1,6 13-35,-1 4-1,5 11 0,1-1-2,8 0 2,8 2-2,8-9 2,12-3-3,7-12 2,6-10-3,7-13 3,3-12-4,1-10-1,1-10 2,-5-7-2,-2-6 2,-6-6-2,-6-2 3,-6-2-3,-7 2 4,-3 5-1,-8 6 2,-3 8-1,-5 10 0,2 10 0,-2 11 0,3 8 0,1 8 0,5 6 0,6-1-1,5 3 1,2-6 0,9 1-1,2-5 1,2-4 0,3-3 0,2-3 0,-2-6 0,0 0 0,1-6 0,-4 2 0,0-4-1,-6 2 1,-3 3-1,-3-3 1,-10 11 0,0 0-1,0 12 1,-14 8-1,-7 9 0,-5 6 1,0 5-1,-4 0 0,5 2 0,6-5 1,8-7-1,8-11 0,15-14 1,9-11 0,10-15-1,8-10 1,3-11-1,3-6 1,3-8-1,-1 0 0,-2 5 1,-8 8-1,-8 17 0,-10 16 0,-19 10 0,6 34 0,-12 9 0,-8 9-1,-1 8 0,2 0-3,10 6-6,-1-27-8,29 10-9,-7-33-8,23-2-7,0-20-1,17-5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customXml" Target="../ink/ink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22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874667"/>
              </p:ext>
            </p:extLst>
          </p:nvPr>
        </p:nvGraphicFramePr>
        <p:xfrm>
          <a:off x="214283" y="685800"/>
          <a:ext cx="8750332" cy="41148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what molecules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atoms form molecules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WHY atoms and molecules behave as solids, liquids and gases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“Kinetic Theory of Matter” is and how to use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“buzzwords” for the changes of state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happens to atoms and molecules when they change state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49 to 53 as homework and then have some time in class on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 – and the availability of “group strength”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Close with a quick quiz or two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way of practicing the codes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28560" y="889200"/>
              <a:ext cx="700920" cy="2251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14160" y="883440"/>
                <a:ext cx="720720" cy="2271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4901230"/>
              </p:ext>
            </p:extLst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383840" y="5992560"/>
              <a:ext cx="3103920" cy="506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73760" y="5988240"/>
                <a:ext cx="3128040" cy="52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057" y="152400"/>
            <a:ext cx="8455885" cy="3676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91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48" y="304800"/>
            <a:ext cx="8949704" cy="5273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03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3751" t="22000" r="15625" b="17000"/>
          <a:stretch/>
        </p:blipFill>
        <p:spPr>
          <a:xfrm>
            <a:off x="76199" y="76200"/>
            <a:ext cx="8892915" cy="4800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502" y="2813026"/>
            <a:ext cx="8608298" cy="3206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39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054213"/>
            <a:ext cx="5931922" cy="1603387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34080" y="585720"/>
              <a:ext cx="6507720" cy="3128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1840" y="576720"/>
                <a:ext cx="6528960" cy="3142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8938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0" y="457200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000" dirty="0" smtClean="0">
                <a:solidFill>
                  <a:srgbClr val="7030A0"/>
                </a:solidFill>
              </a:rPr>
              <a:t>Changes of State</a:t>
            </a:r>
            <a:endParaRPr lang="en-NZ" sz="4000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08080" y="938880"/>
              <a:ext cx="8086680" cy="48758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480" y="928080"/>
                <a:ext cx="8112960" cy="489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6068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152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1304</TotalTime>
  <Words>199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156</cp:revision>
  <dcterms:created xsi:type="dcterms:W3CDTF">2006-08-16T00:00:00Z</dcterms:created>
  <dcterms:modified xsi:type="dcterms:W3CDTF">2013-08-21T22:44:32Z</dcterms:modified>
</cp:coreProperties>
</file>