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4" r:id="rId4"/>
    <p:sldId id="315" r:id="rId5"/>
    <p:sldId id="31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8T21:44:36.81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8550 3772 78,'9'-20'36,"-9"20"0,5-11 0,-5 11-30,3 18-2,-2 12 1,-2 7-1,1 13 0,-4-4-1,5 2 0,3-12-1,13-21 1,17-46 0,29-44-2,39-51 1,33-34-1,43-29-4,21-38-21,29-1-15,-2-2-2,5 27-1,-24 17 0</inkml:trace>
  <inkml:trace contextRef="#ctx0" brushRef="#br0" timeOffset="4692.2684">11605 5399 31,'0'0'31,"-10"-1"3,10 1-2,-9-22-19,9 22-3,0-29 1,5 19-1,-8-10-3,3 20-2,3-21 0,-3 21-1,0 0-1,0 0 0,9 33-1,-4 2 0,-5 13 0,2 2 3,-1 1-4,5-7 4,12-22-2,13-29 0,24-44-1,30-39 2,28-39-4,23-29-2,24-22-1,8-27-24,15 8-11,-12-1 0,-2 22-3,-23 14 1</inkml:trace>
  <inkml:trace contextRef="#ctx0" brushRef="#br0" timeOffset="7079.4049">11580 7796 72,'0'0'35,"0"0"-3,0 0-3,-3 15-20,7 11-2,-8 5-1,4 14-1,0-6 0,6 7 0,6-16 0,18-18 0,18-36 0,30-35-1,28-39 0,28-33 0,26-23-1,15-23-4,14 2-15,-17-15-12,6 23-10,-29 11-2,-10 26-2,-24 10 0</inkml:trace>
  <inkml:trace contextRef="#ctx0" brushRef="#br0" timeOffset="10224.5848">10882 10371 63,'0'0'35,"6"-15"-2,-6 15-3,0 0-15,9 34-4,-16-8-2,8 10-2,-4-6-1,12-1 0,14-27-2,22-27-1,33-43 1,35-35-2,33-32 0,29-23-7,28-7-30,1-17-6,-8 18 1,-18 13-3</inkml:trace>
  <inkml:trace contextRef="#ctx0" brushRef="#br0" timeOffset="24034.3747">9785 11549 60,'0'0'35,"14"-9"1,-14 9-4,-4 21-22,4 1-2,6 18 0,-5-1-1,5 13-2,1-9 1,13-9-3,13-28 1,24-37-1,26-47 0,39-40-4,37-39 2,38-37-3,41-12-33,3-16-5,8 11 1,-10 16-3</inkml:trace>
  <inkml:trace contextRef="#ctx0" brushRef="#br0" timeOffset="25014.4308">12124 13288 38,'4'-20'32,"2"4"3,-1 4 0,-5 12-29,0 0 0,-2 11 0,6 22 2,-14 6 0,8 20-1,-8 0-2,8 3 0,0-19 1,18-19-2,11-36 1,24-43-2,22-46 0,30-35-2,29-27-3,9-27-33,20 3-5,-2-5 0,2 15-2</inkml:trace>
  <inkml:trace contextRef="#ctx0" brushRef="#br0" timeOffset="25919.4825">2544 14697 48,'-10'-39'39,"10"5"-1,-1-5 0,8 11-31,-5 3-5,-2 25-1,20-5 1,-6 34 1,-5 20-3,-3 22 0,0 21 0,-2 16 0,-4 10-2,3 0 1,-2-6-4,-2-26-16,10-5-16,-8-34-2,12-22 2</inkml:trace>
  <inkml:trace contextRef="#ctx0" brushRef="#br0" timeOffset="26123.4942">2344 14817 64,'-6'11'41,"27"8"-1,7-15-2,22 0-35,19-9-1,18-6 1,12-3-6,6-12-3,18 17-33,-14-9 0,14 9-2,-10-3 0</inkml:trace>
  <inkml:trace contextRef="#ctx0" brushRef="#br0" timeOffset="26650.5243">4361 14365 51,'-29'23'37,"-3"21"-1,-16-3-2,1 15-26,-4-5-3,8 8 0,5-10-3,12-4-1,13-10-1,13-7 0,13-10 0,13-7-2,12-7 3,8-5-3,2-1 3,3 1-1,-5 2 0,-5 6 1,-13 9-1,-7 9 1,-14 14-1,-14 7 1,-10 3-1,-6 5 0,-2-4-2,0-15-2,9-11-6,1-31-26,23-16-1,9-29-2,20-13 3</inkml:trace>
  <inkml:trace contextRef="#ctx0" brushRef="#br0" timeOffset="26834.5349">4866 14130 58,'0'18'38,"-6"29"0,-11 12 0,2 16-34,-4 13-3,2 11-1,-4 5 0,3 4-2,3 2-2,1-11-2,7-2-8,-3-28-24,10-8 0,0-29 1,9-16 0</inkml:trace>
  <inkml:trace contextRef="#ctx0" brushRef="#br0" timeOffset="27317.5625">4611 14758 50,'-21'-17'39,"21"17"1,0 0-1,21-1-29,7-2-4,15 6-2,8-9-1,13-1 0,4-6 0,4-2-2,-2-3 2,-5 0-2,-9 5-1,-11 1 0,-11 5 1,-16 5-1,-18 2 0,-4 17 0,-17 2-1,-11 7 1,-6 8-2,-3 8 1,-6 5 0,3 4 0,5 0 0,6-5 0,15-6 1,6-6-1,16-17 2,14-15 0,15-18-1,10-12 1,4-11-1,5-4 2,-2-6 0,-4 2 0,-6 5 1,-11 12-1,-11 10-2,-7 13 2,-10 21-2,-8 11-2,-5 13 1,-4 9-2,4 5 0,1-2-1,12-3 0,1-12-5,27-4-15,3-37-15,21-11-3,-1-33 1,19-8 4</inkml:trace>
  <inkml:trace contextRef="#ctx0" brushRef="#br0" timeOffset="27487.5722">5826 14282 42,'-23'71'39,"-10"12"-1,3 16-1,-3-4-15,9 8-22,4-3-1,6-16-6,15-3-32,-4-22 0,11-10-1,-3-22 1</inkml:trace>
  <inkml:trace contextRef="#ctx0" brushRef="#br0" timeOffset="27686.5836">5541 14715 61,'-5'-17'43,"5"17"1,14-14-1,10 12-30,12-12-13,7-1-3,16 7-5,-2-12-32,16 10 1,-7-4-2,5 12 0</inkml:trace>
  <inkml:trace contextRef="#ctx0" brushRef="#br0" timeOffset="28015.6024">5989 14831 56,'4'12'40,"-4"-12"1,36 1-1,-11-3-36,13-11-1,3-4 1,5-2 0,1-6-2,-4-5-1,-4 2-1,-7-6 0,-9 1 0,-9 2 1,-9 2-3,-11 7 1,-12 10 1,-10 11 0,-10 13 0,-5 14 1,0 12-1,1 12-1,1 4 0,12 1-1,13-3-2,8-13-3,32 0-26,4-33-6,23-6-2,7-25 2</inkml:trace>
  <inkml:trace contextRef="#ctx0" brushRef="#br0" timeOffset="28276.6174">6687 14587 72,'-46'33'40,"6"13"0,-2-12 0,17 4-37,8-5-1,13-7-1,14-7-1,12-7-1,12-8 2,8-7-3,1 1 3,-5 3-1,-4 2-1,-6 7 1,-17 5-1,-11 10 1,-10 10-1,-12 3-1,-1 6-5,-13-12-31,13 7-1,-5-13-2,13-6 0</inkml:trace>
  <inkml:trace contextRef="#ctx0" brushRef="#br0" timeOffset="28782.6463">7717 14753 62,'-19'3'41,"2"15"-2,-12-3 0,6 19-34,-4 6-1,5 12-1,3 0 0,7 4-1,7-6 1,11-3 0,14-18-1,13-15-1,14-22 0,14-19 0,3-11 0,-3-15-1,1-5 1,-14-4 0,-12 7-1,-20 7 1,-16 10-2,-19 13 1,-13 11-1,-9 12 1,-6 11-2,8 4-1,2 4-2,7-5-5,25 5-30,5-17 0,12 8-3,16-24 0</inkml:trace>
  <inkml:trace contextRef="#ctx0" brushRef="#br0" timeOffset="29127.666">8791 14128 45,'-16'-25'40,"-11"8"0,4 27-1,-11 6-14,1 35-20,-8 19-2,-3 20 0,-5 13-1,2 11 0,2-1-1,9 0 0,9-13-2,13-17-1,18-19-2,8-30-6,30-13-29,-9-24-1,8-11-2,-9-22 1</inkml:trace>
  <inkml:trace contextRef="#ctx0" brushRef="#br0" timeOffset="29292.6755">8292 14753 78,'-35'2'44,"22"11"-2,13-13 2,20 10-42,19-13 0,17-9-3,19-2-4,5-16-8,27 7-28,0-11 0,14 8-2,-3-8 1</inkml:trace>
  <inkml:trace contextRef="#ctx0" brushRef="#br0" timeOffset="29956.7135">9529 14542 71,'6'-17'42,"-6"17"-3,0 0 2,-27 25-38,3 19-2,-5 13 1,-4 17 0,-6 13-1,-2 10 1,2-2-1,4-3 0,7-14 0,10-12 1,2-18-2,11-19 1,5-29 0,20-22-1,2-19 0,3-18 1,3-11-1,0-11 1,1-8-1,-5-1 2,-4 10-2,-6 10 2,-4 15-1,-5 12 0,0 13 0,-2 15 0,-3 15 0,3 13-2,2 9 1,4 4 1,5 8-2,5 0 1,4 0 0,8-5-1,4-10 1,6-5 0,5-8 0,3-13 0,1-9 0,1-6 2,-6-6-2,-2 1 2,-7-6-2,-7 6 1,-7 5-1,-6 4 2,-5 13-2,-11 5-1,10 24 0,-9 5-1,-2 12 0,-3 5-2,5 11-1,-5-3-3,15 10-4,-12-21-27,20 1-2,2-13 0,14-9 0</inkml:trace>
  <inkml:trace contextRef="#ctx0" brushRef="#br0" timeOffset="30292.7327">10386 14778 66,'-37'12'42,"2"16"-1,-7-2 2,12 21-35,2-8-3,11 5 0,3-7-2,15-3-1,13-11 0,13-14-1,7-12 0,8-14 0,4-11 0,-2-9-1,1-2 0,-9-1 1,-7 0-1,-6 8 0,-14 9 0,-7 9 0,-2 14 0,-18 12 0,0 12 0,0 7-1,1 8 0,5-4-2,8 4-1,8-15-2,21-1-7,-3-27-27,26-11-2,2-23-1,10-9 3</inkml:trace>
  <inkml:trace contextRef="#ctx0" brushRef="#br0" timeOffset="30474.7431">10859 14395 77,'-21'48'40,"-14"12"0,14 23-2,-6 2-36,8 2-2,6 3-5,-1-9-1,18 2-27,-8-25-7,13-4-1,-2-24 1</inkml:trace>
  <inkml:trace contextRef="#ctx0" brushRef="#br0" timeOffset="30637.7524">10718 14887 86,'-9'-19'43,"9"19"0,0-21-2,0 21-38,27-14-3,-3 4-3,20 1-5,-6-14-29,26 10-5,0-10-2,11 3 2</inkml:trace>
  <inkml:trace contextRef="#ctx0" brushRef="#br0" timeOffset="30925.7689">11447 14338 68,'-10'22'42,"-8"12"-2,3 21 1,-21 18-36,6 10-3,-7 11 0,-1 10-1,2 1 0,2-7-3,12-4-3,-2-24-35,24-7 1,0-23-3,16-15 2</inkml:trace>
  <inkml:trace contextRef="#ctx0" brushRef="#br0" timeOffset="31111.7795">11109 14926 77,'-18'-4'44,"-1"-2"-1,19 6 1,0 0-33,24-2-10,12-5-1,14-7-2,15 2-4,-3-18-17,19 14-20,-10-5 0,7 9-2,-17-3 3</inkml:trace>
  <inkml:trace contextRef="#ctx0" brushRef="#br0" timeOffset="31709.8137">11558 14945 71,'-7'16'42,"12"2"-1,-5-18 0,22 18-36,-1-18-2,9-3 0,2-6-1,1-7 0,2-6-1,-3-6 0,-3 1-1,-7-7 0,-7 1 0,-10 2 0,-10 3 0,-8 7 0,-5 4 0,-7 11 0,0 10 0,-6 12-1,2 12 1,0 11 0,2 9 0,6 3 0,8 1 0,9-4 0,8-10 1,15-9 0,12-13-1,9-15 1,11-16-1,7-4 1,2-8 0,-2-3-1,-3 5 1,-11 0-1,-8 7 1,-8 10-1,-13 10 0,-10 11 0,-5 10 0,-8 4-1,-2 7 0,-2 4 1,-1 0-1,0-1 1,5-5 0,5-8 1,-1-8 0,4-16 0,0 0 1,17-19 0,-1-13 0,4-9-1,6-8 0,-2-5-1,6 2-1,2 1-1,-3 13-4,-10-3-6,11 29-6,-23-13-11,16 23-13,-7-3-1,7 10 0</inkml:trace>
  <inkml:trace contextRef="#ctx0" brushRef="#br0" timeOffset="31877.8233">12570 15029 71,'-21'30'46,"-13"-14"-1,6 3 0,-5-31-24,6-2-26,15-4-8,-8-21-8,23 21-8,-17-20-5,20 13-10,-1-6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8-18T21:00:20.04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8-18T21:00:21.157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7601 6178</inkml:trace>
  <inkml:trace contextRef="#ctx1" brushRef="#br0">1955 1004 33,'0'0'26,"16"-49"3,-16 49 1,0 0-17,0 0-4,26-46 1,-26 46 1,0 0 1,0 0-2,0 0-1,0 0-2,36-45-3,-36 45 0,0 0-1,0 0-1,14 40 0,-6 11-2,-3 15 1,-8 13-1,-4 13 2,-6 11-2,-4 7-1,-3-9-1,2-10-3,3-12-5,-9-21-25,23-15 0,-1-20-2,16-18-1</inkml:trace>
  <inkml:trace contextRef="#ctx1" brushRef="#br0" timeOffset="242.0139">2100 1087 88,'7'-54'38,"-7"54"0,14-47-2,-14 47-31,0 0-2,56-58 0,-56 58-1,63-22-2,-63 22-2,74-17-4,-74 17-23,78-11-9,-78 11 1,72-3-2</inkml:trace>
  <inkml:trace contextRef="#ctx1" brushRef="#br0" timeOffset="474.0271">2204 1219 93,'-40'28'37,"8"-7"0,14-1 0,-1-13-33,20 3-1,-1-10 0,31 11 0,-3-10-1,11-2 0,11-4-2,6-1 1,2-3-3,-2-5-4,10 3-30,-21 2-1,-3 7 0,-19 5-2</inkml:trace>
  <inkml:trace contextRef="#ctx1" brushRef="#br0" timeOffset="673.0385">2165 1589 95,'-30'24'36,"17"2"1,13-26 0,10 13-33,15-17-2,15-10 1,12-8-2,11-6 0,11-5-5,0-17-15,15-1-18,-5-7 0,-84 58-1,90-61 0</inkml:trace>
  <inkml:trace contextRef="#ctx1" brushRef="#br0" timeOffset="890.0509">3127 835 100,'0'0'40,"24"-61"1,-24 61-2,0 0-36,0 0 0,0 0 1,0 0-2,-36 4-1,-3 72-1,3 20 1,4 15-4,9 11 2,3 4-6,3-13-29,18-9-4,5-48 2,16-13-3</inkml:trace>
  <inkml:trace contextRef="#ctx1" brushRef="#br0" timeOffset="1298.0743">3204 1271 110,'3'9'39,"-3"-9"1,15 30-3,5-27-34,12-1 0,7-7 0,8-9-1,6-9 0,-53 23 0,61-28 0,-61 28 0,59-35-1,-59 35 0,0 0 1,64-66-2,-64 66 0,0 0-1,11-61 1,-11 61-1,0 0 1,0 0 0,-59-23-1,-2 43 2,-20 10-1,-4 20 2,4 8-3,15 12 2,21 2-1,32-4 0,38-27 0,18-11-1,18-14 0,18-11-1,18-16-1,11-14-4,18-11-31,-16-12-1,-54 21 0,5-1-2</inkml:trace>
  <inkml:trace contextRef="#ctx1" brushRef="#br0" timeOffset="1849.1058">4210 1101 111,'0'0'39,"-16"11"1,-6 17-1,-18 17-35,5 13-1,-2 8 0,17-11-1,0-4-2,7-4 0,3-4 1,3-10-1,5-10-1,4-9 1,-2-14 0,17-12 0,1-10 0,-2-15 1,5-8 0,0-8-1,-21 53 1,28-64 0,-28 64 1,20-67-2,-20 67 2,27-56-2,-27 56 2,21-51-2,-21 51 2,0 0-2,22-60 2,0 51-2,-10 9 0,7 16 0,-2 9 0,1 2 0,-2-3 0,12-8 0,-5-8-2,9-9 2,-32 1 0,0 0 2,56-20-2,-56 20 0,0 0 0,72-42 0,-72 42 0,0 0 0,59-43 0,-59 43 0,0 0 0,26-9 0,-13 19 0,-11 14 0,-3 12 0,-5 14 0,-11 7-3,7 5 2,-1-2-3,12-24-1,21-7-13,-4-17-21,20-6-1,-8-15 0,10-4 0</inkml:trace>
  <inkml:trace contextRef="#ctx1" brushRef="#br0" timeOffset="2590.1482">4911 1181 99,'0'0'38,"0"0"3,5 25-1,2-9-27,8-3-10,3-6 1,9-2 0,-1-5-2,3-4 1,3-6-1,-1-6-1,-31 16 1,0 0-1,0 0 1,57-52-2,-57 52 0,0 0 0,26-55 0,-26 55 0,0 0 0,1-51 0,-1 51 0,0 0 0,0 0 0,-65-12 0,17 24 0,5 13 0,-4 10 0,9 12 0,4 8 0,24-1 0,19-12 0,21-21 0,16-12 0,10-8 0,9-11 0,7-8 0,-2-6 0,2-7 0,-72 31 0,73-29 0,-73 29 0,62-34 0,-62 34 0,55-30 0,-55 30 0,27-18 0,-4 11 0,-23 7 0,2 21 0,-13 9 0,-12 5 0,-1 5 0,0 4 0,4-6 0,10-10 0,8-9 0,2-19 0,27 5 0,1-22 0,6-9 0,4-7 0,-38 33 0,41-45 0,-41 45 0,51-48 0,-51 48 0,45-53 0,-45 53 0,0 0 0,60-60 0,-60 60 0,0 0 0,52-25 0,-30 27 0,-6 13 0,-3 10 0,-14 13 0,2 9 0,0 0 0,9-9-6,14-14-9,-8-19-19,27-6-6,-4-17 1,-39 18-1,57-34 2</inkml:trace>
  <inkml:trace contextRef="#ctx1" brushRef="#br0" timeOffset="2796.16">6469 821 115,'0'0'39,"41"-62"1,-41 62 0,0 0-31,0 0-6,0 0 1,0 0-3,-4 11-1,-26 64 0,-11 15-3,12 8-2,5-6-18,9-19-15,14-14-2,-1-23 1,9-16-1</inkml:trace>
  <inkml:trace contextRef="#ctx1" brushRef="#br0" timeOffset="3281.1877">6321 1062 119,'0'0'40,"-9"-53"2,9 53-1,-1-48-36,1 48-2,0 0 0,43-63-1,-43 63-2,57-32 0,-57 32 0,85-13 0,-33 9 0,-1 0 0,4 1 0,-1-1 0,-3 1 0,1-1 0,-4 0 0,-48 4 0,76-5 0,-76 5 0,0 0 0,52 3 0,-52-3 0,0 0 0,0 0 0,0 0 0,0 0 0,-48 46 0,48-46 0,0 0 0,0 0 0,-33 48 0,33-48 0,0 0 0,0 0 0,34 47 0,-34-47 0,0 0 0,47 36 0,-47-36 0,6 35 0,11-4 0,-21 1 0,-13 3 0,-13 0 0,-2 1 0,2-6-10,1-13-11,24-5-20,-5-10-1,23-5 1,3-11 0</inkml:trace>
  <inkml:trace contextRef="#ctx1" brushRef="#br0" timeOffset="3472.1986">7364 1120 136,'0'0'44,"14"14"-2,-24-6-9,10-8-33,0 0-11,0 0-14,0 0-9,0 0-9,-23 1 0,34 6-2</inkml:trace>
  <inkml:trace contextRef="#ctx1" brushRef="#br1" timeOffset="8706.498">2259 1650 27,'0'0'28,"-14"5"2,14-5-1,0 0-13,-14 7-4,14-7 0,0 0-3,0 0 0,0 0-5,0 0 2,0 0-3,14 10 1,-14-10-1,11 2-1,-11-2 0,25 2 0,-13-4 0,8 1 0,3-3 0,5-1-1,2-1 1,1 0-1,1 0 0,-2 1 0,0 3-1,-2 0 1,-2 2-1,-1 4 0,2-1 0,-2 1 1,4-3-2,3 2 1,5-3 0,1-1 0,5-1 0,5-1 1,-1-2-1,8-1 0,0-1 0,1 1 1,3 1-1,2-3 0,1 1 0,-1 0 1,-1-2-1,0 2 0,-4 0 1,1 1-1,-1 1 0,-1 4 0,-1 0 1,-1 1-1,1 2 0,0 0 0,1-1 1,-2 0-1,0-1 0,2-2 0,2-1 1,-5-3-1,4 2 1,-1-1-1,-1 1 1,1 0-1,1 2 1,-5 1-1,1 2 1,-2 0-1,-3 1 0,-3 3 0,-2 1 0,-4-2 0,-1 1 0,1 0 1,0-1-1,-5 0 0,4-1 0,3-1 1,-1 2-1,3-2 1,2-2-1,-1 0 0,5-1 0,3 0 1,0-1-1,1 0 0,2 0 0,-5 1 0,0 0 1,0 0-2,-2 1 2,-5 1-1,-3 0 0,-1 1 0,-2 1 1,1 0-1,-1-1 0,-1 1 0,2-2 1,6-1-1,0-3 0,4 2 1,1-4-1,-1-1 0,4-1 1,-4 1-1,-3 0 1,0 2-1,-1-2 0,-2 2 0,-4 1 0,2 1 0,-2-2 1,0 0-2,-1 1 2,0 0-2,-3 2 1,0-3 0,-1 1 1,0-1-1,-3 0 0,3 0 0,-3 1 0,-5 0 0,0 1 0,-5 1 0,-1 1 0,-4 0 1,0 1-1,-3 0 0,-11-1 0,17 3 0,-17-3 0,10 1 0,-10-1 0,0 0 0,0 0 1,0 0-2,0 0-2,0 0-4,0 0-24,0 0-5,0 0 0,-15-4-4</inkml:trace>
  <inkml:trace contextRef="#ctx1" brushRef="#br2" timeOffset="253530.5011">1397 2454 66,'0'0'35,"5"-13"-2,-5 13 3,0 0-28,5 24-3,-1-4 0,0 16 1,-4 9-1,4 14-1,-5 7-2,-3 16 1,-4 5-3,-2-1 0,3 2-6,-13-19-17,18-1-13,-2-22 1,13-11-2,-9-35 0</inkml:trace>
  <inkml:trace contextRef="#ctx0" brushRef="#br2" timeOffset="254698.5679">6874 8308,'-47'-105,"36"23,11 82</inkml:trace>
  <inkml:trace contextRef="#ctx1" brushRef="#br2" timeOffset="253748.5136">1545 2249 98,'-8'-10'38,"8"10"2,22 4-2,11-13-36,14 5 0,13 2-1,14-4-1,1-4-2,7 10-8,-7-13-27,0 15-2,-23-2 1,-11 18-2</inkml:trace>
  <inkml:trace contextRef="#ctx1" brushRef="#br2" timeOffset="253968.5262">1471 2799 96,'-18'27'38,"18"-27"1,4 19-1,13-19-31,23-7-4,12-5-1,9 1 1,2-1-3,2-2-2,-3 11-5,-17 0-29,1 14-1,-26 1-1,-14 16-1</inkml:trace>
  <inkml:trace contextRef="#ctx1" brushRef="#br2" timeOffset="254135.5357">1378 3330 101,'-23'20'37,"21"-3"1,2-17-2,43-12-33,9-13-1,23-8-4,21-8-7,1-21-25,26 0-3,-5-15 0,10-3-2</inkml:trace>
  <inkml:trace contextRef="#ctx1" brushRef="#br2" timeOffset="254340.5475">2585 2060 91,'-26'3'38,"7"25"-1,-10 12 2,12 23-34,-11 15 0,6 16 1,-5 9-3,6 11 0,-1 4-3,4-2 1,4-5-6,-1-22-6,20-3-26,-2-25-3,16-9 2,0-30-2</inkml:trace>
  <inkml:trace contextRef="#ctx1" brushRef="#br2" timeOffset="254695.5678">2628 2786 99,'-11'16'38,"19"1"1,2-7 0,21-1-34,9-9-2,21-2-1,7-12 1,8-6-2,4-9 0,-4-1 0,-9-7-2,-16 1 0,-18 2 0,-24 3 0,-21 8 0,-21 6 1,-16 12 1,-16 11 0,-11 15 1,-2 11 2,1 13-1,11 7 0,10 6-1,18 4 0,20-4-1,24-2-1,24-10-3,21-17-1,28-5-4,6-25-24,21 2-8,1-21 0,5 1-1</inkml:trace>
  <inkml:trace contextRef="#ctx1" brushRef="#br2" timeOffset="255237.5988">3645 2650 112,'-26'-5'40,"6"26"0,-11-5-1,7 17-36,1 2-1,2 13 0,1 0 0,1 5-2,4-1 1,3-7-1,7-6 0,-1-8 0,9-15 0,-3-16-1,25-7 0,-7-16 1,4-12 0,1-11 0,4-9 0,-3-7 0,1 3 0,-7 2 1,-4 8-1,0 8 0,-7 7 0,0 10 1,-7 24-1,0 0 1,0 0-1,13 17 1,-5 2-1,1 8 1,4 0-1,6 2 0,2-4 1,6-3-1,3-7 0,7-12 0,2-7 1,7-13-1,-1-6 0,1-10 0,-2-1 0,-3-3 0,-7 4 1,-7 7-2,-8 9 1,-19 17 0,0 0 0,-3 34 2,-12 2-2,-3 10 0,-2 6 0,3 6-1,5 3-1,6-9-3,14 2-6,-4-24-25,26 2-4,-3-23 1,17-2-2</inkml:trace>
  <inkml:trace contextRef="#ctx1" brushRef="#br2" timeOffset="255934.6386">4470 2678 87,'-19'13'40,"9"15"-2,0-12 2,14 6-20,5-7-17,15-4 0,9-11 0,12-6-2,12-13 1,6-1-1,0-12 0,-2-2-1,-8-7 0,-8 0-1,-15-4 2,-14 7-2,-14 6 2,-16 9-2,-14 10 1,-9 12 1,-11 13-1,-3 14 2,-3 12-1,3 13 1,5 4-1,10 3 0,11 0 0,16-5 0,21-9-1,13-9-1,20-14 0,12-18-1,12-8 0,5-15 0,8-13-1,-2-7 0,-1-4-1,-11-3 1,-4 5 2,-15 4 0,-14 6 2,-10 14 1,-25 18 1,0 0 0,-14 23 0,-11 9 1,-7 10-2,-1 4 1,1 2-2,5 3-1,7-7 1,9-10-1,10-12 1,13-13-1,8-13 1,12-15-1,5-12 1,9-11 0,3-8 0,4-4-1,-2-2 2,-6 6-4,-7 7 4,-9 8-2,-6 19 0,-23 16 0,0 0 0,2 33 0,-16 5 0,3 3 0,0 6 0,7 1 0,9-5-3,9-9-2,18-6-3,3-28-18,30 3-12,-4-26-1,19-1 0,-9-26-1</inkml:trace>
  <inkml:trace contextRef="#ctx1" brushRef="#br2" timeOffset="256122.6494">6279 2194 118,'-1'-48'38,"4"33"2,-24 8-3,0 31-30,-10 17-2,-1 17-2,-2 15-2,-5 8 1,6 6-2,5 3 0,5-1-3,5-14 0,11 4-11,-6-29-22,22 0-5,-8-32 1,16-4-2</inkml:trace>
  <inkml:trace contextRef="#ctx1" brushRef="#br2" timeOffset="256558.6743">6033 2494 118,'-5'-18'39,"21"19"2,7-11-3,16 5-36,19-2 0,13 0 0,8-3-1,6 1-1,-5 0 1,-6 1 0,-14 1 0,-12 4 0,-17 2 0,-20 3 0,-11-2 0,-25 15 0,-10-1 0,-2 1-1,-2 1 0,3 3 1,4-1-1,13 3 2,11-3-2,12 2 0,11-2 0,12 2 0,2-2 0,7 7 0,-1-1 0,-2-3 0,-7 3 0,-9 1 0,-11 0 0,-8 4 0,-16 0 0,-11-2 0,-9 1 0,-8 0 0,3 0 0,-5-7-4,16 5-18,-10-22-15,27 6-4,2-24 0,28 1-2</inkml:trace>
  <inkml:trace contextRef="#ctx1" brushRef="#br2" timeOffset="257564.7319">8289 2367 91,'15'0'37,"-15"0"0,0 0 2,-28 3-32,3 12-2,-14 1 0,-5 12 1,-10 4-3,-6 6 2,1 1-1,3 5 0,8-3-1,10-3 1,10-4-2,14-8-1,17-6 1,18-11-2,13-9 0,11-10 0,8-7 0,4-9 0,0-5 0,-3-6-2,-8 0 2,-7-3-1,-13 6 0,-6 3 0,-13 8 1,-5 7-1,-2 16 1,-14 1 0,1 17 0,-6 9 1,2 10-1,-1 8 2,5 5-2,3-4 1,10-2-2,10-9 0,14-8-2,10-12-2,17-8-3,0-26-4,21 9-19,-13-27-9,8 4 3,-13-19-3,1 11 13,-15-13 21,-9 5 6,-6 11 6,-18-9 21,8 26 9,-21 2 0,6 19 1,-19 6-8,7 24-19,-8 6-4,1 11-1,-3 5-1,2 4-1,4-2-1,5-5 1,5-6-2,2-9 1,7-12-2,-3-22 1,20 0-1,-1-20 1,8-12-2,-3-8 0,0-11 1,1-5-2,-3-12 2,-2 1-1,-2 4 0,-8 5 0,0 7 1,-1 6-1,0 9 0,1 10-1,9 14-1,-2 4-4,12 24-10,-8-17-20,26 18-2,-10-11 0,18 14-1</inkml:trace>
  <inkml:trace contextRef="#ctx1" brushRef="#br2" timeOffset="257917.7521">9399 2336 103,'-24'19'39,"11"13"1,2-20-2,14 7-34,12-7-1,14-3-1,7-8 0,9-4-1,-1-10 0,7-3-1,-7-6 1,-7-7-1,-9-3 1,-17-1-1,-8 2 0,-14 2 1,-14 8-1,-11 8 1,-12 13-1,-6 16 1,-4 16 0,1 14 0,5 6 0,6 11 2,17 0-3,13 2 0,21-4-5,12-29-14,37 12-19,4-31-1,36 5-1,3-21-3</inkml:trace>
  <inkml:trace contextRef="#ctx1" brushRef="#br2" timeOffset="258436.7818">11162 2152 87,'-25'6'38,"-12"4"-1,-1 18 2,-15-4-32,7 9-3,-3-5 0,11 8 0,4-9-1,15 2-1,13-8 0,20-6-1,18-6-1,12-2 1,12-1-1,3-3 0,0 2 1,-3 2 0,-12 4-1,-13 8 2,-18 5-1,-17 6 1,-17 2-2,-9 8 2,-6 0-2,-1-2 0,1-3-3,5-9-3,19 5-11,12-31-19,10 16-4,18-34 1,21-1-2</inkml:trace>
  <inkml:trace contextRef="#ctx1" brushRef="#br2" timeOffset="258827.8041">11707 2177 77,'-19'8'41,"5"20"-1,-14-3 0,7 20-12,-4 0-25,2 8 1,4-2 0,4 3-1,6-3-1,7-3 0,10-10-1,6-6 1,12-16-1,9-14-1,8-14 0,8-13-1,2-12 2,3-15-2,-3-7 2,-7-6-2,-4 1 1,-7 9 0,-10 7 0,-8 10 0,-9 12 0,-8 26 0,0 0 0,-22 39 0,8 2-1,2 11 0,3 5-1,3 1-1,13 4-4,7-21-11,25 12-18,-3-32-3,21 0 0,-6-24-1</inkml:trace>
  <inkml:trace contextRef="#ctx1" brushRef="#br2" timeOffset="259307.8316">12671 1631 115,'-27'-26'40,"7"31"1,-17 19-1,17 26-35,-9 14-1,11 15-2,-4 12 0,11 15-1,-3-1 0,5 3 1,4-9-2,-3-9 2,5-11-2,-4-10 0,5-23 0,-2-18 0,4-28 0,0 0 0,21-26 0,-7-8 0,2-18 0,4-13 0,2-1 0,3 1 0,0 4 0,-5 9 0,1 10 0,1 11 0,0 17 0,4 19 0,-5 12-2,-4 11 2,2 11 0,-2 5 0,-7 4 0,-3 4 2,-9-2-4,-10-4 4,-11-3-2,-5-11 0,-7-9 0,-5-7 0,-2-9 0,8-12-4,5-6-1,11-18-6,29 9-12,0-27-12,33 14-4,3-18-2,29 15 2</inkml:trace>
  <inkml:trace contextRef="#ctx1" brushRef="#br2" timeOffset="259674.8526">13233 2178 122,'25'0'40,"-35"-16"0,10 16-1,-25-7-34,2 1-2,-10 3-1,0 5-1,-9 5 2,1 6-3,1 2 0,5 11 0,5 2 0,8 4 0,10 3 0,14-5 0,10 2 0,13-4 0,5-3 0,5-3 0,-2-3 0,0-4 0,-8-2 0,-3 4 0,-9 0 0,-9-1 0,-6 1 0,-5 1 0,-4 1 0,-4 0 0,1 0 0,0-3 0,4 2-2,1-3-2,13-1-2,-4-14-3,25 18-11,-12-32-9,26 11-10,-4-25-1,18-2 2,-1-26-1</inkml:trace>
  <inkml:trace contextRef="#ctx1" brushRef="#br2" timeOffset="259895.8652">13993 1658 94,'-19'7'42,"-9"28"-1,-20 10 0,12 27-16,-8-4-22,7 13-3,-1 3 3,4 5-3,7-1-1,-1-1 0,7-8-4,-1-17-5,16 7-22,-14-33-6,18-1-2,-9-30-1</inkml:trace>
  <inkml:trace contextRef="#ctx1" brushRef="#br2" timeOffset="260059.8746">13456 2156 119,'-16'-19'41,"16"19"0,0 0-1,23 1-37,16 5-3,16-2-3,16 9-8,1-13-23,25 16-6,-4-16 0,17 11-1</inkml:trace>
  <inkml:trace contextRef="#ctx1" brushRef="#br2" timeOffset="260413.8948">14517 2136 95,'-34'-2'40,"-21"-7"2,-3 15-1,-18-6-20,3 14-17,3 3-1,3 14 0,5 3-1,15 6 0,11 4 0,21-1-2,10-1 0,19-8 0,14-5 0,11-16 0,12-10 0,8-11 0,5-14 0,-3-9 0,1-9 0,-7-5 0,-7 0 0,-10 6 0,-10 5 0,-10 6 0,-11 14-2,-7 14 2,-16 7-1,0 16-1,-3 13-1,-3 1-2,8 12-5,-4-14-11,27 19-12,-4-24-7,25 4 1,1-24-2</inkml:trace>
  <inkml:trace contextRef="#ctx1" brushRef="#br2" timeOffset="260801.917">14943 2183 106,'-22'11'39,"-15"-2"2,9 20-2,-10 0-32,7 6-3,4-3-1,7 2-1,6-2 0,9-9-1,6-8 0,-1-15 0,24 2 0,-2-17 0,8-11 0,3-9 0,4-4 0,1-6-1,-2 2 1,3 1-1,-2 7 1,-4 4-1,-7 15 2,-2 7-2,-3 7 0,-4 12 0,-6 7 0,-4 12 0,-3 8 0,-4 8 0,-1 2 0,-7 5 0,1 0-4,-6-10-2,13 11-10,-19-31-10,24 12-11,-5-34-3,0 0 0,15-14-3</inkml:trace>
  <inkml:trace contextRef="#ctx1" brushRef="#br2" timeOffset="261395.951">15803 2114 77,'11'-7'37,"-10"-10"-1,3 6 1,-16-8-20,2 6-13,-13 5 1,-5 3 0,-13 5-1,-7 11 0,-9 6 1,-4 14-1,-5 1-1,4 13 0,5 3-1,14 3 0,11 1-2,23-4-1,20-3-2,19-11-3,31 1-6,1-27-19,33 10-7,-2-22-1,10 2 0</inkml:trace>
  <inkml:trace contextRef="#ctx1" brushRef="#br2" timeOffset="261782.9732">15932 2220 103,'-20'12'38,"17"12"2,3-24-3,27 15-32,10-15-2,16-3 0,7-7-1,11-6 0,0-6-1,-1-4 0,-8-2 0,-9-2-1,-15 1 0,-14-1 0,-16 2 1,-18 7 0,-13 8-1,-10 8 1,-16 13 0,-10 8 0,-7 13 0,-1 14 0,-3 5 1,12 9-2,10 1 1,15-1-1,24-6-1,25-13-1,35-5-4,20-24-6,40 6-15,-1-34-11,32 3-1,-7-27-1,11 5 1</inkml:trace>
  <inkml:trace contextRef="#ctx1" brushRef="#br2" timeOffset="262049.9884">17149 1974 115,'-62'-14'39,"8"24"4,-10-6-3,17 13-36,7 4-2,18 3-1,15 2 0,18-3-2,15 1 1,15-1-1,4-3 1,0 3 0,-6-1 0,-11 4-1,-12 4 1,-21 4 0,-19 0 0,-13 3 0,-13 0 0,-2-1 0,2-3-2,2-10-1,12 4-6,5-27-15,31 14-14,1-26-2,27 6 0,0-19-2</inkml:trace>
  <inkml:trace contextRef="#ctx1" brushRef="#br2" timeOffset="262891.0365">18640 2006 75,'-7'-17'37,"7"6"0,-10-3 1,10 14-31,-12-2-2,2 12 0,-12 8 1,3 13-2,-14 6 0,3 15-2,-6 1 0,3 4 0,1-3-1,8 0 0,4-9-1,8-8 1,10-13-1,12-17 1,11-17-1,5-17 0,11-11 1,0-12 0,2-7-1,-4-9 0,1-2 1,-8 0 0,-7 12 0,-8 6 0,-5 12 0,-7 10 0,-3 12-1,2 16 1,-18 20-1,4 9 0,4 6 0,4 8-1,4 2 1,10 4 0,14-9 0,16-7 0,17-14 1,8-10 0,10-11 0,10-11 0,0-11 1,-5-7-1,-5-10 0,-14 0 1,-13 2-1,-12 4 1,-8 6-2,-15 8 1,-11 21-1,0 0 0,-19 22 0,-2 14-2,-3 10 0,2 12-1,3 6-1,4 2-3,18 9-8,-4-28-12,38 12-8,-5-28-3,29 3-1,-4-32 0</inkml:trace>
  <inkml:trace contextRef="#ctx1" brushRef="#br2" timeOffset="263274.0584">19826 1932 101,'-42'-20'38,"4"30"3,-19 3-2,10 24-30,-10 3-4,7 14-2,0 8 0,15 3-1,12-1 0,15-5-2,14-10 1,22-11 0,16-12 0,11-18 0,10-19-1,8-14 1,1-18 0,-4-8-1,-6-6 1,-13-5-1,-11-2 0,-12 6 1,-14 13-1,-14 11 0,-13 14-1,-7 16 1,-5 14-1,-4 12 0,2 16-1,3 8-2,11 11 0,10-4-4,20 8-2,6-24-11,39 16-11,-7-28-5,28 3 0,-1-31-2,16 1 4</inkml:trace>
  <inkml:trace contextRef="#ctx1" brushRef="#br2" timeOffset="263634.079">20696 2016 111,'-19'-31'39,"-27"-4"1,1 28-1,-21 7-33,4 12-1,-4 12-2,11 13-1,5 2 1,15 10-2,19-2 1,22-7-2,18-10 2,22-8 0,20-19-2,10-12 0,11-14 0,5-15 0,2-15 0,-4-13 0,-6-5 0,-7-13 0,-8 2 0,-15 1 0,-13 13 0,-17 11 0,-19 27 0,-24 24 0,-18 27 0,-15 29 0,-6 23 0,-4 17 0,6 9-2,6 14-4,23 2-5,12-20-10,42 8-8,-5-33-9,35-1-3,-5-30-1,16-12 3</inkml:trace>
  <inkml:trace contextRef="#ctx1" brushRef="#br2" timeOffset="263995.0997">21248 2073 107,'-9'19'40,"22"11"1,2-13-1,28 5-35,0-7-2,6-1 1,8-11-2,0-4 0,-1-9-1,-3-10 1,-11-4-1,-7-10-1,-8-6 1,-13-4 0,-14 2-1,-14 2 2,-13 13-2,-12 8 1,-14 19 1,-10 16-2,-6 18 0,4 15 0,3 9 0,14 11 0,15 2 0,24-2-3,30-5-5,18-20-11,53 13-11,5-31-10,41 4 0,16-23-3,35-1 2</inkml:trace>
  <inkml:trace contextRef="#ctx1" brushRef="#br2" timeOffset="265031.1589">2056 4044 78,'29'-20'37,"-14"-7"-1,0 5 1,-20-9-28,-2 9-2,-16-4 0,-5 9-1,-14 1-1,-4 10-1,-14 11-1,0 12 0,-8 15-2,1 17 1,4 14-1,1 18-1,8 15 0,10 12 1,10 11-1,10 3-1,10 2 2,6-8-3,13-3-1,-2-17-4,12-1-16,-10-32-15,9-8 1,-10-26-3,10-13-1</inkml:trace>
  <inkml:trace contextRef="#ctx1" brushRef="#br2" timeOffset="266302.2316">1193 4708 114,'-11'-11'41,"6"-7"0,21 10-1,2-7-38,21-1-1,12-1 0,5 2 0,10 5-1,4 4 1,-4 6-1,-5 7 1,-10 9-1,-7 9 1,-12 8-1,-10 8 0,-17 5 1,-8 4-1,-10-3 1,-4-1-1,-3-4 1,2-10-1,1-8 1,1-10-1,16-14-1,-11-18 2,17-11-1,13-14 0,1-11 0,9-12 0,4-8 0,8-2 0,-1 1 1,3 8-2,-3 11 1,-1 6 0,-3 15-1,-1 13 1,-1 11 0,1 11-1,3 8 1,-1 9 0,5 2 0,0 3 0,-2 2 0,-1 0 0,-6-2 0,-6 0 0,-6-3 0,-13 0 0,-12 2 0,-14 2 0,-13 5 0,-11 2 0,-13 8 0,-5 3 0,-2 5 0,2-1 0,5-2 2,14-3-2,14-4 1,17-8 0,20-11 0,19-11-1,24-12 0,17-10 0,17-12 0,6-9 0,4-10-1,-3-5 1,-9-4-1,-13-1 1,-20 4 0,-23 5 0,-20 6 0,-18 10-1,-15 10 1,-14 12 0,-9 10 0,-4 8 0,6 7 0,4 6 0,12 2-1,15-3 2,20-2-1,17-10 0,25-11 0,14-2 0,17-13 1,10-2-1,5-6 0,0 1 0,-10 3 0,-9 7 0,-16 7 0,-17 11 0,-18 17 0,-21 10 0,-17 11 0,-14 10 0,-8 7-1,-5 3 2,-1-3-2,3-6 1,6-6 0,14-16 0,9-12 0,10-18 0,32-14 1,-2-12-1,13-16 0,1-11 1,5-8-2,-1-7 1,-3 0 1,-9 3-1,-6 9 1,-7 7-1,-3 14 0,-10 11 0,-10 24 0,0 0 0,6 18 0,-8 10 0,-2 3 0,3 3 0,2 2 0,4-2 0,4-9 0,11-10 0,5-13 0,11-11 0,7-15 1,8-8-1,6-10 0,1-3 0,-3-1 0,-5 4 1,-8 7-1,-8 10 0,-11 17 0,-23 8 0,9 30 0,-16 8 0,-7 9-1,-6 9 1,2 6-2,-2 4 0,12-1-5,-1-15-8,22 8-5,-9-29-6,34 5-6,-14-28-4,28 2-5,-2-16 1</inkml:trace>
  <inkml:trace contextRef="#ctx1" brushRef="#br2" timeOffset="267160.2807">5475 4218 99,'-32'11'38,"-10"2"1,8 15-1,-13 2-34,9 15-1,0 8-1,5 7 1,7 5-2,7-1 1,9-5 0,18-6-1,13-11 0,18-19 0,17-16 0,9-16 0,4-17-1,9-11 1,-5-14-1,-7-9 0,-10-4 0,-18-1-1,-15 1 1,-16 6-1,-12 8 1,-12 10 1,-9 10-1,-1 12 2,1 7-2,0 8 1,10 6-1,16-3 1,4 18 0,20-9-1,10-1 0,8 0 0,11 0 1,3 1 0,-1 6-1,-1 5 1,-10 6-1,-10 7 0,-15 8 0,-13 5 0,-10 7 0,-14 0 0,-6-2 0,-4-1 0,-1-10 0,5-10 0,4-12 0,20-18 0,-2-16 1,20-10-1,15-18 0,13-10 1,5-5-1,8-7 1,0 4-1,-1 7 0,-8 11 1,-11 10-1,-10 21 1,-12 15-1,-10 20 0,-12 17 0,-8 8-1,-2 13 0,1 4-1,1-2-2,12-2-2,7-18-6,27 0-9,-6-36-5,35 4-6,-7-38-4,25-6-4,1-26 4</inkml:trace>
  <inkml:trace contextRef="#ctx1" brushRef="#br2" timeOffset="267344.2912">7215 3652 121,'-45'30'39,"-1"36"0,-16 5-2,9 20-34,1 11-2,6 2-2,17-4-2,8-9-2,29 2-8,2-30-20,32-1-6,2-29-1,25-5 1</inkml:trace>
  <inkml:trace contextRef="#ctx1" brushRef="#br2" timeOffset="267841.3197">7563 4262 106,'-17'-23'39,"3"22"1,-14-1-1,4 17-34,-3 6-1,1 13 0,3 6-2,7 6 0,3-2-1,12 0 0,9-7 0,8-8 0,11-11 0,5-12-1,10-12 1,7-12-1,3-9 1,0-9-1,0-6 0,0-4-1,-9 3 1,-6 5-1,-8 9 0,-14 13 1,-15 16-1,1 23 0,-17 21 0,-13 20 0,-9 22 0,-7 15 1,-4 12 0,-4 7 0,2 0 0,3-9 0,7-10 0,8-18 0,9-19 1,5-20-1,9-24 1,10-20-1,-5-18 1,10-18-1,2-15 1,1-10-2,6-10 0,5-11 0,4 1-3,-1-2 0,8 12-9,-12-10-8,21 31-10,-10-7-4,16 22-4,-9-1 0,17 18 1</inkml:trace>
  <inkml:trace contextRef="#ctx1" brushRef="#br2" timeOffset="268662.3666">9149 4135 97,'7'-11'39,"-13"-4"0,6 15-1,-21 4-34,-6 14 0,-10 12-1,-6 12-1,-5 11 0,0 10 0,2 1 0,8 1 0,12-4 0,17-10-1,19-13 0,24-19 0,18-18 0,19-17-1,11-16 1,3-13-1,0-10 0,-5-7 0,-13-1-1,-19 2 1,-23 4-1,-18 11 1,-18 11 0,-10 8 1,-10 10-1,-2 10 1,0 7 0,10 6 0,13-2 0,10-4-1,21 12 1,14-10-1,10-3 1,9 0-1,8-2 1,-1 3-1,-4 6 1,-12 8-1,-9 8 1,-9 7-1,-18 8 0,-12 9-1,-11 6 2,-11 1-2,0 1 1,-6-6-1,3-5 1,2-6 0,7-14 1,12-14-1,7-9 0,16-25 0,12-9 1,8-14-1,11-5 0,6-9 1,3 1 0,1 4 0,-9 7-1,-7 14 1,-10 16-1,-10 18 2,-12 17-2,-9 16 0,-7 13-2,-8 11 0,5 10-1,-4 0-2,10 7-3,-2-17-8,23 9-6,-12-34-4,32 8-6,-13-36-3,25-3-4,-5-27 2</inkml:trace>
  <inkml:trace contextRef="#ctx1" brushRef="#br2" timeOffset="269020.3871">10443 4169 111,'1'20'39,"-1"-20"1,13 32-1,6-21-35,18-3-1,11-7-1,9-5 0,4-8 0,3-5-1,-1-6 0,-8-5 0,-11-2-1,-14-4 1,-16 0-1,-15 5 0,-15 7 0,-16 9 0,-13 10 1,-9 14-1,-5 12 1,-2 12-1,6 10 1,5 7-1,13 4 1,13-3-2,18-4 0,23-6-2,24-5-5,12-21-8,38 10-8,-3-31-8,38 8-7,2-24-2,23 6 0,-4-16 2</inkml:trace>
  <inkml:trace contextRef="#ctx1" brushRef="#br2" timeOffset="269431.4106">12351 3486 112,'9'-2'39,"-9"-11"2,0 13-2,0 16-36,-9 7-1,-3 12 0,-1 17-1,-10 18 0,-1 8 0,-7 16-1,3 5 0,-4 4-1,6-7-1,4-6-2,3-15-2,18-2-7,-6-35-17,23 4-9,-9-32 1,15-5-3,-8-25 2</inkml:trace>
  <inkml:trace contextRef="#ctx1" brushRef="#br2" timeOffset="270099.4488">11969 3991 110,'-9'13'40,"9"-13"1,20 14-1,11-17-36,20 0-1,16-8-1,16 3 0,5-4 0,2-3-1,-2 1 0,-7 0 0,-13 6-1,-12-1 0,-15 5 0,-18 2 0,-23 2 1,0 13-1,-19 2 0,-10 7 0,-3 5 1,-5 7-1,-1 4 0,6 1 0,6 1 0,12-3 0,7-3 0,15-10 0,8-8 0,15-10 0,12-12 1,5-6 0,10-13 0,1-6 0,0-9 1,-1-3-2,-6-6 0,-8 7 0,-7 4 0,-10 8 0,-8 10-2,-19 20 1,6 14 1,-19 21-1,-8 19 0,-7 18 0,-11 23 0,-7 15 0,-3 8 1,-7 9-1,3-2 2,7-5-2,2-10 2,6-14 0,5-19 0,9-21 0,7-25 0,7-23 0,6-23-2,3-22 2,5-21-2,8-17 2,5-19-2,9-10 1,8-3-1,8 1 0,5 8 1,1 8-3,7 17-1,-4 9-5,10 29-9,-18-4-6,18 31-8,-17-14-4,15 17-2,-9-11-1,10 9 3</inkml:trace>
  <inkml:trace contextRef="#ctx1" brushRef="#br2" timeOffset="270700.4832">13522 3954 120,'0'0'39,"-18"-9"1,14 22 0,-7 0-35,0 13-2,-4 11 0,-2 9-2,-3 13 0,-1 6 0,0 6 1,-1-2-2,2-2 0,3-8 0,3-8 0,6-12 0,5-16 0,3-23 0,14-6 0,5-18 0,-1-16 0,9-10 0,2-13 0,1-8 0,3-9 0,0 0 0,2 1 0,-3 8 0,2 10 0,-3 11 0,4 14 0,-1 16 0,-1 16 0,1 11 0,-2 10 0,2 5 0,-9 8 0,-2 1 0,-9 5 0,-9 2 0,-18-1-2,-6 1 2,-14-1 0,-11-2-1,-6-2 0,-8 0 1,4-4-1,-4 0 1,12 1 0,-1 0-1,6 7 1,7 2 0,3 6-1,2 7 1,2 14 0,2 4 0,-3 6 1,1 4-1,-1-3 1,4 3-2,3-9-1,3-14-5,19-7-6,-12-36-7,36 3-6,-9-40-5,32-2-5,-3-30-4,25-10 1,4-20 4</inkml:trace>
  <inkml:trace contextRef="#ctx1" brushRef="#br2" timeOffset="271062.5039">13994 4061 103,'-9'3'38,"23"4"2,0-18-2,29 10-22,3-12-14,14 1 1,8-9-1,5-2-1,-1-5 0,-4 1-1,-8-2 0,-15-2 0,-16-1 0,-14 6 0,-21 3 1,-11 7-1,-15 10 1,-10 11 0,-8 10 0,-3 15 1,-2 11 0,8 11 1,3 6-3,9 3 0,12-4 0,9-1 0,19-8 0,8-12 0,20-8-5,10-20-8,23 0-5,-9-28-8,35 11-7,-6-28-6,29 6-2,-4-18 1</inkml:trace>
  <inkml:trace contextRef="#ctx1" brushRef="#br2" timeOffset="271601.5347">15730 3706 78,'-10'-16'39,"-3"23"-1,-21-5 1,5 23-11,-15-8-22,1 13-1,1 3-1,8 11-1,1 4 0,10 6-1,9-1-1,16 2 1,15-9-2,10-7 0,21-10 0,9-16 1,9-13-1,2-15 0,3-15 0,-8-13 0,-8-10 1,-17-3-1,-18-8-1,-19 2 0,-16 4-1,-15 6 1,-7 13-1,-10 10 0,5 18-1,1 7-1,17 16-1,9 2-7,33 20-11,3-15-7,33 13-6,7-18-2,29 3-1,5-17 2</inkml:trace>
  <inkml:trace contextRef="#ctx1" brushRef="#br2" timeOffset="271836.5482">16926 3152 70,'-24'-58'39,"-18"5"-1,2 31 1,-19 10-11,0 44-22,-7 23-1,4 27-1,1 12 0,4 18-2,5 9 0,9 0-3,13-4 0,7-16-3,19-4-8,-5-35-15,23 0-11,-11-34-1,12-8 0,-15-20 1</inkml:trace>
  <inkml:trace contextRef="#ctx1" brushRef="#br2" timeOffset="271988.5569">16166 3727 115,'-23'-21'41,"23"21"0,9-12-1,29 12-37,13-3-5,19-8-10,36 19-19,-1-20-9,34 10-1,4-12-2,21 8 1</inkml:trace>
  <inkml:trace contextRef="#ctx1" brushRef="#br2" timeOffset="272543.5886">18041 3735 62,'0'0'38,"-5"-18"1,-9 14 0,-19-12-17,7 16-11,-19-5-6,2 11-1,-4 3 0,0 12-1,0 7-1,4 9 1,5 7-1,6 5-1,8 3 0,5 3 0,18-6 0,7-4 0,14-12 0,9-10-1,15-16 1,11-14-1,11-16 1,6-13 0,4-11-1,-3-10 0,-5-5 0,-6 1 0,-9 6 0,-15 4 0,-10 13-1,-15 9 0,-11 19 1,-2 10-1,-22 25 0,2 10 1,-1 12-1,1 7 0,5 3-2,6-3-1,15 0-6,0-25-11,35 6-8,-9-36-7,26-3-2,-4-26-2,13-7 2</inkml:trace>
  <inkml:trace contextRef="#ctx1" brushRef="#br2" timeOffset="272754.6007">19011 3049 105,'-34'44'39,"-20"12"2,7 28-2,-9 5-35,5 9-2,3 8 0,7-4-3,12-5-2,5-13-3,24 1-17,-11-31-14,22-2-2,-5-29-1,16-7 0</inkml:trace>
  <inkml:trace contextRef="#ctx1" brushRef="#br2" timeOffset="273889.6656">18538 3564 103,'10'2'39,"5"-7"1,26 13-1,14-8-35,9 2-1,10-1 0,11-2-1,-2-1 0,-3 0 0,-13-2-1,-8 3 1,-18 0-1,-13 1 0,-18 3 0,-10-3-1,-31 23 0,-2-2 1,-7 9-1,-3 8 0,-3 4 0,3 5 0,8 3 0,13-2 0,8-2 0,18-8 1,11-9-1,15-12 0,10-10 0,10-14-1,6-11 1,2-12 0,-2-9-1,-2-9 0,-7-1 0,-10-7-1,-8 3 1,-10 3 0,-9 6 0,-6 7 0,-8 8 0,0 7 1,-1 8 0,5 14 1,0 0 0,0 0 0,8 12 0,7-1 0,6 3 0,4 0 0,4 0 0,0 1 1,-1-2-2,0-1 1,-10 2 0,-1 0-1,-10 3 1,-11 3-1,-10 3 0,-8 5 0,-9 5 1,-7 2-1,1 0 0,-3-2 0,4-4 0,7-5 0,11-8 0,18-16 0,0 0 1,35-19-1,-1-8 1,9-8-1,7-5 0,2-6 1,0-2-1,-5 1 0,-9 9 1,-8 4-1,-9 10 0,-11 8-1,-10 16 1,0 0 0,-12 16 0,0 6 0,-2 4 0,5 3 0,2 2 0,9-6 1,12-5-1,10-6 3,10-9-3,8-6 0,5-9 0,9-9 0,-3-5 0,4-2 0,-2-3 0,-2-2 0,-8 3 0,-2 3 0,-10 6 0,-5 10 0,-7 9 0,-12 10 0,-9 11 0,-9 9 0,-3 7 0,-5 8 0,2 1 0,-3 0-3,14 1-4,-2-13-6,26 5-3,-6-24-3,24 13-5,-9-33-3,29 18-2,-14-27-2,16 14-1,-14-12 4,-2 8 4,-5 12 37,-26-17 11,11 22 2,-38-23 6,11 25 3,-27-24 3,13 19 2,-14-21 0,17 4-35,1 6-9,13 1-7,0 0-8,13 1-8,23 23-9,-10-10-5,18 19-2,-2-3 1</inkml:trace>
  <inkml:trace contextRef="#ctx1" brushRef="#br3" timeOffset="277540.8745">21685 3183 88,'0'0'35,"0"0"1,-3-10-1,3 10-28,0 0-2,-2 18-1,-1-2-1,2 9 0,-5 9-1,-1 14-1,-5 10 0,-3 10-1,-2 10 1,-4 6-1,-1 6-1,0-3-1,7-2-4,-3-19-4,18 2-26,-5-24 0,13-8-1,-8-36-1</inkml:trace>
  <inkml:trace contextRef="#ctx1" brushRef="#br3" timeOffset="278113.9072">21388 3261 104,'-5'-21'39,"1"-9"-1,23 11 1,3-7-36,17 3 0,13-2 0,10 2 0,7 1 0,6 2-1,-2 5 0,-2 5-1,-5 2 0,-6 3-1,-11 4 1,-11 7-1,-9 9 1,-7 5-1,-12 12 0,-8 8 0,-7 12 0,-5 8-1,-5 6 2,-7 3-2,-4 4 2,-2 2-2,2-9 1,0-1 0,4-8 0,6-8 0,7-11 0,5-9 0,9-15 0,5-11 0,10-12 0,6-9 0,4-11 1,3-9-1,3-6 1,-1-2 0,-1 1 0,-3 6 0,-7 4-1,-2 7 1,-7 11 0,-15 17 0,13 2-1,-13 17 0,-6 12 0,-2 7-1,0 10 0,1 5-1,5 10-2,-1-8-1,14 6-4,-5-20-15,21 6-14,-3-23 0,14-1 1,-6-24-2</inkml:trace>
  <inkml:trace contextRef="#ctx1" brushRef="#br3" timeOffset="278487.9286">22584 3605 114,'0'0'37,"-15"-4"0,20 16-1,-5-12-33,15 17 0,-1-10-1,11 0 0,4-5 0,2 1 0,3-8-1,-1-3 0,-4-5 0,-2-1 0,-11-2 0,-4-2 0,-12-3 0,-5 4-1,-8-3 1,-5 6-1,-5 2 0,-3 8 0,-5 8 0,0 11 0,-4 9 0,3 7 1,5 13-1,4 2 0,10 7 0,11-4-1,11 2-2,13-6 0,17-7-6,0-24-21,27 3-7,-7-24-1,15-2 1,-9-20-1</inkml:trace>
  <inkml:trace contextRef="#ctx1" brushRef="#br3" timeOffset="278906.9526">23259 3521 119,'0'0'37,"-33"-15"1,15 30-1,-16 2-33,9 15 1,1 5-2,3 10 0,5-1-1,10 4-1,7-8 0,12-4 0,9-13 0,13-12-1,8-14 1,6-11 1,2-12-2,3-9 0,0-6 0,-4-7 0,-3-2 0,-5 2 0,-5 3 0,-10 6 0,-9 9 0,-4 12 0,-14 16-2,0 0 2,-7 38-1,-12 14 0,-7 21 1,-7 18 0,-6 17 1,-8 6-1,-1 9-1,0-2 1,-1-7-1,2-11 1,4-19-1,4-17 1,7-17-2,1-21 0,5-15-3,-3-22-7,15-2-25,-11-24-2,11 1 0,-9-25-2</inkml:trace>
  <inkml:trace contextRef="#ctx1" brushRef="#br3" timeOffset="280126.0223">1602 5876 100,'1'-27'37,"2"15"1,-11-9-1,4 10-30,-8-5-3,0 7 0,-10 2 0,-3 6-2,-5 6 0,-4 14 0,-6 7-1,-2 16 1,-5 7-1,4 14 0,2 3 0,6 1 1,10-2-2,16-5 1,11-14-1,18-15 0,16-18 1,13-18-1,15-17 1,8-13-1,2-14 1,0-6-1,-6-5 1,-7 0 0,-15 5 0,-11 4-1,-12 9 1,-9 11-1,-12 9 0,-6 11 0,4 11-1,-21 15 1,7 11-1,0 13 0,1 12 0,0 6 0,5 7-2,6 0 0,10-2-3,7-15-5,21-1-24,-2-26-4,22-4 2,1-27-2</inkml:trace>
  <inkml:trace contextRef="#ctx1" brushRef="#br3" timeOffset="280464.0417">2320 5918 110,'-28'6'36,"6"24"1,-11 4-1,13 12-33,-8 9 0,7 7 0,3-1-1,4 2 0,3-5-1,8-11 2,1-10-2,4-9 1,5-18 0,-7-10-1,16-17 0,-7-15 0,4-17 0,-1-11-1,-1-9 1,4-8-1,0-3 1,2 3-1,1 2-1,5 15 0,-3 7-1,8 16 0,0 14 0,3 9-3,8 22-9,-9-6-23,17 18 0,-11-9 0,17 13-2</inkml:trace>
  <inkml:trace contextRef="#ctx1" brushRef="#br3" timeOffset="280853.0639">2838 5953 122,'-7'16'39,"18"3"0,6-23-7,16 1-30,12-9 0,9-4 0,4-6-1,1-5 0,-7-1 0,-5 0-1,-12-6-1,-12 9 1,-17-6-1,-15 12 1,-17 0-1,-11 12 1,-8 9 1,-6 11 0,-3 14 1,0 15 0,1 11 1,9 6 0,9 9-1,12-3 1,14-2-5,12-8 0,15-9-1,15-18-6,37 0-25,-4-30-6,31-2 0,-1-20 0</inkml:trace>
  <inkml:trace contextRef="#ctx1" brushRef="#br3" timeOffset="282311.1473">4698 5750 79,'-7'-14'34,"7"14"1,-32-15 2,12 18-29,-17 2-2,3 16-1,-13-2 3,5 16-4,-5-4 3,9 12-4,0-4 0,12 2 0,8-1-1,13-6 0,10-5-1,13-9 0,10-10-1,11-9 1,10-11-1,7-10 1,2-8-1,-1-6 1,-1-5 0,-7 2-1,-7 0 1,-9 3-1,-10 9 1,-7 3 0,-8 9-1,-8 13 1,0 0-1,0 0 0,-9 30 0,3-2 0,1 4-1,2 5 0,5 0-2,3-2-1,12-5-6,-5-26-21,25 0-8,-2-28 1,17-6-2</inkml:trace>
  <inkml:trace contextRef="#ctx1" brushRef="#br3" timeOffset="282514.1589">5390 5157 100,'-20'43'38,"-16"12"1,6 24-2,-1 9-32,1 9-2,1-1-1,10-2-2,11-3-3,3-20-6,24-1-25,-1-27-3,20-6-1,-4-24-1</inkml:trace>
  <inkml:trace contextRef="#ctx1" brushRef="#br3" timeOffset="282867.1791">5711 5657 102,'-7'-18'36,"7"18"1,-17 10 0,4 6-34,-1 12 2,2 8-1,0 4 0,2 7-2,3 2 1,5-4-1,-3-6 1,5-5-2,1-8 0,2-9-1,-3-17 1,11-1-1,1-18 1,1-11-1,2-8-2,2-9 4,3-7-3,1-1 0,-2-4 0,0 7 0,-1 7-1,-4 9 1,-2 10 0,-2 6-3,4 17 0,-1 2-3,9 23-11,-7-13-19,14 15 0,-1-11 1,15 10-3</inkml:trace>
  <inkml:trace contextRef="#ctx1" brushRef="#br3" timeOffset="283257.2014">6267 5723 102,'0'0'37,"-5"17"2,5-17-2,23-3-33,5-7-1,11 0-2,9-8 2,2 3-3,-1-6 2,-4 0-2,-6 1 1,-9 1-2,-10 3 2,-13-5 0,-15 7-1,-10-1 0,-7 6 0,-9 3 0,-5 8 0,-6 3 0,1 10 0,-1 13 1,4 4 1,10 6-1,7 5 2,12 0-2,10 1 0,13-6-1,14-4 0,16-13-4,12 1-4,-1-22-18,24 3-13,-7-14 1,13-1 0,-9-12 0</inkml:trace>
  <inkml:trace contextRef="#ctx1" brushRef="#br3" timeOffset="286339.3777">7217 5625 75,'10'-5'33,"-5"-7"0,5 11-9,-15-16-14,5 17-4,-3-24 2,3 24-4,-15-19 1,15 19-1,-24-17 0,4 15-1,-4 3-1,-4 6 0,-6 6 0,-3 16 0,-3 1 2,-1 7-2,4 0 1,4-1-1,11-3 1,9-2-1,11-9 0,13-12 0,15-6-2,13-8 1,5-4-3,8-7 3,-2-2-2,6-6 2,-5-3-3,-7 4 2,-7-4-2,-8 3 1,-5 3 1,-12 2-2,-2 5 1,-10 13-1,-4-10 0,4 10 1,-9 18-1,0 0 1,7 9-3,-6-5-6,22 16-22,-9-15-4,13 10 1,3-20-1</inkml:trace>
  <inkml:trace contextRef="#ctx1" brushRef="#br3" timeOffset="286766.4021">7871 5549 89,'-7'-25'34,"-17"-5"1,-1 17 0,-16 0-29,-1 16-1,-7 6-1,4 16 1,-2 5-2,4 9 1,2 3 1,14 2-2,9-3 1,12-5-2,16-11 1,14-11 0,16-17-3,15-12 2,6-20-3,13-11 0,2-14 1,-1-8-1,-7-9 0,-7-4 0,-12 1 2,-16 7-2,-10 11 1,-9 13 1,-14 17-1,-9 17 0,-10 28 0,-4 19 0,-4 18-1,2 14 0,1 10-2,-1 5 1,11 4-2,6-9 1,15-8-1,6-19-6,22 3-14,-10-26-10,18-2-1,-6-19-1,12-2 2</inkml:trace>
  <inkml:trace contextRef="#ctx1" brushRef="#br3" timeOffset="287214.4278">8366 5513 94,'-4'-24'36,"4"24"0,-15-13 2,15 13-30,-23 22-3,9 4-1,1 0-1,4 3 1,3 0-3,6 1 3,8-7-3,7-6 2,4-9-2,8-10 2,3-11-3,-1-3-2,1-7 3,-4-6-3,2-2 2,-5-2-3,-3 3 2,-6 4-2,-2 9 2,-12 17 0,10 0 0,-16 31 1,-2 15 1,-6 21 0,-7 20 0,-5 11 1,-3 10-1,-5 7 1,-1-4 0,3-13 1,1-13-3,2-14 2,3-18-1,3-15 1,3-19-2,2-17 0,4-15-1,0-11-2,5-8-3,-4-23-15,18 7-9,-10-26-9,14 1 1,2-14-2,12 7 0</inkml:trace>
  <inkml:trace contextRef="#ctx1" brushRef="#br3" timeOffset="288044.4752">9328 5550 64,'5'-25'34,"-5"25"-1,8-16 1,2 17-20,-11-12-4,1 11-2,0 0-2,0 0 0,0 0-2,0 0-1,-2 11 0,-1 8-1,-4 8 0,-3 6 1,-1 8 1,-1 5-1,-2 1 0,4 3-1,-1-5 0,3-8 1,4-10-1,-1-5-2,6-10 0,-1-12 0,0 0 0,18-26 0,-9 2-2,1-8 3,1-4-3,1-11 4,2-6-4,4 0 0,3-5 0,2 4 0,5 5 2,-3 8-2,2 7 2,0 13-4,-2 11 4,-2 13 0,-3 12 0,-8 5 0,-1 8-1,-5 8 1,-4 4 0,-4 3 3,-4 2-3,-2 0 2,-6-3-1,-1 1 1,-4-6-1,-4-5 1,0-6 0,-3-1-4,0-8 4,-2-4-2,2-5 0,3-2 1,1-4-1,6 2 0,-1 2 0,3 5 0,5 8 0,-1 13 0,-1 11 0,-6 8 0,-5 8 0,-2 9-2,2 2 1,-3-4 0,3-5-4,2-19-9,28-1-14,-8-41-6,35 7-3,2-31-1,20-8 0</inkml:trace>
  <inkml:trace contextRef="#ctx1" brushRef="#br3" timeOffset="288483.5003">10051 5459 100,'-15'3'38,"7"12"0,-12-4-1,1 15-33,2 4-2,3 8 3,-2 0-1,5 7 0,-1-2 0,7-3-1,5-4 1,5-10-1,9-11 0,9-11-2,8-11-3,7-9 3,7-10-2,2-8 2,-3-9-3,1-2 1,-2-2-1,-7 2 1,-8 5 1,-7 6-2,-8 10 2,-9 9-2,-4 15 1,-7 22 1,-8 9 0,1 6 2,0 12-1,2 0-1,2 5-1,6-4-1,11-3-2,3-20-6,28 5-14,-12-27-12,26-2-2,-5-17 1,15-3-2</inkml:trace>
  <inkml:trace contextRef="#ctx1" brushRef="#br3" timeOffset="288817.5194">10820 5509 104,'0'0'35,"-27"20"3,10 10 1,-9 3-37,3 5 3,-3 4-1,7 6 0,2-3-1,6-4 1,0-9-1,9-2-2,2-11 3,2-9-2,-2-10-1,17-15 1,1-8-3,-2-10 2,5-11-2,4-10 0,2-4-1,1-1 1,-1 2-1,-3 9 0,-4 7 1,-4 10-2,-1 13 1,-15 18-2,23-1-4,-23 1-11,25 31-10,-14-18-10,14 14 0,-4-10 0,12 2 1</inkml:trace>
  <inkml:trace contextRef="#ctx1" brushRef="#br3" timeOffset="289216.5423">11340 5574 105,'-3'15'39,"3"-15"0,2 14-5,9-16-32,12 1 0,6-3 0,7-4 0,3 1-1,-1-5 0,1 0 0,0-5-1,-9-1 1,-3-3-1,-6-1 0,-7-1 1,-5-3-1,-9 1 1,-5 2-1,-12 5 0,-8 9 1,-8 12-1,-10 8 2,-3 12-1,-6 16 0,4 6 3,2 8-3,9 2 2,10 0 0,10-7 0,15-3-1,14-7-2,18-10-2,8-16-14,30 6-9,-12-23-9,29 1-7,-2-16 1,22 2-4</inkml:trace>
  <inkml:trace contextRef="#ctx1" brushRef="#br3" timeOffset="289884.5805">13042 5413 98,'-20'0'37,"-14"-5"2,-1 14-1,-10 3-34,-4 15-1,-6 7 1,1 12 1,0 5 0,6 4-1,10-2 1,14 3-2,9-8 1,14-12-2,13-12 2,20-16-4,12-10 0,12-14 0,9-11 0,2-7 0,-1-14 0,-4 0 0,-7-4 0,-9 2-2,-13 3 0,-14 9 0,-5 5 2,-12 10-2,-2 23 2,-13 0 0,-2 22 0,-1 12 1,1 8-2,0 5 1,6 8-1,2-4-1,15 0-3,0-17-5,28 2-15,-7-28-6,22 0-5,0-20-1,11-6-3,0-20 5</inkml:trace>
  <inkml:trace contextRef="#ctx1" brushRef="#br3" timeOffset="290230.6003">13679 5421 112,'-30'7'39,"4"22"1,-17 1-1,11 9-32,-6 6-3,6 2 0,2 2 0,8-2-2,8-7 2,7-9-4,9-10 0,12-13 0,7-11 0,8-10 0,4-11 0,4-7 0,5-11 0,1-3 0,-1-6 0,-5 6 0,-6 5 0,-4 6-2,-4 8 2,-7 12-3,-7 15 2,-4 12 0,0 14-2,-2 6 1,4 9-4,-2-5-3,18 14-14,-7-18-5,19 6-9,0-22 0,17-1 0,-4-13 0</inkml:trace>
  <inkml:trace contextRef="#ctx1" brushRef="#br3" timeOffset="290604.6217">14414 5377 107,'-19'-24'37,"-20"0"3,3 25-2,-15 7-30,2 25-1,-3 10-1,1 14-1,13 0-2,8 7 1,12-7-4,15-5 0,16-15 0,16-18 0,12-15 0,14-14 0,7-19 0,6-13 0,0-15 0,-3-10 0,-4-12 0,-8-5 0,-7-2 0,-9 4 0,-18 16 0,-5 13-2,-15 21 2,-9 27 0,-11 26-1,-3 22 1,-9 20-2,0 9-3,9 14-7,-7-14-3,26 12-9,-4-31-5,29 3-6,2-20-4,25-5-1,8-15 4</inkml:trace>
  <inkml:trace contextRef="#ctx1" brushRef="#br3" timeOffset="291188.6551">15821 5415 90,'-16'-21'37,"0"18"2,-22-6-1,4 13-28,-18 0-3,1 11 0,-7 6-2,2 10-1,3 6-1,8 1 2,14 4-4,10 0 0,20-3 0,16-7-2,18-3-2,17-13-3,24 0-4,0-17-18,25 6-9,-7-17-1,15 3-1,-11-16 1</inkml:trace>
  <inkml:trace contextRef="#ctx1" brushRef="#br3" timeOffset="291565.6766">16344 5464 104,'-36'-12'38,"3"14"2,-12-3-1,9 1-34,-11 13-1,4 8 0,-6 8-1,4 6 1,-1 4 0,6 4-1,8-1-1,9 0 1,10-7-1,13-6-2,14-12 0,11-10 0,15-12 0,11-11 0,5-11 0,0-9 0,3-8-2,-4-2 0,-7-5 0,-7 5 0,-9 6 1,-11 5-2,-7 14 2,-12 10 0,-2 11 0,-18 20 1,3 10-1,-5 7 2,6 8-3,1-2 0,10 4-2,3-11-2,21 6-12,-5-31-8,27 4-10,-4-20-2,16 1 1,-8-19 2</inkml:trace>
  <inkml:trace contextRef="#ctx1" brushRef="#br3" timeOffset="291935.6978">16790 5462 90,'-14'-3'38,"3"16"0,-13-2 2,5 19-25,-8-2-10,1 10 0,-2-2-2,4 2 1,4-5 0,5-2-1,5-8 0,6-11-1,4-12-1,26-5 1,-4-12-2,4-3-1,7-10 0,-1-2 0,3-5 0,-4 4-1,0-1 3,-5 8-4,-5 7 3,1 3 0,-7 12 0,0 7-1,-6 10 1,0 9-1,-4 5-1,-4 7 2,2 3-2,-3-2-2,6 3-3,-6-14-11,22 10-8,-22-34-7,32 17-4,-9-25-1,18-1 0</inkml:trace>
  <inkml:trace contextRef="#ctx1" brushRef="#br3" timeOffset="292304.7189">17379 5416 74,'14'-9'39,"-15"-1"-1,1 10 2,-15 15-14,3 8-20,-7 3-2,0 11 0,-3 1-2,0 4 2,1-4-2,4-2 0,3-8-1,6-8 1,7-6-1,1-14 2,21-11-3,-1-8-1,9-5 2,5-9-3,3-4 2,1-3-1,0 3 1,-2 0-2,-5 11 2,-7 6-1,-4 6 1,-7 10-1,-13 4 0,15 19-1,-10 3-2,-3 0-1,4 15-2,-1-17-6,17 21-13,-11-25-3,18 9-8,-3-16 1,13 1 0,-4-16 3</inkml:trace>
  <inkml:trace contextRef="#ctx1" brushRef="#br3" timeOffset="292657.7391">18042 5317 93,'-37'11'38,"3"21"3,-13 0-2,10 22-28,-5-5-6,9 4 1,6-2-2,9-2 0,10-10 0,12-6-1,10-13-2,10-13 2,6-12-2,6-10 1,3-17-2,6-5-3,-3-9 1,-6-3 0,-6-4 2,-9 2-3,-9 7 3,-11 10-4,-9 12 4,-5 11-1,-2 11 0,-4 8-1,10 12-1,-1-3-2,19 12-4,-9-29-11,37 32-8,-15-34-6,21 3-4,-4-17-1,12-2 2</inkml:trace>
  <inkml:trace contextRef="#ctx1" brushRef="#br3" timeOffset="292875.7516">18636 4839 99,'14'-23'38,"-20"13"1,-2 31 0,-25 17-31,5 15-4,-6 9 0,-8 12-2,3 9 1,-3 3-2,5-1-2,4-8-2,7-2-2,-2-21-9,21 7-12,-11-27-9,17-4-4,1-30 0,-1 9 1</inkml:trace>
  <inkml:trace contextRef="#ctx1" brushRef="#br3" timeOffset="293040.761">18245 5337 115,'3'-11'42,"-4"-4"1,15 15-2,-3 0-38,17-2-1,8-1-3,5-5-2,14 10-9,1-23-14,24 19-6,-12-18-9,14 5 0,-5-10-1</inkml:trace>
  <inkml:trace contextRef="#ctx1" brushRef="#br3" timeOffset="293798.8044">19884 4900 57,'-1'-13'36,"-13"2"-1,14 11 1,-21 2-15,16 14-15,-12 2 2,4 15-2,-7 5 1,4 10-3,-6 10 1,4 4-1,-2 3 0,4 0-2,3-2-1,4-5 0,4-8 0,4-6 0,4-13 0,2-6-1,4-11 1,1-6-1,2-10 0,1-10 1,-1-5-1,2-6 0,-1-3 0,4-6 0,0 0 1,2 1-1,1 5 0,2 4 0,2 10 0,-1 7 1,1 12-1,-4 6 0,-2 10 0,-3 4 0,-4 7 0,-10 2 0,-9 0 0,-8 3 0,-11-3-1,-10-5 4,-8-3-4,-10-8 3,3-5-4,-5-9 0,19 0-9,1-29-12,38 11-7,2-22-8,36 9 0,6-12-4,27 6 4</inkml:trace>
  <inkml:trace contextRef="#ctx1" brushRef="#br3" timeOffset="294159.825">20267 5430 85,'-25'20'40,"-7"-13"0,20 8 1,12-15-18,0 0-19,32-4-1,6-2 0,11-5-2,3-2 1,0-4-1,-3-3-1,-7-2 1,-12-1-1,-12 0 0,-13 0 0,-12 0 0,-10 4 0,-11 0 0,-6 11 0,-6 7-1,-4 8 2,-2 11-1,4 8 1,4 8-1,10 7 1,7 0-1,11 1 0,17-5-1,17-7-2,14-4-4,5-21-13,27 10-8,-14-29-5,20 6-4,-10-18-4,7-4 1</inkml:trace>
  <inkml:trace contextRef="#ctx1" brushRef="#br3" timeOffset="295962.9281">1167 7215 23,'11'8'28,"-11"-8"1,0 0-3,0 0-3,13-7 0,-13 7-8,0 0-2,0 0-4,0 0-1,-7 17-2,7 6-1,-2 8-1,2 14-1,-1 9-1,1 10 0,-3 5-1,0 2 1,1-4-2,2-4 1,-2-10-1,0-9 0,2-14 1,3-13-1,-3-17 1,0 0-1,10-32 0,-4 2 1,1-14 0,1-10-1,-3-5 0,1-9 0,3-2 0,-1 0-1,2 2 2,-1 3-1,2 5 0,3 10 0,0 12-1,3 10 2,5 9-2,3 13 2,-2 11-1,1 8-1,3 6 2,-6 6-1,-4 3 0,-7 9 0,-6 2 1,-9 1-1,-9-1 0,-5 1 1,-6-3-1,-4-3 0,-3-4 1,0-5-1,3-3 1,1-3-1,3-1 1,6 1 0,3 4-1,3 7 1,2 8 0,2 13-1,0 11 0,2 8-1,-1 8-1,0 0 0,2 2-3,-2-15-9,19 5-15,-12-31-8,19-9 0,-3-30-1,17-16-1</inkml:trace>
  <inkml:trace contextRef="#ctx1" brushRef="#br3" timeOffset="296398.9531">1703 7264 113,'-2'-14'39,"2"14"1,-14 14-3,6 5-34,0 5 0,4 11 0,-3 7 0,2 7-1,-4 4 0,4 1 0,2-1-1,6-5 0,11-8 0,6-11 0,10-16 0,10-16 0,9-17-1,8-13 2,2-15-2,1-8 0,-2-7 0,-8 0 0,-8 3 0,-11 5 0,-8 13 0,-13 11-2,-5 18 2,-5 13-1,-21 18 0,4 10 0,2 12-2,-1 4 0,7 11-2,2-6-1,19 5-4,-1-20-13,27 7-9,-6-22-1,26-3-3,-5-21-1,13-2 3</inkml:trace>
  <inkml:trace contextRef="#ctx1" brushRef="#br3" timeOffset="296728.972">2673 7381 93,'-23'-12'36,"6"25"0,-12 1 1,7 17-19,-8 4-14,6 8 0,4-1-2,3 4 0,8-4 0,8-6-1,3-7 0,8-9 0,2-13 0,5-10 0,2-15 0,0-7 0,-1-11 0,1-5 0,-5-10 0,-3 0-1,-1 2 1,-5 0 0,-2 9-1,-1 5 0,0 11 1,2 5-2,6 7-1,3 4-2,12 8-2,1-7-6,21 13-14,-5-15-8,16 5-3,-4-7-1,14 4 2</inkml:trace>
  <inkml:trace contextRef="#ctx1" brushRef="#br3" timeOffset="296902.9819">3208 7228 115,'-17'16'36,"2"14"3,-13-2-3,9 10-32,-5 3-1,9 7 0,-1-6-2,6 3 0,8-7-2,2-5-2,10-7-3,-10-26-17,35 2-9,-17-21-6,14-7 0,-5-17 0</inkml:trace>
  <inkml:trace contextRef="#ctx1" brushRef="#br3" timeOffset="297036.9896">3218 6838 119,'-19'-28'36,"1"12"-1,18 16-8,0 0-58,15 10-6,19 7 0,7-1-1</inkml:trace>
  <inkml:trace contextRef="#ctx1" brushRef="#br3" timeOffset="297343.0071">4294 6727 90,'-28'-36'37,"-1"11"1,-10 1 0,2 21-17,-6-1-15,0 19-1,-1 12-1,1 18-1,3 14 0,1 14-1,7 7-1,2 9 0,7-1 0,8 6-1,5-9-2,6-6-1,4-7-2,2-20-4,16 4-18,-15-27-7,11-2-5,-14-27 0,17 2 1</inkml:trace>
  <inkml:trace contextRef="#ctx1" brushRef="#br3" timeOffset="297668.0257">3789 7313 111,'-4'-14'38,"-6"-3"2,10 17-2,0 0-31,21-8-2,-2 6-2,13 1-1,6-3 0,5-2-1,9-1-1,-2-3 1,0-1-1,-2 1 1,-8 0 0,-8 4 0,-9 2 0,-4 4 2,-19 0-3,9 19 0,-12 1 0,-7 6 0,4 7 0,-6 6 0,5 3 0,-5 0-2,10 2-4,-4-10-2,19 4-15,-11-26-6,21 3-4,-11-29-3,16-3-4,-5-19 3</inkml:trace>
  <inkml:trace contextRef="#ctx1" brushRef="#br3" timeOffset="297811.0338">4361 6869 124,'-16'-15'38,"-6"4"0,10 18-4,6 11-49,-5-10-16,16 14-6,-3-7-2,11 6-1</inkml:trace>
  <inkml:trace contextRef="#ctx1" brushRef="#br3" timeOffset="298275.0604">4522 7118 89,'22'10'37,"0"-9"-1,14 7 2,-4-15-28,11 12-3,0-7-2,-1 1-1,1-5 0,-3 1-1,-7-7 0,-4-3-1,-8-1-1,-10-1 0,-5-2 0,-10 2-1,-5 0 1,-9 6-1,-7 4 0,-9 9 0,-7 9 1,-5 11 0,0 8 0,1 9-1,6 2 1,8 2 0,13 0 0,17-5-1,21-6-2,13-11-1,21-4-3,4-20-13,26 9-11,-14-19-7,19 3-2,-12-13-2,6 3 4</inkml:trace>
  <inkml:trace contextRef="#ctx1" brushRef="#br3" timeOffset="298637.0811">5416 7062 123,'-34'-11'39,"1"14"1,-13-8-2,1 17-35,1 5 0,4 11-2,3 2 1,7 7-1,10 1 0,9-3 0,8-3 0,15-7-1,11-11 2,10-12-2,8-16 0,8-11 0,11-14 0,-1-9 0,0-12 0,-2-7 0,-4-6 0,-7-2 0,-9 4 0,-8 7 0,-10 10 0,-9 16 0,-14 23 0,-7 19 0,-10 27 0,-8 21 0,-7 15 0,2 9-2,3 13-8,1-15-11,30 10-7,-2-28-6,28 4-3,4-25-5,26-7 1</inkml:trace>
  <inkml:trace contextRef="#ctx1" brushRef="#br3" timeOffset="299162.1111">7166 6687 99,'-6'-32'37,"-9"-6"0,3 8-1,-6-5-30,1 10-2,-9 5 0,0 14-1,-8 12 0,-1 20 0,-8 12 0,-3 18-1,0 13-1,1 13 0,3 8 0,3 2-1,9 4-1,8-8-1,13-5-2,3-17-5,26 0-18,-12-28-9,17-8-2,-5-22-2,9-8 2</inkml:trace>
  <inkml:trace contextRef="#ctx1" brushRef="#br3" timeOffset="300004.1593">6671 7076 111,'-12'-1'40,"3"-4"0,9 5 0,0 0-35,34 7-2,3-13 0,16 0-1,7-4 1,6-3-1,5-1-1,1 1 0,-11 0 0,-5 3 0,-17 1 1,-13 5-2,-12 4 0,-14 0 0,-6 17 0,-13-1 0,0 5 0,-10 10 0,5 4 0,-1 2 0,3 3 0,9-1 0,9-1 0,8-5 0,10-7 0,14-13 0,9-11 0,8-10 0,10-14 0,2-8 0,4-9 0,-5-3 0,-5-5 0,-8 2 0,-13 4 0,-3 7 0,-13 9 0,-12 10 0,-2 15 0,-10 2 0,-1 13 0,-2 8 0,3 6 0,4 4 0,4 4-3,10-3-2,13-3-1,5-14-4,20 5-7,-11-24-9,23 10-2,-13-28 0,15 10 11,-16-12 12,-5-1 3,-7 3 7,-11-10 7,1 21 10,-26-14 4,4 23 3,-5-14-12,5 14-10,-22 15-2,10 6-2,-5 2 0,4 11 0,2-1-1,0 5-1,5-5 1,2 1-1,4-8 0,5-8 2,-5-18-2,23 7 0,-7-18 0,2-8 1,3-9-2,-1-8 0,0-3 0,0-2 0,-1 0 0,0 4 0,-4 6 0,2 6 0,-3 10 0,4 4 0,1 10-3,2 0-1,6 6-3,1-9-6,19 12-11,-10-24-3,25 10-5,-14-25-1,21 4-1,-13-16 0,7-2 2</inkml:trace>
  <inkml:trace contextRef="#ctx1" brushRef="#br3" timeOffset="300175.1691">8822 6599 111,'0'0'35,"-15"4"4,0 24-2,-15 4-27,4 21-4,-5 6-2,1 11-1,2 4-2,4 3-1,5-1-1,5-7-3,11-3-5,-10-22-14,22 4-8,-12-26-6,16-3-2,-13-19 1</inkml:trace>
  <inkml:trace contextRef="#ctx1" brushRef="#br3" timeOffset="300373.1804">8568 7050 125,'0'0'39,"-10"5"0,17 8 2,-7-13-38,29 9 0,0-9-2,6-6-2,12-5-4,2-18-13,21 10-11,-12-23-7,19 4-3,-11-15-2,11 3 2</inkml:trace>
  <inkml:trace contextRef="#ctx1" brushRef="#br3" timeOffset="300740.2014">9405 6590 125,'-43'28'41,"7"17"0,-9-6-1,8 12-35,-1 1-2,5 3-3,10-2 0,3-1 0,6-7 0,5-6 0,9-10 0,1-9 0,13-15 0,6-6 0,3-11 0,8-6 0,4-9 0,1-1 0,1-2 0,-6 2 0,-3 7 0,-6 5 0,-7 12 0,-15 4 0,13 14 0,-17 3 0,0 7 0,-3 3 0,3 1 0,-4-2 0,12 3 0,-9-17-16,20 16-8,-15-28-5,23 13-3,-23-13-3,34-10-1,-17-5-3,8 4 5</inkml:trace>
  <inkml:trace contextRef="#ctx1" brushRef="#br3" timeOffset="301608.251">9767 6914 116,'-18'15'38,"-7"-4"1,16 12-6,5-9-29,8-1-1,16-2 0,8-4-1,10-5 0,9-3 0,4-7-1,2-4 0,-2-6 0,-10-2-1,-3-5 1,-13-1-1,-11 2 0,-14-1 0,-10 2 0,-10 3 0,-11 9-1,-2 3 2,-8 8-1,-2 9 1,1 7 0,3 6 1,7 8-1,8 1 0,7 4 2,10-1-3,16-2 0,13-6 0,13-5 0,11-9 0,9-7 0,8-7 0,0-11 0,2-4 0,-3-4 0,-10-1 0,-10-3 0,-9 3 0,-10 0 0,-9 7 0,-14 15 0,6-11 0,-6 11 0,-20 22 0,8 1 0,-3 5 0,1 5 0,-1 4 0,2-1 0,6-2 0,2-10 0,2-3 0,3-21 0,4 11 0,5-22 0,2-8 0,5-9 0,1-5 0,5-5 0,2-4 0,-1 0 0,3 5 0,-2 5 0,-3 5 0,4 9 0,-5 6 0,5 14 0,-7-9-17,19 28-8,-19-19-3,26 22-4,-14-18-2,19 16 0,-13-11-1,10 5 3</inkml:trace>
  <inkml:trace contextRef="#ctx1" brushRef="#br3" timeOffset="301746.2589">10933 7079 143,'-23'12'42,"10"6"-1,-12-16-12,9 1-29,16-3 0,-17-11 0,17 11-23,6-13-6,16 14-6,-12-14-3,21 11-2,-6-4-4,4 5 5</inkml:trace>
  <inkml:trace contextRef="#ctx1" brushRef="#br4" timeOffset="307990.6161">1918 8515 97,'23'-12'36,"-23"12"-1,26-9 2,-12 4-35,3-3-2,5-1 0,5-2 1,2-3-1,3-5 1,0-7 0,1-1-1,-5-4 1,-6-5 0,-4 0 0,-6 0 0,-10 2 0,-7 6-1,-8 7 2,-7 6-1,-8 10 0,-6 14 1,-5 13 0,-1 15 0,1 8 0,1 9 0,6-1-1,10 3 0,15-7-1,15-7 1,20-14-2,19-17 0,24-11-2,17-15-1,15-1-4,1-22-26,17 6-2,-10-16-1,7 8 0</inkml:trace>
  <inkml:trace contextRef="#ctx1" brushRef="#br4" timeOffset="308207.6285">3094 8082 108,'-41'3'36,"5"12"2,-11 2-3,2 15-31,-2 9-2,4 13 0,1 8 0,1 4-1,6 1-1,3-3-1,12-4-2,6-15-2,14-6-3,0-39-17,18 17-11,-3-36 0,16-4 0,-6-17 0</inkml:trace>
  <inkml:trace contextRef="#ctx1" brushRef="#br4" timeOffset="308388.6388">2793 8259 106,'-20'-14'36,"9"20"2,-5-3-1,12 17-30,6-3-3,15 4-1,10-3-1,11 1-2,10-5 0,14-5-2,14 0-2,5-12-6,12 7-26,-9-13-2,10 7 1,-18-11-3</inkml:trace>
  <inkml:trace contextRef="#ctx1" brushRef="#br4" timeOffset="308786.6616">3760 8096 98,'-26'-6'37,"-12"-3"2,5 14-2,-14 1-31,4 10 0,-5 8-1,1 12-1,3 4-1,5 5 0,8 1-1,12 0-1,9-4 0,14-5 0,16-11 0,10-10-1,12-12 0,5-10 1,4-11-1,1-12 0,3-7 0,-6-4 0,-9-4 1,-5 1-1,-12 5 1,-4 4-1,-12 12 0,-7 6 0,0 16 0,-19 3 0,0 18-1,2 8 0,1 10-2,-2 6 0,10 3-2,3-3-1,16 4-5,0-20-25,27-1-1,-2-18-1,20-6 1</inkml:trace>
  <inkml:trace contextRef="#ctx1" brushRef="#br4" timeOffset="309312.6917">4275 8152 106,'-14'-14'37,"14"14"1,-32 3-2,12 13-32,-5 5 0,3 15-1,-1-2-1,1 9 1,5 0-2,4-2 0,3-4 0,7-6 0,3-10-1,7-8 0,4-12 0,6-9 1,3-13-1,2-9 0,2-7 0,1-5 0,-2-5 1,-1 1-1,-6 2 0,-2 5 1,-6 9-1,-4 5 0,-2 10 1,-2 15-1,0 0 0,0 0 0,1 20 0,4-2 0,3 3 0,4-3 0,7-2-1,5-3 1,8-7 0,2-6 1,3-6-1,3-7 0,1-4 1,-1-4 0,-4-1-1,-4 2 1,-6 2-1,-6 4 0,-6 10 0,-14 4 0,14 19 0,-14 8 0,-2 6-2,-2 4 1,6 7-3,-2-3-2,11 9-11,-7-22-21,19-2-1,-1-19 0,13-1-1</inkml:trace>
  <inkml:trace contextRef="#ctx1" brushRef="#br4" timeOffset="309935.7273">5099 8050 92,'-22'22'37,"5"16"1,-10 2 1,11 12-31,-6 0-4,3 9 1,1-5-2,6-2 0,3-10-2,4-4 0,2-15 0,3-6 0,0-19-1,0 0 0,11-21 0,0-8 0,1-10 0,5-9 0,2-8 0,1-2-1,6-5 1,0 4 0,3 2 0,-2 14 1,2 4-1,-1 12 1,-3 5-1,2 16 1,-6 6 0,2 4-1,-5 11 1,5-1-1,-3 10 0,-4 0 0,-2 5 1,-3 0-1,-7 2 0,-6 5 0,-6-1 0,-6 1 0,-9-2-1,-3-4 1,-3-2-1,-3-7 0,1-2 1,0-8 0,4-4 0,0-4 0,6-4 0,3-1 1,0 2 0,3 6 0,1 10 0,0 10 0,-3 14 2,1 14-1,-7 11 1,-2 11-2,-5 7 2,-1 2-3,1 1-1,1-9-2,6 4-9,-7-32-18,20 5-9,1-24-2,21-4 1,-1-26-1</inkml:trace>
  <inkml:trace contextRef="#ctx1" brushRef="#br4" timeOffset="310458.7573">5910 7720 102,'-24'-22'38,"24"22"2,-21-11-3,8 15-33,6 9-1,-1 14-1,-6 10 0,2 14-1,-6 9 0,3 10-2,-4 5 0,1 1-1,6-4-1,2-7-5,17 2-18,0-27-12,13-1 0,-1-22 0,10-7 0</inkml:trace>
  <inkml:trace contextRef="#ctx1" brushRef="#br4" timeOffset="310830.7785">5857 8078 96,'0'0'37,"4"11"2,10 1-2,1-8-32,14 0-3,8-5 1,11-3-1,3-4 0,7-4 0,-2-10 0,1-4-1,-9 0 1,-7-4 0,-7-3-1,-10 2 1,-15 4-1,-9 2 0,-15 8 0,-8 6 0,-9 9 0,-6 12-1,-10 7 1,4 15 0,-3 6-1,1 6 0,8 5 0,9 4 0,14-3-1,9 0 0,23-2-2,12-15-2,26 4-8,2-20-24,27-2-3,3-19 1,15-1-2</inkml:trace>
  <inkml:trace contextRef="#ctx1" brushRef="#br4" timeOffset="311192.7992">6952 7798 105,'-40'1'39,"-9"0"0,12 14-2,-2 0-32,10 6-1,7-1-1,11 7 0,8-4 0,11 1-2,11-4 0,6-5-1,9-3 1,4-1 0,1-2-1,3-4 0,-2 2 0,-6 1 0,-6 2 1,-8 5-1,-10 5 0,-7 3 1,-8 3-1,-13 3 1,-6 1-1,-4 2 0,-5-4-1,-3-1-1,7-3-1,0-10-1,15 4-7,-6-20-21,20 2-8,14-12 1,15-3-2</inkml:trace>
  <inkml:trace contextRef="#ctx1" brushRef="#br4" timeOffset="311427.8127">7483 7770 121,'-24'-1'41,"7"5"-1,-1-8-3,3 1-40,15 3-9,0 0-25,15 13-2,-15-13-1,30 12 0</inkml:trace>
  <inkml:trace contextRef="#ctx1" brushRef="#br4" timeOffset="311593.8222">7520 7987 119,'-29'19'40,"11"7"1,-6-19-3,8 5-36,16-12-3,-13 14-4,31-2-29,-18-12-6,25 7 0,-12-12-1</inkml:trace>
  <inkml:trace contextRef="#ctx1" brushRef="#br2" timeOffset="316966.1295">1559 9277 77,'7'-26'33,"3"2"0,-9-4-1,3 8-26,-8-4-1,2 7-2,-6 3 0,8 14 1,-25 0-1,11 17 1,-10 7-1,1 13 0,-2 9-1,-1 11-1,5 4 1,5 8-1,5 1 1,12 2-1,10-8 0,15-5-1,11-8 1,17-14 0,10-15 0,6-15 0,4-19 0,-4-18 0,-2-14 0,-10-14 0,-16-10 0,-14-7-1,-13-6 0,-15 2 0,-18 6 0,-14 3-1,-6 9 1,-12 11-2,1 10 0,-1 12-2,6 17-2,2 2-17,27 24-13,1-2 0,30 19 0,5-4-1</inkml:trace>
  <inkml:trace contextRef="#ctx1" brushRef="#br2" timeOffset="317522.1613">2528 9353 86,'0'0'34,"-10"-13"-2,-4 19 3,-17 2-30,4 12 0,-13 6-1,3 16-1,-6 5-1,0 9 0,2 4-1,7-3 0,6 0-2,5-11-3,13-6-1,2-24-7,18-3-21,-2-24-1,11-7 0,-6-18-1</inkml:trace>
  <inkml:trace contextRef="#ctx1" brushRef="#br2" timeOffset="317702.1716">2212 9498 99,'-9'-15'35,"-10"-1"2,19 16-2,-15 3-29,17 8-1,7 2-2,10 1-1,8 2-1,11 1-1,12-1-1,6-3-2,9-4-2,0-10-3,10 6-27,-11-17-1,6 5 0,-15-14 0</inkml:trace>
  <inkml:trace contextRef="#ctx1" brushRef="#br2" timeOffset="318123.1956">2926 9351 91,'-8'-16'35,"-11"-4"0,3 18 2,-13 0-23,10 13-8,-4 7-2,6 12-1,-2 2 0,7 7-1,4 1 0,8-2-1,4-5 1,9-7-1,7-11 0,3-9 0,7-15 0,2-9 0,5-12 0,2-5 0,0-13 0,2-1-1,-4-3 1,-5 3-1,-2 9 0,-8 5-1,-4 16 1,-8 16-1,-5 23 1,-8 20-1,-7 24 1,1 15 0,-3 17 0,-2 10 0,-2 5 0,1-4 1,0-5-1,-3-10 0,-1-16-2,-7-14 2,3-14-2,-5-18 1,3-14-1,-4-21-2,7-11-1,0-22-6,17-4-24,-4-26-3,17 0 2,-1-15-2</inkml:trace>
  <inkml:trace contextRef="#ctx1" brushRef="#br2" timeOffset="318691.2281">3671 9399 103,'0'0'37,"-27"-29"2,8 19-3,-5-8-31,-1 8 0,-7 2 0,6 10-2,-4 6 0,3 8 0,0 10-2,6 9 1,5 2-1,8 5 0,7-1 0,7-2 0,9-7-1,7-6 1,7-10-1,7-13 0,1-9 0,3-11 0,-1-7-1,-2-7 1,-5-6 0,-4-5-1,-8 2 1,-5 2 0,-3 2 0,-5 10 0,-6 8 0,-1 18 0,0 0 0,-8 28 0,-1 11 0,-1 16 0,-2 14 0,-2 14 1,-2 6-1,1 4 0,-2-1 1,-1-3-1,0-7-2,-2-10 2,-4-10-1,0-14 1,-1-12-2,-3-13 0,6-16 0,-7-18-4,16-5-3,-4-29-19,19-1-9,3-22-1,18-5-1,-1-16 2</inkml:trace>
  <inkml:trace contextRef="#ctx1" brushRef="#br2" timeOffset="319075.2501">3988 9436 112,'-9'13'38,"15"6"2,-6-19-3,17 2-34,12-12 0,8-3 0,6-6-1,4-9-1,5-3 0,-8-3-1,-3-2 1,-11 1 0,-8 0-1,-13 2 1,-10 6 0,-11 8-1,-9 7 1,-8 8 0,-5 14 0,-4 10-1,-4 16 1,5 5 1,0 8-1,7 6 0,8 0 0,9-1 1,13-7-2,14-8 0,13-9 0,12-12-3,13-6-1,5-21-3,17 4-9,-11-23-22,17-2-1,-11-15 0,4 6 0</inkml:trace>
  <inkml:trace contextRef="#ctx1" brushRef="#br2" timeOffset="319399.2686">4786 9239 110,'-19'-2'36,"3"22"2,-15-2-1,8 8-31,-6 8-1,5 5 0,-3-1-2,10-5 0,4-3 0,1-7-1,12-11 1,0-12-2,25-7 0,-4-13-1,5-8 0,4-7 2,4-6-2,0-2 0,-2-1 0,-7 6 0,-3 7 0,-3 7 0,-5 11 0,-3 12 0,-2 11 0,-5 12 0,1 7 0,-3 8 0,4 4-2,1-1-2,4 8-9,-7-23-13,21 9-14,-8-19 0,13 1 0,-12-18-2</inkml:trace>
  <inkml:trace contextRef="#ctx1" brushRef="#br2" timeOffset="321052.3632">1537 10480 81,'6'-23'35,"-6"23"-1,3-16-4,-3 16-22,0 0-2,-2 20-1,-5 0-2,2 13 0,-5 5-2,-2 10 1,-5 7-1,2 3 1,-6-3-1,4 2-1,-3-10 1,6-6-1,1-12 1,4-9-1,9-20 2,0 0-2,10-28 2,5-12-1,9-12 1,3-10 0,6-9-2,-1-5 1,2 0 0,-2 5-1,-4 7 2,-4 15-3,-5 12 2,-7 17-1,-12 20 0,12 10 0,-9 25 1,-5 13 0,4 15-3,2 8 3,6 10 0,3-1-1,11-2-1,5-8 0,9-11 0,-1-13 0,8-16 1,1-15 0,0-17 1,-4-11 1,-6-19 0,-6-8 1,-5-9-2,-8-9 2,-8 1-2,-6-3-1,-4 3-1,-5 3-1,1 10-1,-3 7-1,8 14-2,-3 1-2,3 22-4,0 0-16,26 13-9,-13-3 2,14 18 0,-7-12 2</inkml:trace>
  <inkml:trace contextRef="#ctx1" brushRef="#br2" timeOffset="321233.3735">2364 10629 91,'0'0'34,"27"8"2,-27-8-2,10-2-23,-10 2-3,-3 12-2,-2 1-1,-1 10-2,2 7-2,-6 5 0,3 5-2,-1 0-1,4 2-3,-1-14-3,20 7-26,-15-35-6,22 13 4,-7-29-2</inkml:trace>
  <inkml:trace contextRef="#ctx1" brushRef="#br2" timeOffset="321391.3826">2433 10248 85,'-40'-39'38,"9"17"-1,-3 3 0,19 10-17,15 9-31,0 0-25,36-4 0,-2-4 0,18 8-1</inkml:trace>
  <inkml:trace contextRef="#ctx1" brushRef="#br2" timeOffset="321600.3945">2942 10268 97,'-2'55'37,"-15"-3"-3,7 16 4,-5-2-35,5 5 3,-7-2-3,5 3-1,0-5-2,5-5 0,2-9-2,0-11-6,9-3-17,-4-27-14,0-12 1,14-2 0,-1-12 2</inkml:trace>
  <inkml:trace contextRef="#ctx1" brushRef="#br2" timeOffset="322322.4358">2788 10609 106,'-17'-10'38,"17"10"2,0 0-1,11 3-34,5-3-1,12 0-1,1-1 0,8 1-1,0 1 0,-2 4 0,-3 4-1,-4 6 0,-5 9 0,-8 5-1,-5 2 1,-10 4-1,-5 3 1,-2-7-1,-4-1 0,1-7 0,2-7 0,8-16-1,-11 8 1,11-8-1,7-26 1,0 4-1,4-9 1,1-3-1,3-5 1,2 0 0,3 1 0,0 2-1,3 4 1,0 7 0,1 5-1,5 3 1,-1 8 0,4 3 0,0 3 0,-1 2 0,0 2 0,0-1 0,-4 1 0,-4-1 1,-2 0-1,-5 1 0,-5 0 0,-11-1 1,0 0-1,0 18 0,-7-4 1,-5 4-1,0 4 0,-2 3 0,0 6 0,1-1 1,1 4-1,4-3 0,4-3 0,6-4 1,4-7-1,8-8 1,7-9-1,6-10 0,7-13 0,5-13 0,3-4 0,1-10 0,-5-3-1,-2 1 1,-9 4-2,-11 3 1,-12 16-1,-7 7-1,-11 14 1,-4 9-1,-7 13-1,2 7 0,5 8-2,-2-6-5,19 13-11,-7-16-14,21 1 0,6-16 0,15 2 1</inkml:trace>
  <inkml:trace contextRef="#ctx1" brushRef="#br2" timeOffset="322815.464">4144 10468 112,'0'0'40,"-11"1"0,-16-5 0,8 5-35,-13 1-1,1 9-1,-5 2 0,2 7-1,1 5-1,2 5 0,5 6 0,5 2 0,9-2 1,5 0-2,8-10 0,8-4 0,10-9 0,4-12 0,3-9 0,4-9 0,4-9 0,1-6 0,-3-6 0,1-2 0,-6 2 0,-2 3 0,-7 6 0,-4 9 0,-14 20 0,11 3 0,-12 20 0,-8 18 0,-1 12 0,-5 17 0,-4 9 0,-1 5 0,-4 7-3,1-4 2,-7-4 0,-1-10-1,2-11 1,-2-13-1,0-15 2,2-12-1,4-18 0,0-14-2,7-11-1,2-17-9,18 2-5,-13-27-11,20 8-11,-4-13 1,17 9-1,-5-3 2</inkml:trace>
  <inkml:trace contextRef="#ctx1" brushRef="#br2" timeOffset="323674.5131">4388 10532 102,'-10'17'38,"13"10"0,0-11-1,17 4-31,4-3-1,14-5-2,4-6 0,9-4 0,0-6-1,1-6 0,-7-5-1,-5-4 1,-11-5-1,-10-4 1,-12-1-1,-5-1 0,-14 0-1,-8 7 1,-6 4 0,-7 6-1,-4 12 0,0 12 1,-2 15-1,2 8 1,5 11-1,5 6 1,11 2-1,8-2 0,14-1 0,15-12 0,13-8-1,15-13 0,11-10-2,6-14-1,12-7-1,-6-13-1,8-2-3,-14-11-1,0 7 1,-17-7 2,-8 9 4,-13 4 2,-13 4 3,-9 10 2,-6 13 2,-18 1 3,-3 9 0,2 15-2,-7-2-3,5 9 0,-2 0-1,7-2-1,3-2-1,3-5 1,6-7-1,4-16 1,14 12 0,2-20-2,2-6 2,4-7-2,3-3 2,2-5-2,2 0 0,-1-1 0,0 4 0,-5 6 0,-4 6 0,-3 5 0,0 12 0,-4 9 0,-4 12 0,-7 7 0,-1 12-3,-2 0-1,1 11-5,-10-9-6,12 15-8,-15-25-11,17 8-7,-8-19 0,7-1 1</inkml:trace>
  <inkml:trace contextRef="#ctx1" brushRef="#br2" timeOffset="324401.5547">1626 11589 88,'0'0'37,"-14"-6"0,0 16 1,-10-1-34,-4 7 0,0 6-2,-1 8 1,0 4-1,-1 1-2,9 2 2,5-4-2,6-4 1,10-3-2,6-9 2,9-7-2,10-6 2,8-2-1,2-2 1,3 0 0,-6 1-1,0 5 1,-7 4-1,-8 9 1,-15 4-1,-5 9 1,-13 3-1,-5 5 0,2 2-1,-8-3-1,10-3-1,0-9-1,16-3-8,1-24-19,18 3-7,3-23 0,21 2 0</inkml:trace>
  <inkml:trace contextRef="#ctx1" brushRef="#br2" timeOffset="324786.5768">1994 11875 91,'-2'21'38,"-14"-11"0,8 16 1,-5-8-34,3 12-2,-1-3 1,3 5-1,1 0-1,6 2 1,1-4-2,5 0 1,3-5-1,4-8 0,5-8 0,6-7-1,2-10 0,4-13 0,0-7 0,3-7 0,-2-5 0,-6-3 0,-1 1 0,-4 3 0,-4 4 0,-3 7 0,-6 11 0,-6 17 0,0 0 0,0 0 0,0 35-1,-6-4 0,5 3-2,-2 2 0,5 3-3,4-13-5,16 0-11,-5-27-14,25-4-3,-4-23 0,16-4 2</inkml:trace>
  <inkml:trace contextRef="#ctx1" brushRef="#br2" timeOffset="324988.5883">2786 11410 96,'1'-18'40,"-20"9"1,7 29-1,-14 8-32,6 24-2,-3 13-3,1 7-2,6 8 0,2-3-2,6 2-2,0-10-2,8 2-8,-5-25-17,16 7-9,-10-18-1,13 0 0,-12-16-1</inkml:trace>
  <inkml:trace contextRef="#ctx1" brushRef="#br2" timeOffset="326263.6612">3024 11902 69,'5'-15'36,"-9"-10"-1,8 13 4,-9-9-32,5 21 0,0-21-3,0 21 0,0 0-1,-12 28 1,6 0-2,-1 6-1,0 10 0,-2 4-1,3 2 1,-1 2 1,2-6-1,3-6 0,-2-6 0,4-10 0,-1-9-1,1-15 1,0 0 0,3-20-1,-1-4 1,-2-9-1,1-5 0,0-11 0,2-1 0,1-10-1,5 0 1,2 1 0,0 5 0,6 3 1,2 7-2,1 11 2,0 8-2,1 18 3,-1 10-2,0 9 1,-5 13-1,-3 5-1,-3 4 2,0 5-2,-4 2 1,-5 2-2,-4-3 2,-1-1-2,-2-2 2,-6-7 1,-6-2-2,0-8 1,-3-1 0,-3-9 0,1-2 0,1-5 0,0 0 0,3 3-1,2 2 2,0 10-1,4 10 0,-1 11 1,0 11-1,-1 10 0,-3 5 0,2 6-1,0-2-2,5-12-1,9-4-6,-7-29-18,21-7-10,3-31 1,19-8-3,4-31 2</inkml:trace>
  <inkml:trace contextRef="#ctx1" brushRef="#br2" timeOffset="326655.6837">3557 11299 72,'-14'11'41,"-4"20"-1,0 22 0,-6-2-12,3 16-23,5 2-3,1 1 0,3 2-1,4-4 0,2-3 0,4-10-2,1-6 1,1-8-2,3-11 2,3-11 0,-6-19-1,20-3 1,-6-13-1,8-10 1,-1-5 0,2-6 0,0 4 0,-3 1 0,-2 9 0,-3 4 0,-1 12 1,-14 7-2,9 16 0,-4 3-1,0 6-3,-5-2-6,15 16-16,-6-15-12,14 2 1,-4-16-2,15-4 1</inkml:trace>
  <inkml:trace contextRef="#ctx1" brushRef="#br2" timeOffset="327310.7211">4001 11680 100,'-18'16'39,"-9"1"2,8 13-2,-8 3-34,7 5-3,5 1 0,5 4-1,8-3 0,10-4-1,7-9 0,11-6 1,5-11-1,7-14 1,3-9-1,4-7 0,-3-11 0,-3-6 0,-5-5 0,-3 0 3,-7 1-3,-4 8 2,-11 3-2,0 9 2,-4 11-2,-5 10 2,-9 13-2,4 8-3,0 8 2,1 2-3,0 6 2,8-5-3,3 2 1,6-16-3,10-2 1,3-16-1,14-3-1,-3-16 2,6 0 1,-5-8 3,-1 2 2,-8 0 3,-6 2 1,-9 11 3,-14 12 0,0 0-1,0 0 0,-12 17-2,0 6-2,2 3-1,2 0 1,6 2-2,-3-2 2,3-5-1,3-6 1,5-3 0,-6-12-1,12 0 1,-1-9-1,-2-5 0,1-5 0,1-2-1,1-6 1,3-2-1,5-2 1,0-3 1,4 1-3,3-3-1,12 4-2,-3-7-8,20 16-7,-11-14-12,26 17-9,-5-6-1,18 8 0</inkml:trace>
  <inkml:trace contextRef="#ctx1" brushRef="#br2" timeOffset="327724.7448">6019 11041 87,'-29'37'38,"-19"8"-1,-7 27 2,-26 11-34,-4 16 2,-15 8-3,5 11 0,-5 1-2,9-5-2,11-8-4,12-23-10,27-8-24,14-27-2,28-13 2,9-28-3</inkml:trace>
  <inkml:trace contextRef="#ctx1" brushRef="#br2" timeOffset="328292.7773">6415 11106 81,'-5'10'38,"-23"12"-1,-6 13 2,-18 6-32,-3 11-1,-7-1-1,5 5-1,2-2-1,11-7 0,13-8-1,17-6 0,15-9-1,14-9 0,13-4-1,10-4 1,3 2-1,2-1 1,-5 3 0,-5 7 0,-13 4 0,-10 7-1,-15 3 1,-9 6-1,-9-2-1,-6 1-1,6-5-1,-4-11-3,18 1-6,-6-25-18,30 5-10,3-22 1,18 2 0</inkml:trace>
  <inkml:trace contextRef="#ctx1" brushRef="#br2" timeOffset="328669.7989">6568 11573 116,'0'0'39,"0"0"2,-19 8-11,7 7-25,-4 6-2,3 8 1,-6 5-2,6 4-1,2 4 0,6-2-1,3-1 1,8-4-2,3-7 2,9-11-2,6-8 1,7-12 1,4-11-1,2-12 0,6-8 1,-1-6 0,-2-8-1,0-2 1,-5-2-1,-4 6 0,-6 4 1,-6 9-1,-9 13 0,-10 20 0,0 0 0,-6 16 0,-3 13-1,-3 3 1,4 7-4,4-4-1,12 2-5,-2-21-7,33 5-15,-12-26-11,21-3 5,0-21-4</inkml:trace>
  <inkml:trace contextRef="#ctx1" brushRef="#br2" timeOffset="328872.8105">7508 11043 105,'-27'31'40,"5"27"3,-18 7-3,12 16-35,-7 1-2,8 4 0,0-2-4,8-9-3,15-3-9,-6-30-20,20 1-8,-5-23 0,14-6-2</inkml:trace>
  <inkml:trace contextRef="#ctx1" brushRef="#br2" timeOffset="329351.8379">8397 11121 92,'-8'-18'38,"-11"-9"0,3 6 0,-8-5-34,-1 6 0,-4 4-2,-1 10-1,-2 10 0,-5 13 1,-4 15 0,-4 18 0,-2 12 0,1 14-1,-5 7 0,7 7 2,2-1-3,7-3-1,11-8-1,4-11-3,18-4-9,-8-25-25,26-6-1,-16-32-2,33 13 1</inkml:trace>
  <inkml:trace contextRef="#ctx1" brushRef="#br2" timeOffset="329561.8499">7678 11528 108,'-20'-8'40,"20"8"1,0 0-1,20 3-38,7 1 0,8-1-2,13 1 0,5 0-2,8-1-2,2-7-4,12 12-21,-11-17-11,7 8 1,-17-12-2</inkml:trace>
  <inkml:trace contextRef="#ctx1" brushRef="#br2" timeOffset="329947.872">8399 11399 90,'-23'-12'39,"23"12"0,-29 1 1,20 16-31,-10-8-4,4 10 0,-3 7-1,-1 3 0,3 3-2,2 3 3,1-3-3,8-2 1,5-5-2,7-6 2,9-10-3,6-5 1,7-9-1,5-5-1,7-8 1,-2-8-1,3-6 1,-3-1-1,-3-4 1,-1 2 0,-8 1 0,-6 7-1,-7 5 1,-5 11 0,-9 11 0,-1 13-1,-7 10 0,-2 3 0,0 9-2,3-3-1,5 6-2,2-13-3,18 5-8,-5-26-12,23 5-11,-3-20 1,18-1 1,-9-12 0</inkml:trace>
  <inkml:trace contextRef="#ctx1" brushRef="#br2" timeOffset="330276.8908">9028 11394 102,'0'0'38,"-14"18"1,-6-7-4,3 17-30,-1 5-2,0 4 1,8 2-2,0-3 1,3-4-2,4-5 2,2-8-2,5-6 2,-4-13-2,12-2-1,-1-12 1,0-4-1,0-7 2,6-8-3,-3-1 2,1-2-1,1-1 1,-2 4 0,1 3 0,3 6-1,0 5 1,3 4-1,7 5 0,5 5-2,7 3-1,0-7-3,22 15-10,-16-22-13,21 12-13,-12-13 1,13 8-1,-10-13 1</inkml:trace>
  <inkml:trace contextRef="#ctx1" brushRef="#br2" timeOffset="332223.0021">1603 12770 64,'6'-22'36,"-6"22"-1,3-18 0,-3 18-28,-2-15-1,2 15-1,2-11-1,-2 11-1,0 0 0,0 0-1,0 0-1,0 0 1,0 0-1,0 0 0,0 0 0,0 0 0,5 11 0,-5-11 0,0 0-1,0 0 1,1 12-1,-1-12 1,0 0-1,0 0 1,0 0-1,0 0 1,0 0-1,0 0 1,0 0-1,0 0 1,0 0-1,0 0 0,0 0 1,0 0-1,5 20 0,-7-3 1,1 10-1,-1 8 0,-4 12 0,-3 6 0,-5 8 0,0 2 1,-7 2-1,-2-3 0,2-7 0,-2-6 1,7-10-1,0-8 0,9-10 1,2-6-1,5-15 0,19 14 1,4-14-1,9-1 0,8-2 1,7-1-1,9-1 0,0-2-1,4-1-1,-1 0-4,5 7-9,-15-16-20,9 12-4,-16-11 0,5 7-2</inkml:trace>
  <inkml:trace contextRef="#ctx1" brushRef="#br2" timeOffset="332667.0275">2231 13148 83,'0'0'40,"0"0"-3,0 0 2,-4 11-35,4-11-2,20 15 1,0-9-1,5-1 0,9-4-1,1-3 0,5-5 1,1-6-1,-8-4 0,-4-5 0,-5-1-1,-10-3 1,-8-2 0,-12 0-1,-6 1 1,-9 2-1,-4 6 0,-2 5 0,-3 10 0,-5 12 1,2 9-1,2 11 1,2 8 0,6 10-1,8 3 1,8-1-2,9-3 1,13-3-3,12-11-1,20-8-2,6-19-9,29 3-20,-7-23-5,15 2 1,-6-18 0</inkml:trace>
  <inkml:trace contextRef="#ctx1" brushRef="#br2" timeOffset="333051.0495">3110 13014 99,'-39'-5'39,"4"8"1,-14-4-1,-1 8-36,4 4 0,6 9 0,-2 5-1,9 3 0,4 4-1,10 3 0,8-3 0,8-2 0,11-6-1,12-6 0,6-9 0,9-7 0,3-11 1,5-5-1,-1-9 1,0-5 0,-5-6-1,-6 2 1,-2-5 0,-4 4-1,-7 2 0,-4 8-1,-7 8 0,-7 15 0,0 0 0,6 27-2,-10 4-1,2 6 0,4 9-1,-1-6-1,14 4-3,0-15-3,21 5-12,-5-29-10,18 1-3,0-26-1,12-3 4</inkml:trace>
  <inkml:trace contextRef="#ctx1" brushRef="#br2" timeOffset="333868.0962">1753 13830 83,'-2'-16'39,"2"16"0,0-17 1,0 17-35,-6 20-2,-2 15 1,-3 11-1,-3 13-2,0 7 0,0 9-2,2 5 0,2-3-1,5-4-3,7-21-7,20 4-24,-6-27-1,20-2-2,-5-27-1</inkml:trace>
  <inkml:trace contextRef="#ctx1" brushRef="#br2" timeOffset="334253.1182">2230 14080 90,'-19'-2'38,"19"2"-1,-27 11-9,15 6-26,0 9 0,6 8 1,-2 7-1,4 6 0,-2 3-1,5 2 1,-4-6 0,5-5-1,0-9 1,1-7-1,-2-14 0,1-11 0,10-16 0,-3-7-1,-1-10 1,3-9 0,1-5-1,-1-6 1,-1 1-1,1 6 1,-2 4-1,-2 10 0,0 7 0,0 8-1,-5 17-1,21-10-1,0 15-2,3-4-4,20 13-7,-5-17-15,20 13-7,-6-13-1,14 8 2</inkml:trace>
  <inkml:trace contextRef="#ctx1" brushRef="#br2" timeOffset="334883.1542">2830 14089 82,'-15'5'38,"-9"-5"1,5 14-1,-11-4-33,1 7 0,-4 4-2,3 11 1,2 4-1,7 6 0,5-1-1,10 4 0,9-3-1,8-8 0,11-8 0,11-11-1,6-12 0,4-11 0,3-9 0,-3-12 0,1-6-1,-7-5 1,-8-3-1,-7 2 1,-10 1-1,-6 2 1,-5 6 0,-5 4-1,0 7 1,0 3 0,2 8 0,2 10 0,9-11 0,5 11 0,3 0 0,7 2 1,5-1-1,5 1 1,2 0-1,5 2 1,-6 2-1,-2 1 1,-5 4-1,-10 9 1,-5 5-1,-14 6 1,-8 7-1,-5 0 0,-7 0 0,0-1 0,2-9 0,5-6 0,14-22 0,0 0-1,14-12 1,12-18 0,9-5 0,7-7 0,5-2 1,3-3-1,-4 5 0,-2 9 1,-7 5 0,-3 14 0,-6 8 0,-9 11-1,-5 10-1,-4 5 1,-5 11-2,-2 1-4,1 12-3,-8-8-7,14 16-4,-16-20-9,26 19-6,-12-19-7,20 7 3</inkml:trace>
  <inkml:trace contextRef="#ctx1" brushRef="#br2" timeOffset="335814.2075">1960 15126 64,'0'0'39,"-6"-11"-2,6 11 2,0 0-34,-12-6-2,8 16 0,-4 7-2,-3 12 1,-3 7-1,0 8 1,-5 2-1,0 7 1,-3-4-1,2-1-1,5-10 1,3-7 0,1-9-1,5-8 0,6-14 1,0 0-2,0 0 2,-8-15 0,13-10-1,0-7 2,8-12-1,3-8 0,7-8 0,4-4 0,4-2 1,2 2-2,1 7 1,-2 10-1,-3 11 1,-6 13-1,1 17 0,-7 17 0,0 13 0,-4 16 1,0 13-1,0 12 0,4 9 0,-1 5 1,0 1-2,4-3-1,0-6-1,2-9-3,3-8-1,-9-23-7,17-1-6,-23-34-11,17 4-7,-22-21-2,5-3 3</inkml:trace>
  <inkml:trace contextRef="#ctx1" brushRef="#br2" timeOffset="335986.2173">2091 15374 77,'-42'-13'40,"22"17"-1,-3-9 0,23 5-35,0 0-2,32-1-1,7-8-2,8-8-2,18-1-4,3-18-8,24 14-18,-18-17-5,14 7-2,-13-14 1</inkml:trace>
  <inkml:trace contextRef="#ctx1" brushRef="#br2" timeOffset="336174.2281">2797 14876 68,'-21'26'39,"-10"3"-1,7 19 1,-3 8-37,5 11 0,1 6 0,4 8 0,5 0-2,7-8-3,7-2-5,0-25-22,19 0-7,-4-26-3,22-7 1</inkml:trace>
  <inkml:trace contextRef="#ctx1" brushRef="#br2" timeOffset="336558.2501">3049 15265 66,'0'0'40,"-32"6"-1,17 14 2,-9-4-37,9 12 0,2 5-1,6 9-2,3-2 2,5 4-3,3-6 2,7-5-2,6-6 0,6-10 0,4-14 0,8-9 0,3-18 1,1-9 0,3-11-1,-3-8 2,-3-3-2,-1-2 2,-5 2-2,-8 4 2,-4 12-2,-7 8 0,-4 16 0,-7 15 0,1 13 0,-4 13-1,-3 15 0,-2 2-2,2 10-3,-1-4-9,16 13-9,-12-25-12,23 6-6,-4-19 1,22-1 1</inkml:trace>
  <inkml:trace contextRef="#ctx1" brushRef="#br2" timeOffset="337211.2874">3800 15317 47,'0'0'38,"-15"0"-1,6 13 0,-11-2-32,8 15 1,-3 2-1,0 7-2,-4 3 0,5 3-1,0-7 0,4 0-2,2-10 1,4-7-1,4-17 1,0 0-1,19-24 1,-7-3 1,4-5-1,1-7 1,1-1-1,-3-3 0,-2 4 0,-2 5 1,-6 10-1,0 3-1,-1 11 0,-4 10 0,0 0 0,6 15 1,3 3-1,0 2 0,6 2 0,8 0 0,5-4 1,5-4-1,8-9 1,3-5 0,2-7-1,1-5 1,-3-4 0,-6 0 0,-9-2 0,-1 1 0,-11 6-1,-6 4 1,-11 7-1,0 0 0,0 25-1,-9 2 1,4 7-2,-5 2-1,6 9-1,1-4-1,8 3-1,2-17-6,16 6-7,-10-31-12,24 2-6,-8-26-2,18 0 3</inkml:trace>
  <inkml:trace contextRef="#ctx1" brushRef="#br2" timeOffset="337384.2973">4629 15268 74,'0'0'38,"-10"16"0,-10 9-11,8 20-22,-3 6-2,2 5-3,6 1 0,5-4-4,7-7 1,-1-15-7,18 0-14,-11-31-14,18-5-1,-6-23 1</inkml:trace>
  <inkml:trace contextRef="#ctx1" brushRef="#br2" timeOffset="337526.3054">4667 14974 69,'-38'-25'38,"12"14"-6,4 10-25,5-4-43,17 5-4,0 0 1</inkml:trace>
  <inkml:trace contextRef="#ctx1" brushRef="#br2" timeOffset="338060.336">5131 15313 29,'0'0'37,"-13"4"1,7 15 0,-9-8-19,7 22-9,-12-3-4,6 5-3,-1 3 0,2-1-2,2-7 0,4-2-1,4-7 1,6-8-2,-3-13 2,20-5 0,-4-13 1,6-6 1,1-8-1,2-5 1,1-2-1,1-4 0,-2 0 0,3 4 0,-5 5-1,1 7 0,-4 8-1,-2 10 0,0 16 0,-3 13 0,-6 13-1,-3 14 1,-3 10-2,-3 7-1,0 4-1,0-5-1,10-2-2,-5-23-7,22 1-13,-8-36-9,22-4-3,-1-27 2</inkml:trace>
  <inkml:trace contextRef="#ctx1" brushRef="#br2" timeOffset="338240.3463">5735 15351 53,'0'0'41,"-28"5"-3,21 20 3,-16 2-26,9 9-12,1 6-1,4 1-2,6 5 0,4-4-4,7-3 0,-1-17-9,18 9-16,-8-31-8,12-2-3,-5-23 1</inkml:trace>
  <inkml:trace contextRef="#ctx1" brushRef="#br2" timeOffset="338375.354">5848 15172 68,'-25'-46'40,"5"17"-1,-3-2-2,9 18-40,14 13-25,0 0-9,0 0-3,12 6 1</inkml:trace>
  <inkml:trace contextRef="#ctx1" brushRef="#br2" timeOffset="338908.3845">6165 15384 62,'-23'1'40,"12"20"0,-10-5 0,10 16-35,-3 0 1,8 2-4,4 2 1,7-3-2,7-6 2,8-6-3,8-9 1,5-6 0,7-14 0,4-6 0,-2-8-1,0-4 2,-4-4-1,-3 0 1,-8-1-1,-3 5 1,-10 6-2,-5 2 2,-9 18-2,14-9 1,-14 19-2,-3 11 0,1 8-1,-2 4-2,4 9 0,-1 1-2,6 5-2,1-17-8,21 10-9,-17-33-9,24 2-5,-6-25 1,18-2 1</inkml:trace>
  <inkml:trace contextRef="#ctx1" brushRef="#br2" timeOffset="339427.4142">6840 15428 63,'-7'-17'38,"7"17"1,-16 12 0,15 11-31,-13 2-3,6 9-3,-3 0 1,2 6-1,2-3 0,1-2-2,2-8 2,6-5-3,0-13 2,-2-9 0,19-8-1,-6-10 0,2-9 1,3-5 1,0-5-2,0-2 1,-2-1 0,-3 3 0,-3 5 0,-1 8 0,-4 4-1,-1 8 0,-4 12 0,0 0 0,13 8 0,-5 6 1,3 2-1,5-2 0,8 1 0,3-4 1,7-8-1,7-6 1,-1-7 1,2-7-1,0-4 0,-8-2 0,-1-4 1,-4 3-1,-6 3 0,-9 3 0,-5 6-1,-9 12 0,0 0 0,10 21 0,-10 2 0,-4 7 0,2 9-2,-2-2-2,6 7-1,-5-12-7,17 11-5,-11-29-7,27 15-8,-11-29-8,21 2-2,2-17 2</inkml:trace>
  <inkml:trace contextRef="#ctx1" brushRef="#br2" timeOffset="339577.4227">7837 15551 85,'-7'19'41,"-11"-10"1,6 1-3,1-2-45,-4-20-16,15 12-20,1-18 1,10 12-3,-4-12 1</inkml:trace>
  <inkml:trace contextRef="#ctx1" brushRef="#br2" timeOffset="368316.0665">3780 13111 43,'0'0'31,"3"-11"2,-3 11-1,-5-19-21,5 19-3,3-17-1,-3 17-1,1-15-1,-1 15-1,-5-13 0,5 13-1,-14-10-1,14 10 1,-18-13-1,5 8 0,-4-5-1,-1 1 1,0-1-1,-2 5 1,-3 0-1,2 5 0,-6 4 0,2 7 0,-2 9 0,2 5-1,-3 7 0,4 2 0,3 1 0,5 0 0,2 1-1,13-6 1,5-2 0,10-6-1,10-6 1,7-9-1,9-6 1,5-10 0,5-10 1,1-8 0,0-14-1,1-11 1,-7-10 0,2-7-1,-13-6 2,-2-3-2,-6-2 0,-9 2 1,-7 0-1,-4 11 0,-5 7 1,-3 13-1,-2 10 1,1 14 0,3 23-1,-15 5 1,6 23-1,4 13 1,-3 13-1,3 12 1,-1 10-1,4 7 1,0 4 0,7-6-1,-2-1-1,2-7 1,5-8-1,-5-10-1,11-10-3,-7-20-6,14 0-28,-9-20 3,10 2-2,-10-20-2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8T21:36:10.47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0070C0"/>
    </inkml:brush>
    <inkml:brush xml:id="br6">
      <inkml:brushProperty name="width" value="0.05292" units="cm"/>
      <inkml:brushProperty name="height" value="0.05292" units="cm"/>
      <inkml:brushProperty name="color" value="#FFC000"/>
    </inkml:brush>
    <inkml:brush xml:id="br7">
      <inkml:brushProperty name="width" value="0.05292" units="cm"/>
      <inkml:brushProperty name="height" value="0.05292" units="cm"/>
    </inkml:brush>
  </inkml:definitions>
  <inkml:trace contextRef="#ctx0" brushRef="#br0">2226 1008 42,'0'0'34,"0"0"2,0 0 0,7-54-27,-7 54 2,0 0 4,-56-2-6,56 2 0,-69 17-2,-4 14-2,-9 8-1,6-1 0,5 1-4,10 3 0,17-5 0,30-7 0,39-14-1,13-1 1,18 0 0,4 2-1,9 4 1,-3 2-1,-2 5 1,-11 0 0,-12 8-1,-13 8-1,-22 7 3,-13 2-2,-19 3 3,-10 1-2,-11-7 1,-8-1-1,-3-11 2,4-9-3,6-12-1,10-16-4,25-5-23,8-22-9,25-5 0,11-20-2</inkml:trace>
  <inkml:trace contextRef="#ctx0" brushRef="#br0" timeOffset="300.0171">2883 835 85,'0'0'38,"0"0"-1,0 0 2,0 0-34,0 0-2,15-12 1,-46 73-2,-5 25 1,-7 12-3,9 17 3,5 7-3,5 3-3,8-4 0,8-37-6,16-10-20,-10-21-9,8-11 0,-1-26-1</inkml:trace>
  <inkml:trace contextRef="#ctx0" brushRef="#br0" timeOffset="496.0283">2466 1325 76,'-27'-8'39,"3"10"-2,19 12 2,5-14-20,18 24-17,16-13-1,19-3-1,13-4-4,11-9-5,26-6-28,-3-4 1,9 1-2,-8-4-1</inkml:trace>
  <inkml:trace contextRef="#ctx0" brushRef="#br0" timeOffset="909.052">3572 1245 93,'-28'0'39,"-1"7"0,-8 1-1,-3 6-33,-10 8 0,3 9 0,-2 2-2,1 6 0,3 3-2,8 5-1,12-1 0,12-5 0,16-9 1,16-8-2,14-11 1,12-11 1,11-15-1,6-9 1,3-9 0,-8-5 1,-1-4-3,-11 0 3,-8 6-2,-11 6 1,-11 10-1,-7 5 0,-8 13 0,-13 10-1,-1 12 1,-3 13-1,0 10 0,-2 6-1,9 3 0,-1-2-2,20-8-3,1-14-30,26-10-3,8-22 1,21-16-1</inkml:trace>
  <inkml:trace contextRef="#ctx0" brushRef="#br0" timeOffset="1138.0651">4244 913 99,'-22'-49'43,"-1"38"-2,-20 27-1,-8 43-38,1 39 0,0 19-1,19 2 1,14-8-4,11-17-6,25-22-30,-10-16-1,8-11 0,-8-24-2</inkml:trace>
  <inkml:trace contextRef="#ctx0" brushRef="#br0" timeOffset="1338.0765">3892 1212 109,'-31'-32'41,"-1"6"1,16 18-1,2 13-39,22 13 0,17 5-2,16-8-1,21-7-1,-62-8-7,77-5-27,-77 5-3,95-10 1,-45 2-3</inkml:trace>
  <inkml:trace contextRef="#ctx0" brushRef="#br0" timeOffset="1720.0983">4421 1210 99,'-27'30'38,"9"-7"2,20-6-1,11-9-37,14-4 1,5-7 0,11-6 0,5-4-1,4-5 0,-52 18-1,54-26-1,-54 26 2,49-28-2,-49 28 2,0 0-2,51-51 1,-51 51 0,0 0 0,0 0-1,0 0 0,-27-40 1,-16 49-2,-13 12 2,-4 12-2,1 10 1,1 11-1,19 5 1,21-5-2,33-23-2,30-8-8,9-22-26,25-7-1,2-17 0,18-8 0</inkml:trace>
  <inkml:trace contextRef="#ctx0" brushRef="#br0" timeOffset="2019.1155">5173 1106 125,'0'0'40,"1"-24"1,-31 19-2,-1 15-37,-19 12-2,7 12 2,0-1-3,32-2 2,18-9-1,25-3 0,10-3 0,4-1 0,4-5 0,-5 3 0,-3 1 1,-12 3-1,-14 3 0,-13 3 1,-16 1-1,-9 0 0,-11 2 0,-3-2-1,-8-2-2,0-5-1,7 0-18,-2-16-18,16-2-1,-3-13 0,19-3-1</inkml:trace>
  <inkml:trace contextRef="#ctx0" brushRef="#br0" timeOffset="2577.1474">6538 1116 98,'0'0'38,"28"-50"2,-28 50-3,-7 12-31,-19 10 0,-13 16-1,-3 15-1,0-3-2,13 10 0,11-8-1,26-14 1,17-13-2,10-9 1,15-11 0,8-11 0,-1-9-1,1-10 1,-4-6 0,-10-7-1,-44 38 0,0 0 0,32-63 0,-32 63 0,0 0-1,-6-60-1,6 60-1,0 0-2,-38-47-5,38 47-26,0 0-4,0 0 3,0 0-2</inkml:trace>
  <inkml:trace contextRef="#ctx0" brushRef="#br0" timeOffset="2883.1649">7620 826 99,'0'0'40,"4"-75"1,-4 75-5,-21-53-30,21 53 0,0 0-2,-67-25-2,67 25 0,-61 30 0,46-8-1,-38 50 1,-3 22-2,13 16 0,4 4-3,11-9-5,27-12-30,1-27-2,23-32 1,-12-22-2</inkml:trace>
  <inkml:trace contextRef="#ctx0" brushRef="#br0" timeOffset="3058.1749">7190 1197 126,'0'0'42,"0"0"1,-43-48-2,43 48-38,0 0-3,0 0 0,0 0 0,48-54-5,-48 54-35,76-20-2,-20 13 1,5-2-1</inkml:trace>
  <inkml:trace contextRef="#ctx0" brushRef="#br0" timeOffset="4012.2295">9033 837 95,'0'0'39,"3"-53"2,-3 53-4,0 0-36,0 0 1,0 0 1,0 0 0,-31 69 0,8 1-2,-3 10 2,-1 6-3,1 7 3,1-10-4,8-5 2,2-22-2,11-19 2,4-18 0,0-19-1,0 0 1,19-34 1,-9-7-1,-10 41 1,9-55 0,-9 55-1,15-74 0,-7 28-1,-3-2 1,2 0-2,1-1 2,0 1-2,-5 1 0,-3 47 0,13-83 1,-13 83 0,11-68 0,-11 68-1,18-46 2,-18 46-1,0 0 1,0 0 0,49-12 0,-49 12 0,0 0 1,65 50-1,-65-50 1,59 33-1,-59-33-1,76 22 0,-76-22 0,85 5 0,-85-5 1,84-13-1,-84 13 0,81-26 1,-81 26 2,71-36-3,-71 36 0,55-29 0,-55 29 0,0 0 0,0 0 0,0 0 0,57 29 0,-66 30 0,-13 16 0,4 15 0,-1 1-5,11-2-5,27-19-30,1-20-2,26-32-1,-2-12 1</inkml:trace>
  <inkml:trace contextRef="#ctx0" brushRef="#br0" timeOffset="4432.2535">10166 1080 81,'0'0'42,"11"-58"-1,-11 58 1,0 0-12,0 0-27,-33-49 0,33 49 0,0 0 1,-60 16-2,1 13 0,5 12 0,8 5-4,16 9 4,4-1-4,21-2 2,16-16 0,20-23 0,12-17 2,2-13-2,-45 17 0,58-29 0,-58 29 0,49-42 0,-49 42 0,53-47 0,-53 47 0,38-51 0,-38 51 0,0 0 0,39-50 0,-39 50 0,0 0 0,-7 16 0,0 13-2,2 15-2,2 12-3,5-3-5,22-2-28,4-26-2,29-16 1,0-17-1</inkml:trace>
  <inkml:trace contextRef="#ctx0" brushRef="#br0" timeOffset="4657.2663">10906 754 87,'0'0'41,"-3"-46"1,3 46 1,0 0-21,0 0-19,-46 13-1,7 44 0,-7 33-3,4 20 1,5-1-6,9-13-6,19-12-28,2-19-1,16-35 0,-7-13 0</inkml:trace>
  <inkml:trace contextRef="#ctx0" brushRef="#br0" timeOffset="4846.2772">10589 1121 114,'-39'-64'40,"39"64"3,0 0-1,-3-49-41,3 49-1,0 0-3,58-41-4,-58 41-29,76-24-5,-29 12 1,6-1-1</inkml:trace>
  <inkml:trace contextRef="#ctx0" brushRef="#br0" timeOffset="5055.2891">11350 603 91,'44'-46'40,"-44"46"3,0 0-2,0 0-21,0 0-17,0 0 0,-52 54-1,35-27 1,-39 65-3,0 20 0,9 2-2,13 1-2,13-7-6,5-25-29,19-20-2,3-37 0,8-8 0</inkml:trace>
  <inkml:trace contextRef="#ctx0" brushRef="#br0" timeOffset="5264.3011">11081 1054 109,'0'0'40,"-30"-47"4,30 47-1,0 0-38,-29-53-3,29 53 1,0 0-2,0 0-1,39-49-2,-39 49-1,63-6-2,-63 6-33,88-5-3,-39 0-1,5 3-1</inkml:trace>
  <inkml:trace contextRef="#ctx0" brushRef="#br0" timeOffset="5962.341">11644 928 106,'-49'57'40,"49"-57"2,0 0-2,-37 48-38,37-48 0,0 0 0,0 0 0,0 0-1,60 27-1,-60-27 0,63-20 0,-63 20 0,70-39-1,-70 39 2,64-47-2,-64 47 2,49-46 1,-49 46-1,0 0 0,0 0-1,-3-48 3,3 48-2,0 0 1,-48 20-1,-10 17 1,-3 10-2,14 13 2,22 1-2,31-1-1,25-16 0,35-19-1,-66-25-1,92-3-1,-45-5-2,6-5-2,2-3-1,-1-3-1,-3-1 1,-3-3 2,-48 23 3,89-45 2,-89 45 4,66-41 2,-66 41 4,0 0 1,57-32-2,-57 32 1,0 0-3,-11 28-1,-26 9-2,-1 10 0,3 1-1,12 2 0,8-13-1,17-12 1,-2-25 0,18 6-1,-6-18 1,-12 12 0,0 0 1,0 0-1,40-56 1,-40 56-2,23-54 1,-23 54 0,30-58 0,-30 58-1,36-61 1,-36 61-1,42-52 0,-42 52 0,44-51-1,-44 51-2,61-39-5,-61 39-23,66-33-12,-66 33 0,84-12-1,-84 12 2</inkml:trace>
  <inkml:trace contextRef="#ctx0" brushRef="#br0" timeOffset="6130.3506">13144 996 137,'0'0'45,"43"49"-3,-43-49-11,0 0-33,0 0-29,0 0-10,0 0-2,0 0 1,-36 47-2</inkml:trace>
  <inkml:trace contextRef="#ctx0" brushRef="#br1" timeOffset="19299.1038">2087 1899 41,'0'0'30,"-9"-14"3,9 14-1,-12-10-22,12 10-2,0 0-1,0 0-2,-14-3-1,14 3-2,0 0 0,0 0-1,15 2-1,-1-2 1,1-1 0,5 1 0,3-1 0,3-1 0,-1 2 0,6 0 0,0 3 0,2-1 0,3 3 0,5-3-1,-1 1 1,10 0 0,-1-2 0,7 0 0,4-1-1,4-2 1,1-2 0,4 2 0,-1-2 0,6 3-1,1-1 0,1 1 1,0 0 0,2-2-1,1 3 0,2-4 1,2 0-1,3 0 0,5-3 1,4-1 0,1-3 0,6 2 0,1-2 0,3 0 0,4 0 0,1 1 0,-3 1 0,5 0 0,0 1 0,3 1-1,1 0 0,2 0 1,4-1-1,-2 0 1,2 1-1,5-1 1,1-1-1,4 0 1,4 3-1,-5 0 1,1-1 0,-1 5-1,5 0 0,-4 0 0,-2 2 0,-3 2 0,-2-1-1,-6 2 1,6-2 0,-5 0-1,-3-1 1,-1 4 0,-1-4-1,-2 0 1,-3-2 0,4 2 0,-5-2 0,-3 1 0,-2 0-1,-5 1 1,0-1 0,0-1 0,-3-1 0,-1 1 0,1 0 0,-3-1 0,-1 2 0,1-1 1,-4 0-1,4 1 0,-5-2 1,4 1-1,-7 0 0,5-1 1,-3-1-1,1 0 0,-2-2 0,2 2 1,-3-1-1,2-1 0,-2 0 0,3-3 0,-4 3 0,-3-1 0,1 0 0,1 0 0,-6-1 1,0 0-1,-3 0 0,3 1 0,-2-1 0,-1 0 1,0 2-1,0-2 0,0 3 0,-2 3 0,0-2 0,-3 1 0,-2 2 0,-2-2 0,1 1 1,-2 2-1,-8-3 0,-6 0 0,-3 2 0,-13 1 1,-2-1-1,-10 1 0,-4 0 0,-7 0 0,-1 2 0,-11-2 0,16 3 0,-16-3 0,17 4 0,-17-4 0,15 3 0,-15-3-1,13 0 0,-13 0-3,0 0-7,0 0-26,0-13 0,0 13-1,-13-17-1</inkml:trace>
  <inkml:trace contextRef="#ctx0" brushRef="#br2" timeOffset="25419.4539">1521 2521 12,'5'-13'26,"-5"13"1,11-8 4,-11 8-15,0 0-8,0 0 1,0 0 3,-9 10 0,7 13-1,-11-4-3,4 20-2,-6 1-1,4 16-1,-5 4-1,1 9 0,-1 2-3,1 3 1,7-3-1,-2-10 0,6-9-1,1-12 2,6-15 0,3-14 1,5-22 0,3-12 0,-1-17 1,5-10-1,-2-13 2,1-12-2,-2-8 0,4-6-1,-5-5 0,0-1-1,4 3 1,2 5-1,3 9 0,-2 13-1,6 12 2,-2 14 0,4 17 0,2 21 0,2 15-1,-4 20 1,0 16 0,-1 15 1,-3 18-1,-3 9 1,-2 11-3,-3-1 1,-1 5-2,-8-10-2,5 2-6,-14-25-27,13-7-2,-12-24 1,4-13-1</inkml:trace>
  <inkml:trace contextRef="#ctx0" brushRef="#br2" timeOffset="25586.4634">1742 2741 105,'-27'-15'39,"16"19"0,11-4-1,0 0-38,51 5-5,1-15-30,29 6-4,13-12 2,24 6-4</inkml:trace>
  <inkml:trace contextRef="#ctx0" brushRef="#br2" timeOffset="26028.4887">3197 2546 78,'2'-9'37,"-2"9"0,-14-7 3,-4 14-35,-2 8 0,-7 7 0,-3 8-1,4 2-1,0 2 0,8-2 0,11-3-3,9-6 1,8-5-1,14-3 1,12-8-1,-2-2 0,8-1 1,-3 1-1,-3 2 1,-9 2-1,-10 8 1,-11 6 0,-9 5-1,-11 2 0,-8 2 1,-3 2-2,2-7-1,6-1-4,-1-25-9,18-1-24,19-20 0,16-11 0,5-22-1</inkml:trace>
  <inkml:trace contextRef="#ctx0" brushRef="#br2" timeOffset="26230.5003">3897 1875 92,'-9'-16'38,"-4"32"2,-16 15-2,3 22-37,-6 21 1,4 16-1,0 14-1,3 9 1,4 6-2,2-5-1,12-4-4,-2-21-20,14-4-12,-5-27 2,11-11-3</inkml:trace>
  <inkml:trace contextRef="#ctx0" brushRef="#br2" timeOffset="26794.5325">3554 2482 95,'0'0'39,"0"0"-1,15 21-1,16-16-36,15-1-1,17-3-1,6-4 0,12 1-3,2-9-3,11 12-6,-13-21-12,4 20-3,-23-17 8,-1 15 11,-24-9 5,-15 5 4,-10 5 5,-26-10 6,0 21 13,-27-13 4,9 22-7,-22-11-9,7 15-3,-10 2-3,9 8 0,-3 6-2,14 5 0,6-2-2,9-2 1,12-2-2,17-6 0,12-8 0,12-9-1,11-16 1,8-11-1,5-10 1,2-11 1,-3-5-2,-3-5 0,-8-2 1,-6 3-1,-10 3 0,-10 10 0,-4 6 0,-7 9-1,-6 14 0,-6 13 3,-3 13-3,-2 9 2,2 8-2,1 2 0,6 3-1,4-2-1,12-9-3,4-27-15,30 3-19,-2-31 1,18-7-1,1-22-1</inkml:trace>
  <inkml:trace contextRef="#ctx0" brushRef="#br2" timeOffset="27002.5444">5076 1770 108,'-35'43'40,"3"22"-1,-7 9 0,2 17-37,12 10-1,4 7 1,6-3-1,7-1-1,4-3-3,3-11-3,10-3-31,-12-30-1,11-6-2,-8-22-1</inkml:trace>
  <inkml:trace contextRef="#ctx0" brushRef="#br2" timeOffset="27214.5565">4626 2310 108,'-5'19'40,"5"-19"1,23 28-6,11-28-34,19-3 0,10-3-1,9-9-5,17 14-27,-8-20-6,9 11-1,-13-8-1</inkml:trace>
  <inkml:trace contextRef="#ctx0" brushRef="#br2" timeOffset="27558.5762">5197 2514 101,'-11'13'37,"20"2"3,7-21-3,18 1-34,13-12 1,10-2-1,1-7 0,6-4-1,-7-7 0,-9 0-1,-10-2 1,-11 3-1,-16 4 0,-13 6 0,-15 8 0,-11 12 0,-16 11-1,-4 16 0,-7 11 1,-2 13-1,4 6 0,7 5 1,10 3-1,14-4 1,23-5-4,22-20-2,29 2-29,4-26-3,25-4-4,1-20-2</inkml:trace>
  <inkml:trace contextRef="#ctx0" brushRef="#br2" timeOffset="27786.5893">6203 1942 104,'-24'24'36,"-9"-8"3,13 10-3,-5-7-33,11-5-4,12 3-2,2-17-8,23 14-25,0-15-1,15 0 0,-4-13-1</inkml:trace>
  <inkml:trace contextRef="#ctx0" brushRef="#br2" timeOffset="27938.598">6432 1893 108,'-23'13'40,"3"15"-2,-11 0 0,11 5-32,1 7-9,-4-11-20,15 15-16,-2-13 0,13 4 0,0-15-2</inkml:trace>
  <inkml:trace contextRef="#ctx0" brushRef="#br2" timeOffset="28575.6344">2718 2086 73,'0'0'40,"10"-16"-2,-10 16 0,0 0-18,-15 15-20,11 3 0,0 9 0,-1 4-2,4-1-2,12 7-4,-4-20-20,19 2-9,3-19 0,10-4-1</inkml:trace>
  <inkml:trace contextRef="#ctx0" brushRef="#br2" timeOffset="28723.6429">3040 2011 83,'-11'4'38,"-8"0"-2,5 10 1,2 1-36,2-2-8,15 7-28,7-1-1,9 2-2,5-3 0</inkml:trace>
  <inkml:trace contextRef="#ctx0" brushRef="#br2" timeOffset="29287.6751">7729 2246 93,'0'0'38,"0"0"-2,-7 13 2,-11 19-37,1 13 0,-4 12 0,0 10 1,-3 5-1,2 3-2,9-2-4,-1-19-16,19 0-15,2-23 1,15-10-3,4-24 1</inkml:trace>
  <inkml:trace contextRef="#ctx0" brushRef="#br2" timeOffset="29454.6847">7733 1986 103,'-46'-20'39,"-7"7"0,12 18-3,9 9-37,11 2-5,35 12-28,5-9-4,24 9 0,8-10-1</inkml:trace>
  <inkml:trace contextRef="#ctx0" brushRef="#br2" timeOffset="29808.7049">8455 2288 89,'-21'14'38,"-9"-7"-1,3 13 2,-5-6-35,3 6 0,-1-3-1,8 4 0,6-2-1,7 3 0,13-4-1,7-6 0,14 0-1,8-1 0,8 0 0,5-2 0,3-1 0,-3 2 0,-5 3 0,-8 3 1,-11 4 0,-12 8 0,-15 0 0,-13 5 0,-13-1-1,-8-3 1,4-2-3,-4-9-5,13 3-29,-5-23-3,22 0 0,4-19-1</inkml:trace>
  <inkml:trace contextRef="#ctx0" brushRef="#br2" timeOffset="30362.7366">10197 2227 79,'-2'-35'38,"4"17"1,-10-11 0,3 18-32,-13 1-1,-2 16 0,-12 7-2,-8 20-1,-6 7-1,-1 15 0,-1 2-1,4 5 2,12 1-2,10-7 2,20-8-2,20-15 1,21-17-1,18-14 0,14-18 0,7-9-1,5-12 1,1-6-2,-11-6 2,-8 1-1,-12 4 1,-16 10 0,-12 6 0,-11 15-1,-14 13 1,-14 18-1,-4 12 0,-1 8-1,-3 10-1,3 2-1,6 13-5,3-21-26,30 12-7,7-26 1,27 4-3</inkml:trace>
  <inkml:trace contextRef="#ctx0" brushRef="#br2" timeOffset="31047.7758">10480 2184 69,'0'0'36,"15"7"-12,-15-7 5,-11-3-13,-6-10-4,4 11-1,-13-11-4,2 0-2,-3-6-1,-1 0-1,-1-6-1,5 1-2,0-3 1,6 0-1,3 8-3,-1-3-4,16 22-30,0 0-1,0 0-1,-7 17-1</inkml:trace>
  <inkml:trace contextRef="#ctx0" brushRef="#br2" timeOffset="31912.8253">11898 2060 86,'1'-17'38,"-1"17"-1,-2-10 1,-4 22-34,-7-3-1,-1 12-1,-4 6 1,1 16 0,-1 6-2,2 8 1,5 1 0,4 2-1,5-6 0,11-6 1,6-6-2,10-17 1,9-16 0,6-12-1,7-12 1,3-13 0,2-12 0,-1-6-1,-6-4 1,-3 2-1,-10 2 1,-6 7-1,-8 11 0,-6 7 0,-12 21 0,0 0 0,0 23-1,-7 10 1,2 8 0,1 7-1,4 5 1,3 1 1,4-5 0,6-5 0,10-13 0,3-10 1,5-16-1,7-12 1,1-17 0,3-13-1,0-12 0,-2-9-1,-4-3 0,-3-2 0,-3 4-1,-8 5 0,-5 11-2,-7 9-1,0 18-4,-11 0-8,11 24-22,-10-8-1,13 27 1,-6-11-1</inkml:trace>
  <inkml:trace contextRef="#ctx0" brushRef="#br2" timeOffset="32346.8501">13281 2083 95,'-40'-8'38,"0"16"1,-13 0 0,2 15-33,-6 7-2,2 12 1,9 8-2,4 4 0,9 3-2,14 0 2,15-4-3,14-7 2,16-10-2,14-15 0,11-13-1,12-13 1,4-14 1,2-13-2,0-12 1,-2-8-1,-9-2 2,-8-2-1,-9 2 0,-11 6 1,-11 11-1,-8 7 0,-11 12 0,0 18-1,-24 5 1,8 15 0,-4 9-2,3 7 0,4 5-2,6-1-1,14 7-4,4-21-13,22 8-16,5-19-1,20-2-1,-4-24 2</inkml:trace>
  <inkml:trace contextRef="#ctx0" brushRef="#br2" timeOffset="32782.875">13997 2039 97,'-27'1'39,"4"17"1,-10 4-1,11 15-33,-1 5-3,7 4 0,9 0-1,7 0 0,11-8 0,9-4-1,8-16 0,9-11 0,5-16-1,2-13 1,2-10 0,2-9 0,-4-3-1,-4-3 0,-1 3 1,-7 4-1,-8 11 0,-5 6-1,-19 23 1,0 0 0,0 24-1,-19 23 1,-6 23-1,-6 15 1,-4 16 0,-7 15 0,7 4 0,-2 2 1,3-6-2,3-12 2,-1-15-1,3-11 1,0-19-1,4-13 0,-2-17-1,-1-15 1,3-15-2,-1-15-1,5-9-7,-9-25-26,22-6-4,-8-24 0,15-2-1</inkml:trace>
  <inkml:trace contextRef="#ctx0" brushRef="#br2" timeOffset="33298.9046">15664 1885 94,'0'0'39,"-18"-3"0,4 12-1,-13 7-31,-5 4-6,0 4 2,-4 1-1,5 5-1,4 2 0,5-5 1,13 4-3,17-9 2,7-1-1,13-2 0,13-2 0,3-2 0,5 2 0,0-2 0,-9 4 1,-4-3 0,-13 7-1,-13 1 0,-12 0 1,-15 5-2,-6-4 1,-11 2-1,-3-4-1,4 1-2,0-16-4,19 6-26,-2-21-5,16 7 1,20-32-2</inkml:trace>
  <inkml:trace contextRef="#ctx0" brushRef="#br2" timeOffset="34178.9549">16285 1960 99,'-11'7'40,"-24"0"1,-1 17-2,-23 2-35,10 10-1,-6 4 1,9 5-2,3 4 0,15 2-1,12-4 0,16 1 0,14-10 0,11-6-1,17-11 0,9-12 0,5-16 0,1-12 0,-2-9-1,-5-14 1,-7-5 0,-9-5-1,-8-7 1,-12 1 1,-8 3-1,-8 8 1,-6 8-1,-1 5 1,-1 9-1,-3 9 2,13 16-2,-14-6 0,14 6 0,9 22 0,6-6 0,10 2-1,5-1 1,10 2 0,3-4 0,5 4 0,-6-5 0,1-3 0,-8 2 1,-7 2 0,-6 0-1,-13 3 1,-8 2-1,-6 8 0,-9-2 1,-4 8-1,-3-3 0,-1 0 0,-1-3 0,6-8-1,-1-4 1,18-16-1,0 0 1,5-19 0,14-8 0,10-12 0,2-2 0,4-11 0,7-5 0,-3 0 2,-5 8-2,-3 5 2,-7 10-1,-6 6 1,-7 13-1,-11 15 1,0 0-2,-1 28 0,-9-2 1,3 8-3,3 0 2,3 3-1,8-5 0,9-2 0,7-8 0,8-14 0,8-8 1,1-5 1,8-13-1,-2-4 0,-2-6 1,-2-5 0,-6 3-1,-3 0 1,-7 7-1,-8 6 2,-6 8-2,-12 9 1,1 22-2,-10 5-1,-6 8 1,-3 6-2,3 9-1,-1 3-1,8 2-2,1-14-9,24 11-14,-5-29-10,19 3 0,-1-23-1,15-5 2</inkml:trace>
  <inkml:trace contextRef="#ctx0" brushRef="#br2" timeOffset="34546.9759">17604 2016 93,'-15'25'39,"-6"-13"1,23 13-2,8-10-35,11-1-1,5-6 1,15-5-2,2-6 1,6-5-2,-5-7 1,-1-4 0,-8-6 0,-10-3 1,-11-2-2,-11 0 2,-13 4-1,-9 2 1,-9 9-2,-9 4 2,-3 15-1,-7 11 0,2 9 0,1 12-1,8 2 1,6 9-2,10-1 2,14 3-3,17-6 1,14-9-3,24-5-1,6-20-10,31 4-23,-6-23-3,17-1 0,-6-25-1</inkml:trace>
  <inkml:trace contextRef="#ctx0" brushRef="#br2" timeOffset="34747.9874">18631 1565 98,'-37'36'41,"4"14"0,-10 5-1,8 9-37,-5 11 0,7 6-3,2-3-1,4 2-2,5-2-4,-2-18-28,18 7-5,-3-22-1,9-1 0</inkml:trace>
  <inkml:trace contextRef="#ctx0" brushRef="#br2" timeOffset="34936.9982">18235 2108 93,'-19'2'41,"19"-2"0,12 9-2,18-10-37,9-1-2,13-10-5,24 0-31,-3-16-4,18 3 1,-4-14-1</inkml:trace>
  <inkml:trace contextRef="#ctx0" brushRef="#br2" timeOffset="35304.0192">19250 1467 73,'-52'41'42,"2"20"-1,-10-1 1,8 25-12,-8-12-26,10 14-3,5-8 2,7 2-3,6-9 1,11-5-2,11-10 1,7-13-1,13-11 0,5-13 0,7-16 1,7-11-1,1-13 1,2-10 0,3-5 1,-4-7-1,-1 4 1,-2 1-1,-6 9 1,-3 5 0,-5 12 0,-14 11-1,11 3-1,-11 13 0,3 5-2,-6 0-2,13 12-6,-13-16-27,23 11-3,-6-18 0,15 2 0</inkml:trace>
  <inkml:trace contextRef="#ctx0" brushRef="#br2" timeOffset="35503.0306">19535 1987 105,'-13'1'40,"-12"8"2,4 26-5,-7-4-34,4 13 0,-4 1-1,5 2-2,8 1-1,0-5-2,16 4-11,-5-22-25,21-1-2,-7-25-1,14-4 0</inkml:trace>
  <inkml:trace contextRef="#ctx0" brushRef="#br2" timeOffset="35970.0573">19682 1702 79,'0'0'41,"-17"2"0,21 12 1,-4-14-18,11 22-23,7-6 1,6 3-1,-2 0-1,3 4 1,-2 2-1,-4 7 1,-9 1 1,-5 4-2,-10 1 2,-4 5-2,-10 0 2,0 2-2,-7-4 1,4-3-1,4-7 0,4-2 0,6-12 0,11-6 0,9-14 0,9-10 0,8-8 0,4-10 1,5-3-1,4-8 1,2-1-1,-5 5 1,-4 7 0,-8 4 0,-6 15-1,-12 5 0,-9 7 0,3 15 0,-10 8-2,2 0 0,-3 8-2,3-2-1,8-2-2,1-7-6,26 10-25,-10-17-3,20 1 1,-2-14 0</inkml:trace>
  <inkml:trace contextRef="#ctx0" brushRef="#br2" timeOffset="36380.0808">20463 2035 95,'0'-37'40,"3"12"1,-17-5-1,10 15-32,-22 7-5,0 15 2,-10 14-1,6 7-2,-6 8 0,7 6 0,1 3-1,8 1 0,11-7-1,9-4 0,12-12 0,10-9 1,10-11-1,5-9 1,7-9-1,3-11 0,3-3 1,4-9-1,-7 0-1,-8 4 2,-7 10-2,-8 2 1,-12 11-1,-12 11 1,-9 15-1,-15 16 2,-11 22-1,-7 16 0,-11 15 0,2 15 2,-3 6-2,1 3-1,2-1-1,6-11 2,5-11-3,3-16 0,10-12 0,-2-22-1,0-7-2,-4-25-6,14 7-17,-19-26-11,9-3 1,-1-21-2</inkml:trace>
  <inkml:trace contextRef="#ctx0" brushRef="#br2" timeOffset="36939.1128">21859 1917 108,'-18'-4'41,"-19"-9"1,1 16-1,-20 2-37,2 4-1,-5 7 0,-1 8-2,3 8 0,4 6-1,9 4 0,10 6-1,14-1 0,16-3-2,25-3 1,21-11-3,28 1-3,10-29-20,28 11-11,1-22 0,11-2-1,-7-18 2</inkml:trace>
  <inkml:trace contextRef="#ctx0" brushRef="#br2" timeOffset="37302.1335">22384 1966 115,'-26'-9'41,"-13"-6"0,-2 26-2,-4 0-36,-1 8 0,-6 7 0,-3 7-2,-1 5 1,10 1-2,2 3 1,12 0-1,10-6 1,14 0-1,13-10 0,14-10 0,18-15 0,12-12 1,9-7-1,4-11 1,3-7-1,2-6 1,-4-8 1,-8 1-2,-7 7 0,-16 3 0,-7 10 0,-12 4 0,-8 12 0,-5 13 0,-21 17 0,2 9 0,-2 6 0,-2 9-5,3 7 1,2 1-3,17 10-8,-2-22-22,25 6-4,-1-19 0,20-2 0</inkml:trace>
  <inkml:trace contextRef="#ctx0" brushRef="#br2" timeOffset="37657.1538">22842 2030 108,'0'0'38,"-10"-13"3,1 24-4,-9 2-33,2 6 0,-5-1-1,5 7 0,2-5-1,6 3 0,8-9-1,0-14 1,23 6-1,1-13 0,3-8 1,5-6-1,4-9 0,0-7 0,3 4 0,-4-2 1,-4 6-2,-7 4 0,-4 10 0,-4 11 0,-5 14 0,-1 9 0,-3 11 0,-3 5 0,8 7-2,1 2-4,12 15-12,-15-22-23,19 8-2,-7-16 1,3 1-2</inkml:trace>
  <inkml:trace contextRef="#ctx0" brushRef="#br2" timeOffset="38631.2095">1419 3837 102,'4'-30'37,"2"15"2,-8 4-10,0 22-24,-3 13 0,4 18-1,-4 9-2,0 15-1,1 8 0,0 11 0,-1 3 0,0 0 0,0-5-1,1-5 1,-2-15-1,4-10 1,-1-10-1,0-14 1,3-15-1,0-14 1,7-13 0,-3-10-1,3-13 1,-2-8 0,4-9-1,0-4 0,5-1 1,5 0-2,1 11 2,4 8-1,1 9 1,7 15-2,-3 12 1,7 15 0,-8 8 1,-2 7-1,-4 10-1,-10 1 1,-11 4-1,-8-1 0,-9 1-1,-12-6-1,-5 0-1,-6-13-4,7 7-17,-8-25-14,17 4 1,-1-20-2,17 0 2</inkml:trace>
  <inkml:trace contextRef="#ctx0" brushRef="#br2" timeOffset="38999.2306">1953 4408 101,'9'17'39,"-9"-17"1,25 1-3,-7-15-34,11-9-1,7-6 0,2-4 0,1-9 0,3 1 0,-13-3-1,-6 2 2,-14 8-1,-13 5 1,-11 8-1,-14 12 0,-13 12 0,-9 17 0,-2 9-1,-5 13 0,3 10 0,9 6-1,10 2 0,13 0 0,18-5-1,18-13 0,20-7-2,15-15-2,25-6-3,0-24-18,26 8-15,-7-16 0,8 0-2,-10-10 1</inkml:trace>
  <inkml:trace contextRef="#ctx0" brushRef="#br2" timeOffset="39196.2419">2759 4526 116,'-19'15'43,"-4"-18"-1,23 3-3,0 0-44,-10-33-25,33 23-11,-7-12-1,12 9-2,1-9 2</inkml:trace>
  <inkml:trace contextRef="#ctx0" brushRef="#br2" timeOffset="39727.2722">3695 4091 96,'0'0'38,"-5"29"1,5-17-2,18-1-34,-1-4-1,9 4 0,11-11 0,6-4 0,2-6 0,0-4 0,-3-5 0,-5-1 0,-13-2 0,-7 0-1,-14 1 0,-14 1 0,-10 4 0,-9 3-1,-2 3 1,-10 9-1,-1 10 0,-2 8 0,6 11 0,2 9-1,10 9 1,8 4-1,10 2 0,15-3-1,14-4-1,14-10-2,23-5-3,3-22-20,24 1-13,-3-20 2,16-2-2,-8-18 2</inkml:trace>
  <inkml:trace contextRef="#ctx0" brushRef="#br2" timeOffset="40161.2971">4586 4004 102,'-23'-36'41,"-3"20"0,-11-3-1,3 18-36,-4 7-1,4 14 0,-2 10-1,7 10 0,4 3-1,10 2 0,7 0 0,13-5-1,4-7 0,11-6 0,9-12 0,2-12-1,7-6 1,-1-12 0,1-8 0,1-5 1,-9-5-1,-1 2 0,-8-1 0,-3 6 0,-5 5 0,-4 10 0,-9 11-1,5 22 1,-10 12-2,-3 15 1,3 16 0,-4 13 0,-1 10 1,-3 6-1,-1 0 1,-2-7-1,0-8 3,-1-9-2,-7-14 2,1-16-2,-4-11 1,1-17-2,4-12-2,0-16-2,12-5-11,-8-22-21,22-5-6,1-21 2,24-3-3</inkml:trace>
  <inkml:trace contextRef="#ctx0" brushRef="#br2" timeOffset="40362.3086">5019 4365 114,'-15'22'43,"-5"-20"0,20-2-4,-10-1-43,3-27-13,24 14-23,-7-15-3,13 11 0,-1-12-1</inkml:trace>
  <inkml:trace contextRef="#ctx0" brushRef="#br2" timeOffset="41147.3535">6208 3202 100,'0'0'37,"0"0"0,-11 21-2,-7 7-37,-3-5-2,10 8-2,-3-5-2,16 10-5,-7-20-8,26 5-3,-5-24-5,26 3 4,-3-18 1,14 1 4,-7-11 7,3 5 12,-6 7 15,-15-7 6,0 18 6,-28 5 1,10 5-1,-27 0-2,10 22-3,-16-13-9,10 16-7,-3-4-3,5-5-6,16 9-16,-3-17-15,22 2 1,-5-14-2,18-1 1</inkml:trace>
  <inkml:trace contextRef="#ctx0" brushRef="#br2" timeOffset="41480.3725">6878 3130 107,'-11'4'39,"-9"-6"-1,8 18 1,-5-3-36,5 10 0,3 8 0,3 9-1,-7 10 1,0 9-2,-7 10 1,-1 8-1,-5 10 0,-7 4 0,-5 0 0,-1 0 0,-1-6-2,7-7 0,5-14 1,8-11-1,12-15 0,17-16 0,22-15 0,9-14-1,17-8 1,11-6-1,10-3-3,3-9-4,16 10-28,-16-10-3,8 16 1,-16-8-2</inkml:trace>
  <inkml:trace contextRef="#ctx0" brushRef="#br2" timeOffset="41855.394">7528 3803 100,'-15'-17'39,"-7"-12"1,7 13-1,-12 0-34,10 5-2,-4 6 1,-2 14 0,-8 14-1,1 15-1,-4 9 0,2 12 0,1 4-1,9 2 1,11-6-2,13-4-1,17-13 1,15-16-1,15-18 1,14-14 0,4-13 0,2-13-1,1-12 1,-11-6 1,-8-5-2,-18-1 1,-9 2-3,-24 1 0,-5 8-2,-15-2-1,3 18-3,-12-8-14,15 29-15,-6-5-1,20 13 0,0 0 2</inkml:trace>
  <inkml:trace contextRef="#ctx0" brushRef="#br2" timeOffset="42184.4128">8178 3691 102,'-3'-12'40,"-13"18"1,-11-4-1,-3 15-32,-9 5-4,3 12-1,2 4 0,1 10-1,9 0 0,8 4-1,9-3 0,16-6 0,10-8-1,10-13 0,12-12 1,7-12-2,4-13 1,1-10 0,-3-10 0,-8-9-1,-8-4 0,-10-5-1,-7 2-2,-11 0-1,-6 11-2,-12-5-9,12 22-23,-15-4-1,15 27 0,-8-22 0</inkml:trace>
  <inkml:trace contextRef="#ctx0" brushRef="#br2" timeOffset="42432.427">8711 3064 111,'-14'-20'40,"4"36"1,-10 13-2,2 24-36,8 18-1,5 13 0,1 14-1,0 11 0,3 1-1,5-4-3,1-7-1,-2-26-12,9 2-23,-6-29-2,13-11 0,-2-30-1</inkml:trace>
  <inkml:trace contextRef="#ctx0" brushRef="#br2" timeOffset="42735.4443">8968 3401 103,'-31'1'41,"2"22"2,-15-2-2,10 7-37,-7 8 0,7 7 0,4-2-1,5 1-1,9-3 0,9-2 0,12-9-1,9-5 0,9-7-1,9-6 0,6-4 1,3-4-1,4-1-1,-1 1 1,-1 1-1,-6 2-1,-1 5-2,-8 2-4,7 14-14,-17-13-18,11 9-2,-8-10 1,15 10-2</inkml:trace>
  <inkml:trace contextRef="#ctx0" brushRef="#br2" timeOffset="43300.4766">10432 3546 95,'-10'-15'38,"-12"-6"0,8 15-8,-21-4-21,6 10-3,-11 6 0,1 11-2,-2 7-1,5 14-1,1 3 1,7 6-1,9 3-1,9-2 0,8-1 0,11-6 0,11-10-1,9-10 1,3-12 0,8-15-1,4-14 1,0-7 0,3-11 0,-5-7-1,1-4 1,-5-1-1,-8 6 0,-4 7 1,-8 7-1,-7 10 0,-11 20 1,0 0-1,-2 18 0,-7 14 0,-6 10-1,4 8 0,5 5-2,3-2-1,15-2-2,7-19-8,28 2-18,-2-33-9,22-4 2,-1-29-3</inkml:trace>
  <inkml:trace contextRef="#ctx0" brushRef="#br2" timeOffset="43492.4876">11265 3002 98,'-45'34'38,"1"34"0,-13 7 0,16 15-34,-4 7-2,12 1-2,6 0-2,8-16-7,17 0-27,-1-22-2,11-7-1,-3-23-1</inkml:trace>
  <inkml:trace contextRef="#ctx0" brushRef="#br2" timeOffset="43686.4987">10811 3552 82,'0'0'43,"-13"-20"-1,27 22 0,4-11-12,15 7-28,15 1-3,7-2-2,15 3-3,2-10-16,17 13-17,-7-7-2,10 7-1,-10-7 0</inkml:trace>
  <inkml:trace contextRef="#ctx0" brushRef="#br2" timeOffset="44063.5203">12484 3154 89,'13'-12'39,"-10"-4"0,7 18 1,-10-2-28,0 19-8,-5 5-2,-2 14 0,-3 9 0,-2 17-1,-3 7 0,-3 9-1,0 4-1,0-1 0,8-2-3,0-15-4,20 2-28,-7-27-3,17-4 0,-5-27-1</inkml:trace>
  <inkml:trace contextRef="#ctx0" brushRef="#br2" timeOffset="44259.5315">12383 3628 79,'-35'-16'41,"18"15"-1,-5-6 1,22 7-12,0 0-27,25-2 0,12-7-3,13-7-2,16-2-3,8-18-11,21 8-19,-4-14-4,4 3 2,-12-12-2</inkml:trace>
  <inkml:trace contextRef="#ctx0" brushRef="#br2" timeOffset="44620.5521">13185 2841 106,'-30'20'39,"8"26"1,-12 5-2,0 17-33,4 9 0,2 10-2,-1 1 1,3 5-2,1-9 0,3-5-1,4-9 0,6-15 0,4-9-1,6-16 0,7-9 1,5-13-1,9-12 0,4-9 0,2-7 0,3-2 1,0-4-1,-2 1 0,-5 5 1,-1 2-1,-7 9 0,-13 9 0,16 6-1,-11 8-1,2 6-1,-1 0-1,8 11-5,-6-10-8,21 15-21,-5-18-3,13 4 2,-8-16-2</inkml:trace>
  <inkml:trace contextRef="#ctx0" brushRef="#br2" timeOffset="44988.5732">13493 3549 119,'-18'8'40,"17"11"0,1-19-7,14 16-30,17-10 0,11-5-1,10-6-1,7-4 0,-1-5 0,1-3 0,-10-5-1,-6-1 1,-17-2-1,-16 2 0,-13 0 1,-13 5-1,-13 8 0,-10 9 0,-9 9 1,-5 11 0,3 11-1,2 13 1,8 7 0,9 2 0,14 1-2,14-5 1,24-3-3,16-14-5,32 4-12,-2-28-19,31 2-2,9-21 0,20 2-2</inkml:trace>
  <inkml:trace contextRef="#ctx0" brushRef="#br2" timeOffset="45496.6022">15310 3350 80,'-5'-17'38,"5"17"1,-34-13-2,11 26-16,-11-8-17,-3 6-2,-6 5 2,6 7-2,-2-1 1,10 4-1,11-1 0,10-1-1,12-5 0,16 0 1,11-6-2,7-4 0,6 3 1,2-2-1,-3 0 1,-3 2-1,-7 3 1,-12 4-1,-9 4 0,-8 7 0,-11 1 0,-7 6 0,-2 0-2,-3 1 0,0-3-2,0-12-4,15 7-12,4-30-19,13-6 0,6-23-1,25-3 0</inkml:trace>
  <inkml:trace contextRef="#ctx0" brushRef="#br2" timeOffset="45722.6151">16034 2771 109,'-27'-10'39,"-7"36"2,-14 11-2,11 31-34,-10 11-3,-1 16-1,10 8 1,6 1-2,7 2 0,8-6-2,7-1-1,0-16-4,15 4-14,-10-30-18,10-2-1,-7-24 0,7-9 0</inkml:trace>
  <inkml:trace contextRef="#ctx0" brushRef="#br2" timeOffset="46263.6461">15580 3412 95,'0'0'39,"0"0"2,11 20-2,12-18-25,20 7-13,18-4 2,14-2-1,10-1-1,5-4-1,4-2-1,-1-4 1,-13 4-2,-17-3 2,-15 2-1,-16 0 1,-18 0-1,-14 5 2,-14-5 0,-13 8 0,-5 2 1,-7 6-1,-4 10 1,-1 3 0,0 8 0,2 8-1,6 5 1,10-2-1,8 1 0,10-2 0,12-8-1,12-6 1,9-12 0,14-11-1,6-16 0,7-7 0,-1-12 1,3-12-1,-4-4 0,-2-2 0,-9-3 0,-6 6 1,-7 5-1,-6 11 1,-6 9-1,-14 20 0,0 0 0,-10 20-1,0 9 1,-7 9-2,7 5 0,6 0-2,3 2-1,8-11-3,20 3-9,-2-26-16,23 1-8,0-24 1,21-2-1</inkml:trace>
  <inkml:trace contextRef="#ctx0" brushRef="#br2" timeOffset="46490.6591">17319 2816 97,'-25'27'40,"-22"15"3,4 29-3,-13 10-31,5 14-6,8 5 0,6 3-1,8-3-1,9-8-4,13-6 0,1-20-6,17 2-18,-9-33-14,13-4 0,-15-31 0,19 12 0</inkml:trace>
  <inkml:trace contextRef="#ctx0" brushRef="#br2" timeOffset="46691.6706">16808 3366 82,'-17'-2'43,"-3"-1"-3,14 16 2,6-13-13,13 10-28,18-1-1,11-1-2,14 0-1,6-5-6,18 13-20,-9-20-12,10 8 0,-9-11-2,2 6 2</inkml:trace>
  <inkml:trace contextRef="#ctx0" brushRef="#br2" timeOffset="47023.6896">17488 3446 64,'-24'12'40,"9"9"-1,0-12 1,19 12-14,-4-21-22,34 13 0,1-14-1,12-3 0,4-4-1,7-6-1,-5-2 0,-2-4 0,-9-3 0,-7-2 0,-12-3-1,-11 3 1,-16 2-1,-13 7 0,-12 7 1,-15 9-1,-10 12 1,-7 10 0,-3 13 0,4 6 0,4 7 1,14 5-2,16-3 0,15-5-3,21-1-1,11-16-6,31 9-21,-1-26-9,24 3-2,2-17 0</inkml:trace>
  <inkml:trace contextRef="#ctx0" brushRef="#br2" timeOffset="47541.7192">19069 3382 90,'15'-6'39,"-19"-6"0,4 12-4,-23 2-26,-2 10-4,-9 1-1,-4 12 0,-4 6-1,1 8-1,4 5 1,8 4-1,7-2 0,10 0-1,17-5 0,10-8-1,18-11 1,8-8-1,8-13 0,7-10 0,-1-11 1,-6-7-1,-2-6 1,-10-6-1,-10-1-1,-13-1 0,-11 5-2,-8 0 0,-5 9-1,-4 4-3,2 14-5,-6-11-19,18 20-11,0 0 3,37-5-1</inkml:trace>
  <inkml:trace contextRef="#ctx0" brushRef="#br2" timeOffset="47796.7338">20033 2668 87,'-30'-35'39,"-14"10"1,1 36 0,-16 19-26,8 21-12,-4 21 1,6 17 0,4 12-1,8 9-2,6 0 0,12-8-1,10-5-2,5-17-4,17 0-17,-5-30-16,8-7 0,-9-25-1,6-4 1</inkml:trace>
  <inkml:trace contextRef="#ctx0" brushRef="#br2" timeOffset="47955.7429">19454 3410 106,'-13'-15'42,"-3"-9"0,16 24-2,13-21-37,9 8-4,14 7-3,1-11-26,22 18-9,1-9-2,14 12 0,5-7-1</inkml:trace>
  <inkml:trace contextRef="#ctx0" brushRef="#br2" timeOffset="48593.7794">20545 3344 94,'-11'6'38,"-13"-1"0,11 8-7,-13-1-24,9 9-3,-7 1 2,9 8-3,2 1 1,6 2-1,3 1-1,10-2 0,3-6 0,11-5-1,4-9 0,5-11 0,7-10-1,3-11 1,3-7 0,-2-5 0,-1-7-1,-2-1 0,-5 0 0,-4 6 0,-6 5 0,-9 13 0,-13 16-1,0 0 1,-10 29 0,-11 13-1,-6 21 1,-5 14 0,-3 14 0,-3 9 0,3 4 0,2 0 0,2-8-1,2-8 1,6-15 0,1-14 0,1-19 0,4-13-2,-1-18 1,5-16-2,3-13-1,2-14-2,16-1-10,-12-25-22,24 5-1,-3-21-1,17 4-1</inkml:trace>
  <inkml:trace contextRef="#ctx0" brushRef="#br2" timeOffset="49595.8367">21168 3394 102,'0'0'41,"-15"-4"0,-1 11-1,-20-1-35,7 3-3,-4 5 1,4 4-2,0 4 1,7 5-2,8 1 1,5 3 0,9-4-1,4 0 0,10-6 0,6-6-1,3-6 1,7-8 0,3-6-1,-2-11 1,5-6 0,-5-5-1,1-8 0,-5-2 1,-3-7-1,-9 4 2,3 0-2,-11 5 2,0 7-2,-5 5 2,-1 6 0,-1 17-1,0-9 1,0 9-1,0 0 1,13 17-1,-4-9 1,5 0-1,6 1 1,2-2 0,0-2 0,0 2 0,-4-6 0,-4 3 0,0-3 0,-14-1 1,15 7-1,-15-7-1,-10 23 1,-2-3-1,-2 5 0,-2 3 0,1 2 0,1 6-1,4-5 1,5 0 0,6-7 0,11-8 1,7-6-1,12-11 1,5-11-1,8-7 1,5-8 0,0-5 1,1-7-2,0-2 0,-9 4 0,-2 3 0,-12 6 0,-8 7 0,-13 11 0,-6 10 0,-11 10 0,-4 11 0,-2 5 0,2 1 0,1 4 0,6 1 0,10-7 0,10-6 0,12-6 0,7-7 0,4-8 0,8-6 0,0-7-2,0-2 2,-4-2 0,-4 4 0,-10 0 0,-7 3 0,-18 12 0,0 0 0,4 16 0,-17 4 0,1 4 2,-4 3-4,2 3 4,3-3-2,3 1-2,5-9 4,3-4-2,0-15 0,16 6 0,-5-12 0,7-9 0,0-5 0,3-5 0,-2-5 0,4-5 0,0 2 0,1-1 0,3 2 0,-3 2 0,-4 2-5,12 13-9,-16-10-4,14 21-16,-15-11-8,14 18 1,-6-9-1</inkml:trace>
  <inkml:trace contextRef="#ctx0" brushRef="#br2" timeOffset="51315.9351">22956 3220 112,'0'0'39,"-30"15"-1,19 11-3,-8-2-31,0 12-1,-2 2 0,5 8 0,-3 3-1,3-1 0,5-3 0,5-3-2,0-9 2,4-5-1,3-12 0,-1-16 0,14 6-1,2-18 2,1-10-1,3-8 0,2-7 0,-1-7 1,4-4-2,-1-4 0,-5 4 0,-2 3 0,-4 6 0,-2 6 0,-2 8 0,0 9 0,2 5 0,4 8 0,3 5 0,7 2 0,7 0 0,6 0 0,9-1 0,-2-2 0,-2-1 0,-5 2 0,-6-4 0,-6 2 0,-9 2 0,-17-2 0,0 0 0,-12 16 0,-9-1 0,-7 5 0,-10 8 0,-1 7 0,-2 5 0,6 5 0,4 1 0,10-1 0,15-1 0,10-4 0,14-7 0,14-10 0,13-13 0,5-10 0,5-9 0,-1-12 0,-3-7 0,-2-10 0,-8-4 0,-7-6 0,-8-1 0,-5 0 0,-11 2 0,-1 6 0,-4 5-2,-3 7 2,-2 8 0,-2 6 0,2 15 0,0 0 0,0 0 0,7 19 2,4-9-2,7 2 0,7-4 0,4 0 0,5-4 0,3 0 0,-5-4 0,1-1 0,-9-2 0,-5 3 0,-19 0 0,0 0 0,0 0 0,-19 20 0,-3-5 0,-8 8 0,1 6 0,-3 4 0,3 6 0,4 2 0,8 0 0,8-3 0,9-3 0,9-10 0,10-6 0,8-9 0,10-11 0,3-9 0,1-8 0,-1-8 0,0-8 0,-7-3 0,-5-4 0,-9 2 0,-7 3 0,-5 4 0,-5 4 0,-3 7 0,-4 7 0,5 14 0,0 0 0,0 0 0,-8 15 0,11 0 0,-1 2 0,3 1 0,2 3 0,-1 0 0,3-3 0,-5 0 0,1 3 0,-3-2 0,-3 3 0,0-1 0,-8 1 0,-1 1 0,-2 1 0,-1-5 0,1 0 0,1-6 0,11-13 0,-8 13 0,8-13 0,23-15 0,-2-2 0,3-6 0,5-6 0,2-3 0,-2-5 0,-2 0 0,-3 3 0,-8 3 0,-2 5 0,-6 7 0,-3 7 0,-5 12 0,0 0 0,-12 16 0,7-1 0,0 5 0,4 1 0,2 1 0,6-5 0,4-2 0,4-5 0,9-7 0,2-4 0,2-6 0,5-6 0,0-4 0,0-5 0,0 0 0,-3-2 0,0 3 0,-5 2 0,-6 4 0,-5 7 0,-14 8 0,0 0 0,5 22 0,-14 2 0,-2 2 0,1 8 0,-3 0 0,4 6 0,-2-7 0,11 4-9,-3-19-6,17 10-4,-14-28-7,30 13-9,-13-23-7,17 2 0,-10-15 3</inkml:trace>
  <inkml:trace contextRef="#ctx0" brushRef="#br2" timeOffset="51651.9543">24851 2404 87,'-20'-2'38,"9"15"2,-9 1-2,10 18-24,-2-6-14,2 5-1,7 8-4,-4-14-14,22 15-19,-2-14 2,16 2-3,-1-18 1</inkml:trace>
  <inkml:trace contextRef="#ctx0" brushRef="#br2" timeOffset="51816.9637">25144 2522 114,'0'0'43,"-29"15"-2,11 10-2,-3 9-38,-2 5-1,3 14-6,-3-9-22,18 19-11,-3-9-2,13 9-2,-4-10 1</inkml:trace>
  <inkml:trace contextRef="#ctx0" brushRef="#br2" timeOffset="53487.0592">7196 4649 39,'18'18'31,"-2"-17"-5,16 8 0,-1-13-7,21 7-8,5-8-3,17 5-2,1-7-1,16 6-2,4-3-1,14 1 0,10-2 0,12-1 0,11-3 0,8 1-1,12-6 2,17 0-1,14-5 0,13 4 0,11-2 0,10 6-1,11-1 0,10 1 0,3 3 0,8 2-1,4 0 1,2 3 0,3-3 0,3-1 0,2 1 0,7 0 0,7-2 0,7 0 1,5-2-1,9-2 0,3 4 0,6-3 0,2 4-1,1-3 0,1 5 0,-1 2 0,4 2-1,-3 1 0,2 0 0,7 0 0,-2 0 0,6 0 1,-1-1-1,6-3 1,1-3 1,2-3-1,0 2 1,-1-3 0,-7 2 0,-2-2-1,-6 3 1,-10-1 1,-7 1-1,-6 2 0,-11 1 1,-1 3-1,-9-1 1,-8 0-1,-8 1 1,-9-1-1,-15-1 1,-12 2-1,-15-2-1,-20 3 1,-20-2-1,-17 0 1,-24 2-1,-15 1 0,-25 1 0,-18-1 0,-23 2 0,-12-2 1,-17 0-1,-10 1 1,-14-1-1,9 1 0,-9-1 0,0 0 0,20 2-1,-1-3 0,5 0 0,5-1 0,3 0-1,0-1 0,0 1 0,-8-4-2,-4 4-2,-16-12-9,-4 14-23,-10-11 1,-4 9-2,-9-9 1</inkml:trace>
  <inkml:trace contextRef="#ctx0" brushRef="#br3" timeOffset="143259.1939">1367 5516 57,'11'-15'35,"-2"-5"0,2 8 0,-9-7-24,-2 19-3,11-16-1,-11 16-1,3 18-2,-3 7-1,-5 16 0,1 12-1,-1 11 0,-3 14-1,-1 8 0,2 2 0,-1 1-1,2-5-1,6-10-5,0-23-8,10-3-22,0-29 0,6-11-1,-7-23 0</inkml:trace>
  <inkml:trace contextRef="#ctx0" brushRef="#br3" timeOffset="143814.2257">1041 5447 71,'-37'0'39,"3"2"-2,19 7 2,15-9-21,0 0-15,37-2 0,7-7 0,13-7-1,9-1 0,7-4 0,5 1 0,-4-4-1,-1 6 0,-8 1 0,-10 9-1,-5 4 1,-8 10 0,-6 8-1,-12 10 1,-5 9-1,-8 8 0,-4 13 0,-4 6 1,-5 6 0,-1 3 0,-3 2 0,1-3 0,1-4 0,0-9 0,4-12 0,4-9-1,2-9 0,-6-25 0,18 5 0,-6-21 0,4-11 1,-1-9-1,2-11 0,2-5 0,-3-5 0,2 5 0,-3 5-1,-1 10 1,-5 7 0,1 12 0,-10 18 0,22 12 1,-15 15 1,2 7-1,3 9 0,2 6-1,2 5-1,-1-2-2,4 1-1,-1-20-9,11 9-25,-6-23-2,11-3 1,-6-20-1</inkml:trace>
  <inkml:trace contextRef="#ctx0" brushRef="#br3" timeOffset="144208.2482">2335 5759 99,'-7'13'36,"7"-13"2,-1 21-2,1-21-33,20 12-1,4-14 1,11-5 0,-1-7-2,7-6 0,-3-5 0,-3 0 0,-7-7-2,-6 4 2,-12-4-2,-10 6 1,-9 4 1,-11 8 0,-8 8 0,-4 10-1,-6 11 0,2 13 1,-5 7 1,8 9-1,3 2 1,13 3 0,10-4 0,18-7-1,18-12 0,10-15-1,21-11-2,6-13-2,16-9-1,-6-20-2,18 9-11,-20-20-21,4 11 0,-22-2 1,-6 9-1</inkml:trace>
  <inkml:trace contextRef="#ctx0" brushRef="#br3" timeOffset="144475.2635">3059 5604 66,'-21'40'36,"-2"0"0,4 9 1,-5-9-20,15 8-9,-4-9 0,10-3-2,0-11-3,7-5 1,-4-20-1,14 6 0,-3-21 0,6-9-1,-6-11-2,6-7 1,-4-5-1,0-6 0,-5 0-1,1 2 1,-2 8-2,-3 2 2,2 15 0,-1 3-1,7 10 0,1 3-1,12 10-3,-5-5-7,17 13-24,-5-9-3,11 10 0,-5-9-2</inkml:trace>
  <inkml:trace contextRef="#ctx0" brushRef="#br3" timeOffset="144827.2836">3458 5702 104,'-5'19'41,"22"0"-1,4-26-4,14-2-34,10-12-1,7-5 0,0-7-1,2-4 0,-7-4-2,-11 2 2,-13 4 1,-14 5 0,-17 11-1,-15 5 0,-10 11 0,-9 9 1,-7 14 0,-3 15 0,1 10 2,7 9-1,8 4 2,10 3-2,10-4 1,16-4-2,16-5-2,11-22-4,27 4-20,7-26-14,22-6-2,3-16 0,21-4-2</inkml:trace>
  <inkml:trace contextRef="#ctx0" brushRef="#br3" timeOffset="145429.318">5149 5401 76,'-27'-17'37,"5"19"0,-14-5-7,6 21-20,-13 1-1,5 15-2,-6 2-2,5 15 0,-1 0 1,11 4-2,7-5-1,10-4 0,13-8-1,13-9 0,11-14 1,11-14-2,8-14-3,5-8 4,3-12-4,-6-8 1,0-5 0,-7-6 0,-9 4-1,-7-2 2,-7 7 0,-7 5-2,-5 10 2,-4 11 0,0 17 1,0 0-1,-16 19 0,8 9 0,-1 9 0,4 5-1,4 3 1,2-1 0,9-1 0,7-13-2,10-2 0,7-16-3,17 1-10,-5-28-22,15 0-2,-8-15-1,3-1-1</inkml:trace>
  <inkml:trace contextRef="#ctx0" brushRef="#br3" timeOffset="145745.3361">5700 5458 78,'-10'32'38,"-11"5"-2,7 14 3,-8-4-30,12 4-4,-2-6 1,9-4-3,1-6 1,6-6-2,3-18 1,-7-11-2,21-6-3,-9-14 4,1-11-4,-2-10 2,-1-8-1,-2-3 1,-6-6-1,1 5 2,-4 5 1,-1 5-3,-2 7 3,5 10-1,1 4 0,6 8-1,9 7-1,0 2-2,12 10-4,-1-15-24,22 15-8,-1-12 0,15 12-2</inkml:trace>
  <inkml:trace contextRef="#ctx0" brushRef="#br3" timeOffset="146097.3563">6161 5512 83,'-17'27'39,"17"3"-1,7-17 1,21-5-34,12-11-2,10-6 0,8-11-1,2-5 0,-5-4-1,-7-3 0,-11-1-1,-12 2 0,-17 0 1,-14 8-1,-15 7 1,-11 9 0,-9 13 0,-5 9 1,-8 16-1,4 6 1,0 16 0,11 2 1,9 3 0,15-4-1,16-7 0,15-10-3,21-8-2,5-20-11,27 3-23,-3-18-4,13-1-2,-1-12 2</inkml:trace>
  <inkml:trace contextRef="#ctx0" brushRef="#br3" timeOffset="148118.4719">7727 5422 57,'-10'0'36,"-11"-1"-2,0 9 2,-11-6-25,4 16-4,-6-3-1,2 11-1,-2 5-1,7 3 2,2-1-3,10 3 1,7-6-2,13-5 2,10-5-3,14-9 2,11-16-2,9-9-3,7-8 3,1-7-2,3-9 2,-7 3-2,-8-4 2,-8 6-2,-11 4 2,-11 8-1,-10 8 1,-5 13-1,-11 9 0,-2 8 0,-2 15-1,-1 6 2,3 8-4,4-3-2,15 12-10,-2-18-23,24 1 2,3-15-1,24-4-2</inkml:trace>
  <inkml:trace contextRef="#ctx0" brushRef="#br3" timeOffset="148344.4848">8578 5468 89,'-27'-19'38,"-2"14"0,-13 0 1,3 15-36,-3 7 0,5 16 0,4 5-2,11 9 2,11 1-1,11-4-1,21-4-2,14-14-1,25-6-22,6-29-12,22-9-2,-1-25-3,16-5 1</inkml:trace>
  <inkml:trace contextRef="#ctx0" brushRef="#br3" timeOffset="148524.4951">9203 4909 90,'-47'71'37,"-5"7"1,12 15 0,-4-2-36,18 3-4,15-1-6,2-17-27,18-6 0,0-18 0,11-7-4</inkml:trace>
  <inkml:trace contextRef="#ctx0" brushRef="#br3" timeOffset="149004.5225">8886 5341 87,'0'-10'38,"14"16"1,4-13 0,19 14-34,6-16-2,9 3 1,5-3 0,0 0-2,-3 0 1,-5 5-1,-9 0-1,-9 8 1,-14 7-1,-10 6 0,-12 8 0,-5 6 0,-9 6 0,0 4-1,-2 7 0,5-6 3,0 1-3,11-10 2,7-5-2,12-11 2,10-14-2,12-12 0,8-12 0,1-8-2,4-9 2,0-5-2,-3-5 3,-5 4-3,-10 3 3,-7 8-1,-9 9 1,-8 12-1,-7 12 0,-9 15 0,-2 9-2,-4 6-1,7 10-1,-1-6-4,15 17-15,3-19-14,19 4-3,5-16 1,22-3-1</inkml:trace>
  <inkml:trace contextRef="#ctx0" brushRef="#br3" timeOffset="149380.544">10220 5345 96,'-26'-7'39,"-18"1"2,2 19-1,-6 1-36,1 12 1,1 6-2,4 8 0,7 5-1,13-4 2,13 0-3,10-8 2,18-4-2,7-12 1,11-11-2,8-8 1,5-16-1,1-7-3,-2-9 3,-3-5-2,-4-5 2,-8 1-2,-8 2 2,-5 1 0,-11 12 0,-5 10 0,-5 18 0,-10 2 0,-7 20 0,1 8-1,-2 15-2,0 1 3,7 6-6,4-8 0,18 7-17,-1-24-15,20-3-1,-1-18 0,17-14 0</inkml:trace>
  <inkml:trace contextRef="#ctx0" brushRef="#br3" timeOffset="149598.5565">10870 4879 96,'-17'-14'39,"-1"31"2,-11 12 1,5 20-37,-7 14 0,4 11-2,1 7 0,7-2-3,10 0 1,3-7-5,19-1-5,-6-28-19,22 1-13,-3-25 3,19-11-4,-4-22 1</inkml:trace>
  <inkml:trace contextRef="#ctx0" brushRef="#br3" timeOffset="149801.5681">11221 4890 91,'-20'28'40,"-18"10"3,7 24-3,-11 4-29,10 6-8,2 4 0,5-2-3,13-3-2,2-5-3,18-2-9,1-21-23,17-6-3,0-23 2,19-7-4</inkml:trace>
  <inkml:trace contextRef="#ctx0" brushRef="#br3" timeOffset="150266.5947">11449 5333 85,'-32'26'40,"3"9"0,-3-7 0,13 10-28,-2-12-7,13-1-1,7-9-1,10-6-2,10-7 1,3-9-2,7-4 1,3-8-1,3-5 0,-2-2 0,1-1 0,-6 1 0,-2 3 0,-5 7 0,-7 7 0,-14 8 0,9 17 0,-13 13 0,-10 17-1,-6 14 3,-6 15 0,-8 14-1,-4 5-1,-3 5 1,2-6 0,2-9 0,3-8-1,3-17-1,5-18 0,11-16 0,4-16 1,11-10-1,-7-23 1,7-6 0,9-17 0,0-14 0,11-13-2,1-5 3,4-4-5,-5-4-2,9 8-9,-15-1-23,14 16-2,-9 6-1,14 12 1</inkml:trace>
  <inkml:trace contextRef="#ctx0" brushRef="#br3" timeOffset="150836.6273">12788 5005 95,'-12'2'38,"-11"-2"2,2 16-2,-13-7-33,12 10-2,-3 0-2,10 6 1,4 0 0,11 1-1,12-4 0,16-2 0,11-3-1,14-2 1,5-1 0,7 3 0,-4 2 0,-5 6 0,-12 8 0,-13 5-1,-18 3 1,-13 9 0,-15 0-1,-11-5 3,-6-2-3,-3-8 1,1-9-3,1-13 0,17-7-7,-3-27-23,29-3-8,-1-18-3,15-4 2</inkml:trace>
  <inkml:trace contextRef="#ctx0" brushRef="#br3" timeOffset="151032.6385">12826 4852 103,'-33'0'41,"17"14"2,-1-7-3,30-13-36,11 5-2,18-2-1,15-3-2,14-1-3,20 13-14,1-15-20,18 11-3,-8-2 0,1 15-1</inkml:trace>
  <inkml:trace contextRef="#ctx0" brushRef="#br3" timeOffset="151251.6511">13658 5617 89,'-27'47'42,"-12"-5"0,10 5-2,-5-15-21,8-4-32,16 9-24,-2-8-3,12 1 2,-1-10-3</inkml:trace>
  <inkml:trace contextRef="#ctx0" brushRef="#br3" timeOffset="152047.6966">14603 4743 78,'1'-19'38,"-1"19"-1,0-17 1,0 17-30,-10 21-5,5 8 1,-8 9 2,4 16-3,-2 14 1,-3 12-1,5 7 0,-1 1-1,3 0 1,3-3-2,3-8-1,2-13 3,2-13-3,3-11 3,0-14-3,1-10 2,-7-16-1,19-10 0,-10-12-1,-1-8-1,0-9 2,3-7-3,1-9 3,5 6-3,0 2 2,3 7 0,2 7 0,-1 12 0,4 13 0,-3 12 0,-1 12 0,-5 10 0,-2 9 0,-5 4 0,-9 5 0,-3 2 0,-11-1 0,-6-3 1,-4-7-2,-5-5 2,-1-6-4,-3-12 0,8-2-4,-6-27-15,20 4-16,1-13-4,16 0 4,2-7-4</inkml:trace>
  <inkml:trace contextRef="#ctx0" brushRef="#br3" timeOffset="152430.7185">15008 5295 91,'0'0'38,"17"18"0,-17-18 0,-3 32-29,-6-14-5,3 5 0,-6 6-1,5 9 0,-2-4-1,3 4 1,6-5-2,4-3 3,6-8-4,10-9 3,8-17-2,9-10 0,7-11 0,1-10-2,4-8 2,-3-2-2,-3-3 2,-7 5-3,-6 8 3,-11 10 0,-7 11-1,-12 14 1,0 17-1,-7 10 0,-4 10 1,-3 6-1,3 6-2,3-3 2,12-5-5,5-12 0,23-7-14,-2-26-17,31-8-4,-3-25 0,16-6 0</inkml:trace>
  <inkml:trace contextRef="#ctx0" brushRef="#br3" timeOffset="152603.7284">16000 4796 96,'-18'35'38,"-13"12"2,10 23-2,-7 5-33,7 7-4,4 1-1,4-9-8,21 3-27,-10-17-3,14-3 0,-3-22 0</inkml:trace>
  <inkml:trace contextRef="#ctx0" brushRef="#br3" timeOffset="152776.7383">15774 5248 114,'-19'-17'40,"19"17"1,6-16-2,8-1-40,32 9-7,1-16-28,24 10-5,5-13 1,15 7-2</inkml:trace>
  <inkml:trace contextRef="#ctx0" brushRef="#br3" timeOffset="154008.8088">17054 4975 98,'-15'8'38,"15"-8"1,0 0-2,19-26-39,20 7 2,16-2-2,8 4 1,4 3 0,2 4 0,-7 7 1,-8 9 0,-14 9 3,-18 11-3,-21 9 3,-19 5-1,-15 7 1,-11 4-1,-5-7 1,5-3-2,6-7 0,10-8 0,21-16-1,21-10 1,21-9-1,15-10 0,10 1 0,1 3 0,0 0 1,-9 13 0,-16 7-1,-23 18 1,-22 13 0,-16 8-1,-18 8 1,-14 6-1,-2 3 0,2-8 2,7-3-4,6-13 0,24 1-14,5-26-19,28-2-5,5-20 1,14-5-2</inkml:trace>
  <inkml:trace contextRef="#ctx0" brushRef="#br3" timeOffset="154465.8349">18535 5126 85,'20'-13'36,"-20"3"1,0 10-10,-28 8-17,2 11-3,-10 1-2,-6 13-1,0 7-1,1 5-1,1 0 0,11 3-1,10-5-1,10-5-2,20-6-2,11-17-6,24 1-28,5-20 0,20-2 0,3-17-2</inkml:trace>
  <inkml:trace contextRef="#ctx0" brushRef="#br3" timeOffset="155329.8843">18962 5133 87,'-34'3'39,"-16"3"0,6 16 1,-10 4-30,7 8-6,2 2-1,7 10 0,8-1-1,10 0-1,10 0 0,13-6 0,15-7 0,12-10-1,14-9 0,8-13-1,6-11 0,2-9 0,3-13 0,-9-6-1,-4-7 1,-13-4-1,-10 0 1,-11 0-1,-10 6 2,-8 5 0,-11 8 1,-1 10 0,-6 6 1,1 13-1,3 4 0,6 7 0,6 3 0,11 1 0,8-3 0,14 0 0,7-4-1,7 0 1,1-3 0,-1 1 1,-5-2-1,-1 5 0,-12 4 0,-10 4 0,-8 6-1,-10 1 1,-4 6-1,-5 3 1,-4-1-1,-1-1 0,1-2 0,0-4 0,5-3-1,4-7 1,7-13 0,0 0-1,11-3 1,4-13 0,2-7 0,5-6 0,4-7 0,1-6 0,0-2 1,-1 0-1,-4 6 0,-5 6 0,-2 4 1,-6 10-1,1 8 0,-10 10 1,0 0-1,4 25 0,-5-4 0,1 4 0,0 0 0,6 4 0,5-2 0,9-5 0,4-6 0,9-8 0,5-6 1,4-10-1,4-6 0,3-6 1,-3-4-1,-8-2 1,-1 1-1,-8 5 1,-9-1-1,-1 10 1,-10 7-1,-9 4 0,-2 21 0,-8 2 0,-1 7 0,-1 7-2,-1 3-1,4 3-1,9 1-3,-2-14-8,21 9-12,-6-22-13,21 2 0,-5-20 0,17-1 1</inkml:trace>
  <inkml:trace contextRef="#ctx0" brushRef="#br3" timeOffset="155849.9141">20337 5191 97,'-14'-11'39,"2"24"1,-12-2-1,15 13-33,-15 5-3,5 7 1,-2 1-2,3 1-1,6-4 0,2-2 0,5-8-1,2-6 0,3-18 0,13 7 0,1-17 0,3-10 0,3-7 1,1-8-1,1-8 1,1-3-1,-3-3 0,-2 1 0,-3 9 0,-4 6 0,-3 8 1,-2 12-1,-6 13 0,0 0 0,3 23 0,2 0 0,-1 6 0,6-2 1,4 1-1,5-6 0,4-4 1,6-10-1,3-8 1,5-3-1,-1-14 1,0-2 0,-4-6 0,-1 1 0,-6-1 0,-6 5 0,-5 5-1,-14 15 1,0 0-1,1 15 0,-10 11 0,-2 6-2,-2 11-1,-2-1-2,12 8-4,-5-15-9,19 10-19,-3-17-4,14-3 1,2-16-1</inkml:trace>
  <inkml:trace contextRef="#ctx0" brushRef="#br3" timeOffset="156471.9496">21156 5164 87,'-24'9'39,"-13"1"0,5 20 2,-13-2-23,10 14-14,1 1 0,8 6-2,8-7 0,10-2-1,13-6 0,10-8-1,11-14 0,5-11 0,9-11-1,0-11 1,5-10-1,-3-10 1,-2-4-1,-7-4 1,-7 2-1,-5 2 1,-11 7-1,0 7 1,-6 8 1,-4 9-1,0 14 0,0 0 1,0 0-1,10 11 1,4-1 0,6-2 0,7-1 0,2-2 1,6-2-1,-2 1 1,-1-2-1,-2 1 1,-9 5-1,-7 4 0,-11 4 0,-6 6 0,-8 3-1,-4 3 1,-5 1-1,3-1 0,1-3-1,3-6 1,13-19 0,0 0-1,19-1 1,5-19 0,8-7 0,2-3 0,8-7 1,-5 2-1,-3 5 1,-6 7 0,-8 11-1,-7 12 2,-13 0-2,-3 24 0,-4 3-2,-5 1-2,7 12-6,-12-16-10,20 15-10,-12-21-11,16 4-1,-7-22 0,11 8 0</inkml:trace>
  <inkml:trace contextRef="#ctx0" brushRef="#br3" timeOffset="157419.0038">22607 5170 80,'23'-20'38,"-1"5"0,-19-8-10,-3 23 1,-12-19-23,-6 16-2,-9 3 0,-7 10-1,-4 7-1,-4 10 0,-3 9 0,3 10 0,2 1 0,9 4-1,5-1 0,12-3 0,13-7 0,12-7-1,15-13 0,12-12 0,11-11 0,5-9-1,3-12 1,1-7 0,-6-7 0,-5-3 0,-11-4 0,-10-2 0,-11 6 1,-8 4-1,-6 5 1,-4 9-1,-3 2 1,3 8-1,3 13 1,3-12-1,10 9 1,9 2 0,6 2 0,5-1 0,2 0 0,2 1 0,-1 3 1,-5 2-2,-8 4 0,-8 6 0,-10 5 0,-10 3 0,-5 5 0,-10 3 0,-2 5 0,-1 0 0,-2 0 0,2-5 0,5-3 0,8-7 0,10-9 0,0-13 0,28-5 0,-4-11 0,9-8 0,5-7 0,4-6 0,-2 1 0,-3-2 0,1 6 0,-6 2 0,-5 8 0,-8 10 0,-7 13 0,-5 10 0,-10 13 0,-6 10 0,-4 6 0,-1 7 0,-1 1-4,9 7-5,-3-22-8,24 19-9,-10-31-10,27 3-5,-1-20 0,16 1 2</inkml:trace>
  <inkml:trace contextRef="#ctx0" brushRef="#br3" timeOffset="157787.0249">23430 5361 112,'-14'13'39,"18"6"1,6-13-4,19 0-33,12-5 0,13-6-1,2-6 0,7-3-1,-5-6 0,-6-3 0,-9-2 0,-11-6 0,-16 0 0,-7 2 0,-16 0 0,-7 6 1,-13 4-1,-7 13 1,-5 10-1,-6 15 0,-3 8 0,6 13 1,4 3-2,6 7 0,12 1 0,12-6 0,17-5-4,12-9 0,19-4-4,3-23-10,31 3-16,-12-19-8,23-1 2,-8-21-1</inkml:trace>
  <inkml:trace contextRef="#ctx0" brushRef="#br3" timeOffset="158101.0428">24333 5027 117,'-48'5'41,"1"21"0,-10-11-6,11 14-31,8-2-1,11 2 0,10-2-2,16-6 0,12-1 0,16-5-1,6-5 0,6 0 0,1-2 0,1 2 1,-2 0-1,-8 3 0,-7 4 1,-12 3 0,-8 4 0,-12 3-1,-7 4 1,-11 1-1,-5-1-2,-2 3-1,5-1-5,-10-18-11,32 12-21,-10-20-1,20 3 1,-4-10-3</inkml:trace>
  <inkml:trace contextRef="#ctx0" brushRef="#br3" timeOffset="158302.0543">24724 5648 129,'-22'5'45,"8"9"-1,-13-17-7,28-9-37,-14 5 0,8-4 0,5 11-18,0 0-23,0 0-2,-11-20 0,11 20-2</inkml:trace>
  <inkml:trace contextRef="#ctx0" brushRef="#br3" timeOffset="168816.6557">1441 6850 95,'-16'-20'37,"3"22"-1,-10 1 2,1 11-35,-10 7 0,-1 13 0,-3 0 0,1 6-1,8-5 0,9-1 0,10-6-2,14-7 1,13-7-1,16-6 0,9-3 0,8 2 1,4 0-1,-3 2 0,-7 7 0,-7 7 0,-17 7 0,-17 11 0,-13 6 1,-13 1-1,-5 2 0,-8-2 0,6-4-3,-2-14-3,20-1-26,10-29-6,0 0 1,28-33-1</inkml:trace>
  <inkml:trace contextRef="#ctx0" brushRef="#br3" timeOffset="169131.6737">1942 7095 99,'0'0'38,"-19"19"-1,-2 13 0,-9 4-32,6 5-1,-1 3 0,5 7-1,5-3 0,11 0-1,8-8 1,11-4-2,7-12 1,8-7-1,5-14 0,3-13-1,4-9 1,-6-11-2,0-8 1,-8-10-1,-7-1 0,-4-7 0,-7 5-2,-10-1 1,-4 11-2,-4 2-1,1 18-4,-11-6-14,18 27-14,0 0 0,0 0 0,0 0 0</inkml:trace>
  <inkml:trace contextRef="#ctx0" brushRef="#br3" timeOffset="169379.6879">2689 6597 110,'-18'2'39,"4"24"0,-10 8-1,1 18-35,-2 14-1,2 14 1,-1 5-1,5 5-1,3 0-1,9-6-2,9-6-1,5-18-2,16-2-9,-2-31-23,22-9-2,-2-25 1,12-14-2</inkml:trace>
  <inkml:trace contextRef="#ctx0" brushRef="#br3" timeOffset="169552.6978">2977 6979 113,'0'0'38,"-33"31"1,16 9-1,-2 6-36,-1 6 0,6 3-1,2-1-1,7-4-2,5-11-5,18-9-29,-2-26-3,8-6 1,4-24-3</inkml:trace>
  <inkml:trace contextRef="#ctx0" brushRef="#br3" timeOffset="169702.7064">2962 6580 113,'-35'-27'39,"14"24"-1,3 7-4,18-4-41,7 34-28,9-12-2,20 10-1,8-3-1</inkml:trace>
  <inkml:trace contextRef="#ctx0" brushRef="#br3" timeOffset="170071.7275">3539 7050 107,'-32'5'39,"2"10"1,-11-5-2,5 12-33,-3 5 0,12 4-2,0 0 0,12 2-1,10-5 0,14-8-1,15-13 0,13-15-1,10-19 1,8-13 0,5-14 0,1-10 0,-3-7 0,-6-6-1,-10-2 1,-8 7-1,-15 14 1,-5 8-1,-15 20 0,1 30 0,-28 6 0,5 32 0,-5 20-1,3 13 1,5 11-3,3 0-1,17 4-6,4-23-23,31-7-9,7-24 2,17-7-2</inkml:trace>
  <inkml:trace contextRef="#ctx0" brushRef="#br3" timeOffset="170223.7362">4150 7224 115,'-36'64'40,"-8"-2"-1,12 4-4,14 3-55,0-20-18,20-5-1,5-19-1,16-9-1</inkml:trace>
  <inkml:trace contextRef="#ctx0" brushRef="#br3" timeOffset="170829.7709">5078 6606 99,'1'-17'39,"-1"17"-1,5-16 0,-5 16-32,0 0-2,-5 13 0,-1 4-1,-2 14 0,-3 8-1,-7 13 1,-5 7-2,-1 8 1,-2 3-1,0 1 0,1-7 0,6-4 0,6-10 0,11-11-1,9-11 1,16-13-1,10-13-1,11-8 0,14-7-1,11-9-2,7-2-2,1-8-3,13 10-23,-19-13-8,5 16 0,-15-9 0</inkml:trace>
  <inkml:trace contextRef="#ctx0" brushRef="#br3" timeOffset="171039.7829">5753 6895 96,'-24'-8'39,"11"17"1,-6-5-2,4 13-27,-5 7-8,6 9 0,0 9-2,-1 6 1,5 2-2,5-2-1,7-3-1,3-10-5,15-4-25,-2-20-7,11-9 0,1-22-2</inkml:trace>
  <inkml:trace contextRef="#ctx0" brushRef="#br3" timeOffset="171198.792">5820 6610 89,'-24'-34'39,"-3"4"-1,7 20 1,1 3-20,19 7-20,0 22-6,10-9-28,19 13-3,3-4 0,17 13-2</inkml:trace>
  <inkml:trace contextRef="#ctx0" brushRef="#br3" timeOffset="171647.8177">6301 6888 104,'-27'14'40,"-16"-4"0,5 15-2,-5-2-34,6 7 1,1 0-1,8 1-1,10-2-2,13 1 1,7-11-1,17-9 0,13-11 0,11-11-1,7-8 0,4-8 1,-2-7-1,0-5 0,-5 4 1,-9 4-1,-13 8 0,-11 10-1,-14 14 1,-1 18 0,-17 16-1,-7 15 0,-8 16 1,-2 12 0,-6 9 0,0 6 0,1-3 0,8-6 1,4-11-1,12-14 1,11-19 0,12-18-1,13-22 0,12-19-1,8-16 0,5-10-1,8-9-3,-4-11-4,12 10-15,-18-16-16,6 16 0,-12-5-1,3 12 1</inkml:trace>
  <inkml:trace contextRef="#ctx0" brushRef="#br3" timeOffset="172053.8409">6816 6944 111,'-10'13'40,"-8"-6"1,11 11-1,-6-2-35,5 8-2,-1 0 0,0 8-2,3-1 0,1 1-1,4-2 1,6-2-1,3-8 0,2-10 0,13-11-1,5-11 3,5-10-2,2-7 0,4-8 0,-1-4 1,-1-1-1,-5 6 0,-7 5 1,-7 10-1,-7 11 0,-11 10 1,3 13-1,-7 10 1,-6 9-1,0 6-1,1 0 1,3 1 0,8-4-1,2-9-1,12-5-2,1-19-6,21 5-14,-7-25-15,15-3-3,-6-11 1,11-3-1</inkml:trace>
  <inkml:trace contextRef="#ctx0" brushRef="#br3" timeOffset="172261.8528">7497 6911 116,'-21'11'42,"11"12"0,-9-4-2,5 3-36,5 1-2,4 5 0,2-1-2,0 4-2,8 2-2,-3-8-2,11 8-8,-13-22-19,16 5-8,-6-18-1,8-1 1</inkml:trace>
  <inkml:trace contextRef="#ctx0" brushRef="#br3" timeOffset="172411.8614">7593 6588 97,'-8'16'28,"11"0"-26,3 5-4,9-3-33,8-5-1</inkml:trace>
  <inkml:trace contextRef="#ctx0" brushRef="#br3" timeOffset="172789.883">8103 6820 101,'-30'10'38,"2"10"2,-10-6-1,6 10-33,-4 1-1,4 5 0,4-1-2,5 3 0,9-6 0,8-6-1,12-9-1,13-11 0,8-12 0,12-12 0,2-11 0,7-11 0,3-10 0,3-9-1,-4-4 0,-5 0 0,-9 4 0,-8 12-1,-10 12 1,-12 16 0,-6 25 1,-26 15-1,0 22 0,-5 18 1,2 13-1,-2 1-1,6 3-3,9-7-4,21 5-16,-3-26-15,24 0-3,1-24 0,16-5-1</inkml:trace>
  <inkml:trace contextRef="#ctx0" brushRef="#br3" timeOffset="173653.9324">9376 6792 100,'-14'-5'38,"-12"-1"0,2 11-1,-11 2-32,-2 12-1,-4 4 1,2 6-1,1 2-1,6 7 0,4-1-1,12-2 0,9-7 0,15-7 0,18-11-1,9-11-1,13-7 1,7-9 0,6-12 0,-2-3 0,-3-7 0,-5-1 0,-14 4-1,-5 2 1,-15 5 1,-5 6-2,-8 9 0,-4 14 0,-14-2 0,5 19 0,-4 8 0,2 8-3,4 6 0,2 2-1,11 6-3,3-14-9,27 9-18,-2-25-7,19-1 1,5-17 0</inkml:trace>
  <inkml:trace contextRef="#ctx0" brushRef="#br3" timeOffset="174006.9526">10131 6790 115,'-31'-4'40,"10"22"1,-11 1-2,-2 10-35,2 6-1,3 1 0,-2 4-1,9-2 0,6-4 0,9-8-1,12-9 0,5-10 1,11-12-2,7-10 0,8-11 0,1-8 0,1-5 0,4-6 0,-5-2 0,-5 4 0,-3 5 0,-4 7 0,-9 10 0,-5 16 0,-11 5 0,9 21 0,-7 11 0,-4 6-5,6 10-2,1-5-2,17 10-11,-7-19-16,27 3-4,-2-19 1,22-9-1</inkml:trace>
  <inkml:trace contextRef="#ctx0" brushRef="#br3" timeOffset="174365.9731">10812 6767 120,'-32'-25'40,"3"21"1,-12 2-2,7 12-35,0 13-1,6 12-1,5 3-1,9 4 1,11 1-1,12-6 1,13-9-2,8-12 0,8-16 0,7-18 0,3-13 0,5-14 0,-2-12 0,-2-11 0,-3-11 0,-2-5 0,-1 1 0,-5 6 0,-6 11 0,-8 13 0,-10 19-2,-12 22 0,-9 27 3,-11 23 2,-13 18-3,3 14 0,-3 9-5,6-6-8,19 14-14,-1-20-10,21-9-5,12-17 1,21-7-2</inkml:trace>
  <inkml:trace contextRef="#ctx0" brushRef="#br3" timeOffset="174966.0074">12457 6222 96,'-24'-8'38,"-14"5"1,-2 19-1,-10 7-31,1 21-1,-7 9 0,2 14 1,0 4-3,6 10 2,6-3-3,13-1 2,15-9-5,11-8 0,14-13 0,12-11 0,12-17 0,10-10 0,6-11 0,1-9 0,0-11 0,-6-5 0,-3-1 0,-11 2 0,-8 3 0,-5 3 0,-11 9 0,-8 11 0,0 0 0,1 26 0,-1-2 0,-1 2-6,6 6-1,0-7-2,23 10-12,-8-23-10,22 1-8,-3-17 0,21-3 0,-3-16 2</inkml:trace>
  <inkml:trace contextRef="#ctx0" brushRef="#br3" timeOffset="175313.0273">12927 6672 105,'-13'-29'38,"2"12"2,-12 1-1,0 14-30,-7 7-4,2 17-1,-5 4 1,2 13-2,1 6 0,7 1 1,0-1-4,9-1 0,7-7 0,8-10 0,8-8 0,9-12 0,7-15 0,11-10 0,3-9 0,3-8 0,0-8 0,1 1 0,-6-2 0,-7 2 0,-7 9 0,-9 9 0,-8 10 0,-6 14 0,0 0 0,-16 29 0,6 2-2,-2 2-4,12 12-4,-6-14-11,25 15-10,1-22-10,17 0 1,5-17 0,11-8 1</inkml:trace>
  <inkml:trace contextRef="#ctx0" brushRef="#br3" timeOffset="175634.0457">13539 6514 117,'-25'1'40,"-15"2"2,6 13-2,-12 1-34,17 4-3,4 1-2,10 4 1,10-3-1,13-3-1,9-4 1,9-2-1,2-4 0,2-1 2,-3 1-2,-3-2 0,-7 7 0,-7 4 0,-10 7 0,-8 4 0,-7 4 0,-1 0 0,0 1 0,1-3 0,8-1-5,0-21-12,30 9-12,-2-22-12,21 0 0,7-16-2,16 3 1</inkml:trace>
  <inkml:trace contextRef="#ctx0" brushRef="#br3" timeOffset="175765.0532">14045 6925 133,'-11'7'43,"0"4"-1,-6-12-5,1-9-46,16 10-19,-13-12-12,13 12-4,-5-22 0,5 22-1</inkml:trace>
  <inkml:trace contextRef="#ctx0" brushRef="#br4" timeOffset="182261.4247">1469 8131 95,'-28'-20'38,"6"20"1,-18 1-1,0 11-36,-5 8 1,6 6 0,-2 4-1,7 7 1,4 2 0,15-2-1,13-1-1,13-5 1,12-8-2,14-3 1,12-7-1,2-2 1,1-3-1,-3 0 1,-11 6-1,-10 7 0,-12 6 0,-18 8 0,-13 6 1,-11 4 0,-7 3 0,-3-5-2,2-3-1,6-12-2,18 0-8,10-28-25,14 4-2,17-25-2,17-2 1</inkml:trace>
  <inkml:trace contextRef="#ctx0" brushRef="#br4" timeOffset="182584.4432">1872 8456 100,'0'0'38,"-27"-13"1,5 21-1,-16-1-32,2 19-2,-1 5-2,8 9 1,1 3-1,7 5 1,7 0-1,13-5-1,14-6 0,11-8 0,10-13 1,7-12-2,9-12 0,-1-13 0,2-9-1,-6-6 1,-9-5-1,-8-2 1,-11 0-1,-10 5 0,-9 7 0,-9 9-1,-1 11-1,-7 6 0,4 12-3,1-6-9,16 16-21,-2-17-3,21 18 1,4-21-1</inkml:trace>
  <inkml:trace contextRef="#ctx0" brushRef="#br4" timeOffset="182808.456">2539 7959 108,'-11'-12'38,"-16"10"2,4 23-3,-16 16-33,8 15-2,-3 16 1,1 12-2,5 6 0,7-1-1,7-3-1,10-6-1,13-8-2,0-24-21,27-6-12,0-21-2,15-10 1,-4-16-2</inkml:trace>
  <inkml:trace contextRef="#ctx0" brushRef="#br4" timeOffset="183004.4672">2823 8374 111,'-6'-15'39,"6"15"1,-22 13-3,6 12-33,-3 11-1,5 9-1,-4 3-1,3 9-1,5-2-1,6-7-2,7-4-2,-2-24-22,18-5-11,-1-22-1,13-9 0,-4-22-2</inkml:trace>
  <inkml:trace contextRef="#ctx0" brushRef="#br4" timeOffset="183140.475">2882 8084 95,'-29'-33'38,"7"19"-1,-1 11-1,12 4-33,11 16-37,6 0-2,22 6-2,9-4 0</inkml:trace>
  <inkml:trace contextRef="#ctx0" brushRef="#br4" timeOffset="183532.4974">3390 8308 107,'-36'13'39,"-16"-5"2,5 15-2,-4-2-35,0 9 0,6 6-1,4 6 0,12 2-1,14 0 0,15-8-2,15-6 1,14-14 0,15-14-1,9-17 1,8-15-1,6-16 1,-2-14-2,0-10 2,-9-5-2,-5-5 2,-12 2-1,-6 4 0,-9 11 1,-5 13-1,-13 19 1,-7 21-1,1 10 0,-27 39 0,6 7-1,-2 17-1,2 8-2,8 11-6,3-19-9,25 7-8,-1-25-12,26-7-2,4-25 0,21-15 1</inkml:trace>
  <inkml:trace contextRef="#ctx0" brushRef="#br4" timeOffset="183837.5149">4045 8119 105,'-29'20'39,"-11"-3"2,9 12-2,1-1-35,9 3 0,10-5-2,11-3 1,15-11-2,11-4 0,7-10 0,5-4-1,0-1 1,-1-1-1,-2 6 1,-12 10 0,-9 8 0,-10 12 0,-11 8-1,-7 6 1,-7 2 0,-1 1-1,1-5-2,-2-8-1,10-5-9,-5-25-7,18-2-7,5-11-15,9-9 0,-2-19-1,9-5 1</inkml:trace>
  <inkml:trace contextRef="#ctx0" brushRef="#br4" timeOffset="184522.5541">5369 7784 100,'0'0'38,"0"0"1,-13 39-3,-1-4-33,-1 6-1,-3 9 1,0 8 0,0 4-1,0 6 0,1-5 0,1 0-1,4-5 0,3-6 1,3-9-2,5-9 1,8-12 0,7-16 0,4-15 0,11-13 0,4-12 0,4-3 0,-1-4-1,1 2 1,-4 1-1,-1 8 1,-9 10-1,-5 13 0,-6 14 0,-3 9 0,0 11 0,-4 10-1,4 2 0,3 5-1,4 0-3,6-9-1,13 2-5,-1-28-14,20 4-14,0-26 0,11-4-1,-3-16 2</inkml:trace>
  <inkml:trace contextRef="#ctx0" brushRef="#br4" timeOffset="184882.5746">6099 8152 90,'-39'-17'38,"5"15"1,-16 3 1,12 12-27,-8 7-8,9 11-1,2 6 0,10 8-2,7-2 1,12 5-1,6-10-1,13-1 0,7-11 0,12-10 0,4-12 0,10-11-1,-1-13 1,1-5-1,0-9 0,-3-4 0,-8-2 0,-4 2 0,-9 2 0,-6 4 0,-9 9 0,-7 8 0,0 15-1,-16 0 1,2 13-1,2 10 0,2 5-1,3 6-1,7 3-2,7-3-2,13 2-5,-1-20-10,26 9-16,-7-23-1,13-1 1,-7-16 1</inkml:trace>
  <inkml:trace contextRef="#ctx0" brushRef="#br4" timeOffset="185190.5923">6635 8139 91,'5'-12'37,"-10"-1"2,5 13-1,-21 9-30,14 10-2,-6 4-1,4 15 0,-2 5-2,1 8-1,6-4 0,0 2 0,9-7 0,1-5-1,3-13 1,5-12-1,6-17 0,7-13-1,1-12 1,1-9-1,1-9 0,1-5-1,-3-1 0,-1 2-1,-5 5-2,-5 7-1,2 13-6,-15-1-7,16 23-10,-20 5-11,0 0-1,0 0 0,14 18 2</inkml:trace>
  <inkml:trace contextRef="#ctx0" brushRef="#br4" timeOffset="185542.6124">7015 8260 100,'0'0'40,"21"12"0,-4-23 0,17 4-35,2-10 0,4-2-1,0-4-1,-1-3-1,0 1 0,-8-2-1,-11 4 0,-7 0 0,-12 0 0,-8 8 1,-14 4-2,-2 9 1,-10 7 0,-4 11 0,-6 10 0,5 8-1,-2 12 1,9-1-1,7 3 0,9 1 0,13-7-1,13-3-2,15-9-4,7-15-6,21 3-6,-6-28-5,27 13-11,-4-24-6,21 2-1,0-14 2</inkml:trace>
  <inkml:trace contextRef="#ctx0" brushRef="#br4" timeOffset="186262.6536">8680 8073 76,'-19'-7'39,"1"11"-2,-14-4 2,7 11-27,-19-2-5,6 12 0,-8 2-2,6 8 0,2 3-2,7 0 0,7 1-1,15 0 0,14-8 0,13-5-1,13-11 0,10-11 0,9-11 0,3-8 0,5-11 0,-3-6 0,-4-3 0,-4-4-1,-8 2 1,-6 1-1,-8 13 0,-8 4 1,-7 11-1,-10 12 0,2 21 0,-9 10 0,0 10 0,-2 10-1,4 3 0,1 3-2,13-1-5,5-20-6,23 9-7,-7-35-8,26 1-13,-2-20 1,13-6-1,-5-15 3</inkml:trace>
  <inkml:trace contextRef="#ctx0" brushRef="#br4" timeOffset="188156.7619">10060 8096 83,'-29'-11'38,"11"12"-2,-21-7-6,11 18-20,-14-3-3,7 13 0,-3 0-2,4 7-1,7-2-1,10 2 0,13-6-1,10-3 0,14-13-1,14-11 0,9-10 0,10-10 0,4-11 0,8-11 0,-4-10 0,1-4 0,-9-6 0,-7 3 1,-9 0-1,-5 7 0,-10 4 0,-8 13 0,-10 14 0,-4 14-1,0 11 0,-18 30 1,3 10-2,-2 15 0,-4 10 0,4 6-1,2 4 0,6-2-3,11-1-4,-2-21-11,28-1-15,-7-22-6,16-6 1,1-18-2</inkml:trace>
  <inkml:trace contextRef="#ctx0" brushRef="#br4" timeOffset="188541.7839">10535 8105 101,'-15'15'39,"11"9"1,-1-11-2,14 4-35,12-8-1,15-2 1,7-7-1,7-5 0,1-8 0,-1 0-1,-4-7 1,-8-1-1,-11-2 0,-11 1 0,-11-3 0,-10 4 0,-9 3 0,-7 4 0,-7 6-1,-5 7 0,-3 7 0,-3 12 0,1 9 0,1 5 0,8 6 0,6 1 0,13-1-1,13-5 1,22-7-2,13-12-3,27-5-3,7-23-11,32 7-10,0-24-11,20 2 0,-7-17-1,5-1 2</inkml:trace>
  <inkml:trace contextRef="#ctx0" brushRef="#br4" timeOffset="188775.7973">11832 7613 85,'-18'-37'39,"-12"-1"0,2 16 1,-10 5-25,5 17-10,-9 13 0,5 21 0,-5 16-1,-1 12-2,0 12-1,5 7-1,3 2 0,6-2-1,7-3-1,11-11-2,12-6-3,4-24-13,19 0-18,-4-22-1,6-5-2,-7-17 0</inkml:trace>
  <inkml:trace contextRef="#ctx0" brushRef="#br4" timeOffset="189081.8148">11309 8063 98,'0'0'40,"-14"-9"1,31 10-2,2-17-33,18 11-2,7-11 0,15 3 0,0-6-2,7 0 1,-3 1-1,-7 3 0,-10 3-1,-9 3 0,-11 11-1,-14 11 0,-9 5 0,-9 11 0,-7 6 0,-4 4-1,-2 4 0,2 3-1,-2-2 0,6-8-3,8-2-4,-1-24-8,22 9-11,-16-19-11,34-23-2,-10-8 0,10-5 1</inkml:trace>
  <inkml:trace contextRef="#ctx0" brushRef="#br4" timeOffset="189239.8239">11827 7712 117,'-25'-10'41,"-7"-2"1,17 13-3,2 2-38,13-3-3,19 6-5,-3-16-16,27 20-17,-9-10-1,12 6 1,-10-4-2</inkml:trace>
  <inkml:trace contextRef="#ctx0" brushRef="#br4" timeOffset="189606.8449">12100 7816 95,'-14'14'39,"12"9"1,-11-3-1,13 19-31,-10-10-2,5 9-1,-2-3-1,0 5-2,-2-6 0,5 0-1,-5-8 0,7-11 0,2-15-1,0 0 1,20-2-1,-2-14 0,8-14 1,0-1 0,8-6-1,-1 0 2,-3 3-2,-1 5 1,-3 5 0,-6 10 0,-6 9 0,-14 5-1,14 25-1,-15-3 0,-2 9-1,-1 1-1,0 8-1,0-7-4,10 11-6,-9-25-7,22 11-11,-10-18-8,16-4 0,-2-17 0,16-4 2</inkml:trace>
  <inkml:trace contextRef="#ctx0" brushRef="#br4" timeOffset="189802.8561">12647 7918 100,'0'-15'41,"0"15"0,-11 13-1,5 8-34,-9 7-2,3 10-2,-6 3 0,6 1-2,2 2-1,0-5-2,8-6-2,0-17-10,17 4-14,-15-20-11,23-9 0,-9-13-2,9-6 2</inkml:trace>
  <inkml:trace contextRef="#ctx0" brushRef="#br4" timeOffset="189931.8634">12727 7605 101,'-13'-25'37,"3"10"-1,10 15-26,0 0-45,29-12-2,-1-1-3</inkml:trace>
  <inkml:trace contextRef="#ctx0" brushRef="#br4" timeOffset="190161.8766">13258 7386 107,'-22'24'41,"2"19"1,-13 2-1,5 17-37,-1 5 0,5 14-1,2 1-1,5-2-2,2 0-1,3-10-1,7-5-3,-4-18-6,12 6-9,-14-36-10,18 3-12,-7-20 2,0 0-2,7-35 2</inkml:trace>
  <inkml:trace contextRef="#ctx0" brushRef="#br4" timeOffset="190329.8862">12943 7844 113,'-17'-5'41,"17"5"1,0 0-2,25 8-37,9-6-3,14-4 0,11 2-4,4-7-4,16 11-13,-17-15-17,9 10-2,-19-6-1,0 7-1</inkml:trace>
  <inkml:trace contextRef="#ctx0" brushRef="#br4" timeOffset="190673.9059">13408 7954 108,'5'19'41,"-5"-19"-1,24 10-3,4-14-34,14-4 0,1-4-1,5-4-1,3-1 0,-4-6 0,-9 3-1,-5-2 0,-9-3 0,-11 2 0,-13 2 1,-9 2 0,-12 6 0,-7 6 1,-7 7-1,-4 10 1,-2 10 0,0 6 0,5 5-1,4 7 0,9 0-1,11 0-2,9-4 0,12-10-5,15 4-6,-4-20-7,27 9-5,-14-24-11,20 6-6,-7-9 0,13 2 1</inkml:trace>
  <inkml:trace contextRef="#ctx0" brushRef="#br4" timeOffset="191320.9429">14877 7751 65,'-7'-16'38,"7"16"0,-22-20 1,8 23-22,-17-6-8,7 14-2,-10-1-1,3 10-2,-2-1-1,7 6 0,5-2-1,9 1 0,12-5-1,14-7 0,9-4-1,12-2 1,6-2-1,1-1 1,-3 1-1,-2 1 1,-8 6 0,-14 7 0,-7 2-1,-12 6 0,-6 2 0,-9 0-1,1 0 0,-1-6-2,10 1-3,9-23-8,5 11-10,3-26-13,23 2-4,9-18-1,13-5 2</inkml:trace>
  <inkml:trace contextRef="#ctx0" brushRef="#br4" timeOffset="192031.9836">15444 7312 106,'-13'-6'41,"0"22"1,-12 3-1,0 17-38,2 9 0,3 11 0,-4 9-1,1 5 0,0 3 0,4-1 0,-1-1-1,7-8-1,1-10 1,7-9-1,8-13 1,5-9-2,5-10 2,6-15-2,7-12 2,3-3 0,-2-9-1,5 1 2,-4-2-2,2 2 2,-6 5-2,-5 6 0,-1 11 0,-6 8-2,-4 10 1,-5 4-1,5 8-1,-3-3-2,8 4-2,1-7-3,18 4-6,-8-19-6,24 10-8,-5-29-7,12 3-1,-6-12 2,4 1 3,-17-2 34,-6-9 8,2 12 9,-31-15 8,5 20 10,-27-3 2,2 13 3,-17-3-2,11 11-31,-16 5-2,6 8-1,-2 7-2,6 10 1,7 4-2,8 2-1,5 0 0,11-4 0,9 0 0,11-10-1,10-5 0,8-15-2,8-7 2,1-12 0,2-8-2,-5-7 2,-1-7-2,-12-4 0,-8 0-1,-9-1 0,-9 9-2,-12 1 1,-5 14-2,-8 3-2,8 17-5,-11-12-7,21 25-9,-10-11-6,17 7-3,-5-11 2,27 12 1</inkml:trace>
  <inkml:trace contextRef="#ctx0" brushRef="#br4" timeOffset="192304.9992">16260 7775 62,'0'0'32,"-13"6"-2,13-6 0,0 0-24,-5 15-3,5-15-1,-3 13 0,3-13 2,-3 12-1,3-12 0,0 0 0,-12 7 0,12-7-1,0 0 0,0 0-2,0 0-4,-12-10-14,12 10-15,0 0-1,0 0-1,-18 6 1</inkml:trace>
  <inkml:trace contextRef="#ctx0" brushRef="#br4" timeOffset="192649.0189">16061 7878 90,'7'-10'40,"-7"10"1,9-10-1,-9 10-31,0 0-1,0 0-2,12 10-2,-12 4-1,0 10 0,-4 4-1,0 5-2,0 1 1,0 0-2,-1 1 0,0-6-1,4-1-2,1-10-3,5 4-7,-5-22-8,0 0-13,0 0-5,15-6-2,-12-10 2</inkml:trace>
  <inkml:trace contextRef="#ctx0" brushRef="#br4" timeOffset="194107.1023">16318 7839 83,'-3'-14'37,"3"14"1,0 0-1,0 0-32,0 0 0,0 0 0,-5 24-1,-1 3 0,-3 3-1,1 7 0,1 1-1,-2 6-1,3-5 1,2-2-2,4-6 1,4-9-1,-1-9 1,-3-13 0,12-2 0,-3-13 0,-4-11-1,-2-4 2,-2-8-2,-1-4 1,-2 0 0,0-3-1,-3 0 0,3 1 1,2 6-1,1 3 0,4 5 0,2 6 0,5 3 0,5 9 0,3 5 1,8 6-1,0 8 0,4 5 0,4 8 1,-1 4-1,1 8 0,-6 4 0,-3 7 0,-10 2 0,-10 4 0,-7-1-1,-6-1 1,-11-1 0,-5-5 0,-9-2-1,-3-8 1,-2-6 0,1-5 0,2-5 0,0-11 0,6-1 0,2-9 0,7-6-1,4-2 2,3-3-1,4-2 0,6 0 0,-1 3 1,2 2-1,2 1 1,-2 13-1,0-12 1,0 12-1,0 0 1,0 0-1,3 10 0,-6 0 0,3 9 0,-4 6 1,-1 14-1,-3 10 1,-7 13-1,0 12 1,-6 10 0,0 0-2,1 1 1,1-11-4,7-2-3,-1-26-7,23-2-6,-10-44-10,24 13-10,-2-33-1,14-7 0,-4-17 3</inkml:trace>
  <inkml:trace contextRef="#ctx0" brushRef="#br4" timeOffset="194580.1293">16805 7896 73,'-10'27'41,"-1"-12"-3,7 8 2,4-23-14,0 28-22,13-12 0,11-3-1,10-7-1,3-8-1,11-8 1,-1-6 0,1-6-1,-7-3 1,-4-3-1,-12-1 1,-10-1-2,-11 0 2,-9 8-2,-14 7 1,-9 10 0,-10 9 0,-8 12 0,-6 17 1,-2 5 0,4 11-1,6 1 1,12 5-2,16-8 0,15-2 0,18-10 0,20-14 0,15-4-3,13-14-4,17 4-5,-8-24-7,17 11-6,-23-24-8,12 7-8,-20-10-2,-1-2 3</inkml:trace>
  <inkml:trace contextRef="#ctx0" brushRef="#br4" timeOffset="213472.2099">18192 7806 55,'-5'-13'34,"-5"0"0,-4 3 0,1 8-15,-16-6-12,10 13-2,-9 1 0,4 9 0,-7 2-1,3 8 0,-1-1-2,6 1 0,4-2 0,6 1 0,8-6-1,7-4 0,-2-14 0,28 6-1,1-12 0,8-5 1,1-4-1,5-8 0,-1 1 1,-4-1-1,-3 2 1,-4 3 0,-10 1-1,-6 6 1,-15 11-1,13-9 0,-13 9 0,-6 22 0,-1-2 0,-4 11 1,4 1-1,-2 0-3,5 4 1,0-9-4,17 4-6,-9-16-24,17-4 0,2-20-2,15-3 1</inkml:trace>
  <inkml:trace contextRef="#ctx0" brushRef="#br4" timeOffset="213837.2308">18527 7775 86,'0'0'35,"-15"-9"0,5 15 1,-8 0-30,6 9-3,0-1 0,3 5 0,0 2-1,3 1 0,-1-2 0,11 4 1,1-8-2,1 0 1,3-8 0,5-5 0,2-9-1,3-5 0,0-6 0,5-11 0,-2 0 0,4-8 0,-1 4-1,-1 0 0,-2 6 1,-4 5-2,-2 8 1,-6 12 0,-3 11 0,-6 10-1,-6 10 0,1 10 0,-1 3-2,1 2-2,8 4-2,1-14-4,23 2-23,-9-16-2,22-5 1,-1-23-4</inkml:trace>
  <inkml:trace contextRef="#ctx0" brushRef="#br4" timeOffset="214198.2514">19176 7651 98,'-19'2'36,"-8"3"2,-1 17-2,-3 0-32,5 8 0,2 2-1,7 0 0,5 0-1,13-6 0,10-10-1,9-8 1,13-13-1,4-14 0,6-11 0,2-11-1,-1-14 1,-3-5 0,-7-6 0,-4-1-1,-10 3 1,-6 8 0,-8 8 0,-8 17-1,-6 16 1,-4 19-1,-5 19 1,0 18-1,2 14-1,1 7-1,8 9-3,5-12-15,18 9-17,8-15-2,16-3 0,7-19-3</inkml:trace>
  <inkml:trace contextRef="#ctx0" brushRef="#br4" timeOffset="214700.2801">20073 7784 76,'13'-20'37,"-4"-1"-1,0 8 2,-7-5-23,-2 18-10,5-18 0,-5 18 0,0 0-1,-3 17-1,-2 3-1,1 5 0,0 9 0,-1 6-1,0 5 0,5 1-1,0-2 0,1-4 0,8-8 0,0-3-1,7-11 2,6-15-2,2-6 1,9-12 1,0-14 0,3-5 0,-1-5-1,-3-4 0,-3 1-2,-2-4 0,-1 9-2,-11-1-2,2 18-6,-15-2-24,13 14-1,-15 8 0,18-5-1</inkml:trace>
  <inkml:trace contextRef="#ctx0" brushRef="#br4" timeOffset="215061.3008">20727 7732 92,'0'0'37,"-20"18"0,-2-12 1,7 9-27,-6-1-7,5 4 1,2 3-1,4 7-1,2-6-1,7 7 1,4-4-2,6-2 0,5-3 0,4-3-2,2-8 2,4-7-2,-1-6 2,-1-11 0,1-6-1,-8-2 2,-1-9-2,-4-2 0,-2-4-1,-4 0 0,-3 7-1,-6 4-2,4 8 0,-7 3-2,8 16-7,-15-1-24,20 11-1,-5-10 1,6 14-1</inkml:trace>
  <inkml:trace contextRef="#ctx0" brushRef="#br4" timeOffset="215287.3137">21189 7322 109,'-16'-6'39,"2"19"1,-10 4-1,4 10-34,-5 17-3,4 11 0,1 7-1,2 4 0,6 6-3,3-4 0,10 2-6,-2-16-25,20 0-6,1-21 0,11-5-2</inkml:trace>
  <inkml:trace contextRef="#ctx0" brushRef="#br4" timeOffset="215677.336">21360 7704 108,'0'0'38,"-12"-4"2,-1 7-3,4 17-32,0 3-1,1 9-1,1-1 0,2 7-1,2-1 0,3-5-2,4-6 1,5-8-2,8-11 2,3-8 0,4-8 0,1-13-1,4-5 2,-1-6-1,-1-5 0,0-1 1,-2-1-2,-4 7 0,-3 3 0,-4 7 0,-6 9-1,-8 14 1,0 0 0,0 27-1,-7 1 0,-3 6-1,0 10-2,1-3-1,6 5-2,2-11-4,16 4-12,-3-17-17,18-4 1,-1-16-1,14-9 5</inkml:trace>
  <inkml:trace contextRef="#ctx0" brushRef="#br4" timeOffset="216227.3675">21950 7703 79,'0'0'38,"-5"-13"-1,-2 24 1,-12 0-16,7 12-17,-6 6-1,1 6-1,-2 0-1,5 1-1,3-3 1,2-5-2,4-7 1,6-7-1,-1-14 2,14-2-1,0-12 0,1-5 1,3-6-1,0-5 0,2-3 0,-2-2 0,-3 3 0,0 5-1,-6 4 0,-1 5 0,-3 8 0,-5 10 0,0 0 0,5 12 0,-5 2 0,0 2 0,4 1 1,4-2-1,4 1 1,5-8 0,2-4 0,5-4 1,0-6 0,1-3-1,3-7 2,-5-2-3,0-2 0,0 1 0,-8 3 0,-1 1 0,-5 5 0,-9 10 0,11 1 0,-12 12 0,-4 7 0,0 5 0,1 6 0,-6 4 0,6 6 0,-6-4-4,10-2-2,-4-11-10,18 7-10,-14-19-15,21-1 0,-4-21-2,11 1 3</inkml:trace>
  <inkml:trace contextRef="#ctx0" brushRef="#br4" timeOffset="216601.3889">22430 7825 101,'-21'12'38,"21"-12"2,0 0-2,23 10-34,-4-13 0,13-1 0,2-2-2,4-3 1,3-6-2,-4 0 0,-4-4 0,-3-2 0,-8-3 0,-9-1-1,-8 1 1,-8 2-1,-12 4 1,-11 11 0,-9 8 0,-8 14 1,-7 11-1,-2 9 0,3 15 0,4 2-1,12-2 0,10-2-1,18-9 0,21-11-1,18-10-2,10-26-14,31-1-16,-9-18-6,15-5 0,-9-14-1</inkml:trace>
  <inkml:trace contextRef="#ctx0" brushRef="#br4" timeOffset="219483.5537">2293 9463 77,'8'20'36,"-3"-10"-3,12 2 2,2-12-30,11-2-1,4-13 0,6-2 1,-3-10-1,2 1 0,-5-7-2,-5 5 1,-9-1-1,-6 1 0,-14 5-1,-7 6 0,-15 5 1,-7 9-1,-12 4 0,0 9 0,-7 9 0,3 6 0,0 9 0,11 2-1,10 7 0,8-2 0,12 1 0,10-4-1,13-2-1,13-10 0,11-5-2,8-15-3,15 2-6,-5-25-22,19-1 0,-8-17-1,10 0 0</inkml:trace>
  <inkml:trace contextRef="#ctx0" brushRef="#br4" timeOffset="219899.5775">3066 9215 95,'-34'-4'35,"3"19"1,-14-1 1,4 16-30,-5 0-2,8 9-1,5-2-1,8 4 0,8-7-1,14-3-1,11-9 1,11-9-2,11-12 1,8-9 0,10-9-1,1-5 1,1-8 0,-1-2 0,-3-5-1,-9 3 0,-3 0 1,-11 5-1,-5 5 0,-9 5-1,-9 19 1,0 0 0,-7 15 0,-4 22 0,-3 18 0,1 13 1,0 14-1,-1 12 0,-1 3 0,-1-3 1,1-7-1,0-11 1,-1-12-1,3-15 0,-4-12-1,0-16 0,5-14-2,0-12-2,12 5-11,-12-41-21,20 12-1,-4-13-1,11-4-1</inkml:trace>
  <inkml:trace contextRef="#ctx0" brushRef="#br4" timeOffset="220583.6166">4550 9226 70,'-5'-24'36,"5"24"-1,-18-26 2,3 22-25,-9-6-5,6 13 0,-11 1-1,2 14-1,-3 4-1,1 11 0,3 4-1,2 0-1,6 1 0,11-2 0,6-7 0,8-7-1,11-11 0,10-8 0,6-11 0,4-6 0,4-8 0,0-9-1,-3-4 1,1-5 0,-8 1 0,-6 0 0,-6 6 0,-6 4 0,-8 7-1,-2 12 1,-4 10 0,-4 17-1,-2 12 0,-3 11 1,0 9-1,2 3-1,4 8 0,2-6-2,10-2-3,2-19-10,22 0-21,-6-22-2,16-4-1,-5-24-1</inkml:trace>
  <inkml:trace contextRef="#ctx0" brushRef="#br4" timeOffset="223443.7802">6036 9123 76,'0'-11'35,"-5"-2"-1,5 13-7,0 0-19,0 0-2,-9-8 0,9 25-1,-3 3-2,3 10 0,-5 5-1,3 4 0,1 5-1,1 1 0,3-5 0,2-4 0,5-7 0,4-11 0,6-5-1,6-8 0,0-8 1,6-5-2,-3-7 1,3-3 0,-6-8-1,1 0 1,-9-4 0,1-1 0,-9 3 0,1 3 1,-7 3-1,1 8 0,-5 14 0,2-12 0,-2 12 0,3 23 0,1 1-1,2 4 1,2 4 0,4 2 1,4 1 0,1-5-1,2-10 0,4-3 1,1-12 0,-2-7 1,-1-11 0,-3-10-1,-7-7 0,1-5 0,-6-7 1,-4-2-1,-4 3-1,-1 2 0,1 9-2,-3 3-1,5 13-2,-1 4-3,10 21-3,-9-11-25,19 26 0,-6-11 0,11 4-1</inkml:trace>
  <inkml:trace contextRef="#ctx0" brushRef="#br4" timeOffset="223790.8001">6883 9124 87,'0'0'36,"-31"-14"0,11 21-1,-8-3-29,7 15-1,-5 2-1,5 10-1,-1 3 0,8 6-1,3-2 0,7 2 0,4-7 0,9-1-1,6-12 0,7-8 0,7-12 0,6-8-1,1-14 1,1-9-1,-4-7 0,0-11 0,-10 3 0,-8-3-1,-6 4 0,-11 3-1,-7 13 0,-6 6-1,-4 17-2,-3 3-1,11 18-7,-6-6-23,20 14 0,0-10 0,16 6-1</inkml:trace>
  <inkml:trace contextRef="#ctx0" brushRef="#br4" timeOffset="224158.8211">7383 9074 93,'0'0'37,"-18"-15"1,3 17 0,-13 1-33,4 3-1,-1 4-1,-1 11 0,0 6-1,4 9 1,-1 1-2,7 3 1,5 1-1,9-2 1,7-9-1,11-11 0,9-8 0,9-12-1,4-12 1,5-9 0,-2-10-1,-2-7 1,-4-1-1,-11-1 0,-8 2-1,-11 2 0,-9 9-1,-8 7-1,-5 12-1,-6 2-2,9 22-11,-8-8-21,15 10 1,1-3-1,12 4-1</inkml:trace>
  <inkml:trace contextRef="#ctx0" brushRef="#br4" timeOffset="224565.8444">7869 9139 91,'-3'-25'37,"3"25"1,-20-30 0,6 17-32,-10-1-2,0 10 1,-4 6-2,-5 15 1,0 7-2,3 15 0,0 6 0,7 4 0,7 1-1,12 0 0,15-12 0,12-16 0,12-16 0,12-22 0,4-18 0,3-14 0,1-17 0,-5-6 0,-9-2 0,-8 1 0,-13 4-1,-7 17 1,-11 11-1,-8 18 0,-5 20-1,-6 17 0,-3 19 0,2 13-1,0 16-2,2 1-1,14 11-4,-5-20-13,22 8-16,0-21-1,19-5 0,-2-22 0</inkml:trace>
  <inkml:trace contextRef="#ctx0" brushRef="#br4" timeOffset="224932.8654">8234 9163 95,'-7'21'37,"2"-10"2,14 5-1,-9-16-33,34 15-1,-6-19-1,8-2 0,-2-9 0,1-3-2,-4-4 1,-6-1 0,-10-4-1,-7-1 0,-10 3 0,-7 1 0,-9 8-1,-8 8 0,-1 4-1,-5 13 1,0 12-1,-1 13 1,6 7 0,2 5 0,13 3 0,8-4 0,13-10 0,13-10-2,18-13-1,7-22-3,17-2-7,-8-23-24,12 0-1,-8-13 0,2 6 0</inkml:trace>
  <inkml:trace contextRef="#ctx0" brushRef="#br4" timeOffset="225233.8826">8768 9033 105,'-18'25'37,"4"14"2,-5-2-2,4 8-33,1-3 0,8-2-1,1-8-1,10-8 1,5-14-1,4-13-1,5-12 1,4-12 0,5-11 0,0-6-1,-2-1 0,1-1 0,-5 4 0,-2 6 0,-7 13 0,0 8 0,-13 15 0,14 4-1,-8 9 1,-1 7-2,-2 7 0,2 2-2,4 9-4,-7-14-9,13 17-15,-10-16-10,12 5 1,-6-15-2,7 1 3</inkml:trace>
  <inkml:trace contextRef="#ctx0" brushRef="#br4" timeOffset="225773.9135">10395 8814 97,'0'0'38,"-23"0"2,8 10-1,-15 0-35,4 12 0,-3 2-1,0 13 1,3 2-2,5 10 1,2-1-2,11 0 1,12-6-2,11-5 0,11-13-2,15-10-1,13-9-1,7-20-5,16 8-14,-6-28-16,11 3 1,-15-12-1,4 6 1</inkml:trace>
  <inkml:trace contextRef="#ctx0" brushRef="#br4" timeOffset="226126.9337">10833 8901 102,'-31'14'39,"9"10"2,-8-4-2,11 2-34,1 2-2,5-2 0,6-3-1,7 3 0,3-4 0,7-3-1,2-2 0,5-3-1,2-7 1,2-2-1,0-4 0,2-8 1,-1-7-1,1-5 0,2-6 1,-1-2-1,-4-1 0,2 1 0,-4 6 0,-4 3 0,-2 10 0,-12 12 0,12 0 0,-10 14 0,0 9-2,-4 1 1,3 5-3,2 0 0,9 2-4,-6-16-10,23 3-17,-7-20-4,16-3 0,-1-18 1</inkml:trace>
  <inkml:trace contextRef="#ctx0" brushRef="#br4" timeOffset="226568.959">11434 8587 88,'-12'-4'38,"-12"6"0,5 17 3,-7 3-31,9 16-4,-4 5 0,11 13-2,-2-1 0,5 5-1,4-2 0,4 1-1,-1-11-2,1-4 1,7-8-1,-3-11 1,4-14-1,1-9 0,4-10 0,1-9 0,4-8 0,-2-5 0,1-2 0,0-2 0,1 3 0,-1 5-1,-2 5 1,1 6 0,0 9 0,-1 5 0,3 8 0,-3 7 0,0 3 0,-3 7 0,-3 0 0,-4 4 0,-2 0 1,-10-1-1,-8 0 0,-6-4-1,-6-3 0,-8-2-1,-1-3-2,-1-13-5,17 10-12,-15-24-14,22 8-6,1-15 2,18 4-2</inkml:trace>
  <inkml:trace contextRef="#ctx0" brushRef="#br4" timeOffset="226937.9801">11695 9027 99,'-9'10'39,"9"-10"1,12 9-2,3-10-33,13 0-1,6-7-1,9-3-1,4-4 0,4-6-1,-1-2 1,-4-1-1,-10-4 0,-7 0-1,-18 4 1,-11 2 0,-13 6 0,-13 7-1,-3 6 0,-9 10 1,-5 11-1,2 8 1,2 10-1,5 3 1,7 6-1,10-5 0,12 2-1,12-11-2,13 0-5,10-26-12,32 2-19,3-18-2,21 1 1,4-19-2</inkml:trace>
  <inkml:trace contextRef="#ctx0" brushRef="#br4" timeOffset="227577.0166">13881 8910 69,'0'0'36,"0"0"0,-14 15 1,0-1-30,13 14 0,-4 10-2,5 18 1,-7 10-2,5 15-1,-3 4 0,1 6 0,-1-4-2,5-5-1,1-13-1,2-20-4,10-4-8,-3-28-23,14-12-2,-1-21 1,9-7-3</inkml:trace>
  <inkml:trace contextRef="#ctx0" brushRef="#br4" timeOffset="227883.0341">13910 8924 86,'-6'-12'38,"6"12"0,0 0 1,0 0-34,0 0-1,0 0 0,24 5-1,8 2 0,8-6-1,20 3 0,11-8 0,14 2-1,7-4 0,4-1 0,4 3-1,-8-1-2,-7 5-1,-13 1-2,-7 18-10,-26-11-23,0 16 0,-22-9-1,-2 12-1</inkml:trace>
  <inkml:trace contextRef="#ctx0" brushRef="#br4" timeOffset="228237.0544">14140 9715 86,'0'0'39,"3"18"-1,15-27 1,23 0-32,10-11-2,14-1-1,8-8 0,9-2-2,1 1-2,-1 0-2,-4 6 0,-13 3-4,-3 16-11,-15-5-20,-4 11-1,-16-2-1,-2 8 0</inkml:trace>
  <inkml:trace contextRef="#ctx0" brushRef="#br4" timeOffset="228552.0724">15014 8847 88,'2'-13'38,"-5"2"1,3 11 1,0 0-34,-2 32-2,-2 1 0,2 18 0,-5 8-2,0 14 1,-4 3-2,2 4 0,0 0-1,-2-8 0,8-8-2,3-13-3,12 3-17,-6-27-16,13-4-1,-19-23 1,25 7-3</inkml:trace>
  <inkml:trace contextRef="#ctx0" brushRef="#br4" timeOffset="228981.0969">13913 8950 78,'-22'10'38,"22"-10"0,0 0 1,0 0-30,27-22-3,3 4-1,14-14 0,20-2-1,11-9-3,12-1 1,6-4-2,7 3 1,-3 1-2,-7 6 1,-10 10-2,-18 5 1,-14 11-3,-15-3-5,1 19-24,-34-4-7,14 5 2,-14-5-3</inkml:trace>
  <inkml:trace contextRef="#ctx0" brushRef="#br4" timeOffset="229356.1184">14898 8511 74,'-13'-1'38,"-2"-3"-1,15 4 1,-15 1-31,15-1-2,0 0 0,24 10-1,-2-8 0,15 4-1,9-3 0,12 1 0,3-2-1,10-2-1,0 2 0,2-2 0,-7 2-2,-5-4-1,-9 5-3,-13-13-12,-2 14-22,-11-9 1,-2 5-1,-10-9-2</inkml:trace>
  <inkml:trace contextRef="#ctx0" brushRef="#br4" timeOffset="229653.1354">15744 8564 65,'-5'-13'36,"5"13"1,0 0 0,-10 5-25,-14-2-4,1 10-2,-20 4 0,-4 11-3,-15 5 0,-4 4-1,-5 3 0,-4 4-1,2-6-1,10-2-2,18 2-9,3-20-26,26-1-1,16-17 0,0 0-2</inkml:trace>
  <inkml:trace contextRef="#ctx0" brushRef="#br4" timeOffset="230003.1554">15667 8657 81,'-7'-21'36,"7"21"1,-2-23-2,2 23-31,2-22-1,-2 22 1,2-12 1,-2 12-1,0 0 0,0 11-1,-4 5 1,2 13-1,-3 5 1,0 10-2,-3 6 0,4 7-1,2 1 0,-2 2-3,4 0-2,-1-17-8,16 4-26,-11-14-2,11 1 1,-7-16-2</inkml:trace>
  <inkml:trace contextRef="#ctx0" brushRef="#br4" timeOffset="230341.1747">15071 9524 101,'32'-20'38,"6"-12"3,19 1-3,-4-8-34,18-3-2,2 1-3,-1-2-3,3 16-19,-17-12-15,3 12 1,-14-5-4,-1 13 1</inkml:trace>
  <inkml:trace contextRef="#ctx0" brushRef="#br4" timeOffset="230492.1834">15890 9144 101,'-12'10'38,"7"0"1,5-10-2,0 0-40,0 0-20,17-11-15,-4 6 0,-4-8-1,0 4 1</inkml:trace>
  <inkml:trace contextRef="#ctx0" brushRef="#br5" timeOffset="235010.4418">1216 10586 67,'5'-12'35,"-5"12"-1,0 0 2,4 15-21,-4-15-7,-8 21-3,-1-7 0,3 9-2,-3 1-1,-3 9 1,-3 2-1,-1 8 0,-5 1-1,-3 6 0,-2 0 0,2-4-1,5-2 1,9-7-1,7-8 1,14-10-1,12-9 1,13-13-2,16-6 2,10-2 0,4-9 0,4-1-1,3 0-1,-9 1-1,4 5-2,-11-4 0,0 19-17,-20-14-18,4 16 1,-17-9 1,-1 8 1</inkml:trace>
  <inkml:trace contextRef="#ctx0" brushRef="#br5" timeOffset="235221.4539">1868 10773 96,'0'-19'36,"0"19"2,0 0-1,9 19-30,-13 8-3,0 11-1,1 9-2,-1 4-2,0 6 0,4-5-1,0-1-1,1-12-3,8-5-3,-9-34-28,23 13 0,-8-34 1,14-6-1</inkml:trace>
  <inkml:trace contextRef="#ctx0" brushRef="#br5" timeOffset="235364.462">1983 10594 92,'-35'-42'35,"7"19"0,-5 4 2,7 18-33,8 8-3,7 3-4,22 16-26,-1-7-7,24 9 1,3-11-2</inkml:trace>
  <inkml:trace contextRef="#ctx0" brushRef="#br5" timeOffset="235844.4895">2516 10702 97,'-27'23'38,"-18"-1"1,2 14-1,-6-1-33,2 10-1,2 1 0,11 0-3,5-2 0,15-5-1,12-9 0,15-10 0,13-18 1,14-11-1,7-14 2,11-10 1,1-6-1,-2-4 1,-5 0-2,-7 2 2,-6 11-2,-15 6 0,-9 12-1,-15 12 0,3 19 0,-12 12-1,-8 15 0,-6 11-1,-3 11 1,-3 8-2,-2 7 3,-2-2-2,4-5 1,3-8-1,7-12 2,8-10 1,6-15-1,10-12 0,10-20 1,8-18-1,9-7 0,7-13 0,3-5-1,8-9-1,0 1-3,0-4-4,4 15-10,-13-13-10,6 20-11,-11-7 0,8 10-1,-11-6 4</inkml:trace>
  <inkml:trace contextRef="#ctx0" brushRef="#br5" timeOffset="236250.5127">3173 10787 102,'0'0'40,"-26"-9"0,26 9 0,-24 12-35,11 2 0,3 5-1,-1 13-2,0 0-1,5 5-2,1 1 2,6-4-3,4-1 2,9-10-2,8-7 2,3-11-2,8-15 3,2-6 1,2-9 0,0-5 0,-4-6-1,-3 0 1,-8-3-1,-5 6 2,-4 5-3,-6 7 0,-1 6 0,-6 15 0,0 0 0,0 19-1,0 6 1,-1 7-2,1 5 0,4-1-3,2 3-1,6-11-3,12-2-6,-5-28-11,21-1-10,-4-20-2,12-5 0,-6-15 3</inkml:trace>
  <inkml:trace contextRef="#ctx0" brushRef="#br5" timeOffset="236422.5226">3819 10694 94,'0'0'39,"-23"26"0,8 14 0,-10 6-23,6 8-13,0-2-1,6 2-2,6-4 0,5-13-3,10-7-2,3-19-4,12-5-12,-8-22-18,12-5 2,-8-19-1,4-3 1</inkml:trace>
  <inkml:trace contextRef="#ctx0" brushRef="#br5" timeOffset="236550.5299">3788 10520 95,'-15'-22'37,"-2"5"-2,17 17 1,-4 14-33,18-4-11,18 12-26,6-6-2,16 8 0,2-7-2</inkml:trace>
  <inkml:trace contextRef="#ctx0" brushRef="#br5" timeOffset="236917.5509">4347 10704 94,'-16'3'38,"3"14"2,-15-4-1,9 12-28,-14 4-4,8 10-1,-5 1-3,5 1-2,10-3 0,6-6-1,8-9 0,11-14-1,12-18 1,8-15 2,11-15 0,0-15 0,5-11 0,-1-10 1,-4-2-2,-7 2 3,-7 11-4,-7 8 0,-10 18 0,-8 19 0,-2 19 0,-17 27 0,2 16 0,0 15 0,1 6-2,2 3-1,12 4-3,7-15-5,22 3-8,-2-33-6,32 2-9,-6-28-6,11-6-1,-4-18 3</inkml:trace>
  <inkml:trace contextRef="#ctx0" brushRef="#br5" timeOffset="237204.5673">4931 10649 107,'-15'10'40,"-12"-4"1,13 13-2,-4-4-33,7 3-2,3-4 0,13-2-1,7-7-1,8-1 0,5-4 0,7 0-1,-4-2 1,2 4 0,-3 7-2,-4 8 0,-13 10 0,-10 6 0,-5 9 0,-11-1 0,-3 4 0,-7-3-4,3-7-1,-1-12-6,12-4-4,-6-26-6,18 7-5,-13-35-11,19 0-4,1-17 0,14-7 2</inkml:trace>
  <inkml:trace contextRef="#ctx0" brushRef="#br5" timeOffset="237947.6098">5934 10388 76,'8'-13'39,"-10"-3"-1,2 16 0,-2-16-18,2 16-16,0 0-2,-8 24 1,-2 5 0,6 13 0,-7 9-1,2 10 0,-4 11 0,-3 4 0,3 1-1,3-3-1,1-8 0,2-11 0,5-11 0,7-14-1,3-12 1,11-18 0,3-14 2,3-10 1,2-8-2,3-6 2,0-5-1,3 0 1,-3 2-2,-6 9 1,-3 6-1,-1 10-1,-7 13 1,1 11-1,-8 12 0,0 8 0,2 9-1,-2 3-2,3 5 2,2-5-4,8-2 0,4-14-5,14-2-6,-5-29-9,22 6-11,-6-22-3,8-2 0,-9-14 3</inkml:trace>
  <inkml:trace contextRef="#ctx0" brushRef="#br5" timeOffset="238330.6317">6630 10735 111,'-30'-10'39,"6"15"1,-11-3 0,6 10-35,-1 3-1,8 7-1,1 4-1,6 7-1,4-1 0,6 4-2,5-4 1,5-1-1,2-4 2,6-7-3,1-7 2,7-6 0,-1-9 0,1-10 1,1-5 0,3-12 1,0-6-1,-2-4 1,2-2-1,-2-3 1,-4 7 0,-2 3-2,-5 11 0,-2 12 0,-10 11 0,0 9 0,-5 14 0,-2 9 0,0 4 0,-3 3-5,8 4 1,2-5-3,9-2-3,1-19-9,24 7-5,-6-25-13,18 0-3,1-16-1,6-2 5</inkml:trace>
  <inkml:trace contextRef="#ctx0" brushRef="#br5" timeOffset="238654.6502">7130 10774 110,'0'0'40,"-10"-15"1,10 15-2,-14 6-33,14-6-2,-10 23 0,9-4-2,-3 8-1,8 4 0,-3 1-1,7 4-1,-2-5 1,2 1-2,1-7 2,2-7-1,-2-8 1,5-10-1,0-9 2,6-9 2,-4-11-3,3-6 3,2-5-3,-3-6 1,-2-1-1,-3-2 1,-3 6-4,-2 5-1,3 12-3,-11-2-6,11 26-8,-13-11-8,13 26-11,-11-13 1,19 28-1,-7-13 3</inkml:trace>
  <inkml:trace contextRef="#ctx0" brushRef="#br5" timeOffset="239006.6704">7586 10851 109,'0'0'40,"5"23"2,-5-23-5,29 0-30,-2-8-2,14-2-2,1-8 0,6-1-2,-4-3 1,-3-2-1,-9 1 0,-8 0-1,-13 1 1,-11 2 0,-13 2-1,-6 4 0,-9 3 2,-6 10-2,-5 6 0,1 8 0,-2 11 0,7 6 0,0 7 0,12 4 0,9-2 0,12-3 0,15-4-3,11-9-2,17-2-7,1-20-6,27 6-6,-12-22-11,27 5-6,-6-14-1,13 2 1</inkml:trace>
  <inkml:trace contextRef="#ctx0" brushRef="#br5" timeOffset="239621.7055">9336 10682 85,'0'-18'37,"-10"-1"0,0 7 1,-12-2-31,1 11-2,-11 2 1,3 11-1,-6 2 0,2 10-1,-3-1 0,7 8 0,0-2-1,8 2 0,6-2-1,8-1-1,7-6 0,10-3 1,5-7-1,6-4-1,6-9 1,2-2 0,5-7 0,-3-5 1,3-7-2,-5-3 0,0-3 0,-6 1 0,-1-2 0,-6 5 0,-2 3 0,0 6 0,-5 6 0,-9 11 0,14 7 0,-9 9 0,-3 7 0,3 4 0,2 5-3,2-2 1,8 7-4,2-15-5,11 10-6,-8-24-8,21 12-8,-15-17-7,11 3-2,-5-10 1</inkml:trace>
  <inkml:trace contextRef="#ctx0" brushRef="#br5" timeOffset="240224.74">10588 10610 89,'-13'-14'38,"3"7"0,-13-2 2,6 8-33,-12 1-1,1 10-1,-2 6-2,1 12 0,1 2 0,5 8 0,5 0-1,3 1 0,6 0-1,9-9 1,10-11-1,7-9 1,9-14-1,8-12 0,5-19 0,6-8 0,2-13 0,0-4 0,-6-7 0,-4 0-1,-8 5 0,-8 3 1,-6 14-1,-8 11 0,-9 16 0,2 18 0,-20 20 2,5 18-2,0 15 0,1 9 0,4 11-2,2 2 1,10 0-2,5-9-1,16-5-4,0-23-7,22 2-8,-13-27-12,21-4-3,-13-16-3,8-6 0</inkml:trace>
  <inkml:trace contextRef="#ctx0" brushRef="#br5" timeOffset="240583.7606">10925 10732 97,'-5'15'40,"5"-15"0,7 21 0,-7-21-34,31 15-2,-8-18 1,10-2-2,-1-8 1,5-2-2,-2-4 0,-3-2-1,-9-7 0,-7 5 0,-5 0-1,-10-1 1,-9 7-1,-6 3 1,-4 8-1,-8 6 0,2 10 0,-1 9 1,-1 7-2,4 7 2,4 2-1,6 3 0,9-2-1,9-6 0,14-3-2,14-16-2,25-4-5,3-25-9,33 9-10,-8-27-11,18-1 0,-7-13-1,9 0 1</inkml:trace>
  <inkml:trace contextRef="#ctx0" brushRef="#br5" timeOffset="240838.7752">11927 10215 106,'-34'-22'39,"-11"-5"3,9 13-3,-1 2-36,3 10 1,2 11-2,3 15 1,-4 13-1,4 15 0,-3 8-1,3 12 1,-2 7-2,1 5 1,3 0-1,9-4 0,6-6-3,8-14-2,15-4-4,-3-25-10,24 1-10,-13-25-11,11-6-1,-10-17 0,2-2 3</inkml:trace>
  <inkml:trace contextRef="#ctx0" brushRef="#br5" timeOffset="241176.7945">11486 10723 109,'-13'-7'41,"-6"-1"1,19 8-1,0 0-35,9 17-2,10-11-1,6 0-2,11-3 1,8-3-2,5-4 0,4-7 0,3-1-2,-2-8 0,-3 3-1,-6-4 0,-6 4 0,-10 3 0,-10 2 2,-6 8 0,-13 4 1,0 12 1,-10 8 1,-3 8 0,-5 3 0,2 7 0,-1 1-1,6-1 0,2 0-2,9-9-3,9-5-1,2-18-5,20 2-10,-14-29-9,23 3-10,-11-19-1,8-3 0,-12-15 3</inkml:trace>
  <inkml:trace contextRef="#ctx0" brushRef="#br5" timeOffset="241313.8023">12056 10409 112,'-27'-11'40,"-11"4"2,18 17-3,-2 3-35,9 0-5,13 6-3,0-19-11,32 25-20,-11-25-5,15 5-1,-3-14 0</inkml:trace>
  <inkml:trace contextRef="#ctx0" brushRef="#br5" timeOffset="241695.8242">12266 10460 86,'-7'22'39,"5"12"1,-11-3 1,12 7-31,-7 2-1,4 5-2,-4-3-1,1-1-2,0-3-1,1-7-1,2-4-1,0-9 1,4-18-2,0 0 1,14-1-1,2-15 0,3-9 0,3-7 0,2-3 1,1 0-1,0-1 0,-2 8 0,-5 3 0,-2 10 0,-4 8 0,-2 9 1,-5 8-1,2 6 0,-5 7 0,1 3 0,2 4-2,-2-6 0,6 5-3,-3-12-3,15 7-7,-21-24-6,40 13-11,-23-24-6,18 3-2,-11-14 0,10 2 3</inkml:trace>
  <inkml:trace contextRef="#ctx0" brushRef="#br5" timeOffset="241898.8358">12780 10599 109,'-8'17'41,"2"9"2,-12 0-2,10 8-36,-8 3-1,6-1-2,1 0-1,4-6 0,9-7-2,2-7-1,8-9-3,-4-14-4,19 2-11,-16-25-10,16 3-10,-11-19 0,7 2-2,-12-19 3</inkml:trace>
  <inkml:trace contextRef="#ctx0" brushRef="#br5" timeOffset="242019.8427">12798 10107 114,'-7'-18'38,"1"5"-3,6 13-18,19-3-53,-4-4-1,16 5-1,-2-10-1</inkml:trace>
  <inkml:trace contextRef="#ctx0" brushRef="#br5" timeOffset="242229.8547">13192 9963 109,'11'26'41,"-11"6"0,0 21 1,-14 8-37,4 14-1,-3 8-1,-2 3 0,5 3-2,-1-3 1,1-8-3,4-8 0,3-7-5,-3-22-3,12 1-9,-12-30-9,21 1-9,-15-13-5,8-17-1,-10-12 1</inkml:trace>
  <inkml:trace contextRef="#ctx0" brushRef="#br5" timeOffset="242402.8646">12976 10556 126,'0'0'44,"0"0"-2,0 0-5,28-4-36,4 0 0,8-5-2,6-2-3,11 8-8,-7-18-7,20 18-8,-15-21-14,10 11-1,-13-9-2,3 4 2</inkml:trace>
  <inkml:trace contextRef="#ctx0" brushRef="#br5" timeOffset="242911.8937">13512 10629 96,'-4'-11'39,"4"11"2,0 0-2,28 13-33,-12-4-3,11-1 0,3-3 0,6-2-1,3-4 0,-1-6 0,-2-4-1,-8-4 0,-8-4 0,-12-2 0,-12 0-1,-11 1 1,-6 1-1,-7 7 0,-7 4 0,-2 10 1,-1 7-1,4 12 1,1 8-1,9 4 1,8 5-1,9 0 0,15 2-1,7-9-1,19 0-5,-2-20-8,32 9-9,-10-22-11,24 1-6,2-14-1,17-2 1</inkml:trace>
  <inkml:trace contextRef="#ctx0" brushRef="#br5" timeOffset="243461.9252">14652 10522 93,'7'-19'39,"5"10"3,-10-3-2,-2 12-34,0 0-2,5 10-1,-12 2 0,0 11 0,-2 5-1,-1 6-1,0 8 0,1 4 0,4 1 0,4 2 0,2-2-1,8-8-1,3-7 1,8-12-1,3-12 1,5-15 1,3-12-1,2-11 1,1-10 0,-3-6 1,-3-2-2,-6 2 1,-3 1-2,-7 4-2,-2 13-1,-7 1-2,8 21-6,-13-11-9,22 20-11,-7-6-8,15 11 0,-2-11 0</inkml:trace>
  <inkml:trace contextRef="#ctx0" brushRef="#br5" timeOffset="243791.9441">15330 10464 103,'-22'18'40,"-16"-5"2,3 12-2,-16-1-35,9 8 0,4-1-2,8 7 0,6-3-1,9 1 0,13-4 0,14-3-1,9-7 1,9-6-1,11-9 0,-1-8 0,4-5 1,-4-7-2,-2-7 0,-7-4 0,-7-4 0,-9-2-2,-6-1 1,-9 1-1,-5-1-1,-3 2-1,2 6-1,-7 0-2,13 23-5,-11-31-9,11 31-11,9-15-6,7 10-2,2-9 1</inkml:trace>
  <inkml:trace contextRef="#ctx0" brushRef="#br5" timeOffset="244024.9574">15734 10135 107,'0'0'42,"-24"1"-1,8 22-1,-7 4-36,5 12 0,1 9-2,2 11 0,1 6-1,7 3-1,3 0-2,8-5 0,5-2-3,3-19-8,19 6-12,-8-26-11,19-1-3,-3-20-3,12-7 2</inkml:trace>
  <inkml:trace contextRef="#ctx0" brushRef="#br5" timeOffset="244390.9783">16010 10498 114,'0'0'41,"-27"-15"1,17 30-3,-5-3-35,2 11-1,2 5 0,1 7-1,1 2-1,4 2 1,2-2-2,8-2 1,0-6 0,9-10-1,7-9 2,5-9-2,1-11 0,10-8 0,-1-12 0,0-5 0,-2-4 0,-2-2 0,-5 0-2,-6 6 2,-6 6-1,-7 9 1,-8 20 0,0 0-1,-10 11 0,0 13-1,-1 9-1,1 1-1,3 6-2,3-9-2,17 8-8,-10-25-10,26 8-6,-13-20-6,22 0-1,-6-16 1</inkml:trace>
  <inkml:trace contextRef="#ctx0" brushRef="#br5" timeOffset="244889.0068">16530 10557 95,'0'0'39,"0"0"0,0 0 0,-24 13-33,21 5-1,-8 4-1,2 7 1,-3 0-2,3 1 0,-4-4-1,6-2 0,0-6 0,7-18-1,0 0 0,0 0-1,22-20 1,-7-3-1,5-5 0,-2-3 0,6-3-1,-5 0 1,0 4 0,-4 8 0,-1 5-1,-14 17 1,14-10 0,-14 10 0,4 11 1,-4 3-1,0-1 0,5 1 0,2-4 1,6-5-1,5-7 1,3-1 0,6-5-1,0-6 1,1 0 0,0-1 0,-5 3 0,-3 3-1,-7 4 2,-13 5-2,10 15 0,-10 3 0,-3 9 0,0 3 0,-2 5-2,0-1-2,5 6-3,-6-12-5,15 8-5,-14-24-7,25 10-8,-20-22-6,26-1-3,-8-13 1</inkml:trace>
  <inkml:trace contextRef="#ctx0" brushRef="#br5" timeOffset="245517.0427">17164 10596 87,'-25'7'38,"10"8"1,-3-3 0,18 6-28,0-18-4,14 19-2,7-16-1,15-5-1,5-9 1,8-2-2,0-8 0,0-2 0,-2-6-1,-10-1 0,-11-1 0,-12 4 0,-16 4-1,-12 7 0,-14 8 1,-6 10-1,-8 13 0,-3 11 1,-2 8-1,4 9 1,9 4 0,11 3 0,12-3-1,15-5 1,15-9-2,19-12-3,19-3-6,-1-19-5,26 8-9,-15-27-7,14 12-9,-13-14-2,0 5 0,-11-6 2</inkml:trace>
  <inkml:trace contextRef="#ctx0" brushRef="#br5" timeOffset="246309.088">18607 10543 71,'-4'-12'36,"-12"-1"1,-2 9 0,-16-4-22,3 14-8,-16 2 0,4 12-1,-7 2-1,4 9 0,-4 2 0,8 3-1,5 1 0,11 1-1,9-2-1,12-7 0,12-6-1,14-7 1,12-9-1,8-11-1,9-7 1,1-8 0,1-8-1,3-8 1,-8-5-1,-5 2 0,-7-3 0,-7 7 2,-13 1-2,-2 9 0,-8 9 0,-5 15-2,0 0 2,-20 32 0,8 2 0,1 5 0,2 9-1,1 3-1,11 1-1,2-9-5,19-3-2,1-24-12,28 5-6,-13-27-12,21 2 1,-9-21-1,6 0 3</inkml:trace>
  <inkml:trace contextRef="#ctx0" brushRef="#br5" timeOffset="246646.1073">19023 10591 105,'-9'-6'37,"-14"1"2,10 17-1,-9 5-32,8 7-1,-2 6-1,4 5 0,-2 0-2,8 2 1,-2-7-1,8-3 0,1-9 0,4-8 0,7-10-1,4-10 0,5-10 1,2-6-2,2-6 0,3-2 0,0-1 0,0 5 0,-4 2 0,-3 11 0,-4 9 0,-2 10 0,-1 12 0,-1 3-3,3 10-1,-2-2 0,12 8-3,-1-9-2,19 9-12,-11-21-9,22 3-8,-4-14 0,9-1 0,-6-12 1</inkml:trace>
  <inkml:trace contextRef="#ctx0" brushRef="#br5" timeOffset="247015.1284">19703 10608 80,'-34'-24'39,"5"12"-1,-12 1 2,8 22-12,-5-4-22,4 14 0,3 6-1,9 5-2,9 3 0,8 1-1,9-5 0,11-7 1,11-9-3,7-12 0,8-14 0,4-11 0,3-12 0,0-10 0,-4-10 0,-1-6 0,-5-6 0,-1-2 0,-5 5 0,-8 6 0,-4 10 0,-4 12 0,-9 16 0,-7 19 0,-2 13 0,-11 21 0,-4 14 0,1 7 0,3 8-6,-1-8-4,19 12-7,-10-24-5,29 11-8,-8-27-6,19 0-5,3-11-2,17-5 6</inkml:trace>
  <inkml:trace contextRef="#ctx0" brushRef="#br5" timeOffset="247472.1546">21029 10223 107,'4'-28'40,"3"16"-1,-15 1-7,3 24-26,-4 10-3,2 18 3,-7 11-4,1 11 0,-3 9-1,3 3 1,1 0-2,1-1 1,3-2-2,-1-11-5,6-5 0,-2-22-9,20 2-17,-11-22-11,10-6 5,-3-16-2</inkml:trace>
  <inkml:trace contextRef="#ctx0" brushRef="#br5" timeOffset="248029.1864">20806 10594 115,'-5'11'40,"5"-11"1,5 22-3,11-14-34,11-2-1,10-6-2,9-6-1,10-5-2,5-10-2,5-2-1,-4-14-5,9 10-8,-15-18-17,2 7-3,-15-10-2,1 6 5,-15-11 17,-5 10 17,-9 7 5,-11-2 12,5 20 17,-17 0 7,8 18 1,-19 12-4,10 24-14,-14 2-16,8 15-1,-8 6-3,3 10 1,-6 2-4,5 0 3,-2-5-1,6-4-2,5-9 0,5-14 0,9-7 0,3-15 0,9-10 0,9-11 0,4-9 0,4-7 0,1-4 0,-2-6 0,-4 0 0,2 4 0,-7 4 0,-7 3 0,-14 19 0,13-10 0,-13 10 0,0 21 0,0-1-2,0-1-4,4 10-4,-1-13-6,21 12-9,-12-22-7,26 7-6,-7-13-1,13-2 0,-7-10 3</inkml:trace>
  <inkml:trace contextRef="#ctx0" brushRef="#br5" timeOffset="248396.2074">21909 10593 106,'-14'0'39,"18"15"2,-4-15-1,19 14-33,-5-9-1,10 1-1,2-7-2,8-1 0,2-6-1,0-5 1,1-5-3,-4-4 0,-6-4 0,-11 1 0,-7-1 0,-14 3 0,-13 4 0,-8 6 0,-10 11 0,-5 9 0,-7 14 0,-1 8 0,-2 11 0,10 4 0,9 0 0,14 1 0,16-5 0,15-8 0,19-9-3,14-13-4,21 1-7,-5-22-9,22 11-6,-15-20-7,13 6-5,-14-9 0,3 3 2</inkml:trace>
  <inkml:trace contextRef="#ctx0" brushRef="#br5" timeOffset="249043.2444">22634 10464 106,'-4'-16'39,"4"16"2,-9-15-1,9 15-33,-18 4-3,1 10 1,-2 4-1,0 9-1,4 5-1,2 3 0,5-1 0,7-1-2,6-2 0,7-9 0,9-10 0,4-7 0,5-11 0,1-6 0,5-9 0,-3-6 0,1-5 0,-3-4 0,-4 1 0,0 1 0,-5 6 0,-7 5 0,-1 10 0,-14 13 0,15 8 0,-17 17 0,-6 14 0,-9 11 0,-4 14 0,-6 10 0,-1 5 0,-4 1-2,1-1 1,-4-2-1,6-8 1,4-8-1,2-10 1,5-14 0,2-14 1,16-23 0,-13 5 0,13-25 1,4-10-1,4-12 0,3-8 2,2-9 0,8-1-1,-1-1 1,4 5 0,0 1-2,8 9-4,-1-2-2,11 19-8,-12-8-5,18 23-8,-17-17-5,17 16-6,-7-12-5,7 3 3</inkml:trace>
  <inkml:trace contextRef="#ctx0" brushRef="#br5" timeOffset="250243.3131">1437 11756 81,'0'0'40,"0"0"-2,-16 8-2,1 17-31,2 9-5,-5 10 4,4 11-4,-2 5 2,3 3-1,1-6 1,8-3 0,-1-10 0,8-10 0,6-17-1,2-17 0,7-15-1,5-11 0,-2-13 1,2-4 0,1-7-1,-3-1 1,-3 4-1,-3 6 1,-3 8-1,-3 7 1,-5 10-1,-4 16 1,2-12-1,-2 12 0,1 22 1,0-1-1,1 6 0,2 3 1,3 4-1,5-3 1,3-1-1,7-8 1,7-9 0,4-10-1,10-10 1,2-10-1,2-6 0,-1-4 1,-4-3-1,-7 1 1,-6 5-1,-10 3-1,-7 10 1,-12 11-1,0 0 0,-7 23-1,-4 5 0,4 6 0,-1 8-2,5 2 0,8 2-3,0-13-5,22 9-11,-11-32-7,26 4-5,-10-25-3,16-2 2</inkml:trace>
  <inkml:trace contextRef="#ctx0" brushRef="#br5" timeOffset="250876.3493">2245 11898 86,'-32'-14'36,"7"18"0,-12-3 2,4 15-33,4 6-1,3 8 0,5 2 0,7 5-1,6 1-1,13 1 1,7-9-2,10-4 0,8-12 0,9-7 0,2-10 0,7-11-1,-5-8 0,-3-6 0,-5-6 0,-7-2 0,-13-2 0,-6 0 0,-8 3 0,-5 1 0,-6 4 0,-1 6 2,-1 2-2,1 7 2,3 4-2,8 11 3,0 0-3,0 0 2,0 0-1,24 5-3,-2 1 3,3-2-3,4 2 2,4-6-2,-2 5 3,0-5-3,1 1 2,-7 2 0,-4 2 1,-3 5-1,-4 6 1,-4 4-1,-6 9 0,-1 7 1,-1 2-1,1 2 0,-1 1 1,4-3-1,0-8 0,4-12 0,1-7 0,8-16 1,-1-10-1,5-14 0,-3-7 1,4-7-1,-5-3 0,-1-4 1,-2 0-2,-7 7 2,4 4-4,-11 4-2,8 11-6,-6-4-4,14 20-8,-11-13-5,23 22-5,-12-12-6,16 13 0,-1-3 4</inkml:trace>
  <inkml:trace contextRef="#ctx0" brushRef="#br5" timeOffset="251236.3699">3124 11891 90,'0'0'40,"6"22"0,8-25 0,13-2-35,7-10-1,5-2-1,1-10 0,-1 2 1,-3-5-2,-10 1 1,-8 0-2,-8 4 0,-10 2 0,-9 3 0,-9 10-1,-7 4 0,-7 8 0,2 8 0,-6 12 0,2 8-1,4 8 2,7 4-2,4 6 2,13-1-3,10-2 2,9-3-4,12-8 1,8-12-2,15-8-4,3-22-7,26 4-9,-8-29-5,28 5-7,-4-23-3,15-1 2</inkml:trace>
  <inkml:trace contextRef="#ctx0" brushRef="#br5" timeOffset="252028.4152">4137 11302 67,'-12'-3'36,"-15"1"0,-1 17 1,-13 7-31,5 19-2,-6 13 2,8 17 0,-2 10-2,13 9 0,9 2-1,11-1-1,16-5-1,9-14-3,15-7-2,4-33-16,24-5-17,-2-25-1,15-12-2,-4-24 1</inkml:trace>
  <inkml:trace contextRef="#ctx0" brushRef="#br5" timeOffset="252325.4322">4637 11282 78,'-28'-15'38,"4"14"-1,-12-1-5,9 20-23,-7 4-3,8 16-1,-8 7-2,6 12 0,3 4-1,2 9 0,2 3-1,6 0-1,3-5-1,8-5-2,4-4-1,1-18-8,19 2-23,-9-22-4,9-4 0,-11-19 1</inkml:trace>
  <inkml:trace contextRef="#ctx0" brushRef="#br5" timeOffset="252506.4425">4319 11838 82,'-12'-9'40,"-8"-5"-1,20 14 0,-26-2-32,26 2-2,0 0-1,26-11-2,1 3-3,7-4-1,12-1-5,-1-18-17,23 11-15,-9-14 1,9 4-3,-8-12 3</inkml:trace>
  <inkml:trace contextRef="#ctx0" brushRef="#br5" timeOffset="252700.4536">4933 11244 75,'-15'-7'38,"-1"18"1,-9 5 0,5 23-31,-9 3-2,5 12-1,-1 7-1,0 8 0,10 2-3,5-2-3,12-2-1,1-13-6,25-1-23,-7-20-8,15-3 2,-3-23-4</inkml:trace>
  <inkml:trace contextRef="#ctx0" brushRef="#br5" timeOffset="253535.5014">5087 11659 67,'-14'-5'39,"-4"-1"0,4 12 2,-10-6-19,5 18-18,3 1 0,3 8-1,4 1 0,5 4-2,4-3 1,6 0-2,7-6 2,4-9-3,5-5 2,2-9-1,2-10 0,1-6 0,2-12 0,-5-7 0,0-4-1,-3-4 1,-2-2-1,-4 2 1,-1 1 0,-5 6 1,-4 6 0,2 7 0,-7 8 0,0 15 0,0 0 0,0 0 0,-5 12 0,3 3 0,2 2-1,2 2 0,3 0 1,3-2-1,6-5 0,5-6 1,6-6-1,4-6 1,3-3 0,2-4-1,-2-1 1,-1-2-1,-5 5 1,-6 0-1,-8 9 1,-12 2-1,6 14 0,-6 4 1,-9 4-1,1 8 1,0 6-1,1-2 0,2 4-1,3-5 1,5-6 0,5-5-1,4-9 1,6-12-1,6-8 1,0-10 1,3-7-1,-2-6 1,4-3-1,-5 0 1,-4 2 0,-3 4 0,-5 8-1,-4 5 0,-8 14 0,0 0 0,12 8 0,-10 7 1,0 7-1,2 2 1,4-1-1,0 3 1,1-5-1,1-2 0,2-12 0,3-6 0,2-9 0,2-11-1,-1-2 2,1-9-3,0-6 1,4-3 0,-7 2-1,-3 3-4,-3 9-1,-6-5-4,-4 30-7,-8-29-7,8 29-4,-19-7-4,19 7-5,-14-2 0,14 2 3</inkml:trace>
  <inkml:trace contextRef="#ctx0" brushRef="#br5" timeOffset="253857.5198">6072 11159 97,'0'0'41,"0"0"1,0 0-2,31 7-35,-9 3-2,6 11 1,3 3-2,3 7 1,-3 9-1,3 5 0,-13 5-1,-3 7 2,-10 3-2,-8 2 1,-12 1-2,-7-1 0,-11-2-1,-6-7 0,-2-3-2,-2-9-3,5-3-2,-6-21-7,22 5-5,-12-28-8,31 6-4,-15-32-7,23-4-3,-1-12 3</inkml:trace>
  <inkml:trace contextRef="#ctx0" brushRef="#br5" timeOffset="254316.546">7101 11271 91,'-1'-28'39,"5"18"2,-8-2-1,4 12-35,0 0-1,-3 11 0,0 9-2,0 12 0,-1 8-1,0 8 0,-5 9-1,2 7 1,-1 4-2,1-8-2,5 0-2,-4-18-8,19 4-14,-13-23-13,14-6 0,-4-22-2,7-3 3</inkml:trace>
  <inkml:trace contextRef="#ctx0" brushRef="#br5" timeOffset="254774.5722">6977 11610 105,'-23'-2'39,"23"2"4,0 0-5,0 0-33,23 7-2,10-9-1,6 0 0,7 1 0,4-1-1,1-2 0,0 4-1,-6 0 1,-2 1-1,-9 2 0,-6-1 0,-9 1 1,-4-1-1,-15-2 0,0 0 0,0 0 0,0 0 0,-11 13 1,-2-5-1,-1 9 1,-5 3-2,4 8 1,1 2-1,5 3 1,4 0 0,10-3-2,9-5 2,14-13-1,5-9 1,10-10 1,6-15 0,0-8 1,-1-7-1,-5-6-1,-11 0 0,-12 1-1,-19 8-1,-11 7 0,-13 16-4,-19-2-6,5 22-4,-20-12-7,19 22-8,-6-17-2,22 6-7,7-14 1</inkml:trace>
  <inkml:trace contextRef="#ctx0" brushRef="#br5" timeOffset="255277.601">8800 11285 89,'9'-18'39,"-9"-10"0,2 6 1,-18-9-35,11 4-2,-9 2 1,1 4-2,-4 6 1,-1 9-1,-5 11 1,1 15-1,-6 15 0,3 16-1,2 15 0,-1 7 2,5 6-3,5 5 2,9-2-4,10-11-2,9-4-3,0-26-11,23 2-10,-18-25-13,17-7 0,-11-18-4,1-2 5</inkml:trace>
  <inkml:trace contextRef="#ctx0" brushRef="#br5" timeOffset="255638.6217">8478 11659 100,'-28'-8'42,"14"8"1,4-7-1,20-5-37,4 6-2,13 3 0,5-2-1,7 2-1,3 1 0,2 2 0,4 4-1,-4 2 1,-2 0-2,-1 1 2,-4 0-3,-5-2 2,-6 2-1,-4-1 1,-3-3-2,-6-1 1,-13-2 1,10 4 0,-10-4 0,-7 15 0,-1-1 1,-4 2-3,2 3 2,-2 3-3,3 1 2,1-5-5,8 0-1,0-18-13,17 7-6,-11-29-7,24 3-6,-3-16-2,9-3 2</inkml:trace>
  <inkml:trace contextRef="#ctx0" brushRef="#br5" timeOffset="255796.6307">9034 11309 115,'-36'-6'40,"14"11"1,0-9-10,11 4-32,11 0-4,0 0-17,37 1-15,-19-5-3,15 7-1,-4-7 0</inkml:trace>
  <inkml:trace contextRef="#ctx0" brushRef="#br5" timeOffset="256141.6504">9462 11146 88,'0'0'39,"0"0"1,0 0 1,-11 22-34,2 5-2,-5 3-1,1 12-1,0 7 0,1 5-2,-3 3 0,2 0 1,1-1-4,2-6 0,9 4-14,-11-26-13,17 6-13,-5-21 1,11-2-1,-11-11-2</inkml:trace>
  <inkml:trace contextRef="#ctx0" brushRef="#br5" timeOffset="256344.662">9244 11506 113,'-16'-16'44,"11"2"1,10-4-4,20 4-35,11-6-6,11-1 0,10 4-1,3-5-3,13 14-8,-10-11-5,18 23-8,-20-16-7,18 15-10,-13-5-2,14 4 2</inkml:trace>
  <inkml:trace contextRef="#ctx0" brushRef="#br5" timeOffset="256742.6848">10411 11164 94,'0'0'40,"-4"-18"2,4 18-2,-8 26-36,3 3 0,2 10-2,-3 13 0,1 10-1,1 6 2,1 5-3,0-2-1,3 2 0,-3-14-2,8-3-3,-8-23-16,20 3-14,-8-23-7,11-7 1,-6-21 2</inkml:trace>
  <inkml:trace contextRef="#ctx0" brushRef="#br5" timeOffset="256938.696">10300 11559 104,'-22'0'41,"22"0"2,-15 8-2,27-8-37,9-8-2,17-5-2,12-5 0,9-6-4,9 0-3,-2-18-14,17 14-10,-19-14-11,6 9 1,-19-7-1</inkml:trace>
  <inkml:trace contextRef="#ctx0" brushRef="#br5" timeOffset="257283.7158">10932 11119 97,'-17'15'40,"-7"-4"2,4 18-2,-2 1-35,1 10-1,-1 6 0,3 8 0,-3 2-2,4-1 2,4 2-2,5-2 1,3-7-1,5-6 0,2-7-1,6-9-1,4-10 1,3-4-3,3-12 2,0-6 0,2-6 0,2-3 0,-1-5-1,-1-1 2,-1 3-2,-3 2 2,-4 4-3,2 5-1,-13 7 0,19 4-1,-6 6-4,-13-10-4,29 22-10,-29-22-9,37 16-4,-22-16-7,14 0 2,-7-8 0</inkml:trace>
  <inkml:trace contextRef="#ctx0" brushRef="#br5" timeOffset="257832.7472">11169 11527 91,'0'0'39,"0"0"2,0 0-1,12 1-34,-12-1-1,16 15-1,-5-9 0,9 0-2,3-3 0,5-3-1,1-7 0,0-3 0,-2-2 0,-3-3-1,-10-2 0,-4 0 1,-10-1-1,-6 2 0,-7 6 0,-8 3 0,-6 8 0,-5 9 0,3 7 0,-4 10 2,8 4-2,3 9 2,3-1-1,10 0 0,12-3 0,8-7-3,17-10 1,9-11-5,15-7 0,2-16-6,19 6-9,-16-27-11,21 13-2,-24-14-4,8 11 14,-22-1 22,-10 3 3,-10 13 6,-20-7 11,0 18 9,-5 13 5,1 9 8,-17-1-17,8 12-17,-1 4-3,8 3-2,2 1 1,1-5-4,8-3 0,1-13-8,18 1-16,-24-21-13,30-8 0,-12-16-3,6-2 2</inkml:trace>
  <inkml:trace contextRef="#ctx0" brushRef="#br5" timeOffset="258267.772">11826 11229 103,'-11'3'41,"-1"-1"-2,12-2-2,9 18-42,-9-18-8,39 10-21,-16-6-5,10 5 0,-6-5 25,12 11 8,-10 0 4,-1 3 3,-4 15 10,-16-8 22,7 13 6,-15-2 2,7 12-25,-14-6-7,5 5-1,-7-7-2,5 1-3,0-9 1,2-2-3,4-8 1,-1-8-2,-1-14 1,0 0-2,16-14 1,-3-7 3,-2-4-2,4-4 0,3-4-1,-1 0 1,5 0-1,-3 3 1,0 4-2,3 1-2,3 7-1,1-5-5,15 15-7,-13-14-4,24 20-8,-15-17-4,29 18-7,-6-9-3,18 8 3</inkml:trace>
  <inkml:trace contextRef="#ctx0" brushRef="#br5" timeOffset="258755.8">13421 11466 92,'0'-19'38,"0"19"2,-10-24-8,10 24-27,-28-5-1,12 14 0,-11 4 0,0 12-1,-3 6 0,2 6 1,3 4-2,6 2-2,10-3 1,11-5-2,16-9-1,14-11-2,20-8-2,10-21-12,23 4-13,-9-17-8,11 0-1,-16-10 0</inkml:trace>
  <inkml:trace contextRef="#ctx0" brushRef="#br5" timeOffset="259364.8348">13816 11499 86,'-38'8'39,"5"14"2,-11-6 1,13 10-28,-4 0-10,11 9 1,3-2-2,10 3-1,4-3 0,11-3-1,9-5 0,9-7-3,2-6 3,8-10-3,0-9 2,3-3-1,-5-9 1,-2-3 2,-1-3-3,-8-3 2,0 2-2,-7-1 2,0-1-2,-2 4 2,1 1-1,3 2-2,3 3 3,2 2-1,-3 1 0,7 7 1,-3 4-1,-3 4 1,-2 6 0,-6 6 0,-3 4 0,-4 3 1,-4 3-1,-4-1 1,-1 1-1,-2-1 1,0-6-2,2 0 2,0-3-2,7-12 0,-8 10 0,8-10 0,0 0-1,10-12 1,-1 1 0,3-4-2,3 1 2,-2-4-2,2 1 2,1 1-2,-2 3 1,1 3 0,-1 3 1,2 6 0,-1 4 0,2 7 1,-4 5-1,-1 4 1,2 8-3,-1-2 1,2 5-4,-5-8-4,13 3-4,-12-25-9,30 12-5,-17-29-6,23 3 1,-12-22-7,16-2 2</inkml:trace>
  <inkml:trace contextRef="#ctx0" brushRef="#br5" timeOffset="259566.8463">14728 11190 96,'-24'9'41,"11"19"0,-8 7 0,6 11-35,-4 8-3,6 4 1,-1 3-2,8-4-1,2 0-3,-1-9-4,12 2-7,-15-26-12,21 10-8,-15-22-9,9-1 0,-7-11 1</inkml:trace>
  <inkml:trace contextRef="#ctx0" brushRef="#br5" timeOffset="259717.855">14556 11602 93,'-14'-20'41,"10"8"-1,-2-5 1,6 17-26,16-20-14,-2 9-3,11 9-5,-4-13-12,18 21-10,-10-13-12,17 10 0,-4-7-1</inkml:trace>
  <inkml:trace contextRef="#ctx0" brushRef="#br5" timeOffset="260260.886">15373 11568 48,'-9'-15'35,"6"-2"2,-8-4 0,0 10-18,-11-9-10,3 13-1,-20-1 0,2 13-1,-15 1-1,0 10-1,-5 4-1,6 9 2,3 1-3,8 5 1,9-6-1,21 1 0,8-7-2,19-4 2,12-8-2,12-8 0,16-7 0,0-8-1,8-3 0,-5-8-1,-3 3 0,-12-3 0,-8 0 0,-13 6 0,-10 2 0,-9 3-1,-5 12 2,0 0 0,-19 3 0,9 8 2,-2 8-2,4 6 1,0-1-2,7 6 0,7 0-4,2-8-4,18 7-6,-8-23-10,25 9-4,-16-26-4,24 8-4,-11-19-4,6 1 4</inkml:trace>
  <inkml:trace contextRef="#ctx0" brushRef="#br5" timeOffset="260431.8958">15756 11538 93,'0'0'40,"-24"19"1,11 3 2,-8 3-37,5 7 0,0 0-2,6 1-3,3-5 0,3-3-4,11-2-3,-7-23-11,26 24-9,-17-35-9,17 5-6,-6-16 3,11 0-3</inkml:trace>
  <inkml:trace contextRef="#ctx0" brushRef="#br5" timeOffset="260867.9208">15840 11327 96,'0'0'41,"0"0"1,2 21-1,11-13-37,3 9-1,3-2 0,3 7 0,-3-1 0,-1 5-2,-6 2 1,-4 2 1,-5 4-2,-8 0 2,-4 4-2,-3-2 2,-2-1-3,3-6 0,3-7 1,4-5-4,4-17 4,14 3-1,5-15-1,5-10 0,5-5 1,0-4 0,5-4 0,-6 4 1,0 2-1,-5 6-2,-3 10 2,-7 4 0,-13 9-1,9 15 3,-11 4-2,-3 7 1,3 6-3,-3 0 1,6 4-5,-1-9-4,14 7-4,-8-20-8,20 10-5,-15-27-4,23 10 0,-13-24-7,9 4 2</inkml:trace>
  <inkml:trace contextRef="#ctx0" brushRef="#br5" timeOffset="261475.9555">16393 11631 114,'-13'5'40,"10"7"3,3-12-13,0 0-25,13 10-2,7-10-3,5-7 2,9-2-3,4-5 2,1-4-2,0-4 1,-6-1-2,-6-2 3,-6-1-1,-11 1 0,-8 2 0,-14 4 0,-7 5 0,-6 8-1,-9 7 1,-1 8 0,-2 8 1,1 10-1,5 4 2,9 3 0,8 0 1,11-1-2,13-3 2,9-8-2,11-4 2,8-10-2,7-6 0,3-6-1,-1-1 0,-4-2 1,-2-5-2,-8 8 2,-10 1-1,-6 9-1,-11 8 1,-3 4 0,-8 4-3,-2 6 3,-2 0-3,0-1 2,-1 0-1,2-9 2,1-5-2,7-13 2,0 0 1,10-14 0,-2-5-1,8-10 1,1-1 2,6-6-2,3 3 0,1-3-1,-2 6 0,2 6-1,-2 5 0,2 8-5,-7-2-5,6 14-2,-12-9-4,16 16-6,-15-15-5,22 20-1,-10-15-3,17 13 0,-8-5 1</inkml:trace>
  <inkml:trace contextRef="#ctx0" brushRef="#br5" timeOffset="261625.9641">17382 11694 101,'-18'13'38,"15"8"2,-19-18 1,12 14-18,-2-18-21,0-7-4,12 8-7,-10-23-2,10 23-8,-5-28-5,5 28-8,-12-15-9,12 15-2,-28-11 2</inkml:trace>
  <inkml:trace contextRef="#ctx0" brushRef="#br6" timeOffset="265615.1923">1292 12793 61,'3'-12'35,"-8"-7"0,3 7-1,-10-6-26,6 3-3,-9-4 0,4 10-1,-12 2 0,-1 8 0,-7 5-2,-4 15 1,-7 8-1,-4 13 0,-1 12-1,-2 8 0,5 7 0,3 4 1,7-2-1,8-4 0,15-5-1,11-9 1,14-12 0,16-14 0,12-8 0,11-13-1,2-10 0,7-6 1,-1-5 0,-3-5-1,-8-2 1,-11 0-1,-9 4 1,-6 1-1,-10 3 0,-5 3 0,-9 11 0,0 0 0,0 0-1,0 0 1,-8 26-1,-2-3 0,6 7-2,-3 0-1,12 4-2,-8-15-11,23 5-20,-5-25-1,24-5-1,1-22 0</inkml:trace>
  <inkml:trace contextRef="#ctx0" brushRef="#br6" timeOffset="266096.2198">1932 13018 66,'-8'-10'35,"8"10"1,-7-22 0,7 22-29,-13-23-1,13 23 0,-27-19-2,5 19 0,-11 6-1,-3 9-1,-6 9 0,-1 9 0,-2 10 0,5 3-1,4 0 0,7 1 1,11-6-2,17-6 1,11-13 0,15-12-1,16-11 1,6-11-1,6-10 1,4-8-1,-1-5 1,-8-5 0,0 0 0,-16-1-1,-6 2 0,-11 8 1,-7 6-1,-6 4 0,-2 9 0,0 12 0,0 0-1,-13 27-1,10 4-1,-4 4-1,8 10-3,-1-9-5,18 16-26,-3-18 1,16 0-2,-2-21 2</inkml:trace>
  <inkml:trace contextRef="#ctx0" brushRef="#br6" timeOffset="266449.24">2585 12841 74,'-41'-3'38,"1"17"0,-12-7 1,10 11-29,-2 2-6,13 3 0,6-1-2,12 2 0,13-4-1,14-8 0,13-1 0,9-4 0,7-3-1,1 1 1,-2 2 0,-4 2 0,-4 8-1,-12 5 1,-12 5-1,-10 7 0,-13 1 0,-4 1 1,-7-2-1,-3-4-1,-2-3-1,7-11-3,8-2-3,-4-24-22,18 10-9,9-20 0,14 4-2</inkml:trace>
  <inkml:trace contextRef="#ctx0" brushRef="#br6" timeOffset="266940.2681">2804 13118 77,'-1'19'39,"1"-19"-2,14 8 2,-14-8-36,23-5 0,0-3-1,4-2 0,9-5 0,-1-4 0,0-6-1,4-2-1,-8-3 2,0 0-1,-9-2 0,-8 1 0,-9 2 0,-8 6-1,-8 2 1,-9 9 0,-6 7 0,-6 12 0,-1 9 0,-2 12 0,0 9 0,4 8 0,7 4 0,6 0-1,8-1 0,10-4 0,10-8-1,18-13-1,10-7-3,13-17-4,21 1-28,-2-21-1,11 2 1,-5-17-3</inkml:trace>
  <inkml:trace contextRef="#ctx0" brushRef="#br6" timeOffset="267276.2873">3652 12702 72,'-20'17'39,"-14"-1"-1,6 17 2,-5-5-23,8 6-12,1-1-1,7 0-1,7-7-1,7-6-1,8-5 0,10-8 0,5-7-1,2-3 1,4-1-1,-2-3 1,-1 3-1,-1 6 1,-7 6-1,-9 5 1,-4 9 0,-6 1-1,-10 10 1,-4 4-1,-1 0 0,-3-1-1,1-1-3,0-6-2,13 5-11,-10-19-22,22 0-1,-4-15-1,16-7 0</inkml:trace>
  <inkml:trace contextRef="#ctx0" brushRef="#br6" timeOffset="268087.3337">4800 12474 7,'0'-17'28,"0"6"3,0 11 1,-9-12-25,9 12 4,-20 2 7,18 10 1,-17-11-1,15 14-8,-8-4-3,7 7-1,-5 2-1,7 10-1,-2 6-1,-1 9-1,0 9 0,-2 8-1,-5 5 1,-2 2-1,2-2 0,-1-6 0,3-11 0,2-9-1,9-15 1,0-26 0,27-3 0,-2-20-1,4-15 1,9-3 0,-2-6-1,2 1 0,-8 5 1,-2 6-1,-8 12 0,-6 10 0,-1 17 1,-8 12-1,0 9-1,-1 5 1,2 7-2,1 3 0,11 1-3,-3-10-1,14 10-13,-5-29-20,21 2 2,-8-19-3,12 0 3</inkml:trace>
  <inkml:trace contextRef="#ctx0" brushRef="#br6" timeOffset="268460.355">5360 12752 87,'-26'-9'38,"4"18"-1,-10 1 2,2 14-34,1 6-2,4 10 1,2 4-2,2 2 1,9-1-1,3-2-1,8-5 1,11-9-1,8-8-1,6-11 1,5-9 0,4-10-1,5-7 0,-1-6 0,-3-8 0,-2-2 0,-8-3 0,-4 5 0,-7 1 0,-5 7 0,-6 5 0,-2 17-1,0 0 1,-15 12-1,9 11 0,-1 4-1,6 8-2,2-3-1,10 10-5,-4-22-15,22 7-16,-4-15 2,18-4 1,-6-16 0</inkml:trace>
  <inkml:trace contextRef="#ctx0" brushRef="#br6" timeOffset="268770.3728">5829 12816 80,'-14'-14'38,"14"14"-1,-19 16 1,14 9-31,-4 2-2,6 10-1,1 2-2,3 2 1,3-3-1,5-1-1,-4-8 1,9-8-1,0-10 0,2-11 0,2-11 0,0-9-1,2-13 0,-2-7 0,3-8 1,1-7-1,-3 0-1,-1-4 0,1 6-1,-4 2-2,1 17-5,-9-6-18,9 22-12,-10 4-1,6 18 0,-12-4 1</inkml:trace>
  <inkml:trace contextRef="#ctx0" brushRef="#br6" timeOffset="269123.3929">6218 12930 88,'-7'14'39,"13"3"1,-6-17-1,26-2-36,-1-12 0,6-3 0,3-10-2,-1-3 0,-4-3 0,-3-3 0,-10 4-1,-9 0 1,-9 7-1,-11 10 1,-13 10-1,-5 10 1,-6 9 0,-2 15 0,-2 7-1,9 5 1,5 4 0,11-1 0,12-2-1,14-9 0,12-6-3,10-14-1,20-1-10,-1-27-20,21 1-6,6-19-1,17-2-2</inkml:trace>
  <inkml:trace contextRef="#ctx0" brushRef="#br6" timeOffset="271485.528">7176 12690 63,'9'-15'38,"-9"15"-1,0 0 0,0 0-30,3 12-4,-6 10 1,-5 6-2,0 8 1,-1 8-2,-4 4 1,4-1-1,-2-6 1,4-4-1,3-8 0,4-13 1,0-16-1,17-3 0,-1-15 0,3-8 0,2-8 0,3-6 0,-1-4 0,2-3 0,-2 0 0,-1 6 0,-5 3-1,-1 9 1,-3 10-1,-1 11 1,-1 15 0,-3 15-1,-3 12 0,0 9 0,-1 11 0,3 4-2,1-1-1,7 2-3,-1-20-7,15 5-26,-4-23 0,13-4 0,-8-18 0</inkml:trace>
  <inkml:trace contextRef="#ctx0" brushRef="#br6" timeOffset="271883.5508">7681 12806 70,'-22'-3'40,"22"3"-2,-12 10 2,12-10-31,14 12-5,6-1 0,3-6-1,10 0-1,0-5 0,2-2-1,1-6 0,0-6 0,-6-7 0,-1-3-1,-11-4 0,-6 1 1,-7-3-1,-8 3 0,-11 6 0,-4 5 0,-11 10 1,-12 10-1,1 12 0,-6 8 0,3 7 1,2 11-1,9 2 0,9-2 1,14 0-1,15-8 1,17-7-2,13-12-2,18-6-1,3-17-4,25 7-19,-11-23-13,10 4 1,-10-14-1,6 2 1</inkml:trace>
  <inkml:trace contextRef="#ctx0" brushRef="#br6" timeOffset="272070.5615">8397 12617 71,'0'0'38,"-31"-2"0,17 17 1,-8 4-30,8 14-5,-4 3 0,7 12-1,2 2-2,4 0 0,5-2-2,2-8-1,11-4-2,-1-25-8,11-6-26,1-24 0,9-7-1,-6-15 0</inkml:trace>
  <inkml:trace contextRef="#ctx0" brushRef="#br6" timeOffset="272233.5708">8417 12321 70,'-37'-39'40,"8"17"0,-6-1-1,17 14-21,18 9-19,-9-24-10,31 20-26,4-4-1,17 5-2,3-6 1</inkml:trace>
  <inkml:trace contextRef="#ctx0" brushRef="#br6" timeOffset="272446.583">8868 12139 82,'-16'22'40,"2"16"1,-7 1-1,9 11-34,-11 11-2,6 15 0,-1 7-2,2 6-1,1 0 0,1-2-1,3-5-1,1-10-2,7-8-1,-6-20-4,23-5-31,-14-25 0,13-6 0,-6-22-2</inkml:trace>
  <inkml:trace contextRef="#ctx0" brushRef="#br6" timeOffset="272620.593">8643 12709 82,'-16'1'41,"15"11"-2,1-12 1,27 0-36,5-10-3,16-10-2,11-2-5,-2-16-31,22-3-1,-7-11 0,6 3-1</inkml:trace>
  <inkml:trace contextRef="#ctx0" brushRef="#br6" timeOffset="273000.6147">9353 12114 87,'-25'45'40,"-12"8"0,8 15 2,-14-1-36,11 9-1,2-2-2,3-1 0,4-6-1,6-4-1,5-10 0,6-8-2,5-11 2,7-10 0,4-13-1,8-10 1,4-13-1,6-8 1,-1-10 0,3-5-1,4-3 1,-4-1-1,-2 4 1,-1 6-1,-4 10 0,-5 10 0,-1 12 0,-7 13 0,-4 12 0,-4 10-1,-2 8-1,-1 2 1,-4 4-3,1-7-2,6 5-6,-9-29-11,23 3-16,-5-19-1,12-5-1,0-20 2</inkml:trace>
  <inkml:trace contextRef="#ctx0" brushRef="#br6" timeOffset="273573.6475">9630 12629 92,'-4'21'38,"-1"-5"3,16 8-3,0-10-33,13 2-1,1-5-1,9-9 0,-1-5-2,5-8 1,0-8-1,-6-6 0,-4-6-1,-7-2 0,-6-5 0,-7 3 1,-7 1-1,-6 7 0,-7 7 0,-6 10 1,-3 11-1,-1 11 0,-2 10 0,1 10 0,3 8 0,7 4 0,6 0 0,9 0 0,8-12 1,9-5 0,8-14 0,9-8-1,6-10 1,1-6 0,0-4-1,0-2 0,-6 2 0,-4 5 1,-10 10-1,-9 13-1,-4 4 1,-10 8 0,-2 5 0,-6 3 0,1 0 0,-2-1 0,1-8 0,5-10 0,3-14 1,11-4-1,1-12 1,5-9-1,4-9 1,2-6-1,4 1 0,-2-4-1,3 6-2,-5-3-4,14 17-10,-12-19-8,21 21-17,-2-6 1,16 7-2,4-4 4</inkml:trace>
  <inkml:trace contextRef="#ctx0" brushRef="#br6" timeOffset="274086.6768">11139 12549 81,'17'-36'40,"2"14"1,-10-1-1,3 10-32,-12 13-4,3 14 0,-6 13-1,-2 14-1,0 11 0,-2 9-1,4 6 1,3 0-1,5-4 1,6-6-1,3-12 0,9-15 1,6-21-1,6-14-1,6-20 1,3-13-1,-2-12 1,-1-9-1,-2-2-1,-4-2-1,-4 4 0,-6 6-2,-3 16-2,-11-3-6,17 31-11,-23-6-17,14 18-1,-8-2 1,11 14 1</inkml:trace>
  <inkml:trace contextRef="#ctx0" brushRef="#br6" timeOffset="274399.6947">11956 12551 90,'-20'-1'40,"1"11"1,-15-2 0,6 14-32,-10-1-5,10 9 0,0 2-1,11 2 0,7-2-2,13-1 1,11-6-1,12-7 0,12-9-1,4-8 1,7-9-1,-5-6 0,-4-7 0,-5-5 0,-8-3 0,-15-2-1,-9 1 0,-9 0 0,-7 2-2,-2-1-1,1 9-1,-5-8-5,19 28-9,-9-35-7,27 23-16,-3-8 4,17 6-3,2-8 2</inkml:trace>
  <inkml:trace contextRef="#ctx0" brushRef="#br6" timeOffset="274616.7071">12523 12115 90,'-19'-13'39,"5"31"2,-14 0-1,8 17-31,-4 10-6,4 13 1,0 6-2,3 4-2,8 2 0,3-3-2,9 1-3,-1-14-2,16 5-10,-9-29-24,20-3 2,-3-24-2,11-4 2</inkml:trace>
  <inkml:trace contextRef="#ctx0" brushRef="#br6" timeOffset="274983.7281">12634 12536 85,'-16'-19'40,"16"19"-1,-26 18 2,16 6-30,-4-3-7,7 10 0,-2-2-1,6 2 0,5-7-2,4 0 1,4-8-1,8-6 0,2-12 0,9-4-1,-1-9 1,2-6-1,2-3 0,-5-9 0,2 3 0,-1-3 0,-8 3 0,-2 2 1,-1 3-2,-3 12 2,-14 13-2,16-6 0,-16 6 0,-4 26-2,4 0-1,-4 2-1,4 4 0,0-8-3,9 6 0,-2-15-4,18 10-6,-10-25-10,17 2-9,-6-12 0,10-5 2,-6-9 1</inkml:trace>
  <inkml:trace contextRef="#ctx0" brushRef="#br6" timeOffset="275474.7562">13214 12479 73,'0'0'39,"0"0"-2,-11 19 3,8 8-28,-14-7-5,7 8-2,-5-1-1,3-2-2,2-2 0,4-3-1,0-6 1,6-14-1,0 0-1,0 0 0,20-15 1,-4-4-1,2-2 0,0-6 0,3-3 0,-2 6 1,-1-2 0,0 4-1,-2 7 1,-5 4 0,-11 11-1,15-4 1,-15 4-1,10 14-1,-7-3 1,1 3 0,-2-1 0,5-2-1,-7-11 2,16 15-1,-1-12 0,3-5 1,1-5 0,9-2 1,0-6-2,3-1 2,0 2-2,-2 0 1,-2 2 0,-5 7 0,-7 7-1,-15-2 0,14 21 0,-15-3-2,-5 8 0,-4 1-2,3 8-5,-15-13-10,20 21-6,-17-20-9,18 9-6,-4-16-1,18 4 1</inkml:trace>
  <inkml:trace contextRef="#ctx0" brushRef="#br6" timeOffset="275872.779">13832 12594 88,'-14'10'40,"12"8"-1,2-18 1,14 14-34,0-13-2,11-5-1,4-3-1,8-7-1,3-3 0,1-4-1,-2-1-1,-5-3 2,-2-2-2,-8 1 1,-12 4 0,-10 2 0,-10 6 2,-11 8 0,-10 6 0,-4 12 0,-6 6 0,1 11 0,1 2 0,7 6-1,5 0 0,11 0-1,11-5-1,11-4-1,13-1-2,7-18-10,23 13-8,-10-28-8,25 7-11,1-15-2,15 4 2,-5-14 0</inkml:trace>
  <inkml:trace contextRef="#ctx0" brushRef="#br6" timeOffset="277156.8524">15058 12481 71,'6'-17'40,"4"9"-1,-8-6 1,-2 14-29,0 0-6,3 14-2,-14 7 1,-3 8-1,-3 3-1,-2 9-1,-1 1 1,5 2-2,-4-6 1,10-1 0,4-8 0,5-7 0,8-8-1,5-11 1,4-12-1,5-7 1,6-7 0,1-7-1,0-5 1,0-1 0,-4 1-1,0 1 1,-4 3-1,-5 10 2,-3 7-2,-13 14 0,16-1 0,-9 12 0,0 8 0,-3 8 0,3 7-1,3 1-1,3 3-1,1-6-1,12-1-3,-1-17-5,17 8-8,-12-28-8,18 5-11,-8-18 0,4 0 2,-9-13 2,-4 2 33,-5 2 8,-19-12 9,7 17 7,-26-12 14,6 14 2,-17-4 0,8 15 1,-13-2-32,5 14 0,-2 3-3,0 15 0,3 5 0,4 10-2,1 4 0,7 2-1,8 2 1,6-4-2,10-5 1,9-8-1,11-12 0,7-12 1,6-12-1,6-10-1,-2-12 1,-2-7 0,-3-5 0,-6-4 1,-13 1-1,-8 6 1,-10 4 0,-9 7 0,-9 7-1,-4 11 1,-1 8-1,-2 6 0,3 6 0,6 6 0,7 0 0,10 3-2,5-3 2,8 0-1,7 1 1,3-4-1,5 2 1,-6-1-1,2 4 2,-8 2-1,-8 6 1,-7 4-1,-5 3 0,-9 0 0,-4 1 0,-4-1 0,1-5 0,-1-6 0,3-4 0,8-16 0,0 0 0,0 0 0,6-25 1,7-2-1,3-3 1,10-9-1,3-2 0,1-1 1,-1-1-1,2 3 1,-1 5-2,-2 5 1,1 8-6,-10-1-5,14 21-7,-16-11-3,26 26-6,-9-15-6,26 13-8,3-5 0,22 7 4</inkml:trace>
  <inkml:trace contextRef="#ctx0" brushRef="#br6" timeOffset="277704.8838">17508 12487 49,'3'-15'36,"-3"15"1,-4-20-1,4 20-12,-23-10-15,9 12 0,-8-2-4,0 8 0,-7 1-2,2 5-1,-1 0 0,6 2-1,1 1 1,12-1-1,4-2 0,5-14-1,24 17 1,2-12 0,4-4-1,6 1 1,1 2 0,-4 0-1,-3 6 1,-7 2-1,-8 3 1,-7 5-1,-9 4 0,-5 0 1,-4-2-2,-3 0 0,0-1-1,4-10-2,6-1-2,3-10-3,15 1-10,-7-21-5,28 8-8,-7-21-6,16 3 0,-3-17 2</inkml:trace>
  <inkml:trace contextRef="#ctx0" brushRef="#br6" timeOffset="278072.9048">18064 11947 94,'0'0'38,"-19"15"1,5 24 0,-5 10-34,-4 13 0,-1 6-2,4 9 2,1 4-4,3-3 1,2-4-1,5-7-1,3-11 0,1-6 0,4-15 0,6-10-1,0-10 1,8-11 0,1-9 0,1-9 0,5-6 1,0-4-1,-2 1 0,1-6 0,-4 7 0,0 4 0,-5 5 0,3 8 0,-3 6-1,2 6-1,4 8-1,2-1-2,9 9-5,-2-11-7,20 15-5,-14-21-8,24 8-8,-9-13-1,11 0 2</inkml:trace>
  <inkml:trace contextRef="#ctx0" brushRef="#br6" timeOffset="278470.9276">18604 12530 88,'-22'-22'37,"2"16"2,-16-4 0,12 12-32,-12 5-2,5 12 0,-4 8-2,5 7-1,2 7 0,8 1-1,6-4 0,10 6 1,7-11-1,9-3 0,11-10-1,7-17 1,8-4-1,2-12 0,2-7 0,0-12 0,-5 0 0,-2-6 0,-7 1 0,-9 4-1,-6 2 1,-6 6 0,-4 8 0,-6 7 0,3 10 0,-10 1 0,5 10 0,2 6-1,0 8 0,3 0 0,4 3-2,3 0-1,8 2-3,-5-16-7,20 12-5,-12-25-5,21 11-6,-8-25-8,12 5 1,-8-15 1</inkml:trace>
  <inkml:trace contextRef="#ctx0" brushRef="#br6" timeOffset="279042.9603">19040 12551 81,'3'-13'38,"-3"13"-1,-10 13 1,10 5-29,-12 5-3,2 9-2,-3 6 0,0 1-1,-1 1-1,5 2 0,-1-7 0,2-2-1,2-8 0,5-8 0,1-17-1,0 0 0,18-10 0,-6-10 0,3-5 1,1-5-1,1-5 0,3-1-1,2-4 1,1 1 0,2 0 0,3 2 1,0 1-1,0 10 1,2 2-1,-2 7 1,1 10-1,-7 6-1,-4 8 1,-4 2-1,-7 9 1,-2 0-1,-7 4 1,-6 0-1,-2 0 1,-7 1 0,-4-2 0,-3-3 0,-3-2 0,1-2 0,-2-5 0,2-2 0,0-2 1,7-2-1,0 3 0,5 1 0,3 8 1,-2 5 0,1 11-1,1 13 1,-6 6 0,-3 10 0,-2 4-1,1 1 0,-1-1-1,3-10-2,9-3-4,-1-26-8,25 1-5,-14-26-5,40-10-4,-16-21-7,21-1-4,-2-15 2</inkml:trace>
  <inkml:trace contextRef="#ctx0" brushRef="#br6" timeOffset="279480.9854">19422 12761 97,'22'3'38,"-6"-11"2,16 10-4,2-14-31,6-3-3,4-3 1,6-2-2,-1-5 0,-3 2 0,-5-3-1,-5 1 0,-11-2 0,-8 5 1,-11 4-1,-10 5 2,-8 6-1,-12 9 0,-6 5 1,-6 9-1,-1 5 1,-2 7-1,6 1 0,5 1-1,12-2 1,5-1 0,16-3-1,12-5 0,10-7-1,9-5 0,11-6-3,4-7-2,12 2-8,-10-17-6,17 16-5,-16-20-5,11 14-10,-16-8 0,-2 9 3</inkml:trace>
  <inkml:trace contextRef="#ctx0" brushRef="#br6" timeOffset="279613.993">20227 12685 115,'-25'8'41,"13"10"1,-10-14-3,10 3-37,12-7-6,-14 0-8,14 0-9,0 0-7,22-9-13,-15-1-1,12 1 0,-9-6 0</inkml:trace>
  <inkml:trace contextRef="#ctx0" brushRef="#br6" timeOffset="280183.0255">20984 12165 80,'4'-15'37,"-4"15"0,0 0 1,0 0-31,0 24-1,-4 6-1,-6 8-1,-1 11 0,-4 8-2,-2 4 0,2 2-1,-3 1-1,3-5-1,5-7-3,7-6 0,-2-20-4,19 4-10,-14-30-20,23 5 1,-9-25-1,6-1 2</inkml:trace>
  <inkml:trace contextRef="#ctx0" brushRef="#br6" timeOffset="280718.0561">20718 12256 106,'-13'-2'38,"20"11"2,3-13-2,21-1-34,11-7-1,17-5 0,10-7-1,5-1-1,1-4 0,1 0 0,-1 1-1,-13 3 1,-6 7-1,-14 2 1,-12 4-1,-9 8 1,-6 6-1,-15-2 1,1 29-1,-8 3 0,-6 8 0,-1 11 1,-4 7-1,2 9 1,-3 1-2,3 0 1,1-4 0,5-7-1,6-6 1,3-11-1,5-8 1,2-11-1,3-9 1,9-12-1,1-9 1,3-8 0,0-6 0,4-5-1,-1-3 1,-3-1 1,-1 4-1,-7 9 1,0 4-1,-14 15 0,13-1-1,-11 13 1,-2 9-1,5 2-1,-1 6 0,1-5-3,14 3 0,-4-9-3,17 7-7,-8-23-4,23 8-5,-18-20-6,15 2-8,-12-12 1,3-1 2</inkml:trace>
  <inkml:trace contextRef="#ctx0" brushRef="#br6" timeOffset="281470.0991">21833 12445 102,'-16'7'38,"15"11"0,-1-7 0,12 2-34,13 0 0,8 1-2,7-6 1,3-1-3,2-6 2,3-1-1,-4-6 0,-5-2 1,-4-6-1,-9-2 1,-4-3-1,-6-1 0,-7-4-1,-11 2 1,-6 6-2,-8 3 1,-5 7-1,-7 14 1,-6 10-1,-2 8 0,-3 11 0,4 5 0,8 1 1,10 4-1,10-6 0,15-8-1,14-8 0,18-13-2,13-6-2,5-14-4,17 3-8,-12-23-5,16 9-10,-19-18-3,3 12-1,-19-11 32,-10 5 6,-10 7 6,-18-6 8,-4 30 7,-10-26 10,0 33 6,-16-2-1,9 13-28,-5 7-4,5 6-2,-2 3 0,7 3-2,7-3 1,6-4-2,7-10 1,6-5 0,8-11-1,7-10 1,4-9 0,4-6-1,2-7 0,-1-4 0,1-3 0,-5 1 1,-3 4-2,-9 6 2,-3 11-1,-8 12 1,-7 10-2,-5 16 1,-9 15 0,-5 11-1,-8 14 1,-6 12-1,-2 4 1,-10 0-2,0 1 2,-5-6-2,4-8 1,-1-11-2,5-12-1,0-19-2,16-7-4,-7-25-9,29 6-6,-23-29-8,23 1-4,-2-15-1,9-7 1</inkml:trace>
  <inkml:trace contextRef="#ctx0" brushRef="#br6" timeOffset="282504.1583">1345 13985 71,'-15'19'38,"-5"-10"-1,11 9 1,-1-7-32,15 6-3,1-3 0,12 3 0,7-1 0,8-2-2,8-2 1,6-6-1,4-8 0,-2-6 1,-3-9-1,-3-1 2,-9-7-2,-11 0 0,-13-4 0,-11 4 0,-13-1 0,-8 3 0,-10 7-1,-7 5-1,-5 10 1,-1 9 0,1 11 0,3 15 2,1 7-2,7 8 0,6 0 1,12 5-1,10-2 0,10-8 0,17-13-1,13-17-1,21-13-1,15-17-2,17-7-5,-7-25-12,27 5-10,-13-19-5,10 4-2,-15-8 1</inkml:trace>
  <inkml:trace contextRef="#ctx0" brushRef="#br6" timeOffset="282843.1777">2294 13811 67,'-27'34'38,"-12"-5"-2,5 17 2,-13-6-19,9 4-18,5-2 0,-1 5 0,2-7-1,7-7-2,5-4 0,3-13-3,17-16 0,-18 5 0,18-5 0,-6-31 0,6 8 1,-6-6 3,1-3 2,1 4 4,-4-3-1,2 10 2,-2 2 0,7 8 1,1 11-1,0 0-2,19 8 0,6 7-1,4 1-2,12 0 0,4 3-2,9-8-4,12 2-3,-6-19-13,21 12-15,-16-17-3,11 5-1,-12-15 0</inkml:trace>
  <inkml:trace contextRef="#ctx0" brushRef="#br6" timeOffset="283392.2091">2742 13878 82,'-29'-18'38,"17"18"0,-8-10-1,20 10-32,-19 10-1,11 8 0,1 12-2,0 7-1,1 9-1,1 6 1,-1 1-1,2 2 0,2-3 0,-1-8 0,1-10 0,2-9 1,1-12-1,-1-13 0,9-14 0,-2-12 0,3-9 1,2-9-1,0-9 0,1-6 1,-3-4 0,3 0 0,-3 2 0,3 7 0,-3 4-1,5 12 1,3 7-2,-3 13 1,3 10 0,1 11 0,-2 12-1,-2 8 1,-3 7 0,-4 2 0,-6 8 0,-3 1 1,-8 2-2,-7-3 0,-4 1 1,-1-5-1,-7-2 0,-2-5 1,4-4-1,-2-4 0,1-4 1,-1 6 0,-1 6 0,4 8 0,-3 11 0,0 15 0,2 9-2,1 8-2,4 5 0,5-10-6,19 5-8,-6-34-7,29-1-10,-4-32-7,18-16 2</inkml:trace>
  <inkml:trace contextRef="#ctx0" brushRef="#br6" timeOffset="284337.2631">3492 13870 44,'6'-16'36,"-6"16"2,5-20-1,-5 20-15,-19-4-10,8 4-4,-13-5-2,4 9-1,-9-1-2,-2 7-1,-2 5 0,0 13-1,-5 7 0,1 7-1,7 7 0,1 0 0,7 1 0,13-3 0,8-9 0,11-11-1,14-17 2,13-14 0,6-17-1,9-16 2,1-8-1,-2-9 1,0-7-1,-12-2 1,-3 6-1,-12 7 0,-9 7 0,-9 15-1,-7 10 0,1 18 0,-21 12 0,8 13 0,-3 11-1,1 12 0,1 8-2,6-3-1,8 3-1,3-10-2,16-1-3,1-23-7,20 5-5,-9-31-4,22 3-4,-13-23-7,10 1 2,-13-15 28,-2 0 9,-6 2 8,-18-10 6,9 16 6,-23-10 7,4 18 8,-12-4 1,11 26-26,-18-17-6,18 17-1,-23 20-1,12 6 0,-3 5-3,3 4 0,-2 4 0,7-2-1,-2-2 0,7-5 0,2-9 1,4-4-2,-5-17 2,24-2 0,-10-13 0,9-6 1,0-9-1,2-4 0,2-3 1,-2 3-1,-2 2 0,-3 5 0,-2 11 0,-8 6-1,-10 10-1,14 12 0,-9 9-3,0 3 0,5 8-4,-2-5-6,14 13-7,-9-20-6,21 11-9,-6-21-4,18-2 3</inkml:trace>
  <inkml:trace contextRef="#ctx0" brushRef="#br6" timeOffset="284714.2847">4442 13680 88,'-33'-5'38,"4"22"1,-12 4 0,17 16-33,-6 6-3,6 6 0,6 0-1,13-4-2,10-7 1,13-9-1,11-18 1,13-14 0,10-18 0,5-14 0,0-14 0,0-9 1,-4-11-1,-6-3 0,-8-1-1,-8 0 0,-10 7 0,-7 12 0,-9 13 0,-5 15 0,0 26 0,-18 1 0,2 29 0,-3 21-1,-2 10 0,-1 12-2,7 5-4,1-5-6,28 11-7,-9-25-7,32 7-9,0-23-6,25-5 1</inkml:trace>
  <inkml:trace contextRef="#ctx0" brushRef="#br6" timeOffset="285091.3063">5562 13606 79,'12'-23'40,"-2"21"0,-10 2 0,14-4-35,-14 4-1,4 31-1,-7 3 0,-1 10 0,-3 7-3,0 8 1,0 8-2,-2-2-1,1-2-1,2-11-2,6-5-2,-1-16-4,17 3-11,-16-34-12,14 9-4,-10-20 0,6 0 1</inkml:trace>
  <inkml:trace contextRef="#ctx0" brushRef="#br6" timeOffset="285285.3174">5508 13989 63,'-22'-19'39,"-8"-3"0,14 13 1,-5-10-26,21 19-5,-3-16-4,17 13-1,9 0-2,8 0-1,8-1-1,11-2-1,3 0-1,6-1-1,5 2-3,-7-8-5,16 15-14,-25-12-13,9 9 0,-19-9-1,0 12 2</inkml:trace>
  <inkml:trace contextRef="#ctx0" brushRef="#br6" timeOffset="285668.3393">6138 13815 73,'0'0'40,"-18"-14"-1,4 17 2,-16 3-28,3 4-8,-4 8-1,3 4-1,2 2-2,9 9 1,7-2-2,7-1 0,12-4 0,10-5-1,9-8 1,9-6-1,2-10 2,3-10-1,-2-4 2,-5-5-1,-7-6 0,-9-1 0,-9-2-1,-13 0 1,-8 5-2,-7-3-2,-3 8-2,-8-5-4,10 19-11,-17-11-6,22 22-10,-11-6-4,16 12 0,-4-3 1</inkml:trace>
  <inkml:trace contextRef="#ctx0" brushRef="#br6" timeOffset="286139.3662">7445 13438 81,'-4'-22'40,"4"8"-2,-14-15-11,4 13-19,-7-7-3,-2 6-2,-1 2 0,-3 11-1,-6 11-1,0 18 1,-3 17-1,-2 17 1,-2 12-1,2 12 0,3 4-1,4 3 1,10-2-2,8-13-2,9-9-3,6-24-4,23 1-14,-14-31-13,19 1-3,-5-24 0,4-1 0</inkml:trace>
  <inkml:trace contextRef="#ctx0" brushRef="#br6" timeOffset="286479.3856">7138 13820 68,'-20'-4'41,"-3"-5"-2,23 9 1,-16-2-18,16 2-19,14 0-1,8 0 0,5-3-1,6 1 0,7-2 0,3 1-1,1-2 0,3 2 0,-5 0 1,-4 2-1,-6 1 0,-7 1 0,-5 1 0,-6 2 1,-14-4-1,5 17 0,-10-5 0,-4 5 1,0 4-1,-3 4 0,3 3-2,1-1 0,2-1-2,2-7-3,17 3-7,-13-22-10,30-3-10,-8-20-5,12-2-1,-6-16 2</inkml:trace>
  <inkml:trace contextRef="#ctx0" brushRef="#br6" timeOffset="286637.3947">7638 13484 91,'-24'-14'40,"-9"-5"0,14 19 0,-3-2-37,10 2-1,12 0-3,0 0-4,28 12-13,-11-24-15,20 12-6,-3-11-2,12 3 1</inkml:trace>
  <inkml:trace contextRef="#ctx0" brushRef="#br6" timeOffset="286862.4076">7996 13356 99,'-28'24'41,"9"19"1,-9-12-10,5 21-28,4 4-1,4 10-1,-3 5-1,6 3-1,6-2 0,5-12-3,9-5-1,4-18-4,20-7-12,-6-36-14,16-7-5,4-26-3,10-7 4</inkml:trace>
  <inkml:trace contextRef="#ctx0" brushRef="#br6" timeOffset="287028.4171">8366 13338 89,'-14'-9'39,"5"31"1,-20 12 0,13 22-34,-11 9-3,2 8-1,7 2-2,3-3-4,17 4-15,-11-29-15,22 3-6,-2-21-2,12-5 0</inkml:trace>
  <inkml:trace contextRef="#ctx0" brushRef="#br6" timeOffset="287455.4415">9202 13464 77,'13'-11'41,"-13"11"-1,0 0 1,-15 20-34,9 10-3,-2 8-1,2 11 0,1 5-2,3 9 0,1 1-1,0 0 0,-2 0-1,1-9-2,2-3-3,-8-18-7,15 5-20,-13-28-6,6-11-3,0 0 3</inkml:trace>
  <inkml:trace contextRef="#ctx0" brushRef="#br6" timeOffset="287646.4524">9019 13822 89,'-13'-7'41,"1"-6"1,12 13-1,11-21-36,22 2-3,11-6-1,11-6-1,14-2-3,0-11-3,12 15-14,-14-13-20,5 9 0,-17-7-1,0 8 1</inkml:trace>
  <inkml:trace contextRef="#ctx0" brushRef="#br6" timeOffset="287980.4715">9715 13180 86,'0'0'39,"-28"21"0,10 12 3,-2 7-37,2 18-1,-6 5 0,1 12-1,-3 4 0,3 3 0,-1-4-2,6-7 1,2-10-2,5-11 0,5-12 0,9-14-1,-3-24 1,24 7 1,-2-16-1,1-11 0,0-3 0,3-2 1,-2-3 0,-5 4 0,-1 4-1,-5 6 0,-3 5-1,-10 9 0,17 4-2,-17-4-2,19 32-7,-19-32-9,27 38-10,-13-21-10,13 8-2,-7-14 2</inkml:trace>
  <inkml:trace contextRef="#ctx0" brushRef="#br6" timeOffset="288372.4939">10003 13705 89,'0'0'40,"-13"15"1,22-1-1,-2-1-34,14-5-2,4-8-1,12-4-1,5-7 0,6-8-1,-2-4 0,-3-3 0,-6-7-1,-6 0 0,-12 1 1,-12 1-2,-12 5 1,-10 9 0,-12 10 0,-5 7 0,-6 15 0,-3 11 0,2 13 0,2 6 1,6 4-1,8 2 1,14-6-2,11-4 0,19-5-2,8-16-4,29 3-12,0-29-8,36 5-14,5-19-1,22 1 1,11-22 0</inkml:trace>
  <inkml:trace contextRef="#ctx0" brushRef="#br6" timeOffset="289386.5519">11541 13494 67,'-6'-22'40,"6"22"0,-15-16 1,15 16-25,-25 4-12,6 11 0,-8 2-1,1 14 0,0 6-2,0 3 1,6 3-2,5 0 1,10-5-2,10-6-1,18-7-2,9-16-2,15-6-1,1-17-4,20-1-2,-9-21-4,13 11 3,-18-18 4,0 10 5,-15-4 3,-14 3 4,-8 11 3,-21-3 5,4 26 3,-29-20 0,10 27-3,-12 1-2,6 13-1,-4 1-2,3 12 0,6 6-1,4 5 0,4 0-1,7 1-1,8-7-1,10-4 1,3-8-1,11-8 0,2-12-1,1-9 0,6-7 0,-2-8 0,-2-8 0,-8-4-1,-6-7 1,-3-1 0,-8-2-1,-3 2 1,0-1 0,0 3-1,2 4 1,5 2 1,5 6-1,8 5 1,4 4-1,4 7 2,-1 6-1,1 6 0,-7 6 0,-1 9 0,-9 6 0,-11 6 0,-6 7 0,-10 3-1,-6 1 0,-3-2 1,1-4-1,1-4 0,1-9 0,6-9 0,12-15 0,0 0 0,12-24-1,7-4 1,9-7 0,1 0 0,0-6 0,5 8 0,-4 3 0,-4 9 0,-3 13 0,-6 13 1,-5 8-1,-4 10-1,0 7 1,-2-1-2,6 5-2,-2-10-4,13 5-7,-9-32-5,22 13-6,-9-38-4,25 4-9,-6-20-1,9-2 2</inkml:trace>
  <inkml:trace contextRef="#ctx0" brushRef="#br6" timeOffset="289573.5626">12895 13136 95,'-15'13'40,"-13"5"1,8 21-3,-8 9-33,4 11-2,-2 8-1,5 4-2,2 6-2,2-9-2,11 3-4,-12-22-11,21 11-16,-11-26-5,9-4 0,-1-30 0</inkml:trace>
  <inkml:trace contextRef="#ctx0" brushRef="#br6" timeOffset="289776.5742">12622 13532 101,'-11'-6'42,"-7"-4"0,18 10-2,-11 13-35,11-13-3,23 0-2,2-1-1,8-1-1,13-4-2,16 6-5,1-14-9,26 17-12,-6-13-10,17 6 0,0-7-1,13 6 2</inkml:trace>
  <inkml:trace contextRef="#ctx0" brushRef="#br6" timeOffset="290315.6051">13591 13455 56,'-16'-19'37,"-2"10"0,-17-6-1,8 15-21,-20-8-5,6 13-3,-6-2-1,3 11-2,1 2 0,4 12-1,7 2 0,7 7-1,1-1 0,10 3-1,9-3 1,5-4-1,5-6 0,14-7 0,5-10-1,9-9 1,0-13 0,9-6-1,4-7 1,-2-6-1,3-4 0,-3-2 0,-6 4 0,-2 0 0,-11 9 0,-3 4 0,-11 13 0,-11 8 0,2 10 0,-12 15 0,-3 10-1,-4 8 1,0 7-2,3-2-1,11 5-1,2-14-3,21 3-8,-5-32-5,29 7-7,-8-33-7,16 0-4,-5-16 0,10-5 3</inkml:trace>
  <inkml:trace contextRef="#ctx0" brushRef="#br6" timeOffset="290483.6147">14008 13418 94,'-9'-24'38,"9"24"1,-24-13 0,10 28-35,-5 6-2,4 16 0,-2 9-1,2 6-2,1 3-2,5-6-3,11 8-14,-11-26-15,18 1-3,-9-32-2,32 6 1</inkml:trace>
  <inkml:trace contextRef="#ctx0" brushRef="#br6" timeOffset="290956.6417">14103 13234 87,'-4'-13'40,"-6"-2"0,10 15 0,0 0-28,18 18-10,-2-6 0,2 4-1,3 5 0,-1 3 0,-6 5 0,-5 5 0,-10 4 0,-6 6 0,-4 0 0,-7 6 1,-2-3-2,3-7 1,-1-1 0,7-9-1,5-6 0,6-24 0,0 0 0,26-13 0,-3-11 0,6-6 0,2-6 0,4-4 0,0 0 1,1 3-1,-9 7 0,0 5 0,-7 8 0,-5 8 0,-2 13 0,-9 11 0,-4 7-1,-3 9 1,-2 8-1,5 3 0,0 3-2,5-6-1,9-2-1,1-10-2,17-3-3,-6-25-7,25 9-5,-19-30-3,19 8-5,-17-17-8,3 2 3,-14-9 1</inkml:trace>
  <inkml:trace contextRef="#ctx0" brushRef="#br6" timeOffset="291550.6757">14729 13510 89,'-14'13'38,"14"12"0,-5-9 1,10 2-34,5-7-1,3-4-1,7-8-1,4-6 0,5-8-1,3-8 0,6-3 1,-5-6-2,1 1 0,-5-3 1,-6-2-1,-6 4 0,-11 1 0,-6 6 0,-12 8 0,-8 7 1,-6 8-1,-5 11 0,0 10 0,-4 9 1,6 5-1,3 4 0,8 4 0,5-2 0,11-6 1,8-2-1,7-9 0,12-8 1,7-9-1,12-6 1,4-6-1,4-3 0,0-2 1,5 2-1,-11 0 0,-3 9 0,-11 3 0,-12 12 0,-8 6 0,-10 5 0,-7 3 0,-4 3-1,-2 0 1,-1-4 0,1-4 0,2-7 0,9-16 1,0 0-1,0 0 1,-1-29 0,11-2 0,2-4-1,5-6 1,2-3-1,1 1 0,-2 3 0,-2 5-1,1 8-2,-1 12-3,-3-5-5,13 25-6,-10-17-5,28 27-4,-10-20-5,32 13-9,5-8 1,23 2 3</inkml:trace>
  <inkml:trace contextRef="#ctx0" brushRef="#br6" timeOffset="292006.7018">16639 13050 94,'-17'-19'38,"4"9"1,-9-5-12,2 15-25,-3 8 1,-1 13 0,-5 16-1,-3 10-1,0 13 1,3 11-1,2 1 0,7 4-2,14-2-1,12-10-3,17-6-5,5-24-12,29-1-16,1-20 0,14-7-1,-7-22 2</inkml:trace>
  <inkml:trace contextRef="#ctx0" brushRef="#br6" timeOffset="292819.7483">16791 13344 63,'-26'1'38,"16"13"0,10-14 2,2 20-23,16-13-12,17 2-1,6-8-1,11 0 0,1-5-1,4-4 0,-7-3-1,-5-3 0,-10-2-1,-12 0 2,-11-4-2,-10 0 2,-11-2-2,-7 2 1,-6 2 0,-6 3 0,-5 9-1,-4 6 0,-1 9 0,1 9-1,-1 7 1,9 9 0,8 6 0,8 0-1,14-3 1,15-1-2,16-7 0,9-8-2,20-2-1,6-16-3,16 7-8,-11-25-7,18 10-8,-20-18-6,5 6 0,-18-13 3,-3 2 30,-16 5 6,-20-12 10,-1 19 9,-26-15 8,3 18 10,-20-6-2,3 18 3,-19-3-31,7 12-4,-7 8-2,4 6-1,2 8 0,5 4-1,4 3 1,11-4-2,9-1 1,14-5 0,9-10-1,11-9 1,7-10-1,5-12 0,4-6 0,0-5 0,-4-5 1,-1-1-2,-4 2 2,-7 1-2,-4 8 1,-5 8 0,-4 10 0,-6 11-1,-3 16 1,-9 16-1,-5 16 1,-4 15-1,-7 9 0,-6 10 2,-3 3-2,-4-3 1,-6-6-1,2-13 1,3-15 0,1-17-1,1-16 1,5-16-2,5-11 1,1-13-1,6-6-2,-1-21-8,18 9-6,-13-25-4,23 15-6,-13-21-11,16 4 0,-6-6 0</inkml:trace>
  <inkml:trace contextRef="#ctx0" brushRef="#br6" timeOffset="293810.805">18826 13392 68,'0'0'37,"-31"-17"0,9 19-1,-15-4-29,7 13-1,-7-3 0,2 8-1,-1 1-2,8 7 1,0-2-2,13 6 0,4-5 0,13-1-1,10-4 0,11-6 0,10-7 0,12-7-1,3-6 1,5-8-1,-1 0 0,-4-5 1,-8 1-1,-9 1 1,-14 5-1,-17 14 0,10-11 1,-10 11-1,-11 17 0,1 5 0,1 8-1,2 2 1,6 7-3,6-2-1,13 3-4,1-23-11,26 12-10,-4-27-9,15-1-2,5-22 2</inkml:trace>
  <inkml:trace contextRef="#ctx0" brushRef="#br6" timeOffset="294441.8411">19940 13057 79,'0'0'38,"0"0"-1,-13 4 1,-8 7-31,6 11-3,-6 5 0,6 8-1,0 6-1,2 5 0,4 0-1,4 0 0,4-1 0,2-2-1,3-8 1,4-5 0,-3-5-1,4-6 1,-4-8-1,-5-11 0,12 9 0,-12-9 1,13-12-1,-9 2 0,6-5 0,0-1 0,3 1 0,2-1 0,2 2 0,2 5 0,0 2 0,1 5 0,-1 7 0,-2 5 0,-5 2 0,-2 3 0,-7 6 0,-3 0 0,-9-3 1,-6 0-1,-8-4 0,-4-3 0,-3-6-1,-1-7 0,5-6-2,3-7-1,9-1-1,9-11-2,16 14-6,-2-19-8,25 23-7,-7-10-8,13 10 0,-5 1 1</inkml:trace>
  <inkml:trace contextRef="#ctx0" brushRef="#br6" timeOffset="294854.8647">20288 13420 55,'17'-2'35,"-12"-10"1,-5 12 0,2-18-13,-2 18-14,-14-9-2,3 10-2,-9 1 0,-1 10-1,-3 3-1,-4 8 0,5 2-1,-1 8 0,1-2 0,5 0-1,8 0 0,5-6 0,13-5-1,8-7 1,10-12-1,9-9 0,4-6 0,5-7 0,1-7 1,-4-3-1,-8 0 0,-1-1 0,-13 4 0,-4 6 0,-8 4 0,-4 7 0,-3 11 0,0 0-1,-6 19 1,2 2-1,3 9-1,2 1-1,4 7-2,0-9-3,14 8-9,-6-29-4,25 11-6,-9-33-6,18 3-6,-2-25 2,12-3 1</inkml:trace>
  <inkml:trace contextRef="#ctx0" brushRef="#br6" timeOffset="295065.8768">21058 12982 98,'-11'29'38,"-16"6"0,7 26-1,-6 2-32,-3 10-2,6 1-2,3 2 0,4-8-3,6-8-1,13-10-3,1-22-4,23 2-12,-8-33-15,20-4-1,-2-23 0,11-4 2</inkml:trace>
  <inkml:trace contextRef="#ctx0" brushRef="#br6" timeOffset="295246.8871">21354 13073 86,'-3'-19'38,"3"19"2,-11 24-2,2 16-22,-13 7-12,5 10-2,-4 2-1,6-2-3,2 6-4,-4-19-10,18 11-11,-10-27-13,10 4 1,-1-19-1,13 3 1</inkml:trace>
  <inkml:trace contextRef="#ctx0" brushRef="#br6" timeOffset="296357.9507">21729 13345 62,'0'0'38,"-5"-24"0,5 24 0,-15-17-18,4 18-14,-10 6-2,-2 9 1,-5 9-2,1 8 1,0 4-2,6 4 0,6 0 0,8-1 0,9-6-1,13-7-1,12-10 1,7-9-1,12-10 0,0-11 0,3-4 0,-7-8 0,-4-6 0,-10-1-1,-11-2 1,-8 0-1,-11 0 1,-6 5-1,-3 4 1,-3 0-1,3 9 0,3 5 1,8 11 0,0 0 0,10-1 0,7 10 0,8 0 0,4 0 1,3 3-1,2-1 1,0-1-1,-1-2 1,-2-3 0,2-1 0,-6-3-1,-1-2 1,-3-3 0,-3 0-1,-3 0 0,-4 1 1,-13 3-1,0 0 0,0 0 1,-12 24-2,-6-2 2,-5 7-1,-3 4 0,1 6 0,3 2 0,6-1 0,8-6 0,8-6 0,12-10 0,6-10 1,10-12-1,5-10 0,1-9 0,2-5 0,-2-9 0,-2-5 1,-7 1-2,-6-2 1,-5 1 0,-6 7 0,-3 5 0,-4 6 0,-2 5 0,-2 10 0,3 9 0,0 0 0,0 0 0,18 13 0,-2-3 0,4-1 0,6-3 1,4 1 0,0-3-1,-2 2 1,-2 0 0,-4 4-1,-4 1 1,-9 4 0,-6 3-1,-7 6 0,-8 3 1,-2 1-1,-2-1 0,0-4 0,2-1 0,6-8 0,8-14 0,0 0 0,29-13 0,-1-9 0,9-5 0,4-5 0,3-3 0,5 3 0,-7 4 0,-4 5 1,-10 10-1,-9 11 0,-19 2-1,7 23 1,-14 1-2,-6 0 0,1 9-3,0-9-4,16 5-4,-4-29-4,21 27-3,-5-36-2,23 12-1,-10-27-2,25 8-4,-17-14 1,4-4 0</inkml:trace>
  <inkml:trace contextRef="#ctx0" brushRef="#br6" timeOffset="296679.9691">23298 12780 99,'27'31'40,"-14"-9"0,11 12 0,-5-7-32,8 13-3,2 0-1,3 5-1,-3 2-2,2 4 1,-5 1-1,-2 1-1,-11 0 0,-9 7 0,-9-5 0,-13 6 0,-5-3-1,-7-5 0,-4-3-1,-5-9-4,15-3-7,-2-25-5,26 11-4,-7-35-3,34 10-5,-9-29-5,24 10-5,-3-10 6</inkml:trace>
  <inkml:trace contextRef="#ctx0" brushRef="#br6" timeOffset="296816.9769">23622 13559 117,'-23'8'40,"8"1"1,-10-14-2,3 2-37,22 3-5,-11-19-6,22 17-8,-7-17-7,21 17-7,-7-10-10,13 7-2,-3-6 0</inkml:trace>
  <inkml:trace contextRef="#ctx0" brushRef="#br7" timeOffset="301263.2312">965 14854 22,'0'0'27,"0"0"0,0 0-12,-3-15-7,3 15-6,0 0-3,0 0-6,0 0-10,0 0-7,4 12-3</inkml:trace>
  <inkml:trace contextRef="#ctx0" brushRef="#br7" timeOffset="302443.2987">998 14858 10,'0'0'28,"0"0"-1,-2-16 3,2 16-23,0 0 0,3-10 1,-3 10-1,0 0 1,-4-12-2,4 12 0,0 0 0,0 0 1,0 0-3,0 0 1,9-10-1,-9 10-2,5 11 0,-2 2 0,-6 8-1,-2 4-2,-5 11 2,-8 4-1,-1 10 1,-7 5 0,-4 2 0,-3 4 1,6-3-1,1-4 1,8-6-1,7-7 0,9-10 0,13-9 0,14-13-1,12-9 0,10-9 0,8-4 0,4-3-1,2-4-1,2 4-1,-9-6-5,4 14-29,-21-6 1,2 13-1,-15-7 1</inkml:trace>
  <inkml:trace contextRef="#ctx0" brushRef="#br7" timeOffset="302675.312">1540 15082 63,'0'0'37,"-22"-12"-1,22 12 0,-21 18-33,10 4 0,-1 5-1,2 10-1,4 5 0,1-1-2,4 3-1,2-7-1,12-1-7,-7-20-24,17-6-1,-1-21-1,11-7 0</inkml:trace>
  <inkml:trace contextRef="#ctx0" brushRef="#br7" timeOffset="302827.3207">1584 14825 75,'-33'-29'35,"13"16"0,-2-4-14,22 17-19,0 0-8,14 0-27,18 13-1,2-5-3,16 8 2</inkml:trace>
  <inkml:trace contextRef="#ctx0" brushRef="#br7" timeOffset="303246.3447">2078 14939 39,'-15'10'34,"-10"-11"3,-1 12-2,-10-1-28,2 10-1,-7 3 1,4 14 0,-3 3-2,9 7 0,4-2-2,13-1 1,12-7-2,11-9 0,16-17 0,13-14 0,10-16-1,6-8-1,4-9 1,-5-3 0,-1-2-1,-12 4 0,-8 13 0,-10 9 0,-22 15-1,8 20 1,-21 17 0,-9 15 0,-7 14 0,-5 15-1,-7 11 1,1 1 0,1-2 0,10-13 0,10-16 1,13-15-2,14-26 1,15-22-1,13-19-1,12-23-3,11-7-4,-6-22-20,14 9-9,-14-14-1,8 16 0</inkml:trace>
  <inkml:trace contextRef="#ctx0" brushRef="#br7" timeOffset="303673.3691">2679 14969 61,'-3'-16'40,"3"16"-2,-18 2 1,8 11-30,-8 5-5,1 11-1,-5 6 0,6 5-1,1 0-1,5 3 0,10-6 0,7-6 0,10-9-1,6-9 0,8-14 0,8-7 0,2-12 0,-2-7-1,0-3 1,-8-4 0,-1-1 0,-9 3-1,-3 4 1,-9 6 0,-5 9 0,-4 13 0,0 0 0,-9 13-1,2 13 0,1 7 0,2 10-1,1 2-1,7 3 0,3-7-2,10 0-4,3-21-7,21-1-21,0-21 0,18-5 0,-2-22 0</inkml:trace>
  <inkml:trace contextRef="#ctx0" brushRef="#br7" timeOffset="303847.379">3456 14991 48,'-26'17'37,"12"17"-1,-9 3 0,9 13-28,-5 3-1,12 2-3,0-4-2,8-7-2,9-3-5,-2-31-25,17-2-6,-6-23-2,12-7 1</inkml:trace>
  <inkml:trace contextRef="#ctx0" brushRef="#br7" timeOffset="303990.3872">3529 14767 54,'-21'-33'39,"10"18"-3,-2 3-3,13 12-33,0 0-35,9 12-2,12 7-1,2-1 0</inkml:trace>
  <inkml:trace contextRef="#ctx0" brushRef="#br7" timeOffset="304387.4099">4071 15009 37,'-25'8'37,"-18"-9"1,6 13-1,-16-11-26,12 15-1,-4-2-3,8 10-2,3-1-1,11 5 0,9-3-2,13-3 0,12-8-1,9-7 0,12-12 0,11-7 0,4-15-1,6-5 0,-1-10 1,-1-3-1,-5-2 0,-7-5 0,-8 5 2,-5-2 0,-9 8 0,-5 8 0,-6 9-1,-5 14 1,-1 10-2,-12 19 0,3 12-3,-5 11-1,2 15-1,-2-6-4,17 18-14,-13-22-17,28 6 2,-1-21-2,16-3 2</inkml:trace>
  <inkml:trace contextRef="#ctx0" brushRef="#br7" timeOffset="304696.4276">4504 14899 54,'-18'10'38,"-8"-3"-1,13 14 0,-3-3-29,11 5-3,1-7-1,9 1-1,6-8 0,8-6-1,4-4 1,5-1-2,-1-4 1,1 0-1,-6 6 0,-4 9 0,-6 4 0,-11 10 0,-8 6 0,-7 9-1,-1 0 0,-5 0-2,2 1-3,-4-14-8,17 7-19,-11-23-7,16-9-2,0 0 0</inkml:trace>
  <inkml:trace contextRef="#ctx0" brushRef="#br7" timeOffset="305530.4753">5620 14968 44,'-14'-17'37,"5"10"1,-16-4-1,1 14-30,-11-2 0,1 11-2,-5 5-2,3 7 0,0 1 0,7 12-1,4-1 0,9 4 0,6-2 0,13 1 0,5-10-1,12-3 0,8-10 0,5-13 0,5-11 0,2-10 0,2-8 0,-2-7-1,-3-7 1,-6 0-1,-7-2 0,-6 4 0,-3 4 0,-5 6 0,-7 9 0,-2 8 0,-1 11 0,-3 17 0,-1 5-1,0 11 1,0 7-2,4 2 0,5 3-2,3-6-1,16-2-6,-7-22-17,22 3-10,-8-21-1,19 1 1</inkml:trace>
  <inkml:trace contextRef="#ctx0" brushRef="#br7" timeOffset="305853.4938">6027 15038 59,'-14'-15'39,"14"15"-1,-22-3 1,16 14-31,-4 0-5,4 11 0,1 1-1,1 8 0,-1-4 0,6 5-1,0-6 0,4-4 0,0-6 1,5-10-1,4-12 0,4-10-1,0-5 1,2-4 0,2-6-1,-2-2 1,-1 2-1,-4 6 0,0 5-1,-5 11 1,-10 9-1,16-1 1,-9 11-2,-2 6-1,12 10-2,-5-8-8,21 18-15,-10-17-11,14 8-1,-1-15 0</inkml:trace>
  <inkml:trace contextRef="#ctx0" brushRef="#br7" timeOffset="306243.5161">6620 14990 57,'-19'-23'38,"4"13"-1,-11 0 2,12 17-34,-11 5 0,2 13-1,-1 7-1,4 9 0,2-1-1,6 1 0,9-8 0,14-10 0,7-15 0,5-13 0,9-14 0,5-15-1,2-7 0,2-11 0,-5-5 0,-2-5 0,-4 1 1,-2 3 0,-9 4-1,-5 9 1,-4 9 0,-6 14 0,-4 22-3,-13 10 2,2 18-3,-8 15-1,1 14-2,-2 1-1,12 20-10,-11-22-12,30 13-10,-3-19-4,20 1 2,5-17 0</inkml:trace>
  <inkml:trace contextRef="#ctx0" brushRef="#br7" timeOffset="306971.5577">7808 14876 67,'-11'-8'40,"-16"-4"-1,4 12 0,-9-2-37,2 6 0,-4 9 1,2 7-1,-2 7 0,7 7 0,8-3 0,7 2 0,7-5 0,10-6 0,7-7-1,7-6 1,7-11-1,2-12 0,1-3 0,3-6-1,-3-5 1,-1 3-1,-4-7 0,-4 2 0,-2 5 0,-4 3 0,-3 5 0,-7 6-1,-4 11 1,8 11 0,-8 13 0,-2 13 0,0 15 0,-1 12 0,-1 9 0,-4 9 1,2-2-1,-6-2 1,0-8-1,-7-6-1,-5-14 1,-1-13 0,-4-14-1,-2-12-1,1-12 0,1-13-1,8-8-2,5-17-5,25 9-13,-8-22-14,24 8-2,3-11-2,17 9 2</inkml:trace>
  <inkml:trace contextRef="#ctx0" brushRef="#br7" timeOffset="307385.5814">8392 14898 64,'-4'-11'40,"-23"-6"-2,3 16 2,-20 0-32,5 12-2,-5 4-2,0 14 1,-2 4-2,4 8 0,8 0-2,6 4 1,9-6-1,16-7 1,12-13-1,14-14 0,15-12 0,10-14-1,10-8 1,1-9 0,-1-2 0,-6-4-1,-7 6 0,-12 2 0,-10 11 0,-12 6 0,-11 19 0,0 0 0,-11 3-1,-2 16 0,1 9-2,2 3 0,8 6-4,-1-5-2,22 11-8,-10-26-11,31 11-8,-6-23-5,20-2 2,-2-18 1</inkml:trace>
  <inkml:trace contextRef="#ctx0" brushRef="#br7" timeOffset="307700.5994">8917 14828 73,'-29'3'40,"9"13"-1,-7-7 1,10 9-35,5-1-1,8 1 0,4-3-1,7-1-1,6-3 0,5-3 0,2-3-1,1-1 1,0-2-2,-1 4 1,-7 1 0,-1 3 0,-5 6 0,-7 6 0,-8 2-1,1 3 1,-5 0-2,1 0 0,0 1-1,-1-9-2,7 2-5,5-21-10,5 11-12,-5-20-10,16 2-1,-3-15 1</inkml:trace>
  <inkml:trace contextRef="#ctx0" brushRef="#br7" timeOffset="308135.6243">9139 14954 78,'0'0'41,"0"0"-1,0 0 0,17 6-37,5-4-1,2-1 1,8 2-1,6-3 0,7-3 0,1-1-1,2-8 1,-3 1-1,-1-7 0,-7-2 0,-7-4-1,-12 3 1,-13 0-1,-8 1 1,-11 3-1,-9 10-1,-6 6 2,-8 7-2,1 12 1,-4 9 0,4 8-1,3 6 1,8 2-1,12 0-2,9-1 0,17-8-1,15-7-2,20-3-5,7-27-12,29 4-16,2-17-1,15 2 1,-6-16 1</inkml:trace>
  <inkml:trace contextRef="#ctx0" brushRef="#br7" timeOffset="308510.6458">10109 14781 26,'-25'-9'37,"8"4"1,-1-3 1,18 8-19,-36 11-3,20 8-4,-14-4-5,5 13-2,-3-5-2,5 7-1,4-5-1,9-2 0,12-4-1,13-7 1,11-6-2,9-5 1,8-1 0,7-1 0,-2-1 0,-5 2 0,-6 6-1,-10 4 1,-16 7 0,-8 6-1,-13 5 0,-8 2 0,-8 3 0,-4 0-2,1-2 0,0-9-3,9 4-3,-7-23-11,26 13-12,-10-22-10,11 6-1,12-27 1</inkml:trace>
  <inkml:trace contextRef="#ctx0" brushRef="#br7" timeOffset="309443.6991">11473 14828 59,'-34'-1'39,"-7"-2"0,2 10 0,-6 0-33,8 10 0,-4 5-1,6 12-1,1 1 0,11 3 0,6 1-1,9-2-1,7-7 1,11-5-2,9-12 1,9-11-1,7-8-1,4-8 1,2-11 0,1-5-1,-1-4 0,-3-4 0,-5 1 0,-8 2 0,-8 3 0,-5 7 0,-5 6 0,-7 9 0,0 10 1,-14 4-1,6 13-1,-1 7 1,1 8-1,2 3 0,9 2-1,2-3-1,13-1 0,6-9-2,10-7 0,3-9-1,11-7 0,-5-15 0,3-1 3,-7-6 1,-6-5 1,-5 1 1,-10 1 2,-8 0 0,-8 4 2,-2 7-1,0 13 0,-12-8-1,12 8 0,-18 25 1,8 1-1,4 6 0,-4 4 0,3 3 0,-2-1 0,4-2 0,0-7-1,5-6 1,0-23 0,7 10 0,0-22-1,6-9 0,7-12 0,0-7-1,1-5 1,2-6-1,1 3-1,0 3 1,-2 3-2,-1 9 0,2 9-2,-5 1-4,12 20-9,-16-9-10,22 21-9,-13-7-4,13 11 0,-7-7 2</inkml:trace>
  <inkml:trace contextRef="#ctx0" brushRef="#br7" timeOffset="309826.721">12281 14862 62,'-10'24'39,"-4"-6"0,14 10 1,1-7-27,15 1-8,4-10-1,10-5-1,6-9-1,3-7 0,3-7-1,-5-10-1,-1-2 1,-6-5-1,-9-3 1,-8 3 0,-8-2 0,-8 9 0,-7 3 0,-6 10 0,-10 12 0,-2 8 0,-3 17-1,-5 10 0,-2 8 1,4 8-2,5 2 2,6-5-2,14-3 0,13-8-1,19-9-3,10-21-10,34 10-11,1-33-12,29 2-2,6-16-2,25-2 1</inkml:trace>
  <inkml:trace contextRef="#ctx0" brushRef="#br7" timeOffset="310314.749">13934 14795 44,'-1'-12'37,"1"12"0,-16-8 1,2 13-26,-17-5-1,2 11-3,-13 2-2,0 12-1,-2 3-1,3 10 0,2 0-2,10 3 0,7-3-2,17-4 0,17-7-2,14-8-2,20-7-2,6-16-6,27 6-22,-8-22-4,16 4-2,-12-15 3</inkml:trace>
  <inkml:trace contextRef="#ctx0" brushRef="#br7" timeOffset="310675.7696">14286 14818 69,'-31'-5'38,"8"11"-2,-12-5 2,6 11-32,-3-1-2,4 15 0,-5 1 0,9 6 0,0 4-1,6-1 0,8-2-1,10-4 0,9-8-1,10-12-1,14-13 0,4-12 1,13-8-1,0-10 0,-1-4 1,-4-3-1,-7 0 0,-5 2 1,-13 7-1,-6 6 0,-7 7 1,-7 18-1,0 0 0,-18 2 0,6 17-1,3 6 0,4 6-2,4 0-1,9 7-5,-5-15-8,27 11-12,-14-24-10,21 2-1,-5-23 2</inkml:trace>
  <inkml:trace contextRef="#ctx0" brushRef="#br7" timeOffset="310900.7825">14967 14313 87,'-4'17'39,"-16"10"-1,4 28 2,-8 10-36,0 12-2,-1 4 0,1 3-3,5-6 0,5-7-3,8-10 0,3-20-8,21-5-16,-6-30-10,19-6 0,2-26-1</inkml:trace>
  <inkml:trace contextRef="#ctx0" brushRef="#br7" timeOffset="311088.7932">15291 14274 89,'7'-20'39,"-18"14"0,2 39 1,-14 17-34,-3 15-2,0 10-3,-2 1-3,3 1 0,3-8-5,17 2-11,-14-27-21,19-3-1,-8-21-2,16-2 1</inkml:trace>
  <inkml:trace contextRef="#ctx0" brushRef="#br7" timeOffset="311614.8233">15391 14816 74,'-12'2'41,"15"8"-2,-3-10 0,15 1-35,5-4-1,15-2-1,3-8 0,9-2 1,3-6-1,2-2 1,-3-6-2,-5 0 1,-10-1 0,-7 1 0,-13 3-1,-10 0-1,-11 7 0,-8 4 1,-10 9-1,-7 9 0,-5 10 1,-5 11-1,3 10 0,2 6-1,3 4 1,11 2-1,9-1 0,16-6-2,20-5 0,15-13-2,30-6-1,7-20-7,35 10-14,-9-27-11,27 4-1,-5-14-1,9 0 3</inkml:trace>
  <inkml:trace contextRef="#ctx0" brushRef="#br7" timeOffset="312102.8512">16539 14640 54,'14'-12'37,"-9"-3"0,9 11 0,-19-10-27,5 14-1,-15-13-2,-1 11-2,-11 1 0,-3 8-1,-3 2-1,-1 11 0,0 3-1,2 8-1,1 3 1,9 5-2,4-3 1,10-3-1,10-9 0,14-9 0,15-12 0,13-16 1,13-15 0,9-12 1,9-14-1,0-7 0,-3-11 0,0-3 1,-8-5-1,-16 2 0,-15 5 0,-9 5-2,-17 10 1,-8 17 1,-11 17-1,-10 22 0,-6 26-1,-6 22 1,0 22 0,-6 13-1,11 13-2,4-4-5,16 6-6,2-21-6,30 7-8,-8-34-6,34 0-8,2-23 1</inkml:trace>
  <inkml:trace contextRef="#ctx0" brushRef="#br7" timeOffset="312605.88">18282 14306 63,'1'-33'37,"2"3"-1,-13-11 1,8 8-29,-17-6-2,-1 6-1,-7 1-1,-4 16 0,-9 7 0,-3 17 0,-6 14-1,1 20 0,-3 15 0,4 14-1,6 12 0,7 7-1,5-1-1,13-1-2,9-4 0,9-14-3,10-8-1,-3-14-3,15-2-8,-12-29-15,9 4-6,-21-21 0,23 1 0</inkml:trace>
  <inkml:trace contextRef="#ctx0" brushRef="#br7" timeOffset="312801.8912">17668 14663 91,'0'0'40,"7"-12"1,10 16-1,2-5-37,6 1-1,2-3-1,5-1-2,6 2-3,4-12-4,15 11-16,-10-18-16,19 5 2,-4-14-3,13 6 3</inkml:trace>
  <inkml:trace contextRef="#ctx0" brushRef="#br7" timeOffset="313162.9119">18592 14061 70,'0'0'37,"-25"9"0,13 11 1,-7 3-33,0 18-1,-6 11 0,3 12 0,-5 11-2,-2 7 2,1 1-3,-1 1 0,9-5-2,8-12-1,12-12-2,4-19-4,24-5-10,-4-30-21,25-3 2,-6-24-2,14-3 4</inkml:trace>
  <inkml:trace contextRef="#ctx0" brushRef="#br7" timeOffset="313514.932">18682 14504 73,'-13'13'38,"-11"0"-1,13 14 2,-11 4-27,11 6-7,-1 3-1,2 5-2,2 0 0,5-3-1,0-4 1,8-5-2,4-13 0,12-13 0,8-11 0,9-14 0,4-8 0,3-9 1,5-7 0,-4-2 0,-3 0 0,-3 4 0,-11 5-1,-6 8 2,-8 12-2,-15 15 0,9 2 0,-10 11-1,-5 14-1,-1 1 0,1 6-2,-2-3-2,11 5-3,-8-19-7,21 9-14,-16-26-8,28 7-1,-13-23 0</inkml:trace>
  <inkml:trace contextRef="#ctx0" brushRef="#br7" timeOffset="313710.9432">19236 14542 81,'5'-13'37,"-5"13"0,0 13 0,0 8-31,-6 7-4,1 5 0,1 6-1,0 2-2,0 1-1,0-5-2,6 0-3,-4-21-11,14 5-19,-12-21-1,28-4 0,-13-20 1</inkml:trace>
  <inkml:trace contextRef="#ctx0" brushRef="#br7" timeOffset="313860.9518">19437 14113 79,'-14'-10'37,"-9"7"-2,4 5-13,-2 13-56,5-5-2,16 8-1,-4-8-1</inkml:trace>
  <inkml:trace contextRef="#ctx0" brushRef="#br7" timeOffset="314379.9815">19762 14475 77,'-38'-3'39,"3"15"0,-9-4 1,7 12-35,-6 8-1,1 10 0,3 5-2,7 3 0,10-2 0,15-6-1,12-9 1,20-12-3,18-16 3,8-17-2,17-14 1,6-13 1,1-10-1,-4-7 0,-4-3 0,-12-4 0,-11 4-1,-10 1 0,-14 8 1,-13 7-2,-8 13 1,-7 10 0,-7 18 0,-4 16-1,-4 17 1,-1 16-1,-2 16-1,1 9-1,9 9-4,-5-5-8,24 11-13,-9-21-11,25 0 0,-4-24-2,23-4 2</inkml:trace>
  <inkml:trace contextRef="#ctx0" brushRef="#br7" timeOffset="314693.9994">20210 14494 79,'-26'-13'37,"7"18"0,-9-5-2,11 15-29,0 3-2,6 5-2,4-1 0,10 1 0,2-4 0,8-4-1,3-5 0,4-4 0,1-3 0,0 2 1,-6-3-1,-1 2 0,-14-4-1,8 22 0,-12-6 0,-3 3-2,-2 3 1,-2 1-3,-3 4 0,-3-6-2,9 7-6,-11-19-19,13 9-6,-8-11-1,14-7 1</inkml:trace>
  <inkml:trace contextRef="#ctx0" brushRef="#br7" timeOffset="315499.0455">20992 14231 63,'-5'-18'36,"5"18"0,-4-22 0,4 22-30,0 0-1,0 0 0,-14 25-1,10 11 1,-8 8-2,0 11 0,-3 8-1,0 8 0,1-2-1,5-1-1,1-6 1,7-13-2,1-11 1,6-13-1,3-9 1,4-12-1,2-8 2,-1-6-1,-3-9 0,0-3 2,-3-4-1,0-3 0,1-3 0,-3 0 0,3 2 0,3 2 0,3 6 0,4 6-1,3 5-1,3 10 1,0 9 0,1 7-1,-3 7 0,-6 6 1,-6 3-1,-10 4 0,-12 0 1,-11 1-1,-11-4 0,-10 0 0,-5-6 1,-2-7-2,3-8-1,4-10-1,17-2-6,4-22-12,30 8-15,0-17-1,24 6-1,3-9 3</inkml:trace>
  <inkml:trace contextRef="#ctx0" brushRef="#br7" timeOffset="315858.066">21297 14685 78,'8'22'38,"-8"-22"0,26 21 0,-3-21-34,8-3 0,5-4-1,3-5 0,0 2 0,-2-6-1,-5-2 0,-8-2 0,-7 0 0,-6-2 0,-10 1-1,-2-1 0,-8 3 0,-5-1-1,-3 6 0,-5 6 0,-6 12 0,-5 5 0,0 9 0,-4 12 1,4 5-2,7 4 1,5 0-1,9 1-1,15-6 0,13-5-3,15-4-3,6-18-8,24 13-13,-7-26-11,15 5 0,-6-18 0</inkml:trace>
  <inkml:trace contextRef="#ctx0" brushRef="#br7" timeOffset="316324.0927">22257 14537 54,'-15'-13'37,"15"13"0,-26-22-1,12 17-14,-9-4-17,-2 5-1,-4 2 1,-2 12-1,-4 2 0,3 13-1,-2 4-2,5 10 1,8-1-1,9 3-2,12-4 0,10-2-1,17-8-1,9-8-1,17-10-1,4-15-6,20 7-16,-10-21-11,16 1 0,-9-11 1</inkml:trace>
  <inkml:trace contextRef="#ctx0" brushRef="#br7" timeOffset="316813.1206">22719 14630 50,'19'2'36,"-9"-7"-1,7 5 1,-14-11-23,8 11-3,-14-11-3,3 11-1,-9-14-1,9 14-1,-27-11-1,8 8 0,-7 3-1,-2 7 0,-5 2 0,-5 10-1,-4 5-1,2 7 0,2-1 0,2 2-1,9-3 1,10-2-1,10-7 1,13-9-1,10-9 1,11-10 0,12-8 1,5-8 1,3-3-1,1-4 1,-2-1-1,-8 3 1,-5 3-1,-7 8 1,-9 8-2,-17 10 0,0 0-1,5 23 0,-10 0-2,-4 2-2,4 7 0,-2-6-6,13 12-8,-12-21-12,24 7-6,-18-24-3,31 16 2</inkml:trace>
  <inkml:trace contextRef="#ctx0" brushRef="#br7" timeOffset="317173.1412">23115 14501 68,'11'-6'37,"-11"6"-2,0 0 1,-5 24-27,0 9-2,-9 3-3,0 9-2,0 0 0,0 0-1,4-4 0,5-8-1,5-9 0,9-13 0,4-10 0,10-10 0,5-12 0,3-4 2,4-8-1,1 0 1,-4-3 0,-3 2 0,-2 2-1,-6 6 1,-7 6-1,-7 5-2,-7 15 0,0 0-1,0 0-2,-7 20-3,7 9-10,-18-14-15,17 17-6,-7-12-1,14 6 1</inkml:trace>
  <inkml:trace contextRef="#ctx0" brushRef="#br7" timeOffset="317669.1696">23768 14444 82,'-24'-4'37,"5"13"-1,-10-10-7,1 16-23,-1-3-3,5 7-1,3-5 0,10 1 0,7-5 0,4-10 0,27 14 0,-3-12-1,5-1 1,3 1 0,-3 2 0,-2 3 0,-6 7-1,-12 2 0,-8 9-1,-8 3 0,-11 3-1,-5 0 0,-5 1-1,-1-2-1,6-4-1,0-10-2,10-1-1,13-15-6,0 0-15,18-9-9,12-1 0,-6-13 1</inkml:trace>
  <inkml:trace contextRef="#ctx0" brushRef="#br7" timeOffset="318052.1915">23906 14622 76,'0'0'37,"-1"14"0,1-14 2,4 15-28,-4-15-8,20 16 1,-4-9-2,7 0 0,7-4 0,3-2 0,3-5-1,5-8-1,1-2 1,2-6-1,-3-5 1,-3-2-1,-10-3 0,-6-1 0,-11 2 0,-4 3 0,-11 6 0,-9 5 1,-10 11-1,-10 11 0,-6 13 1,-5 11 0,-2 7-1,2 7 1,6 3-1,8-4-1,15-1 0,12-11 0,18-8-2,10-11-2,16-3-3,-5-22-9,23 12-12,-16-21-9,8 6-2,-15-8 2</inkml:trace>
  <inkml:trace contextRef="#ctx0" brushRef="#br7" timeOffset="318608.2233">23300 14573 57,'0'0'36,"0"0"-1,0 0 1,-9-17-24,9 17-5,10-8-1,3 6-2,-13 2-1,19-9 0,-19 9-1,20-4 0,-20 4 0,11 15 0,-9 0-1,-6 8 0,0 7-1,-2 6-1,-4 7 1,-2-2-2,2 3 0,3-5-1,3-4-3,-1-17-6,21 5-20,-16-23-4,20 4-3,-8-19 1</inkml:trace>
  <inkml:trace contextRef="#ctx0" brushRef="#br7" timeOffset="319403.2688">13197 15706 48,'10'-43'37,"7"7"-2,-8-2 1,6 10-28,-5 1-2,2 19 1,-12 8-3,11 20 0,-16 12 0,2 19 0,-3 12-1,-3 13-2,1 14 0,-5 7-2,5-2 1,-4-1-2,7-10-1,0-13-5,19-2-26,-7-31-4,12-12-2,-3-28 2</inkml:trace>
  <inkml:trace contextRef="#ctx0" brushRef="#br7" timeOffset="319640.2823">13101 15935 73,'-32'0'42,"19"15"-2,13-15 1,0 0-37,27 4-2,11-15 0,13-8-2,14-7 0,5-6 0,12-7-2,2-4-2,0-5-2,1 9-5,-19-13-23,7 16-5,-21-8 1,-1 17 1</inkml:trace>
  <inkml:trace contextRef="#ctx0" brushRef="#br7" timeOffset="320006.3033">13928 15439 66,'-27'6'37,"17"9"0,-8-7 0,8 19-28,-6-4-4,2 13-2,-3 7 0,2 15-1,-8 7 0,3 10-1,-4 10 1,-2 5-1,-2-4 0,6 1 0,2-12 0,7-9-1,8-16 0,10-12 0,10-20 0,8-15 0,12-17 1,5-11 0,3-11-1,0-6 2,-2-2-2,-2-2 1,-8 10-2,-8 6 1,-3 14-1,-8 12 1,-5 16-1,-3 9-2,1 9 0,-5 1-1,8 7-1,-3-7-3,16 7-4,-10-25-14,23 7-11,-8-21-2,13 1 2,-7-16 2</inkml:trace>
  <inkml:trace contextRef="#ctx0" brushRef="#br7" timeOffset="320391.3253">14306 16000 64,'-24'5'38,"24"10"-1,0-15 1,2 23-29,11-11-6,8 2 0,10-6-1,6-2 0,6-7 0,2-8 0,0-8-1,-1-2 0,-3-7 0,-8-2-1,-10-5 1,-11 2-1,-7 2-1,-13 6 1,-13 7-1,-8 7 1,-9 12-1,-9 12 1,0 12 0,-2 10 1,3 7 0,10 6 0,7 2-1,15-2 0,14-5 0,16-8-2,14-7 0,11-10-4,17-1-2,-3-28-14,26 12-14,-8-21-2,14 10-1,-4-18 0</inkml:trace>
  <inkml:trace contextRef="#ctx0" brushRef="#br7" timeOffset="321076.3645">15349 15867 60,'-12'20'39,"-11"-6"-1,4 18 0,-5 0-32,8 3-2,2 0-1,6 1 0,7 1-1,8-3 1,9-10-1,7-7 0,8-14-1,7-10 0,4-13 0,6-10 0,-3-8 0,1-8-2,-2-1 2,-4-3-1,-7 7 0,-7 5 1,-8 7-1,-6 9 0,-12 22 0,0 0 0,0 23 0,-8 23 0,-5 19 0,4 15-1,-5 19 1,0 15-1,-1 10 1,0 2 0,-2-1 1,0-11-1,-1-9 0,-1-16 1,-1-16-1,-2-20 0,3-16 0,-2-22 0,0-15 0,2-16 0,4-16 0,4-11 0,4-13 0,4-10-1,8-18 1,7-4-1,7-6-1,3-2 1,5 3-3,1-1-2,10 19-8,-11-6-10,17 36-12,-11-1-3,17 22 2,-2-2-2</inkml:trace>
  <inkml:trace contextRef="#ctx0" brushRef="#br7" timeOffset="321510.3893">17641 15452 57,'-13'-24'38,"-17"-9"-2,6 14 0,-9-6-30,3 13 0,-7 8-2,4 14-1,-4 19 1,5 22-2,1 17 0,3 20-1,5 9 0,2 10-1,8 2 0,9-4-4,7-11 0,9-23-6,17-4-20,-8-35-6,15-7-2,-10-35 0</inkml:trace>
  <inkml:trace contextRef="#ctx0" brushRef="#br7" timeOffset="321710.4007">17151 15919 75,'-16'4'40,"20"13"-1,-4-17 0,33 8-37,7-10-2,15-9-1,11-1-1,8-17-4,13 10-19,-7-23-11,9 6-1,-8-19-1,3 7 0</inkml:trace>
  <inkml:trace contextRef="#ctx0" brushRef="#br7" timeOffset="321906.412">18064 15332 80,'-43'26'40,"9"19"-2,-7 4 0,4 18-36,7 3 0,2 11-1,2-1 0,9-1-4,11-6 0,6-11-3,19 4-17,-2-36-14,24-2 0,-2-26-2,18-3 1</inkml:trace>
  <inkml:trace contextRef="#ctx0" brushRef="#br7" timeOffset="322213.4295">18270 15791 73,'-16'-6'39,"-13"-7"-1,7 20-1,-6-1-33,5 12-1,-1 9-1,6 10 1,4 6-1,11 7 0,2-3-1,9 2 0,8-6 0,6-11 1,5-13-2,2-16 0,2-7 0,-1-19-1,-6-4 0,-2-12 1,-4-5-1,-8-6-1,-3 3 1,-6 0-2,-2 1 0,-7 1-1,3 14-2,-7-5-9,12 36-15,-11-25-7,11 25-1,0 0 2</inkml:trace>
  <inkml:trace contextRef="#ctx0" brushRef="#br7" timeOffset="322762.4609">18511 15776 60,'0'0'38,"-6"-27"0,6 27 1,3-13-30,-3 13-3,13 10-1,-7 13-2,-6 10 0,-1 6 0,-4 7-1,1 5 0,-1-4-1,2-2 0,7-7-1,7-14 1,7-12-1,10-11 0,7-12 0,8-10 1,2-8-1,1-10 1,-4 0-1,-4 1 0,-7 5 1,-9 4-1,-10 8 0,-6 11 0,-6 10 0,-5 15 0,-1 9 0,3 6 0,2 9 0,4 5-1,6-3 1,7 0 0,7-11 0,2-6 1,5-12-1,0-12 0,-1-13 0,-1-11 0,-5-3 0,1-11 0,-7 1-2,-2-10-2,1 8-5,-13-16-8,15 20-12,-20-17-7,12 21-4,-16-6 1</inkml:trace>
  <inkml:trace contextRef="#ctx0" brushRef="#br7" timeOffset="323146.4829">18104 16461 68,'-4'24'40,"4"-24"0,18 28 0,10-24-35,21-3-1,17-8 0,16-9-1,13-7-1,9-3 0,5-5-1,0-2 0,-5 3-1,-8 1 1,-11 7-3,-17 1 2,-13 11-5,-22-1 1,-6 16-8,-25-15-12,-2 10-15,0 0 0,0 0 0,-20-5 1</inkml:trace>
  <inkml:trace contextRef="#ctx0" brushRef="#br7" timeOffset="323656.5121">18482 15091 70,'12'1'40,"25"4"-1,13-18 0,25 5-34,23-2 0,18-1-1,6 2-1,10 6 0,-1 1-1,-6 6-1,-12 3-1,-15 1 0,-14 4 0,-13-3 1,-14 1-1,-10-7-1,-6-2 1,-8-4 0,-5-5-1,-4-2-1,-2 1-1,-9-2-2,5 11-7,-20-13-15,2 13-11,0 0 0,0 0-2,-22 13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19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8710253"/>
              </p:ext>
            </p:extLst>
          </p:nvPr>
        </p:nvGraphicFramePr>
        <p:xfrm>
          <a:off x="214283" y="685800"/>
          <a:ext cx="8750332" cy="44196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what an “element” is – in Science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definition of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 element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Add 12 atoms and symbols to the list we need to know the symbols for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the symbols for the most common atoms found in NCEA1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the reasons for the “odd” symbols (codes)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history is preserved in the codes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a quick quiz or two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way of practicing the codes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reminder to bring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will learn more next time if we have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with us.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41680" y="851760"/>
              <a:ext cx="3935160" cy="4715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3400" y="847440"/>
                <a:ext cx="3947400" cy="4723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9981875"/>
              </p:ext>
            </p:extLst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05720" y="273240"/>
              <a:ext cx="8104680" cy="5394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1680" y="256680"/>
                <a:ext cx="8135280" cy="5420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0791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82240" y="200520"/>
              <a:ext cx="8769960" cy="5956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9280" y="184680"/>
                <a:ext cx="8794080" cy="5986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545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919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1319</TotalTime>
  <Words>200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155</cp:revision>
  <dcterms:created xsi:type="dcterms:W3CDTF">2006-08-16T00:00:00Z</dcterms:created>
  <dcterms:modified xsi:type="dcterms:W3CDTF">2013-08-18T21:45:44Z</dcterms:modified>
</cp:coreProperties>
</file>