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3" r:id="rId3"/>
    <p:sldId id="312" r:id="rId4"/>
    <p:sldId id="314" r:id="rId5"/>
    <p:sldId id="315" r:id="rId6"/>
    <p:sldId id="316" r:id="rId7"/>
    <p:sldId id="317" r:id="rId8"/>
    <p:sldId id="31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6T00:28:16.60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1786 1140 58,'-4'-57'37,"4"57"-2,0 0 2,0-56-24,0 56-8,0 0 1,0 0-2,0 0 1,-18-28-3,13 52 1,-1 10-3,-2 23 2,0 8-2,-3 8-1,-8 9 0,3 0 0,7-17 1,-4-9-1,5-7 1,-1-11-1,3-15 2,5-12 0,2-23 0,8-14 1,5-18-2,2-12 3,-16 56-2,24-75 2,-24 75-1,31-92-2,-15 43 3,2-3-2,-1 2 0,3-1-1,-2 6 0,1 0-1,-19 45 2,41-76-1,-41 76 0,44-54-1,-44 54 2,52-33 1,-52 33-1,41 10 0,22 23-1,3 33 1,-10 16-2,-1 13 1,-9 8-3,-9 1-3,-9-5-2,-39-24-18,3 0-12,-7-16-1,-1-11 0,-4-17 0</inkml:trace>
  <inkml:trace contextRef="#ctx0" brushRef="#br0" timeOffset="218.0125">1802 1354 101,'-49'-4'42,"22"8"-1,4 3-1,23-7-38,24 0 0,22-6-1,20-8-1,14-7-2,20-6-3,-43 7-5,11-3-16,-2-2-16,12-3 2,-8-3-4,7-5 4</inkml:trace>
  <inkml:trace contextRef="#ctx0" brushRef="#br0" timeOffset="421.0241">3009 784 67,'0'0'40,"49"-52"0,-49 52 0,0 0-29,0 0-7,0 0 2,-36 64-2,8 15 0,0 16-4,7 10 0,4 5-5,4-6-6,13 0-28,0-20 0,10-33-1,-6-19 1</inkml:trace>
  <inkml:trace contextRef="#ctx0" brushRef="#br0" timeOffset="956.0547">2710 1208 95,'-30'-18'40,"11"9"0,19 9 0,0 0-36,20-4-2,23 2 0,-43 2 0,64-7 0,-64 7-1,90-13 0,-39 4-1,8 0 0,-1-1 1,1-3-2,-3 3 2,4-2-1,-11 3 1,0 0-1,-49 9 0,83-11 1,-48 14 0,6 9 1,-38 12-2,-24 19 1,-27 7 0,1 8 0,-5 4-1,13 3 1,16-8-1,11-3-1,14-11 1,18-13 1,14-16-2,16-16 2,8-11-2,7-22 1,9-11 0,-3-15 0,-71 61-1,72-67 1,-72 67 0,46-76-1,-46 76 1,32-72 0,-32 72 1,-2-61 0,2 61 0,-23-48-1,23 48 0,0 0-2,-62-44-1,62 44-5,0 0-21,-56-20-11,56 20-1,0 0 0,0 0 0</inkml:trace>
  <inkml:trace contextRef="#ctx0" brushRef="#br0" timeOffset="1465.0838">4025 1122 98,'46'28'41,"-19"7"2,-29 8-2,-19 9-37,-5-10-1,3 4 1,-2-4-2,3-5 0,8-3-2,5-8 0,6-7 0,3-19-1,14 5 1,2-15-1,8-11 1,-1-9 0,0-3 0,0-13 1,-23 46-1,26-51 1,-26 51 0,15-55-1,-15 55 2,19-50-2,-19 50 1,7-33-1,0 8 1,1 13-1,-8 12 0,13 15 0,-5 9-1,8 8 1,1 0 0,5-11 0,9-13 1,8-13-1,-39 5 1,55-19 0,-55 19 1,65-33 0,-65 33-1,69-40 0,-69 40 3,59-39-4,-59 39 0,52-30 0,-40 20 0,11 18 0,-19 14 0,-6 18 0,-18 13-3,-2 11-2,10 7-24,2-11-11,30-14-3,6-12 0,24-9 0</inkml:trace>
  <inkml:trace contextRef="#ctx0" brushRef="#br0" timeOffset="1841.1053">6326 901 96,'-57'-23'42,"57"23"1,-52-21-2,52 21-31,0 0-8,-53-5 1,53 5-2,-25 41 1,8 6-1,11 15 0,0 16-3,9 8-2,2 10-5,-1-7-27,14-11-5,11-26 1,19-14-2</inkml:trace>
  <inkml:trace contextRef="#ctx0" brushRef="#br0" timeOffset="2321.1328">6977 1003 109,'0'0'42,"4"-77"0,-4 77 0,-24-61-38,24 61-2,0 0 1,-71-51-2,71 51 0,-55 0 0,55 0 1,-48 27-2,48-27 0,0 0 1,-4 62 0,4-62-2,46 46 1,-46-46-2,45 40 1,48 11 0,16-4 0,-4 3-1,-10 1 1,-31-3-1,-34 8 1,-42 0 1,-30-5 0,-14-5 0,-5-8 1,-5-12 0,1-15-1,7-11 0,9-16 0,13-21-2,36 37-1,-14-66 1,14 66-2,18-89 1,-2 36 0,1-2 1,12 2-1,-3-4 2,3 7 0,-4-3 0,1 5-1,-26 48-12,42-84-22,-42 84 0,35-70-1,-35 70-3</inkml:trace>
  <inkml:trace contextRef="#ctx0" brushRef="#br0" timeOffset="3528.2018">8059 1353 92,'0'0'38,"-4"10"0,-4 10 0,-9 3-37,1 3-2,2 6-3,-4-5-7,18 9-25,0-13-1,18-4-1,2-14 0</inkml:trace>
  <inkml:trace contextRef="#ctx0" brushRef="#br0" timeOffset="3996.2286">8722 1004 82,'39'-63'41,"-39"63"-2,0 0 3,23-48-37,-23 48 0,-6 20-1,-19 36 0,-15 21-3,-6 11 2,8-1-2,9 4 0,7-15-1,12-17 1,8-30-1,9-19 2,5-18-1,4-20 0,8-15 1,-24 43-1,28-64 2,-28 64-4,37-80 3,-18 28-2,1-2 1,1-2-2,0 4 2,0 0-3,-6 1 2,-15 51 1,43-86-1,-43 86 0,42-60 1,-42 60-1,45-26 1,-45 26 1,53 11-2,-8 39 0,-4 29-1,-1 24 0,-7 3-2,0 3 0,-7-6-8,-12-25-18,-2-24-11,-15-21 0,5-11-1,-2-22 1</inkml:trace>
  <inkml:trace contextRef="#ctx0" brushRef="#br0" timeOffset="4966.2841">8969 1208 77,'0'0'41,"-66"-61"0,66 61 1,0 0-16,-26-53-24,26 53 1,0 0-2,0 0-1,77-56-1,-77 56-2,81-19 0,-31 17-2,6-7 0,3 0-1,0 1 1,2-1 2,-1 3 1,-3 1 2,-5-1 0,-2 5 2,-50 1 1,78 8 0,-64 5 1,23 14-2,-20 14 1,-22 3 0,-7 8 0,-7-1-2,8 1 1,-4-7-1,9-14 0,2-8 0,5-10 0,-1-13-1,12-13 1,-5-11-1,-7 24 1,0 0 1,20-59-2,-20 59 1,16-58-2,-16 58 1,21-67-1,-21 67 1,24-69-1,-24 69 0,33-66-1,-33 66 1,42-53 2,-42 53-1,57-42-1,-57 42 0,71-32 2,-71 32 0,87-13 0,-39 12-1,0 6-1,3 1 1,-1 0 1,-3 1-1,-47-7-2,85 14 1,-85-14 0,66 9 2,-66-9-1,0 0 2,0 0 0,0 0 0,0 0 3,0 0-2,0 0 1,0 0-1,-74 53 0,-3-20-1,9 7 0,11 4-2,25 6 0,14-9 0,34-9 0,17-19 0,19-14 0,-52 1 0,66-16 0,-66 16 0,71-33 0,-71 33 0,78-41-3,-78 41 2,68-52-1,-68 52 1,66-43-2,-66 43 2,0 0 0,56-38 2,-60 52 0,8 16-2,1 24 2,-20 26-2,-12 27 2,-9 15-2,2 20 0,-7-3 0,8-28-1,-2-19 2,1-9-1,2-22 1,-4-15-1,1-21 1,3-18-2,3-16 0,1-23-2,16-8-9,-12-33-19,24-9-7,0-15 0,15-1-3</inkml:trace>
  <inkml:trace contextRef="#ctx0" brushRef="#br0" timeOffset="5665.3241">10868 974 94,'83'-20'44,"-83"20"0,51-4 0,-51 4-39,15 24 1,-39 8-2,-17 13 0,-8 3-2,7 6 0,-2 1-2,26-1 1,16-19-1,31-13 0,14-11-1,6-16 1,9-13-1,-58 18 0,64-34 0,-64 34 0,68-50 0,-68 50-1,52-64 2,-52 64-2,43-64 2,-43 64 0,18-64 0,-18 64-1,8-51 1,-8 51 0,0 0 1,-4-56 1,4 56 0,0 0-1,0 0 1,0 0 0,0 0-1,0 0 1,0 0 1,63-4-3,-63 4 0,47 23 0,-47-23 0,58 27 0,-58-27 0,82 40 0,-45-8 0,-14 6 0,-23 4 0,-10 3 0,-19 0 0,6-1 0,-4-12-2,19-7 2,8-14 0,10-17 0,11-11 0,-21 17 0,0 0 2,58-51-2,-58 51 0,46-45 0,-46 45 0,51-47 0,-51 47 0,0 0 0,58-56 0,-16 40 0,-42 16 0,23 3 0,-24 15-5,-12 5-18,10 21-16,-7 0-3,13-4-2,9-13-1</inkml:trace>
  <inkml:trace contextRef="#ctx0" brushRef="#br0" timeOffset="6236.3567">12380 1300 103,'-13'25'42,"4"4"0,-18 9-1,4 7-38,-9 7-1,-1 3-4,6 0-2,-5-14-17,24 0-19,2-14-1,24-9-2,8-18 3</inkml:trace>
  <inkml:trace contextRef="#ctx0" brushRef="#br0" timeOffset="6911.3954">13404 962 78,'0'0'41,"-43"-54"0,43 54 1,0 0-36,0 0 0,0 0 0,-14 10-1,-4 33-1,-1 25 0,-16 11-1,1 15-1,-8 2-1,10 2 0,1-17 0,15-28 0,7-16 0,7-15 1,2-22-1,15-10 0,4-19 1,5-17-1,-1-14 1,-23 60-1,25-81 1,-7 33-2,-3-7 0,0-10 0,-1-7 0,7 3 0,-2-3 0,-3 3 0,1-3 0,5 7 0,0-1 0,1 9 0,1-1 0,-24 58 0,61-82 0,-61 82 0,67-43 0,-67 43 0,70 7 0,-70-7 0,73 65 0,-1 10 0,-15 43 0,-2 14 0,-17 5 0,-8-5 0,-19-16 0,-7-14 0,-15-25-3,4-18-1,-4-13-4,-7-26-16,14-5-13,-13-14-5,17-1 2,-26-28-3</inkml:trace>
  <inkml:trace contextRef="#ctx0" brushRef="#br0" timeOffset="7114.407">13574 1194 91,'-64'-44'44,"64"44"0,-51-36 0,51 36-12,0 0-32,-29-50 0,29 50 0,0 0 0,49-38 0,-49 38-6,78-9-13,-29 4-22,12 0-3,1-1 2,8 2 0</inkml:trace>
  <inkml:trace contextRef="#ctx0" brushRef="#br0" timeOffset="7534.431">14438 947 79,'0'0'43,"0"0"0,0 0 1,-10 30-20,-7 2-19,-5 10-2,5 11 0,-6 8-1,4 7-1,-3-4-1,10-1 1,3-18-2,1-6 2,4-9-1,1-10 1,2-9-1,1-11 1,6-13 0,2-10 0,4-8 2,-1-13-3,-11 44 0,18-56 0,-18 56 0,17-75 0,-17 75 0,30-81 0,-30 81 0,28-81 0,-28 81 0,45-71 0,-45 71 0,51-66 0,-51 66-2,68-48-3,-68 48-11,80-43-18,-30 29-9,-3 6 1,5 3-3</inkml:trace>
  <inkml:trace contextRef="#ctx0" brushRef="#br0" timeOffset="7843.4487">15160 1373 124,'-19'2'44,"19"-2"1,-21-5-3,5-10-51,35-2-27,-12 1-8,10 5 1,-7 3-2</inkml:trace>
  <inkml:trace contextRef="#ctx0" brushRef="#br1" timeOffset="12243.7003">2233 1887 7,'33'-5'25,"12"0"3,-2-2 1,-1-5-14,11 11-1,-11-6-4,9 9-2,-9-4-1,7 7-2,-5-2-1,6 2 0,-2-1-1,12 1 0,4-7-1,10 1 1,4-3 0,9-1-1,4-4 0,7 2-1,-3 0 1,8 1-1,1 3 0,-1 2 0,1-2 0,4 6 0,0-1-1,4-1 1,6 1 0,4-2-1,3-1 1,5-1-1,3 1 1,9-3 0,4 1 0,3 2 1,-2-3-1,0 4 0,6 0 1,4 4-2,0-3 1,0 1 0,0 0-1,10 2 0,-1-4 1,6 0-2,-2 0 1,6 0 0,-2-1 0,3-2 0,-1 3 0,-2 2 0,-1 0 1,-4 3-1,-2-2 1,-8 3-1,6 1 0,-3 0 1,3 1-1,-3-1 0,5-1 0,4-1 1,5-3-1,-1 1 1,2-2 0,5-1 0,-6-1 0,-2 0-1,-3 1 1,-2 0 0,-4-2 0,-5 1-1,-8 2 1,-6-2-1,2 2 0,-1-2 0,-3 0 0,-4 0 1,-2-1-1,4 2 0,4-2 0,-3 1 1,-6-2-1,1 2 1,-6-2-1,3 3 1,-6-1-1,-7 1 1,-5-1-1,-5 0 1,-5-1-1,0 0 0,-3-3 0,-3 0 1,-4-1-1,1-1 0,-5-1 0,-5 0 1,-7-1-1,-11 0 0,-14 3 0,-10 0 0,-14 4-1,-10 0-1,-9 4-2,-13-2-1,0 0-16,0 10-15,0-10-2,-6 14 1,6-14-1</inkml:trace>
  <inkml:trace contextRef="#ctx0" brushRef="#br1" timeOffset="15800.9038">1504 2503 85,'-4'22'37,"-1"22"2,-5 7-2,5 18-34,-5 15-2,4 10 1,0 7-3,0-2-4,18 9-26,-6-20-5,13-2-1,6-23-1</inkml:trace>
  <inkml:trace contextRef="#ctx0" brushRef="#br1" timeOffset="16207.9271">2296 2415 80,'-39'-42'37,"-12"10"2,-3 28 1,-10 8-35,8 24-2,1 5 1,12 11 1,11 3-3,17 5 1,18 0-2,20-3 0,19-4-2,17 0 2,12-4-2,9 0 0,0-2-1,-3-4 1,-7 8 0,-20-1 0,-17 7 0,-25 0 1,-18 0-1,-24 2 2,-17-8-1,-10 0 1,-11-16 1,4-11 0,4-20-1,13-20 0,19-19 0,18-18-2,21-10 0,19-21-3,22-2-4,2-19-22,25 16-7,-2-2-2,5 21 0</inkml:trace>
  <inkml:trace contextRef="#ctx0" brushRef="#br1" timeOffset="16968.9706">3309 2689 54,'10'-24'38,"-1"11"-2,-9 13 1,0 13-17,-6 10-15,1 20 0,-4 5-1,2 18 0,-1 6-2,1 8 0,1-3-1,6-5 0,-3-10-1,7-9 1,-2-10 0,2-18 0,-4-25 0,14 4 0,-6-29 0,2-10-1,-1-15 1,0-10 0,3-8-1,-3-10 0,5-7 1,-5 0-2,5 3 1,1 3-1,0 8 1,6 10-2,1 14 2,5 10-2,0 17 2,4 16 0,-1 12 0,-3 12 1,-3 8-1,-1 10 2,-8 6-2,-7 1 1,-8 4-1,-8-1 1,-5-2-1,-8-1 0,-4-3 0,-3-8 0,-1-1 0,1-7 1,0-2-1,4 5 1,2 2-1,1 10 1,5 7-1,-1 12 0,0 14 0,-1 11-1,-2 9 0,2-2-3,8 6-5,-9-27-19,23 1-8,0-30-1,14-16-2,3-30 1</inkml:trace>
  <inkml:trace contextRef="#ctx0" brushRef="#br1" timeOffset="17621.0079">3902 2769 99,'-8'47'39,"-14"5"2,6 17-3,-7-2-36,4-1-1,4-8 1,5-2-1,-2-12-1,10-13 1,2-17-1,0-14-1,27-32 1,-7-8 0,8-15-1,1-10 0,5-11 1,-2-7 0,-3-1-1,1 5 0,-3 13 0,-7 7 0,-2 14 0,-3 8 1,0 17 0,5 12-1,3 9 1,4 7 3,4 5-2,5 4 1,3 0-1,4-1 1,-5-1-2,1-1 2,-7-3-2,-9 1 1,-8-2-1,-10 5 1,-7 0-1,-15 3 0,-3 6 0,-7 4 0,-7 5 1,1 4-1,0 2 1,8-1-1,6-1 1,11 1 0,10-5-1,15-7 0,9-13 0,13-7 1,8-12-1,5-7 0,0-11 1,-3-9-1,-7-3 0,-12-4-1,-13 5 1,-14-2-2,-10 5 1,-11 4-1,-3 8-1,-5 0-2,12 12-6,-7-17-16,30 13-12,2-13 1,21 5-1,6-19 0</inkml:trace>
  <inkml:trace contextRef="#ctx0" brushRef="#br1" timeOffset="17809.0187">5150 2139 92,'-24'42'38,"5"23"3,-15 6-3,10 15-31,-4 10-4,5 8 1,0-1-4,6-3 0,5-8-3,2-15-6,15 3-20,-9-30-10,8-2 1,-6-30-2</inkml:trace>
  <inkml:trace contextRef="#ctx0" brushRef="#br1" timeOffset="18561.0617">4868 2633 100,'0'0'41,"7"11"-1,11 0 0,20 5-36,4-6-2,10 3 1,12-9-1,7-4-1,5-3 0,-2-6 0,-8 1-1,-9-4 0,-10 4 0,-16 0 1,-14 7-1,-17 1 0,-25 24 1,-3-3-2,-12 9 2,-4 7-2,-1 8 1,4 1 0,5 2 0,13-2 0,14-4 0,11-8-1,16-11 1,12-14-2,12-11 1,8-11-2,5-14 1,-2-13 0,1-4 0,-6-6 0,-5 1 1,-11 3 2,-10 2 0,-7 7 1,-8 8 1,-3 8 0,-4 3-1,0 18 1,1-13-1,-1 13-1,17 6 0,-3 1 1,5-3-1,0 8 0,6-2 0,1 5 1,-1 0-1,-7 6 0,-3 2 0,-2 5-1,-8 3 1,-4 0-1,-8 7 0,-5-4 0,0 0 0,-3-4 0,2-5 0,1-5 0,12-20 0,0 0 0,0 0-1,9-28 1,8 1 0,5-8 0,3-2 0,6 2 0,-3 0 0,1 8 1,-6 10-1,-4 8 0,-4 12 0,-7 9 0,-2 11-2,-6 2-1,5 14-2,-1-11-9,19 19-3,-10-23-9,26 10-11,3-19-3,22-1-1,3-18 2</inkml:trace>
  <inkml:trace contextRef="#ctx0" brushRef="#br1" timeOffset="18882.08">6845 2569 104,'-50'0'40,"10"16"1,-2-9-4,8 15-32,13 1-2,14 5 0,14-5-2,14 1 0,8-4-1,8-3 1,2-1-1,0-4 0,-2-1 0,-8 5 1,-13 1 0,-13 8 1,-10 4-1,-13 5 1,-14 4-1,-4 2 0,-4-1-2,-2-3-1,7 1-6,-2-24-7,26 14-13,-6-35-10,19 8-2,20-32-2,10 0 0</inkml:trace>
  <inkml:trace contextRef="#ctx0" brushRef="#br1" timeOffset="19289.1033">8125 2369 104,'0'0'40,"0"0"-1,0 42-6,-10-5-31,-2 14 1,-2 9-1,-2 7 0,1 7-1,2-2 0,5-4-3,1-10-3,11 8-12,-7-34-14,17 0-7,-14-32 0,25 14-2</inkml:trace>
  <inkml:trace contextRef="#ctx0" brushRef="#br1" timeOffset="19470.1137">7993 2776 111,'-21'-8'41,"21"8"0,-22 1-1,22-1-37,26-8-2,3-3-2,19-3-3,2-6-6,26 14-15,-10-25-10,19 12-4,-10-14-3,4 9 2</inkml:trace>
  <inkml:trace contextRef="#ctx0" brushRef="#br1" timeOffset="19825.134">8418 2118 99,'-86'-3'40,"-3"27"2,-12 10-2,7 23-36,5 12-1,14 18 2,10 5-3,20 11 2,23-1-2,24 0 0,30-16-1,24-13 0,26-22-2,26-20 1,17-23-1,7-22 0,0-22 1,-8-20-1,-13-15 0,-19-10 0,-26-7 0,-29-4-1,-31 1 1,-26-2-1,-24 9-1,-24 7-2,-17 10-2,-21 1-8,8 38-11,-20 0-10,22 26-2,3 3-2,31 19 0</inkml:trace>
  <inkml:trace contextRef="#ctx0" brushRef="#br1" timeOffset="20647.181">17459 7453 96,'-3'25'39,"-3"17"0,-8 3-2,0 10-36,4 7-2,-3 7 1,7 4-5,-3-12-23,18-1-9,2-17-1,16-12-1</inkml:trace>
  <inkml:trace contextRef="#ctx0" brushRef="#br1" timeOffset="21061.2047">18059 7419 95,'-17'-40'39,"-20"7"2,-1 16-3,-13 10-32,4 16-3,-1 9 0,9 13-1,8 5 0,11 5-1,15 3-1,17-1 1,20-2-1,15-4 0,19-2 0,8-4 0,5-1 0,-1-1 0,-9 1 0,-11 3 0,-22 6 0,-22 2-1,-27 2 1,-17-4-1,-21-2 2,-9-4-2,-7-8 3,-1-13-3,7-17 2,12-13 1,16-16-2,19-12 1,24-15-1,18-13-1,20-2-1,8-7-4,15 15-9,-10-8-10,17 23-7,-20-1-5,6 22-3,-17 4 2</inkml:trace>
  <inkml:trace contextRef="#ctx0" brushRef="#br1" timeOffset="21294.218">18806 7309 110,'-27'17'41,"3"18"-1,-11 1-1,2 17-36,2 10-1,3 7-1,4 3-2,4-1 0,10 5-7,-4-22-16,24 0-13,-10-18-2,13-9-1,-13-28-1</inkml:trace>
  <inkml:trace contextRef="#ctx0" brushRef="#br1" timeOffset="21466.2278">18372 7643 117,'-24'-22'41,"24"11"2,14-10-3,28 6-37,27-1-4,19-7-5,24 16-13,-8-17-6,26 22-9,-15-8-6,1 8-2,-17-3 0</inkml:trace>
  <inkml:trace contextRef="#ctx0" brushRef="#br2" timeOffset="32685.8696">1589 3993 79,'-28'6'37,"4"-12"-2,11-1 2,7-12-32,20-1-1,13-11-1,17 1 0,8-3 0,9 2-1,5 3-1,2 7 0,-5 7 0,-7 12-1,-15 13 0,-19 9 1,-17 14-1,-15 9 1,-14 9-1,-15 7 2,-13 3-1,-5-1 0,-3-1 1,8-8-2,3-7 1,11-7 0,12-7 0,9-9-1,20-5 1,16-8-1,14-5 0,11-8 0,11-3 0,13-9-3,10-4-1,3-13-7,16 10-26,-16-15-1,7 6 0,-18-3-2</inkml:trace>
  <inkml:trace contextRef="#ctx0" brushRef="#br2" timeOffset="33076.8919">2398 3862 90,'0'0'37,"-10"-10"1,23 10 0,1-3-35,11-3-1,13-3 1,2 2-1,5-2 0,-1 6-1,-1-1 0,-4 8-1,-11 6 1,-8 10-1,-11 12 0,-15 8 0,-14 13 0,-12 6-1,-12 8 2,-8 3-1,-3-3 0,5-3 1,6-11-1,9-6 1,21-18 0,21-11 0,23-18-1,22-15-2,21-4 0,13-16-6,28 5-25,-3-16-6,9 11 0,-3-6-1</inkml:trace>
  <inkml:trace contextRef="#ctx0" brushRef="#br2" timeOffset="33707.928">3546 4110 64,'8'-20'37,"1"9"0,-6-8 0,-3 19-28,10-12-3,-10 12 0,1 16-3,-6 7 0,-4 8-1,0 7-1,-2 2 1,-3 6-1,0-2 0,4-6 0,1-5 1,8-9-2,3-13 0,-2-11 1,23-18 0,1-10 0,2-10 0,4-7 0,1-8 1,1-2 0,-2-1-1,0 7 1,-7 6-1,-3 11 0,-5 10 0,-1 14-1,-4 14 0,-1 12 0,-3 14-1,-4 11 1,3 9-1,0 1-1,2 7-1,3-7-1,9 2-4,-6-23-13,23 4-18,-3-25 1,9-5-1,-4-19 2</inkml:trace>
  <inkml:trace contextRef="#ctx0" brushRef="#br2" timeOffset="34067.9486">4106 4096 85,'-17'20'37,"10"5"0,2-10 0,16-1-34,7-7 0,15-5 0,5-10 0,9-6-1,-4-6 0,5-1 1,-10-8-1,-2 2 0,-12-2-1,-12 3-1,-10 4 1,-10 5-1,-12 6 0,-8 7 1,-4 9-1,-3 9 0,-5 12 1,0 7-1,7 10 1,3 3-2,8 3 1,9-1-1,15-6 0,13-8-3,14-4-2,16-21-5,24 4-19,-1-21-8,18-2 0,-4-17-1</inkml:trace>
  <inkml:trace contextRef="#ctx0" brushRef="#br2" timeOffset="34435.9697">4880 3977 92,'-32'9'37,"3"19"1,-11-5 0,7 16-34,3 1-1,9 2 0,3-3 0,14-2-1,11-11 0,12-9-1,15-12 0,9-12-1,8-9 1,1-9 1,3-8-1,-1-5 0,-7 1 0,-7-2 0,-7 2 0,-7 5 0,-11 6-1,-6 8 0,-9 18 0,0 0 0,0 0-1,-20 29 1,9 4-1,0 3-1,4 5 0,3-2-2,11 0-2,4-22-12,28 4-19,1-27-2,18-5 1,2-24-1</inkml:trace>
  <inkml:trace contextRef="#ctx0" brushRef="#br2" timeOffset="34630.9808">5726 3486 97,'-29'25'37,"2"26"3,-8-2-4,17 15-34,-7 8 0,10 4-2,0 4 0,4-5-4,10 12-15,-8-24-18,13-2-1,-8-19 0,6-6-1</inkml:trace>
  <inkml:trace contextRef="#ctx0" brushRef="#br2" timeOffset="35661.0397">5550 3816 95,'18'10'39,"-3"-10"0,14 12-1,5-12-34,7-1-1,7-6 0,1-3 0,3 3-2,-1-2 1,-5 2-2,-8 5 1,-6 4-1,-10 6 1,-9 11-1,-9 4 0,-9 5 0,-4 5-1,-5 6 1,-1-4 0,-1 2 0,0-7-1,5-6 1,3-9 0,8-15-1,0 0 1,14-12 0,0-11-1,7-10 0,3-6 1,-3-3 0,4-1-1,-3 4 1,-3 8 0,-4 3 0,0 8 0,-6 8 1,4 3 0,3 5-1,4 4 1,4-1-1,10-1 1,3-3-1,5 1 1,-3-1-1,4 4 1,-11-4 0,-3 1 0,-9 4 0,-10 3-1,-10-3 1,-7 21 0,-10 0-1,-6 6 1,-3 8-2,-6 5 1,3 5 0,0 3 0,7-2-1,8-2 2,8-9-2,10-5 1,11-11 1,6-15-2,5-12 1,13-9 0,-1-13 0,-1-10-1,-1-8 1,-6-5 0,-2 1 0,-7 4-1,-4 5 1,-8 6 1,-3 10-1,-4 5 0,1 9 1,-3 13 0,0 0-1,18-3 1,-6 7 0,3 4 0,1 2 0,6 1-1,1 1 1,-1 4 0,-1 1-1,-6 4 1,-2 2-1,-8 4 1,-5 4-1,-9 1 1,-3 1-1,-3 2 0,-2-4 0,4-7 0,1-4-1,7-9 1,5-11 1,15-9-1,5-13 0,6-8 1,6-9-1,2-1 1,-1-2 0,0 4-1,-7 7 1,-5 7-1,-5 9 1,-5 13-1,-7 13 0,-4 8-1,-1 6-1,5 4 0,5 2-3,5-6-4,22 12-12,-6-29-10,27 7-7,-3-23-2,19 0 0,-2-20 2</inkml:trace>
  <inkml:trace contextRef="#ctx0" brushRef="#br2" timeOffset="35946.056">7681 3594 104,'-40'-10'39,"0"22"0,-12-8 0,14 9-35,0 9-1,6 2 0,7 2 0,12 1-1,14-4-1,13-5 0,12-1-1,6-6 0,0-2 1,3 2-1,-4-2 0,-5 1 1,-7 9-1,-11 0 0,-12 8 0,-9 1 0,-7 5-1,-8-1-2,2 3-4,-11-17-13,18 12-13,-8-23-8,16-1 1,2-17-2</inkml:trace>
  <inkml:trace contextRef="#ctx0" brushRef="#br2" timeOffset="37275.1321">8669 3463 72,'0'0'36,"-4"-9"0,4 9-1,-17 16-27,8 9-3,-6 1-2,-1 8 0,-5 5-1,2 2 0,1-3-1,-2 1 1,4-7-2,4-3 1,3-8 0,4-5-1,5-16 1,0 0-1,13-1 1,-2-15 0,3-10 0,1-7-1,4-4 2,0-7-2,3-2 1,-2 1 0,-2 4-1,-3 4 0,-1 9 0,-5 11 1,-9 17-1,15-3 1,-10 21-1,0 8 1,-2 9-1,6 5 1,1 5 0,0-2-1,9-3 0,-1-3 0,6-9 0,3-8 1,2-8 0,-3-11-1,-1-14 1,-3-8 0,-1-7-1,-6-11-1,-1-2-2,-7-12-5,6 12-13,-16-18-15,10 14-1,-8-7-2,9 11 1</inkml:trace>
  <inkml:trace contextRef="#ctx0" brushRef="#br2" timeOffset="37639.1529">8798 2977 81,'-73'27'38,"-9"-1"-1,5 23 1,-3 5-32,11 18-1,7 9 0,19 17-2,18 15 0,25 3-2,27 0 0,22-8 0,29-15-1,18-18 0,25-27 0,14-28 0,10-34 1,0-25-1,-13-25 1,-13-16-1,-20-11 1,-26-7 0,-35-2-1,-34 2-1,-27 5-1,-35 4-1,-18 18-3,-24-7-10,5 31-21,-15 3 0,15 25 1,6 8-2</inkml:trace>
  <inkml:trace contextRef="#ctx0" brushRef="#br2" timeOffset="38781.2182">17255 8428 89,'25'-12'39,"-2"-9"-2,15 6 1,-4-7-35,14 4-2,3 3 0,3 5 0,-10 10 0,-9 11-1,-13 11 0,-10 8 1,-18 11-1,-11 8 1,-17 11 2,-10 4-2,-8 1 2,-2 0-2,4-8 2,6-5-2,14-13 2,17-9-2,21-17-1,21-14 0,21-10-3,11-15-3,25 7-25,-6-20-7,14 4 0,-17-7-2</inkml:trace>
  <inkml:trace contextRef="#ctx0" brushRef="#br2" timeOffset="39145.239">18019 8385 95,'3'-19'38,"11"9"1,0-11-2,6 7-34,4 3 0,1 7 0,1 5-2,-8 10 0,-4 5 0,-8 9 0,-12 10-1,-8 5 1,-12 5-1,-4 7 1,-7 2 0,-5 2 0,-1-6 1,6-5-1,7-4 1,11-10-2,10-7 2,14-10-3,19-8 0,8-13-2,21-1-2,-2-21-12,18 6-22,-6-12 1,11 6-1,-7-12 0</inkml:trace>
  <inkml:trace contextRef="#ctx0" brushRef="#br2" timeOffset="39679.2696">18612 8352 70,'-14'13'38,"-5"4"-1,5 11 0,-6-3-19,1 14-14,-4 3 0,0 10-1,-2-4 2,2 2-3,-1-5 1,7-8-1,-1-6 1,9-11-3,9-20 3,0 0-3,6-20-1,10-11 1,5-11-1,0-7 2,3-9-2,1-5 1,0-1-1,-2 9 1,-3 3 1,-5 9-1,-5 12 0,-1 13 0,-9 18 1,14 11-1,-9 20 0,0 11 1,7 7-1,4 10 2,4 2-1,10 3 0,10-8 1,4-5-1,3-13 1,3-9-1,1-18 2,-5-9-2,-2-17-2,-10-13 1,-7-11-1,-12-6 1,-6-7-1,-6-6 0,-7 4-3,-3-4 1,-2 8-1,-2 1-2,6 20-12,-7-5-16,16 19-5,-5 1 0,10 15 0</inkml:trace>
  <inkml:trace contextRef="#ctx0" brushRef="#br3" timeOffset="43673.498">1625 5001 59,'10'-29'35,"-4"-3"-1,5 10 2,-16-4-27,11 13 0,-11-2-2,5 15-1,0 0 0,-6 25-3,-2 5 1,1 12-3,-3 9 0,-2 9-1,1 9 0,-2 7-1,2-1-3,3-5-2,12 5-21,-5-17-8,16-6-2,1-15-1,13-12 1</inkml:trace>
  <inkml:trace contextRef="#ctx0" brushRef="#br3" timeOffset="44162.526">2383 4908 59,'4'-22'38,"-13"-2"-1,-6 12 1,-18-4-14,0 18-20,-9 9-1,-4 6-1,2 6 1,0 4-2,4 4 1,15 0-2,11-3 1,14-1-1,13-5 1,18-1-1,13 0-1,9 1 1,6 1-1,-2 3 1,-1 4 0,-6 7 0,-16 7-1,-11 2 1,-18 4-1,-14-3 1,-14-1-1,-10-3 2,-7-11-1,-6-4 0,4-15 0,1-13 1,10-18-1,11-14 0,12-19 1,17-14-2,14-10 1,13-11-1,14 1-3,3-8-10,16 22-22,-12 2 0,4 22-1,-12 11-1</inkml:trace>
  <inkml:trace contextRef="#ctx0" brushRef="#br3" timeOffset="44680.5556">3062 5251 83,'0'0'37,"0"0"-1,21-5 1,7-2-35,15-4 0,6-4 0,4-2 1,3-1 0,-4-4 0,-4 0-1,-12-4 1,-6 2-2,-16-2 1,-8 4 0,-16 2-3,-10 4 2,-12 7 0,-11 7 0,-9 7 0,-1 11 0,1 9-1,1 12 1,7 2 0,10 8 0,12 0-2,17-1 1,22-2-1,15-10 0,20-9-2,14-19-2,19 3-14,1-31-19,21-2 1,-9-23-2,9 1 1</inkml:trace>
  <inkml:trace contextRef="#ctx0" brushRef="#br3" timeOffset="44868.5664">4106 4652 83,'-25'23'39,"-9"14"-3,2 22 0,-4 4-33,3 15-1,2 4 0,4 5-3,8 2 0,6-12-5,22 0-28,-1-17-1,17-2-2,-1-26-1</inkml:trace>
  <inkml:trace contextRef="#ctx0" brushRef="#br3" timeOffset="45239.5876">4163 5125 75,'0'0'38,"3"13"0,15 1 0,-2-8-27,13-3-8,8-7 0,5-4 1,1-11-1,3-1-1,-4-3 0,-4-5 0,-9-1-2,-8 3 2,-18 0-2,-12 3 1,-11 9-2,-12 5 2,-10 8 1,-7 10-1,-2 6 1,2 8-2,5 9 2,7 5-1,8 5 1,15-5-2,13 0-1,20-6-1,15-4-2,13-10-2,27-1-7,1-21-26,21 3 0,-2-18 1,8 2-2</inkml:trace>
  <inkml:trace contextRef="#ctx0" brushRef="#br3" timeOffset="45446.5994">5002 4944 98,'-46'1'40,"5"14"0,-9-3-2,7 11-36,11 7 2,4 0-3,11 3 2,13-2-3,14-5 0,14-6-2,20-7 0,10-15-3,19-3-5,1-23-27,22-1-2,-9-19 1,7 0-2</inkml:trace>
  <inkml:trace contextRef="#ctx0" brushRef="#br3" timeOffset="45642.6107">5589 4492 86,'-23'40'38,"-8"11"0,3 21 1,-8 4-33,8 12-4,1 4 2,8 4-3,1-4 0,10-6-4,13-6-4,-7-21-30,18-5-1,-10-25 1,13-10-3</inkml:trace>
  <inkml:trace contextRef="#ctx0" brushRef="#br3" timeOffset="46656.6687">5382 4912 96,'0'0'39,"19"14"1,1-11-1,3 6-37,10-3 1,8 0-1,-4 0 1,2-1-3,-7 1 2,4 3-1,-13 4 0,-3 6 0,-11 1 0,-5 5-1,-6 6 0,-2-1 0,-3 1 0,-7-3 0,5-4 0,2-5 0,2-8 0,5-11 0,0 0 0,5-29 0,5 2 0,6-9-1,2-6 0,3-5 1,3 0-2,-3 3 2,0 5-1,-2 8 0,2 4 0,-6 11 1,0 7 0,7 5 0,-1 7 0,5 1 0,4 4 0,4 2 0,2-1 0,1 1 0,-3-2 0,-4-1 1,-7 0-1,-6-2 0,-17-5 0,3 17 0,-15-4 1,-7 1-1,-4 7 1,-4 3-1,1 4 1,2 5-1,2-2 1,8 1-1,5-3 0,8-3 0,9-7 0,7-9-1,10-9 1,7-11-1,5-8 1,3-11-1,1-9 0,-1-5 1,0-1-1,-14-1 1,-2 4 0,-9 3 1,-8 8-1,-6 5 2,-5 6-1,1 8-1,3 11 1,0 0-1,0 0 1,0 0-1,15 0 0,8 2 0,6-2 0,6 1 0,1-1 1,3 0-1,-2 1 1,-4 4 0,-8 3 0,-9 7 0,-6 5 1,-10 6-2,-5 3 1,-7 7-1,-3 0 2,0 1-2,-2-3 1,4-1-2,4-8 1,7-8 0,2-17 0,15 0 0,3-15 1,3-9-1,8-6-1,1-3 3,-1-2-3,-1 5 1,-4 6-1,-5 7 1,-4 9-1,-15 8 0,12 9 1,-12 6-3,0 5 1,0-1-3,12 9-3,-4-17-13,29 8-14,-4-17-4,20 1-2,-1-18 3</inkml:trace>
  <inkml:trace contextRef="#ctx0" brushRef="#br3" timeOffset="46963.6862">7385 4773 104,'-35'-23'40,"12"27"1,-12-6-2,11 8-36,-7 7-1,9 8-1,-1 1 0,9 4 0,11-1-1,4-4 0,12-2 0,6-5-1,9-2 1,0-5-1,4-1 2,-1-4-2,-5 2 2,-4 5 0,-8 4 0,-12 7 0,-7 6 0,-9 4-1,-12 4 2,0 2-3,-7 3-2,-5-13-7,16 15-17,-12-23-14,16 1 1,-2-23-2,20 4 0</inkml:trace>
  <inkml:trace contextRef="#ctx0" brushRef="#br3" timeOffset="49163.8121">8464 5024 65,'9'-12'36,"-9"12"-1,0 0 1,0 0-30,0 0-3,-13 12 0,13-12 1,-14 21 0,6-9-1,4 5 0,2-3 0,3 1-2,4-4 1,-5-11-2,19 18 1,-4-16-1,1-4 0,3-4 1,0-6-1,-2-2 1,-2 1-1,-5-2 1,-4-3-1,-5 8 1,-1 10-1,-18-9 1,-2 14-1,-2 6 1,-7 3-1,3 9 0,1 2 1,4 2-1,5-2 1,10-4-1,7-2 1,11-6-1,7-7 1,5-9-1,6-8 1,-2-2 0,1-8 0,-6 3 0,-4-5 0,-9 0 0,-5 3 0,-10 4 0,-5 2 0,-8 6-1,-5 7 1,-3 1 0,-5 6-1,5 1 0,0 3 1,3-2-2,8 4 0,15-12-5,6 18-19,4-25-14,23 6 0,-7-14-2,20 4 0</inkml:trace>
  <inkml:trace contextRef="#ctx0" brushRef="#br3" timeOffset="49601.8371">9162 4851 85,'0'0'38,"0"15"0,12-16-1,15 6-35,6-10-2,7-1 2,5-9 1,4-1-1,-3-7 0,-2-3 0,-8-5 1,-4-3-1,-12-3 0,-7 3 0,-13 0-1,-11 5 0,-9 5 0,-7 7 0,-7 12 0,-7 17-1,-7 17 0,-4 11 1,-2 16-1,8 4 0,12 7 1,8-2-1,22-5 1,20-14-2,28-14-2,17-25-5,45-3-29,-6-27-1,25-3-3,-5-20 0</inkml:trace>
  <inkml:trace contextRef="#ctx0" brushRef="#br3" timeOffset="49798.8484">10165 4150 97,'0'0'40,"34"11"1,7-16-3,25 0-38,22 3-31,2-14-7,17 4 1,-5-8-3</inkml:trace>
  <inkml:trace contextRef="#ctx0" brushRef="#br3" timeOffset="67871.8821">846 12308 74,'0'0'37,"13"6"1,3-10-1,13-2-34,12-8-1,8-3 0,4-10 1,4-3-1,2-5-1,-8-3-1,-5-4 1,-14 3-1,-11 2 1,-11 6 0,-13 3-1,-9 6 1,-13 10 1,-6 6-1,-11 9 1,-4 15 0,-4 9-1,1 15 0,-2 10 0,10 9 0,5 5 0,13 2 0,13-5-1,20-3 1,17-14-2,17-15 0,21-12-4,8-25-4,28-3-27,-4-32-2,19-4 1,-11-25-3</inkml:trace>
  <inkml:trace contextRef="#ctx0" brushRef="#br3" timeOffset="68058.8928">2025 11425 87,'-29'7'38,"1"30"0,-14 20 0,7 22-38,-8 22 1,4 10-2,1 16-1,-2 1-2,16 5-4,-4-17-28,27-7 1,2-22-2,23-15 0</inkml:trace>
  <inkml:trace contextRef="#ctx0" brushRef="#br3" timeOffset="68426.9138">1928 12165 73,'0'13'37,"0"-13"0,19 25-1,3-20-33,14-3 1,10-13-1,10-4 0,6-10-1,9-4 0,-4-6-1,-5 1 0,-11-1 0,-12 4 0,-18 3 0,-19 8 0,-19 6-1,-17 10 1,-13 11-1,-11 9 1,-5 10 0,-2 9 0,7 7 0,7 6 0,14 0 0,18-4-1,16-5-2,20-12 0,24-6-4,16-22-6,28 0-26,1-23 1,19 2-1,-4-15 0</inkml:trace>
  <inkml:trace contextRef="#ctx0" brushRef="#br3" timeOffset="68606.9241">2944 11973 81,'-44'-3'38,"7"20"-1,-21 3 2,9 13-33,-8 5-1,9 8-2,7 4 0,13-2-1,14-4-2,16-12 0,21-7-3,18-23-4,32-10-29,3-28-2,26-9 0,1-24-2</inkml:trace>
  <inkml:trace contextRef="#ctx0" brushRef="#br3" timeOffset="68801.9353">3556 11397 90,'-42'64'41,"-14"12"0,5 19-3,4 1-36,6 4-1,7-4 0,10-7-2,14-4-3,6-23-11,19 0-23,-5-21 0,10-6-1,-9-24 1</inkml:trace>
  <inkml:trace contextRef="#ctx0" brushRef="#br3" timeOffset="69802.9925">3200 11790 88,'0'0'40,"29"6"0,-9-4 2,5 4-37,14-5-1,11 2 0,-2 0-1,4-2-3,-1 1 1,-6 6 0,-3 6 0,-9 7 0,-10 9-1,-8 7-2,-12 4 3,-6 4-1,-6 2 0,-3-3 1,-1-5-1,-1-9 0,5-12 0,9-18 0,0 0 0,4-32 0,8-4 0,3-13-1,3-6 1,5-9 2,-1 4-2,1 7 1,-2 6-1,-3 11 2,1 11-2,-4 15 2,4 10-2,4 9 0,1 6 0,7 1-2,8 2 2,1-4-2,8-3 2,-1-4-3,2-6 4,-9-5-1,-6-4 0,-9 1 3,-11-3-3,-14 10 3,-9-14-3,-11 15 2,-12 7-1,-6 4-3,-5 9 2,-4 6-1,5 11 1,5 1-1,6 8 1,13-5-2,13 0 2,13-5 0,16-6 0,8-10 0,7-11-1,5-12 0,3-11 0,-4-10 0,-4-8 0,-5-6 1,-9-5-1,-6 0 1,0 1-1,-8 4 2,-1 10-1,-3 4 1,-1 4 0,-2 9-1,-4 10 1,17-6 0,-7 10-1,5 0 1,3 2 0,4 2-1,0 1 0,0 3 1,0 2-1,-2 4 1,-6 2 0,-4 6-1,-9 1 1,-7 3-1,-3-1 1,-2-3-1,-1-3 0,1-6 1,11-17-1,0 0-1,0 0 1,15-32 0,10 1 0,6-7-1,5-4 1,2 3 2,2 3-2,-6 9 2,-5 9-2,0 13 1,-10 9-1,-9 11 1,-7 12-1,2 4-2,-4 7 1,2-1-4,2 3-1,-2-12-7,19 16-9,-18-27-12,28 7-7,-5-17-1,19-2 1</inkml:trace>
  <inkml:trace contextRef="#ctx0" brushRef="#br3" timeOffset="70508.0329">5747 11775 34,'10'-5'33,"-10"5"2,0 0-1,0 0-18,13-2-4,-13 2-1,0 0-3,0 0-2,0 0-2,3-15 0,-3 15 0,0 0-2,0 0 2,5-15-3,-5 15 2,0 0-2,0 0 2,-3-12-3,3 12 1,0 0-1,6-11 0,-6 11 0,0 0 0,0 0 0,11-14 0,-11 14 0,0 0 0,0 0-1,0 0-2,9 3-7,-9-3-29,0 0 2,-9-4-2,9 4 0</inkml:trace>
  <inkml:trace contextRef="#ctx0" brushRef="#br3" timeOffset="71423.0852">5860 11649 63,'0'0'38,"0"0"-2,-7-11 1,7 11-29,-5 18-2,4 4 0,-4 3 0,0 12-3,0 2 1,3 9-2,-3 0 1,2 5-2,-3-4 0,5-6-1,-3-5 1,4-6-1,-1-8 1,2-7-1,-1-17 1,0 0-1,7-14 0,-4-10 0,1-6 1,1-8-1,0-6 1,0-7-1,1-5 0,5-3 1,1 1-1,5 3 0,-1 4 1,5 4-1,3 9 0,0 7 1,3 11-1,1 11 0,-4 7 0,0 5 0,0 6 0,-5 5 0,-3 5 0,1 2 1,-12 2-1,-1 0 1,-9 1-1,-3 2 1,-6-1-1,-4-3 0,-4-3 0,-4 0-2,1-3 2,-1-2-2,1-1 3,2 1-3,1 7 2,1 6 1,0 7-1,1 10 1,1 11-1,2 10 1,0 7-2,1 8 1,1 0-1,1-4-2,6 1-2,-3-18-8,18 1-26,-9-22 0,11-7-2,-9-31 0</inkml:trace>
  <inkml:trace contextRef="#ctx0" brushRef="#br3" timeOffset="71853.1098">6623 11594 89,'-9'-12'39,"-2"11"3,-16 0-3,3 12-33,-11 6-3,2 13 2,-6 5-3,2 9 0,3 0 0,10 1-1,7-1 0,10-7-1,16-10 1,11-12-1,11-11 0,7-13 1,9-9-1,0-8 1,1-9-1,-3-6 2,-5 3-1,-12 0 0,-5 6-1,-8 5 1,-10 11-1,-5 16 2,-14 5-3,0 15-1,-1 10 1,1 8-1,1 6 0,6 0-2,9 1-2,7-13-7,24 0-16,0-23-12,19-6 1,-4-19 0</inkml:trace>
  <inkml:trace contextRef="#ctx0" brushRef="#br3" timeOffset="72040.1205">7255 11234 79,'-9'16'40,"-17"18"-2,5 24 2,-14 13-27,5 14-9,5 2-5,2-2-2,8 8-9,-4-25-26,23-4 0,-6-24-3,13-8 2</inkml:trace>
  <inkml:trace contextRef="#ctx0" brushRef="#br3" timeOffset="72241.132">7018 11588 95,'0'0'40,"-10"8"0,24-1 1,-4-8-39,25-6-1,14-8-2,10-12-4,16 2-12,-4-20-22,11-1 1,-9-13-2,1 5 2</inkml:trace>
  <inkml:trace contextRef="#ctx0" brushRef="#br3" timeOffset="72401.1412">7748 11061 87,'-30'12'39,"5"22"0,-14 10 3,5 18-30,-6 9-9,4 10 2,3 7-3,2 0-2,10-2-2,2-9-2,19-3-9,-15-24-27,25-9-1,-8-19-1,10-14 0</inkml:trace>
  <inkml:trace contextRef="#ctx0" brushRef="#br3" timeOffset="72589.1519">7375 11483 102,'-14'7'42,"-2"1"1,14 12-1,4-10-38,17 2-3,11-8 0,16-4-3,12-3-2,8-18-10,19 8-26,-14-9-2,9 4 1,-16-7-1</inkml:trace>
  <inkml:trace contextRef="#ctx0" brushRef="#br3" timeOffset="73476.2026">7790 11598 95,'-16'25'40,"17"-1"2,-1-24-3,23 12-35,11-16-1,13-7-3,1-6 1,7-7-2,-1-5 2,-7-2-3,-5-5 2,-13 1-1,-13 1 1,-14 4 0,-11 4 1,-11 9-1,-13 9 1,-7 13 0,-3 9 1,-2 12-1,4 8 0,7 7 1,6 2-1,17 0 1,12-5-2,15-6 2,15-10-2,12-8 0,13-11-1,5-9-2,6-5 0,-1-9-2,3 3 0,-14-5-2,-6 7 3,-14 5 0,-11 6 2,-24 4 2,5 16 3,-16 5 1,-10 6 1,0 4-1,-3-2 0,4 1-1,7-7 0,3-3-3,8-7 1,2-13-2,20-5 1,-1-10 2,2-8-2,7-3 1,-4-9-1,4-3 1,1-3-1,-6 2 1,0-1 0,-3 7-2,-2 1 1,-3 7 1,0 6 0,2 1-1,-1 9 1,6-1 0,3 4-1,2-2 1,2 2-1,5-2 0,0 5 1,-2-1-1,-1 4 1,-6 4 0,-10 7 0,-6 7 0,-8 6 0,-6 6 1,-6 2-1,-4 5-1,-3-1 1,2-1 0,2-6-1,4-7 2,9-9-3,1-13 1,23-10 0,3-10-1,9-10 1,5-7-2,4-3 3,1-1-3,-2 8 2,-5 7 1,-8 11-1,-8 15 1,-10 14-1,-9 11 1,-6 7-2,-7 4-2,1 7-9,-11-14-8,20 13-6,-18-27-10,22 4-6,-4-19-2,18 10 1</inkml:trace>
  <inkml:trace contextRef="#ctx0" brushRef="#br3" timeOffset="74277.2485">1075 13238 74,'29'-19'39,"17"1"-2,-1-9 1,19 2-36,-9 0 0,5 7 0,-9 8 0,-10 18-1,-16 18 0,-21 18 0,-15 16 1,-16 20 1,-21 15-1,-8 13 1,-10 1 0,0 1 1,0-14-1,15-14-1,14-18 0,18-19 0,26-26-1,18-21 0,26-17-2,13-15-1,22-7-2,3-6-1,16 8-9,-10-18-20,17 24-5,-17-6-2,8 18 1</inkml:trace>
  <inkml:trace contextRef="#ctx0" brushRef="#br3" timeOffset="74871.2824">2512 12912 72,'-39'-15'38,"-1"24"0,-10 6 0,4 24-33,-6 12-2,4 17 0,2 12-2,7 14 1,5 9-1,14 2-1,9 0-2,11-12-2,21-2-23,8-31-10,28-11 0,9-31-3</inkml:trace>
  <inkml:trace contextRef="#ctx0" brushRef="#br3" timeOffset="75120.2967">3006 12888 82,'-51'-29'40,"3"16"0,-7 11-1,9 18-36,-4 18-2,2 18 0,5 16-1,4 9 1,5 8-2,10 3 1,9 0-2,2-6-3,15 6-16,1-24-17,12 0 1,-6-19-2,7-7 0</inkml:trace>
  <inkml:trace contextRef="#ctx0" brushRef="#br3" timeOffset="75617.3251">2418 13570 81,'-17'-16'40,"1"-7"-1,19 8 0,9-6-37,17-2-1,16 4-1,5-3-2,11 4-2,2-7-5,12 17-15,-14-10-12,1 13-1,-16-10 13,-4 16 17,-17 1 4,-7 4 5,-10 7 4,-8-13 17,-13 25 12,-5-8 1,8 17-12,-8-9-16,6 9-2,-1 0-2,9 4-1,2-4-1,6 0 0,7-7 0,6-6-1,6-13 1,7-13-1,4-12 0,8-7-1,-4-11 1,5-5 0,-9-4-1,-2 4 1,-8 3-1,-4 9 0,-11 8 1,-9 20-1,0 0 1,-9 8-1,-3 18 0,-2 6-1,4 7-1,-1 4 0,10 1-3,0-13-4,22 8-18,-5-31-13,18-3 1,-1-26-1,16-10 0</inkml:trace>
  <inkml:trace contextRef="#ctx0" brushRef="#br3" timeOffset="75814.3364">3758 12948 82,'-20'27'40,"-16"12"0,7 27 0,-13 4-35,14 8-1,2 0-3,12-3 0,8-8-3,10-10-1,14-10-6,-2-26-23,20-4-7,-2-26 0,15-8-2</inkml:trace>
  <inkml:trace contextRef="#ctx0" brushRef="#br3" timeOffset="75998.3469">3979 12975 88,'-15'36'40,"-13"15"-1,9 24 0,1 3-35,2 4-2,3 1-3,8-8-2,15-2-8,-7-25-26,21-5-2,-6-27-2,12-8 1</inkml:trace>
  <inkml:trace contextRef="#ctx0" brushRef="#br3" timeOffset="76269.3624">4173 12816 83,'11'46'43,"-5"3"-1,14 12 0,-4-8-36,9 6-3,9-2 0,3-1-1,0-4 0,-1-2-2,1-1 0,-11 1 0,-7 0-1,-10 2 0,-10 0-1,-11 1 0,-5-1-4,-10-14-5,11 11-19,-13-23-11,16-3 1,2-26-1</inkml:trace>
  <inkml:trace contextRef="#ctx0" brushRef="#br3" timeOffset="76432.3717">4675 13593 96,'-1'49'40,"-19"-3"2,4 20-8,-10-11-32,3-2-2,7 2-16,-7-21-24,12-1-1,-7-20-2,18-13-1</inkml:trace>
  <inkml:trace contextRef="#ctx0" brushRef="#br3" timeOffset="77059.4076">5518 12883 65,'-10'-29'39,"-9"18"0,-18 7 1,-1 31-25,-8-1-13,-8 9 0,-1 7 0,7 8 1,1 0-2,13-1 0,16-3-1,15-5 0,16-9-1,18-5 0,16-6 0,12-4 1,9 0-1,4 0 1,-2 4-1,-3 2 1,-16 8 0,-14 9-1,-20 7 1,-16 1 0,-17 2 0,-16-3 0,-12-6 1,-6-7 0,-4-16 0,4-13 1,3-21-2,9-21 0,18-17-1,9-21-1,22-11-1,7-10-3,25 8-9,-5-16-22,22 21 0,-10 5-2,8 18 2</inkml:trace>
  <inkml:trace contextRef="#ctx0" brushRef="#br3" timeOffset="77470.4311">6360 12516 79,'-53'45'40,"-13"14"0,5 24-1,-3 8-37,7 9 0,7 9-1,12-1-1,20 1-3,14-25-9,29-3-26,16-27-1,22-14-2,10-24 0</inkml:trace>
  <inkml:trace contextRef="#ctx0" brushRef="#br3" timeOffset="77734.4462">6898 12550 73,'-29'5'41,"-9"14"-1,-2 28 0,-7 12-36,2 17-1,2 13 0,1 11 0,4 4-2,7 2-1,4 0-2,11-11-2,15-4-8,-4-24-28,20-7 2,-2-29-4,7-10 2</inkml:trace>
  <inkml:trace contextRef="#ctx0" brushRef="#br3" timeOffset="78207.4733">6418 13205 85,'-12'-12'41,"12"12"0,23-9 1,0 3-39,15-7-1,16 0-1,6-5 0,6-1-1,2-1 1,-5 1-2,-9 6 1,-10 5 0,-10 8 0,-15 9 0,-14 7 1,-10 13 0,-14 6 1,-2 4-1,-1 6 0,-2-3 1,5 0-1,7-2-1,7-7 1,12-12-1,11-9 1,10-12-1,9-10 0,5-10 0,4-11 0,3-5 1,-4-4-1,-1-1 1,-12 3-1,-6 8 1,-8 7-1,-5 11 1,-13 12 0,0 0-1,-15 28-1,1-2 1,7 6-2,-6 0 0,8 3-2,3-10-3,20 4-10,-9-32-10,31 3-11,-9-27-3,21-3 0,-2-20 1</inkml:trace>
  <inkml:trace contextRef="#ctx0" brushRef="#br3" timeOffset="78403.4845">7726 12577 97,'-23'23'41,"-16"15"2,9 32-7,-9-3-33,5 13 0,3 4-2,11 1-1,7-7-1,7-11-2,15-7-4,-2-31-14,29-4-18,-7-30-4,18-8 2,-8-27 1</inkml:trace>
  <inkml:trace contextRef="#ctx0" brushRef="#br3" timeOffset="78569.494">8020 12634 70,'0'0'42,"-15"44"0,-16 10 0,7 31-22,-6-9-18,1 6-1,6 2-4,4-18-12,16 6-25,-7-22-1,15-7-2,-4-19 0</inkml:trace>
  <inkml:trace contextRef="#ctx0" brushRef="#br3" timeOffset="78953.5159">8163 12335 69,'25'-8'42,"9"20"-1,-4 7-1,15 25-26,-18 7-8,3 20-2,-10 14-1,-6 13-1,-13 9 1,-7 1-3,-8-2 1,-8-4-1,-6-10 0,-2-11-3,2-14-2,-5-31-15,21-2-19,-9-24-2,21-10-2,-5-14 2</inkml:trace>
  <inkml:trace contextRef="#ctx0" brushRef="#br3" timeOffset="79120.5255">8526 13365 90,'-6'51'44,"-13"-11"0,6 7-2,-4-9-40,0-5-4,9 9-12,-16-19-24,17 5-3,-5-13-1,9 1-2</inkml:trace>
  <inkml:trace contextRef="#ctx0" brushRef="#br3" timeOffset="79788.5637">9324 12577 61,'47'-39'40,"-17"-3"-1,-1 12-3,-32-4-28,-4 14-1,-22 7-1,-7 14 1,-18 8-3,-3 14-3,-1 11 2,-1 10-3,9 11 2,8 4-2,11 2 1,18 0-1,19-5 0,21-3 0,20-4 1,12-7-1,14-2 0,6-6 0,-3 2 1,-5-3-1,-12 3 0,-21 2 0,-18 0 0,-25-1-1,-15-3 1,-21-2 0,-11-9 0,-5-8 0,-4-10 1,3-15 0,7-14 0,16-20-1,21-17 0,15-16-2,20-10-1,13-12-5,26 14-19,-7-13-13,15 17 1,-8 4-2,4 18-1</inkml:trace>
  <inkml:trace contextRef="#ctx0" brushRef="#br3" timeOffset="80239.5895">10570 12139 57,'-11'-46'38,"-15"5"-2,-3 12 3,-15 10-26,-1 22-8,-7 14 0,0 28 0,-6 18 0,2 25 0,2 12-1,8 18-1,4 5-2,12 5 1,10-4-2,12-13-3,16-4-4,0-36-21,21-2-12,-1-23 0,5-13-2,-5-22 0</inkml:trace>
  <inkml:trace contextRef="#ctx0" brushRef="#br3" timeOffset="80724.6172">9925 12954 90,'-5'-17'41,"19"4"0,8-5-5,16 2-34,10-3-1,9 1 0,4 0 0,0 4 0,0 2-1,-8 5 1,-7 8-1,-12 5 0,-11 2 1,-8 10 1,-10 0-1,-10 10 1,-4 2 0,-7 3 0,-2 2 0,2 3-1,-1-1 1,7-2-1,6-3-1,7-5 1,11-8-1,12-8 1,0-9-1,13-12 0,1-7 1,5-11-1,2-8 0,-5-7 0,-5-6 0,-6 2 0,-2-2 0,-7 8 0,-10 6 1,-5 11-1,-3 14-1,-4 10 1,-11 29 0,2 3-1,-4 13-1,-2 4-2,6 8-2,-4-14-7,26 12-13,-12-32-12,26-3-2,-2-23-3,22-12 4</inkml:trace>
  <inkml:trace contextRef="#ctx0" brushRef="#br3" timeOffset="80942.6297">11278 12252 78,'-20'-6'42,"-1"35"0,-12 16 0,10 30-32,-14 13-4,3 16-3,4 4-1,3-3-1,9-1-2,4-14-4,14-2-5,-5-36-17,20-7-15,1-30 0,18-18 0,1-26 1</inkml:trace>
  <inkml:trace contextRef="#ctx0" brushRef="#br3" timeOffset="81152.6417">11594 12174 81,'-9'21'44,"-14"24"-2,0 31 1,-13 7-30,7 14-9,2 5-2,6 2 1,5-8-3,8-12-2,11-7-6,-6-28-15,30-1-18,-12-24-1,18-12-1,-5-22 0</inkml:trace>
  <inkml:trace contextRef="#ctx0" brushRef="#br3" timeOffset="81520.6628">11676 11896 78,'31'-5'42,"-1"6"-1,10 21-2,-5 6-32,7 19-2,-5 11 0,0 13-1,-8 14-2,-3 7 0,-8 6-1,-4 0 0,-12 0-1,-8-2-1,-9-6 1,-8-5-2,-8-9 0,-9-10-2,-3 6-13,-19-27-19,10 1-5,-11-21-1,9-5 0</inkml:trace>
  <inkml:trace contextRef="#ctx0" brushRef="#br3" timeOffset="81979.689">10129 11716 68,'-52'67'38,"-7"25"-16,11 43 8,-12 11 0,17 36-19,1 1-4,20 5-5,12-12 0,19-18-2,25-25-3,13-36-9,34-19-27,6-34 0,22-18-3,0-23 2</inkml:trace>
  <inkml:trace contextRef="#ctx0" brushRef="#br3" timeOffset="82099.6959">10788 13353 79,'-29'13'39,"-3"-4"-7,11-1-30,1-9-38,7-3-5,9-9 1</inkml:trace>
  <inkml:trace contextRef="#ctx0" brushRef="#br3" timeOffset="83844.7957">18292 6278 50,'-44'-12'30,"-6"2"1,-3 4-1,-4 8-23,-4 2-5,-5 10 0,-4 5-3,2 7 0,-4 12 0,-2 7 1,0 7-1,-3 9 3,1 8-2,-4 7 3,1 7-2,3 7 2,0 3-1,5 7-2,0 4 1,3 9-1,2 4-1,2 1 1,2 5 0,7 4-1,5-2 1,5 3 0,12-1 0,10-4 1,12-4 1,12-3-2,13-7 3,15-5-2,11-7 2,11-5 1,11-8-1,11-4-1,10-10-1,11-3 1,7-7-1,8-4 0,4-7-1,5-4 0,3-6 1,4-5 0,2-2-1,1-8 1,-2-2 0,-7-5 0,2-6 0,1-8 1,-2-10-1,-2-8 1,-3-11 0,-1-10 1,-5-13-1,2-14 0,-6-9 1,-5-7-1,-6-10 0,-8-5-1,-6-10-1,-11-4 0,-7-5-1,-9-4 1,-10-2-1,-12-5 1,-8-3-2,-10-1 2,-5-6 1,-4 2 0,-10 2 0,-6 1-1,-4 1 1,-6 6 1,-7 2-1,-7 7 0,-4 7 0,-9 6 0,-4 5-1,-6 5 0,-3 8 1,-4 4-2,-4 9 1,-2 7-1,-8 8 1,-5 11-1,-9 8 1,-5 11 0,-7 10 0,0 6-1,2 7-1,-3-4-5,24 7-27,4-8-4,24-1 1,15-10-2</inkml:trace>
  <inkml:trace contextRef="#ctx0" brushRef="#br3" timeOffset="84814.8512">18780 6109 70,'-8'-22'36,"-10"2"-1,2 7 1,-11 5-25,7 8-7,-8 3 0,2 12 1,-5 2 0,7 7-2,-2 2 0,10 5 0,4-4-1,11 3 0,8-5-1,9-3-1,4-7 1,11-4-1,3-7 1,0-5-1,0-8 1,1-3 0,-7-4 0,-4-5 0,-9-1-1,-8 1 1,-8-1 0,-5 4-1,-5 5 1,-8 6-1,-2 5 0,-4 8 1,-3 7-1,-1 6 0,2 3 1,4 3-1,4 0 1,5-2-1,8-3 1,9-7 0,9-9-1,12-8 1,9-9 0,6-6-1,3-6 2,-2-3-1,-5-3 0,-6 1 0,-12 2 0,-12 5 0,-17 9 0,-11 9-1,-10 7 1,-7 7-1,-4 6 0,1 6 0,10 3-2,0 0 0,21 5-3,4-15-14,26 10-16,-2-8-5,18 3 0,-3-3-3</inkml:trace>
  <inkml:trace contextRef="#ctx0" brushRef="#br3" timeOffset="85625.8976">18213 9357 58,'0'0'34,"0"0"-1,0 0 2,-11 3-27,11-3 1,0 0-1,-5 13 1,-7-4-2,0 14-2,-7 0 0,1 9-1,-7 1-1,5 1 0,-3-4-1,12-2 0,6-10 0,5-18 0,22 7-2,4-21 1,9-9 0,2-2-1,2-7 1,-3-2-1,-5 3 0,-5 4 0,-15 5 0,-6 7 0,-5 15 0,-29-2 0,0 14 0,-8 9 0,-6 6 1,1 5 0,4 3 0,3 5 0,9-6 0,12 2 1,11-7-2,15-3 1,12-11-1,12-6 1,4-9-1,4-10 0,1-7 0,-2-7 0,-5-5 0,-9-2-1,-11-2 1,-8 2-1,-15 7 1,-6 5 0,-13 10 0,-8 9-1,-7 12 2,-3 3 0,-1 9-1,2 3 1,10 1-3,9-2-2,23 4-15,-1-30-13,37 0-8,2-22 0,20-13-2</inkml:trace>
  <inkml:trace contextRef="#ctx0" brushRef="#br3" timeOffset="86970.9745">17626 4783 41,'-130'30'34,"2"5"-1,-2 1-1,5 9-23,-10 0-2,5 11-4,1 5 1,6 7-1,2 5-1,5 9 2,-2 6-1,6 7 0,5 2 0,5 9 0,4 4 0,7 4 0,3 6-1,9 1 2,8 7-4,8 3 3,5 3-3,9 3 1,5-1-1,12 6 0,7 0 0,7 2 0,7 1-1,9 2 1,9 0-1,7 2 1,7 7 0,3-3 0,5 3 1,6 2-1,3 2 2,5 0-1,4 0 1,8-4 0,3-1 0,11-1 1,10-6-2,7-5 1,9-7-2,12-7 1,10-10-2,15-9 2,9-14-1,10-9 1,14-19-2,14-8 2,10-17 0,7-10 0,11-15-1,4-7 1,5-13 0,5-9-1,1-10 1,-6-5 0,-3-10-1,2-8 1,-12-10 1,-4-9-1,-6-11 1,-8-10-2,-10-13 2,-4-13-2,-11-8 2,-9-12-2,-10-11 0,-10-10 0,-12-7 0,-11-3-1,-13-7 0,-11-6-1,-13-2 1,-12-6 1,-9-2-1,-14-5 2,-10 1-2,-14-5 2,-12 1 0,-9-1 2,-14 4-2,-8 1 0,-18 5 1,-7 1-2,-10 3-1,-11 1 1,-7 6-1,-5 5-3,-10 0 3,-9 8-1,-1 5-2,-10 12 2,-5 5 1,-6 10-2,-11 12 2,-4 10 0,-8 14 0,-2 9 0,-12 16 1,-5 15 0,-9 15 0,-4 16-1,-2 18 1,-8 15-1,5 13 1,-1 14-1,11 13-2,10 5-1,20 10-6,6-15-14,37 14-12,16-12-1,34 1-1,14-20 0</inkml:trace>
  <inkml:trace contextRef="#ctx0" brushRef="#br3" timeOffset="87729.0179">18532 4360 51,'-9'-15'37,"9"15"-1,-29-22 1,17 20-26,-11-7-5,8 10 1,-6-2-2,0 8-2,-1 2 0,1 8-1,0 0 0,4 9-1,-2-1 0,6 0 0,6 0-1,4-2 1,8-6-1,9-5 0,7-4 1,5-8-1,7-8 1,0-3 1,-1-5-1,-5-5 0,-3-2 0,-8-2 1,-7 1-1,-8 2-1,-8 3 1,-5 7-1,-8 5 0,-3 7 0,-3 9 0,0 4 0,-2 6 0,5 4 0,6 0 0,6 0 0,11-3 0,11-3 1,10-11-1,7-6 1,6-9 0,3-7 0,0-7 0,-4-2 0,0-1 0,-15-5 0,-7 7 0,-8 3-1,-11 6 1,-5 7-2,-4 8 0,-5 2-2,5 12-3,-5-6-7,22 24-13,-10-17-12,25 15-2,0-10-1,25 5 1</inkml:trace>
  <inkml:trace contextRef="#ctx0" brushRef="#br3" timeOffset="88308.051">19430 4259 82,'-21'0'40,"-12"-2"-1,6 15 1,-9 1-36,6 10 0,1 7-1,4 11 0,6 0-2,9 5 1,7-4-2,11-1 1,8-7 0,6-10-1,7-12 1,4-11 0,1-12-1,0-8 1,-3-7 0,-7-6-1,-4-6 1,-5-1-1,-8 3 1,-7 2-1,-7 5 1,-7 6-1,-3 8 0,-2 11 1,-3 5-1,0 10 0,2 6 0,3 4 0,5 6 0,3 1-1,8 1 1,7-5 0,7-4 0,5-8-1,3-3 1,4-9 0,1-9 0,0-5 1,-4-9-1,1-5 0,-8-3 1,0-2-1,-7 1 1,-1 1-1,-6 7 0,-7 5 0,6 18-1,-22-8-3,10 32-10,-18-7-8,14 32-8,-21-7-8,17 18-4,-4-1 0</inkml:trace>
  <inkml:trace contextRef="#ctx0" brushRef="#br3" timeOffset="89164.0999">21294 7575 95,'11'5'37,"-11"-5"2,0 23-6,-14-11-26,3 13-2,-14-2 0,6 14 0,-7-2-2,5 9 0,6-7-1,8 6 0,8-10-1,11-3-1,13-14 0,11-4 1,5-16-1,4-7 1,-1-5 0,-5-7-1,-4-6 2,-8-1 0,-11 3-1,-11 0-1,-15 7 0,-5 5 0,-12 6 0,-6 6-1,-4 7 1,-2 5 0,1 5 0,4 3 1,10 4-1,7-3 0,14-3 1,9-4-1,13-8 0,13-4 1,2-3 0,9-8-1,-3-5 1,-3-2 0,-4-1 0,-8-2 0,-8 0-1,-10 1 1,-11 2 1,-6 5-2,-11 2 0,-4 9 0,-8 5 0,0 5 0,-4 8-2,0 5 0,8 8-4,-2-5-9,23 25-9,-9-15-5,24 18-8,-6-6-5,14 8 0,-2 0 1</inkml:trace>
  <inkml:trace contextRef="#ctx0" brushRef="#br3" timeOffset="89757.1339">21209 8597 88,'-20'-23'39,"4"8"0,-6-4 1,6 13-32,-6 2-3,3 10 0,-4 6-2,7 9 1,0 3 0,6 6-2,5-1 1,9 0 0,10-8-1,4-2 0,9-11 0,3-5-2,3-10-1,0-8 0,-2-5-1,-2-6 2,-11-2-2,-2-4 1,-6 2 0,-5 1 0,-7 2 1,-3 8 1,-4 5-1,-5 8 0,-7 8 1,-2 11-1,-6 8 0,1 7 2,-1 4 0,2 7 0,5-3 0,10 0-1,9-8 1,12-7-2,13-11 2,6-10-2,10-8 0,1-10-2,0-4 1,-6-7 1,-7 2-1,-10-1 1,-12 5-2,-10 7 1,-11 8-1,-12 5-1,-3 17-6,-18-5-11,10 29-4,-28-9-6,13 27-2,-18-6-7,-6 17-1,-17 9 1</inkml:trace>
  <inkml:trace contextRef="#ctx0" brushRef="#br3" timeOffset="90425.1721">18309 10518 66,'13'-23'39,"-10"0"-1,3 12 1,-7-2-18,1 13-12,1 12-3,-3 7-1,-5 5-2,0 7 0,-3 4-1,-2 1 0,3 0 0,2-3-1,5-6 0,5-7 0,6-6 0,5-12-1,6-9 0,8-7 1,-3-8-1,1-2 0,-7-4 0,-1 0 0,-11 1 1,-6 3-1,-8 5 0,-8 9 0,-4 7 1,-8 9-1,-2 8 0,-1 8 1,1 7-1,3 2 1,3 3-1,8-3 1,7-5 0,11-6-1,12-10 1,8-10-1,9-11 1,4-5-1,4-9 1,-6-3-1,-3-1 1,-9-1-1,-8 4 1,-15 9-1,-11 7-1,-12 9 1,-6 9-2,-8 4-1,3 9-3,-8-7-6,17 19-9,-14-18-4,25 15-4,-15-20-3,20 6-6,-6-9 0,16-7 2</inkml:trace>
  <inkml:trace contextRef="#ctx0" brushRef="#br3" timeOffset="91177.2151">17158 10549 73,'-23'-1'40,"12"7"-1,-3-6 1,14 12-14,0-12-23,0 0-1,14 12 0,0-5 0,3-3-1,5 3 1,1-4 0,4-1-1,0-4 1,1-3-1,0-5 0,-3-5 0,-4-3 0,-2-1-1,-8 0 1,-7 2-1,-9 3 0,-9 4 0,-6 9 0,-7 7 1,-7 9-1,-3 6 0,2 5 0,-2 2 1,8 4-1,4-2 0,8-5 1,15-5-1,13-10 0,11-8 1,14-11-1,6-8 1,11-8-1,-5-5 1,4-3-1,-8-3 1,-10 4-1,-13 3 0,-14 8 0,-15 10 1,-16 9-1,-8 10 0,-10 9 0,-4 7 0,-3 10 0,2 1 0,6 3 0,9-1 0,11-3 0,14-9 0,13-9 1,16-9-1,13-11 0,11-9 0,0-8 0,3-3 0,-4-4 1,-7 2-1,-12 2 0,-16 7 0,-10 17 0,-30-3 0,-6 10-1,-10 9 1,-3 1-3,1-2-1,5 6-5,-4-21-8,32 7-4,-13-34-6,33 8-3,-10-34-2,23-3-4,-8-21-5</inkml:trace>
  <inkml:trace contextRef="#ctx0" brushRef="#br3" timeOffset="92018.2632">15373 7591 66,'-21'1'36,"-2"4"-1,-7-3 2,5 5-30,-7-6 0,8 7 0,-4-6-2,10 7 0,2-1-1,7 1 0,0 4-2,9 1 0,0 2-1,7 0 1,0 1-1,1-3 0,2-1-1,5-5 1,3-7 0,1-8 0,1-8 0,3-6-1,0-4 1,-3-5 0,-6 0 0,-5 0-1,-5 3 1,-10 6-1,-10 9 0,-5 5 1,-10 9-1,-3 9 0,-2 5 1,-2 7-1,4 0 0,5 4 1,11-2-1,8-2 1,12-5-1,10-8 1,12-7-1,9-5 1,4-9-1,4-6 0,-1-6 1,-5-1-1,-8-2 1,-9 0-1,-4 2 1,-14 4-1,-9 6 0,-10 7 1,-5 7-1,-6 6 0,-6 8 0,2 1 0,3 5-2,3-4-1,13 2-4,5-20-10,29 8-6,-5-32-6,34 4-3,-9-21-5,24-5-4,-1-13 2</inkml:trace>
  <inkml:trace contextRef="#ctx0" brushRef="#br3" timeOffset="92875.3122">15461 6573 94,'-13'6'38,"13"-6"-2,-10 8 2,10-8-33,0 0-1,-11 15 0,11-15-1,-7 14 0,7-14-1,-9 19 0,6-8-1,0 1 1,3-12-1,-5 20 0,5-20 0,-4 11 0,4-11 0,0 0 0,5-16-1,-1 2 1,2-3 0,0-2-1,-3 0 1,0 1-1,-3 1 1,-3 4-1,3 13 0,-19-10 1,5 15-1,-1 4 0,0 7 1,-2 4-1,2 4 0,1 7 1,9-4-1,0 1 1,7-4-1,8-5 1,6-6-1,7-8 0,6-9 0,3-10 1,1-8-1,3-3 1,-7-7-1,-4-2 1,-7-1 0,-13 1-1,-9 4 1,-11 6-2,-8 9 2,-8 6-1,-7 8 0,-5 9 0,2 6 0,-2 7 0,7 4-1,6 3 2,10-1-1,10 0 0,11-7 0,9-4 0,10-5 0,8-10 0,2-5 1,6-8-1,-5-2 0,-4-6 2,-5 1-2,-8-2 0,-9 3 0,-7 3 0,-8 2 0,-9 6-2,1 6-1,-8-2-2,11 13-8,-9-14-8,24 16-4,0-12-5,10-6-2,13-9-6,20-5-1,21-6 0</inkml:trace>
  <inkml:trace contextRef="#ctx0" brushRef="#br3" timeOffset="94610.4114">18797 3042 23,'-130'-2'29,"-4"3"0,-6 7 1,-5-1-16,1 18-8,-6-1-1,-2 12 0,-7 1-1,2 10 0,-5-1 2,4 13-2,-6-2 1,5 9-2,-2-2 2,8 11-2,-2 5 0,4 5-2,3 3 0,5 5 0,8 6-1,-1 4 1,1 8-1,4 2 0,5 4 2,3 7-2,8 2 2,4 5-2,4 4 2,9 2-2,6-1 3,6 1-2,6 4-1,3-2 2,8 1-2,0 1 0,4-1 1,4 2 1,2 2-3,6 3 3,4-2-3,4 3 1,3-3-1,5 2 3,7 2-3,7-2 1,7 0-1,5 2-1,6-3 2,10 4 0,3 3 2,8-1-3,3 2 3,4 5-3,3-1 3,3 2-2,1 0 2,6-1 0,1 0-1,4-2 1,7-4-2,10-2 2,7-4-3,8-6 4,9-4-5,9-8 3,8-8-3,6-6 1,11-7 0,5-5 0,5-2 0,1-4-1,7-5 2,6-1-2,4-5 3,5-1 1,-2-5-1,3-1-1,7-9 1,6-5-1,4-7 1,1-1-2,8-6 2,2-6-3,4-7 2,11-7 1,-2-7 0,10-9-1,2-6 1,9-6 0,2-14 0,2-2-1,2-11 0,-3-6 1,-1-3-1,-3-12 0,-3-6 0,-9-9 1,-5-4-1,-2-10 1,-6-10-1,-6-7 1,-6-8-2,-4-4 2,-13-9 1,-2-8-1,-9-7 1,-5-8 0,-8-7 1,-6-6 0,-11-14 0,-5-3-1,-7-7 0,-12-3-3,-13-2 3,-9-3-3,-12 1 0,-9 1 0,-8 0 0,-8-1 1,-6-5 0,-4 1 1,-5-7-1,-2 0 0,-3-9 2,-3 1 0,-5-4 0,-3 0 0,-9 2-1,-7 1-1,-9 3 2,-11 1-2,-4 1 0,-15 2-2,-4 0 1,-12 0-1,-2 3-1,-8-2 1,-10 5-1,-3 0 1,-11 9 1,-4 4 1,-7 4-2,-7 11 2,-10 6 1,-10 10-1,-5 12 0,-6 9 1,-12 7-1,-10 10 0,-10 11 0,-10 8 0,-9 15 0,-8 8 0,-7 8 0,-6 6-1,2 10 1,4 6-1,9 5-1,3 3-1,18 6-4,5-9-10,25 30-10,-6-8-7,19 21-4,-1 6-3,13 21 2</inkml:trace>
  <inkml:trace contextRef="#ctx0" brushRef="#br3" timeOffset="96060.4944">18781 2804 56,'0'0'35,"12"-20"0,-12 20-1,5-23-27,-5 23 0,-1-13-1,1 13-1,-15 5-2,1 6 1,-10 6 0,1 5-1,-4 4 0,3 7-1,-1 4 0,6 5 0,2-3 0,11 5-1,8-6 0,11-1 0,10-11-1,7-4 1,7-15 0,6-9 0,0-13 0,2-10 0,-6-6 0,-5-9 0,-9 1 0,-10-2-1,-12 3 1,-9 6-1,-9 2 1,-10 9-1,-6 9 0,1 7 0,-7 10 0,2 7 0,3 8 0,3 10 0,7-1 1,5 6-1,8-4 0,11 3 0,9-9 0,9-3 1,9-14-1,8-8 0,5-7 1,3-9-1,-2-5 1,-4-6-1,-5-3 1,-7-4 0,-12 3-1,-9 5 1,-13 1-1,-5 5 1,-13 6-1,-3 2 0,-6 10 0,-5 6 0,2 6 0,3 3 0,3 6 0,11 4 0,2 1-1,11 4 1,8-2-1,13-7-1,11 4-2,5-15-6,23 13-12,-12-28-7,29 12-7,-4-18-4,15 7-2,-3-10 3</inkml:trace>
  <inkml:trace contextRef="#ctx0" brushRef="#br3" timeOffset="96683.53">20115 3032 81,'10'-13'40,"-10"-7"-2,0 20 1,-11-20-33,1 17-2,-11 1 1,-2 10-2,-11 6 0,-1 9 0,0 2-1,1 6 0,4-1-1,7 0 0,8-2 0,10-6 0,15-4 0,9-7-1,9-7 1,5-6-1,6-6 1,1-5 0,-1-6-1,-6-5 1,-8-3 0,-3 1-1,-11-3 1,-7 3-1,-9 4 0,-9 7 1,-5 5-1,-7 8 0,-5 5 0,-1 11 0,-2 7 0,3 4 0,6 7 0,5 0 0,7 0 0,13-3 0,13-5 0,4-10 0,15-7 0,4-11 0,2-8 1,1-6 0,-2-5-1,-8-5 1,-6 0 0,-9-1-1,-10 3 1,-11 5-1,-6 2 0,-8 8-2,2 9-1,-8 0-2,11 27-11,-16-13-6,23 34-6,-11-15-3,24 26-7,-4-6-4,18 12 1</inkml:trace>
  <inkml:trace contextRef="#ctx0" brushRef="#br3" timeOffset="97722.5895">22630 7469 60,'0'-13'33,"0"13"-1,11-19 2,0 16-22,-1-7-7,8 5 0,-6-2 1,6 7-1,-18 0 1,21-4 0,-21 4-1,0 0 0,0 0-1,-3 23 0,-14-6-2,-3 7 1,-9 3-2,1 6 1,-3 3-1,0 0 0,8-2 0,6-2-1,10-4 1,10-7-1,16-9 0,8-5 1,8-10-1,6-5 0,2-8 0,-1-4 1,-5-5 0,-8-4-1,-10-1 1,-6 3-1,-13 0 1,-9 6-1,-12 6 1,-8 8-1,-7 9 0,-5 7 1,0 10-1,-3 7 0,4 1 0,8 8 1,10-3-1,10-1 0,12-1 0,14-8 1,11-4-1,10-8 0,8-8 0,3-4 0,-1-6 1,-5-7-1,-2-6 0,-9-3 1,-8-2 0,-10 0-1,-10-2 1,-8 5 0,-8 4-1,-8 5 1,-7 6-1,-5 9 1,-1 8-1,-1 5 0,1 10-1,8 3-2,8 7-2,4-7-8,25 21-10,-11-19-6,27 21-4,-12-12-6,16 10-4,-5-2 3</inkml:trace>
  <inkml:trace contextRef="#ctx0" brushRef="#br3" timeOffset="98406.6286">22662 8883 97,'4'-18'38,"-6"-1"1,2 19-3,-7-18-32,7 18 0,-26 6-1,9 12 1,-8 2-1,0 13 0,-3-2 0,4 8-1,2-2 0,12 1 0,5-7-1,14-6 0,11-7 0,9-13-1,8-6 1,4-9-1,1-9 0,-1-8 1,-5-1-1,-8-4 1,-11 2-1,-10 1 0,-10 6 1,-11 2-1,-12 10 0,-5 7 1,-7 8-1,-6 6 0,2 10 0,4 3 1,4 2-1,11 5 0,9-2 0,14-1 0,13-7 0,11-7 0,13-6 0,4-10 1,4-6-1,1-8 0,-4-3 1,-7-7-1,-7 0 0,-10-2 1,-12 3-1,-11 5 0,-9 2 1,-4 8-1,-11 7-1,-5 9 0,-3 11-2,-6 6-3,11 22-10,-18-11-6,20 33-5,-22-13-4,12 24-5,-15-3-4,-5 13 1</inkml:trace>
  <inkml:trace contextRef="#ctx0" brushRef="#br3" timeOffset="99206.6743">19068 11802 74,'-9'14'39,"-7"-3"-1,5 6 0,-5-1-31,3 8-2,-3 2-1,2 4 0,-2 2-2,4 3 0,2-4 0,5-2-1,5-10 0,6-4 0,7-13 0,7-5 0,2-14 0,3-6-1,-1-5 1,1-2-1,-7 1 1,-4 0-1,-6 9 1,-5 3-1,-3 17 0,-15-8 0,-3 18 0,-2 5 1,-2 4-1,0 10 0,-1-1 0,5 4 1,3-3-1,7-3 0,6-4 1,9-7-1,10-10 1,2-9-1,9-6 1,3-10-1,1-5 1,-1-8-1,-4-1 1,-2-2-1,-6 3 0,-8 3 0,-6 2 0,-8 5 1,-3 8-1,-10 9 0,-7 6 1,-2 11-1,-9 8 0,1 9 0,-6 6-1,2 4 0,6 3-2,3-6-3,19 6-11,-7-23-6,25 13-6,-9-31-1,14 10-7,-4-19-4,8 3 3</inkml:trace>
  <inkml:trace contextRef="#ctx0" brushRef="#br3" timeOffset="100026.7212">17046 11854 57,'18'2'37,"-18"-2"-1,19-13 0,-18-1-27,-1 14-2,10-20 0,-10 20-2,0 0-1,0 0 0,-21 12-1,6 8 0,-11 7-1,1 8 0,1 2 0,1 4 0,0-5-1,12 1 1,3-13-1,16-8 0,11-15-1,9-10 1,6-13-1,9-7 0,-1-5 0,-4-3 0,-5 0 1,-10 4-1,-13 4 0,-10 8 1,-14 9-1,-7 9 0,-12 6 1,-7 10-1,1 6 1,-3 8 0,6 0-1,5 3 1,8 0 0,10-7-1,18-4 1,9-6-1,12-9 0,8-9 0,5-8 0,5-6 0,0-4 0,-5-5 0,-7-1 1,-8 3-1,-10 0 0,-9 3 1,-11 9-1,-11 4 0,-6 6 0,-10 10-1,-3 5-1,-5 4-1,4 8-3,-6-8-7,16 13-8,-12-21-5,25 11-3,-11-28-2,25 10-8,-9-33 1</inkml:trace>
  <inkml:trace contextRef="#ctx0" brushRef="#br3" timeOffset="100950.7741">13852 7740 53,'0'0'37,"-16"-14"-1,3 13 1,-9-8-18,6 16-9,-11-5-3,9 9-1,-4-1-1,5 6-1,0 3-2,9 5 1,2-1-2,6 0 0,6 0 0,7-3 0,4-3 0,6-6-1,3-6 1,1-8-1,4-8 0,-5-4 0,0-5 1,-7-4-1,-5-4 0,-5 1 1,-7 0-1,-7 3 0,-4 6 0,-6 3 1,-8 8-1,-1 5 0,-3 11 0,-2 4 0,1 8 0,2 6 1,4 2-1,8 2 1,6-1-1,8-5 0,11-5 1,10-5-1,5-10 1,5-7-1,7-8 0,0-6 1,-5-6-1,-1-3 1,-10-5 0,-7 3-1,-12-1 1,-6 2-1,-9 7 1,-9 4 0,-3 5-1,-8 6 0,-1 10-1,3 1 0,2 8-2,4-6-3,16 10-6,-4-18-10,27 10-4,-8-21-4,26 6-4,-6-16-7,12-3 3</inkml:trace>
  <inkml:trace contextRef="#ctx0" brushRef="#br3" timeOffset="101776.8213">14097 6308 97,'-23'14'38,"-8"1"1,8 10-3,-4-2-31,6 8 0,2 0-1,5 3-1,3-2 0,14 0 0,4-4-2,10-11 3,6-5-3,6-8 0,5-11 1,3-3-1,-2-11 0,-3-3-1,-5-7 1,-7 0-2,-8-1 2,-7 4-1,-11 3 1,-7 3-2,-7 8 1,-3 3 0,-3 11 0,-4 10 1,-2 2-2,2 10 3,5 2-3,5 6 3,4 0-3,10-1 3,8-3-2,9-6 1,8-8-1,9-8 0,6-7 0,3-7 1,1-8 0,-7-1-1,-4-5 1,-6-2-2,-10 3 2,-9 2-1,-12 5 2,-8 8-4,-7 2 1,-5 8-1,3 8-2,-6-3-5,16 15-12,-10-13-4,24 15-7,-9-17-2,21 7-8,4-8 3,15-2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6T00:30:31.16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6T00:30:39.764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1447 1086 49,'0'0'30,"-10"31"3,7 10 0,-4 15-21,-5 15-3,1 6-2,-1 4-1,2-5-2,-4-7 0,3-10-2,2-14 2,4-15-2,5-18 1,0-12 0,15-41-2,-1-5 2,4-17-2,1-7 1,-19 70-1,21-84 1,-13 39 0,4-2-3,-3 2 2,4-1-1,-13 46 1,22-82 0,-22 82-1,29-68 0,-29 68 0,35-49 3,-35 49-1,0 0 0,74-19-1,-19 39 1,-1 29-1,4 18 1,-9 10-2,-1 8-2,-18 4 1,-9-5-4,-11-11-6,-19-18-25,10-5-3,-11-17 1,4-9-1</inkml:trace>
  <inkml:trace contextRef="#ctx0" brushRef="#br0" timeOffset="194.0111">1635 1379 93,'-27'-13'37,"-1"2"1,17 10 0,11 1-34,11-5-1,21-1-1,16-4-1,13-6-1,10-11-3,-71 27-9,95-34-23,-40 8-3,4-1-2,4-6 0</inkml:trace>
  <inkml:trace contextRef="#ctx0" brushRef="#br0" timeOffset="375.0215">2562 859 89,'0'0'37,"0"0"3,53-10 1,-49 40-40,-26 30 3,-8 20-3,-4 16 0,1 2-2,14 4 1,7-3-10,4-27-19,14-16-9,0-20 0,5-15 0</inkml:trace>
  <inkml:trace contextRef="#ctx0" brushRef="#br0" timeOffset="1345.077">2401 1206 105,'-28'-24'40,"9"9"0,19 15-1,0 0-36,27 8 0,13 4-1,21-2 0,13-7-2,5-3 2,6-5-2,-2-3 1,-83 8-1,81-11 0,-81 11 1,63-9 0,-16 2 0,-13 8 0,-20 7-1,-16 10 0,-18 8 0,-15 8 0,-8 7-1,4 3 2,-2 2-2,7 0 1,14-3 0,12-4 0,14-11 0,14-10 0,17-10 0,7-12 0,12-8 1,3-11-1,1-8 1,-1-11-1,-8 0 1,-10-7-1,-41 49 0,33-48 0,-33 48 1,14-46-1,-14 46 1,0 0-1,-1-59 1,1 59 0,0 0 0,-8-40-1,8 40 0,3-19 1,-3 19-1,20-9 0,-5 3 0,21 8 1,0 9-2,17 3 2,-4-1-1,-4 6 0,-16 4 0,-10 10 0,-9 7 0,-9 3 0,-10 0 0,-6 7-1,-1-3 1,-6 0-1,1-10 0,5-8 1,6-14 0,10-15 0,0 0 0,20-28 0,2-3 0,2-12 2,1 0-1,3-6-1,-3 4 1,-6 6-1,-6 7 1,-1 5-1,-5 10 0,-7 17 0,0 0 0,2 10 0,-4 9-1,2 4 1,2-4 0,3 4 0,5-4-1,10-6 1,3-8 1,10-8-1,3-6 1,6-11 0,1-5 1,1-5-2,-44 30 0,0 0 0,63-52 0,-63 52 0,0 0 0,52-40 0,-35 22 0,7 21 0,-24 9 0,5 16 0,-14 8 0,6 11 0,-9 9-8,-2-6-4,18 4-11,-17-17-7,22 5-13,0-14 0,15-3 0,1-13 2</inkml:trace>
  <inkml:trace contextRef="#ctx0" brushRef="#br0" timeOffset="1757.1005">5238 944 108,'0'0'42,"0"0"0,20-54-1,-20 54-38,0 0-2,0 0 0,18 9 1,-15 35-1,-10 21-2,-3 7 1,-4 14-3,5 0-1,8 2-8,4-22-17,31-29-11,4-14 1,20-14 0,-1-16 1</inkml:trace>
  <inkml:trace contextRef="#ctx1" brushRef="#br0">14390 6576</inkml:trace>
  <inkml:trace contextRef="#ctx0" brushRef="#br0" timeOffset="9572.5475">5948 938 26,'0'0'26,"0"0"2,64-14 1,-64 14-15,0 0-8,61-15 3,-61 15 0,0 0 0,49-14 1,-49 14 0,0 0-2,0 0-1,0 0-1,53-28-2,-53 28 0,0 0-1,0 0 0,0 0 1,0 0-2,-10-54 1,10 54-1,0 0 0,0 0 0,-64-45-1,64 45 1,-46-18 0,46 18-1,-59-10-1,59 10 1,-63-2-1,63 2 1,-64 10-1,64-10 0,-59 22 1,59-22 0,-51 33 2,51-33-2,0 0 2,-47 60-3,47-60 2,0 0 0,1 58-1,-1-58 0,0 0-1,60 33 0,-60-33-1,67 1 2,-67-1-1,86-15-1,-86 15 0,90-28 1,-90 28-1,91-39 1,-91 39 1,81-43-1,-81 43 0,65-44 1,-65 44-2,0 0 1,58-32 1,-58 32 0,0 0 0,0 0 0,-44 56 1,-11 20-2,-3 19 2,-12 7-2,1 10 0,-1-5 0,12-3 0,9-21-2,27-36 0,12-18 0,6-13-1,4-16-2,22-7-2,6-6-9,-12-14-18,17 0-6,-6-11 1,13 4-2</inkml:trace>
  <inkml:trace contextRef="#ctx0" brushRef="#br0" timeOffset="10013.5728">6659 1373 85,'0'0'40,"0"0"-1,13 10 1,-22 6-21,0 10-16,-1 8-1,0 6-2,-2 5-2,1-6-6,16 0-29,-2-15-2,16-7 0,8-25-2</inkml:trace>
  <inkml:trace contextRef="#ctx0" brushRef="#br0" timeOffset="10765.6158">7444 871 82,'11'-55'38,"-11"55"0,0 0 0,0-55-35,0 55 2,0 0 0,0 0 0,0 0-1,0 0 0,0 0-1,0 0-1,0 0 0,0 0 1,0 0 0,-21 62-1,4-16 0,17 25-1,-2 10 1,-2 7-1,0 0 0,-2 7-1,-4-12-1,2-7 0,0-21 1,-1-7-1,1-12 1,1-8-1,3-12 1,4-16 0,0 0 0,7-28 1,2-5-1,0-9 1,-1-13 0,-8 55 0,6-71 1,-6 71-2,11-86 1,-6 38-2,0-6 1,3 6 0,-3-2 0,5-1-1,-2-2 0,3 3 1,2 2 0,1 3 0,0-1 0,-14 46 0,44-79 0,-44 79 1,49-57-1,-49 57 0,60-29 0,-60 29 1,61-6-2,-61 6 1,52 14 0,-52-14-1,0 0 1,56 53 1,-56-53 0,6 53 0,-6-53 0,-18 58 0,18-58 0,-42 61 1,42-61-2,-61 53 0,61-53-2,-69 45 0,69-45-2,-76 38-1,76-38-5,-61 23-17,61-23-14,0 0 1,0 0-2,-51 22 3</inkml:trace>
  <inkml:trace contextRef="#ctx0" brushRef="#br0" timeOffset="11178.6394">8082 1092 97,'58'-23'40,"-58"23"1,0 0-1,0 0-34,0 0-1,-44 8 0,-6 20-1,-8 13-1,7 12-1,2 7-1,17 6 1,10-5-3,25-8 2,11-11-1,12-9 0,11-14 1,6-15-1,5-10 0,5-13 0,-1-11 1,-9-9-1,-4-3 0,-12-5 0,-27 47 0,17-46 0,-17 46 0,0 0-1,-27-80-1,-1 50-1,1 13-3,27 17-7,0 0-18,0 0-9,0 0 1,-44-36-2,44 36 1</inkml:trace>
  <inkml:trace contextRef="#ctx0" brushRef="#br0" timeOffset="11458.6554">8817 709 98,'0'0'43,"51"-63"-1,-51 63 0,0 0-37,0 0-1,0 0-1,0 0 0,0 0-1,-9 46 0,-28 42-2,0 18 1,1 8-2,3 9 1,4-12-3,7-17-2,8-16-6,-3-34-19,20-9-10,-6-17-1,3-18 0,12-4 1</inkml:trace>
  <inkml:trace contextRef="#ctx0" brushRef="#br0" timeOffset="11659.6669">8615 1222 110,'-42'-64'42,"42"64"0,0 0-1,-22-53-37,22 53-1,0 0-1,0 0-2,44-49-1,-44 49-3,61-9-2,-61 9-12,87-2-23,-32-1-1,2 2 0,6 0 0</inkml:trace>
  <inkml:trace contextRef="#ctx0" brushRef="#br0" timeOffset="12079.6909">9426 1014 80,'0'0'41,"0"0"0,0 0 1,0 0-21,0 0-16,0 0 1,0 0-1,-64 4 0,-6 27-2,-7 10-1,3 6 0,3 8 0,13 8-2,11-6 0,25-3 0,20-21 0,21-10 0,17-14 0,11-11 0,10-11 0,7-10 0,2-12 0,2-6 0,-68 41 0,65-51 0,-65 51 0,58-55 0,-58 55 0,52-51 0,-52 51 0,0 0 0,44-53 0,-44 53 0,0 0 0,9 10 0,-19 16 0,5 18-2,-5 7-5,6 5-1,14-3-6,0-25-5,35-2-9,-9-21-12,27-2-1,2-14 0,11-7 2</inkml:trace>
  <inkml:trace contextRef="#ctx0" brushRef="#br0" timeOffset="12433.7112">10246 1047 110,'0'0'43,"-15"-46"2,15 46-7,0 0-34,-61-14 1,61 14-2,-24 10-1,-18 14-1,42-24-1,0 0 0,0 0 0,-44 59 0,35-31 1,36-6-1,16-10-1,9-3 1,-5-5 0,-8 7 0,-11 6-1,-17 5 2,-24 1-2,-9 7 1,-6-2 0,-3 2 0,-4-1-1,3-6-1,8-3-3,-1-8-3,25-12-10,0 0-9,21-7-15,7-11 0,22-6 0,4-8 2</inkml:trace>
  <inkml:trace contextRef="#ctx0" brushRef="#br0" timeOffset="12785.7313">10755 1033 100,'0'0'42,"0"0"2,36-49-2,-36 49-35,0 0-1,-48-4-2,48 4-1,-47 16-2,47-16 1,0 0-2,-56 35 1,56-35-1,0 0 0,-50 52 1,67-27-1,14-3-1,19 0 1,-9-4-1,-3 7 1,-24-2-1,-9 4 2,-19 5-2,-4 0 1,-8-3-1,-1-3 1,2-2-2,0-7-1,11-6-3,4-11-7,25-2-9,-10-16-10,27 1-10,-2-12 1,20 2 0</inkml:trace>
  <inkml:trace contextRef="#ctx0" brushRef="#br0" timeOffset="12989.743">11042 1130 109,'0'0'41,"19"-13"2,9 17-1,-21 6-38,-2 19-1,-18 13 0,-4 11-2,-7-4-1,6 7-1,12-17-3,3-9-2,15-5-10,-12-25-8,34 7-18,-12-18 0,17-7 0,-5-12 1</inkml:trace>
  <inkml:trace contextRef="#ctx0" brushRef="#br0" timeOffset="13125.7508">11284 976 112,'-26'-86'39,"26"86"-12,-30-78-25,30 78-44,-30-71 0,30 71-2</inkml:trace>
  <inkml:trace contextRef="#ctx0" brushRef="#br0" timeOffset="13755.7868">11663 1069 96,'0'0'40,"-28"-59"1,28 59 0,0 0-37,0 0 0,0 0-1,0 0 1,0 0 0,-29-36-1,14 66 0,-10 20-1,3 0 0,-4 10-1,4 4 0,3-2-1,17-7 2,20-24-3,11-14 2,11-10 0,6-14-1,9-13 1,4-12 1,-59 32-2,63-44 0,-63 44 0,61-53 0,-61 53 0,56-54 0,-56 54 0,44-53 0,-44 53 0,0 0 0,40-50 0,-40 50 0,0 0 0,0 11 0,-8 18 0,1 16 0,-1 6-4,9 4-1,13-2-4,10-31-10,27-3-7,-13-18-6,25-6-9,-10-13-1,11-4 3,-9-13 2</inkml:trace>
  <inkml:trace contextRef="#ctx0" brushRef="#br0" timeOffset="14319.8191">12505 1094 111,'0'0'41,"0"0"1,2-41-3,-14 51-36,-12 12 1,1 20-1,-5 6 0,10 4-2,-2-4 0,15-5 0,3-15 0,2-9-1,2-9 0,-2-10 1,14-13-1,1-8 0,-2-11 1,-13 32-1,0 0 1,28-67 1,-28 67-2,23-55 0,-23 55 0,22-58 0,-22 58 0,18-52-2,-18 52 1,0 0 1,27-59 0,-27 59 0,0 0 0,0 0 3,0 0-3,48-30 0,-48 30 0,0 0 0,55 14 0,-55-14 0,53 9 0,-53-9 0,69 3 0,-69-3 0,75-7 0,-75 7 0,80-12 0,-80 12 0,73-19 0,-73 19 0,61-14 0,-61 14 0,0 0 0,84 14 0,-85 14 0,-9 19 0,-9 6 0,1 10 0,3 2-7,12-15-10,27-8-5,-2-26-2,31-3-6,-17-17-3,26-2-8,-14-10 2,2-6 4</inkml:trace>
  <inkml:trace contextRef="#ctx0" brushRef="#br0" timeOffset="14447.8264">13494 1270 119,'-24'23'40,"5"10"1,-9 2-2,-5-1-41,19 4-11,-7-11-18,16 9-9,1-11-1,9-1-1</inkml:trace>
  <inkml:trace contextRef="#ctx0" brushRef="#br0" timeOffset="14998.8579">14168 615 78,'-11'-52'41,"11"52"0,0 0 0,0-48-24,0 48-13,0 0 0,0 0 1,0 0-2,0 0 0,9 74 0,-7-45 0,-2 81-1,-3 11-2,3 12 2,-6 1-3,6-1 1,-1-16-4,1-20-2,11-37-9,-6-26-21,22-11-5,0-22-1,16-8 0</inkml:trace>
  <inkml:trace contextRef="#ctx0" brushRef="#br0" timeOffset="15416.8818">14685 820 99,'-22'-67'41,"22"67"2,0 0-1,-74-53-40,74 53 1,-80 7 1,80-7 0,-86 31-2,86-31 0,-86 45-1,86-45 1,-70 43 1,70-43-1,0 0 0,-51 58 1,51-58-3,0 0 0,0 0 0,55 57 0,-55-57 0,67 25 0,-67-25 0,85 40 0,10-6 0,-7 2 0,-6 4 0,-17 2 0,-7 3 0,-6-6 0,0-4-4,-2-10-2,-2-7-6,10 1-7,-17-13-11,15 3-12,-14-9-1,5-1 0,-9-5 2</inkml:trace>
  <inkml:trace contextRef="#ctx0" brushRef="#br0" timeOffset="15611.893">15519 1345 120,'0'0'42,"-2"16"2,2-16-3,-11 4-40,11-4-4,0 0-9,0 0-10,-18-10-14,18 10-8,-11 6 1,11-6-1</inkml:trace>
  <inkml:trace contextRef="#ctx0" brushRef="#br1" timeOffset="19988.1433">1926 1890 23,'8'-13'26,"-8"13"0,14-4 2,-1 1-10,2 8-13,2-3 2,11 8 0,-6-8 1,13 5 0,-2-7-2,16 6 0,0-9-1,13 4-3,9-6 0,7 0-1,10-2 0,7 0-1,8 0 0,9-1 0,6 4 0,4-1-1,4 0 1,9 2 0,6 2 1,9-2-1,9 0 1,6-2 0,8 0 1,12-2-1,7-1 1,11 0 0,4-1-1,5 3 1,6 0-1,5 2 0,7 0 0,1 3 0,6-1-1,0 2 0,5-2 1,6 2-1,0-3 0,3-1-1,-2 1 2,2-2-1,-8 0 0,8 1 0,-2 2 0,-3 0 1,2 2-1,3-1 1,-2 2-1,5 2 0,2-2 1,-2 0-1,1-1 1,1 1-1,-7-2 1,1 1-1,-5 1 1,-4-2 0,-2 3-1,-6 1 1,-11 0 0,1 2 0,-11 0-1,-10 1 1,-7 1-1,-6-2 0,-10-2 1,-5 0-1,-11-5 1,-7 1-1,-12-1 1,-2-4-1,-15 2 1,-7 0-1,-20 1 0,-13-1-1,-17 5 1,-14-2-2,-12 1 1,-16 0-1,-8 1-1,-20-1 0,14 4-5,-14-4-26,0 0-2,-13-5 1,13 5-3</inkml:trace>
  <inkml:trace contextRef="#ctx0" brushRef="#br1" timeOffset="23732.3574">1465 2291 86,'0'14'37,"2"12"0,-7-5-1,0 17-33,0 11-1,1 11 1,1 8-1,-1 7-1,0 3-2,3-2-2,10 11-17,-2-19-17,14-2 1,1-20-2,15-9 1</inkml:trace>
  <inkml:trace contextRef="#ctx0" brushRef="#br1" timeOffset="24155.3816">2415 2446 82,'-26'-53'39,"3"12"-1,-15-4 0,1 17-33,-6 6 1,3 22-1,-10 11 0,6 18-2,3 9-1,5 6 0,9 0-1,8 1 2,12-6-2,14-10 0,14-17-1,14-14 0,11-16 0,10-12 0,6-12 1,3-6-2,-4-4 1,-5 3 1,-7 7 0,-13 9-1,-12 15 0,-9 23 1,-16 22-1,-14 23 1,-7 18 0,-12 16 1,-1 12-2,-3 9 0,1 2-1,7-7-1,15-6-5,6-29-29,29-2-4,9-34 0,24-11-1</inkml:trace>
  <inkml:trace contextRef="#ctx0" brushRef="#br1" timeOffset="25088.435">3517 2532 68,'-20'-11'35,"20"11"1,-14-13 0,14 13-31,-5-11 0,5 11 1,0 0-1,5 20 0,-3 1-1,1 16 0,-3 4-1,1 15 0,-4 3-1,2 5 1,-2-2-2,2-2 0,-4-5-1,3-13 1,1-8-1,-2-11 0,3-23 0,0 0 1,0 0-1,15-31 0,-5-2 0,-1-10 0,1-9 0,0-5 1,1-6-2,2-5 0,2-3 1,0 1-1,1 0 1,3 6-1,-3 10 0,5 13 0,-4 11 1,4 15-1,-2 16 1,-3 16 0,-3 11 0,-2 10 1,-4 7-1,-2 3 2,-3 8-2,-7-2 1,1-2-1,-6-5 1,-3-2-1,-4-4-1,3-4 1,-4-3 0,-2-11 0,-3-2 0,3-4 1,-2 5-1,-1-3 0,2 9 0,-1 10 0,1 12 0,-3 6 1,3 11-2,-1 9 1,3-4-1,4 5-2,3-18-5,14 1-14,2-29-16,15-10 0,6-28-1,13-11 0</inkml:trace>
  <inkml:trace contextRef="#ctx0" brushRef="#br1" timeOffset="25793.4753">4025 2644 102,'-6'-21'39,"6"21"0,-15 4-1,1 14-36,0 8 0,4 9-1,-5 6 0,2 10-1,-2-2 0,6 5 0,-3-3 0,3-7-1,3-8 0,0-8 1,6-11 0,0-17 0,12-12 0,1-12 0,4-10 1,2-9-1,3-12 0,-1-1 1,2-5-1,-4 2 0,1 1 0,-2 9-1,-2 5 1,0 6-1,1 12 1,3 7-1,4 10 2,6 7-1,2 7 0,5 5 2,6 3-2,1 1 2,1 0-2,-6 1 2,3-2-2,-10-2 2,-4-4-1,-8-2-1,-10-2 1,-10-3-1,0 0 1,-10 2-1,-11 3 1,-1 5 0,-6 4-1,0 12 1,-1 2 0,-1 9-1,6 1 0,5 4 0,7-4 0,11 0 0,10-8 0,12-12 0,7-7 0,14-11 1,2-12-1,6-10 1,-1-8 0,-2-8 0,-6-6 0,-11 1 0,-10-2 0,-12 3-2,-11 5 1,-8 7-1,-9 8-1,-1 5-2,4 8 0,-2 0-5,19 9-8,0 0-23,14 2 2,6-14-2,25 5 1</inkml:trace>
  <inkml:trace contextRef="#ctx0" brushRef="#br1" timeOffset="26020.4883">5246 1929 94,'-25'-3'37,"4"36"2,-14 10-1,10 25-26,-8 13-9,10 15 0,-1 8-2,5 4-1,4-5-1,9-1 1,5-9-4,-1-18-4,16-7-29,-13-25-1,9-10 0,-10-33-2</inkml:trace>
  <inkml:trace contextRef="#ctx0" brushRef="#br1" timeOffset="26754.5303">4955 2513 102,'0'0'39,"0"0"0,14 17 0,13-10-36,8 2 1,7-3-2,15-3 0,5-3-1,5-2 0,-2-4 0,-6 2 0,-8-2-1,-8 1 0,-11 0 1,-12 1 0,-20 4-1,0 0 1,-8 9-1,-13 6 2,-7 5-1,-1 8 0,-1 3-1,-1 4 0,7 1 0,9 1 0,14-7 0,7-3-1,17-8 1,6-11-1,8-7 0,4-7 1,2-12-1,-4-7 2,-1-6-1,-8-6-1,-5-1 1,-7-1 0,-7-1 1,-3 3-1,-6 6 1,2 6-2,-3 3 2,3 4 0,2 5 0,8 3-1,5 3 2,0 4-1,4 4 0,4 3 0,-1 6 0,-3 5 0,-5 3 0,-4 6 1,-8 5-1,-4-1 2,-6 4-3,-6 2 0,-2 0 0,-2-7 0,0 1 0,3-6 0,1-7 0,4-5 0,6-10 0,0 0 0,18-23 0,-1 0 0,3-5 0,4-2 0,-1-3 0,5 3 0,-4 5 0,-1 7-2,-3 10 2,-1 7-1,-5 8 0,-3 9-1,3 11-2,-1-1 0,16 12-9,-10-18-6,29 15-14,-6-19-7,19 2 0,0-20 0</inkml:trace>
  <inkml:trace contextRef="#ctx0" brushRef="#br1" timeOffset="27071.5484">6788 2346 110,'-31'10'39,"-13"-3"2,7 22-2,3-5-34,6 8-2,4-4 0,11-1-1,17-7-1,11-8-1,12-7 1,11-2-1,0-7 0,3 0 0,-2-1 0,-5 3 1,-12 6-1,-10 6 2,-17 8-2,-11 11 2,-13 4-2,-8 6 1,-1 4-2,0-3-1,3 8-7,1-21-5,25 16-9,-6-30-18,23-1 0,-8-12-1,42-11 1</inkml:trace>
  <inkml:trace contextRef="#ctx0" brushRef="#br1" timeOffset="27491.5725">8171 2196 90,'20'-15'40,"-16"4"-2,3 26 1,-18 15-33,1 14-3,-5 11 1,-1 11-1,-1 8-1,-2 7 0,1-3-2,6-5 0,8-11-2,1-12-2,13-5-8,-5-21-24,14-6-3,-5-19 2,4-2-2</inkml:trace>
  <inkml:trace contextRef="#ctx0" brushRef="#br1" timeOffset="27664.5824">8073 2638 91,'-24'-17'37,"-5"-5"2,16 16-1,-2-5-24,15 11-11,10-15 0,17 6-2,15-4-1,8-1-2,19-1-2,4-17-12,11 19-22,-9-13-1,8 12 1,-15-10-3</inkml:trace>
  <inkml:trace contextRef="#ctx0" brushRef="#br1" timeOffset="28290.6182">8548 1987 80,'-41'-31'38,"5"7"0,-15-3-1,2 14-30,-12 4-2,0 23 1,-11 9-2,-2 21 0,-3 15-1,3 20-1,2 13 0,13 16 1,13 4-1,18 3 0,23-7-1,26-6 0,29-19-1,24-21 1,33-25-1,19-27-1,15-19 1,5-26-1,2-18 0,-16-15 0,-14-11 0,-26-10 0,-29-3 1,-29-4-2,-33 5 1,-26 4-2,-22 6 2,-25 3 0,-14 16-1,-14 13-2,-2 28-12,-14 5-21,16 25 0,2 5 0,25 18-3</inkml:trace>
  <inkml:trace contextRef="#ctx0" brushRef="#br1" timeOffset="30020.7171">18000 7943 89,'0'0'38,"0"0"0,-11 18-2,-6 4-32,3 11-2,-3 7 1,1 13-1,-3 7 0,3 8-2,6-1-1,0-5-4,17 5-29,-2-15-4,12-6 0,5-14-1</inkml:trace>
  <inkml:trace contextRef="#ctx0" brushRef="#br1" timeOffset="30444.7414">18532 7997 86,'-22'-24'39,"-12"1"-1,0 15 2,-12 2-32,7 20-3,-5 4 0,8 8-2,4 2 0,7 4-2,11-2 1,11-3-1,16-12 1,6-1-1,15-12 0,8-5 0,5-9 0,1 0-1,-3-7 1,-5 2-1,-4 2 1,-10 1-1,-10 7 0,-16 7 0,0 0 0,-15 23 0,-7 3-1,-2 6 1,-4 6-1,1 8-1,6 1-1,6-4-2,17 5-10,2-18-23,25-2-2,3-19 1,20-1-1</inkml:trace>
  <inkml:trace contextRef="#ctx0" brushRef="#br1" timeOffset="30631.7521">19062 7989 83,'-17'3'37,"-12"8"-1,-1 19 1,-8 4-29,4 19-4,-5 7-3,7-2-2,9 6-5,-2-9-29,14-3 0,4-12-2,10-5 0</inkml:trace>
  <inkml:trace contextRef="#ctx0" brushRef="#br1" timeOffset="30825.7632">18721 8242 114,'-19'-14'42,"19"14"0,-13-11-1,13 11-37,36-7-3,7 2-1,16-3-2,8-4-2,17 12-12,-5-11-23,13 7-3,-12-4 1,1 8-1</inkml:trace>
  <inkml:trace contextRef="#ctx0" brushRef="#br2" timeOffset="41640.3817">1489 3808 89,'-14'-15'37,"24"3"0,5-18 1,25 4-35,14-9 0,12-1 0,5 1 0,7 1-2,-5 8 1,-3 7-1,-15 13-1,-15 16 1,-22 18-1,-23 14 0,-18 18 0,-22 14 1,-15 9 0,-6 4 1,-5 0-1,4-6 0,9-12-1,16-10 1,17-17 0,25-14-1,24-17 0,21-14-3,23-12-1,10-15-4,27 1-25,-9-19-5,18 1 2,-12-15-3</inkml:trace>
  <inkml:trace contextRef="#ctx0" brushRef="#br2" timeOffset="41950.3995">2645 3579 92,'-40'6'36,"-16"6"2,0 21 1,-9 5-34,7 23 0,4 7-1,12 11 0,9 1-1,19 0-1,20-8-1,25-14 0,21-21 0,21-18-1,12-24 0,10-20 1,0-20 0,-3-16-1,-9-12 1,-19-5-1,-22-2 0,-15 3-1,-27 6-1,-18 10-2,-15 17 0,-14 11-2,-5 27-8,-17 0-23,17 26 0,0-3 0,18 14-2</inkml:trace>
  <inkml:trace contextRef="#ctx0" brushRef="#br2" timeOffset="42520.4321">3518 3956 81,'11'-5'38,"-11"5"-2,13 5 1,-12 10-33,-2 12 0,-12 4 0,4 13-1,-5 0 1,3 1-2,-1-5 1,2-5-1,5-11 0,5-7-1,0-17 0,20-10 1,-2-16-1,4-8 0,3-9 1,-1-4-1,2-7 0,0 3 0,-3-1 0,-2 12-1,-4 7 1,-3 12-1,0 14 1,-2 12-2,-4 18 1,-4 11 0,1 11-1,-3 7 0,5 5-3,-2-5-2,9 8-10,-6-25-21,21-1-2,-1-23 0,13-5-1</inkml:trace>
  <inkml:trace contextRef="#ctx0" brushRef="#br2" timeOffset="42855.4512">4077 4004 90,'-14'30'38,"-2"-12"-1,18 4 2,3-5-35,16-12-1,8-13 0,15-7 0,-1-8 0,4-5-1,-4-6 0,-6 1 0,-8-2-1,-13 3 1,-11 12-1,-15 6-1,-12 12 1,-9 11 0,-7 10-1,-1 12 0,1 8 0,2 2 0,8 5 0,8-1 1,16-6-2,11-5-2,18-7-3,10-21-17,25 7-16,0-19 0,17 3-1,-4-23 0</inkml:trace>
  <inkml:trace contextRef="#ctx0" brushRef="#br2" timeOffset="43203.4711">4738 3930 101,'-34'8'39,"7"19"1,0-9-3,3 11-35,9 2 1,9 2-1,10-3 0,8-3-1,13-10 0,6-10-1,8-10 1,5-10-1,1-9 1,2-8-1,-6-2 1,-2-1-1,-11 5 1,-4 2 0,-10 7-1,-1 9 0,-13 10 1,0 0-1,-2 14 0,-2 1 0,2 3 0,3-1 0,7 0-1,3-5-1,13-7-2,7-17-6,25 7-24,-9-24-5,19 4 0,-10-20-1</inkml:trace>
  <inkml:trace contextRef="#ctx0" brushRef="#br2" timeOffset="43405.4827">5582 3303 103,'-13'13'40,"-9"9"-1,10 24-2,-4 6-35,4 12-2,-1 10 2,-1 7-3,4 6-1,-4-6-3,7 10-19,-12-20-14,12-2 0,-9-25-2,11-9 2</inkml:trace>
  <inkml:trace contextRef="#ctx0" brushRef="#br2" timeOffset="44421.5408">5364 3683 98,'0'13'39,"0"-13"2,15 23-1,3-7-30,16-2-8,9-5 0,7 3 0,1-2 0,1 3-1,-2 4 0,-11 5-1,-4 4 1,-12 6-1,-13 6 0,-7 3 1,-11 2-1,-7-1 0,0-2 0,-1-8-1,-1-3 1,4-12-1,13-17 1,0 0 0,-6-13 0,16-15 0,4-12 0,5-8 1,-1-9 0,2-3-1,-2 3 1,-1 4-1,0 10 0,-10 6 0,2 12 0,-1 12 0,-8 13 0,22-2 1,-7 9-1,8-1 0,8 2 0,6-4 0,9 2 0,3-4 0,-3-2 0,-3-3 0,-6 1 1,-7 0-1,-14 4 0,-16-2 0,-6 18 0,-16 2 0,-4 5 0,-8 6 0,-2 8 0,3 2 0,0 1 0,10 0 0,8-2 0,8-6 0,13-9 0,11-5 0,9-13-1,7-9 0,6-8 1,-1-10-1,1-8 1,-2-8-2,-4-6 2,-10 1 0,-5-1 0,-6 5 0,-3 3 0,1 5 1,-6 7-1,4 6 1,-2 6 0,4 5 0,3 4 0,1 3 0,0 3 0,1 0 0,0 5-1,-1 0 1,-5-1-1,1 4 1,-8 3-1,0 4 1,-8 2-1,-1 8 0,-5 3 0,-6 4 0,0 0 0,-1-3 0,4-4 0,2-7 0,8-10 0,5-13 0,16-15 0,8-10 1,8-11-1,3-7 0,5-4 1,3 0-1,0 3 1,-6 7-1,-5 12 0,-9 9 0,-5 16 0,-8 15 0,-5 8 0,-7 9 0,0 7-2,0 1 0,9 2-3,0-12-4,21 5-7,-2-32-8,30 9-12,-9-27-4,20 1-1,-7-21 2</inkml:trace>
  <inkml:trace contextRef="#ctx0" brushRef="#br2" timeOffset="44721.558">7223 3629 81,'-35'0'40,"6"20"-2,-8-7 1,12 20-10,4-8-26,12 5 1,9-5-2,12-4 0,13-8 0,13-5-1,5-8 0,5-4 0,-1-1 0,-5-2-1,-5 0 1,-9 11 0,-18 7 0,-13 11-1,-13 8 1,-15 8-1,-3 6-1,-7 5-2,2 5-3,-4-16-9,20 11-6,-10-28-15,32 2-6,1-23-1,34-3 3</inkml:trace>
  <inkml:trace contextRef="#ctx0" brushRef="#br2" timeOffset="45846.6223">8301 3527 80,'0'0'37,"-4"-12"-1,4 12 0,-8 17-29,2 7-2,-4 6-1,-2 9 0,-4 5-2,2 6 1,2 1-1,-1-3 0,1-9 0,5-5 0,5-12-1,3-11 1,-1-11-1,15-22 1,3-5-1,0-13 0,3-5 0,2-8 0,5-2 0,-3 2-1,2 5 1,-6 9-1,-5 11 0,1 7 0,-5 14 0,-12 7 0,16 24 0,-9 6 0,0 9 0,4 4 1,5 8-2,0 3 2,7-4-1,4-7 0,5-6 1,3-9-1,0-14 0,0-11 1,-4-13-1,-3-13 0,-5-14 0,-7-7 0,-6-9-2,-5-7-1,-1 2-3,-8-10-8,9 19-17,-9-12-8,8 15 0,-9-2 0</inkml:trace>
  <inkml:trace contextRef="#ctx0" brushRef="#br2" timeOffset="46241.6449">8735 3054 98,'-77'-2'38,"-3"29"2,-16 4-2,-1 31-33,-5 17 1,6 25-2,5 15-1,12 20 0,26 5-2,25-3-1,28-6 1,34-16-1,34-24 0,31-27-1,28-33 1,18-33-1,7-27 1,4-26 2,-13-24-1,-15-15 0,-31-10 0,-26-6 0,-35 1-1,-28-1 1,-29 1-3,-23 3 0,-15 11-3,-19-2-7,8 29-12,-21-3-14,19 28-2,-2 9-2,17 28 1</inkml:trace>
  <inkml:trace contextRef="#ctx0" brushRef="#br2" timeOffset="47216.7007">17789 8884 100,'0'0'39,"0"0"1,21-12-1,-3-3-36,6 11-2,8-3 0,1 4 0,-7 5 0,2 7 0,-10 4 0,-10 10 0,-15 5 1,-8 9 0,-12 4 0,-3 6 0,-6-1-1,2 0 1,0-7-1,6-5 0,9-10 0,15-9 0,4-15-1,32-1-1,6-13-1,12-9-1,14 1-3,4-16-8,17 14-20,-12-14-5,9 10 0,-14-6-1</inkml:trace>
  <inkml:trace contextRef="#ctx0" brushRef="#br2" timeOffset="47593.7222">18527 8826 91,'0'0'36,"-23"0"1,8 7 1,-13-2-30,6 9-3,-8 4 1,2 10-1,-1 4-1,2 6-1,4 1 0,11 4 0,7-5-1,11-3 0,12-14-1,15-4 0,6-16-1,8-10 1,-2-10 0,1-6-1,-8-6 0,-6-6-1,-12 0 1,-11 0-2,-9 7 1,-11 1-2,-3 5-1,-7 4-1,5 12-2,-5-5-16,21 13-15,0 0 1,1 12-2,13-7 1</inkml:trace>
  <inkml:trace contextRef="#ctx0" brushRef="#br2" timeOffset="48150.7541">19116 8817 103,'0'0'38,"-14"-14"1,5 15-2,-18 3-32,6 7-2,-2 5 1,-1 10-1,-5 4-1,1 4 1,0 1-1,4 2-1,4-7 0,7-2 0,4-11 0,9-8-1,0-9 1,25-8-1,-3-12 0,6-7 1,1-6-1,2-6 1,0-2-1,-6 1 1,-4 2-2,-1 4 2,-11 7-3,-2 11 3,-7 16-1,0 0 0,2 16 0,-2 11 0,1 11 2,5 7-2,5 6 2,5 0-2,5 0 0,6-5 1,4-9-1,0-9 1,2-13 0,1-13-1,-3-14 2,-5-12-2,-3-12 0,-3-8 0,-9-5 0,-2-5 0,-3-1 0,-1 2 0,-7 5-2,2 6 1,0 9-4,-3 4-1,10 16-10,-11-7-14,17 23-9,-13-3-2,24 5 0,-6 0 1</inkml:trace>
  <inkml:trace contextRef="#ctx0" brushRef="#br3" timeOffset="52287.9907">1821 4780 67,'1'-16'36,"-5"-3"-2,4 9 2,-5-6-28,5 16-2,0 0-2,0 18 0,-5 10 0,4 16-2,-6 6 0,0 15-2,-4 8 0,2 6-1,1 4-1,-2-8-4,12 5-10,-4-19-19,16-4 0,-3-17-2,16-8 1</inkml:trace>
  <inkml:trace contextRef="#ctx0" brushRef="#br3" timeOffset="52804.0202">2566 4869 75,'-18'-30'35,"2"12"0,-13-6 0,-1 11-30,-4 1 0,6 9 1,-5 5-1,3 8-1,1 4-1,4 8-1,0 4 1,9 5-1,4 0 0,8-2-1,6-4 1,11-5-1,9-9 0,11-15 1,8-12-2,9-7 1,1-13 0,2-4 0,-2-6 0,-5 5 0,-9 2 1,-7 8-2,-10 10 1,-8 18 0,-15 20-1,-8 19 0,-9 19 1,-8 11-1,-7 17 0,1 7-2,1 3-1,5-5-3,22 2-24,-3-30-9,28-2 0,3-25-1</inkml:trace>
  <inkml:trace contextRef="#ctx0" brushRef="#br3" timeOffset="53378.0531">3283 5232 86,'-10'19'36,"-1"-1"0,10 4 0,5-10-33,12-2-1,8-8 1,7-1 0,2-6 0,6-5-1,-1-10 0,4 1 0,-12-5 0,-1-1-1,-12 0 1,-8 3-1,-12-2 0,-8 4 1,-8 9-1,-9 2 0,-4 7 0,-3 10 0,-2 10 0,0 11-1,3 7 0,10 9 1,5 4-2,13 0 1,12-2 0,13-11-1,19-8 0,14-21-2,18-13-3,6-26-5,22-5-25,-3-23-2,7 0 0,-16-16-1</inkml:trace>
  <inkml:trace contextRef="#ctx0" brushRef="#br3" timeOffset="53558.0634">4156 4644 90,'-35'12'37,"6"28"1,-8 8 1,8 19-36,-2 8 0,8 6-1,2 3-1,11-1-2,10-2-3,4-15-3,21 1-30,-9-19 1,17-7-1,-6-21-1</inkml:trace>
  <inkml:trace contextRef="#ctx0" brushRef="#br3" timeOffset="53923.0843">4244 5186 64,'4'12'38,"7"3"-1,0-12 2,14 7-15,4-12-21,10-5 0,3-9 0,6-4-1,-4-4 0,-3-1 0,-11-4 0,-8 3 0,-11 2-1,-12 3 1,-18 4-1,-7 6 0,-8 6 0,-5 6 0,-4 7 0,0 9 0,2 4 0,4 9 0,12 2-1,7 4 0,11-1 0,16-4-1,11-1-1,15-10-1,16 1-5,9-19-8,24 4-23,-7-16 1,15 3-1,-9-16 0</inkml:trace>
  <inkml:trace contextRef="#ctx0" brushRef="#br3" timeOffset="54140.0967">5053 5008 98,'-37'-2'38,"4"17"1,-12-7 1,4 16-36,6 0 0,9 9-1,5 2 0,11 1-1,11 0-1,14-10-1,14-3 0,11-9-2,17-9-1,14-20-4,19-1-3,-4-26-25,16 5-5,-8-19 2,3-1-2</inkml:trace>
  <inkml:trace contextRef="#ctx0" brushRef="#br3" timeOffset="54315.1067">5747 4595 85,'-24'29'36,"-9"9"0,7 22 2,-6 4-31,13 13-3,4 5 0,6 1-3,4-5-1,5-6-4,10 3-10,-8-22-24,8-4 2,-11-19-3,9-7 2</inkml:trace>
  <inkml:trace contextRef="#ctx0" brushRef="#br3" timeOffset="55317.164">5475 5021 100,'0'0'40,"0"0"1,0 0-2,20-1-35,8 2-1,0-2-1,15 1 0,4-3 0,-1 1-1,0 0 0,-4-1 0,-8 3-1,-3 2 1,-9 3-1,-8 6 1,-7 5-1,-7 3 0,-2 7 1,-4 5-1,0 0 0,-2 0 0,4-2 0,-2-4 0,1-7 0,5-18 0,1 10-1,-1-10 1,13-28 0,-3 1 0,1-7 0,3-7 0,0-4-1,5 0 1,-5 1-1,0 5 1,0 7-2,-3 4 3,0 11-3,3 4 2,3 7 0,7 5 0,9 3 0,4 2 0,11-1 0,4 1 0,-1-3 0,1 0 0,-7-2 1,-8 0-1,-10-3 0,-12 3 1,-15 1-1,0 0 0,-26 14 0,1 0 0,-9 5 1,-4 7-1,1 5 1,1 8-1,5-1 1,9 4-1,10-2 1,10-5-1,11-4 0,10-8 0,9-9 0,4-12-1,4-10 1,2-11 0,-2-8-1,1-7 1,-3-4-1,-4-4 2,-2 1-2,-5 2 1,-2 3 0,-1 7 1,-2 5-1,-7 7 1,1 7-1,0 7 0,-12 3 1,15 12 0,-8-1 0,-5 5-1,-2 9 1,-4-1-1,-3 5 1,-3 2-1,-2 1 1,0-2-1,-1-3 1,4-3-1,3-7 0,6-17 0,0 0 0,24-8 1,-2-13-1,3-8 0,6-4 0,2-2 1,-1 2-2,-1 6 1,-7 7-1,0 9 2,-11 11-2,-8 12 1,-3 10 0,-4 7-3,6 4 2,-3 3-4,11 4-1,0-17-10,30 14-6,-9-33-5,29 6-12,-2-22 0,16-3-1,-8-18 3</inkml:trace>
  <inkml:trace contextRef="#ctx0" brushRef="#br3" timeOffset="55643.1826">7437 4776 109,'-26'-11'39,"-21"-1"2,14 17-2,3-3-36,-2 11-1,5 3 0,11 4 0,5-1-1,15 2-1,9 1 1,9-6-2,2 1 2,5-6-1,0 1 0,-1-2 0,-1-1 1,-6 0-2,-3 5 3,-9 3-2,-4 7 1,-10 5-1,-10 5 1,-5 1-1,-6 5 0,-9-2-1,0 1 0,-1-7-3,8 6-6,-5-27-10,22 14-8,-11-27-12,22 2-1,8-21-1,10-2 1</inkml:trace>
  <inkml:trace contextRef="#ctx0" brushRef="#br3" timeOffset="56842.2512">8400 5311 71,'-23'0'37,"12"8"-1,-10-2 1,2 8-32,1 1-1,6 6 0,-3-5-1,10 4 0,4-3-1,4-1-1,-3-16 1,26 12-1,-5-15 0,3-3 0,0-7 0,-2-1 0,-4-6-1,-3 3 1,-5-2-1,-9 2 0,-6 3 0,-5 5 0,-3 4 0,-7 5 1,2 6-1,0 5 1,1 4 0,2 0 0,2 1 0,7-2 1,2-3-1,4-11 0,10 12 0,4-15 0,1-6 0,7-2 0,-1-7 0,-3-2 0,1-4 0,-5 1-1,-5 4 1,-4 0 0,-9 6-2,4 13 0,-14-11-1,2 16-2,6 12-6,-12-9-21,25 16-8,-2-12 1,19 9-2</inkml:trace>
  <inkml:trace contextRef="#ctx0" brushRef="#br3" timeOffset="57308.2779">8932 5132 90,'-17'11'39,"20"4"-1,-3-15 1,33 5-36,1-8 0,19-1 0,2-6 0,5-2 0,-1-5-1,-1-3 0,-7-3 0,-7-4 0,-15 2-1,-9-4 2,-8 1-3,-14 2 2,-8-2-3,-12 7 3,-7 5-3,-14 9 2,-3 7 0,-7 12-2,-6 10 3,2 14-1,2 10 0,9 6 0,11 5 0,19 2-1,15-5 1,23-8-1,25-8-1,19-14-1,21-12-3,11-15-3,20 3-13,-14-27-12,16 5-8,-20-13 0,-1-3-1</inkml:trace>
  <inkml:trace contextRef="#ctx0" brushRef="#br3" timeOffset="57531.2906">9938 4528 105,'0'0'42,"23"12"0,3-21-2,5 2-40,31-1-2,6-5-2,14 14-17,-15-13-18,13 8-1,-12-4-2,4 9 1</inkml:trace>
  <inkml:trace contextRef="#ctx0" brushRef="#br3" timeOffset="71205.0727">18480 7340 39,'-33'6'30,"-7"-3"0,4 4 0,-5 1-15,-7-2-11,-2 3-1,-7 1 1,-2 9-1,-8-2 1,-2 8-1,-5 2 0,5 6 0,-3 3-2,5 6 0,0 2-1,2 1 0,1 4 1,-2 0 0,5 2 1,2 6-1,-1-1 1,6 7-1,1 0 1,5 10-1,3 3 0,2 5-1,5-1 1,3 4 0,3 3 0,3 3-1,2-5 2,9-1-2,1-3 2,8 2-1,7-2-1,6-4 1,7-3 0,5-1 0,10-2-1,5-3 1,6-4 0,6-2 0,4-7 0,5-1 0,9-2-1,6-3 1,0-3 0,7-1 0,1-6-1,5-1 0,3-2 1,1-5-1,2-5 1,1 0-1,1-4 0,3-8 1,2-6 0,4-3 0,3-10 0,5-5 0,7-9 0,1-5 0,1-10 0,3-3-1,-4-3 1,1-7-1,-2-2 1,-5-3-1,-5-1 0,-6-2 0,-7 0 0,-6-7 0,-6-1 0,-7-3-1,-5-4 1,-4-4 0,-9-1 0,-3-1 0,1-3 0,-10-1 0,-2 2-1,-3 0 1,-6 1-2,-6 0 2,-7-1-2,-6-3 2,-6 5-1,-6-5 1,-9 6 0,-4-6 1,-3 3 0,-10 3 0,-1 2-1,-6 3 1,-4-5 0,-1 3 0,-7-1-1,-3 6 1,-3 2-1,-6 4 0,-5 4 0,-8 9 0,-8 6 1,-6 7-2,-7 9 1,-9 8 1,-13 1-1,-3 7 1,-5 2 0,4 4 1,-2-1-2,3 3 0,9 2-2,5-4-4,16 22-8,2-6-24,19 22 2,3 2-2,16 20-2</inkml:trace>
  <inkml:trace contextRef="#ctx0" brushRef="#br3" timeOffset="73210.1874">18908 7124 74,'-7'-18'33,"-2"6"1,-7 1-2,-4 6-28,-5 2 1,3 7 1,-11 0 1,7 8-1,-6-5 0,9 7 0,-2-5-2,10 5-1,1-5 0,6 3-2,8-12 0,9 17 0,4-9-1,2-1-1,7-2 1,2-4 0,3-2 0,-1-8 0,-2 0 0,-1-4 0,-8-6 0,-6 3 2,-9-1-2,-7-1 1,-9 6-1,-6 4 0,-6 4 0,-3 7 1,-5 5-1,2 8 0,2 2 0,3 4 0,6 2 0,5-1-1,10-1 2,9-4-2,10-3 2,14-11-2,11-6 2,9-8 0,7-7 0,1-3 1,1-7-2,-6 1 2,-10-1-2,-9 1 2,-19 7-2,-11 4 0,-19 8 0,-12 6 1,-11 8-1,-6 7 0,-5 10 1,2 1-2,5 2 1,9 1 0,14-3 1,12-5-2,16-10 2,15-5-2,16-15 2,9-6 1,8-5-1,1-3 1,-6-3-1,-4 1 1,-11 1-2,-13 9 2,-19 16-2,-15-6 0,-13 17-1,-9 11 1,-1 7-2,-4 2-2,8 14-7,-4-10-24,24 8-5,0-8 0,21 7-2</inkml:trace>
  <inkml:trace contextRef="#ctx0" brushRef="#br3" timeOffset="74276.2484">18265 10035 70,'2'-13'36,"-2"13"-2,-17-2 3,-2-1-26,4 17-3,-14-1-1,5 11 0,-8 3-2,7 5-2,-1-1-1,10 1 1,7-5-3,12-5 2,12-10-2,12-8-1,10-13 2,8-7-1,4-10 2,0-1-1,-4-8 0,-6 0 0,-10 1 0,-11 3 0,-11 6 0,-10 6-2,-13 10 2,-10 7-1,-5 9 0,-10 9 0,1 9 1,2 4 0,2 5-1,7 0 1,11-1-2,14-5 1,12-5-1,14-9 1,11-10 1,8-7-1,9-10 0,-3-3 0,4-6 1,-10-5-1,-6-1 1,-10-1-1,-10 3 0,-10 1 0,-16 2 0,-10 8 0,-6 6 0,-8 8 1,-7 9-1,-3 8 0,-5 9 1,6 8-2,4 5 0,5 0 1,13-3 0,10-1 0,16-9-1,13-10 1,16-8 0,8-16 0,10-7 1,4-8 0,-2-9 0,-8 0 0,-7-5 0,-11 4 0,-14 2-1,-13 10 2,-16 8-2,-11 8 0,-7 11 0,-7 8 0,-7 4 0,5 5 0,5 6-2,8-6-1,15 8-12,-1-21-21,28 0-2,2-18-2,24-5-1</inkml:trace>
  <inkml:trace contextRef="#ctx0" brushRef="#br3" timeOffset="76198.3583">18299 5721 38,'-69'17'31,"-3"2"-1,-2 4 2,-3 5-22,-6-5-3,6 12-2,-6-1-1,5 7 0,-6-2-1,-1 10 1,-3-2 1,5 7-1,-7-2-1,6 8 1,-5-2 0,3 9 0,-2-1-2,1 6 2,2 4-3,0 6 1,0 6-2,6-3 2,2 7-2,2 0-2,4 3 1,6 2 0,2 1 1,7 0-1,0 1 0,6 1 0,0-1 2,10 4-1,1 0 0,5 1 0,4-1 0,3 3-1,3 4 3,3 1-4,7-3 3,-2 3-1,1 1 1,6-3-1,-1 0 1,9-2-1,2-3 0,4 1 2,9-2-1,1 0 0,1 1 0,7-1 1,3-2-2,5 3 1,4-1-2,-2 0 1,6-2-1,-1 1 2,6-5-2,1-4 2,3-2-2,1-4 2,3-8-1,8-5-1,4-5 0,8-5 0,8-7 1,4 0-2,5-7 2,3-2-1,9-7 1,5-1 1,7-6 0,2-4 0,4-6-1,4-4 0,6-4 1,5-7-1,4-4 1,2-5-1,0-6 1,-1-3-1,2-7 1,9-6 0,-4-3 0,-3-5-1,-4-5 1,2-3-1,-4-3 1,-1-2-1,-9-1 2,0-3-3,-10-1 3,-4-3 0,-6-2-1,1-3 1,-10-4-1,0-4 1,-3-8-2,-4-3 3,-3-3-2,-2-10-2,-1-1 2,-6-5-1,-4-4 2,-1-3-2,-2 0 2,-6-2-3,-3-3 1,-3 2 1,-5-3-1,-7 0-1,-4 0 1,-1 0-1,-6 0 1,-6 2-1,-2-2 0,-3 2 1,-3-2-1,-6 0 1,-3 2-2,-4 1 2,-6 0-1,-3 1 2,-5 0 0,-6 1 0,-3 2 0,-8 1 0,-2 2-1,-8-1 1,-2 0 0,-2 3-1,-5 0 1,-4 1 0,-9 4-1,2 4 1,-8-2 0,-2 5 1,-6 4-2,-3 1-1,-5 6 1,-3 3-1,1-1 1,-8 6-1,3 3 1,-6 2-2,-2 1 3,-1 4-2,2 2 1,-4 4 0,1 2 0,-2 5 0,-1 2 0,1 2 0,-1 5-2,6 2 2,-2 1-2,2 4 2,2 2-2,4 2 2,-2 2-2,2 6 2,1 2 0,0 5 0,-1 4 0,1 3 0,0 4 0,1 5-1,0 2 3,0 3-2,1 2 1,0 2-2,3 2 1,2 1-4,7 6-2,-8-8-17,24 14-15,-1-6 2,16 9-3,1-7 2</inkml:trace>
  <inkml:trace contextRef="#ctx0" brushRef="#br3" timeOffset="76999.4041">18480 5611 70,'0'0'35,"0"0"-1,-5-17 1,5 17-31,-11 10 1,4 6 0,-5 3-1,2 10 2,-7 1-1,6 5-1,-3 1 0,2 0-1,5-7 1,4-2-3,7-9 2,8-8-2,8-12-1,6-6 1,8-10-3,3-6 3,1-5-3,2-4 3,-7-4-3,-5 4 1,-7-1-1,-9 5 1,-10 5 2,-9 8-2,-8 6 1,-6 10-1,-3 8 1,-5 4 3,-1 9-3,4 2 2,1 1-2,6 2 2,5-1 1,11-6-1,4-4 0,9-5-2,8-3 0,4-8 1,4-5-1,2-3 1,-2-5-3,-2 0 3,-6-7-3,-3 4 1,-8-3 1,-8 9-2,-8-2 3,-10 10-3,-4 4 2,-4 6 0,-7 7 0,4-1 1,2 11-1,3-7-2,20 13-9,5-30-23,16 24-3,13-25-2,27 2 1</inkml:trace>
  <inkml:trace contextRef="#ctx0" brushRef="#br3" timeOffset="77646.4412">19733 5706 86,'-2'-14'35,"2"14"2,-20 8-2,3 8-30,-12 5 2,3 9-3,-10 3 1,4 4-3,2 1 3,6-1-3,7-7 3,17-4-4,10-11 0,17-10 0,7-8 0,11-9 0,1-4-1,2-6 1,-7-5 0,-7 1 0,-7 2 0,-14 1 0,-13 7 0,-14 5-1,-12 10 1,-8 7-1,-9 6 1,0 9-1,-6 7 0,4 1 1,7 4-1,15-1 0,9-6 0,18-4 1,19-10-1,16-10 0,9-10 1,7-7-1,2-6 1,-2-7 0,-9 2-1,-11-4 1,-14 3-1,-14 4 1,-17 8-1,-12 6-1,-12 8-1,-10 2-1,1 14-5,-10-13-15,24 17-15,-4-8-2,18 2 0,15-13-1</inkml:trace>
  <inkml:trace contextRef="#ctx0" brushRef="#br3" timeOffset="91553.2366">17604 11349 59,'0'0'35,"7"-12"0,-7 12-3,0 0-22,0 0-4,-14 3-1,9 7-1,-6 1 0,3 4-1,-5 1-1,6 6 0,-2-1-1,2 3 1,4-1-1,6 0 0,3-2-1,3-4 0,5-2 0,3-8 1,3-6-1,2-6 0,-2-8 0,-1-5 0,-5-6 0,0 0 1,-5-5-1,-8 0 0,-5 4 1,-3 2-1,-6 3 0,-2 12 1,-2 6-1,0 9 1,-6 8-1,5 7 1,-1 6-1,4 2 1,6 3 0,1-6-1,11-5 1,7-9 0,10-10-1,12-9 0,4-12 1,4-8-1,6-5 0,-6-7 0,-4 2 0,-11 1 0,-12 5 1,-13 9-1,-13 11 0,-12 12 1,-16 12 0,-2 14 0,-2 2 0,2 6 0,6-1 0,9-1 0,12-9 0,19-6-1,15-14 0,11-14-1,15-6-3,1-16-7,17 3-25,-14-12-3,3 8 0,-16-9-1</inkml:trace>
  <inkml:trace contextRef="#ctx0" brushRef="#br3" timeOffset="92401.2851">18709 11300 82,'0'0'37,"-14"-5"-1,-1 5-1,4 8-33,-6 3 0,1 5 1,0 3-1,-1 2 1,3 1-1,7 0 0,2-3-1,6-1 1,7-7-1,9-5 1,5-6-2,3-6 1,5-5-1,1-4 0,-3-5 0,-5-1 0,-5-3 0,-7 2 0,-11 2 0,-7 5 0,-9 3 0,-5 6 0,-5 5 0,-2 9 0,1 6 1,2 6-1,4 4 1,4 3-1,11 0 1,2 1 0,11-5-1,7-5 1,10-10 0,7-5-1,2-10 1,4-5-1,-1-9 1,-5-2 0,-7-1-1,-11-1 0,-8 1 1,-10 3-1,-10 7 0,-9 5 1,-7 8-1,-3 7 1,-1 9-1,0 5 1,6 4-1,5-1 1,9 2-1,11-4 1,13-8-1,12-7 0,11-12 1,11-8-1,3-8 0,1-3 1,-5-4-1,-8 2 1,-14 1-1,-12 8 0,-21 8 1,-11 7-2,-8 12 0,-11 4-1,6 8-3,-6-7-9,23 15-14,-3-16-12,26 1 0,-3-14-1,48-16 1</inkml:trace>
  <inkml:trace contextRef="#ctx0" brushRef="#br3" timeOffset="93380.3411">21329 8983 88,'-23'12'36,"-5"-6"0,11 9 2,-6-3-31,14 3-2,-4-3 0,8 3-1,5-6-1,13 3 0,2-7-1,14-2-1,3-4 1,7-2-1,4-2 0,-3-6-1,-3-2 1,-7 0-1,-8-3 1,-12 1-1,-13 1 0,-8 4 0,-10 2 0,-8 1 0,-5 5 0,-3 4 0,0 6 1,1 0-1,5 6 1,7 1-1,6 0 1,11 2 0,12-6 0,9-2-1,12-3 1,10-6 0,4-10-1,4 0 1,1-5-1,-2-7 0,-6-1 1,-6-2-1,-10-1 1,-9 2-1,-12 6 0,-7 0 0,-10 8 0,-8 5 1,-6 8-1,-4 7 0,1 4 0,1 7 0,3 1 1,2 3-1,8 0 0,7 0 1,12-6-1,8-2 1,7-4-1,6-7 0,3-5 0,0-1 0,-1-7 0,-3-4-2,-3-1-2,-12-12-4,12 10-12,-21-19-8,16 5-12,-8-12 1,13 0-2,-1-8 2</inkml:trace>
  <inkml:trace contextRef="#ctx0" brushRef="#br3" timeOffset="94135.3843">21678 7922 71,'1'-11'37,"-1"11"-1,-4-26 2,4 26-27,-17-23-4,7 16 0,-11 1-3,1 9 0,-5 6 0,2 6-1,-9 7 0,7 7-2,-3 0 1,9 1-2,1 2 2,10-3-2,10-5 1,8-8-1,13-9 0,6-6 1,9-7 0,0-5-1,4-5 1,-4-4-1,-4-4 1,-11 0 0,-8 2 0,-12 1 0,-15 4-1,-7 4 2,-9 6-2,-8 7 1,-3 9-1,-1 3-1,1 6 1,2 1-1,11 1 0,11 1 0,9-5 1,12-4 0,11-5 0,12-6 1,13-6-1,-2-4 1,5-5 0,-5-1 0,-4-3 0,-10 1 0,-10-3 0,-14 4 1,-12 3-2,-14 5 2,-7 6-2,-9 2 0,-4 10-2,-2-1-3,3 11-6,-4-13-14,21 14-7,-7-12-10,9 6 0,-1-12-1</inkml:trace>
  <inkml:trace contextRef="#ctx0" brushRef="#br3" timeOffset="95090.4389">15847 7862 78,'-11'-16'36,"1"14"-1,-11-3 1,8 11-30,-15 1-3,2 8 1,-8 2-1,3 11 1,1-1-2,5 6 0,5-2 1,8-3-2,9-4 1,11-5-1,11-8 0,13-10-1,9-10 0,6-2 2,2-8-2,0-6 1,-5 0-1,-7-1 2,-12 0-2,-12 4 1,-13 7 0,-11-1-2,-16 10 2,-3 4-1,-8 4 1,-2 4-1,-1 7 1,1 6 0,6 2 0,9 2-1,9-2 1,11 0-2,11-4 2,13-4-1,6-5 1,14-9-2,5-10 1,1-1 1,-1-6 0,-6-4 0,-4 0-1,-11-1 2,-11 0-2,-10 3 1,-15 3-1,-7 7 1,-10 5-1,-5 5 0,-4 6 0,-2 5 0,3 7-2,1 4 0,9 9-4,0-10-12,26 18-9,-12-14-13,20 11 0,0-7-1,14 8 1</inkml:trace>
  <inkml:trace contextRef="#ctx0" brushRef="#br3" timeOffset="95864.4832">15661 9016 88,'-10'-17'35,"10"17"1,-27-17-4,12 24-27,-9 3-1,2 12 0,-5 6-1,2 5 1,2 2-1,8 2 0,5-3 0,13-3-1,6-5-1,8-7 1,13-11-2,5-8 1,8-6-1,-3-7 1,-1-9-1,-6-2 0,0-6 1,-12 1-1,-8 0 0,-10 0 0,-15 5 0,-3 3 0,-11 9 0,-6 7 0,-4 6 1,-1 6-1,-1 7 0,6 6 1,5-1-1,8 8 1,8-3-1,10-3 1,9-3-1,10-6 1,11-4-1,5-8 0,4-8 1,4-4-1,-4-8 1,1 2-1,-7-5 0,-8 1 0,-15 1 1,-9 5-1,-9 2 0,-6 10 0,-13 3 1,-4 4-1,-7 9 0,0 7 0,-1 3 0,5 3 0,4 2 0,6-4-1,15-2-2,10-21-8,18 23-13,-1-37-6,29 1-9,-3-16-2,23-3-1,1-16 1</inkml:trace>
  <inkml:trace contextRef="#ctx0" brushRef="#br3" timeOffset="97967.6035">17101 4655 49,'-131'45'33,"-2"4"2,3 7-4,-6 0-26,9 9-3,-1 3 2,-1 11-1,0 1 1,3 8 0,1 4-2,2 9 2,0 0 0,1 5-1,0 6 0,8 2-1,1 0 0,7 6-1,3 0 1,4 2 0,5 4-2,4 0 3,5 1-4,2 1 1,5 0-1,3 3 2,4 4-2,1-1-1,4 3 1,4 1-2,2 3 3,4 3 0,1 6 0,7 0 0,0 1 1,6 4-1,6 0 1,5 1 0,2 2 1,9-3 0,5 1-1,5-1 1,5 2-2,6-3 1,3-4-2,4 0 3,6-5-3,3-1 2,7-5-3,2-5 1,3-5 0,3-4 0,3-2 0,3-6 0,6-6 1,4-4 0,7-3 1,6-2-1,5-4 0,7-4 0,8 0 0,3-5 0,4 4-1,5-5 0,3-2 1,3-3 0,1-1 0,7-5 0,3-4 0,4-4-1,2-6 1,7-2 0,11-3 0,1 1 1,4-6-2,1-1 2,3-6-1,5-1 0,5-4 0,2-3 1,0-3-1,8-3 0,2-6 0,5-3-1,8-6 2,2-5-1,8-8 0,2-4 0,7-6 1,5-5-1,1-6 1,4-4 1,0-3-2,-2-3 2,1-2-1,-5-4-1,-4-4 1,1-6 0,-6-4-1,1-4 0,-3-5 1,-3-3-2,-3-8 2,-3-6-1,-6-4 0,-3-2 2,-5-11-1,-6-5 1,-5-4-1,-4-5 1,-2-8-1,-4 2 1,-4-10-2,-10-1 1,-9-4 0,-4 3-1,-11-9 1,-5 0 2,-11-5-1,-8-6-1,-11-2 2,-3-4-3,-9-8 2,-10-5 0,-3-6 0,-10 1-3,-8-6 2,-5 0-3,-11 3 2,-7-3 1,-6 9-3,-9 1 0,-9 0 0,-7 2 2,-12 2-1,-12 4 1,-6-3 0,-11-2 0,-7 1 1,-7-3 0,-10 6 1,-4-2 0,-6 5-1,-7 1 0,-3 5 1,-5 8-2,-6 0 0,-1 6 0,-8 4 0,-6 1-1,-2 7-1,-4 2 1,-4 1-1,-5 6 0,-6 4 0,-3 3 0,-2 6 0,0 4 0,-5 3 1,-1 9-1,0 5 0,1 4 1,2 4 0,-2 4 0,5 6-1,2 4 2,4 4 0,1 4-1,0 7 1,3 4 0,4 1 0,1 9-1,4 1 1,-2 5 0,5 5 0,4 6 0,1 3 0,1 7 0,-1 8 0,-4 12 0,-1 13 1,-2 9-1,-5 15-1,-4 3 1,3 9-1,7-5-4,23 9-10,0-28-10,36 0-10,10-20-2,32-5 0,17-16-1</inkml:trace>
  <inkml:trace contextRef="#ctx0" brushRef="#br3" timeOffset="98991.662">18448 4430 67,'-18'-16'37,"18"16"-2,-23-21 1,23 21-33,-16-16 0,16 16 0,-14-4-1,14 4 0,-22 22 1,8-3-1,-2 5 0,0 6 0,-1 4-1,4 2 1,3-5-1,6 0 0,9-8-1,4-3 1,10-9-1,9-7 1,1-9-1,1-7 1,0-4-1,-2-4 1,-4-2-1,-7 0 1,-6 1 0,-9 1-1,-10 5 0,-6 6-1,-7 6 1,-5 6 0,-5 4 0,0 8 0,0 2 0,2 9 0,6-2 1,4 0-1,9-1 1,6 0 0,9-7-1,10-6 1,8-9-1,11-8 1,2-8 0,4-7 0,2-5 0,-3-3 0,-4-4 0,-5-2 0,-10 4-1,-11 0 1,-9 5-1,-9 6 1,-13 5-1,-2 7-1,-9 7 1,0 5 0,-1 6-1,3 5 0,5 7-1,5-4-3,21 10-8,0-27-10,37 23-12,-3-22-4,25 2-1,4-8 0</inkml:trace>
  <inkml:trace contextRef="#ctx0" brushRef="#br3" timeOffset="99635.6989">19386 4565 75,'-20'-14'38,"6"10"-1,-9-4 2,7 14-34,-10-1-3,6 13 1,-4 4 0,2 8 0,1 1-2,6 2 1,7 1-1,8-4 0,11-5 0,6-8-1,8-5 1,9-10-1,1-5 1,1-9-1,2-3 1,-9-7-1,-7 0 1,-5-3-1,-13 1 1,-8 2-1,-7 4 0,-14 8 0,-3 8 0,-6 6 0,-2 9-1,-4 8 1,7 2 0,5 7 1,10-2-1,9-1 0,14-5 0,12-5 1,11-9-1,10-4 1,6-8 0,5-8 0,-3-7-1,1-1 1,-12-6 0,-8 0-1,-9-1 1,-16 3 0,-14 2-1,-10 9 1,-8 4-1,-10 8 0,-2 9 0,-3 4 0,6 11-1,1-3-2,19 16-6,-3-16-12,32 17-8,-4-17-10,24 0-3,5-5 0</inkml:trace>
  <inkml:trace contextRef="#ctx0" brushRef="#br3" timeOffset="100619.7552">23779 8942 82,'0'0'36,"-9"-20"0,9 20 0,-14-21-29,14 21-3,-16-15 0,4 16-1,-11 4 0,1 9 1,-6 1-1,-2 8 1,-1 2-2,6 1 1,-1-1-1,12 1-1,8-6 0,9-3 0,8-5-1,8-5 0,3-8 1,3-4-1,4-2 1,-3-4-1,-5-6 1,-2 0-1,-9-4 1,-6 2 0,-8 1-1,-8 6 0,-5-1 0,-7 8 0,-4 5 0,-3 7 0,1 6 0,1 3 1,6 2-1,6 3 1,6 1-1,8-1 0,8-6 1,10-1-1,5-8 0,9-5 0,4-2 1,2-7-1,-4-6 1,-3-3 0,-5-3-1,-7 0 1,-8 1 0,-9 1-1,-12 2 0,-5 1 0,-5 5 0,-5 5 0,-2 4 0,2 5-1,0 5 0,4 3-3,10 9-4,-6-8-11,24 26-8,-16-12-8,18 15-5,-4-2-1,9 8 2</inkml:trace>
  <inkml:trace contextRef="#ctx0" brushRef="#br3" timeOffset="101317.7951">23573 10167 89,'-12'-26'38,"5"8"1,-10-2-3,6 9-29,-8-1-2,4 12 1,-3 2-2,-1 11-1,2 2 0,0 4-1,6 4-1,5 4 0,1-2 0,5 2-1,5-3 0,7-7 1,2-2-2,2-7 2,5-5-1,0-7 0,3-6 1,-3-5-2,0-5 2,-6-3 0,-1-3 0,-8 1 0,-6 0 0,-2 4-1,-9 6 1,-7 7 1,-7 6-2,-5 9 1,-4 8 0,0 3-1,4 8 0,0 1 1,9 2-1,7 0 0,11-6-1,11-2 2,11-6-2,7-4 1,5-7 1,8-8-1,0-6 0,2-4-1,-8-7 3,-5 1-3,-7-8 2,-11 1 0,-7 3 0,-11 5-1,-10 2 2,-6 10 1,-10 7-3,-1 7 0,0 12-2,-1 0 0,2 14-5,-6-4-11,19 22-8,-15-15-4,14 17-12,-14-2 1,2 12-2,-17 1 3</inkml:trace>
  <inkml:trace contextRef="#ctx0" brushRef="#br3" timeOffset="102285.8504">18364 13204 38,'24'-5'33,"-2"-2"2,3 2-1,-7-8-18,4 6-9,-10-5-2,3 3 2,-11-6-3,-4 15 1,0-21-2,0 21 0,-17-14 0,3 13 0,-4 3-1,-1 9-1,-3 3 0,1 6 1,-2 2-2,3 4 1,6 0 0,6-2-2,4-3 1,7-1 0,2-9 1,5-3-1,5-6 0,7-7 1,-1-5-1,1-3 1,1-6 0,-4-1 0,-1-1 0,-5 1 0,-5 5-1,-7 1 0,-1 14 1,-17-5-1,1 10 0,-5 10 0,-2 4 0,0 4-1,-1 1 1,5 0 0,5-2 0,6-2 0,7-6 0,1-14 0,18 7 0,3-13 1,4-7-1,3-4 1,1-3 0,-1 0 0,-4-2-1,-3 3 1,-5 2 0,-9 5 0,-7 12-1,0 0 0,-19-1 0,1 10-1,-1 5-1,-6 1-3,6 7-2,-10-9-12,17 15-7,-16-16-7,21 8-5,-10-12-1,15 3 1</inkml:trace>
  <inkml:trace contextRef="#ctx0" brushRef="#br3" timeOffset="103127.8986">16779 13094 58,'0'0'36,"-3"-10"-2,3 10 2,0 0-29,-11-3-4,11 3 2,-14 18-2,3-3 1,-1 5-1,-2 6 0,4-1-2,-3-1 1,7 2-1,4-9 1,7-4-1,5-9 0,9-7 0,3-8-1,4-6 1,1-5 0,1-3 0,-6-5-1,-1 1 2,-10 1-2,-3 4 1,-10 3-1,-5 5 1,-9 8-1,-6 7 1,-6 7 0,-4 8-1,-2 4 1,2 7 0,1 0 0,11 2 0,6-2-1,10-2 1,11-7-1,11-2 1,9-10-1,8-4 0,3-4 0,7-8 0,-4-3 0,-3-3 0,-5-2 1,-8-2-1,-9 3 0,-10 1 0,-9 1 0,-10 4 1,-7 6-1,-5 5 0,-5 4 0,-2 5 1,2 6-2,0 1 0,7 5-3,-1-9-5,17 16-14,-12-25-6,19-1-8,0 0-4,6-14 2</inkml:trace>
  <inkml:trace contextRef="#ctx0" brushRef="#br3" timeOffset="104083.9533">13672 9219 56,'0'0'35,"-1"-16"0,1 16-1,-17-9-21,8 13-8,-11-1-1,4 12 1,-10-1-1,4 10 0,-5-3 0,5 3-1,5-2 1,6 1-1,8-8-1,8-2 1,9-10-2,10-5 0,7-7 0,6-5-1,2-6 1,-2-4-1,0-3 1,-8 1-1,-14-1 0,-8 5 1,-14 4-1,-13 5 0,-10 9 1,-11 7-1,-1 9 1,-7 4-1,0 6 1,5 4 0,6 2-1,8 0 1,13-4 0,13-3 0,16-9 0,11-6-1,12-11 1,12-5-1,4-7 0,1-6 0,-3-5 1,-3 0-1,-13-1 1,-13 4-1,-15 6 1,-14 2-1,-17 13 1,-10 4-1,-6 6 1,-1 3-2,2 7 0,6-6-2,12 5-3,7-18-11,31 12-8,-8-27-8,27 4-6,0-15-2,15-1 2</inkml:trace>
  <inkml:trace contextRef="#ctx0" brushRef="#br3" timeOffset="104919.0011">14045 7768 66,'-14'-5'35,"14"5"1,-19-7 0,19 7-27,-19-6-2,19 6-2,-23 4 0,11 5-2,-4 5 0,1 5 0,-2 1-1,2 8 0,1-2-1,3 0 1,6-3-1,5-5 0,7-8 0,10-5 0,6-10-1,5-6 1,4-7-1,1-4 0,-1-1 0,-4-5 1,-5 2-1,-9 5 0,-10 0 0,-9 7 1,-11 8-1,-10 5 0,-4 7 1,-3 7-1,-5 4 1,6 1-1,0 4 1,8-2-1,9-1 1,11-2-1,10-7 1,10-4-1,10-6 0,6-6 0,2-6 1,1-1-1,0-7 0,-7 0 1,-7 0-1,-12 2 1,-9 1-1,-9 3 0,-13 7 1,-6 5-1,-8 4 0,-1 4 0,1 6-1,5-2-1,5 6-3,3-11-12,24 13-7,-1-18-7,12 4-8,10-8-2,11-4 1</inkml:trace>
  <inkml:trace contextRef="#ctx0" brushRef="#br3" timeOffset="109094.2399">15895 3358 43,'-74'32'30,"4"2"1,-6-1-2,1-3-14,4 4-16,4 2 2,-4 3 1,1-3 0,1 7 1,-2-3 0,0 7 1,0-2 0,1 3 1,-3 2-2,3 3 1,1-2-2,0 5-1,-1-1-1,-1 2 0,-1-1 1,0 3-2,0-1 1,-2 2 0,-1 0 0,4 1 1,1 2-1,0-1 1,1 4 1,-1 0 0,0 1 0,0 2-2,-2 4 2,2-1-2,-1 5 2,-1 1-2,3-2-1,-1 5 1,5-3-2,-1 0 3,1 2 0,2 0 0,0-1 0,0 3 0,2 1 0,0-1 0,2-1 1,1 2-3,4 1 0,3 0 3,3-1-2,0 1 1,8 2-2,-3 2 2,6 0-1,-1 1-1,1 4 0,-1-3-1,1 2 0,1 1 0,1 3 1,0-1 0,2 1-1,3-4 3,-1 6-2,5-1 0,3 1 1,-1 1-1,2-1 0,3 4 0,2-2 1,2 6-1,0-2 2,1 3-1,5-3 0,-2 4 0,3 1 1,1 1-2,-1 1 3,4 1-1,-2 1-1,1 1 1,3 4-1,-1-5 2,5 0-3,1 0 2,4-4-2,2 2 1,3-3-2,4-3 3,3-3-3,3-4 1,1 0 0,1-3-1,7-1 1,-2-3-1,5 1 1,-3-2-1,8 0 1,-2 0 1,2-1 0,-3 0-1,2-3 2,4-1-2,-4-2 2,5-1-2,0 3 2,3-1-2,2-5 1,3 5 1,1-3-1,3 0 0,3-2 0,4 1 0,-1 1-1,2-1 1,1 2 0,1-3 0,2-1 1,3-2-1,1 2 1,2-2-1,2-5 0,1-2 1,10-1-1,-1 4-1,-1-2 1,5 5 0,-4-3-1,5 1 2,0 1-1,-2 0-1,2-2 1,-1-3 0,3-2 0,1-4 0,0-3-1,3-2 0,2-4 1,4-1 0,-2 0 0,2-2 0,3-4 0,1 0 0,4-1 0,0-5-2,6 0 2,-2-5-3,0-4 3,6-1-2,1-4 2,4-1-2,-2-2 2,1-3 0,-1 0 1,4 0-1,0-4 0,2 3 1,-1-4-1,6-1 0,-4-2 1,2-4-1,0-2 1,7-4-1,-1-2 0,1-3 2,2-5-2,0-3 0,4-2 1,2 0-1,0-6 0,-4 0 0,3-2 1,0-2-1,-1 2 0,-2-3 0,-3-4 0,0-2 1,0 0-1,0-5 1,-2-1-1,-3-4 2,1-4-2,-4-2 2,5-3-1,-2-4-1,-2-2 1,-2-4-1,-1 0 1,0-1-1,-2-5 0,0 1 1,-4-1 0,-5-1 0,-3-6-1,-2 0 1,-2-4 0,-7-4 0,-1 2 1,-8-3-2,-2-1 1,-2-2 0,-3-3 1,-4 0-1,0-1 0,-4-3-1,-2 0 1,-1-1 0,-3 0-1,-4-1 0,-4 1 0,0-3 1,-4 2-1,-5-2 1,-1 0-1,-2-3 1,-1 2-1,3 0 1,-5-2 0,2 2-1,0-1 1,-1 0-1,-2 0 0,0 0 1,-2-1 0,-2 0 1,0 1-1,-8-1 1,-2 2-1,-4-2 1,-1-1 0,-8-3-2,0-1 2,-6-3-2,1-4 1,-4 0-1,-1-3 1,-3-3-1,1-1 0,-2 1 0,-1-6 0,1 1-2,-1 2 2,-2 2-2,0 1 2,-4 3-1,-2 0 0,-1-1 1,-4 8-1,-3-5 1,-1 5-1,-6-2 2,-3-1-1,-5-5 1,-4 0 1,2-4-1,-8 1 0,0-1 0,-9-3 0,2-1 0,-7 4 0,-4-2-1,-7 1 1,-2 2 0,-5-1-1,-3 2 1,-3 3-1,-6-3-1,-1 3 2,-4-2-2,-6 2 0,-3 4 1,-8-3-1,1 4 0,-10 1 0,1 1 0,-9 1 0,-3 4 0,-2-1 0,-7 2 1,5 3-2,-4 1 1,-7 0 0,0 2 1,-2 3-2,-1 2 1,2 4 1,-2 4-2,-3 2 2,-7 0 0,4 7 0,0 0 0,-2 5 0,-3-1 1,-1 4-1,0-2 1,2 4-1,1 2 0,-2 2 1,-3 2-2,2 5 1,1 3 0,-5 5-1,0 4 1,-2 3-1,-4 6 1,2 2-1,-2 6 2,-2 4-2,1-1 2,3 4-1,2 3 0,4-1 0,4 2 1,5 1-1,5 1 1,5 2 0,6 5-1,-2 3 1,3 3-1,0 3 1,4 3-1,3 4 1,1-1-2,5 2 1,4-2 0,6-2 0,4-1-1,8 0 0,-1-1-1,11 6-1,-6 1-2,14 21-8,-14-5-14,12 22-8,-6 6-1,9 13-2,3 0 1</inkml:trace>
  <inkml:trace contextRef="#ctx0" brushRef="#br3" timeOffset="110131.2992">20254 3608 77,'0'0'38,"-9"-16"-2,9 16 0,-13-10-35,3 6 0,0 3 1,-3 5 0,-2 0 0,0 8 0,-4 0 0,3 7 0,1-1-1,3 4 0,3-3 0,6 0 0,1-1 0,8-3-1,3-5 0,5-2 0,1-5 0,6 0 0,0-7 0,-1-3 0,3-2 0,-3-2 0,-2-4 0,0 0 0,-8 0 1,-4 0-1,-6 2 1,0 13 0,-15-15 0,1 16 0,-6 4 0,-3 7 0,-5 6-1,5 5 1,-1 1-1,3 5 0,7 1-1,2-5 1,8 1 0,7-5 0,9-4 0,5-7-1,6-7 1,2-5 0,2-9 1,2-6-1,-1-3 0,-2-6 1,-5 0 0,-6-3 0,-6 5 0,-5 0 0,-8 6 0,4 18 0,-24-14 0,3 19 0,-6 7 0,-1 4 0,-1 2 0,1 4-1,8 0 0,2-2 0,10-7-1,8-13 1,14 4 0,9-12 0,6-6-1,8-8 1,-3 0 0,-1 0 0,-5 4 0,-9 2-1,-19 16-1,0 0-2,-28 17-7,-20-6-12,4 25-13,-26-7-4,0 10-1,-14-5 1</inkml:trace>
  <inkml:trace contextRef="#ctx0" brushRef="#br3" timeOffset="111164.3583">1016 11282 79,'-7'17'38,"11"1"-3,-4-18 1,22 15-33,4-14-2,11-3 1,1-9 0,4-1-1,-1-7 1,-1-1-1,-8-5 0,-6 5 0,-13-5 1,-9 5 0,-12 3 0,-10 6 0,-14 3 0,-6 6 1,-9 5-1,-3 9 0,-4 7-1,2 12 0,1 10 1,7 8-1,12 4-1,11 5 1,13-2-1,16-1 1,20-10-1,14-13-1,19-15-1,10-23-2,19-18-2,5-33-11,29-3-15,-15-29-7,7-2 2,-10-17-2</inkml:trace>
  <inkml:trace contextRef="#ctx0" brushRef="#br3" timeOffset="111351.369">1917 10531 107,'-35'91'37,"-10"3"1,15 16-8,-3-1-30,15 0-1,6-8 0,10-11-2,9-8-2,4-22-9,20-4-21,-8-23-2,13-7-1,-10-20 1</inkml:trace>
  <inkml:trace contextRef="#ctx0" brushRef="#br3" timeOffset="111718.39">1925 11296 85,'3'22'37,"-1"-7"0,16 6 1,-2-10-35,12-5-2,6-9 2,10-6-1,-1-8-1,1-6 1,0-4-1,-3-6 0,-9 3 0,-7-1 1,-13-1-1,-11 5 0,-13 4 0,-11 6-1,-6 9 1,-8 8 0,-6 10 0,0 11 0,2 10 0,2 8 0,8 5 0,8 6 0,9-4 0,15-3-2,12-9-2,15-8-2,19-10-1,8-21-5,26 7-10,-9-27-9,20 3-7,-9-12-1,6 2 2</inkml:trace>
  <inkml:trace contextRef="#ctx0" brushRef="#br3" timeOffset="111913.4011">2738 11149 90,'-28'3'38,"-15"-2"0,4 17 2,-3-1-35,4 11-1,2 1-1,11 10 0,5 0-1,17-2-1,15-7-1,13-8-1,16-10-3,16-18-3,23-3-14,-7-30-10,20 0-7,-4-18-3,2-3 1</inkml:trace>
  <inkml:trace contextRef="#ctx0" brushRef="#br3" timeOffset="112115.4127">3208 10752 99,'-40'56'38,"5"19"0,-3-5 0,12 10-36,0-1 0,11 0-3,3-1 0,9-6-2,5-5-4,-1-20-12,15 4-19,-8-23 1,8-2-1,-16-26-1</inkml:trace>
  <inkml:trace contextRef="#ctx0" brushRef="#br3" timeOffset="113116.4699">2944 11179 87,'0'0'38,"0"0"0,33 0 2,-9-4-34,10 0-2,10-3 0,4-3-1,1-1 0,3 0-1,-2 1-1,-9 4 0,-4 4 0,-11 7 0,-10 6-1,-7 10 1,-9 3-1,-6 6 1,-5 2-1,-1 6 0,-2-1 0,1 0 0,0-7 0,0-3 0,7-10 0,6-17 0,0 0 0,5-13 0,7-12 0,1-7 0,1-3 0,1-4 0,3-3 0,-4 6-1,0 2 1,-1 6-1,-4 6 1,4 6 0,1 4-1,5 2 1,3 5 0,4-1 0,6-1 0,4 2 1,3 2-1,1-1 0,-3 2 0,-5 1 0,-7 2 1,-9 5-1,-16-6 0,-1 22 0,-13-5 0,-10 8 1,-3 7-1,-9 6 0,2 6 1,1 7-1,3 0 1,9 1-1,6-2 1,11-8-1,10-8 0,10-14 0,10-11 1,7-18-2,6-10 1,0-13 0,2-12 0,-4-6 0,-3-1 0,-6 1-1,-8 4 1,-6 5 0,-6 10 0,-1 7 0,-5 9 0,-2 15 0,9-14 0,2 12 0,6 3 1,8 0-1,5-1 1,4 1-1,5 0 0,-1 3 1,-1 2-1,-5 3 1,-8 3-1,-9 7 1,-11 4-1,-7 8 0,-8-1 1,-5 2-1,0-3 0,0-1 0,3-10 0,13-18 0,0 0 0,10-15 0,12-10 0,6-11 0,8-4 1,1-2-1,4 3 1,-5 8-1,-6 7 0,-6 13 1,-7 14-2,-7 12 1,-5 14-4,-8-1-5,8 21-8,-12-16-2,16 19-3,-9-20-2,32 15-2,-12-28-2,37 12 0,-3-19 0,19-9 3</inkml:trace>
  <inkml:trace contextRef="#ctx0" brushRef="#br3" timeOffset="113852.512">5543 11132 83,'0'0'39,"0"0"-2,-11-1 1,-6 14-34,6 9-1,1 7 0,3 9 0,-5 8 0,8 6 0,-2 0-1,5 2 0,-1-6 0,4-6 0,0-6-2,2-11 1,-2-11 0,-2-14-1,0 0 1,8-27-1,-8-4 0,0-9 0,-2-7 1,-2-9-1,3-5 0,-1-4-1,6 3 1,5 1-1,4 7 2,4 5 1,8 9-2,2 8 2,5 10-1,0 12 0,5 4 0,-10 8 1,1 7-3,-7 6-1,-7 6 2,-9 6-2,-10 1 1,-10 6 0,-11 5 0,0 1-1,-10 0 2,1 0 0,0 0 0,3 0 0,8 1 1,-1 5-1,7 3 0,4 7 2,-4 10-2,-2 8 0,-5 10 0,-4 0-1,0 1 0,-2-6-1,6-8-3,-1-20-8,21-5-6,5-46-5,19 12-4,1-47-7,30-3-5,-2-21 1</inkml:trace>
  <inkml:trace contextRef="#ctx0" brushRef="#br3" timeOffset="114303.5378">6301 11109 87,'-15'-13'39,"-2"10"1,-18 0 0,4 20-32,-13-3-3,0 12-1,-6 8 0,4 6-1,4 1-1,6 4 0,9-2 0,10-2-1,12-5 0,14-11-1,9-9 1,13-11-1,9-16 0,6-8 0,2-10 0,1-8 0,-3-5 0,-4-1 0,-10 1 0,-8 5 0,-8 7 0,-11 13 0,-5 17 0,0 0 0,-19 17 0,9 12 0,-2 7-1,4 4-1,6 5-1,4-8-1,17 1-3,1-28-9,25 5-5,-6-35-2,29-1-3,-9-31-3,21-2-9,-8-19 1,8-4 5</inkml:trace>
  <inkml:trace contextRef="#ctx0" brushRef="#br3" timeOffset="114467.5472">6910 10650 103,'-54'71'39,"6"22"-2,-8 3 1,18 0-37,2 1-1,8-8-3,19-1-14,-5-28-14,21-6-7,-1-21 0,10-15-2</inkml:trace>
  <inkml:trace contextRef="#ctx0" brushRef="#br3" timeOffset="114663.5584">6586 11100 102,'-10'-10'40,"10"10"1,20 4-1,14-6-37,5 0-3,13-7-1,13-5-3,4-16-6,20 7-13,-12-20-8,11 5-7,-16-16 0,5 4 0</inkml:trace>
  <inkml:trace contextRef="#ctx0" brushRef="#br3" timeOffset="114843.5687">7489 10510 112,'-30'32'39,"1"26"1,-16 4-7,2 18-31,-1 5 1,7 5-3,1-3-1,9-1-2,7-8-1,5-20-11,20 8-10,-11-31-14,15-3 0,-9-32-1,14 5 2</inkml:trace>
  <inkml:trace contextRef="#ctx0" brushRef="#br3" timeOffset="115009.5782">7109 11074 106,'-13'-26'42,"13"16"0,-1-3-1,10 10-36,11 0-3,10 2-4,14 4-4,-1-10-10,29 17-9,-12-17-6,21 14-10,-6-7 0,10 7 1</inkml:trace>
  <inkml:trace contextRef="#ctx0" brushRef="#br3" timeOffset="115407.601">7629 11161 89,'30'-1'38,"7"-8"0,0-11 0,10 2-34,0-6 0,-1 1-1,-3-5-1,-9 5 2,-13-1-2,-9 1 1,-9 3-1,-16 4 0,-7 5-1,-12 8 2,-11 8-3,-3 7-1,-3 11 2,2 6-2,7 8 2,7 6-2,13-3 2,16 2-2,15-5 0,14-9-1,22-5-3,5-19-8,24 6-10,-10-27-6,22 4-10,-14-19-2,10 4 2,-12-11 1</inkml:trace>
  <inkml:trace contextRef="#ctx0" brushRef="#br3" timeOffset="115714.6185">8410 10988 95,'-25'33'40,"-8"1"-1,8 12-4,-1-6-29,5 3-1,7-5-2,5-4 0,4-6-1,10-12-1,-5-16 1,19-1-1,-3-16 1,2-10-1,1-7 0,-1-5-1,3-7 1,-4 2 1,0 0-1,-1 4 0,-2 8 0,1 5 0,2 9-2,1 2 0,6 11-4,-1-1-2,14 14-8,-13-14-8,25 19-4,-16-19-6,13 13-4,-8-8-2,4 7 4</inkml:trace>
  <inkml:trace contextRef="#ctx0" brushRef="#br3" timeOffset="116045.6375">8912 10946 118,'-11'29'39,"-8"-11"2,5 18-8,-12-5-28,3 6-4,-1 2 2,1-1-3,5 1 1,7-7-1,7-5 1,4-9-1,0-18 0,26-3 1,-1-14-1,4-11 0,3-8 1,3-5-1,5-4 1,-4 1 1,0 6-1,-6 8 1,-4 9-1,-9 12 1,-3 10-2,-9 14 0,-5 7-1,-5 9-2,-4 10 1,-3-2-4,6 8-4,-6-16-9,22 12-2,-11-26-2,26 11-3,-8-31-5,25 5-8,0-16 1,11-8 4</inkml:trace>
  <inkml:trace contextRef="#ctx0" brushRef="#br3" timeOffset="116242.6487">9650 10727 124,'-26'-2'43,"5"10"1,-8-10-5,15 2-43,4 14-12,-8-19-6,26 22-7,-8-17-7,11 13-5,3-3-2,13 8 4</inkml:trace>
  <inkml:trace contextRef="#ctx0" brushRef="#br3" timeOffset="116376.6564">9636 11075 109,'-25'21'42,"8"-3"-1,-2-11-5,1-15-51,18 8-10,0-17-10,4 5-6,-5-9-2,1 4 1</inkml:trace>
  <inkml:trace contextRef="#ctx0" brushRef="#br3" timeOffset="117217.7045">800 12585 85,'15'-8'40,"3"-12"-2,20 6 1,3-2-37,8-2 0,1 9-1,4 7 1,-6 11-2,-9 9 0,-9 11 1,-13 8-2,-19 9 2,-11 9-1,-19 6 1,-11 2 0,-11 3 0,-6 0 1,-3-3 0,2-7 1,9-5-1,5-9 1,15-8-2,17-1 1,14-16-2,19-6 2,19-6-2,17-7 0,14-4-1,12-6-3,11 2-1,0-19-11,20 19-6,-20-19-7,15 19-4,-22-13-9,2 5 2</inkml:trace>
  <inkml:trace contextRef="#ctx0" brushRef="#br3" timeOffset="117720.7333">2321 12138 72,'-33'-29'37,"5"11"0,-16-1 0,0 14-32,-1 9-2,-2 19 1,0 22-1,-1 22 1,1 16-1,5 20 0,6 10-1,8 10 1,7 3-2,14-7 0,11-10-2,11-15-2,21-10-7,1-32-13,22-5-16,-4-26 1,14-10-3,-6-20 0</inkml:trace>
  <inkml:trace contextRef="#ctx0" brushRef="#br3" timeOffset="118080.7539">2630 12421 83,'-24'-27'39,"-1"12"-3,-12-9-4,2 16-29,-1 9 0,-1 15 0,-3 13 0,2 17 0,-1 16-1,3 12 0,3 9-1,4 4 0,6 3-1,6-10-1,9-2-5,2-24-9,23 2-17,-5-28-6,13-7-1,-5-23 0</inkml:trace>
  <inkml:trace contextRef="#ctx0" brushRef="#br3" timeOffset="118592.7831">2099 12870 89,'0'0'39,"-14"1"0,23 3 0,5-8-37,14-1 0,8-5-2,9-2 0,7-2-2,4-3-1,2 2-1,-3-2 0,-2 8 0,-9-1 0,-8 8 1,-13 2 2,-6 5 1,-17-5 2,4 18 1,-9-2 0,-7-2 1,-1 6 0,-3-1 0,3 3-1,-1 0 0,7 1-1,0-1 0,5-2-1,3-2 0,9-6 0,7-5 0,4-7 0,2-8 0,6-8-1,-1-4 1,2-5 0,-6-3-1,-1-3 1,-5 2-1,-6 4 0,-5 5 0,-2 4 0,-5 16 0,0 0-1,0 0 1,-14 26-1,10 4-1,-5 2-1,8 8-3,-3-5-2,16 6-11,-9-27-5,22 10-4,-9-34-6,21-4-5,-1-20 3</inkml:trace>
  <inkml:trace contextRef="#ctx0" brushRef="#br3" timeOffset="118802.7952">3242 12359 83,'-24'0'40,"10"33"1,-13 4-2,9 19-31,-11 8-4,6 6-1,2 0-2,6 2-1,9-8-2,3-12-3,13-6-3,-2-30-12,24 4-10,-5-31-8,16-8-2,-7-22 2</inkml:trace>
  <inkml:trace contextRef="#ctx0" brushRef="#br3" timeOffset="118982.8055">3445 12371 83,'0'0'40,"-12"22"-1,1 9 0,5 20-33,-7 8-2,7 6-1,-3 3-4,8-2 0,2-3-3,-2-19-12,17 8-13,-9-28-9,10-4-1,-3-22-1</inkml:trace>
  <inkml:trace contextRef="#ctx0" brushRef="#br3" timeOffset="119290.8231">3564 12085 60,'5'15'41,"1"-1"-1,12 12 0,1-6-15,8 11-21,7 4 0,3 8 1,-2 8-2,4 2-1,-5 7 0,-2 4-1,-10 4 0,-8 2-1,-8 0 0,-10 2-1,-5-4-1,-9-9 0,0-2-5,-10-22-9,24 2-8,-12-33-7,16-4-9,16-23 0,14-7 0</inkml:trace>
  <inkml:trace contextRef="#ctx0" brushRef="#br3" timeOffset="119433.8313">4151 12899 87,'-10'66'39,"-10"-6"0,5 9 0,-3-11-41,-7-17-18,25 0-19,-4-17-1,13-9-2,3-19 1</inkml:trace>
  <inkml:trace contextRef="#ctx0" brushRef="#br3" timeOffset="120019.8648">4956 12218 60,'-4'-36'39,"-23"6"-2,-6 17 2,-22 6-28,-2 21-3,-13 7-1,4 15-2,-3 3-1,15 10-1,8 0-1,20-1 0,23-5-2,22-3 0,21-4 0,19-1-1,11-1 1,7 4 0,2 4-1,-7 0 1,-16 10 0,-16 6 0,-25 1 0,-18 0 0,-22-4 0,-16-5 1,-15-12-1,-2-16 1,2-17-1,5-19 0,18-20-1,9-21-1,28-16-2,10-18-2,26-2-4,0-21-11,27 18-7,-13-6-10,10 17 1,-14 5 0</inkml:trace>
  <inkml:trace contextRef="#ctx0" brushRef="#br3" timeOffset="120414.8874">5842 11837 64,'-41'34'38,"-9"28"0,-14 12 1,0 18-26,-4 10-8,9 11-2,5 5 0,16-1-1,17-8-4,16-20-5,35-3-22,3-27-10,26-10 1,3-22-2</inkml:trace>
  <inkml:trace contextRef="#ctx0" brushRef="#br3" timeOffset="120698.9036">6217 11831 89,'-42'12'40,"-13"14"1,5 34-2,-1 13-35,-3 13-1,3 12-2,6 6 1,9 1-2,7-3-2,16-8-2,2-17-4,22 7-15,-10-28-16,13-8 0,-4-16-2,4-8 1</inkml:trace>
  <inkml:trace contextRef="#ctx0" brushRef="#br3" timeOffset="121190.9318">5680 12582 81,'16'-3'40,"1"-6"0,13 9-1,-2-5-35,15-1-1,2-7-2,5 4 1,2-6-2,-4 0 0,3 1-1,-7 0 0,-6 3 0,-9 3 1,-7 3 0,-7 6 0,-15-1 0,12 16 1,-15 1 1,-4 6-1,-4 3 1,1 5 1,-6 3-1,3-2 0,-4-1 0,10 1 0,-1-8 0,8-5-1,0-19-1,24 8 1,1-16-1,4-6 0,5-6 0,0-6 0,-2-3 0,-3 2-1,-4 5 1,-6-1 0,-6 8 0,-4 4 0,-9 11 0,0 0 0,-2 12-1,-1 5-1,-1 9-1,-2 0-1,6 6-1,-4-10-7,20 14-9,-16-36-4,34 22-3,-13-34-6,16-3-5,1-16 2</inkml:trace>
  <inkml:trace contextRef="#ctx0" brushRef="#br3" timeOffset="121416.9447">6903 11858 91,'-18'14'41,"-17"20"1,3 31-1,-12 7-36,2 20-1,4 7-2,6 3-1,5-1-1,10-8-1,9-10-2,11-23-3,17-3-9,-2-45-9,25 2-8,-6-32-7,16-12-2,0-27 0</inkml:trace>
  <inkml:trace contextRef="#ctx0" brushRef="#br3" timeOffset="121596.955">7211 11932 96,'-14'50'42,"-21"18"0,5 26-2,-16 3-37,11 1-2,8-4-2,3-8-4,22-6-12,-10-37-10,31 0-13,-8-28-1,16-10-1,-3-16 1</inkml:trace>
  <inkml:trace contextRef="#ctx0" brushRef="#br3" timeOffset="121920.9735">7317 11724 88,'18'24'38,"-4"-4"3,11 9-3,-2 1-32,12 8-3,-4 3 1,1 16 0,-6 4 0,-6 12-1,-7 5-2,-11 10 1,-10-2-2,-10 2 0,-7-2-1,-6-9-1,-1-3-3,0-22-11,15 9-7,-12-38-9,23 0-9,6-23-1,0 0 0</inkml:trace>
  <inkml:trace contextRef="#ctx0" brushRef="#br3" timeOffset="122117.9848">8073 12831 81,'-20'61'41,"-15"-10"-1,3 1 0,-5-5-41,-3-19-19,19 6-20,-2-15 2,15-3-2,8-16-1</inkml:trace>
  <inkml:trace contextRef="#ctx0" brushRef="#br3" timeOffset="122820.0249">8744 11904 67,'0'0'38,"-32"-10"-1,5 13 2,-19 2-34,3 7 1,-10 4-1,0 9-1,-2 0 0,8 6-2,6 3 0,13 3 0,17-1-1,17-3 0,17 0 0,13-1-1,13 3 0,7-3 1,1 3-1,-4 0 1,-4 4-1,-13 0 0,-18 5 0,-13-3-1,-16 3 1,-12-5-1,-16-3 1,-6-9-2,-6-9 2,0-10 0,3-14 0,8-11-1,12-15 0,13-14 1,16-11-3,14-13 1,21-6-2,3-11-2,25 15-14,-9-14-10,11 17-8,-10 2-1,6 14 2</inkml:trace>
  <inkml:trace contextRef="#ctx0" brushRef="#br3" timeOffset="123371.0565">9429 11490 85,'-21'-18'38,"-10"5"0,-1 19 1,-14 17-37,-5 19 2,-5 21-1,-6 21-1,-3 21 1,2 12-1,5 10 0,9 3-1,14-3-1,17-11-3,24-8-2,13-32-13,35-3-22,3-26 0,16-17-1,5-23 1</inkml:trace>
  <inkml:trace contextRef="#ctx0" brushRef="#br3" timeOffset="123641.0719">9642 11716 82,'-33'-21'39,"-3"22"2,-14 13-1,0 23-35,-3 16-1,0 22-1,0 8-1,6 12-1,1 0 0,12 1-3,11-4-1,3-18-9,25 3-24,-5-25-4,13-8 0,-3-20-1</inkml:trace>
  <inkml:trace contextRef="#ctx0" brushRef="#br3" timeOffset="124181.1028">9035 12363 66,'-18'-6'40,"-1"-4"1,19 10 0,4-11-14,15 8-25,18-4-2,10-2-1,8-2-1,4-4-1,13 4-2,-10-11-8,8 18-17,-19-10-8,-6 12 1,-16-8-1,-3 15 30,-15-4 6,-11-1 3,0 18 10,-20-16 17,10 16 11,-15-9-1,8 14 2,-9-7-30,9 11-2,-3-3-3,3 11-1,3-5-2,6-2 0,5-1-1,10-3-1,6-9 1,5-6-1,8-12 1,4-11-1,3-9 1,4-5 0,-2-7 0,0-4-1,-3-2 1,0 2 0,-9 5-1,-3 5 0,-6 6 0,-14 23 0,9-8 0,-10 21 1,-12 12-2,-1 9 1,-3 10-2,-1-4-2,6 6-1,-1-15-5,23 5-11,-10-36-5,33 10-4,-7-34-4,22-5-6,-2-16 2</inkml:trace>
  <inkml:trace contextRef="#ctx0" brushRef="#br3" timeOffset="124392.1149">10220 11700 96,'-16'16'40,"-12"13"1,3 25-1,-8 11-36,2 13-3,1 7 2,3 5-3,4-1 0,7-9-2,14-5-4,-2-28-12,24 4-13,-7-35-8,20-10-2,0-24-2</inkml:trace>
  <inkml:trace contextRef="#ctx0" brushRef="#br3" timeOffset="124589.1261">10416 11704 90,'-20'29'40,"5"25"0,-9 12-1,7 10-36,-4 4-2,3 2-4,8-4-2,-4-19-16,18 3-18,-2-23 1,14-11-3,1-22 1</inkml:trace>
  <inkml:trace contextRef="#ctx0" brushRef="#br3" timeOffset="124890.1433">10495 11428 89,'16'10'41,"-2"6"1,13 19-1,-8 3-36,14 11 0,-1 8-1,-3 9-1,-6 9-1,-6 8-1,-12 5 0,-9 4 0,-14-3-1,-5-4-2,-4-6-1,-7-13-1,8-1-13,-11-37-9,27 4-14,-4-26-1,14-6-2,11-15 0</inkml:trace>
  <inkml:trace contextRef="#ctx0" brushRef="#br3" timeOffset="125068.1535">10897 12414 100,'-19'35'38,"4"5"1,-3-2-11,-4-10-48,10 13-19,-2-11-1,7 1-1,3-14 1</inkml:trace>
  <inkml:trace contextRef="#ctx0" brushRef="#br3" timeOffset="125525.1797">11473 11694 96,'0'0'41,"-3"17"1,-11 11-3,4 24-34,-7 10 0,3 20-3,-6 6 1,4 5-2,3 1 0,3-5 0,4-3-1,3-12-2,6-12-3,-6-26-13,24 6-10,-17-30-9,17-4-5,-8-18-1,7-11-1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6T00:33:45.62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838 1027 79,'0'0'36,"20"-49"1,-20 49 1,0 0-34,0 0 0,17-46-1,-17 46 1,0 0-2,-10 33 1,-3 13-2,-6 17 1,-5 10-1,-1 12 2,-3 1-3,1-3 0,5-14 0,10-15 0,2-14 1,9-16 0,1-24 1,18 0-1,0-22 1,8-16 1,3-13-1,3-12 1,-32 63 0,41-73-3,-41 73 2,37-89-1,-15 43 0,0-5 0,-4 4 0,4-4-1,-1 6 0,1 0 1,-22 45-1,38-77 1,-38 77 0,49-55-1,-49 55 1,46-29-3,-46 29 3,51 9 0,-32 25-1,32 37 0,-8 17-1,-3 14 0,-9 9-1,-3 2 2,-15-12-3,-7-13-1,-6-23 1,-11-16-3,8-8-3,-17-28-18,20-13-12,-18-12 1,8-11-1,-12-12 2</inkml:trace>
  <inkml:trace contextRef="#ctx0" brushRef="#br0" timeOffset="197.0113">1098 1378 71,'-66'-24'38,"4"8"0,3 5 1,12 11-17,2 0-13,23 8-3,10-3-1,27-4-2,18-3 0,21-5-2,16-9-1,14-5-1,-36 8-1,8-2-1,3-3-2,5-5-6,8-4-20,0 0-11,-4-5 3,-1 0-3</inkml:trace>
  <inkml:trace contextRef="#ctx0" brushRef="#br0" timeOffset="407.0233">1915 858 87,'62'-65'38,"-62"65"0,37-48 2,-37 48-35,0 0 0,0 0-2,0 0 1,0 0 0,-38 62-3,10 22 3,0 13-3,9 10 1,-2 10-4,2-1 1,6-12-4,3-21-9,16-18-24,-11-25-2,14-10 1,-4-16-1</inkml:trace>
  <inkml:trace contextRef="#ctx0" brushRef="#br0" timeOffset="1459.0835">1721 1307 99,'-43'-19'40,"-2"2"1,13 10-1,0 9-34,18-3-1,14 1-1,19-2-1,10-1 0,21 0-2,8-2 0,12-5 0,7-3 0,4-4-1,-81 17 0,90-13 0,-90 13 1,82-18-1,-82 18 1,75-12-1,-26 2 1,4 3-2,-29 5 1,-10 16 0,-22 3 0,-18 10 1,-11 7-2,0 9 1,-7 2 0,-2 8 1,9-3-1,11 0-1,9-5 1,14-5-1,15-13 1,15-10 0,16-16 0,12-12 0,9-11 0,1-16 2,2-6-2,-5-11 1,-7-3 0,-55 58-1,43-62 0,-43 62 0,21-60 2,-21 60-2,-3-53 0,3 53 0,0 0 0,-38-56 0,35 45-1,-33-5 1,-8 5-2,12 17 2,1 0-1,23 6 0,18 1 0,23-5 0,-33-8 1,64-4-1,-64 4 1,68-10-1,-68 10 1,80-8-1,-80 8 2,70-10-1,-70 10 0,50-2 1,-2 9-2,-5 8 2,-22 5 0,-4 14-1,-24 7-1,-9 7 1,-5 0 1,-3-4-1,7-11 0,3-2 0,7-10 0,7-5 1,0-16-1,24-11 1,-2-11-1,5-7 1,2-8 0,3-10 0,-32 47 0,32-50 0,-32 50 2,28-47-3,-28 47 0,0 0 0,28-70 0,-13 55 0,-15 15 0,0 0 0,3 18 0,3 9 0,0-1 0,8 4 0,3-10 0,11-4 0,9-12 0,1-4 0,9-10 0,-1-8 0,-46 18 0,50-25 0,-50 25 0,46-32 0,-46 32 0,0 0 0,60-40 0,-60 40 0,33-16 0,-18 17 0,-11 15 0,-2 12 0,-7 11 0,-1 10 0,-3 6-8,-6-8-5,19 4-7,-13-21-7,24 8-14,-5-15-2,15-7 0,2-15 2</inkml:trace>
  <inkml:trace contextRef="#ctx0" brushRef="#br0" timeOffset="2063.118">4281 904 91,'-30'-65'41,"30"65"0,0 0 1,10-57-39,-10 57 2,0 0-1,53-37-2,-53 37 1,49-8-1,-49 8 0,53 3-1,-53-3 0,0 0 0,54 31 1,-54-31 1,0 0-1,35 86-1,-57-19 0,-13 4 1,-23 1-1,2-2 1,-4-13-3,15-8 1,11-15-1,31-16 1,20-12 1,17-13-1,18-5-1,20-8 1,-72 20-1,88-24-3,-36 11 0,2-5-5,10 2-15,-1-3-13,2-1-4,-3-1 0,3 0 0</inkml:trace>
  <inkml:trace contextRef="#ctx0" brushRef="#br0" timeOffset="2412.138">5285 898 107,'0'0'41,"7"-55"0,-7 55 1,0 0-38,-54-16 0,54 16 1,-66 21 0,-4 9-3,-1 27 2,12 9-4,17 12 0,14 3 0,28-6 0,21-17 0,30-16 0,7-30 0,14-18 0,-72 6 0,83-28 0,-83 28 0,85-51 0,-85 51 0,82-67 0,-82 67 0,60-86 0,-60 86 0,43-84 0,-43 84 0,8-78 0,-8 78 0,-6-61-6,6 61-5,-24-44-8,24 44-6,0 0-14,0 0-3,0 0 0,0 0 1</inkml:trace>
  <inkml:trace contextRef="#ctx0" brushRef="#br0" timeOffset="2598.1486">5770 1278 121,'-28'63'42,"-22"2"-1,12-7-4,15-2-43,-19-13-21,28 3-14,-1-15 1,16-1-2,5-15-1</inkml:trace>
  <inkml:trace contextRef="#ctx0" brushRef="#br0" timeOffset="3316.1897">7208 883 74,'18'-61'41,"-18"61"0,-6-62-1,6 62-17,-30-57-17,30 57 0,-61-41 0,61 41-2,-86-15 0,31 17-1,3 7 0,-7 11 1,2 3-4,34-3 0,-85 55 0,2 16 0,26 14 0,20 0 0,40-5 0,27-22 0,40-12 0,26-34 0,15-11-6,17-13-1,1-20-11,22-7-16,-19-12-7,4-2 0,-63 14-1</inkml:trace>
  <inkml:trace contextRef="#ctx0" brushRef="#br0" timeOffset="3783.2164">7642 1056 112,'0'0'42,"0"0"1,-8-49-2,8 49-37,0 0 1,-66-4 0,32 15-2,-37 14-3,1 14 0,-5 3 0,16 7 0,5 0 0,24 6 0,14-15 0,31-7 0,14-15 0,9-10 0,14-8 0,4-7 0,4-9 0,4-10 0,-64 26 0,63-38 0,-63 38 0,59-49 0,-59 49 0,52-51 0,-52 51 0,44-50 0,-44 50 0,0 0 0,48-63 0,-48 63 0,0 0 0,13-21 0,-13 21 0,6 17 0,-9 15 0,6 14 0,-1 4 0,9-2-4,8-7-7,4-28-6,26-8-7,-49-5-8,0 0-6,76-32-2,-76 32 1,70-49 0</inkml:trace>
  <inkml:trace contextRef="#ctx0" brushRef="#br0" timeOffset="3960.2265">8361 715 111,'0'0'43,"32"-72"0,-32 72-1,0 0-39,0 0 0,0 0-1,0 0-1,-27 39-1,-7 55-2,-1 25-4,12 0-16,-8-16-14,31-13-7,5-24 0,15-22 0</inkml:trace>
  <inkml:trace contextRef="#ctx0" brushRef="#br0" timeOffset="4485.2566">8850 966 96,'0'0'39,"57"-35"2,-57 35-10,0 0-24,0 0 1,0 0-2,0 0-1,0 0 0,-50-15-1,50 15-1,-52 24 2,-13 13-4,5 8 1,5 5-2,17 7 0,14-2 0,21-6-1,21-12 0,20-18-2,14-10-1,6-11-4,18-7-10,-76 9-12,79-27-9,-79 27-2,92-34 0,-92 34 1</inkml:trace>
  <inkml:trace contextRef="#ctx0" brushRef="#br0" timeOffset="4675.2674">9254 1030 104,'38'-51'43,"-38"51"2,0 0-1,0 0-40,-12 2 0,-23 29-2,6 16 0,0 4-2,7 1-1,6-2-3,16-9-1,15-13-10,-1-31-15,26-3-12,-40 6 1,0 0 0,57-42 1</inkml:trace>
  <inkml:trace contextRef="#ctx0" brushRef="#br0" timeOffset="4835.2766">9375 893 109,'-4'-73'41,"4"73"0,-18-70-4,18 70-39,-18-56-21,18 56-19,0 0 1,-7-48-1,7 48 1</inkml:trace>
  <inkml:trace contextRef="#ctx0" brushRef="#br0" timeOffset="5215.2983">9603 780 99,'0'0'42,"0"0"2,31 45-1,-31-45-36,0 0-2,-3 62 1,-21-25-2,5 17 1,-9 0-5,15 0 0,4-4 0,18-10 0,7-12 0,23-21 0,-39-7 0,56-13 0,-56 13 0,66-32 0,-66 32 0,77-42 0,-77 42 0,73-50 0,-73 50 0,69-45 0,-69 45 0,51-33 0,-51 33 0,0 0 0,28-12 0,-12 27 0,-24 12 0,-3 19-2,0 6-7,7-6-6,22-9-8,3-25-4,28-11-10,-49-1-4,48-14 1,-48 14 1</inkml:trace>
  <inkml:trace contextRef="#ctx0" brushRef="#br0" timeOffset="5770.3301">10457 984 116,'0'0'44,"0"0"2,0 0-11,15-21-30,-35 40-1,-8 16-1,-10 12-1,4 5-2,2-4 0,12-6 0,7-16 0,18-16 0,6-14 0,-11 4 0,0 0 0,0 0 0,44-49 0,-44 49 0,27-47 0,-27 47 0,32-52 0,-32 52 0,26-52 0,-26 52 0,0 0 0,35-57 0,-35 57 0,0 0 0,0 0 0,0 0 0,0 0 0,0 0 0,51-23 0,-51 23 0,0 0 0,0 0 0,58 30 0,-58-30 0,0 0 0,67 5 0,-67-5 0,58-16 0,-58 16 0,60-26 0,-60 26 0,57-27 0,-57 27 0,48-20 0,-48 20 0,0 0 0,0 0 0,47 6 0,-24 4 0,-19 25 0,-9 14-6,-10 4-7,13 4-5,-4-10-4,20-8-4,0-22-5,33-16-6,-10-9-3,15-4 3</inkml:trace>
  <inkml:trace contextRef="#ctx0" brushRef="#br0" timeOffset="5907.3379">11293 1206 92,'-10'37'42,"-14"3"-1,0 10-3,-4 0-28,-2-13-31,17 2-18,-3-10-1,13 1-2,-1-12 0</inkml:trace>
  <inkml:trace contextRef="#ctx0" brushRef="#br0" timeOffset="6634.3795">12779 626 90,'0'0'42,"0"0"0,-26-63-1,26 63-34,-57-20-1,57 20-1,-94 5 0,35 7-2,-1 7 0,-5 5 1,2 8-1,-2 3-1,-6 26 0,-34 33-2,25 9 0,36-7 0,42-10 0,44-21-4,38-20 0,20-12-4,12-23-5,23-3-13,-21-18-8,11-3-6,-21-5 0,-56 8-1</inkml:trace>
  <inkml:trace contextRef="#ctx0" brushRef="#br0" timeOffset="7106.4065">13258 988 97,'0'0'41,"0"0"-1,0 0 1,0 0-35,-71-44 1,71 44-1,-66 2-1,66-2 0,-114 27-2,24 6 1,-1 3-4,18 12 0,13 2 0,34-1 0,29-13 0,37-12 0,21-18 0,11-12 0,-72 6 0,88-16 0,-88 16 0,85-31 0,-85 31 0,86-35 0,-86 35 0,68-42 0,-68 42 0,61-38 0,-61 38 0,0 0 0,46-35 0,-46 35 0,0 0 0,1 25 0,-14 4 0,8 14 0,-4 7 0,10 3 0,8-3-15,4-21-2,22-4-6,-21-16-5,27 4-7,-23-11-3,13-1-4,-9-5 4</inkml:trace>
  <inkml:trace contextRef="#ctx0" brushRef="#br1" timeOffset="12246.7005">805 1753 54,'0'0'33,"0"0"-2,0 0 1,0 0-15,0 0-12,0 0-2,0 0 0,0 0-1,0 0 0,11 8 0,-11-8 0,19 8-1,-8-6 0,3 3 0,5-2 0,2 2 0,5 1-1,2-3 1,6 1-1,5-1 1,5-1 0,7 0-1,1-2 0,6 1 1,2-1-1,3-1 0,5-1 0,3 1 0,3 0 0,3 1 1,3 0-1,2 0 0,2 2 0,6-2 0,3 2 0,1-2-1,5 0 1,-2-2 0,6 2-1,-3-2 1,3 2 0,-1 0 0,3 0 0,-1 0 0,1-1 0,-1 2 1,0 0-1,4 0 1,0 1-1,4-1 0,-1 2 0,3-2 1,-1 0-1,4-1 0,4 0 0,4-2 1,0 0-1,4-3 1,-3 1 0,4-1 0,4 2 0,0-2 0,2 0 0,-2 4 0,-1-3-1,4 1 1,4 0-1,1-1 0,-1 1 1,3 1-1,-2-2 0,3-1 0,3 1-1,1-1 1,-7-1-1,3 3 1,-5 0-1,6-2 1,-1 0-1,-7 1 1,-1-3 0,2 1 0,2-1 0,-5-2 0,0 0-1,2-4 1,-4 4 0,4-3 0,2 2 0,-7 1 0,-1-2-1,2 3 2,-2 0-1,2 2 0,-1 2 0,-4-2 0,-4 3 1,4-3-1,-3 3 0,1 1 0,-4 1 0,-3 0 0,-6 1 0,-2 0 0,0-2 0,-1-1 0,0 0 0,-6-3 0,-1 1 0,-3-2 0,-2-1 1,-3-1-1,-3 5 0,-3-5 0,-1 6 0,-3-3 0,-1 3 0,-8-1 0,0 2 1,-2 0-1,-4-2 0,-1 3 0,-6-2 1,1-2-1,-3 2 0,3 0 0,-2-3 1,-4 1-1,-5 0 0,-5 2 0,-7-1 0,-9 1 0,-8 0 0,-9 1 1,-16 2-1,16-1 0,-16 1 0,0 0 0,0 0-1,0 0 1,0 0-1,12 10 0,-12-10-1,0 0-2,18 11-8,-18-11-24,0 0 0,0 0-1,12 3 1</inkml:trace>
  <inkml:trace contextRef="#ctx0" brushRef="#br1" timeOffset="18931.0828">1047 2480 82,'0'0'38,"-19"-17"-3,19 17 3,18-33-34,7 8 0,11-6 0,13-3-2,5 1 0,5 0-1,3 6 0,-3 8-1,-8 7 0,-13 16 0,-11 13 0,-15 13 0,-16 10-1,-14 10 3,-9 7-2,-16 11 3,-6 3-2,-8-1 2,-2-4-1,2-1 1,1-8-1,6-4 0,9-9-2,10-9 1,12-10 0,15-2 0,18-10 0,15-5 0,16-8-1,14-5 0,14-4-1,8-6 0,14 1-3,0-10-2,12 8-10,-15-19-22,13 9 0,-5-18-1,1 5-1</inkml:trace>
  <inkml:trace contextRef="#ctx0" brushRef="#br1" timeOffset="19305.1042">2401 2303 94,'-39'-17'38,"0"15"2,-6-6-4,2 16-33,1 7 1,1 14 0,0 12-1,7 9 1,4 14-2,10 4 1,9 3-2,15-2 1,14-6-1,17-10 0,14-16-1,11-17 1,8-20-1,9-23 0,-3-14 1,-3-12-2,-10-12 1,-13-7 0,-16-5 0,-18 2-2,-19 4 2,-20 12-2,-13 11 1,-12 10 0,-6 17-1,-4 11-1,5 21-5,3-5-10,30 30-9,-2-16-7,28 15-4,5-11-3,24 5 3</inkml:trace>
  <inkml:trace contextRef="#ctx0" brushRef="#br1" timeOffset="20047.1467">3224 2493 77,'0'0'36,"4"21"2,-19 0-1,1 18-31,0 1-2,5 11 1,-6 2-2,6 5 1,-2-4-2,7-1 0,2-9-1,5-9 0,-2-7 0,6-9 0,-7-19 0,15 2 0,-9-19 0,2-8 0,-2-5-1,-2-16 1,1-7 0,1-4-2,3-11 0,0-2 0,5-2 1,-1-1-1,4 5 1,5 9-1,1 7 1,2 11 0,4 7 0,-3 17 0,-1 10 0,0 16 0,-5 4 0,-4 12 0,-5 9-1,-8 4 1,-8 9 0,-5 2 1,-7 1 0,-8 5 0,-3 0-1,1-7 1,-2-2 0,0-2 0,2-5-1,4-2 0,2-4 0,1 2-1,2-1 1,4 9 0,-3 10 0,0 8 0,-5 11 0,-2 7-2,1 4 0,-2-3-1,10 5-6,-9-24-27,22-4-2,1-30 0,24-16-2</inkml:trace>
  <inkml:trace contextRef="#ctx0" brushRef="#br1" timeOffset="20765.1877">3636 2514 94,'-2'-21'40,"2"21"1,0 0-3,0 0-35,0 0-1,3 30 1,-6-3-1,-3 10 1,-2 4-2,1 4 1,-3 2-2,2-5 1,-1-3 0,3-7-2,2-6 0,3-11 1,1-15-1,0 0 1,18-28 0,-6-1 1,3-9-1,2-3 1,0-8 0,3-5-2,-4 0 1,3 4-1,-2 3 1,-2 9-1,-4 4 1,3 9-2,3 9 2,-2 7 0,1 9 0,6 7-1,3 2 1,2 2 0,6 2 0,0-1 0,3-1 0,0-1 1,-3-3-2,-5-1 2,-5-1-1,-6-2 1,-7 1-1,-10-4 0,0 11 0,-10 3 2,-7 6-1,-4 4 1,-3 6-2,-3 8 2,3 5-2,4-2 1,8 1 0,8-6-1,12-6 0,9-5-1,12-15 2,5-10-2,4-11 2,7-11 0,-4-10-1,-4-3 1,-6-9-1,-9-1 0,-12 0-1,-8 1 0,-9 10-1,-13 4-1,-3 11 0,-3 4-3,3 13 0,-5-5-8,26 18-22,2-11-2,7 11 1,10-12-3</inkml:trace>
  <inkml:trace contextRef="#ctx0" brushRef="#br1" timeOffset="20980.2">4881 1979 94,'-15'-13'39,"-2"23"1,-16 8-2,-1 24-33,-5 20-1,1 15-2,1 7 0,3 11-1,7 4-2,3-2 0,14-4-3,2-13-3,18 0-25,-12-27-6,16-4-1,-8-25-1</inkml:trace>
  <inkml:trace contextRef="#ctx0" brushRef="#br1" timeOffset="21770.2452">4521 2427 97,'-22'-16'38,"22"16"3,-11-3-2,28 7-34,8-1-2,15 1 0,7-3-1,10 2 0,8-4-1,3-3 0,-2 2 0,-7-2-1,-8 0 1,-11 0-1,-10 0 1,-10-1-1,-20 5 1,0 0-1,0 0-1,-24 17 1,-1 3 0,-7 4 1,1 10-2,-1 3 3,3 3-3,6 5 3,11-2-2,9-5 0,9-5 0,13-9 0,8-8 0,6-9-1,7-12 0,1-13 1,0-7 0,-5-7-1,-4-8 1,-7-5-1,-8-2 1,-6-1 0,-4 4 0,-3 1-1,-5 6 2,2 5 0,-1 7 0,0 9-1,0 16 1,9-10 0,-9 10 0,25 13 0,-12 3 0,6 3-1,-3 4 1,3 1 0,-1 4-1,-2 3 2,-3 0-2,-7 3 2,-4 1-2,-6 4 1,-6-1-1,-4-3 1,1-4-1,-2-4-1,5-9 2,2-8-2,8-10 1,22-18 0,2-12 1,10-5-2,4-7 2,5-6-1,4-5 0,-3 6 0,-7 7 0,-10 7-1,-3 16 1,-6 14 0,-11 14 0,-5 13 1,-4 12-3,-3 7 2,3 10-5,2-7-1,16 9-8,-4-26-4,27 10-13,-4-25-10,18-5 1,3-20 0,15-6 2</inkml:trace>
  <inkml:trace contextRef="#ctx0" brushRef="#br1" timeOffset="22077.2628">6259 2279 99,'-26'-8'41,"-14"-5"0,2 24-1,-4-4-25,13 8-13,1 1 0,16 8-1,10-3 0,11 1-1,13 1 1,9-4-1,7 3 0,2-5 0,-2 2 1,-2-2-1,-7 4 0,-8-1 2,-14 3-2,-13 6 2,-12-2-2,-15 3 1,-5-1-2,-5-2 0,-1-1-2,-1-10-7,13 6-6,-6-30-9,28 17-15,-6-24-1,22 3-1,-2-12 3</inkml:trace>
  <inkml:trace contextRef="#ctx0" brushRef="#br1" timeOffset="22483.286">7725 2129 99,'0'0'39,"-3"19"0,-14 1-1,12 10-35,-7 17-2,-1 10 1,-3 4-1,4 7 1,-1 4-2,2-5-1,4-3-2,0-18-4,18 0-25,-12-22-4,11-3-2,-10-21 0</inkml:trace>
  <inkml:trace contextRef="#ctx0" brushRef="#br1" timeOffset="22656.2959">7511 2521 102,'-34'-24'40,"16"17"0,1-9-2,17 16-33,21-17-2,15 8-2,17-2-3,9-9-4,20 13-11,2-23-21,11 13 0,-11-14-1,1 9-2</inkml:trace>
  <inkml:trace contextRef="#ctx0" brushRef="#br1" timeOffset="23009.3161">7923 1839 104,'-73'-15'40,"1"27"2,-11 10-2,9 22-37,-4 19-1,8 26 0,7 12 0,16 12 1,18 4-2,24-4 1,30-6-2,29-12 2,29-21-2,24-26 1,17-24-1,4-24 0,7-25 0,-9-18-1,-16-19 1,-22-12-1,-27-11 1,-26-8-2,-29-1 1,-24 1-1,-23 6 0,-19 3 1,-17 14-2,-7 8 0,-5 26-5,-9 3-9,19 35-21,-2 5-1,19 24 1,9 9-3</inkml:trace>
  <inkml:trace contextRef="#ctx0" brushRef="#br1" timeOffset="24513.4021">16597 7831 101,'36'-14'40,"-1"-8"0,16 5-1,6-7-38,-5 4 0,0 4 0,-5 6 0,-14 12-1,-13 9 1,-17 11-1,-16 12 0,-13 10 1,-15 9-1,-6 3 1,-8 2-1,2-2 1,4-3-1,16-8 1,11-11-1,20-15 0,18-14-2,21-10-2,10-20-10,26 4-19,-5-21-5,18 1 0,-4-11-1</inkml:trace>
  <inkml:trace contextRef="#ctx0" brushRef="#br1" timeOffset="24821.4197">17427 7708 98,'-28'3'38,"1"17"2,-12-2-2,1 12-31,-5 10-3,1 10-1,4 1 1,5 3-2,14-2 0,11-3 0,17-8 0,19-8-1,17-18 0,12-12 0,11-13 0,4-10-1,-3-14 1,-3-7-1,-10-5-1,-14-6 1,-20 4-2,-17 1 0,-13 6-1,-10 6-1,-5 13-2,-14 2-3,16 24-15,-15-5-14,24 12 1,0 0-2,21 6 2</inkml:trace>
  <inkml:trace contextRef="#ctx0" brushRef="#br1" timeOffset="25039.4322">18174 7660 97,'-1'-17'39,"1"17"1,-35 0-1,12 19-25,-12 10-12,0 14 0,1 13 0,0 5-2,5 4-1,4 0-2,8 1-3,-1-19-15,20 5-17,-11-21 0,13-6-1,-4-25-1</inkml:trace>
  <inkml:trace contextRef="#ctx0" brushRef="#br1" timeOffset="25212.4421">17876 7976 118,'-14'-20'42,"-7"-1"2,12 8-3,9 4-36,16 0-2,18 3-1,12-1-6,17 8-7,2-15-6,25 20-12,-13-15-11,8 10-1,-12-4-3,1 4 2</inkml:trace>
  <inkml:trace contextRef="#ctx0" brushRef="#br2" timeOffset="29461.6851">1159 3587 85,'-13'-4'35,"8"-9"1,5 13 0,22-23-32,1 10-1,8-2 0,9 5 0,-2 0-1,0 6 0,-6 4-1,-3 9 1,-7 6-1,-13 11 0,-16 10 0,-13 5 1,-11 7-1,-10 6 1,-5 0 0,-4-1-1,-2-6 0,9-5 0,2-9 0,17-4-1,10-10 1,14-6-1,16-7-1,16-8 0,17-4-2,9-8-1,18-1-3,-1-20-12,25 8-18,-11-11-1,6 3 0,-8-9 1</inkml:trace>
  <inkml:trace contextRef="#ctx0" brushRef="#br2" timeOffset="29782.7035">2077 3455 80,'-18'-22'36,"2"13"-1,-12-2 2,9 17-31,-16 3-1,4 19 1,-12 8 0,6 13-3,-2 8 1,12 7 0,7 2-2,13-1 1,16-11-1,17-10 0,15-15-2,15-18 1,11-21 0,4-19-1,2-14 0,-2-14 0,-12-6 0,-7-6-1,-18 1 0,-14 3 0,-12 8-3,-22 11 0,-1 16-4,-17-1-10,8 29-20,-10 1-1,12 15 0,6 0 0</inkml:trace>
  <inkml:trace contextRef="#ctx0" brushRef="#br2" timeOffset="30334.7351">2928 3711 78,'-2'-14'37,"2"14"-2,7-21 3,-7 21-32,0 0-1,10 7 0,-13 7-1,3 10 0,-5 5-1,0 9 0,-3-1-1,1 2-1,-1-4 0,2-3 0,1-8 0,5-8 0,0-16 0,17-4 0,0-16 0,8-6 0,4-10 0,0-3 0,2-5 0,4 1-1,-6 4 1,0 4-1,-5 11 0,-9 6 0,0 10 1,-1 9-1,-2 9 0,-2 11 0,-2 8-1,-2 4-1,5 10-1,-4-3-2,11 9-6,-11-18-17,15 8-10,-5-18-1,13 0 0,-5-25 1</inkml:trace>
  <inkml:trace contextRef="#ctx0" brushRef="#br2" timeOffset="30701.7561">3591 3599 76,'-18'15'38,"8"15"-1,-4-7 1,14 2-25,0-3-10,12-1 1,6-8-1,10-4-1,4-14 0,5-3 0,1-9-1,-3-5 1,-4-7-1,-11 2 0,-5-5 0,-10 2 0,-11 5 0,-9 5 0,-9 8 0,-2 8 0,-7 11 0,0 13 0,-1 9 0,0 8 0,7 8-1,5 3 1,11 2-2,10-4 0,15-7-3,15-15-2,23 3-9,3-32-16,26 5-8,-2-25 0,13 0-1</inkml:trace>
  <inkml:trace contextRef="#ctx0" brushRef="#br2" timeOffset="31054.7763">4290 3540 99,'-24'12'39,"-13"-3"1,7 14-2,-7 2-34,9 4-2,14-5 1,7 5-1,7-5 0,11 0-1,8-11 0,10-3 0,8-10 0,3-7-1,1-7 1,0-6-1,-4-5 0,-2-3 1,-6 0-1,-8 1 0,-4 4 1,-7 2-1,-4 6 0,-6 15 0,-1-12 0,1 12 0,-10 26 0,0-2 0,5 6-1,2 0 0,7 3-1,5-3-2,12-4-3,5-22-11,27 7-13,-9-28-8,17-3 0,-2-23 0</inkml:trace>
  <inkml:trace contextRef="#ctx0" brushRef="#br2" timeOffset="31257.7879">5050 3049 93,'-17'-28'38,"5"31"1,-12 13-1,4 26-27,-4 15-7,2 16-2,0 7-1,2 9 0,5 7-2,4-10-1,5-2-2,-2-13-5,16 1-16,-13-30-15,10-1 2,-6-28-2,1-13 2</inkml:trace>
  <inkml:trace contextRef="#ctx0" brushRef="#br2" timeOffset="32320.8487">4779 3414 101,'0'0'39,"0"0"3,21 2-4,7 7-35,4-3 0,10 2 1,3 0-1,3-4-2,-4 3 0,-4-3 0,-6 3-1,-5-4 0,-7 5 0,-7-1-1,-7 6 1,-7 3 0,-5 7 0,-6 4 0,0 3 0,-5 3 0,-3 2 0,2-4 0,-1-2 0,6-9 1,4-7-1,7-13 1,7-12 0,4-8-1,7-13 1,2-5-1,3-8 1,2 0-1,-2-1 0,-2 6 1,-3 8-2,-4 6 2,-1 9-2,-4 9 2,1 6-2,4 7 1,5 1 0,4 6 0,6-1 0,5 2 0,5-2 0,0 1 0,-3-3 0,-6-2 0,-1-1 0,-10 0 0,-5-2 0,-14-3-1,0 0 1,-14 15 0,-7-3 0,-1 5 0,-6 5 0,2 7 0,-2 2 0,3 5 0,8-2 0,7 2 0,6-3 0,12-8 0,8-9 0,5-7-1,6-9 0,3-12 0,4-8 0,-2-10-1,-1-5 1,-2-7-1,-10 0 1,-1 2 0,-8 2 1,-6 7 1,-2 5-1,-8 9 2,1 3-1,5 14 0,0 0 0,0 0 0,0 0 0,12 4-1,5 1 1,7-1 0,5-1 0,3 1-1,0-1 2,-1 2-1,-4 2 0,-6 3 0,-5 0 0,-7 7 0,-5-1-1,-7 3 1,-5 4-1,-2 3 1,-3-1-1,3 2 0,0-3 0,5-4 0,2-4 0,3-16 0,17 9 0,-1-19 1,5-7-1,3-6 0,1-6 0,4 0 0,0-1 1,-4 3-2,-6 5 1,-2 8 0,-8 10 0,-9 4-1,7 16 0,-9 3-1,-3 8-1,0-1-2,11 12-6,-4-19-7,27 11-5,-11-28-5,29 12-5,-6-28-4,21 2-1,-5-17 2</inkml:trace>
  <inkml:trace contextRef="#ctx0" brushRef="#br2" timeOffset="32620.8658">6641 3325 113,'-37'-6'38,"8"20"3,-11-5-3,16 9-35,-1 6-1,6 1-1,10-2 0,13-1-1,15-5 1,5-2-1,10-7 1,3-5-1,-2 2 1,-2-4 0,-7 4 0,-10 3 0,-9 3 0,-13 9 0,-8 3 0,-9 3-1,-8 7 0,-2-1-3,3 6-4,-6-16-8,27 16-9,-16-27-7,25 6-8,0-17-2,10-5-1,9-13 2</inkml:trace>
  <inkml:trace contextRef="#ctx0" brushRef="#br2" timeOffset="33833.9352">7865 3233 82,'0'0'36,"0"0"-3,-15 15 3,1 2-33,0 8 0,-9 3 1,2 11-2,-5-1 1,1 6-1,3-6 1,5-4-1,0-5 0,7-6 1,6-12-1,4-11 0,0 0 0,22-19-1,-8-5 1,2-5 0,7-8-2,-3 1 2,1-5-2,-1 4 1,-3 4-1,-1 4 1,-6 6-1,0 9 0,-10 14 0,13 6 1,-4 11-1,-4 12-1,3 7 2,4 5-1,2 4 0,6 2 0,-1-3 0,7-2 0,-1-9 1,4-11-1,0-7 1,0-12 0,-1-10 0,-4-11-1,-4-11 1,-1-8 0,-4-7 0,-5-5-1,-2-4 0,-2-1-1,-3 3-2,-3 4 0,2 14-6,-13-5-12,11 38-12,1-23-5,-1 23-1,0 0-1</inkml:trace>
  <inkml:trace contextRef="#ctx0" brushRef="#br2" timeOffset="34254.9593">8129 2825 92,'-70'-9'37,"-13"6"0,8 26 1,-6 9-30,8 26-3,-1 19-1,14 19-2,10 12-1,16 10 0,22 4 0,23-3-1,24-10 0,22-18 0,25-22 0,23-20 0,16-32 0,11-22 1,-2-24 0,-8-21-1,-10-19 1,-15-11 1,-25-10-2,-21-7 2,-27-2-2,-24-2 0,-20 0 0,-18 5-2,-15 8-1,-17 6-3,-3 29-6,-14 3-14,14 34-12,-8 9-1,21 23-1,14 5 0</inkml:trace>
  <inkml:trace contextRef="#ctx0" brushRef="#br2" timeOffset="35210.0139">16709 8583 91,'16'-21'38,"7"8"0,2-4 1,18 2-37,-3-1 0,4 4 0,-3 2-1,-4 7 0,-6 8 0,-12 9 0,-12 8-1,-16 10 1,-14 8 1,-12 6-1,-11 3 1,-5 3 0,-4-3 0,8-4-1,9-8 1,13-10-1,18-8-1,18-14 0,20-9-3,15-13-1,21 0-4,0-20-10,23 8-20,-9-13 0,7 6-1,-15-3 1</inkml:trace>
  <inkml:trace contextRef="#ctx0" brushRef="#br2" timeOffset="35492.0301">17417 8537 87,'-23'-1'37,"-16"1"1,1 13 1,-11 1-31,5 15-2,-2 6 0,2 6-2,5 8 1,8 0-3,9 2 1,11 0-1,11-7 1,16-11-2,12-11 0,12-12 0,10-11 0,4-14-1,4-8 1,-2-12-2,-4-7-1,-10-7 0,-11 3-2,-12-3 0,-8 8-3,-15 3-1,-1 15-4,-21-2-10,16 26-10,-14-1-5,11 14-1,2 0 1</inkml:trace>
  <inkml:trace contextRef="#ctx0" brushRef="#br2" timeOffset="36064.0628">17899 8642 93,'-34'14'38,"-12"-1"3,8 12-3,-9-7-30,10 7-4,3 0 1,6 1-3,5-6 2,5-3-3,12-4 0,6-13 0,0 0 0,15 4 0,6-19-1,1-4 1,4-8-1,2-5 1,-2-3-2,0-4 1,-3 0-1,-3 0 2,-8 8-2,-1 3 1,-5 6 0,1 10 0,-7 12 0,0 0 0,6 20 0,-5 5 1,4 9 0,0 7 0,7 3 1,3 1-2,6-4 2,6-3-2,1-8 3,12-10-3,0-7 1,2-16 0,-4-11 0,1-9 0,-7-10-1,-3-5 1,-7-6-2,-7-2 1,-6-1-2,-5 6 2,-4 4-2,-3 6 0,3 9-2,-4 2-3,4 20-10,0 0-7,0 0-9,0 0-5,18 24-3,-18-24 0</inkml:trace>
  <inkml:trace contextRef="#ctx0" brushRef="#br3" timeOffset="40176.298">1071 4542 88,'-11'-3'37,"-2"-8"0,13 11 0,-8-13-33,17 0-1,6-2 0,6 0-1,9-1 0,4 2-1,0 2 0,5 4 0,-6 7 0,-5 7-1,-9 4 1,-10 11 0,-11 9-1,-10 6 1,-11 3 0,-6 5 0,-4-2 0,-5 2 0,3-2-1,4-8 1,7-5-1,5-7 0,8-5 0,10-6 0,11-2 0,8-7-1,10 1-1,7-9 0,8 4-3,4-11-2,15 11-9,-8-18-22,13 8 1,-9-12-1,12 9 2</inkml:trace>
  <inkml:trace contextRef="#ctx0" brushRef="#br3" timeOffset="40502.3166">1891 4472 85,'-15'-17'35,"-1"9"0,-12-1 1,-2 16-32,-3 4 0,-1 14 0,-8 9-1,6 13 0,-1 5-1,9 4 1,8 1-2,10-2 1,14-5-1,19-12 0,12-16 0,17-15 0,7-19 0,12-11 0,0-17 0,-3-10-1,-8-6 1,-9-2-1,-16-1-1,-18 4-2,-11 9 0,-18 4-3,-5 25-11,-18-6-20,12 18 0,-10-2-2,14 14 1</inkml:trace>
  <inkml:trace contextRef="#ctx0" brushRef="#br3" timeOffset="41010.3457">2538 4678 86,'4'20'36,"-4"-20"1,29 11 0,-10-6-33,10-11-3,9-4 2,4-6-1,1-5 0,-2-5-1,-2-2 1,-7-1 0,-7-1-1,-11 2 1,-12 3-1,-9 5 1,-12 9-1,-10 4 1,-3 9-1,-7 9 1,-2 11-1,1 7 0,3 7 0,9 5 0,12 0-2,12-2 2,14-6-2,18-9-1,18-13-1,12-16-3,23-6-3,1-25-4,20 4-24,-12-24 0,8 6-2,-18-14 3</inkml:trace>
  <inkml:trace contextRef="#ctx0" brushRef="#br3" timeOffset="41190.356">3502 4136 85,'-5'-16'36,"-16"4"1,3 21 1,-11 5-30,7 17-4,-2 9 0,4 12-3,-4 7 0,7 4-2,-2 4 1,9-5-3,8 2-3,2-20-7,12 3-24,2-19 0,14-7 0,-4-16-1</inkml:trace>
  <inkml:trace contextRef="#ctx0" brushRef="#br3" timeOffset="41550.3766">3577 4504 91,'-9'20'37,"9"-20"0,1 15 0,8-11-34,10-2-1,5-7 1,12-1-1,1-8 1,3-5-2,-3-3 1,1-1 0,-10-1 0,-8 0-1,-8 3 1,-13 2-1,-13 5 0,-8 4 0,-8 6 0,-5 9-1,-2 8 1,-1 6-1,-1 6 0,6 3 1,8 7-1,7 0 0,10-2-1,12-3-1,15-3-1,9-10-2,16 0-2,6-17-6,21 8-24,-7-18-1,11 4 0,-7-14 0</inkml:trace>
  <inkml:trace contextRef="#ctx0" brushRef="#br3" timeOffset="41761.3886">4229 4419 89,'-20'-20'37,"6"18"1,-18-4 1,8 19-31,-5 0-3,1 10-1,0 4-2,8 8 0,6-1 0,13 1-2,8-6 0,12-7-1,12-11-1,13-11-1,13-7-6,1-26-17,15 3-12,-6-18 0,8 1-2,-14-13 3</inkml:trace>
  <inkml:trace contextRef="#ctx0" brushRef="#br3" timeOffset="41932.3984">4646 4079 97,'-28'23'37,"7"18"1,-6 2-3,2 13-33,11 4 1,3 5-3,2 2-2,2-7-7,14 10-16,-10-18-12,9 1-1,-6-16-1,3-5 1</inkml:trace>
  <inkml:trace contextRef="#ctx0" brushRef="#br3" timeOffset="43001.4596">4454 4366 88,'0'0'39,"17"-6"0,10 8 1,4-7-35,8 1 0,7-2 0,2-2-2,3 1 0,-2 2-1,-6 0-1,-5 5 0,-10 3 0,-10 9 0,-7 8-1,-9 5 1,-8 5-1,-3 8 0,-5-1-1,-2 4 1,2-1 0,-1-6-1,1-5 1,6-9-1,3-7 1,5-13 0,5-11 0,3-9 0,1-7 0,6-7 0,-1-2 1,1-3-1,3 1 0,-7 5 0,0 6 0,-2 4 0,-1 7 0,2 6 0,2 5 0,3 3 0,4 3 0,4 0 0,3-1 0,5 1 0,0-2 0,1 0 0,-5-1 0,-5-1 1,-4 1-1,-6 1 0,-12 1 0,0 0 1,-9 18-1,-10 0 0,1 3 0,-3 6 0,-6 5 0,6 4 0,-2 4 0,9-2 0,7 2 0,5-8 0,9-4 0,6-8 0,10-7-1,2-8 1,7-11-1,-2-9 0,-1-6 0,0-9 0,-5-4 0,-5-4 0,-6-3 1,-2 3-1,-4 1 1,-5 8 0,0 4 1,-4 4-1,3 9 1,6 1 0,-7 11 0,18-10 0,-1 6-1,6 4 1,2-2 0,7 2 0,-3 0 0,2 2 0,-6 2-1,-1 4 1,-6 2 0,-8 6-1,-6 2 1,-6 4-1,-4 0 0,-4 3 1,0 3-1,-3-3 0,2-1 0,1-1 0,5-5 0,5-7-1,0-11 2,20-1-1,-5-12 0,5-6 0,6-9 1,-1-4-1,-2-4 0,2 0 0,-6 7 1,-1 4-1,-4 7 0,-14 18 0,11-4 0,-13 16 0,-2 11-1,-5 3-2,7 8 0,-3-1-3,18 7-8,-4-20-5,24 11-5,-9-30-10,24 6-6,-2-19 1,13-3 1</inkml:trace>
  <inkml:trace contextRef="#ctx0" brushRef="#br3" timeOffset="43308.4771">6171 4202 95,'-38'-2'39,"7"16"1,-11-2-1,20 16-33,-3-3-2,5 2-2,10 1 1,10-4-1,10-6-1,11-4 0,7-2 0,3-4-1,0-3 1,0 2-1,-6 0 1,-3 2 0,-11 5-1,-9 4 0,-8 4 1,-8 2-1,-4 5-1,-6-3-2,4 5-4,-13-15-12,23 13-9,-16-20-13,19 5 1,-8-18-2,15 4 2</inkml:trace>
  <inkml:trace contextRef="#ctx0" brushRef="#br3" timeOffset="44157.5257">7314 4531 71,'-20'-6'37,"10"8"-1,-12-4 0,11 7-30,-8-2-1,6 6 0,-1-2-1,6 9 0,3-2-1,5 3-1,3-5 1,7 4-1,4-7-1,4-3 1,4-6-1,2-6 0,-1-3 0,0-4 0,-3 0 0,-8-5 0,-4 3-1,-6 3 1,-2 12-1,-12-18 1,-5 15-1,-3 5 0,-2 3 0,0 5 0,0 2 0,2 0 1,7 0-1,4 3 0,9-6 0,0-9 1,25 9-1,-7-11 1,8-5-1,0 0 1,0-2-1,-2-6 1,-4 2 0,-6 2-1,-14 11 0,9-19 0,-9 19 0,-11-2-1,11 2-1,-20 9-1,15 3-3,5-12-8,9 19-11,-9-19-14,44 3 0,-9-16-1,26 4 2</inkml:trace>
  <inkml:trace contextRef="#ctx0" brushRef="#br3" timeOffset="44610.5516">8077 4343 88,'-18'6'39,"10"6"-2,8-12 2,0 0-35,16 15-1,8-6 0,9-3-1,8 0 0,7-6 0,4-4-1,0-4 0,-2-3 1,-3-6-1,-7-2 0,-10-5 0,-9-3 0,-12-3 1,-10 0 0,-12 2-1,-9-1 1,-9 6-1,-7 8 1,-6 8-1,-7 15 1,-3 7-1,1 15-1,3 11 1,7 10-2,9 4 2,10 3-2,16-1 1,19-7-1,20-6-1,21-10-1,20-9-2,6-19-8,23 6-7,-14-28-7,19 6-14,-22-21 1,3 1-2,-21-16 3</inkml:trace>
  <inkml:trace contextRef="#ctx0" brushRef="#br3" timeOffset="44794.5621">8983 3941 111,'15'19'42,"4"-19"0,24 8-3,4-8-39,11-5-4,17 12-15,-13-17-19,14 9-3,-8-13 0,9 8-2</inkml:trace>
  <inkml:trace contextRef="#ctx0" brushRef="#br3" timeOffset="46900.6826">656 12587 77,'10'9'39,"-10"-9"-1,25 0-1,-5-6-35,10-2-1,1-6 1,6 1 0,-3-2-1,3 0 1,-8-3-1,-2 2 1,-12 1-2,-6 0 2,-11 1-2,-9 3 0,-8 0 1,-9 4-1,-2 3 1,-9 6 0,-1 3 0,3 10 1,-4 5 1,5 10-1,3 4 0,6 5 0,10 2 0,7 3-2,12-5 1,7-3-2,15-6 0,12-9 0,12-6-2,10-12-1,9-3-3,-1-20-11,14 6-20,-11-20 1,9 2-3,-11-19-1</inkml:trace>
  <inkml:trace contextRef="#ctx0" brushRef="#br3" timeOffset="47118.6951">1535 11965 81,'-27'-13'39,"8"26"-1,-13 3 0,1 22-34,5 12-2,0 14 2,0 7-2,5 12 1,4 2-3,4 0-1,8 2-1,5-11-3,16-3-6,-8-20-27,21-8 0,-4-23-2,13-10 3</inkml:trace>
  <inkml:trace contextRef="#ctx0" brushRef="#br3" timeOffset="47478.7157">1612 12535 74,'0'0'39,"11"20"-3,-1-17 3,17 3-33,6-11-2,11-2 1,6-10-3,9-1 1,-1-8-1,-1-1-1,-7-1 0,-11 0 0,-12 4 0,-15 3-1,-13 5 0,-16 7 1,-12 6-1,-9 8 1,-5 5 0,-5 13 0,-1 4 0,2 7 0,6 3-1,12 0 1,10 2-1,16-1 0,13-5-2,13-11-1,20-4-2,9-14-5,25 4-15,-7-19-13,24 0-1,-11-16 0,11 4 1</inkml:trace>
  <inkml:trace contextRef="#ctx0" brushRef="#br3" timeOffset="47695.7281">2601 12332 80,'-27'-12'38,"-1"19"1,-14-1 0,5 14-32,-7 5-2,4 8-1,2 2 0,9 4-1,7-2-1,13-4-1,14-5-1,13-9-1,15-9 0,12-10-3,14-6-2,-1-21-11,27 3-20,-15-18-2,10-2-1,-10-14 2</inkml:trace>
  <inkml:trace contextRef="#ctx0" brushRef="#br3" timeOffset="47876.7384">3034 12011 79,'-21'20'39,"4"22"-2,-7 6 1,10 14-33,-4 8-2,1 4-1,5 2-1,0-1-2,5-1-8,-2-21-12,9 1-16,-5-17-1,5-7-1,0-30 1</inkml:trace>
  <inkml:trace contextRef="#ctx0" brushRef="#br3" timeOffset="48888.7963">2794 12400 83,'0'0'41,"0"0"-1,14-15 0,16 15-35,-2-7-1,5 0-1,5 0 0,-2 1-1,1 6-1,-3 6 1,-7 7-2,-7 7 1,-6 6-1,-8 4 1,-7 4-1,-4 3 0,-5-1 0,2-2 0,-5-8 0,5-4 0,2-8 0,6-14 0,0 0-1,7-13 1,6-10-1,2-6 1,0-4-1,5-4 1,2 1-1,-6 3 1,1 5 0,-3 5-1,1 8 1,-3 6 0,1 2 0,-1 7 0,6-1 0,0 1 0,4-3 0,5 1 0,4-4 0,-1 1 0,0-2 1,2 0-1,-8 0 0,-1-1 0,-4 2 0,-5 1 0,-14 5 1,0 0-1,0 0 0,-18 13 1,1 2 0,-4 7-1,1 1 0,-3 9 1,1 1-1,8 0 0,3-2 0,7-2 0,9-5 0,4-4 0,10-9 0,4-10-1,1-5 1,4-9-1,0-9 1,1-5 0,-5-5 0,-5-2 0,-1 0 0,-4 1 0,-5 3 1,-3 5-1,-5 8 1,1 5-1,-2 12 1,3-12-1,-3 12 0,13 4 1,-3-2 0,5 0 0,4-1 0,4 2-1,5-3 1,-4 2 0,0 3 0,-1 2 0,-5 4-1,-6 5 1,-6 5-1,-9 3 0,-3 3 0,-1-1 0,-1 0 0,-2-4 0,0-4-1,10-18 0,-3 10 1,3-10 0,16-22 0,1 3 1,5-3-1,3-3 0,3-1 0,-1 5 1,-1 9-1,-3 4 0,-3 10 0,-6 4 0,-6 6-1,-4 8 0,2 2-2,-6-4-5,11 12-9,-17-19-3,24 15-5,-18-26-4,20 19-8,-4-20-5,14 2 3</inkml:trace>
  <inkml:trace contextRef="#ctx0" brushRef="#br3" timeOffset="49803.8486">4800 12421 70,'0'0'38,"0"0"-3,-10-11 1,10 11-31,-5 13-2,2 4 2,-6 3-1,5 7-1,-8 5 0,3 3-1,-4 2 0,2 0 0,0-3-1,5-3-1,1-9 1,1-5 0,4-17-1,1 11 1,-1-11 0,7-19-1,-1 0 1,-1-5-1,-2-5 1,2-3-1,3-6 0,-5-1 1,4-3-1,3 4 1,-1-1-1,7 3 1,3 5-1,4 5 0,2 5 0,4 7 0,1 6 0,-1 7 0,-3 1 0,-3 6 0,-3 2 0,-5 3 0,-7 5 0,-5 2 0,-7 4-1,-8 4 1,-6 3-1,-2-1 1,-8 2-1,0-2 1,0 3 0,0-1-1,0 0 1,1 3 0,6-1 0,0 5 1,5 1-1,1 7 0,0 5 0,-4 0 0,2 3-2,-3-3 0,7 3-3,-7-13-6,15 6-13,-9-23-14,19-6 0,-5-17-2,38-19 1</inkml:trace>
  <inkml:trace contextRef="#ctx0" brushRef="#br3" timeOffset="50242.8738">5537 12326 82,'-8'-16'41,"8"16"-2,-27-20 0,17 19-34,-16 3-2,-3 12 0,-4 7-1,-4 11 1,3 3-2,2 3 1,3 0-1,5 1 0,14-4 1,10-9-2,10-10 1,14-11-1,9-7 1,4-9-1,7-6 0,0-7 1,0-4 0,-4-2-1,-8 1 1,-5 3 0,-9 4-1,-6 3 1,-5 9 0,-7 10-1,0 0 0,-7 19 0,1 2-1,-1 7 0,4 4-2,-2 0-2,12 2-2,-4-14-10,30 6-6,-12-28-8,20 1-9,3-22 0,18-5 2</inkml:trace>
  <inkml:trace contextRef="#ctx0" brushRef="#br3" timeOffset="50430.8845">6215 11930 88,'-32'62'39,"-13"8"-1,6 20 1,-9 4-37,10 2-2,7-4-3,2-16-16,19-1-19,0-22-1,19-10 0,-2-27-1</inkml:trace>
  <inkml:trace contextRef="#ctx0" brushRef="#br3" timeOffset="50625.8957">5891 12380 97,'-14'2'38,"18"10"4,-4-12-3,43-8-36,-5-4-2,13-6-2,15-6-2,-1-21-15,22 7-19,-13-15-2,5 5-2,-14-7 1</inkml:trace>
  <inkml:trace contextRef="#ctx0" brushRef="#br3" timeOffset="50805.906">6633 11890 93,'-18'50'40,"-7"4"1,2 16-3,-6 2-34,1 10-1,-1-3-2,6-3-2,0 0-6,1-25-8,17 3-22,-7-23-3,15-5-1,-3-26 1</inkml:trace>
  <inkml:trace contextRef="#ctx0" brushRef="#br3" timeOffset="50988.9164">6360 12358 76,'-18'-17'44,"18"17"-3,-20-18 3,20 18-20,19-9-21,3 0-3,14 0-4,3-16-10,27 18-13,-4-17-14,19 6 1,-1-7-3,10 6 3</inkml:trace>
  <inkml:trace contextRef="#ctx0" brushRef="#br3" timeOffset="51760.9606">6890 12423 89,'0'0'39,"18"2"0,-6-16-6,9 10-29,7-8-2,4 1 1,3-7 0,4 0-2,-2-5 1,3-3-1,-7-1 0,-7-1 0,-12-1 0,-9 2 0,-13 1-1,-10 9 1,-11 5 0,-8 9 0,-13 8 1,-1 10-1,0 10 1,1 6-1,6 8 0,9 4 0,13 1-1,15 1 1,17-6-2,16-8-1,18-7-1,12-11-2,16-6 1,-2-15-3,19 4-9,-19-30-8,17 15-12,-22-14-2,-2 4 0,-23-4 2,-8 6 35,-11 9 3,-16-5 10,-5 23 9,-15-10 13,15 10 5,-31 18-1,17 6 2,-7 0-35,4 8-1,1 1-1,3 4-2,1-4 0,3-3-1,1-5 0,3-4 0,5-7 1,0-14-2,12-8 2,-1-8 1,4-10-1,4-4 1,-2-9 0,4-4 0,-3-3-1,2-1 1,-1 3-1,0 3-1,-2 6 1,0 6-2,4 7 1,0 9-3,2 10 0,-3 4-3,7 13-3,-8-13-9,20 21-6,-20-23-7,20 9-8,-6-14-1,7 3 3</inkml:trace>
  <inkml:trace contextRef="#ctx0" brushRef="#br3" timeOffset="52067.9781">8070 12088 89,'-3'22'38,"-10"11"2,-11-1 1,5 9-34,-9 3-3,5 7 1,1-8-3,5 0 0,8-11-1,5-8 0,4-24 0,23 6-1,2-23 1,7-10-1,3-10 1,8-8-1,-2-4 1,6-4-1,-6 11 1,-6 4-1,-6 11 0,-6 16 1,-9 15-1,-7 10 1,-7 16-1,-5 5-1,-1 9-2,-1-4-4,8 16-11,-11-28-5,29 17-6,-16-29-8,23 3-6,1-14 2</inkml:trace>
  <inkml:trace contextRef="#ctx0" brushRef="#br3" timeOffset="52617.0095">8691 11950 101,'-24'0'42,"-5"-6"-1,10 11-6,8 0-46,-1-11-27,27 12-2,-4-4-1,13 13-1</inkml:trace>
  <inkml:trace contextRef="#ctx0" brushRef="#br3" timeOffset="52776.0186">8809 12331 104,'-37'20'41,"5"0"1,-3-13-3,11-13-43,13 8-21,-6-19-16,13 7 0,-5-9-2,13 9 1</inkml:trace>
  <inkml:trace contextRef="#ctx0" brushRef="#br3" timeOffset="53578.0645">621 13564 75,'24'-12'38,"-2"-10"1,16 2-2,-8-11-34,12 6-2,0 3 1,1 5-1,-5 7 0,-7 15 0,-10 10 0,-12 14 0,-13 12 0,-13 13 1,-13 9-1,-7 9 0,-6 3 0,-4 7 2,-3-7-1,5-1 1,8-13 0,8-9-1,9-12 1,15-11-2,12-10 0,14-16-1,16-8 0,11-7-1,11-4 0,10-5-2,8 0-3,-2-9-2,14 20-16,-18-16-11,14 14-5,-18-6-1,8 10 1</inkml:trace>
  <inkml:trace contextRef="#ctx0" brushRef="#br3" timeOffset="54446.1142">2028 13148 43,'-6'-29'34,"-16"5"2,1 11 0,-18 2-27,8 20-1,-14 0 1,4 24-2,-10 6-3,6 21 0,-6 11-1,7 16-1,1 10-1,5 4 0,11 1-1,9-4-1,16-6-2,13-19-6,27-5-27,4-28-1,22-8-2,-1-25 1</inkml:trace>
  <inkml:trace contextRef="#ctx0" brushRef="#br3" timeOffset="54746.1313">2216 13097 67,'-51'24'36,"2"20"1,-7 12-1,10 21-31,0-1-2,11 13-1,0 2 0,12-1-2,5-5-4,5-15-8,15 2-25,3-23 1,8-6-2,-3-19 1</inkml:trace>
  <inkml:trace contextRef="#ctx0" brushRef="#br3" timeOffset="55297.1628">1727 13767 74,'0'0'38,"-14"-8"-1,28 8 0,10-8-34,6 0-3,13-3 1,5-3-2,8 0 0,0-4-2,2 3 0,-6-2-1,0 5-1,-11 0 0,-4 4 2,-11 2 1,-8 4 2,-7 3 2,-11-1 0,0 0 4,-8 13-1,0-2 0,-8 2 0,3 8 0,-2-2-1,2 9 0,0 1-1,4 4 1,-2-1-2,5 2 0,5-6 0,6-3-1,4-5 0,6-10-1,7-6 0,2-9 1,4-9-1,2-8 0,-1-4 0,-1-5 1,-4-4-1,-4 4 0,-6-1 1,-4 6-1,-5 5 0,-1 8 0,-4 13 0,0 0 0,-1 20-1,-2 0 0,4 9-2,-1-4-1,5 7-2,2-11-3,13 7-12,-8-32-6,22 4-10,-5-24-2,10-2 3</inkml:trace>
  <inkml:trace contextRef="#ctx0" brushRef="#br3" timeOffset="55501.1745">2926 13222 80,'-21'29'40,"4"17"-1,-14 5 0,5 18-35,-4 8-1,3 8 0,3-3-3,6-3-1,10-9-3,7-16-3,20-2-16,-5-33-17,18-10 3,-3-24-4,17-9 3</inkml:trace>
  <inkml:trace contextRef="#ctx0" brushRef="#br3" timeOffset="55681.1848">3173 13357 72,'-22'0'40,"6"29"-1,-10 9 0,7 16-30,-4 5-6,8 2-1,5 1-2,0-5-3,17 0-9,-8-23-20,17 0-6,-3-19-2,11-5 1</inkml:trace>
  <inkml:trace contextRef="#ctx0" brushRef="#br3" timeOffset="55965.2011">3237 13118 89,'10'12'39,"17"12"1,-1-7-7,15 12-29,-2 3 0,8 11 0,-6 3-2,-5 12 0,-11 4-2,-8 7 1,-10 4-1,-12-3 0,-7 1-3,-7-11-2,4 4-15,-16-30-12,18 0-7,-5-25-2,18-9 1</inkml:trace>
  <inkml:trace contextRef="#ctx0" brushRef="#br3" timeOffset="56132.2106">3675 13862 85,'-10'51'40,"-12"-6"-1,6 8-1,-5-7-40,7-16-10,16 8-24,-6-17-4,9-3-1,-5-18 0</inkml:trace>
  <inkml:trace contextRef="#ctx0" brushRef="#br3" timeOffset="56833.2507">4536 13262 60,'0'-17'39,"0"17"-2,-39-14 3,10 18-31,-21-1-4,2 10-1,-6 2-1,4 6-1,5 2 0,10 4-1,9 3 0,10-2-1,13 2 0,10 2 1,11-3-1,8 2 0,8-1 0,5 4 0,-2-2 1,5 3-1,-4-2 1,-4 5-1,-9-1 0,-6 1 1,-14-1-1,-5-1 0,-10-4-1,-4-1 1,-10-7-1,-4-4 1,-5-6-1,0-7 1,3-9 0,2-4 0,5-11 0,5-6 0,8-8 0,6-14 0,9-6-1,9-7 0,5-8 1,6-2-1,4 1 0,-2 5 0,3 6 0,-7 9-1,2 16-6,-10-4-15,12 26-11,-16-2-3,11 7-3,-6-3 2</inkml:trace>
  <inkml:trace contextRef="#ctx0" brushRef="#br3" timeOffset="57424.2845">5150 12907 60,'-27'-1'37,"6"21"0,-17-3-6,3 26-20,-19 5-4,1 22 0,-12 11-2,3 15-1,1 5-1,9 7-1,9-4-1,12-2 0,19-11-3,18-15-2,26-10-6,6-34-22,28-5-8,5-24 0,19-9 1</inkml:trace>
  <inkml:trace contextRef="#ctx0" brushRef="#br3" timeOffset="57784.3051">5513 12986 69,'-32'-23'39,"-13"8"-2,2 21-1,-11 4-28,3 22-2,-4 12-1,4 18-1,-1 6-2,9 11 1,6 5-2,10 4 0,3-2-1,16-4-1,11-10-3,2-9-2,22 0-15,-12-25-18,16-2 1,-6-25-2,4-1 1</inkml:trace>
  <inkml:trace contextRef="#ctx0" brushRef="#br3" timeOffset="58303.3348">4906 13609 79,'-19'-11'39,"19"11"-1,0 0 0,12-13-34,14 4-1,11 1-1,6-6 0,12 1-1,1-2 0,6 0-1,-8 3 0,-4 0 0,-8 6 0,-8 4 0,-10 3 0,-13 6 1,-8 6 0,-7 4 0,-6 5 0,-4 7 1,-5-1 0,4 6 0,-3-3-1,7 2 1,3-5-1,8-3-1,5-5 1,7-6-1,9-10 1,5-7-1,4-8 0,3-8 0,5-5 0,-6-3 0,2-8 0,-8 0 0,-4 0 0,-2 1 0,-8 6 0,-3 5-1,-7 10 1,-2 13 0,0 0-1,-6 17 1,-2 9-1,-3 8-1,1 6 0,0-1-1,5 3-3,4-12-4,17 2-9,-16-32-7,42 11-6,-13-32-8,16-5 3,-1-16 0</inkml:trace>
  <inkml:trace contextRef="#ctx0" brushRef="#br3" timeOffset="58520.3472">6093 13006 86,'-15'-2'39,"2"31"2,-17 10-3,2 25-32,-3 9-2,0 10-2,2 5-1,4-3-1,10-6-2,3-14-2,15-7-1,0-28-11,28 1-11,-13-35-12,19-7-2,-3-26 2,9-3 0</inkml:trace>
  <inkml:trace contextRef="#ctx0" brushRef="#br3" timeOffset="58678.3562">6262 13141 76,'-13'3'41,"3"27"-1,-13 12-1,3 22-32,-3 6-6,3 4-2,9 2-7,-7-20-17,26 3-14,-1-20 0,15-6-1,0-21-1</inkml:trace>
  <inkml:trace contextRef="#ctx0" brushRef="#br3" timeOffset="58999.3746">6391 12981 63,'9'12'40,"6"4"1,1-6-1,11 11-26,-4-5-8,6 15 0,-1 0-1,-2 11-3,-4 0 0,-7 11 0,-8 3-1,-9 10-1,-5 0 0,-10 1 0,-9 0-1,-2-5-1,-2-6-2,-1-17-9,15 5-12,-11-32-13,27 1-2,0-13-3,20-22 2</inkml:trace>
  <inkml:trace contextRef="#ctx0" brushRef="#br3" timeOffset="59160.3838">6722 13737 81,'-23'39'41,"8"2"-1,-6-9-3,6-7-41,14 5-32,-9-14-4,10-1-1,0-15 0</inkml:trace>
  <inkml:trace contextRef="#ctx0" brushRef="#br3" timeOffset="59842.4228">7448 13121 62,'-1'-19'38,"-15"-1"0,-2 7 1,-23-1-33,6 9-2,-8 5-1,0 9 0,-5 5 0,6 8-1,3 2 0,11 6 0,9 3-1,15 0 0,13-6-1,15 1 0,14-2 0,10 0-1,5 3 1,6-3-1,-2 0 2,-6 6-1,-12 2 0,-12 4 1,-17 3-1,-15 2 0,-13-1 0,-11-3 1,-9-5-1,-5-9 1,-1-7-1,6-15 1,6-15-1,10-16 0,12-16 0,11-11-1,12-11 0,13-11-1,7 0-1,7-6-4,15 18-15,-17-6-14,10 18-3,-12 2 0,4 13 0</inkml:trace>
  <inkml:trace contextRef="#ctx0" brushRef="#br3" timeOffset="60263.4469">8235 12733 66,'-41'37'40,"-16"11"-2,2 28 2,-12 4-33,9 15-2,1 1 0,13 8-2,10 0-2,16-8-2,18-4-5,7-27-27,31-1-5,7-18-2,17-5 0</inkml:trace>
  <inkml:trace contextRef="#ctx0" brushRef="#br3" timeOffset="60641.4685">8684 12926 71,'-28'-34'38,"-3"15"1,-12-4-5,3 26-27,-10 10-2,5 20 0,-10 12-1,8 19 0,-6 8-1,9 11-1,2 5-1,7-1 0,11 0-1,5-10-1,15-3-4,-1-26-13,25 2-21,-8-19-2,13-8 0,-6-20 1</inkml:trace>
  <inkml:trace contextRef="#ctx0" brushRef="#br3" timeOffset="61158.4981">8030 13477 82,'-11'-1'42,"11"1"-1,0 0 1,6-18-38,18 10-2,11-2-1,8 0-2,7 1 0,1-3-2,6 5-1,-6-3-1,2 6 0,-8-3 0,-3 6 1,-10-2 1,-6 3 2,-11-2 1,-15 2 2,9 8 1,-9-8 1,-12 21 0,0-8 0,1 11 0,-5 3-1,4 3 0,0 3 0,1 0-1,3-5 0,7 0 0,3-7-1,9-12 0,7-9 0,11-8-1,5-13 1,8-8 0,-2-4-1,5-8 1,-5 2-1,-3 2 0,-8 6 1,-10 7-1,-5 9 0,-14 15 1,0 0-1,-9 29 0,-5 0 0,-1 2 0,1 6-1,5-5-1,4-1-1,9-13-3,14 3-12,-2-33-6,27 8-9,-4-27-7,17 2-2,-5-17 3</inkml:trace>
  <inkml:trace contextRef="#ctx0" brushRef="#br3" timeOffset="61361.5097">9288 12959 89,'-19'19'42,"-9"7"0,2 32-2,-7-2-36,3 17-1,-3 3-1,6 2-2,7-2-1,6-10-3,11-4-3,2-25-8,25 4-14,-7-34-11,21-10 0,-1-22-2,10-10 3</inkml:trace>
  <inkml:trace contextRef="#ctx0" brushRef="#br3" timeOffset="61542.5201">9583 12866 83,'-25'40'42,"-2"13"-2,-1 21 0,-2 3-37,1 4-2,6-2-3,4-9-5,19 2-18,-4-23-16,14-10 1,-5-17-1,13-11 0</inkml:trace>
  <inkml:trace contextRef="#ctx0" brushRef="#br3" timeOffset="61893.5401">9606 12638 87,'18'5'41,"11"12"1,-3 2-7,7 20-29,-1 12-2,1 15 1,-8 10-2,-3 10-1,-8 8 0,-8 4-1,-12-2-1,-8 0 0,-7-6 0,-7-9-1,-2-7 0,0-16-2,8-2-7,-8-35-14,29 3-11,1-24-7,8-14 0,11-16-1</inkml:trace>
  <inkml:trace contextRef="#ctx0" brushRef="#br3" timeOffset="62082.5509">10007 13653 90,'-14'38'42,"-10"-3"-1,7 5-3,0-1-43,-8-14-23,14 7-14,-5-10 1,12 1-2</inkml:trace>
  <inkml:trace contextRef="#ctx0" brushRef="#br3" timeOffset="62794.5917">10416 12957 68,'27'-9'40,"7"-9"-1,22 2 1,-5-5-34,21 6-1,2-2-1,-1 11-1,-8 6-1,-12 13 0,-16 9-1,-18 8 0,-24 11 0,-15 11 0,-17 8 0,-15 6 1,-9 4 0,-4 6-1,-6-2 2,8 0-1,6-9 1,13-8-1,13-11-1,20-8 1,20-16-2,20-8 1,20-12-1,16-10 1,11-3-1,5-2-1,4 1-1,-7 0-1,0 10-4,-24-11-12,9 26-5,-31-23-9,9 20-8,-14-15-2,2 5 2</inkml:trace>
  <inkml:trace contextRef="#ctx0" brushRef="#br3" timeOffset="76991.4037">17494 6963 49,'-12'-5'31,"-4"-4"1,1 1-1,-3 3-17,-6-3-10,4 2-1,-12 1 0,4 2 1,-9 2-2,-2 5-1,-4-2 1,-3 7 0,-5-2 0,-1 6 0,-5 2 0,5 3 0,-6 2 0,-1 3 0,-4 0 0,3 8 0,-4-1 0,3 3-3,-1-1 2,3 3-1,4 0 0,0 0-1,6 1 1,2 0-1,3 1 0,5 1 1,3 2 0,-1 5 0,2 2 0,3 1 0,0 3-1,-1 1 2,0 2-2,-1 6 2,2-3-1,2 5 0,2 1 0,6-1 0,2 4 0,6 1 0,4 1 0,8-4-1,1 3 1,3-2 0,7 1 1,4-3-1,3 1 1,5-2-1,1-1 1,3 0-1,-1-2 1,5 1-1,3-1 0,0-2 0,1-3 0,7 0 0,0-6 0,8-2 1,3-4-1,8-7 0,6-5 0,6-2 0,10-6 1,1-1-1,3-2 0,6-3 1,2 1 0,1-1 0,4 0-1,-3-3 2,-2 2-2,4-7 1,-4-1-1,5-5 1,-2-4-1,2-7 0,2-8 1,2-4-1,-4-6 0,3-6 0,-1-5 1,-1-4-1,-4-6 0,-5-3 0,-2-1 0,-6 0 0,-6-6 1,-5 0-1,-12-3 0,-5 2 0,-9-2-1,-7 0 1,-13-3-1,-7-1 1,-8-2-1,-7-2 1,-7-2-2,-2-2 2,-6 3 1,-3-2-1,-4-1 0,-3 2 1,-3-2 0,-2 5 0,-2 0-1,-4 0 1,-2 0-1,-5-1 1,2 4 0,-9 4-1,0 4 0,-4 0 0,-6 7 0,-1 6 0,-3 3 0,-5 4 0,-5 4 1,-2 1 0,2 2-1,1 1 1,1 0 0,2 2 0,2 1 0,6 3 0,-1 5-1,3 7 0,-5 6-2,-8 8 1,0 10-3,-8-1-4,12 15-30,-8-7 0,12 0 2,11-11-4</inkml:trace>
  <inkml:trace contextRef="#ctx0" brushRef="#br3" timeOffset="77890.4551">17694 6944 52,'-8'-11'33,"-6"-1"1,-3 1 0,2 5-19,-9-7-4,9 12-3,-9-5 0,6 13-1,-1 0-2,2 12-1,0 1-2,4 7 0,0 3-1,8-1 0,3-2-1,8-2 0,5-7 0,9-6 0,6-7 0,6-5-1,6-7 1,1-5 0,-2-4 0,0-1-1,-4-2 1,-8 0 0,-3 3 0,-12 2 0,-5 2 0,-5 12 1,-10-14-1,-4 16 0,-9 6 1,-1 6 0,-8 6-1,1 10 1,-2 3 0,2 3-1,2 2 0,9-2-1,7-5 1,9-2-1,10-10 1,11-10-2,7-6 2,8-11 0,7-10 0,4-9 2,-2-4-2,-3-5 2,-5-3-1,-10 1 2,-8 3-2,-10 4 2,-12 9-2,-9 9 0,-11 5 0,-8 13 0,-3 5-1,0 7 1,0 4-1,0 1 0,13 5-3,4-11-6,23 9-27,4-13-5,17 3 3,2-6-5</inkml:trace>
  <inkml:trace contextRef="#ctx0" brushRef="#br3" timeOffset="79048.5213">17558 9599 75,'5'-15'35,"-8"1"0,3 14-1,-10-17-28,10 17-2,-25-7 0,8 10-1,-7 3 0,-4 6-1,-5-1 0,0 6 1,3-2-1,2 1 0,3-3-1,8-1 1,17-12-2,-3 16 1,15-14-1,8-2 0,7-3 0,6-5 0,1 0 0,-1-7 0,3-2 0,-6-3 0,-1-2 0,-7-1 0,-7 0 0,-6 2 0,-8 2 0,-6 7 0,-4 1 0,-6 10 0,-6 6 1,-1 4 0,-1 3-1,2 1 2,4 5-2,-1 1 2,11-1-2,4-2 1,6-1-1,8 0 0,4-3 0,3-1 0,5-7 0,5-1-1,-3-7 1,3-3 0,-4-4 0,-3-4 1,-9-5-1,-5 1-1,-4-3 2,-10 3-1,-6 2 0,-6 5 0,-4 4 0,-6 6 0,1 7 1,-1 2 0,0 6-1,6 4 1,-1 2-1,5 0 1,7-2-1,6-2 1,9-1-1,-3-14 0,25 15 0,-9-12 0,2-3 0,1 0 0,-5-2 0,-3-2-1,-11 4 0,0 0 0,0 0-3,-9-11-3,9 11-23,-1-15-8,9-1 0,3-14-1</inkml:trace>
  <inkml:trace contextRef="#ctx0" brushRef="#br3" timeOffset="80947.63">17556 6250 30,'-27'-2'25,"6"5"0,-6-5 3,2 0-22,5 3-1,-4-7 2,6 9 0,-8-8 1,8 8-1,-8-7-1,5 8-1,-7-3-1,-1 4-1,-5-2-1,2 5 1,-6 1-1,-4 2 0,-2-1 0,-1 4 0,-4-1 0,1 4 0,-6 2 0,0 3 0,-8 0 0,3 3 0,-2 1-1,-5 6 1,2-1-1,-4 4 0,2 1-1,-1 1 2,2 2-2,1 3 0,-2-2 1,2 6-1,-2-2 1,5 0 0,-5 3-1,4 3 1,0 2-1,2 1-1,-2 0 0,6 1 0,-1 1 0,3 3 0,-1 3 0,2-1-1,-3 3 2,4 2 1,-1 3-1,3-1 1,-1 6-1,3-2 0,4 1 1,3 0-1,8 4 0,1 3 0,6 4 0,3 1 0,8-2 1,0 4-1,6 0 1,4 0-1,3 1 1,4-3-1,4 2 2,2 3-2,5 1-1,1-5 1,1 5 0,5-1 2,1 0-2,6-3 1,7-1-1,3-5 2,6 0-2,6-5 2,8-5-3,2-4 2,12-5-2,3-4 0,4-3 0,6-2 2,5-7-2,6 0 1,1-2 0,6-2 0,2-1 0,0-3 2,1-4-2,6-7 1,2-1 0,-3-8-1,8-2 1,0-8 0,7-1-1,3-6 1,0-2 0,1-3-1,-4-5 1,0-3-1,-3-3 0,0-4 1,1-6-1,-8-4 0,2-5 0,-7-2 1,6-5 0,-3-3 0,2-3 0,-6-2 0,-5-1 0,2-3 0,-6 1 0,-3-4 0,-5-2-1,-4-3 0,-4-4 0,-4-2 0,-4-2 0,-5-4-1,-5-4 2,-5-6-2,-4 1 1,-5-5 0,-10 0 0,-9 2-1,-11-1 0,-5-3 1,-8 4-2,-5-1 2,-7-2-1,-5-5 1,-4 1-2,0-2 2,1-6 1,-4 0 0,0-1 0,-1-1-1,0-1 1,-8 5 0,-2 1 0,-9 5 0,-7 4-1,-6 4 2,-7 6-2,-6 7 1,-8 4 0,-4 3 0,0 0-1,-3 7 1,1-1 0,-5 2-1,0 3 1,0 0-1,0 4 0,-1 5 0,0 1 0,0 5-1,1 0 1,1 4-2,1 2 2,0 1-1,2-1 1,2 2-2,1-1 2,7 2-1,0 4 1,1-2 0,4 8 0,0 3 0,-6 5-1,1 8 1,-4 7-1,-7 5 0,-4 8 0,0 4-1,1 4-1,-1-1-2,17 11-11,1-12-22,24 3 2,5-11-2,23 0 1</inkml:trace>
  <inkml:trace contextRef="#ctx0" brushRef="#br3" timeOffset="81716.674">17408 6105 87,'-17'-13'36,"3"4"0,-2-5-1,1 7-32,-3 4-1,0 10 1,-5 4 0,1 10-1,-6 3 0,2 8 0,0 1 0,6 2-1,-1-1 0,10-1 1,6-5-2,11-3 1,11-4-1,7-8 0,6-6-1,10-7 1,2-6-1,2-4 1,0-11 0,-5-6-1,-2-2 1,-9-4 0,-8-2 1,-10 1-1,-7-1 1,-8 4 0,-8 5 0,-7 7 0,-9 8 0,-1 7-1,-6 9 1,3 7 0,-3 6 0,4 5-1,5 1 1,6 0-1,8 0 0,8-4 0,7-3 0,7-4 0,8-6 0,6-5 0,8-5 0,0-6 0,4-4 1,-1-4-1,-1-7 0,-1 1 0,-7 0 1,-10 1-1,-10 2 0,-7 7 0,-12 4 1,-9 9-1,-11 8 0,-3 5 0,-6 8 0,2 5 0,5 1-2,7-1-2,24 6-13,2-17-20,31 0 0,7-13-1,22-2-2</inkml:trace>
  <inkml:trace contextRef="#ctx0" brushRef="#br3" timeOffset="82264.7053">18357 6267 81,'-16'-7'35,"2"4"0,-5-5 2,2 13-31,-7-9-2,-1 10-1,-4 0 1,1 7 0,-7 2-1,3 6 0,2 2-1,1 6 0,6-5 0,8 2 1,7-4-3,11-9 1,12-2-1,9-8 1,9-6-1,3-8 0,3-2 0,2-5-1,0-4 1,-8-1 0,-5-1 0,-7 2 0,-8 0 0,-8 2 1,-6 1-1,-6 3 0,-7 4 1,-2 5-1,-9 5 1,-2 7 0,-5 3 0,-2 9 0,-1 4-1,2 3 1,5 3-1,5 1 1,8-1-1,9-3 0,12-1-2,6-9-6,23 5-21,-5-13-11,11 3 2,-3-12-2,13 4 1</inkml:trace>
  <inkml:trace contextRef="#ctx0" brushRef="#br3" timeOffset="83119.7542">20082 8543 66,'-25'-33'33,"6"1"0,-4-5-10,9 11-15,-6-7 1,11 14-1,-10-4-1,10 13-2,-8-2 1,2 14-2,-4 1 0,4 10-1,-7 2-1,3 4 0,1 1 0,4 6-1,2-1 0,7-1 0,1 0-1,9-5 1,7-3-2,7-3 1,5-6 0,4-7 0,1-5 0,5-8-1,-3-4 1,0-4 0,-4-4 0,-7 0 0,-7-3 1,-7 6-1,-6 4 1,-9 4-1,-6 7 1,-9 7-1,-9 8 1,3 6 0,-4 4 0,2 3-1,3 2 1,7 0-1,4-1 1,9-4-1,9-8 0,0-10 0,27 5 1,-1-12-1,5-4 1,1-8-1,1-6 0,-2 2 1,-3 0-1,-6 0-1,-12 10 0,-10 13-1,0 0-1,-28 5-1,5 19-3,-12-2-5,13 17-20,-11-3-5,12 5 1,-4-4-1</inkml:trace>
  <inkml:trace contextRef="#ctx0" brushRef="#br3" timeOffset="83758.7908">19883 9028 91,'-14'0'37,"-10"-7"1,14 5 0,-12-3-27,12 2-9,-5-1 0,15 4 1,-20 14-2,11-2 1,1 4-1,-1 3 0,7 3-1,0 0 1,4-1 0,4-1-1,3-5 1,9-5-1,2-5 1,7-9-1,2-7 0,10-7 1,0-6-1,0-6 0,0 0 0,-2-6 1,-8 5-1,-5 2 0,-11 3 0,-10 6 0,-11 8 0,-13 7 0,-8 8 1,-9 11-1,-6 5 1,-5 7-1,1 5 1,6 6 0,6 0-1,4 1 1,10-4-1,12-4 0,15-6 0,5-7 0,13-7 0,10-7 0,0-11 0,7-6 0,-3-6 1,-4-5-1,-4 1 0,-10-2 1,-10 0-1,-12 2 0,-15 5 0,-5 4 0,-7 8 0,-4 5-1,0 4 0,-1 2-3,12 16-10,-14-13-18,22 14-8,-9-8 1,9 9-2</inkml:trace>
  <inkml:trace contextRef="#ctx0" brushRef="#br3" timeOffset="84567.837">17709 10397 88,'0'0'38,"-18"14"0,-3-12 1,1 6-34,-5 2-2,1 4 0,-4 5-1,3 3 0,6 1 0,2 3-1,6-2-1,6 1 1,6-6-1,8-4 1,4-9-1,7-5 0,8-8 0,1-7 0,2-6 0,-1-7 0,3-3 0,-8-2 0,-2 0 0,-5 0 0,-8 4 1,-3 2-1,-9 7 1,-6 8-1,-12 9 1,-3 8 0,-7 9 0,-5 8 0,-1 4 0,0 7 1,-1-1-2,7 2 1,9-4 0,7-7-1,12-4 0,10-10 0,9-6 0,12-8 0,8-7 0,3-10 0,3-3 0,-2-4 0,-6 1 1,-4 3-1,-10 1 0,-12 8 0,-9 15 0,-15-1 0,-9 14 0,-8 6 0,-5 4-1,-6 3-1,5 4-1,-3-12-7,17 10-15,-8-21-13,16 2-1,-5-12-1,21 3 1</inkml:trace>
  <inkml:trace contextRef="#ctx0" brushRef="#br3" timeOffset="85290.8784">16792 10398 74,'0'0'38,"12"-1"-2,-12 1 1,0 17-27,-10-2-7,1 7 0,-4 4 0,2 4-1,-6-1 0,4 0-1,1-3 1,5-5-1,5-9 0,2-12 0,9 5 0,8-15-1,2-7 0,5-6 1,1-8-1,1 0 0,-3-3 1,0 2-1,-6 4 0,-7 3 0,-5 6 0,-8 7 1,3 12-1,-26 0 1,5 12 0,-5 8 0,-5 4-1,2 6 1,-1 1 0,5 3 0,3-2-1,8-2 1,4-3-1,10-8 0,10-5 0,4-8 0,8-6 0,3-8 0,3-10 0,1-5 0,1-9 0,-1-4 0,-6-2 0,-5 0 0,-9 1 0,-5 5 1,-8 9-1,-9 10 1,-6 12 0,-6 10 0,-6 10 0,1 9-1,-2 3 1,7 0-2,4 0-1,4-7-3,17 3-14,0-27-18,0 0-2,11-15 1,2-6-3</inkml:trace>
  <inkml:trace contextRef="#ctx0" brushRef="#br3" timeOffset="86184.9295">14950 8458 54,'0'0'36,"0"0"-1,0 0 1,9 18-22,-9-18-7,-11 11-1,1-3-2,1 5 0,-6 2-2,0 3 1,-1 1-2,1-1 1,-3 1 0,6-3-1,4-2 0,3-4-1,5-10 0,0 0 0,13 2 1,-1-10-1,5-4 0,1-7 0,1-2 0,-2 0 0,-2-4 1,-4 2-1,-7 1 0,-4 2 1,-6 6-1,-7 3 1,-7 8 0,-3 6 0,-6 8-1,-1 1 1,2 9 0,1 1-1,2 3 1,7 1-1,7-3 1,4-2-1,9-4 0,7-6 0,9-4 0,3-3 0,6-9 0,2-4 0,-2-5 0,1-1 0,-6 1 0,-7-2 1,-7 2-1,-8 14 0,-13-15 0,-5 13 1,-7 3-1,-1 4 0,-1 2 0,3 0 0,5 0-2,5-9-1,14 2-8,0-17-16,23 6-12,-2-19 1,15-2-1,1-10-1</inkml:trace>
  <inkml:trace contextRef="#ctx0" brushRef="#br3" timeOffset="86898.9704">14977 7761 68,'-14'-16'37,"14"16"-2,-6-12 3,6 12-30,0 0-4,-14-8 0,14 8 0,-10 13 0,6 3-2,-4-1 0,2 7-1,2-2 0,-2 3 0,6-2-1,1 0 1,4-4-1,4-3 0,9-5 0,0-5 0,7-6 0,4-7 1,6-3-1,0-4 0,-2-3 0,-5-2 0,-1 2 1,-10-1-1,-12 6 0,-10 2 0,-11 5 1,-7 4 0,-8 6-1,-8 3 1,1 5 0,1 3 1,-1 3-2,9 2 1,5-2 0,5 1 0,10-1-1,8-4 0,1-13 0,20 17 0,4-17 1,5-4-1,3-4 0,5-2 0,-2-3 0,-3-2 1,-5 1-1,-9 0 1,-7 2 0,-8 1-1,-3 11 1,-25-16-1,3 11 0,-5 4 1,-5 2-1,2 3 0,1 2 0,2 1-1,5 3-1,6-5-6,17 11-13,-1-16-18,0 0 1,22 0-2,7-7 0</inkml:trace>
  <inkml:trace contextRef="#ctx0" brushRef="#br3" timeOffset="89912.1427">17158 5274 62,'-22'2'34,"-4"-4"0,2 12-7,-13-13-22,8 8 1,-11-2 0,0 8-2,-6-2-1,-3 6 1,-8 0-2,0 6 1,-12 1-1,0 4 0,-8 3-1,-4 7 1,-7 1-1,1 3 3,-5 2-2,-3 1 0,-2-1 1,2 4-1,2-2 1,1 1-2,1 3 2,5 0-4,4 0 1,-1 3 1,6 3-1,0-1 1,0 1-1,6 3 0,3 0 0,-5 1 1,7 0-2,2 2 3,3 2-3,0 2 2,1 3-1,1-1 1,0 0-1,2 1 1,4 4-1,-2-3-2,3-1 2,7 1-2,3 1 1,3 3-1,5-2 1,2 4 0,1-3 0,3 3 1,4 2 0,-2-2 1,2 5-1,3-3-1,1-2 2,3 3-2,1-3 1,5 4 0,2 3 0,2-1 0,2-1 2,5 5-2,3-2 2,0 1-2,2-1 1,2 0-1,-1-2 2,-1 3-2,6-2-1,-3-1 1,3-4 0,1 0 0,3-1 0,1-2 1,3-3 0,2-1 0,1-1-1,1 1 1,2-1-1,2-1 2,3-3-3,0-1 2,6 0-2,-1-3 1,1 0-1,3-4 1,1-1-1,0 3 1,1-4-1,-2-2 1,3-3 0,2 0 0,1-3 0,-2-2 1,3-3-1,2-1 0,0-2 0,2-2 0,1 0 0,1 0-2,-2-4 1,4 2 0,1-4 0,2-3 0,-3 2 0,1-3 0,1-2 1,-1-1 0,2 0 0,-1 0 1,-1 0-1,0 0 0,2 0 0,3 0 0,-2-1 0,2 0 1,-2-1-1,4 0 0,-1-2 0,1-3 0,1 0 0,0-3 0,2-1 0,1-2 0,1-1 0,6-2 0,-1 1 0,2-2 0,0-1 1,1-2-1,-2 4 0,-1-4 0,2 1 0,-3-1 0,0 0 0,2-3 0,1 0 0,-5-1 0,2-2 1,1 0-1,-2-2 0,0-2 0,-3-1 0,-1-1 0,0-3 0,0 1 0,-1 2 0,1-5 0,-2 1 0,2-3 0,0 0 0,0-3 0,0-3 0,0-1 0,-1-2 0,0-1 0,2 0 0,0-3 0,1 4 0,-2 0 0,-2-2 1,1 3-1,-4 1 1,0-1-2,-2-3 3,-4-1 0,1-2-1,2-2 2,-3-1-2,6-4 1,-3-5-2,3 0 3,-1-1-3,2-2 0,-2-6 0,1-1 0,-2-1 1,-1-1-2,-1 0 3,2-4-4,1 1 4,2-2-2,0 0 1,0-2-1,0 1 2,-2-1-2,3-3 0,-4 0 2,-3 0-2,-1 0 0,-6-2 0,-2 0-1,-5-2 1,0-1 0,-2 0 0,-3-3-1,-1 1 1,-3-3-1,-2 1 1,-1 1-1,-1 1 0,-5-2 1,0 1-2,-6-2 2,-4 2-2,-2-3 2,-5 0-2,-2-2 2,-6-1 0,-2 2 0,-9-3 0,-1-2 1,-2 2 0,-4 0 0,-4 0 0,-3-2 0,-3 0 0,-3-2 0,-2 2 0,-4 2-1,-2-3 0,-1 0 1,-3 2 0,-1 1 0,-2 1-1,0 0 1,-4-2-1,-1 3 1,-5 0-1,1 1-1,-4 1 1,-4 0-1,-1 3 1,-5 3-2,-2 0 2,0 1-1,-7 2 1,1 3 0,-4 3 0,0 0 0,-2 3-3,1 1 4,-1 5-3,-3 2 2,2 0-2,1 3 1,-1 2-2,1 4 2,0-2 1,-3 7-3,8-3 3,-5 3-2,3 4 2,3 1-1,1 2 2,0 2-2,-3 5 2,0 1-2,1 2 2,-1 5-1,-1 0 0,3 2 0,0 3 0,5-3 1,4 2-1,0 1 0,2 2 0,4-2 0,0 6 1,-1 2-1,5 7 0,-4 0 0,3 9 0,-2 2 0,-1 6-1,2 0 0,4 3-2,-4-8-6,17 10-9,-15-25-10,26 8-9,-4-16-2,21 1-1,3-14 2</inkml:trace>
  <inkml:trace contextRef="#ctx0" brushRef="#br3" timeOffset="90898.1991">17509 5115 56,'0'0'34,"-12"-8"-1,12 8-2,0 0-26,-9-10-2,9 10 1,0 0 1,-13-10-2,13 10 0,-17 4 0,7 4 0,-11 3 0,2 5 0,-5 1 0,1 5 0,0-5-1,3 3 0,6-2-1,5 2 0,6-7 0,9 0-1,7-3 0,5-5 0,6-3 0,2-4 0,2-3 0,1-7 0,-1-5 0,-3-4 0,-4-3 0,-6-2 1,-4 1-1,-7 0 1,-5-1 0,-5 9 0,-6 3 0,-5 6 0,-5 8 0,-2 9 0,-5 8 0,0 2 0,-1 9-1,4-2 1,3 3-1,6 0 0,5-4 0,10-2 0,7-5 0,7-6 0,10-7 0,3-5 0,4-7 0,3-7 0,-1-4 0,2-6 0,-5-2 0,-4-1 1,-5 1-1,-7 3 1,-7 6-1,-9 4 1,-7 9-1,-9 8 0,-8 8 0,-4 4 0,-1 6-1,-1-3 0,11 7-5,2-15-7,28 10-22,-7-21-2,33 6-3,0-19 2</inkml:trace>
  <inkml:trace contextRef="#ctx0" brushRef="#br3" timeOffset="91632.2411">18210 5198 51,'-18'-9'36,"5"6"-2,-6-8 2,19 11-26,-25-5-2,12 10-1,-9-2 0,6 9-2,-8 2-1,2 9 0,-1 1-2,1 6 0,1-1 0,5-1-1,3 0 0,11-6-1,3-5 0,8-6 0,8-6 0,8-7 0,5-5 0,3-5 0,0-5 0,0-3 0,-4 0 1,-3-1-1,-7 1 0,-7 3 1,-8 1-1,-6 4 1,2 12-1,-23-9 1,3 10-1,-2 7 1,-2 4-1,-3 5 1,3 3-1,4-1 0,3 2 0,4 1 0,8-4 0,6-4 0,-1-14 0,28 14 0,-5-16 0,4-5 0,4-4 0,-1-4 0,0-4 0,-4-3 1,-6 0-1,-8 0 0,-6 0 1,-7 4 0,-8 2 0,-5 6-1,-8 6 1,-4 5-1,-3 5 1,-1 5-1,0 7 1,6 0-1,2 7-1,7-6-1,11 2-2,4-21-8,32 30-12,-13-30-15,23 4 1,-3-11-3,17 3 1</inkml:trace>
  <inkml:trace contextRef="#ctx0" brushRef="#br3" timeOffset="92852.3109">21021 7884 60,'-2'-13'34,"2"13"1,-7-10-1,7 10-21,-14-12-7,14 12 0,-14-6 1,14 6-2,-10 1-1,10-1-1,0 0-1,-11 17 0,11-17-1,0 25 0,2-7-1,1 0-1,0 1 0,6-1 0,0-2 1,4-3 0,4-3 0,1-6-1,1-7 1,3 1 1,-3-5-1,-2 1 1,-4-2-1,-13 8 1,10-16-1,-10 16 2,-10-7-1,-4 7-1,-6 1 1,-1 5 0,-2 1 0,-2 5 0,0 5-1,4-3 0,2 2 1,5-1-1,5 0 1,7 0-1,7-6 0,-5-9 0,26 9 0,-4-10 0,4-5 0,3-3 0,0-5 0,-1-1-1,-4-1 2,-1-1-1,-8-3 0,-5 5 2,-8-1-2,-5 0 2,-9 6-1,-5 5 0,-7 3 0,-1 3 0,-5 8 0,0-2-2,-2 9 2,7 3-2,1 1 2,7-1-2,7-1 1,8 1 0,9-1-1,5-3 1,12-2 0,3-5 0,8-2 0,2-7-1,0-4 1,-1-4 0,-3-3 0,-4-2 0,-7-1 1,-10 0-1,-5 2 0,-10 2 1,-8 2-1,-7 4 1,-10 5-1,-2 4 1,-4 5 0,0 4-1,0 2 1,4-1-1,5 0 0,9 1-1,10-1-1,6-14-2,13 16-9,-13-16-10,44-1-12,-19-6-4,12 6-1,-7-7 1</inkml:trace>
  <inkml:trace contextRef="#ctx0" brushRef="#br3" timeOffset="93686.3586">20991 9011 56,'7'-18'33,"1"1"-1,0 3 0,-3-11-21,7 12-3,-6-10-2,4 9-1,-8-3 0,-2 17-1,4-20 1,-4 20-1,-16-8 1,16 8-1,-22 3 0,7 4-1,-5-1 0,1 6 0,-1 1-1,3 4-1,0-1 0,3 3 0,3 1 0,8 0-1,5-4 0,4-1 0,4-6 0,8-1 0,0-6 0,3-6-1,7-6 1,-5-3 0,3-4 0,-4-3 0,-2-2 0,-5 1 0,-3 4 0,-10-1 0,-4 5 1,-10 5-1,-5 3 1,-5 8-1,-6 4 1,-2 4 0,-3 5-1,2 5 1,4 1-1,1 3 1,9 1-1,5-4 0,8-2 0,8-2 0,10-6 0,7-4 0,6-5 0,5-4-1,6-6 1,-1-7 0,0-2 0,-2-5-1,-6 1 2,-5-4-1,-6 0 0,-12 3 0,-8 3 1,-8 3-1,-10 2 1,-4 7-1,-7 4 1,-2 4 0,-3 4-1,2 4 1,2 2-1,6 1 0,4 3-1,3-5-2,13 9-9,-4-18-10,19 17-13,-9-19-4,-3 19 0,3-19-2</inkml:trace>
  <inkml:trace contextRef="#ctx0" brushRef="#br3" timeOffset="94717.4176">17382 11338 61,'0'0'35,"-12"-7"-1,12 7 1,-28 3-28,12 8-3,-1-2-1,0 9 1,-3 2 0,4 4-1,-2-1-1,5 1 1,4-3-2,9-6 1,1-2-1,13-7-1,5-10 1,7-4-1,3-6 0,8-5 1,-2-8-1,1 2 0,-4-3 0,-7 5 1,-5 1-1,-8 4 0,-10 5 1,-2 13-1,-16-7 1,0 13 0,-10 3 0,0 6 1,-3 1-1,3 3 0,1-1 0,9 1 0,3-3 0,11-5-1,2-11 0,15 14 0,3-13 0,3-4-1,2-5 1,4-6 0,1 0 0,-4-6 0,-1 1 0,-3-1 0,-4-1 1,-4 2-1,-5 3 1,-7 5-1,0 11 1,-17-4-1,2 8 1,-6 9-1,-2 4 0,-2 5 1,-2 0-1,4 1 1,6 1-1,3-3 0,9-4 0,5-4 0,0-13 0,19 13-1,-2-11-1,-1-3 0,5 0-4,-9-12-6,8 13-17,-11-14-8,1 7-1,-8-8-1</inkml:trace>
  <inkml:trace contextRef="#ctx0" brushRef="#br3" timeOffset="95597.4679">16469 11367 42,'0'0'32,"-8"-18"2,2 8 0,6 10-24,-12-20-3,12 20-1,-9-22 2,9 22-2,-13-12-1,13 12-1,-17 0 0,5 9-1,-5 1-1,1 10 1,-5 3-2,0 3 1,1 2-1,6 1 0,0-4-1,9 1 1,6-9-1,5-4 0,8-8 0,5-7 0,7-8 0,3-4 0,3-7 0,-1-4 0,1-2 0,-5 0 0,-5-1 1,-4 3-1,-8-1 0,-6 8 0,-10 5 1,-4 6-1,-7 7 1,-4 5 0,-4 7-1,0 5 2,1 5-2,-1 2 1,5 1 0,7-2 0,5-2 0,9-4-1,11-5 0,7-5 0,7-7 0,6-5 0,3-6 0,7-4 0,-4-5 0,-2 0 0,-3 1 0,-9 1 0,-8 5 0,-9 1 0,-7 12 1,-21-5-1,0 9 0,-9 5 0,-3 0 0,-3 6 0,-1-3-1,2 2-1,8-3-2,1-8-5,15 9-12,-10-23-13,21 11-4,-11-23-1,12 4 1</inkml:trace>
  <inkml:trace contextRef="#ctx0" brushRef="#br3" timeOffset="96910.543">14188 8498 34,'0'0'33,"-13"-12"2,4 3-2,9 9-18,-29-9-5,18 7-3,-11-7 1,6 8-3,-8-2-1,3 7 0,-3-2 0,4 8-1,-2-1 0,6 6 0,2-2-2,5 4 1,4-2-2,2 0 1,5-1-1,4 0 0,-2-4 0,-4-10 0,14 14 0,-14-14 0,20 2 1,-7-7-1,3-6 0,-2-1 1,-2-5-1,2-1 0,-3-3 1,-7 1-1,-2 2 1,-8 2-1,-5 3 0,-7 5 1,-8 4 0,0 6 0,-4 5 0,-2 6 0,0 2-1,3 4 1,3 0 0,9 2-1,5-1 1,6-4-1,8-2 0,9-4 0,4-3 0,9-3 0,0-7 0,7-3 0,-2 0 0,-2-7 0,-2 1 0,-5-3 0,-5-2 0,-6 2 1,-6 1-1,-6 3 1,-7 1-1,-4 7 1,-8 2 0,-1 4-1,-1 4 1,-2 4 0,3 0-1,3 3 0,2-1 1,8-1-1,6-1 0,4-11 0,9 14 0,3-14-1,6-2 1,5-5 0,4-2 0,0-6 0,0-2 0,0-4 0,-4 0 0,-4 1 0,-9 0 0,-5 3 0,-9 3 1,4 14-1,-30-7 0,7 14 0,-11 8 0,-1 5 1,-5 7-1,2 3 0,0 3 0,5-1 1,8-2 0,7-3 0,9-6 0,11-5-1,8-4 1,7-6-1,6-6 0,5-6 0,-1-4-2,3-3 2,-7 1-2,-5-5 1,-7 4-1,-11-1 0,0 14 0,-17-15-1,-1 15-1,-6-5-3,12 7-8,-13-19-7,25 17-8,-11-33-7,19 5-1,2-16 1</inkml:trace>
  <inkml:trace contextRef="#ctx0" brushRef="#br3" timeOffset="97716.5891">14038 7441 70,'-11'-8'36,"11"8"-1,-11-3 0,11 3-29,0 0-1,-14-4 0,14 4-1,0 0-1,-6 19 0,0-9-1,1 6 0,-5 2-1,5 3 0,-4-1 0,6 1-1,0-2 1,3-1-1,1-4 0,-1-14 0,19 12 0,-7-14 0,5-7 0,1-4 1,1-5-1,0-2 0,0-3 1,-4 0-1,-2 3 1,-6 1-1,-6 4 0,-7 4 1,-7 4-1,-5 8 1,-8 5 0,-2 3-1,-2 6 1,-1 4 0,2 2-1,2 3 1,5-1 0,9-3-1,6-1 0,5-4 0,11-4 0,4-6 0,11-4 0,2-4 0,4-6 0,2-5 0,-2-1 0,-1-5 1,-6 0-1,-6-1 0,-6 1 1,-5 2-1,-10 2 1,-8 3-1,-4 6 0,-5 4 1,-5 4-1,-1 6 1,-1 3-1,1 5 1,7-1-1,1 1 0,9 2 0,4-3 0,8 0-1,10-5-1,9 3-5,-6-18-12,22 13-10,-14-14-9,11-1-1,-5-12-1,7-2 0</inkml:trace>
  <inkml:trace contextRef="#ctx0" brushRef="#br3" timeOffset="101036.779">17569 3921 48,'-24'-8'30,"-5"-3"2,-3 1-4,-2 2-26,-8 0-1,4 3 2,-8-2 0,2 4 1,-6-3-1,0 5 1,-2-1 0,0 6 0,-5-2 0,0 8 0,-8-2-1,0 7 0,-6 0-1,-5 5 0,0 0 0,-3 3 0,-1 1-1,3 3 1,-1-2-1,2 3 0,-1 2 0,2-4-1,-3 3 1,1 1-1,-1 0 0,3 1 0,-4 5 0,1-1 1,1 3-1,1 0 1,0 4-1,2 3 1,2 5-1,0-2 1,1 2-2,5 2 2,5 1-2,0 1 1,3 3 2,3 0-2,1 4 2,-1 2-2,3 5 1,-3 0 0,-1 4 0,2 0-1,-3 2 0,2 1 2,1-2 0,3 0-2,-1 1 2,4-3-1,4 2 0,-2 1 0,1-3 0,1 1-3,1 3 2,-2-1 0,1 2-1,-5-4 3,-1 2-3,4 0 2,-4-1-1,5 0 1,-1 2-1,0-3 2,5-1-3,1 3-1,3-2 1,-1-2 0,4 2 0,-1-3-1,0 1 1,1 4-1,1 0 1,-1-3 2,4 1-2,-1-1 2,3-3-1,2 3 1,3-5-2,1 0 1,2-1 0,1-1-1,4 1 1,-2 2 0,4 3-1,0-1 1,-1 0 0,2 2 0,3 4 2,2-3-2,-1 1 1,3 1 0,4 0 0,2-1-1,3 1 1,3 1 0,0 1-2,3 0 1,3 2 1,2-1 0,0 1-1,2 2 1,8-2 0,-7 3 0,5 0-1,6-3 2,-1 3-3,1-3 2,1 0-2,3-3 1,1 0-1,5 1 1,-3-4-1,6 3 2,0-2-2,3-3 1,3 1 0,-1-2 0,8 0-1,-1-6 0,3 0 0,-1-2 0,5-2 0,0-2 0,7-1 0,-4-2 0,6-2 1,3-2 1,5 1-1,4-5 0,0 2 0,3-2 2,0-4-2,2 3 2,-2-1-2,-1 0-1,-1-3 1,2 1 0,0-3 0,-1 3-2,0-2 2,0-1-2,-1-3 2,2 1 0,1-3 0,3 2 0,2-5 0,-1 1 1,5-3-1,2-1 0,-1-2 0,3-2 0,-1 0-1,-1-2 1,-1 0 0,-1 0 1,-2-4-1,2-1 0,-2-3 0,-1 1 1,3-3-2,-2-2 2,-2 1-1,3-6 0,1 2 0,-4-2 0,1-1 0,0 2 0,-5 0 1,4-5-1,-2-1 0,1 0 0,-2-3 0,4-2 0,-1-2 0,1-4 0,-2-1 1,5-2-2,-3-3 2,3 0-1,-2-4 1,-1-3-1,2-3 1,-4-2-2,0-5 2,0 0-1,-5-5 0,0 0 0,-4-3 1,2-1-1,-4 1 0,2-4 0,-3 1 0,2-2 3,-4 1-3,4-1 1,0-3-1,-2 0 1,3-2-1,-1-4 1,-4 0-1,1-2-2,-5-2 2,3-5 0,-7 2 1,5-2-1,-1 0 1,-3 0 2,2-1-2,1-1 1,0-2 0,-6-1 0,4-3-1,-3 0 2,-3-4-3,-1 0-2,-3-4 4,-2-2-2,-2 0 2,-5-5-2,0 1 1,-7-3-1,1-3 2,-1-1-1,-6-1-1,0 0-1,-2-3 1,-2 2-1,-4-1 1,-2 1-1,-2 1 1,-5 1-1,-3 1 0,-8-3 1,-3 6-1,-6-2 0,-5-1 0,-5 0 1,-6 2-2,-2-1 2,-3 0 1,-3-3-1,-1 1 1,-4 0 0,0-4-1,-1 2 1,-4-3 0,-4 1 0,-5-1 0,0 0 0,-7 2 0,0-1 0,-6 2 1,0 2-1,-3 0-1,-4 1 0,3 4 1,-2-1-3,-2-2 3,2 5-3,-4-2 2,-2 0-1,-4-1 1,3 1 0,-4-2-2,-1 2 1,-3 0-1,-3 3 0,0 2 0,-3 3 0,-6-1 0,0 2 0,-6 4 2,0 3 0,0 2-1,-2 1 0,-2 3 0,3 2 0,-4 4 0,5 0 0,-1 4-1,1 0 1,1 1 1,0 4 0,-1 0 0,0 4 0,-1 5 0,0 0-1,-2 5 1,1 2 0,2 4 0,-2 2 0,4 1 0,2 3 1,5-1-1,1 2 1,3 2-1,9-3 1,1 3-1,5 0 1,3 1-1,5 1 0,2 3 0,3 3-1,1 2 1,0 3 0,-5 4 0,0 4-1,0 4 1,-2 3-1,0 3 0,1 0-1,6 7-1,2-7-1,13 9-5,-1-13-7,24 16-7,-7-18-8,22 10-6,-1-12-2,18 8 3</inkml:trace>
  <inkml:trace contextRef="#ctx0" brushRef="#br3" timeOffset="102002.8343">18140 3969 74,'-14'-11'37,"14"11"-1,-22-13-5,9 14-27,-5 0-1,4 6 1,-5 0-1,1 5-1,-6 0 0,5 6 0,0 1 0,4 3-1,-2-1-1,10 0 1,5 1-1,4-3 0,9-3 0,3 0-1,9-6 1,1-3 0,4-7 0,4-2 0,-3-3 0,-1-8 1,-5 0-1,1-1 1,-12-2-1,-4 0 1,-10 2 0,-6 2 0,-11 4 0,-1 2-1,-11 3 1,-2 7 0,-4 4 0,1 4-1,0 3 0,4 4 0,4 1 0,7 3-1,8-1 1,9-3-1,7-3 1,10-3-1,8-5 1,5-4 0,2-7 0,7-4 0,-2-6 1,4-4 0,-4-3-1,-4-2 2,-6-1-2,-3-3 2,-6 3-2,-10 3 2,-6 1-1,-5 5 0,-9 6 0,-4 6-1,-5 5 1,-3 5 0,-1 4-1,0 4 0,7 1 0,1 3 0,12-3-1,5-2 0,12-3 0,11-6-1,10-4 0,2-3 0,9-2-2,-6-6-1,9 10-7,-16-17-8,9 24-11,-22-11-6,4 13-2,-18-10 2</inkml:trace>
  <inkml:trace contextRef="#ctx0" brushRef="#br3" timeOffset="102937.8877">19040 4459 34,'4'-14'35,"-5"-1"1,4 4 0,-7-9-13,4 20-16,-2-18-1,2 18 0,0 0-1,-9-12-1,9 12-1,-15 3 0,3 2-1,3 7-1,-2-1 0,1 7 0,2 1 0,4 1-1,1-2 0,8 1 1,1-4-2,5-1 1,7-5 0,1-8 0,3-3 1,2-4-1,-2-6 0,0 0 1,-5-6-1,-1 1 1,-8-4-1,-4 4 1,-7 1-1,-5 3 1,-7 4 0,-7 8-1,-4 3 1,-8 9 0,0 4 0,-1 3-1,2 3 1,3 1-1,6-2 0,4 2 0,11-2 0,9-6 0,12-5 0,7-3 0,9-5 0,7-7 0,6-5 1,3-7-1,3-5 1,-6-2-1,-1 0 1,-9-1 0,-8 2-1,-9 2 1,-6 4 0,-11 5-1,-11 4 1,-2 3-1,-10 5 1,-2 7-1,-3 0 0,-1 6 0,1 3 0,5-2 0,5 4 0,6-1 0,8-1-1,8-1 1,-1-14 0,26 14 0,-3-14 0,7-3 0,1-6 1,2-7-1,-2-1 1,-6-5-1,-3 0 1,-8 0 0,-8 2-1,-11 3-1,-5 8-1,-11 1-1,-4 11-3,-10-4-8,11 24-7,-20-18-5,22 23-7,-14-11-7,15 6 0,-1-4 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6T01:11:27.11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1905 1183 57,'0'0'35,"0"0"-1,14-54 2,-14 54-23,0 0-8,15-19 0,-15 19-1,-6 34 0,-7 9-1,-9 22-1,-5 13 0,-3 15-1,1 8 1,1-5-3,-1-7 3,5-9-3,-1-11 3,7-14-2,-1-15 1,10-18 0,9-22 1,-3-15-1,11-23 1,4-14 2,5-16-4,0-11 3,3-11-2,-1-10 1,-7 46-1,2 4 2,-4-1-3,4 3 1,-14 48 0,27-85-1,-27 85 1,28-64-1,-5 28 0,14 22-1,3 29 0,1 24 1,2 29-1,4 25 0,2 11 0,1 12 0,-2-10 0,1-9 0,7-14 2,-2-12-3,3-22 3,0-18 0,-5-26 0,-6-20 1,-3-19-1,-8-17 2,-13-14-2,-4-13 2,-7-11-2,-2-7 2,-7 5-3,-2 91 1,0-90-3,0 90 0,7-74-4,-7 74-14,4-65-21,4 19 2,13 17-2,4 20 0</inkml:trace>
  <inkml:trace contextRef="#ctx0" brushRef="#br0" timeOffset="466.0266">3424 1351 77,'-24'-8'41,"-16"0"0,-1 12 0,-13 3-22,-3 10-15,-5 13 0,1 18-2,-2 16 2,4 10-3,4 1 2,14 6-3,13-4 1,14-8-2,17-16 2,17-19-2,18-24 2,18-16-1,10-15 0,8-22 1,0-11-1,3-14 3,-8 0-2,-6-6 1,-13 11-1,-12 4 1,-11 12-2,-15 12 1,-7 18 0,-5 17-1,-19 14 0,0 16-1,-1 12 1,0 8-2,5 3 2,6 1-3,12-2 1,11-8-2,16-14-1,10-16-3,18-6-6,-7-24-12,23 2-15,-15-18 2,9-1 0,-16-10 1</inkml:trace>
  <inkml:trace contextRef="#ctx0" brushRef="#br0" timeOffset="999.0571">3974 1443 97,'-15'-14'37,"2"16"3,-10 10 0,7 18-33,-12 8-3,5 9-2,0 5 1,3 4-2,2 0 0,6 2-1,3-8 1,5-6-1,7-13 0,4-9-1,2-16 1,5-10 1,2-14 0,4-13 0,-1-14 0,2-11 2,-2-7-2,-1-7 2,-2 4-2,-2 1 1,-4 13-1,-3 7 1,-3 12-1,0 14-1,-4 19 1,0 0-1,16 24 0,-9 1 0,9 5 0,0 3 0,7 1 0,4-3-1,4-8 1,5-8 0,3-10 1,-2-10 0,0-9 0,-4-7 1,-1-5-2,-4-6 0,-7 0 0,-4 2 0,-5 6 0,0 5 0,-5 5 0,-7 14 0,0 0 0,1 27 0,-4 5 0,-4 11 0,0 13 0,0 5-4,2 6 0,0-2-1,9-1-4,-4-18-9,23 2-6,-13-29-12,23-4-4,-4-20 0,11-9 0</inkml:trace>
  <inkml:trace contextRef="#ctx0" brushRef="#br0" timeOffset="1375.0786">4741 1420 102,'-2'23'40,"-3"-3"0,14 6-1,10-12-36,5-2 0,5-8 0,13-7 0,1-4-1,-2-6-1,3-10 1,-2-6-1,-8-2 0,-4-9 0,-10-1 1,-13-1-1,-7 42 0,0 0 0,-13-71 0,-3 52 0,-20 10 0,2 20 0,-13 13-1,4 16 1,-11 7-1,17 15 0,1-1 0,16-1-2,14-6 1,12-12-2,23-13-2,10-18-6,33-9-11,-10-23-11,32-3-7,-8-16 0,15-10-1</inkml:trace>
  <inkml:trace contextRef="#ctx0" brushRef="#br0" timeOffset="1698.0971">5698 1149 123,'-29'-10'42,"-5"20"1,-27 9-1,4 17-39,-9 2-3,11 3 2,16-6-2,30-5 0,18-10 0,19-10 0,14-7 0,6-5 0,3 0 0,-1-5 0,-6 3 0,-6 6 0,-13 8 0,-15 7 0,-14 12 0,-11 10 0,-12 5 0,-6 8 0,-1-2 0,-5-2 0,8-4-5,-5-12-9,24-2-4,-13-24-9,25-6-14,0 0 0,0 0-3,9-16 4</inkml:trace>
  <inkml:trace contextRef="#ctx0" brushRef="#br0" timeOffset="2464.1409">7142 1176 74,'0'0'40,"0"0"-2,0 0 3,11-53-15,-31 47-22,-23 12 0,-11 15 0,-18 22 0,-9 6-2,2 17 2,6 3-2,19 5-1,21-11 0,14-5 0,16-13 0,22-19-1,19-14 1,18-19 0,11-14 0,9-16 1,4-10-2,5-14 3,-8-2-3,-77 63 0,68-68 0,-68 68 0,53-62 0,-53 62 0,33-46 0,-6 19 0,-27 27 0,-5 10 0,-18 23 0,6 23 0,-10 7 0,8 16-4,19-4 0,5-4-1,19-16 0,10-18-4,22-7-9,-9-30-13,29-5-9,-11-24 2,9-5-2,-11-16 3</inkml:trace>
  <inkml:trace contextRef="#ctx0" brushRef="#br0" timeOffset="2816.161">7862 1212 108,'-15'-5'40,"0"23"1,-13 13 0,4 7-36,-7 10-1,1 11-2,1 1 1,5 1-2,5-8 0,7-7-1,7-10 1,10-8 0,7-18-1,7-17 2,10-16-2,0-9 2,5-13-1,3-10 1,-2-5-2,-2-5 0,-2 4 0,-3 7 0,-7 13 0,-4 7 0,-2 13 0,-3 18 0,-1 9 0,2 19-3,5 13 0,-2 1 0,16 5-2,3 3 0,14 0-3,-1-14-8,26 1-13,-9-17-12,12-4 3,-8-13-3,5-4 3</inkml:trace>
  <inkml:trace contextRef="#ctx0" brushRef="#br0" timeOffset="3196.1828">8783 1305 104,'-15'-38'42,"-17"12"0,-14 11-1,-6 19-32,-5 14-6,0 13 1,6 8-2,13 7 0,23-8-1,15-3 0,16-9-1,16-14 1,9-16 0,15-14-1,5-13 2,7-15-2,-68 46 0,72-60 0,-72 60 0,71-87 0,-35 39 0,3-6 0,-10-2 0,6 3 0,-8 6 0,-27 47 0,38-76 0,-38 76 0,0 0 0,0 0 0,-20-35 0,3 83 0,-18 25-2,-1 33-3,6 19-9,4-6-2,31-10-12,15-36-11,29-29-4,12-23-1,17-10 2</inkml:trace>
  <inkml:trace contextRef="#ctx0" brushRef="#br0" timeOffset="4138.2367">10363 991 68,'14'-48'37,"-14"48"0,0 0 2,14-59-34,-14 59 0,0 0 1,0 0 0,0 0-1,0 0-1,-71 21 1,29 35-2,1 14 2,-4 14-3,15 8 1,8-1-2,22-1 0,15-18-1,21-25 0,14-15 1,12-20 0,7-15 0,7-17 0,1-15 0,-5-19 1,-72 54-1,69-69 1,-69 69-1,48-83-1,-48 83 1,28-90-3,-32 44 3,-1-3-2,5 49 0,-26-81 0,26 81-1,-51-69 1,51 69-2,-55-38-1,55 38-19,-55-19-11,55 19-6,-33 10 0,22 20-2</inkml:trace>
  <inkml:trace contextRef="#ctx0" brushRef="#br0" timeOffset="4589.2625">11310 1313 102,'-44'7'41,"-18"0"1,0 11-1,1-1-37,0 5 0,-1 8-1,9 6 0,9 7 0,9 5-2,18-5 1,12-1-2,17-12 1,19-8-1,18-21 2,13-18-1,13-20 0,14-23 1,-43 25 0,7-10-2,-5-7 0,4-3 0,-5-6 0,3-3 0,-12-6 0,1-4 0,-7 7 0,0 2 0,-14 7 0,-1 7 0,-17 51 0,15-64 0,-15 64 0,-35-11 0,7 34 0,-5 41-4,-1 33 0,14 36-1,12 16-2,18-5-8,36-17-14,16-56-8,21-9-2,-3-23-2,12-6 2</inkml:trace>
  <inkml:trace contextRef="#ctx0" brushRef="#br0" timeOffset="5016.2869">12370 1348 100,'0'0'41,"-16"-58"2,-23 10-1,-9 23-33,-18 11-3,2 24-1,-6 15-2,-1 18-1,5 10 0,17 12-2,22-6 2,9-3-2,18-10 0,19-11 0,14-17 0,14-15 0,14-16 0,10-22 0,5-18 0,5-16 0,-81 69 0,86-85 0,-48 32 0,2-7 0,-3-3 0,0 0 0,-8 1 0,-1 2 0,-9 8 0,-19 52 0,29-75 0,-29 75 0,0 0 0,-13-24 0,-12 49 0,4 29 0,-7 33 0,-3 33-6,14 17-11,-2-14-6,32-13-10,5-52-6,25-7-3,-4-17 0,9-3 1</inkml:trace>
  <inkml:trace contextRef="#ctx0" brushRef="#br0" timeOffset="5731.3278">13863 963 92,'0'0'41,"22"-58"3,-22 58-3,0 0-37,0 0 1,-74-27 0,74 27-1,-67 15 0,67-15-1,-82 31-1,4-1 0,10 16 1,14 1-3,29-3 0,33-10-1,37-8 1,17-10-1,12-2 1,-11-1 0,-3 4-1,-12 5 1,-17 9 1,-20 6-1,-17 4 0,-17 5 0,-15-1-1,-4-1 0,-3-2 0,3-10-3,5-12-2,25-8-13,-2-20-16,37-3-6,8-14 0,21-3-1</inkml:trace>
  <inkml:trace contextRef="#ctx0" brushRef="#br0" timeOffset="6268.3585">14192 1198 80,'0'0'41,"28"-29"0,-18 24 1,-10 5-15,-14 19-24,-10 9 0,0 12 1,-8 4-1,11 3 0,3-4-1,5-3-1,11-7 0,9-10 1,15-13 0,12-11-2,12-14 0,9-10 0,10-10 0,-2-11 0,-63 46 0,74-54 0,-74 54 0,63-59 0,-63 59 0,59-48 0,-38 23 0,7 27 0,-28 21 0,-6 36-2,-25 25 0,-5 34 2,-15 12-1,-1 17-1,-2-12 1,5-1 0,1-18 2,10-12-2,3-26 2,7-17-1,4-20 0,2-21 1,1-23 0,5-22 0,3-19-1,4-17 0,8-19 1,7-14 0,6-16-2,11-10 2,6 8-3,6-2 1,6 10-2,2 4-1,9 17-10,-52 83-8,52-80-11,-52 80-6,67-52-1,-67 52-1</inkml:trace>
  <inkml:trace contextRef="#ctx0" brushRef="#br0" timeOffset="6813.3897">14943 1116 109,'0'0'42,"37"9"1,14 2-1,-29 3-37,-14 12 0,-23 8-3,-6 9 1,-12 2-2,5 7 0,4-9-1,2 2 2,4-9-2,4-9 0,10-10 0,4-17 0,17 3 0,4-15 0,6-9 0,3-12 0,3-5 0,4-7 0,-4 0 0,-2 3 0,-7 5 0,-6 7 0,-3 8 0,-9 11 0,-6 11 0,-3 11 0,-4 8 0,3 3 0,0 4 0,5-3 0,6-1 0,7-3 0,7-11 0,6-5 0,5-6 0,3-7 0,1-8 0,4-8 0,-40 26 0,0 0 0,58-45 0,-58 45 0,0 0 0,52-41 0,-52 41 0,14-20 0,3 15 0,-17 5 0,9 27 0,-11 2 0,2 9-2,-3 5-6,9 1-8,-5-15-5,26-2-10,-9-20-8,25-8-2,-1-13-1,15-10 1</inkml:trace>
  <inkml:trace contextRef="#ctx0" brushRef="#br0" timeOffset="7336.4196">16175 820 113,'10'-54'44,"-10"54"2,0 0-2,0 0-41,0 0 0,-52 22-1,16 54-2,3 27 0,-12 1 0,34-2 0,-2-18 0,16-16 0,-5-23 0,9-19 0,-2-14 0,-5-12 0,14-5 0,-7-17 0,3-10 0,-10 32 0,0 0 0,25-71 0,-25 71 0,26-58 0,-26 58 0,32-55 0,-32 55 0,0 0 0,49-63 0,-49 63 0,46-17 0,-4 10 0,-4 16 0,-1 12 0,-13 17 0,-8 12-2,-12-2 1,-7-3 1,-17-12-1,-12-5 1,-13-7 0,-8 0 0,-9-8 1,1-3-1,-1-7-2,10-5-1,16-3-3,8-12-8,33 2-8,-4-13-10,40 8-9,-3-9 0,27 6-1,-2-4 3</inkml:trace>
  <inkml:trace contextRef="#ctx0" brushRef="#br0" timeOffset="7683.4394">16543 1129 117,'0'0'44,"53"-25"1,-53 25-2,0 0-40,-20 25 0,-10 3-3,-6 7 0,-10 3 0,19 12 0,11-3 0,23-10 0,14-9 0,13-11 0,4-9 0,7-9 0,3-9 0,0-12 0,-3-7 0,-2-8 0,-43 37 0,0 0 0,48-63 0,-48 63 0,0 0 0,24-61 0,-24 61 0,-10-25-4,2 10-1,-9 3-4,17 12-6,0 0-8,0 0-9,0 0-5,0 0-4,0 0 1,0 0 3</inkml:trace>
  <inkml:trace contextRef="#ctx0" brushRef="#br0" timeOffset="7921.453">17344 590 94,'0'0'43,"61"-73"3,-61 73-1,0 0-26,0 0-16,0 0 2,0 0-5,-3 48 0,-49 66 0,-13 27 0,7 6 0,6 1-4,15-23-7,30-26-9,6-40-7,44-42-12,0-19-5,18-13 0,1-23 2</inkml:trace>
  <inkml:trace contextRef="#ctx0" brushRef="#br0" timeOffset="8270.473">17757 925 105,'0'0'45,"-11"-57"2,11 57-1,0 0-41,-45-18-2,45 18 1,-52 21-4,52-21 0,-47 30 0,47-30 0,0 0 0,0 0 0,-27 57 0,27-57 0,0 0 0,57 28 0,-57-28 0,61 18 0,-65-5 0,58 19 0,-2 9 0,-24 3 0,-20 5 0,-30-2 0,-10 3 0,-12-6 0,2-21-8,24-7-7,3-18-3,34-4-7,-6-15-10,35 0-6,4-2-4,26 5 4</inkml:trace>
  <inkml:trace contextRef="#ctx0" brushRef="#br0" timeOffset="8427.482">18343 1328 120,'-36'6'42,"12"-1"-1,6-9-13,-5-14-48,23 18-16,-1-19-7,1 19-1,0 0-2</inkml:trace>
  <inkml:trace contextRef="#ctx0" brushRef="#br1" timeOffset="13567.776">2118 2156 55,'-1'-15'34,"1"15"-1,0-10-1,0 10-27,0 0-1,0-12 0,0 12-1,0 0-1,18-1-1,-7 1 0,7 0 0,2-1 1,7 2-1,3 2 1,7-2-1,6 3 0,6 1 0,2-2 1,4 3-1,7 2-1,0-1 1,5-1-1,8-3 1,2-1-1,7-4 0,9-1 0,6-4 0,2-2 0,6-3 0,8 0 1,4 1-1,4 0 0,-1 3 1,3-2-1,2 6 1,4 0 0,7 2 0,0 1 0,3-1 0,2 0 0,9-1 1,3-3-1,8-1 0,-2-1 0,4 0 0,3-3 1,1 3-1,3-4 0,-4 5 1,1-1-2,4 3 1,0-2-1,-3 4 1,-3 0-2,4-3 1,-2 0 0,3-4-1,-3 3 1,1-4-1,-2 1 2,1-3-1,-5 4 0,0 1 0,1-1 0,-3 2 0,-2 2 0,-3-2 0,3 3 0,1-3 0,5 2 0,-6-2 0,2 0 0,3-2 0,0 1 1,-1-2-2,-4 0 2,0 1-1,-5 1 0,-1 2 0,-3 1 1,-11 0-2,-2 3 2,-1-1-1,-3 2 0,-7 0 0,0 1 0,-3-1 0,-3 0 0,7 1 1,-2-1-2,-2 1 1,-4-4-1,2 3 2,0 0-2,1 1 2,0 0-2,-4 1 1,-2 0 1,-2 0-1,0 2 2,-1-2-2,4 1 1,-5-2-1,-1 0 2,0-2-2,-4 2 0,3 0 0,-2-1 0,1 1 1,-6 0-1,1 0 0,-3 1 0,-1 1 0,-1-1 0,-2 0 0,1 1 0,-3-4 0,-2 1 0,0 1 0,-4 0 0,-1-1 0,-5-1-1,-1 1 1,-7-1 0,-5 1 0,-3 0-1,1 1 1,-2-1 0,-2 2 0,-3-1 0,0 0 0,-1 0 0,-4 0 0,0-1-1,-9 0 1,-1-1-1,-3-2 1,-4-1-1,3 2 1,-2-2 0,0 1 0,1-2 0,2 3 0,-7-1 0,4 1 1,-7-1-1,-6 2 1,-1 1-1,-9 0 0,-1-1 0,-6 1 1,0 1-1,-1 0 0,2-1 0,-2 0 0,0 0 0,3 0 0,-2-2 0,-1 2 0,-10 1 0,17-3 0,-17 3 0,11 0-1,-11 0 0,0 0-3,14 9-19,-14-9-14,0 0 0,0 0-3,-10 0 2</inkml:trace>
  <inkml:trace contextRef="#ctx0" brushRef="#br2" timeOffset="42119.4091">1712 2877 73,'0'0'34,"0"0"0,0 0-4,-13 10-27,8 9 0,-4 4 1,-1 16 0,-4 10 0,3 14-1,-5 6 0,-1 10-1,-2-1 0,1-2-1,-1-5 1,4-10-1,4-15 0,1-10 0,3-19 1,7-17-1,11-13 1,2-17-1,0-18 0,7-12 1,2-18 0,2-7-1,1-8 0,-2-3 0,0 3 0,-2 10 0,-3 12-1,-4 17 0,0 21 0,-3 16 1,3 27-1,0 22 1,-1 27-1,7 17 0,1 16 1,7 11-2,8 5 1,2-2-1,4-5 1,7-14-1,5-16 1,4-21 0,0-21 1,1-21 1,-3-23 0,-1-17 0,-5-20-1,-7-11 1,-6-20-1,-7-7 0,-9-10 0,-6 5-1,-7 3 0,-6 8-1,-3 14 1,-3 10-4,2 21 0,-1 11-3,3 28-11,0 0-21,22 30 1,-14-7 0,14 18-1</inkml:trace>
  <inkml:trace contextRef="#ctx0" brushRef="#br2" timeOffset="42547.4335">3181 3055 88,'-34'-1'38,"-13"1"1,-4 24-1,-12 1-31,9 18-1,-9 5 0,11 10-2,4 0 0,15-1-2,11-6 1,18-7-2,14-11 0,15-13-1,13-12 0,14-13 0,6-7 0,7-11 0,-1-13 0,-4-8 1,0-4-1,-10-2 1,-6-2-1,-12 8 1,-10 5 0,-7 8 0,-11 12-1,-4 19 1,-13 12-1,-2 14 0,-5 11 0,-2 8-1,3 11 0,4-3-2,6 2-1,6-11-5,23 5-22,-4-27-9,19 1 0,0-18-2</inkml:trace>
  <inkml:trace contextRef="#ctx0" brushRef="#br2" timeOffset="43591.4933">4488 2384 70,'-5'-11'37,"-15"5"-2,-4 23 3,-12 9-34,-2 25 2,-9 12-1,-1 23 0,-1 13-2,5 16 1,4 2-1,13 0-2,14-5-1,11-17-4,21-8-3,8-28-29,23-12-1,7-31-1,19-5 0</inkml:trace>
  <inkml:trace contextRef="#ctx0" brushRef="#br2" timeOffset="43958.5142">4917 2599 92,'-21'-18'40,"-13"10"0,0 20-2,-12 8-34,-2 12-1,-2 7 0,6 4-1,6 1-1,6 2-1,13-7 0,18-3 0,16-11 0,15-4-1,12-6 1,10-1 0,4-5 1,-3 2-1,-2 0 0,-12 5 1,-12 7-1,-14 8 1,-16 6-1,-13 7 0,-13 3 0,-3 1-2,-4-3 0,0-10-3,13 0-4,-3-28-19,26-7-10,12-7 0,19-11 0,6-19 0</inkml:trace>
  <inkml:trace contextRef="#ctx0" brushRef="#br2" timeOffset="44290.5332">5294 2845 92,'-4'-19'38,"4"19"0,-37 2 1,14 17-31,-11 5-5,2 12 1,-6 2-1,9 11-1,1-2 0,9 1 0,15-3-1,7-8 0,11-8-1,10-12 1,15-12-1,0-12 1,8-14-1,1-10 0,-2-7 1,-6-3-2,-6-4 1,-13-3-1,-10 4-1,-11 2 0,-12 15 0,-5 2-2,-4 11 0,-6 3-1,11 16-4,-2-5-6,22 19-22,1-8 1,20 12 0,5-11 0</inkml:trace>
  <inkml:trace contextRef="#ctx0" brushRef="#br2" timeOffset="44688.556">5772 2921 66,'0'0'37,"-3"-15"0,-14 18 1,-20-13-13,2 19-16,-12-1-3,0 15-1,-1 4-1,5 12-1,7 3 0,8 4-1,15-1-1,11-5 0,19-8 0,14-15 0,15-17 0,11-17-1,10-18 1,2-14 0,-2-11 1,2-8-2,-7-9 2,-9-6-2,-8 4 1,-9 5-2,-9 7 2,-10 12-2,-8 14 1,-13 19 0,-7 29-1,-11 22 2,-7 23-1,-7 16 0,3 14-1,-1 9 0,11 6-2,8-11 0,16-5-2,18-21-3,25-1-6,1-35-20,29 2-5,-6-29 1,12-6 1</inkml:trace>
  <inkml:trace contextRef="#ctx0" brushRef="#br2" timeOffset="44862.566">6521 2869 107,'-15'12'37,"-15"1"3,12 25-3,-2 2-34,-4 7 0,6 1-2,7 3-1,6-1-3,7-13-4,23 2-26,-10-25-5,16 2 1,-7-23-2</inkml:trace>
  <inkml:trace contextRef="#ctx0" brushRef="#br2" timeOffset="45024.5752">6554 2658 79,'-17'-54'36,"-9"0"0,10 19-2,-3 8-21,10 13-16,9 14-8,12 6-24,8 9-1,0 0 0,13 8 0</inkml:trace>
  <inkml:trace contextRef="#ctx0" brushRef="#br2" timeOffset="45379.5955">6859 2742 108,'-7'13'40,"3"16"0,-17-10-1,6 12-33,-3 3-2,3 5-1,0 0-1,5-1-1,9-2-1,9-5 1,7-12-1,13-8 0,8-12 0,3-13 0,7-10 0,-1-6 0,-5-8 1,-1-4-1,-9 2 0,-8 1 1,-5 5-1,-4 8 1,-5 6-1,-8 20 0,0 0 0,0 0 0,-19 33-1,8-2 1,0 7-2,3-1-1,4 5-1,0-8-2,26 8-12,-11-30-20,26 4-2,0-22 1,17-2-1</inkml:trace>
  <inkml:trace contextRef="#ctx0" brushRef="#br2" timeOffset="45868.6235">7607 2734 112,'-21'27'40,"-14"-5"1,12 14-5,-3-1-33,1 0 0,7-1-2,5-4 1,8-4-2,11-9 1,7-9-1,7-12 0,6-8 0,3-9 1,4-7-1,-2-6 1,0-1 0,-3 1-1,-4-3 0,-4 10 1,-6 6 0,-5 10-1,-9 11 1,0 0-1,0 17 0,-6 3 1,2 6-1,1 0 0,3 4 0,1-7 0,12-7 0,6-3 0,6-11 0,3-8 0,7-5 1,1-6-1,-2-5 0,0-3 0,-6 0 1,-3 2-1,-5 1 1,-7 8-1,-13 14 0,10-5 0,-10 16-1,-4 7 0,-1 12-1,-3 1-2,3 12-2,-4-13-10,18 20-17,-11-24-8,13 2 1,-11-28-1</inkml:trace>
  <inkml:trace contextRef="#ctx0" brushRef="#br2" timeOffset="46197.6423">8285 1974 103,'0'0'42,"1"14"1,7-4-2,21 17-36,3-6-3,12 3 0,7 4 0,7 7 0,1 9-1,1 11-1,-5 5 0,-10 11 2,-10 7-1,-13 6 0,-15 2-1,-12-1 2,-10-3-1,-8-8 0,-6-10-1,0-8-3,1-7-4,-1-27-13,21 6-16,-2-26-6,10-2 1,14-17-3</inkml:trace>
  <inkml:trace contextRef="#ctx0" brushRef="#br2" timeOffset="46348.651">8776 2939 114,'-22'2'41,"6"8"1,-6-16-3,10 10-37,12-4-7,-24-26-24,24 26-12,-3-27 1,7 15-2,-10-9 0</inkml:trace>
  <inkml:trace contextRef="#ctx0" brushRef="#br2" timeOffset="47632.7244">1927 4227 83,'0'-46'40,"-7"6"-2,6 19 1,1 21-35,0 0 0,-9 24-1,10 21-1,-1 19 1,4 17-2,0 13 0,0 13-1,1 5 1,1-3-2,2-3-1,-2-13-4,13-4-17,-5-28-16,8-13 2,-3-25-3,13-16 1</inkml:trace>
  <inkml:trace contextRef="#ctx0" brushRef="#br2" timeOffset="47979.7442">2445 4137 99,'-51'47'39,"-20"11"1,2 20-3,-8-7-33,7 8-1,8-8 0,13-2 0,15-9-1,17-7 1,20-15-3,20-7 1,16-6 0,11-11-1,13-3 1,4-3-1,4 0 0,0 1 1,-8 5 0,-7 4 0,-7 7 0,-10 6-1,-7 5 0,-9 3-3,-2 4-1,-3-12-8,14 11-27,-12-18-2,17 0 0,1-22 0</inkml:trace>
  <inkml:trace contextRef="#ctx0" brushRef="#br2" timeOffset="48637.7819">3956 3832 64,'-21'-39'38,"-12"25"0,-14 12 0,-5 38-26,-21 15-1,6 31-5,-10 20 0,8 23-3,6 12 0,17 6-1,14-1 0,21-7-2,24-18-2,16-19-2,30-16-6,5-33-29,33-12 2,1-29-2,9-9-2</inkml:trace>
  <inkml:trace contextRef="#ctx0" brushRef="#br2" timeOffset="49148.8111">4228 4201 94,'-19'13'39,"9"22"0,-7 6-5,11 21-32,-2 15 0,5 10 0,0 5 1,3 1-1,1 0 0,1-11-1,2-12 1,0-14-2,1-15 2,1-17-2,-6-24 1,16-13 0,-3-21-3,-2-15 3,0-18-2,-1-13 1,-3-15-1,-2-12 0,-1-6 0,-4 3 0,-2 4 2,1 10-1,2 15 0,1 13 1,8 15 0,5 16 0,4 20 0,9 13-1,5 7 1,1 10 0,5 4-1,-2 5 1,-5 9-1,-5 6 2,-10 5-2,-14 6-1,-13 4 0,-14 5-1,-13 0 0,-7 0-1,-1 2-1,-3-16-4,10 12-9,0-25-22,28 1 2,10-31-2,22 18 1</inkml:trace>
  <inkml:trace contextRef="#ctx0" brushRef="#br2" timeOffset="49482.8302">4952 4395 85,'9'11'38,"-29"1"0,2 17 1,-25 6-33,6 9-1,-5 2-1,6 8-1,0-2 0,11 1 0,12-7-2,13-4 1,14-14-2,15-11 1,13-12 0,8-15 0,5-10 0,1-10-1,-9-14 1,-3-2-1,-15-4 1,-9-3-1,-11 5-1,-13 3-2,-8 8 0,-9 4-2,4 16-3,-11-7-15,28 24-16,-14-16 0,14 16-1,22-9 2</inkml:trace>
  <inkml:trace contextRef="#ctx0" brushRef="#br2" timeOffset="49699.8426">5541 3666 104,'-33'25'39,"5"31"0,-8 6-5,4 27-30,0 13-3,7 10 0,4 9-2,6-5-2,10-1-5,-4-24-25,21 1-5,-6-27-2,13-12 1</inkml:trace>
  <inkml:trace contextRef="#ctx0" brushRef="#br2" timeOffset="49883.8532">5184 4357 99,'0'0'39,"-11"2"1,35 7-1,12-5-38,19-3-1,13-1-1,12-6-3,14 5-6,-11-16-27,18 12-1,-15-15 1,-3 13-2</inkml:trace>
  <inkml:trace contextRef="#ctx0" brushRef="#br2" timeOffset="50223.8726">6087 4245 85,'-39'-13'37,"11"19"0,-21 0 3,5 17-30,-13 2-3,4 12-2,-5 13 0,5 8-2,5 3 0,10 5 0,12-4-2,16-5 1,16-10-2,16-11 1,15-15 0,10-17-1,9-14 0,8-13 1,-1-13-1,3-9 0,-7-9 1,-6-3-1,-6 2 0,-7 6 1,-11 6-1,-11 11-1,-8 14 1,-10 18-1,-12 18 0,-3 14-2,0 13-3,-2 2-2,17 15-7,-6-18-7,30 9-12,4-23-6,26-6-1,5-24 2</inkml:trace>
  <inkml:trace contextRef="#ctx0" brushRef="#br2" timeOffset="50568.8923">6831 4128 104,'-29'-1'40,"-21"2"1,5 26-2,-11 4-34,5 14-2,1 2 0,10 4-2,11 2-1,15-8 0,19-8 0,21-9 0,15-9 0,11-12 0,8-4 0,4-7 0,-4-2 0,-5-2 0,-13 6 0,-9 2 0,-18 11 0,-17 9 1,-16 10-1,-14 6 0,-10 7-1,-5-1-1,-1 8-3,1-16-8,21 12-11,-3-24-15,28-2-1,1-20-2,37-9 1</inkml:trace>
  <inkml:trace contextRef="#ctx0" brushRef="#br2" timeOffset="51147.9255">7744 4074 92,'3'-14'37,"-3"14"2,-43-2-2,0 18-30,-13 1-1,-6 13-1,-11 5-2,5 3-1,5 1 1,12 2-3,15-7 1,19-2-1,19-8 0,24-12-1,25-6 0,15-6 1,10-5 0,5 0 0,-3 2 1,-6 4-1,-13 11 0,-22 8 0,-22 12 1,-22 12-1,-18 6 0,-17 6 0,-11 0 0,-4 0 0,6-8-2,2-11-1,19-8-2,14-28-11,34 2-12,7-30-12,32-4 0,4-25 0,20 0 1</inkml:trace>
  <inkml:trace contextRef="#ctx0" brushRef="#br2" timeOffset="51327.9358">8191 4129 100,'0'0'39,"-22"37"2,-16 6-2,3 24-33,-8 7-3,7 5-1,2 2-1,10-5-1,11-7-2,13-19-3,15-5-11,4-35-19,24-11-5,-5-28 0,16-12-2</inkml:trace>
  <inkml:trace contextRef="#ctx0" brushRef="#br2" timeOffset="51471.944">8144 3767 104,'-31'8'38,"6"9"-1,12 8-9,15 15-64,12-12-3,23 8 1,7-11-2</inkml:trace>
  <inkml:trace contextRef="#ctx0" brushRef="#br2" timeOffset="51823.9641">8627 4180 93,'-20'27'41,"-1"10"1,-17-6-1,9 7-25,-4 1-13,8 4-1,3-3-1,8 2 1,13-8-2,13-2 1,12-11-1,10-12 0,9-10 0,8-13-1,6-9 1,-3-10 0,1-7 0,-5-9-1,-8 0 1,-7 1 1,-6 4-2,-10 6 2,-8 13-1,-10 10 1,-1 15-1,-17 14-1,3 11 1,-3 10-2,1 10 0,2-4-3,8 7-2,0-18-10,26 11-6,-9-28-11,23-1-5,0-21-2,14-5 2</inkml:trace>
  <inkml:trace contextRef="#ctx0" brushRef="#br2" timeOffset="52334.9934">9287 4206 96,'-15'17'39,"-16"-3"2,9 20-2,-10-8-32,9 8-4,-2-3 1,7 3-2,3-8-1,8-1 0,10-12-1,-3-13 0,25 2 0,-3-17 0,2-7 0,4-8 0,1-5 0,-1-4 0,-3-3 1,-3 3-1,-7 5 1,-2 5-1,-3 7 0,-5 7 2,-5 15-2,0 0 1,2 15-1,-4 3 0,2 6 0,2 2-1,3-2 2,3-6-2,6-6 1,8-13-1,7-10 1,3-7 2,4-11-2,3-5 1,-2-2 0,1-2 1,-8 3-2,-3 9 2,-9 5-1,-6 14-1,-12 7 1,4 21 0,-11 6-1,-4 9-1,0 8-1,1 3-1,3 4-2,1-11-5,20 10-9,-13-33-5,28 13-5,-14-34-7,21-1-6,-9-20 3,10-6 2</inkml:trace>
  <inkml:trace contextRef="#ctx0" brushRef="#br2" timeOffset="52703.0144">9939 3300 107,'0'0'42,"-7"-10"0,23 19-1,12-9-38,9 2 0,6-2 0,9 2 0,7-1-1,2 2-1,3 8 0,-6 2-1,-4 15 1,-6 9-1,-5 14 0,-5 13 0,-6 11 0,-3 9 0,-10 8 1,-6 2 0,-12-2-1,-6 1 0,-12-8 1,-5-5-1,-8-11 0,-6-9-1,1-7-1,0-13-2,8-4-7,-4-22-6,23 4-4,-9-32-4,30 17-4,-13-30-6,21 6-7,-5-9 2</inkml:trace>
  <inkml:trace contextRef="#ctx0" brushRef="#br2" timeOffset="57619.2956">1996 6076 79,'0'0'34,"-4"24"-2,-6 27-5,-15 7-23,5 21 1,-12 9 0,-1 19 1,-10 0-1,6 0 0,-2-10-2,8-10 1,7-24-1,10-15 0,9-28-1,5-20 1,28-37 0,0-13-1,2-24 1,8-15-1,3-16 1,2-10-3,-4-7 2,2 0-3,-3 7 2,-2 16-2,-6 14 2,-1 19-2,-1 23 2,-3 26-1,4 29 0,-6 27 0,2 25 1,-1 23-1,-1 14 0,0 17 1,-2 8-2,-2-2-1,3-2-4,-12-22-13,11-8-17,-11-27-2,7-13 0,-10-31-2</inkml:trace>
  <inkml:trace contextRef="#ctx0" brushRef="#br2" timeOffset="58099.3231">2043 6568 114,'-13'-8'39,"13"8"0,17-10-2,7 3-35,14-2-2,14-3 0,8-4 1,9 1-2,3-3 1,1-3 0,-6 2-1,-7 4 1,-8 0 0,-10 7 0,-13 5 1,-14 6 0,-8 11 1,-11 8 0,-5 9 0,-7 12 1,-1 5-1,0 4 1,1 1-2,7-3 1,5-5-1,12-9-1,10-16 1,12-17-1,10-18 1,10-15-1,5-14 1,5-13-1,-6-5 0,0-4-1,-9 2 2,-12 5-2,-5 13 2,-8 11-2,-7 13 1,-13 22-1,0 0 1,-8 36 1,1 6-3,-3 5-1,10 13-5,-2-13-10,33 15-14,-1-26-7,30-7-2,6-22-1</inkml:trace>
  <inkml:trace contextRef="#ctx0" brushRef="#br2" timeOffset="58579.3505">4819 5513 70,'-14'-32'36,"-9"10"1,-11 2 0,-3 18-28,-16 6-3,-3 20-1,-7 21 2,3 27-3,-3 19 1,6 24-1,3 10 0,15 9-1,9 1 1,21-2-2,16-15-3,16-17-1,24-17-4,16-37-14,30-5-19,-1-27 2,19-12-2,-4-22-1</inkml:trace>
  <inkml:trace contextRef="#ctx0" brushRef="#br2" timeOffset="59218.3871">5538 5599 68,'-15'-2'36,"-12"-1"0,2 18 3,-16-1-25,7 19-4,-14 5-1,2 19-3,-3 8 0,2 14-1,-1 6 0,10 5-2,2-1-2,12-1 2,10-7-2,13-11 1,11-14-1,14-14 1,15-16-2,11-17 2,12-12-2,-1-14-1,3-11 1,-4-7-1,-2-4 1,-10 0-2,-11 3 2,-9 6-1,-13 5 2,-5 10-2,-10 15 1,0 0 0,-12 22 0,0 3-1,0 11 0,0 2 0,8 5-2,2-4-2,11-1-3,0-20-11,28 3-14,-4-24-6,14-1 0,-1-20-1</inkml:trace>
  <inkml:trace contextRef="#ctx0" brushRef="#br2" timeOffset="59549.406">6190 6067 95,'-11'-18'39,"-2"21"0,-15 2 0,-1 19-33,-4 8 0,4 12-1,-4 5-1,5 9 1,9-3-3,9-1 1,6-7-1,18-12 0,6-10-2,12-12 2,8-17-2,4-11-1,-1-11 1,1-8-2,-3-9 2,-9-5-2,-7-2 2,-8-1-3,-11 4 2,-9 7-2,-4 9-1,-8 8 0,-1 16-3,-7-5-10,17 29-9,-9-11-12,19 10-1,-4-16 1,25 14 1</inkml:trace>
  <inkml:trace contextRef="#ctx0" brushRef="#br2" timeOffset="59786.4196">6759 5479 92,'-30'23'40,"6"23"2,-14 9-1,11 17-35,-2 12-1,7 12-1,3-2-1,9-2-3,11-3-2,7-12-3,22-2-12,-1-26-18,29-5-4,-2-26 0,17-4 0</inkml:trace>
  <inkml:trace contextRef="#ctx0" brushRef="#br2" timeOffset="60172.4416">7256 6021 101,'-21'-4'40,"-21"11"2,4 20-2,-5 5-33,-4 8-2,2 4 0,11 3-2,6-3-1,12-5-1,21-13 0,17-10 0,15-16-1,14-16 1,11-13-1,7-13 1,4-13 0,-3-10-1,-1-8-1,-8-3 2,-8-6-3,-11 1 1,-8 9 0,-11 10 0,-13 16-1,-8 15 1,-2 31 1,-25 0-1,3 32 4,-8 15-2,2 17 0,-1 6-1,8 5-1,5-1-2,11-7-3,5-20-12,27 4-5,-11-31-7,29-7-11,-5-22-1,12-8 2,-8-21 2</inkml:trace>
  <inkml:trace contextRef="#ctx0" brushRef="#br2" timeOffset="60487.4596">7870 5174 95,'-9'-11'39,"13"21"2,-4-10-1,19 31-36,9-5 0,10 10 0,1 7-1,9 9 0,0 11-1,0 8 1,-6 9 0,-11 7 0,-11 5 0,-14 4-1,-15-4 1,-9-3-2,-12-8 1,-16-8-2,4-9-3,-9-12-2,19-4-12,-13-29-6,27 4-8,-6-26-11,24 3-1,-1-35 0,13-2 1</inkml:trace>
  <inkml:trace contextRef="#ctx0" brushRef="#br2" timeOffset="65173.7277">1947 7756 93,'7'-24'38,"-6"-10"1,5 15-1,-7-2-33,1 21 0,0 0-1,8 16 1,-9 27-2,-2 17-1,-2 12-1,-1 14 0,0 8-2,1 3-1,2-2-1,2-11-3,10-9-3,-4-25-27,19-10-3,-2-24 1,9-14-1</inkml:trace>
  <inkml:trace contextRef="#ctx0" brushRef="#br2" timeOffset="65391.7402">1974 7674 102,'1'-15'37,"2"-1"1,16 11-2,-1 0-35,16-2-1,9 1 1,11-2-2,8 1 0,4-5-6,14 11-26,-11-7-4,-3 12 1,-13-1-1</inkml:trace>
  <inkml:trace contextRef="#ctx0" brushRef="#br2" timeOffset="65586.7513">2067 8022 78,'-30'22'38,"16"-3"-2,14-19 2,25 1-20,16-17-17,16-10 0,14 2-4,5-13-11,15 13-21,-9-7 0,1 10-2,-9 2-1</inkml:trace>
  <inkml:trace contextRef="#ctx0" brushRef="#br2" timeOffset="65932.7711">2588 8147 95,'-12'15'39,"18"-2"-1,8-16-1,23-9-35,7-4 0,14-5 0,7-6 0,3 0 1,-3-10-1,-6 6 0,-13-4 0,-12 5 0,-21 5-1,-20 5 1,-20 6-1,-14 7 1,-15 11-1,-7 14 1,-6 9-1,3 10 0,2 9 1,11 6-1,12 3-1,18 0 0,20-6 0,20-15-2,27-9-3,16-24-13,35 0-20,5-21-3,15 2 1,-2-13-2</inkml:trace>
  <inkml:trace contextRef="#ctx0" brushRef="#br2" timeOffset="66481.8025">4575 6996 89,'-39'-2'36,"-4"24"1,-17 15 1,7 28-32,-13 18 0,9 22 0,0 7-2,10 13-1,8-2-1,17-4-1,17-7-2,20-18 0,19-12-3,21-24-3,26-10-30,5-26-2,17-6 0,-3-21 0</inkml:trace>
  <inkml:trace contextRef="#ctx0" brushRef="#br2" timeOffset="66728.8166">5121 7400 95,'-12'-23'39,"12"23"0,-20-7-1,10 29-32,-5 9-2,2 17 1,0 6-3,-2 13 0,-1 4-1,5 2 0,4-1-1,3-7-2,16-15-2,1-16-4,23-4-26,-5-27-7,19-5 3,-4-24-3</inkml:trace>
  <inkml:trace contextRef="#ctx0" brushRef="#br2" timeOffset="67133.8398">5552 7598 91,'-5'37'38,"-6"-7"0,4 10 1,-9 1-33,7 3-2,-3-3 0,2 2-1,-1-5-1,3-3-2,0-6 1,4-7-1,4-7 1,0-15-1,11-11 0,1-9 1,3-10-1,4-4 2,-4-8-1,1-3 0,-1-7 0,-2 7 0,-1 2 0,-3 7-1,0 6 1,3 5-1,0 9 0,9 8 0,6 7-1,3 1-2,11 6-2,1-7-3,18 13-16,-10-15-15,19 9 0,-12-12-1,4 9 2</inkml:trace>
  <inkml:trace contextRef="#ctx0" brushRef="#br2" timeOffset="67734.8742">6198 7602 99,'-29'17'39,"-9"-6"1,6 16 0,-8-3-34,7 11-1,-1-1 0,10 7-2,4 0-1,7 2 0,13-5-1,11-6-1,10-8 0,11-10-1,6-10 1,9-11-1,0-9 0,2-13 0,-4-6 0,-6-5 0,-5-4 1,-10-2-1,-8 3 0,-5 2 0,-6 6 2,-1 2-1,-2 6 0,4 6 1,4 4 0,3 7 0,6 4 0,4 3 1,4 0-1,3 7 1,-2 1-1,1 6 0,-2 4 0,-5 4 0,-6 7 0,-8 4-1,-8 7 1,-8 1-1,-5 1 0,-5-3 0,0-3 0,2-4-1,3-11 1,13-18 0,0 0 0,10-17 0,17-14 0,2-6 1,9-9-1,2-3 1,6 5-1,-3 1 0,-4 9 1,-3 14-1,-4 12 0,-4 15 0,-8 10 0,-5 10-1,-1 8-2,-1 0-1,2 8-5,-6-16-11,19 9-4,-13-26-9,21 3-8,-7-19-1,14-3 3</inkml:trace>
  <inkml:trace contextRef="#ctx0" brushRef="#br2" timeOffset="68051.8923">7320 6889 104,'17'9'41,"12"4"1,1-9-2,11 10-36,7 1 1,10 11-1,-1 5-1,-5 16-2,-4 10 1,-16 12-1,-8 10 0,-14 11 0,-17 7-1,-13 0 0,-10 0 0,-7-6 0,-1-10-1,-1-12-3,10-11-3,-3-32-15,28 5-10,4-31-11,11-10 2,6-21-2</inkml:trace>
  <inkml:trace contextRef="#ctx0" brushRef="#br2" timeOffset="72706.1585">1913 9254 60,'2'-24'34,"2"9"0,-2-4 1,-2 19-24,0 0-2,11 4-1,-13 12-2,-1 16-1,-5 7-2,4 16-1,-6 9-1,1 11 1,3 6-2,-2 3 1,2-2 0,3-6 0,0-11-1,6-12 1,-3-15 0,4-11 0,-4-27 1,0 0-1,11-34 1,-3-8-1,-1-12 1,5-12-1,-1-12 0,2-10-1,4-7 0,-1 0 1,8 4-1,-1 8 0,-5 10 1,5 12 0,-1 14-1,0 19 1,1 19 0,-1 22 0,1 20-1,-1 17 1,2 13 0,4 16 0,0 8-1,1 7 0,-2 6-2,0-6-1,1-1-2,-5-17-4,8 0-13,-21-25-15,7-6 0,-16-25-1,3-7 2</inkml:trace>
  <inkml:trace contextRef="#ctx0" brushRef="#br2" timeOffset="72879.1684">2087 9691 100,'-30'-28'36,"18"18"0,5-7-1,7 17-33,34-14-2,3 6-2,18 3-4,2-12-13,26 10-17,-4-7 1,12 4-2,-3-5 2</inkml:trace>
  <inkml:trace contextRef="#ctx0" brushRef="#br2" timeOffset="73378.197">3104 9362 92,'-32'-12'37,"-2"13"1,-10-1 1,4 9-27,-8 12-7,5 15-1,-1 5 1,9 11-2,7-1 0,9 4-1,9-5-1,15-5 0,9-14 0,12-12-1,11-16 0,9-14 0,7-9 1,2-14-1,-1-9 0,-3-4 0,-2-1 0,-7-1-1,-9 3 1,-8 7 0,-7 8-1,-3 7 1,-9 13-1,-6 11 1,5 23-1,-8 19 1,6 19 0,-2 23 0,-1 16 0,4 19 0,0 7-1,-4 4 1,-1-1-1,-3-6 1,-7-15-1,-7-11 1,-7-20-1,-10-15 2,-8-15-1,-7-19-1,-8-12 1,-2-18-2,1-10-1,-3-25-4,11-4-10,-7-30-14,22 5-7,3-17-3,25 3 2</inkml:trace>
  <inkml:trace contextRef="#ctx0" brushRef="#br2" timeOffset="73960.2302">4994 8338 71,'-36'-9'37,"-3"16"0,-17 9 1,1 18-27,-13 16-5,-4 27 0,-3 14 1,3 24-3,5 9 1,13 9-1,17-3 0,18 0-2,23-11-2,18-15-2,30-14-1,18-28-6,34-7-28,-3-28-1,18-9 0,-3-22-2</inkml:trace>
  <inkml:trace contextRef="#ctx0" brushRef="#br2" timeOffset="74463.259">5685 8592 78,'-29'-8'38,"-1"14"0,-24 4 2,0 24-31,-18 0 0,2 18-3,-2-1 1,7 4-4,12-2 1,12-1-2,24-13-2,22-9 0,20-11 0,24-9-1,13-4 1,12-1 0,4-3 0,-2 1 0,-8 7 0,-8 11 0,-21 9 0,-18 12 1,-22 8-1,-15 6 1,-13 3 0,-9 0 0,-4-5-2,4-13-1,8-8-3,5-21-4,31 1-17,-1-31-13,29-4 0,-1-20-2,21 2 2</inkml:trace>
  <inkml:trace contextRef="#ctx0" brushRef="#br2" timeOffset="74659.2702">6042 8993 93,'-4'13'38,"3"24"1,-14 1-1,4 14-33,-4 6-2,3 4 1,2-3 0,4-2-2,5-4-3,2-18-3,17-2-16,-4-31-18,14-12 0,-5-21-1,12-10-2</inkml:trace>
  <inkml:trace contextRef="#ctx0" brushRef="#br2" timeOffset="74794.278">6025 8540 94,'-31'-32'36,"5"8"-4,8-3-22,10 16-45,16-8-2,18 3-1</inkml:trace>
  <inkml:trace contextRef="#ctx0" brushRef="#br2" timeOffset="75031.2915">6502 8261 97,'-19'28'39,"9"19"2,-9 0-4,9 19-31,-1 11-1,8 13-2,-2 9 0,4 5-1,0 4-1,1-5-4,5 0-1,-4-20-11,19 1-23,-10-19 0,11-12-2,-2-23 0</inkml:trace>
  <inkml:trace contextRef="#ctx0" brushRef="#br2" timeOffset="75365.3106">6979 8765 77,'1'-13'41,"-4"32"-2,-11 3 2,7 24-17,-7-5-20,7 14 0,-1 0-1,3 7-1,5-1 0,4-3-1,4-6 0,6-6-1,2-13 1,4-7-1,5-15 0,2-14 0,1-13 0,-2-12 0,2-8 1,-6-9-1,-2-9-1,-5-4-1,1 2-3,-3-5-3,11 17-15,-15-10-17,10 18 1,-7-4-2,7 19 1</inkml:trace>
  <inkml:trace contextRef="#ctx0" brushRef="#br2" timeOffset="76011.3476">7483 9000 97,'0'13'39,"14"5"1,0-14-1,15-12-36,2 2 0,7-2 0,2-5-1,-1-2-1,-4-4-1,-3-1 0,-11 1 0,-7-3 0,-11 1 1,-8 2-1,-13 2 0,-7 4 0,-4 4 0,-5 7 1,-5 9 0,4 8 0,-2 9 0,5 11 0,4 7 1,8 10-1,11-1 1,9-2-1,13-2 0,14-8 0,14-14-1,10-9 1,9-15 0,3-9-1,4-10 1,-2-7-1,-7-5 1,-10 0-1,-7 0 0,-11 5 1,-8 8-2,-13 6 1,-9 11-1,0 15 1,-11 8-1,-2 11 1,-3 7-1,-1 4 0,4 1 1,3-4 0,2-6 0,8-8 0,8-13 1,-8-15-1,22-14 1,-4-9 0,0-13 0,0-7-1,1-6 1,2-4-1,3-3 0,0 3 0,-1 5-1,1 1-1,4 12-3,-8-9-11,17 24-9,-25-16-10,14 17-6,-11-9-1,6 2 0</inkml:trace>
  <inkml:trace contextRef="#ctx0" brushRef="#br2" timeOffset="76327.3656">8463 8146 98,'23'21'40,"0"-5"1,14 11-2,2-4-34,8 13 0,2 5-2,3 8 0,-5 9-2,-4 11 1,-8 8 1,-11 11-1,-13 8 0,-16 5 0,-16 1 0,-7 3-1,-7-12 1,-5-10-2,1-8-3,1-27-11,24 0-10,-10-40-10,24-8-8,5-29-1,14-10-1</inkml:trace>
  <inkml:trace contextRef="#ctx0" brushRef="#br2" timeOffset="83317.7655">2011 10956 70,'4'-24'36,"-4"24"1,0-20 0,0 20-31,0 0-2,7 14 0,-7 10-1,4 19-2,-2 12 1,-2 21-2,-1 12 1,0 11 0,-2 8-1,1 3-2,-1-6 2,-1-7-2,6-10-3,-3-23-6,15-4-25,-6-26-2,7-8 1,-15-26 0</inkml:trace>
  <inkml:trace contextRef="#ctx0" brushRef="#br2" timeOffset="83512.7766">2012 11650 80,'1'-15'39,"-1"-4"-1,15 9-3,-1-3-31,10-1-2,6-4 0,5 0-2,8-2-1,4-8-5,15 7-29,-10-15-1,8 5-1,-6-14-1</inkml:trace>
  <inkml:trace contextRef="#ctx0" brushRef="#br2" timeOffset="83722.7886">2629 10810 92,'-14'45'37,"-7"11"-2,6 22-1,-4 14-32,3 9-2,2 5 1,3-1-2,11 0-2,5-16-9,17-4-24,0-24-1,20-9-1,-3-26 1</inkml:trace>
  <inkml:trace contextRef="#ctx0" brushRef="#br2" timeOffset="84198.8159">3090 11369 56,'-18'-9'38,"-18"-1"0,6 23 1,-13-1-16,7 16-16,-3 8-1,10 7 0,3 0-3,11 3 1,9-7-2,11-7 0,12-13-1,11-9 0,10-17-1,7-9 0,8-17 0,2-6-1,-1-7 1,-5-1-1,-5 2 1,-10 7 0,-7 5 0,-10 12-1,-17 21 1,0 0 0,1 30-1,-9 17 2,-2 19-1,-2 13-1,0 18 1,0 13 0,1 5 0,-1 2 0,-2-3 0,-3-7-1,-3-12 1,-5-11 1,-5-15-1,-5-16-1,-2-14 0,-4-17-2,1-13 0,-2-17-3,10-3-9,-7-31-20,21 2-2,-6-22-4,16-1 2</inkml:trace>
  <inkml:trace contextRef="#ctx0" brushRef="#br2" timeOffset="84705.8449">4389 10522 78,'-66'52'38,"3"24"0,-9 7 0,13 20-28,1 12-7,17 11 0,12-2-1,17-5-1,19-15-1,17-18-3,29-18-4,3-33-30,30-14 0,4-26-1,18-14-2</inkml:trace>
  <inkml:trace contextRef="#ctx0" brushRef="#br2" timeOffset="85317.8799">4800 10808 99,'-16'19'40,"-12"5"-1,8 19-3,0 6-33,-7 11-3,-2 8 2,3 8-1,-4 3 0,7 0-1,6-8 1,3-7 0,5-12-1,4-13 1,10-19-1,-5-20 0,22-16 0,-3-15 0,4-18 0,0-7 0,2-10 0,-2-8 0,0-3 1,-3 2 1,-1 9-1,-9 6 1,-1 13-1,-2 8 1,0 15-1,0 13 1,-7 11-1,19 21-1,-8 4-1,4 5-1,4 2 2,5-2-2,10-7 1,7-8-1,3-11 3,11-14-2,-3-10 2,5-6 2,-3-8-2,-4 3 2,-11 0-2,-6 4 2,-11 7-3,-12 13 2,-10 7-2,-2 22-1,-6 4 1,-4 15-2,-2 6 0,0 8 0,2 10-1,6-3-1,4 2-1,4-9-2,11 3-5,-5-25-11,21 4-16,-10-16 0,16-8 0,-9-15 1</inkml:trace>
  <inkml:trace contextRef="#ctx0" brushRef="#br2" timeOffset="85788.9068">5553 11213 86,'5'15'38,"-5"-15"1,11 23 0,1-20-34,11 0-1,4-9 0,7-1-1,4-9 0,3-1-1,-1-8-1,0-1 0,-9-2 0,-7 1 0,-11 1-1,-9 5 0,-11 3 0,-12 8 1,-6 8-1,-11 6 0,-2 10 0,-5 10 1,4 5 0,5 10 0,5 3-1,11 0 1,13-2-1,11-5 1,17-7-1,9-9-2,16-8-1,4-14-1,14-5-2,-5-16-5,15 12-9,-21-19-17,8 8-1,-17-9-1,-2 11 2</inkml:trace>
  <inkml:trace contextRef="#ctx0" brushRef="#br2" timeOffset="86051.9219">6226 11151 82,'-5'21'36,"-13"2"0,12 9 0,-8-1-30,5 6-1,4-2-2,5-1 0,0-10 0,5-2-1,-5-22 0,19 4 0,-6-20 1,2-9-1,3-10 0,-3-8 0,0-5-1,-1-8 1,1 2 0,-1 0 0,4 4 0,1 5 0,1 6-2,5 8 0,2 9-5,-3 0-10,14 23-18,-10-3-10,10 17 2,-10-6-1</inkml:trace>
  <inkml:trace contextRef="#ctx0" brushRef="#br2" timeOffset="86452.9448">7024 10950 81,'-18'-3'40,"4"6"1,-14 0 0,4 5-33,-10 3-3,2 10 0,-3 3-2,-2 8-1,8 7 0,6 0-2,8-1 2,7 1-2,12-4 0,5-9-2,20-4 0,8-15-4,17 2-8,-8-25-19,18 2-7,-9-15 1,8 3-1</inkml:trace>
  <inkml:trace contextRef="#ctx0" brushRef="#br2" timeOffset="86809.9652">7284 10975 87,'-22'16'40,"4"16"0,-6-3 1,5 11-35,2-1-2,8 3 0,7-6-1,8-5 0,12-13-2,5-7 0,7-14 0,7-11-1,0-9 0,3-5 0,-2-6 0,-3-2 0,-9 2 0,-3 4 0,-5 4 0,-7 7 0,-11 19 0,0 0 0,0 0 0,-17 19 1,9 7-1,0 1-1,6 5 0,0-2 0,12-3-3,2-5 0,13-8-3,0-16-8,21 6-12,-11-20-12,15-1 0,-12-10 1,7 5 0</inkml:trace>
  <inkml:trace contextRef="#ctx0" brushRef="#br2" timeOffset="87072.9803">7859 11044 81,'-10'22'38,"5"2"0,-6 0 1,12 8-32,-10-2-3,4 3 0,4-8-2,2 1 1,-1-8-1,7-6 0,-7-12 0,16-10-1,-5-8 0,1-5 0,-2-10 0,1-4 0,2-3 0,-3-3-1,5 1 1,3 1 0,3 6-1,3 2-1,4 10-4,-5-7-11,22 21-18,-12-1-4,9 11-1,-2-4-2</inkml:trace>
  <inkml:trace contextRef="#ctx0" brushRef="#br2" timeOffset="87674.0146">8623 10893 88,'0'0'39,"-13"1"1,8 17 1,-10-5-33,5 12-4,0 0 0,3 4-2,3-2 2,4-4-3,9-6 0,8-9-1,9-6 0,4-7 1,5-10-1,0-3 2,3-4-2,-4-5 2,-2-1-3,-6 0 2,-3 3-1,-7 2 1,-3 7-2,-4 2 0,-9 14 0,0 0 1,0 0-1,5 27 1,-9 3 0,-2 8-2,-2 13 2,-1 16-1,-4 9 1,1 12-2,-6 12 1,0 5 2,-6-1-2,-3-1 1,-5-6 0,-2-7 0,-3-19 1,-3-16-1,-4-17 0,0-18-2,1-9 1,3-23-2,8-2-7,-2-29-13,23-1-13,-7-20-4,18-4-1,1-18 1</inkml:trace>
  <inkml:trace contextRef="#ctx0" brushRef="#br2" timeOffset="88042.0357">9092 10102 98,'39'12'39,"14"12"1,-5 4-2,7 15-32,1 12-3,2 18 2,-13 13-3,-3 13 2,-12 6-3,-10 5 0,-12 1 0,-13-4 0,-13-9-1,-6-9 0,-10-18 0,-3-9-1,6-12-1,-4-18-2,15-2-16,-9-30-13,29 0-9,-16-30 0,23-2-2</inkml:trace>
  <inkml:trace contextRef="#ctx0" brushRef="#br2" timeOffset="91938.2585">1986 12753 69,'0'0'38,"10"16"-1,-7 3 0,-6 2-34,3 18 0,0 10-2,3 8 2,-2 11-2,2 9 0,-1 1-1,3 4 1,-5-5-1,2-4 1,0-11 0,-2-9-1,0-11 1,4-9 0,-6-12 0,5-10 0,-3-11 0,-5-16 0,5-10 0,0-12-1,-1-10 1,-2-13-1,4-14 1,-1-10-1,3-7 1,5-3-1,4 1 1,1 4-1,6 8 0,4 9-1,4 17 1,-1 13 0,5 21 0,-1 12 0,1 14 0,-1 14 0,-2 10 1,-5 9 0,-5 11-1,-7 2 1,-8 7-1,-10-3 0,-10 0 0,-6-7 1,-7-3-3,-3-10 0,0-9-3,-3-19-10,15 2-22,-3-17-1,15-4-1,-2-13-1</inkml:trace>
  <inkml:trace contextRef="#ctx0" brushRef="#br2" timeOffset="92614.2972">2578 12467 63,'0'0'37,"0"0"-3,3 32 2,-3 9-31,0 8-1,5 13 0,-1 12-1,7 9-1,-1 2 0,1 5 1,3-3-2,-2-4 1,1-9-1,-3-9 0,-1-10 0,-1-12 0,-2-12 0,-1-9 0,-3-11 0,-2-11 0,0 0 0,5-23 0,-4-2-1,1-4 0,3-10 1,-1-1-1,7-5 1,4 6-1,1 3 1,3 8-1,4 10 0,-2 10 1,2 13-2,-3 12 1,-3 8-1,-4 9 1,-6 4 0,-5 7 0,-7-1-1,-6 2 1,-12-1 1,-4-3-1,-9-5 0,-2-8-2,-5-8 0,0-17-4,11-1-13,-5-28-19,21-4 0,3-26-4,24-3 3</inkml:trace>
  <inkml:trace contextRef="#ctx0" brushRef="#br2" timeOffset="93149.3278">4407 12204 68,'-54'45'37,"6"25"0,-8 10 0,7 28-30,3 6-2,11 10-1,8 0-2,17 0 0,13-11-2,14-18-1,20-11-3,12-35-9,29-11-26,4-28 1,20-13-2,-3-23 0</inkml:trace>
  <inkml:trace contextRef="#ctx0" brushRef="#br2" timeOffset="93533.3498">5027 12349 82,'0'0'40,"-11"-3"-1,11 3 0,-15 27-36,8-1-1,4 9 0,-1 6 1,-6 8-2,1 6 1,2 4 0,-4 1 0,-1 4 0,-1-3 0,2-3 0,0-3 0,3-7-1,3-7 0,4-8 0,6-6-1,7-9 1,4-4-1,6-6 0,4-3 0,6-1 0,2-1 0,3-4-2,10 4-2,-5-5-3,17 13-16,-22-14-17,18 6 1,-11-10-4,12 4 3</inkml:trace>
  <inkml:trace contextRef="#ctx0" brushRef="#br2" timeOffset="93937.3729">5641 12763 80,'-8'22'41,"-6"-7"-1,19 7 1,-6-8-37,21-7 0,7-11-1,15-6-1,5-8 0,9-5-1,-1-3 0,-1-8-1,-2 1 0,-13 1 0,-7 2 1,-14 3-2,-14 6 1,-15 8 0,-12 6 0,-11 7 1,-4 11-1,-9 12 1,-5 10-1,1 9 1,5 6 0,7 5 0,12-3-1,10 2 1,19-9-1,11-6-1,22-12-2,13-10-1,23-3-5,0-25-11,24 12-14,-13-23-6,12 2-1,-12-15 1</inkml:trace>
  <inkml:trace contextRef="#ctx0" brushRef="#br2" timeOffset="94282.3926">6499 12598 83,'-20'-10'41,"-15"-1"-1,4 16 1,-10 3-36,5 12-1,-3 10-1,3 11 1,2 3-2,10 4 0,8 0-1,9-2 0,15-8 0,10-10-1,11-16 0,10-11 0,8-14 0,3-14 0,-1-9 0,-1-9 0,-6-3 0,-5-2 0,-8 3 0,-9 7 0,-6 6 0,-9 13 0,-5 21 0,0 0 0,-11 14-1,-3 16 0,6 7-2,1 2-3,8 16-9,-6-25-7,28 16-12,-4-23-6,29 1-2,2-21 2</inkml:trace>
  <inkml:trace contextRef="#ctx0" brushRef="#br2" timeOffset="94800.4222">7529 12492 67,'-23'-14'40,"3"6"-1,-6-6 2,3 9-34,-6 3-2,0 15 0,-10 8 0,1 17-2,-3 8 1,3 13-2,3 5 1,3 7-2,9-9 1,14-4 0,14-15-1,13-15 0,14-22 0,16-25-1,15-19 1,11-22-1,9-15 0,3-14 1,-4-12 0,-7-6-1,-9-3 0,-11 5 1,-17 5-1,-9 9 0,-19 18 0,-10 18-1,-9 25 1,-6 29 0,-8 30-1,-6 30 1,-3 24 0,-1 20-1,4 8-2,6 6-3,17 1-4,-5-24-10,31 5-8,-5-39-8,30-12-4,-5-27-2,16-14 2</inkml:trace>
  <inkml:trace contextRef="#ctx0" brushRef="#br2" timeOffset="95136.4415">8076 11699 90,'15'35'40,"-1"-1"1,18 9 0,-5-4-35,13 6-5,1 7 3,7 4-4,-7 5 3,2 8-1,-3 9-1,-13 2 0,-8 8-1,-12 4 1,-17 2-1,-9-1 0,-11-4 1,-11-7-2,0-10 0,-3-9-1,10-9-6,-5-32-14,29 3-11,0-28-9,20-4-1,5-19 1</inkml:trace>
  <inkml:trace contextRef="#ctx0" brushRef="#br2" timeOffset="95304.4511">8500 12927 101,'-7'22'44,"-11"-12"0,8 2-1,10-12-43,0 0-1,-8-19-5,-1-6-13,21 24-12,-21-20-12,9 9 0,-15-4-1</inkml:trace>
  <inkml:trace contextRef="#ctx0" brushRef="#br2" timeOffset="100431.7443">2495 14110 47,'-9'-13'38,"-16"-4"-2,-6 13 1,-16 1-31,1 15 1,-14 5-1,2 17 0,-8 10-2,5 17-1,-2 10 0,11 6-1,5-1 1,13 0-1,11-5-2,17-7 1,12-10-2,20-13-1,16-14-1,13-11-2,14-6-1,10-18-6,18 4-26,-8-19 0,10 4 2,-18-14-1</inkml:trace>
  <inkml:trace contextRef="#ctx0" brushRef="#br2" timeOffset="100829.7671">2784 14405 57,'-8'-17'38,"8"17"-1,0 0-1,-15 3-29,7 13-3,5 16 1,-5 3 0,0 13-1,1 1-2,1 5 1,3-2-2,7-8-1,3-12 0,13-11 1,4-19-1,9-14 0,6-17 2,7-9-2,-1-11 2,2-1-1,-8-5 1,-3 9-2,-8 5 0,-10 13 0,-6 13 1,-12 15-1,1 13 0,-3 13 0,-8 15 0,5 3-2,1 5-3,3-5-2,22 10-24,-4-25-9,20-1-2,1-19-1</inkml:trace>
  <inkml:trace contextRef="#ctx0" brushRef="#br2" timeOffset="101347.7967">4858 13609 63,'-58'20'39,"-15"8"-2,5 22 1,-12 10-33,13 22-2,1 13 1,10 16-2,12 5 0,20 4 0,11-5-3,18-5 1,18-12-3,17-19-2,30-9-14,4-31-20,26-12-1,-4-22-2,14-8 2</inkml:trace>
  <inkml:trace contextRef="#ctx0" brushRef="#br2" timeOffset="101782.8216">5703 13796 64,'-32'-14'39,"-1"14"0,-16 3 1,1 17-34,-8 13 0,6 18-1,-7 8-1,4 18-1,3 2 0,10 6-2,9-3 0,12-6-1,12-6 0,17-16 0,18-13-1,14-16-1,18-9-1,8-17-2,17-9-2,-1-16-4,23 6-21,-14-20-8,5 6 1,-18-11 1</inkml:trace>
  <inkml:trace contextRef="#ctx0" brushRef="#br2" timeOffset="102113.8405">6108 14187 69,'-23'12'40,"-13"-7"0,9 17 0,3-2-35,-3 9 0,1 4-1,9 6-1,2 1 0,11 2-1,8-1 0,7-7-1,12-4-1,8-9 1,7-11-1,6-10 0,4-10 0,-1-12 0,-1-9 0,-6-4 0,-7-7 0,-10-3 0,-12 0 0,-11 2 0,-10 9-1,-10 2 0,-9 10-1,-3 6 0,1 8-1,-3 5-1,13 9-2,0-11-10,33 19-16,-12-14-7,36 3-1,-6-10 1</inkml:trace>
  <inkml:trace contextRef="#ctx0" brushRef="#br2" timeOffset="102707.8745">6567 14168 71,'-8'17'42,"3"11"-2,-10-5 0,2 9-36,3 1-2,6 12 2,-3-2-2,6 3 0,0 1-1,3-4 0,3-5 0,-2-9 0,2-6 0,-5-23-1,15 6 1,-8-20-1,5-14 0,-3-9 0,1-9 0,3-10 0,-3-4 0,1-1-1,4 3 1,0 1 0,1 8 0,2 6 0,4 6 0,1 11 1,5 3 0,-2 9 0,8 2-1,-2 9 1,1 3-1,-4 5-1,1 7 1,-5 2-1,-11 9 0,-6 5 0,-12 4 1,-10 3-1,-9 3 1,-8-1 0,-7 0 1,-3-4-1,2-5 0,1-6 1,6-5-1,3-6 0,6-1 0,3 0 1,5 2-1,1 6 0,1 10 0,-2 9 0,-5 12-1,1 15 1,-6 12-1,0 7-1,-4 5 1,0 1-2,8-1-2,-2-18-5,18 3-13,-4-36-12,18-6-5,5-31-2,17-12 0</inkml:trace>
  <inkml:trace contextRef="#ctx0" brushRef="#br2" timeOffset="103487.9191">7261 14266 60,'0'0'40,"0"0"-2,0 0 1,-9 20-34,-2 9-1,-7 5 1,1 13-2,-3 2 0,0 8 0,0 1-1,0 2 0,6-7-2,2-8 0,6-7 0,2-13-1,7-12 0,-3-13 1,15-11 1,-1-12-1,-3-12 2,3-6 0,-4-7-1,1-9 1,-6-2-1,0 1-1,-5 0 0,1 3 0,-2 6 0,8 8 0,-1 5 0,8 8 0,6 7 0,4 9 0,4 5 1,8 5-1,1 3 0,-4 3 0,1 3 0,-2 5 0,-11 4 0,-5 5 0,-13 3 0,-8 5 1,-11-2-2,-8 7 2,-8-4-1,-2 1 0,-8 4-1,4-3 1,-1 4 0,5 1 0,4 3 0,-2 8-1,7 6 0,-2 6 0,2 8 0,-1 6-1,-5 9 1,0 0 0,-2 0-3,1-9-1,10 3-11,-8-29-9,27-1-9,-4-26-8,19-15 1</inkml:trace>
  <inkml:trace contextRef="#ctx0" brushRef="#br2" timeOffset="104302.9658">7681 14414 62,'27'22'41,"-12"-23"-1,14 2 0,-4-12-35,10-3-1,-1-13 0,5 1-2,-2-6 1,-3-2-2,-8 2 1,-6 1-1,-14 3-1,-9 4 1,-13 9-1,-12 6 1,-10 9-1,-6 9 1,-8 12-1,-2 10 1,1 7 0,8 9 1,8 4-1,8 0 0,18-4 0,18-5 0,17-12-1,20-11 0,20-16 0,12-12 0,18-15 0,10-10 0,10-8 0,-4-3-1,-2-1 0,-9-2 0,-15 14-1,-15 4 1,-20 13-1,-20 13 1,-17 14 1,-16 12 0,-15 14 0,-4 8 1,-5 6 0,2 1 0,0 0 0,10-5 0,5-8 0,9-9 0,6-12 0,7-12 0,7-15 0,5-11 0,-1-13 0,3-5 0,0-9 0,-6-4-1,0-2 1,-2 1-1,-3 3 1,-2 7-2,3 5 1,-3 7-1,8 7-2,3 2-3,13 14-11,-10-13-6,26 20-10,-14-13-7,20 4-3,-6-11 2</inkml:trace>
  <inkml:trace contextRef="#ctx0" brushRef="#br2" timeOffset="104636.9849">9338 13272 79,'10'21'42,"18"14"-1,4-6 2,11 11-38,5 1-2,8 9 1,0 6-1,-4 8-1,-7 9 0,-10 10-1,-13 5-1,-16 7 1,-18 11-1,-16 2 0,-16-1 0,-9-3 0,-8-7-1,1-12 0,5-10-3,9-26-6,26-5-13,-4-39-12,24-5-6,21-30-3,12-10 1</inkml:trace>
  <inkml:trace contextRef="#ctx0" brushRef="#br3" timeOffset="172760.8813">18954 355 67,'0'0'38,"0"0"0,-12-49 0,12 49-32,0 0-2,-59 17-1,59-17 1,-58 58-1,58-58 1,-71 92-1,24-2-1,-22 49-1,16 16-1,14 4-3,23-16-3,40-28-31,16-29-2,25-33 1,6-36-2</inkml:trace>
  <inkml:trace contextRef="#ctx0" brushRef="#br3" timeOffset="173119.9019">19287 736 60,'4'-88'41,"-4"88"0,1-69 0,-1 69-16,0 0-24,0 0 1,0 0 1,0 0-3,0 0 1,0 0 2,0 0-1,-54 109 1,20-9-2,-1 13 1,-8-2-1,8-4 2,-1-16-2,14-16 0,15-24-2,21-24 1,18-21 0,12-19-1,11-10-1,-55 23-1,66-37-2,-66 37-5,95-44-16,-95 44-14,94-54 1,-44 31-1,2-1 1</inkml:trace>
  <inkml:trace contextRef="#ctx0" brushRef="#br3" timeOffset="173533.9255">19921 980 79,'0'0'40,"0"0"-1,0 0 1,0 0-29,0 0-5,0 0 0,-52-18-1,12 35-2,-25 12-1,7 17 0,-2-6-2,17 8 2,12-5-2,26-3 0,19-18 0,29-17 1,-43-5 0,58-10 0,-58 10 0,69-30 0,-69 30 1,75-38-1,-75 38 1,65-47-4,-65 47 3,60-44-1,-60 44 0,0 0 0,57-42-1,-57 42 1,4 15-2,6 11 3,-17 11-3,2 12-1,2 3-2,14-5-3,27-16-11,-38-31-7,58-13-5,-58 13-2,86-41-7,-86 41 0</inkml:trace>
  <inkml:trace contextRef="#ctx0" brushRef="#br3" timeOffset="173721.9363">20686 658 92,'36'-76'40,"-36"76"1,0 0-3,0 0-32,0 0-2,-40 6-2,4 71-1,-6 34-3,2 21 0,6 6-13,4-17-20,18-18-7,8-37 3,17-39-2</inkml:trace>
  <inkml:trace contextRef="#ctx0" brushRef="#br3" timeOffset="174074.9565">20420 1033 100,'0'0'42,"-30"-52"0,30 52 0,0 0-38,-23-64-2,23 64 1,0 0-1,0 0 1,54-48-2,-54 48 1,64-2-1,-64 2-2,82-6 2,-82 6-1,89-3 0,-89 3-1,88 2 3,-88-2-1,71 12 1,-71-12-1,48 34 1,-23 15-1,-25 8-1,-14 10 1,-15 4-3,6 2-1,0-3-3,12-21-7,36-30-9,-9-26-2,29-11-12,-45 18-5,0 0 0,63-64 1</inkml:trace>
  <inkml:trace contextRef="#ctx0" brushRef="#br3" timeOffset="174217.9647">21025 736 108,'0'0'43,"-34"-82"-1,34 82-5,-28-67-43,28 67-24,0 0-11,-23-54 0,23 54-1</inkml:trace>
  <inkml:trace contextRef="#ctx0" brushRef="#br3" timeOffset="174585.9857">21166 729 98,'45'47'43,"-45"-47"3,29 54-4,-29-54-36,7 50-2,-7-50 0,-9 48-2,-3 6-1,-11-7-1,13-8 0,-4-1 0,8-1 1,3-12-1,11-8 1,-8-17-1,0 0 1,0 0 0,48-35 0,-48 35 0,0 0-3,57-59 3,-57 59-2,0 0 1,64-65-1,-64 65 0,0 0 1,51-47 2,-51 47 0,12-7-4,11 20 0,-6 23-4,-8 10-9,14 12-7,-9-3-8,21-1-13,6-14 1,21-10 0,4-12 1</inkml:trace>
  <inkml:trace contextRef="#ctx0" brushRef="#br3" timeOffset="175307.027">22302 776 75,'0'0'40,"0"0"-1,0 0 2,0 0-33,0 0-1,0 0-1,0 0-1,-4 82-2,-24-12 1,-19 4-2,11 3 1,1-2-2,8-9 0,6-19 0,17-22 1,4-25-1,0 0 0,0 0 2,41-56-2,-41 56 0,32-62-1,-32 62 1,38-83-1,-38 83 0,39-95-1,-20 45 0,-19 50 0,40-89 2,-40 89-1,32-72 0,-32 72-1,0 0 1,41-49 2,-41 49-1,0 0 1,46 25-1,-19 34 0,-3 19 0,9 11 1,-2-1 0,13-13-2,-2-29 0,-42-46 0,48 16 0,-48-16 0,0 0 0,60-57 0,-60 57 0,29-68 0,-29 68 0,23-85-3,-23 85-1,15-88-3,-15 88 0,13-84-7,-13 84-4,14-69-6,-14 69-6,22-53-10,-22 53-1,0 0 3</inkml:trace>
  <inkml:trace contextRef="#ctx0" brushRef="#br3" timeOffset="175734.0514">23121 826 101,'0'0'41,"0"0"2,0 0-1,0 0-38,-13 53-1,13-53 2,-50 16 0,50-16-1,-64 25-1,64-25 1,-38 27-4,-5 10 0,0 4 0,19 9 0,12-10 0,26-2 0,9-17 0,-23-21 0,0 0 0,70-5 0,-70 5 0,50-26 0,-50 26 0,46-41 0,-46 41 0,0 0 0,59-71 0,-59 71-3,0 0 1,38-55 2,-38 55 1,0 0 1,0 0-2,0 0 0,0 0-1,36-7-1,-37 37-4,1-30-7,0 0-6,0 0-5,34 61-6,-34-61-8,0 0-3,60 22 1,-60-22 3</inkml:trace>
  <inkml:trace contextRef="#ctx0" brushRef="#br3" timeOffset="176314.0846">23499 963 107,'0'0'41,"0"0"2,0 0-1,0 0-38,0 0-2,-10 28 2,-17 12-2,9 11-1,-2-5-1,6 1 0,3-14 0,17-15 1,-6-18-1,0 0 1,0 0 1,0 0-1,48-66 0,-48 66-2,23-52 1,-23 52-1,28-55 1,-28 55-1,24-58 0,-24 58 0,23-52 2,-23 52-1,0 0 1,34-55-2,-34 55 2,0 0 2,0 0 0,0 0-3,0 0 0,0 0 0,50 14 0,-50-14 0,0 0 0,0 0 0,30 50 0,-30-50 0,0 0 0,0 0 0,57 14 0,-57-14 0,0 0 0,60-22 0,-60 22 0,0 0 0,57-33 0,-57 33 0,0 0 0,0 0 0,56-27 0,-56 27 0,0 0 0,0 0 0,-2 48 0,7-3 0,-9 7 0,6 2-3,10-2-11,0-13-3,24-10-6,-36-29-3,0 0-7,56 0-8,-56 0 0,0 0 3</inkml:trace>
  <inkml:trace contextRef="#ctx0" brushRef="#br3" timeOffset="176682.1056">24194 984 94,'0'0'41,"-7"-50"0,7 50-1,0 0-34,0 0-2,0 0-2,49 7 0,-49-7-1,0 0 0,68-13 0,-68 13 1,55-22-1,-55 22 0,46-34 1,-46 34 0,0 0 1,32-49-2,-32 49 0,0 0 0,0 0 1,-46-15-1,46 15 2,-52 21-3,52-21 0,-16 31-1,-27 19 0,14 6-3,29-56-5,-4 52-8,4-52-6,0 0-5,66 51-14,-66-51 1,84 7-2,-33-11 4</inkml:trace>
  <inkml:trace contextRef="#ctx0" brushRef="#br3" timeOffset="176976.1224">24773 886 106,'0'0'42,"18"-52"1,-18 52-1,0 0-38,-45-16-1,45 16 1,0 0-1,0 0-1,-51 25 0,51-25 0,0 0 0,0 0-2,5 55 0,-5-55 0,0 0 0,40 49 0,-40-49 0,62 44 0,-47-8 0,-9 4 0,-28 3-2,-11 1-1,-8-2-8,-4-16-4,25-6-7,20-20-4,0 0-10,0 0-6,0 0 1,0 0 1</inkml:trace>
  <inkml:trace contextRef="#ctx0" brushRef="#br3" timeOffset="177291.1404">24939 473 100,'0'0'44,"1"-84"0,-1 84-1,4-53-39,-4 53-1,0 0 2,0 0-1,0 0-1,65 36-2,-65-36 1,46 70 0,-46-70-2,50 93 0,-26-42 0,-8 2 0,26 32 0,-37 26 0,-15-6 0,-28-6 0,-11-11 0,-14-13-7,-8-20-10,15-15-15,-5-18-6,26-6-3,-10-9-3,14-4 2</inkml:trace>
  <inkml:trace contextRef="#ctx0" brushRef="#br3" timeOffset="178193.192">9522 2697 95,'0'0'40,"0"0"2,15 8-2,5-8-36,22-3-1,24-5 0,17 2 0,21-3-1,13-6-1,11 2 1,9-4-2,-1 5 1,-9 3 0,-13 4-1,-16 4 0,-19 2 1,-13 2-1,-19 1 1,-11 1-1,-15 0 0,-6-4 0,-15-1-1,0 0-2,0 0-1,-6-16-8,6 16-22,-20-13-7,7 9 2,-10-11-5</inkml:trace>
  <inkml:trace contextRef="#ctx0" brushRef="#br3" timeOffset="207899.8912">11645 2397 52,'-14'48'30,"-1"5"4,-1 6-4,2 12-23,-8-8-1,6 4 0,-4-12 1,7-6 0,-1-18-2,11-9 1,3-22 0,7-24-1,5-18-1,5-7-2,6-16 0,-2-9-2,3-13 1,1-2-2,-7 4 2,3 10-2,-7 9 2,-1 11 0,-6 12 1,2 16-1,-9 27 1,14 2 0,-4 21 0,1 15-1,6 9 1,3 10-1,6 5 0,4 8 1,4-2-2,4 1 1,2-5-1,0-11 1,3-7 0,-4-11 0,-2-11-1,1-12 0,-6-15 1,-2-15-1,-1-14 0,-5-11-1,-2-15 2,-1-12-2,-1-15 1,-3 2-2,-3 4 2,-1 2-3,-5 13 1,-4 8-2,4 24-7,-18 8-26,10 24-1,-1 15 0,8 12 0</inkml:trace>
  <inkml:trace contextRef="#ctx0" brushRef="#br3" timeOffset="208332.9159">12808 2427 86,'-40'-15'38,"-1"19"1,-12-3 0,9 21-31,-7 0-3,9 12 2,3 4-3,12 7-1,6-1-1,17 0 0,11-7 0,13-7-1,11-13 0,9-8 0,9-13-1,7-10 1,1-10-1,-1-7-1,-9-7 1,-3-3-1,-9 1 1,-11 1-1,-5 6 1,-10 8-2,-8 10 2,-1 15 0,-10-2 0,-2 16-1,4 9 0,0 1 1,7 7-2,2-2 0,14 0-5,3-21-18,21 7-14,-1-20 1,19-1 0,-1-19-2</inkml:trace>
  <inkml:trace contextRef="#ctx0" brushRef="#br3" timeOffset="208528.9271">13602 1869 100,'-23'30'39,"-1"24"0,-10 12-1,3 18-34,3 10-2,3 6 0,5-1-3,5-4-2,11-3-6,-7-17-25,21-9-5,-10-28 2,10-7-3</inkml:trace>
  <inkml:trace contextRef="#ctx0" brushRef="#br3" timeOffset="209183.9646">13278 2280 113,'0'0'41,"-20"8"0,32 13-4,7-17-35,16 3 0,14-8-1,13-2 0,6-4-2,2-5-1,2 1-2,-8-6-3,-2 16-3,-25-14-10,2 24-18,-26-10 0,-1 24 6,-24-17 12,7 22 10,-12-4 6,1 3 6,4 11 11,-7-12 20,14 15 1,-7-15-3,17 20-12,-11-17-9,12 10-2,-4-4-3,5-1-1,0-5-2,1-1-1,2-5-2,-4-5-2,8 2-3,-14-20-13,15 6-18,-15-6 2,10-12-2,-11-7 2,1 19 23,-5-37 1,1 13 0,-6-9 14,1-3 23,1 5 3,-2-6 5,10 12-1,-7-12-19,14 24 0,-8-12 5,16 24-3,-11-9-5,10 11-4,-14-1-2,19-4-3,-9 3-3,-10 1-2,19-2-7,-15-12-22,10 15-6,-5-12-1,9 9 1,-7-16 20,5 12 14,-2 0 4,-6-4 6,11 11 24,-19-1 5,19-14-3,-6 16-25,-1-4-26,5-1-12,0-6-6</inkml:trace>
  <inkml:trace contextRef="#ctx0" brushRef="#br3" timeOffset="209886.0048">13882 2510 70,'0'-17'35,"0"17"2,-1-13-1,1 13-26,0 0-6,0 0 0,-19 20 1,10-3-1,-1 4-1,-3 3 1,2 2-1,2-1 0,0-3-1,3 0 1,3-5-1,4-4-1,-1-13 0,13 6 1,-3-14-2,4-6 0,3-7 1,3-4-1,-5-9 1,5-3-1,-4-4 1,0 0-1,-2 0 1,0 5 1,0 4-1,0 8 0,5 6 0,6 11-1,3 7 0,9 6-2,0 6 0,8-1-2,8 10-6,-11-19-26,11 14-4,-10-18-1,2 7 1</inkml:trace>
  <inkml:trace contextRef="#ctx0" brushRef="#br3" timeOffset="210092.0165">14571 2273 97,'-11'19'39,"7"20"2,-10-8-1,10 17-31,-7-3-4,2 1 1,0-4-3,2-4 0,3-6-4,3-8 0,13-2-8,-12-22-27,38-1-6,-9-16-1,15-2 1</inkml:trace>
  <inkml:trace contextRef="#ctx0" brushRef="#br3" timeOffset="210258.026">14781 2008 87,'-41'-13'42,"-7"-3"0,15 16-2,-4-11-17,13 11-25,24 11-15,0-11-23,29 12-1,-6-8 1,19 11-2</inkml:trace>
  <inkml:trace contextRef="#ctx0" brushRef="#br3" timeOffset="210641.0479">14970 2137 101,'-19'8'40,"4"15"1,-10-3-2,12 13-34,-10 6-1,3 8 0,2 1-1,4 2-1,9-3 0,7-7 0,12-8-1,12-13 0,14-11-1,10-13 1,6-13-1,5-9 0,4-14 0,-4-5-1,-4-5 1,-5 0 0,-14 1 0,-10 6 0,-9 10 0,-6 9 0,-13 25 0,0 0 0,-22 8 0,2 21 0,-3 6-1,5 8 0,3 4-2,9-2 0,12 0-5,3-17-13,30 7-17,-7-24-3,20 1 1,-5-17-1</inkml:trace>
  <inkml:trace contextRef="#ctx0" brushRef="#br3" timeOffset="211122.0755">15842 2161 99,'-27'0'39,"11"23"2,-15-1-1,12 19-33,-8 1-3,1 4-1,4-1-1,7-2 0,5-7-2,7-11 1,10-11-1,8-13 0,5-15 0,7-8 0,2-14 0,1-4 0,2-8 0,1-2 0,-4 5 0,-6 4 1,-7 11-1,-5 8 0,-11 22 1,0 0 0,-11 18-1,-4 11 1,4 2 0,2 7 0,6-3 0,11-3-1,13-10 1,13-8 0,12-14 0,10-11-1,6-8 1,0-12-1,2-5 1,-6-6-1,-7 2 0,-8 1-1,-11 10 1,-13 7-1,-19 22 1,0 0-2,0 0-1,-33 35-1,5 12-8,-16-9-10,11 25-12,-19-10-8,8 10 1,-8-14 1</inkml:trace>
  <inkml:trace contextRef="#ctx0" brushRef="#br3" timeOffset="211723.1098">11661 3099 90,'-14'-3'37,"14"3"2,11-1-1,20 2-30,20-12-1,28 1-2,17-6 0,22 1-1,8-4-1,9-1-1,-1 2 0,-6 0 0,-16 6-2,-18 1 0,-24 7-1,-17-1 0,-16 4-2,-13-3-1,-10 7-3,-14-3-3,0 0-20,-20-1-9,9 5 0,-10-11-1,9 7 2</inkml:trace>
  <inkml:trace contextRef="#ctx0" brushRef="#br3" timeOffset="213700.2229">11162 3963 85,'0'0'41,"0"0"-2,20 14 1,-20-14-31,26-3-10,5 7-2,6-5-6,21 8-28,-4-13 0,18 5-1,-2-13-1</inkml:trace>
  <inkml:trace contextRef="#ctx0" brushRef="#br3" timeOffset="213961.2378">12275 3311 73,'-14'-14'39,"4"18"-1,-9 3 1,7 23-16,-7 7-20,8 17-1,1 18 0,1 14-2,0 14 0,5 6-1,9 1-1,1-9-7,18 0-28,-7-25-3,18-11 0,-2-31-1</inkml:trace>
  <inkml:trace contextRef="#ctx0" brushRef="#br3" timeOffset="214271.2556">12652 3510 99,'-58'19'39,"8"15"0,-7-4-3,9 11-33,2 0-1,8 3 1,5-4-1,9-1-1,14-5 1,11-8-1,17-8 0,15-4 0,14-8-1,8-3 0,8-4 0,5-1-1,-1 4-1,-5 0-1,-2 9-3,-14-4-4,4 19-27,-19-11-2,6 11 2,-15-8-3</inkml:trace>
  <inkml:trace contextRef="#ctx0" brushRef="#br3" timeOffset="214693.2797">13272 3745 98,'-43'-4'38,"4"19"2,-14-6-2,6 18-33,-4 3-1,10 6 0,3 0-2,15 3 1,8-6-2,16-4 1,16-8-1,12-8 0,14-13-1,8-7 1,7-14 0,0-6-1,-4-8 0,-6-6 0,-5-1 1,-12 1-1,-10 6 1,-7 4-1,-9 9 0,-6 12 0,1 10 0,-14 17 0,4 9-1,0 10 1,1 7-1,9 1-1,5 3-2,11-8-1,20-1-5,-3-27-20,29 2-9,-4-28 1,19-2-1,-7-23 0</inkml:trace>
  <inkml:trace contextRef="#ctx0" brushRef="#br3" timeOffset="214903.2917">14130 3149 110,'-11'36'40,"-13"11"1,6 28-2,-2 6-35,-2 8-1,3 0-1,4-2-2,10 0 0,7-11-3,13-9-4,-1-25-17,19 1-15,-5-25 0,15-7-1,-5-26-1</inkml:trace>
  <inkml:trace contextRef="#ctx0" brushRef="#br3" timeOffset="215084.3021">14424 3534 121,'-23'18'41,"7"20"0,-11 0-11,9 11-28,3 6-1,5 0-2,8-1-4,0-20-21,24 6-13,-4-23-1,15-3 0,-3-27-2</inkml:trace>
  <inkml:trace contextRef="#ctx0" brushRef="#br3" timeOffset="215230.3104">14577 3169 87,'-20'-6'2,"9"12"-1,6 5-1,16-8-38</inkml:trace>
  <inkml:trace contextRef="#ctx0" brushRef="#br3" timeOffset="215601.3317">14825 3423 94,'-8'30'39,"-12"-6"2,9 17-2,-10-7-27,10 8-6,1 2-1,10-2-2,1-5 0,12-6-2,8-8 1,10-14-2,7-8 1,8-12-1,4-12 1,6-10-1,-4-5 1,-3-4-1,-6-3 0,-11 3 1,-5 4-2,-10 7 1,-5 9 0,-15 12 0,3 10 0,-15 10 0,1 11 0,-1 9-1,1 4-1,6 6-2,8 2 0,4-10-6,18 15-11,-6-25-18,24 5-1,-2-19 1,10 3 0</inkml:trace>
  <inkml:trace contextRef="#ctx0" brushRef="#br3" timeOffset="216112.3609">15586 3508 92,'0'0'39,"-14"-20"0,14 20 0,-24 12-27,10 10-6,-7 4-2,6 7 0,-6 1-1,7 0-1,3-3-1,4-7 1,6-7-1,1-17 0,13 6-1,3-19 0,2-7 0,2-13 1,3-3-1,-1-5 0,-6-3 0,3 4 1,-5 5-1,-5 8 0,-5 8 0,-4 19 0,0 0 0,0 0 0,0 30 0,2-7 0,7 4 0,4-4 0,11-4 1,4-5 0,5-8-1,3-8 2,4-10-1,-3-3 0,0-9-1,-2-4 2,-6-2-2,-4 0 0,-5 4 0,-4 3 0,-7 8 0,-9 15 0,0 0 0,5 11 0,-11 16 0,-3 7 0,-1 8 0,-1 3-6,5 14-5,-10-20-6,21 21-10,-21-28-10,16 6-5,-8-18-1,8 0 1</inkml:trace>
  <inkml:trace contextRef="#ctx0" brushRef="#br3" timeOffset="216801.4003">12011 4377 83,'0'0'38,"0"0"1,0 0-1,18 10-31,15-10-2,13-5-1,16-1-1,12-2-1,6 1-1,3-3-1,-2-2-2,-2 9-4,-27-6-26,-3 14-6,-26-5-1,-5 10-2</inkml:trace>
  <inkml:trace contextRef="#ctx0" brushRef="#br3" timeOffset="217467.4384">9069 5897 103,'0'0'39,"16"-12"3,18 9-3,5 0-34,17-3-3,11-4-1,9-3-5,23 8-29,-14-9-6,16 5-1,-15-5 0</inkml:trace>
  <inkml:trace contextRef="#ctx0" brushRef="#br3" timeOffset="218235.4823">10860 5261 61,'0'0'37,"0"0"0,-19 19 1,-6 4-28,10 18-2,-17 8-1,8 14 0,-11 6-1,4 5-1,3 0 0,3-1-2,3-8 1,10-8-1,5-15 1,7-10-4,9-17 1,5-11 0,6-14 0,3-12-1,4-14-1,-2-8 2,1-14-2,-1-6-1,1-9 1,-1-7-1,1-3 0,2 3 1,-1 0 2,2 10-2,4 12 2,0 14 0,3 15 1,-1 24-1,1 22 0,-1 20 0,-2 17 0,-3 17-1,-2 14 0,1 7 2,-3 7 1,-3-1-2,0-2 0,-2-9-2,2-7 0,-4-15-2,4-7-7,-15-24-8,12 0-7,-20-34-12,0 0-2,-23-16-1,7-10 2</inkml:trace>
  <inkml:trace contextRef="#ctx0" brushRef="#br3" timeOffset="218773.5131">10901 5698 105,'-27'0'40,"7"-4"0,20 4 0,12 19-37,21-26 0,20 0-4,11-5 0,15-4-2,3-3-5,8 4-1,-10-12-8,8 13-20,-22-7-3,-1 11 4,-23-8 24,-10 13 8,-11 0 4,-21 5 6,0 0 6,-14-3 24,4 12 0,-14-7 1,11 19-24,-10-3-5,8 8 0,-1 4-3,4 6 0,3 3 1,6 4-2,6-3 1,7-4-2,12-9 1,9-7-4,10-12 4,10-12-4,4-15 0,7-10 0,4-11 0,-5-6-3,-3-4 2,-13 1-1,-9 0 1,-9 6-1,-13 9 2,-5 10-2,-12 11 2,-8 14 0,-4 15-1,0 11 3,2 9-2,1 2-1,6 9 1,6-6-2,15 3-1,7-9-2,16-4-6,-4-17-6,19 8-5,-14-23-12,16-1-5,-13-13 2,5 2-1</inkml:trace>
  <inkml:trace contextRef="#ctx0" brushRef="#br3" timeOffset="219109.5323">12507 5605 93,'0'0'38,"-24"10"1,12 16-2,-10 1-27,6 13-4,0-3 1,8 6-3,1-4 1,7 1-4,4-10 3,8-4-2,6-15 0,5-12-1,5-14 0,-1-12 1,0-7-2,-2-12 3,-4-8-5,-6-4 1,-1-3 0,-4 1 0,-2 2 0,2 7-1,1 4 2,3 10-2,7 13 1,6 3 0,13 13-2,2 4-2,14 17-6,-8-9-4,19 21-6,-16-19-9,15 16-9,-11-6-3,3 4 3,-12-5 2</inkml:trace>
  <inkml:trace contextRef="#ctx0" brushRef="#br3" timeOffset="219717.5671">13305 5399 90,'0'0'39,"0"0"-1,-9 29 2,-6-11-33,4 17-2,-7 0 0,2 9 0,-2 0-2,4 2 2,4-5-1,11-3-1,12-13-1,8-10 1,15-14-2,9-11 1,12-17-1,6-7-1,6-11-1,-3-8 0,-4-5 2,-6 2-2,-11 1 1,-9 7-2,-11 9 2,-8 11 0,-13 15 0,-4 13 0,-13 21 0,0 10-1,-4 11 1,3 11 0,2 6-2,7 0 0,9-2-1,1-10-4,22 3-6,-7-26-6,27 7-9,-10-24-11,13-4 0,-9-17 0,5-3 0</inkml:trace>
  <inkml:trace contextRef="#ctx0" brushRef="#br3" timeOffset="220259.5981">14177 5461 112,'-12'-9'40,"12"9"1,-25 16-5,10 11-31,0 6-1,-2 4 1,2 3-2,2 2-1,4-5 1,3-1-1,6-11 0,5-13-2,-5-12 0,19 0 0,-5-14 0,5-9 0,0-12 0,5-5 0,-6-8 0,2 2 0,-6-1 0,3 2-3,-5 6 3,-3 8-2,0 13 2,-9 18 0,14-4 0,-5 16 1,-3 8-1,7 4 0,2 4 0,8-4 1,3-1-1,7-7 0,8-10 0,2-8 1,4-12-1,5-9 0,2-7 2,-5-10-2,-2-3 0,-4-2 0,-8 2 0,-7 5 0,-8 11 0,-10 12 0,-10 15 0,-4 23 0,-10 14 0,0 12 0,-1 15 0,-4 4 0,5 7 0,5-10-2,9 1-7,0-22-4,18 3-1,-10-30-4,18 5-8,-13-26-16,13-6 1,-9-8 2,0-12 4</inkml:trace>
  <inkml:trace contextRef="#ctx0" brushRef="#br3" timeOffset="225807.9154">8398 7418 108,'-5'14'42,"22"1"0,11-15-1,24-9-39,18-4-3,18-13-8,35 3-26,-7-16-5,4 4 2,-11-7-4</inkml:trace>
  <inkml:trace contextRef="#ctx0" brushRef="#br3" timeOffset="226220.9391">9806 6810 98,'9'-25'37,"6"12"1,-15 13-1,23 7-34,-21 19 0,2 19 0,-8 17 1,-6 14-2,-6 12 0,-4 9-1,-1 1-1,4-4 0,8-6-3,5-18-2,20-9-5,-2-26-26,28-12-3,-2-24 1,8-12-2</inkml:trace>
  <inkml:trace contextRef="#ctx0" brushRef="#br3" timeOffset="226430.9511">9792 6861 110,'-17'-17'39,"17"17"1,12-24-1,25 8-36,11-4-1,22 0-1,8-3-1,6 3-3,9 13-11,-9-8-22,-6 12-3,-19 4 0,-15 13-2</inkml:trace>
  <inkml:trace contextRef="#ctx0" brushRef="#br3" timeOffset="226618.9618">9781 7227 108,'-26'24'39,"14"-16"0,36-3-2,17-19-35,28-2-2,18-4-4,11-12-11,10 12-21,-2-2-2,3 10 0,-18-2-1</inkml:trace>
  <inkml:trace contextRef="#ctx0" brushRef="#br3" timeOffset="227038.9859">10674 7199 98,'-15'8'38,"-4"-7"2,19-1-1,-19 10-33,19-10-3,21 0 1,7-4-1,5-3-1,13-3 1,7-5-2,6-1 1,2-4-1,-2 3-1,-2-2 0,-5 0 1,-10 3-3,-13-1 0,-14 4-1,-15 0 1,-10 5 0,-23 2 0,-11 6 1,-13 6 2,-13 7 1,-10 8 1,-5 8 0,6 8-1,3 2 2,20 6-2,16 0 0,22-1-1,31-5-1,27-5-1,26-8 0,18-6-3,18-2-4,-1-18-19,19 7-12,-17-14-1,-4 2-1,-21-15 0</inkml:trace>
  <inkml:trace contextRef="#ctx0" brushRef="#br3" timeOffset="227403.0067">11557 7120 109,'-18'20'39,"4"14"0,-11 1-1,7 13-33,-8-2-1,5 6-2,1-4 0,5-4 0,5-7-2,7-8 0,9-14 0,3-13 0,11-13 0,4-13-1,5-8 1,0-12-1,-1-6 1,-4-6 2,-6 1-2,-1 4 2,-8 7-1,-1 5 1,-2 6 0,3 11 0,5 9-2,8 4 0,8 9-2,3 1-2,13 9-6,-6-12-18,22 10-11,-10-9 0,12 3 0,-13-9-2</inkml:trace>
  <inkml:trace contextRef="#ctx0" brushRef="#br3" timeOffset="227720.0248">12239 7071 102,'-18'39'37,"-13"2"2,10 12-1,-11-7-30,10 9-3,2-6-1,5-4-2,3-10 1,10-9-1,6-15-1,10-13 0,6-13-1,4-15 1,6-12 0,3-11 1,-1-5-1,2-8 1,-5 0-1,-3 7 0,-6 5 0,-5 10 0,0 11-1,3 11-1,0 12-1,5 6-3,7 20-7,-3-12-18,17 15-10,-2-8 1,13 5-2,-4-10 1</inkml:trace>
  <inkml:trace contextRef="#ctx0" brushRef="#br3" timeOffset="228174.0508">12843 7000 114,'-21'12'39,"8"4"2,-10-7-4,2 19-34,-2 2 1,2 8-1,2 0-1,5 0-2,6-2 0,9-2-1,13-14 1,16-7 1,9-14-1,12-7 1,6-15 0,5-8 1,-2-9-1,0-1 1,-5-6-1,-11 2 1,-7 1 0,-10 8-2,-10 11 0,-6 10 0,-11 15 0,0 0 0,-21 29 0,4 3 0,0 5-2,1 3-2,6 5-2,4-9-5,23 7-17,-7-22-8,21 5-6,-1-19 1,18-1-1</inkml:trace>
  <inkml:trace contextRef="#ctx0" brushRef="#br3" timeOffset="228978.0968">13801 6967 90,'0'0'38,"-16"0"0,9 12 1,-12-3-27,6 14-5,-7-1-1,-2 11-4,1-1 1,1 2-2,2-3 0,5-3-1,2-1 0,7-10-2,4-4 2,0-13 1,17-6 0,-4-8 1,4-8-1,3-3 1,-2-8 0,2 0 0,1-5-1,-1 1 1,-2 5-2,1 3 0,-4 6 0,0 9 0,1 7 0,-2 10 0,-4 7 1,1 9-1,-2 3 1,3 4-1,2-3 1,4-3 0,6-6 1,3-8-2,10-12 0,6-10 0,5-10 0,4-11 0,7-9 0,2-2 0,-3-4 0,-1 3 0,-9 6 0,-6 9 0,-9 13 0,-14 14 0,-15 18 0,-13 17 0,-5 15 0,0 7 0,-5 9 0,-1 2 0,16 7-16,-15-25-12,31 10-8,-10-23-5,21-7 0,-3-20-3</inkml:trace>
  <inkml:trace contextRef="#ctx0" brushRef="#br3" timeOffset="236042.5008">9494 8660 90,'0'0'41,"-24"9"-1,18 2 1,6-11-37,-5 17 0,23-14-1,15-1 0,14-8-2,14-3-1,18-3-4,-2-11-22,16 16-13,-15-4-2,-2 11 0,-18 2 0</inkml:trace>
  <inkml:trace contextRef="#ctx0" brushRef="#br3" timeOffset="237056.5588">10561 8344 40,'0'17'33,"-13"4"1,0 15 0,-5-5-11,0 22-14,-5-1 0,6 13-3,-6-3 0,5 6-2,-5-6 1,9-1-1,-2-8 0,3-9-2,4-12 0,4-12 0,5-20 0,0 0 0,21-24-1,-2-12 0,4-12-1,5-8 1,4-14-1,5-8 1,3-7-2,3-1 2,2 5-2,-2 4 2,-4 11 0,3 11 0,-8 16 0,-2 12-1,-3 23 1,-5 16-1,-1 17 1,4 13-1,-4 14 0,1 9 0,-1 11 1,1 4-1,-1 6 0,-5-4-2,1-2 0,-9-9-3,5 3-8,-15-24-24,6-7-2,-8-20 1,4-7-1</inkml:trace>
  <inkml:trace contextRef="#ctx0" brushRef="#br3" timeOffset="237237.5692">10688 8684 97,'-32'-7'37,"12"12"3,20-5-3,0 0-34,34-7-3,11 1-3,21 9-9,0-14-25,17 8 0,-4-4-2,6 7-1</inkml:trace>
  <inkml:trace contextRef="#ctx0" brushRef="#br3" timeOffset="237824.6028">11411 8653 75,'0'0'38,"-11"1"-3,6 9 3,-10 0-31,4 13-4,-2 4 3,2 7-3,-3 4 1,4 8-2,-3-4 2,7 1-3,6-10 0,1-9 1,8-11-1,6-13 1,3-15-1,8-12 0,0-11-1,4-7 1,-4-4-2,-4-1 2,-4 3-2,-3 1 1,-2 7-1,-2 6 0,4 8 2,3 6-2,10 10-1,6-1 0,11 11-3,1-2-2,18 15-8,-6-13-22,9 9 0,-8-8-1,1 7 1</inkml:trace>
  <inkml:trace contextRef="#ctx0" brushRef="#br3" timeOffset="238259.6276">12177 8507 91,'-30'-11'38,"0"11"1,-10-2-1,-1 15-32,-4 6-1,4 14 1,-2 7-1,7 7-2,7 1 1,13-6-1,12-6 0,22-8-2,12-21 0,16-12 0,12-16-2,7-13 1,2-13-1,-5-2 1,-8-5-2,-10 1 2,-13 8 0,-12 5-1,-12 16 1,-7 24-1,-13-1 1,-2 25 0,-7 19 1,-3 17-1,1 17 2,0 12-1,-1 12 0,0 8-1,-3 2 2,3 0-1,-3-3-1,-1-10 1,-2-9 0,1-13 0,3-21-2,-2-16 1,6-19-4,-1-31-7,17-4-16,-10-31-13,16-15-1,-1-25-2,18-15 1</inkml:trace>
  <inkml:trace contextRef="#ctx0" brushRef="#br3" timeOffset="238980.6689">12610 8507 95,'0'11'39,"15"5"0,3-10-1,19-3-35,2-7-1,18-1 0,4-6 0,3-6-1,4-5 0,-2-5-1,-8-3 1,-8-2-2,-13 2 1,-16 1 0,-18 4 0,-12 5 0,-14 9 0,-10 6 1,-11 10-1,-7 11 1,-1 13-1,-6 10 2,4 12-1,4 4 1,12 3 0,10 5 0,13-7 0,19-8-1,19-14 1,17-13-2,16-13 0,11-15-1,6-8-1,1-15 1,0-8 0,-6 2 0,-12-7 0,-8 2 1,-13 3 1,-8 6-1,-13 5 1,-6 14-1,-8 13 1,0 0-1,-17 21 1,3 8-1,-4 8 0,-3 6 1,4 0 1,2-1-1,3-8 0,7-6 0,7-15-1,10-12 1,8-15-1,10-10 0,4-9-1,4-10 1,-1-2-1,1-2 1,-3 4 0,-6 10 0,-7 11 0,-6 15 0,-16 7 0,16 22 0,-14 9-1,2 5 0,2 5-1,1 0-1,11 2 0,2-21-9,21 12-13,-5-32-12,19-3-2,-4-22-2,15-6 2</inkml:trace>
  <inkml:trace contextRef="#ctx0" brushRef="#br3" timeOffset="239182.6804">14439 7770 99,'-38'53'40,"-19"13"1,5 22-2,-9 15-35,12 0-2,7 2-2,9-5-2,11 5-5,2-28-11,21 5-12,-7-29-8,11-11-1,-5-29-1</inkml:trace>
  <inkml:trace contextRef="#ctx0" brushRef="#br3" timeOffset="239671.7084">13980 8230 103,'0'0'42,"-11"-1"0,21 15-1,13-4-37,6 0-1,12 2-2,12-7-1,10-2-2,-2-4 0,6-4-1,-6-2 0,-6-1 0,-11-2 1,-9 2 0,-11-1 2,-10 1 1,-14 8 0,11-5 1,-11 5 0,-8 20 1,-2 4 0,-4 9-1,-1 10 0,0 5-1,3 5 1,-4-1-1,12-3 1,4-6-1,9-8 0,10-14-1,5-13 0,14-14 0,4-12 0,5-13 0,3-9-1,0-10 1,-1-8-1,-5-1 2,-5 4-2,-9 6 1,-5 7 0,-9 15-1,-12 10 1,-4 17-1,-4 10-2,-1 14-1,-9 3-5,14 20-16,-16-14-11,17 9-4,-5-12-1,16 0 1</inkml:trace>
  <inkml:trace contextRef="#ctx0" brushRef="#br3" timeOffset="240210.7392">15277 8153 90,'6'-13'40,"-10"25"1,-11 3-1,6 19-32,-10 4-2,-5 13-2,0-3-1,4 4-1,0-4-1,7-7 0,5-11-1,7-9 1,1-21-1,15-4-1,4-19 1,0-9 0,5-7 0,0-12 0,3 0 1,-2-2-2,1 5 2,-6 6-1,-2 10 0,-4 10 1,-5 12-1,-9 10 1,10 14-1,-8 3 1,0 6 0,2 2-1,6 0 1,7-5-1,11-7 1,8-10 0,8-11 0,9-7 0,4-7 0,5-9 0,4-6-1,-8 2 2,-1-2-1,-9 5-1,-10 4 0,-10 14 2,-12 8-2,-16 6 0,-2 33 0,-11-5-2,-9 17 1,-1 6-2,5 9-3,-6-12-9,20 10-6,-12-23-13,29 2-8,-3-20 1,22-3-3</inkml:trace>
  <inkml:trace contextRef="#ctx0" brushRef="#br3" timeOffset="262860.0347">8673 12596 62,'0'0'35,"0"0"-8,0 0 0,0 0-18,0 0-1,0 0-1,0 0-2,0 0 0,14-9-2,4 2 0,11 0 0,3-4 0,15 2-2,5-5 1,8 4 1,4-2-3,2 3 2,-5 1-1,1 1 0,-6 1 0,-6 0 0,-6 2-1,-7-1 0,-2 1-1,-7-3 0,-1 1 0,-8-3-1,1 3-1,-6-3-1,0 5-1,-14 4-3,14-5-5,-21-6-12,7 11-12,0 0 0,-10 16 2,0-9-1</inkml:trace>
  <inkml:trace contextRef="#ctx0" brushRef="#br3" timeOffset="265685.1963">10315 11832 31,'0'0'31,"11"-1"2,-11 1 0,-3 14-24,6 7-2,-6 4 0,5 14 0,-7 4 0,5 15-1,-6 2-2,3 9 1,-2 4-2,4 5 0,-5-3-1,4 2 1,-3-6-2,5-3 0,-2-13 0,2-8 0,2-12 0,-1-12 0,-1-23 0,0 0 1,11-19-1,-7-14 0,1-11 0,-2-9 1,0-11-1,-1-9 0,0-9 0,0-3 0,-2-3 0,4 0-1,7 4 1,5 5-1,9 6 0,4 6 2,8 12-2,6 9 0,6 11 0,2 9 1,-3 5-2,-1 9 2,-4 8-1,-2 6 0,-7 7 0,-6 8 2,-6 7-2,-8 3 0,-9 4 1,-8 6-2,-9 2 2,-12 5-3,-13 4 3,-10-1-3,-14-1 3,0 1 0,-5-4 0,0-7 0,9-9 0,5-8-1,14-10-1,10-12-2,28 3-2,-9-35-13,32 19-21,1-7 0,17 5-2,2-3 1</inkml:trace>
  <inkml:trace contextRef="#ctx0" brushRef="#br3" timeOffset="271033.5022">11184 11601 62,'-17'25'40,"2"-1"-4,0 19 2,-4 5-32,9 20-2,-3 13 0,8 11-1,2 6-1,3 8-3,2-8 1,2-8-3,8-5-3,-6-27-13,15-9-17,0-19-2,5-14 0,5-19 0</inkml:trace>
  <inkml:trace contextRef="#ctx0" brushRef="#br3" timeOffset="271455.5263">11546 12057 60,'0'0'37,"0"0"-1,-13 30 2,0-12-30,1 15-3,-1 0-1,8 4 1,-4-1-2,7 0 0,2-5-1,10-3 0,2-8 0,7-2-1,4-10 0,3-7-1,7-10 0,2-5 0,-1-7 0,-1-7 1,0-2-1,-3-5-1,-4-1 2,-5 0-1,-5 5 0,-3 5 0,-5 5 0,-8 21 1,0 0-1,0 0 1,0 30-1,-5 3 0,-2 5 0,1 5 0,1 4-2,4-8-1,10 3-5,-4-22-14,15 1-17,3-14 2,15-4-1,-4-15-1</inkml:trace>
  <inkml:trace contextRef="#ctx0" brushRef="#br3" timeOffset="271988.5568">12202 12124 64,'0'0'37,"-15"20"0,6-2 0,4 16-29,-6-5-3,4 9 0,-2-4-1,2 0 0,1-8-2,0-2 0,4-8-1,2-16 0,15 5 0,-1-16-1,8-12 0,-3-9-1,6-5 2,1-4-2,-4-3 1,-1 1 0,-2 9 0,-9 3 0,-1 10 0,-4 7 0,-5 14 0,0 0 1,0 14-1,-2 8 1,-1 3-1,5 1 0,1 1 0,4-2 1,5-5-1,4-7 0,7-13 0,6-12 0,7-11 1,-1-9-1,5-11 1,3-3-1,-5-2 1,-1 3-1,-7 7 0,-5 10 1,-7 12-1,-6 16 1,-10 17-1,-2 17 0,-7 10 1,-6 9-1,4 5 0,0 0-1,4-3-2,5-10-2,14-4-14,-1-27-20,19-9 1,2-21-2,13-10 2</inkml:trace>
  <inkml:trace contextRef="#ctx0" brushRef="#br3" timeOffset="272498.586">13116 11362 88,'-8'13'40,"6"25"0,-7 8 2,13 17-36,-8 10-3,2 9-1,0 7 0,2 3-1,-1 1 0,-2-2-1,1-7 0,-1-9-1,-2-12 1,1-14 1,2-13-1,4-19 0,-2-17 0,0 0 0,17-27 0,-5-9 0,4-8 0,3-12 0,1-3 0,6-3 0,0 5 0,2 7 0,3 11 0,-2 13-1,3 14 2,-5 16-1,0 12 0,-4 9 0,-1 7 0,-4 6 0,-6 4 0,-5 2 0,-9-3 1,-8 3-1,-12-5 0,-7 1 1,-8-9-1,-6-4 1,0-6-1,3-9-1,3-4 0,7-9-1,13-6-2,4-9-5,27 10-17,-6-16-15,18 8 2,-4-9-2,14 4 2</inkml:trace>
  <inkml:trace contextRef="#ctx0" brushRef="#br3" timeOffset="272905.6093">13728 11943 71,'0'0'41,"-2"13"-1,-10 2 1,0 17-28,-7-1-6,1 12-1,-2 0-2,1 3-1,9-1-1,5-3 0,10-8-1,5-8 0,17-14 0,7-11-1,8-10 0,10-15 1,4-10-1,-1-10 0,2-6 0,-5-6-1,-5 0 1,-8 3 0,-9 5 0,-9 11 0,-11 13 0,-8 13 0,-2 11 0,-19 29 0,3 5 0,-6 13 0,8 8-1,0-1 0,7 2-2,5-12-4,20 5-15,-8-31-12,25-1-6,-3-21-2,14-1 1</inkml:trace>
  <inkml:trace contextRef="#ctx0" brushRef="#br3" timeOffset="273456.6408">14497 11941 81,'-7'11'40,"-4"4"0,6 13 1,-10-3-31,6 12-5,-5 0-2,3 6 0,-1-4-1,2-3-1,2-5 0,5-7-1,2-8 0,1-16 1,11 1-1,2-14-1,5-14 1,4-6 0,3-9 0,0-3 0,2-3 0,-3-1-1,-1 7 2,-2 0-2,-1 14 2,-5 4-1,-5 13 0,-10 11 1,13 7-1,-9 11 1,-4 5 0,2 5-1,-2-2 1,8 0 0,5-8-1,8-7 0,9-11 1,11-12-1,12-11 1,7-6-1,2-7 1,4-4-1,-4-3 1,-5 5 1,-10 5-2,-10 12 3,-15 13-3,-22 8 0,6 27 0,-22 11 0,-10 18-1,-4 10-2,-2 10 1,-2-7-7,16 8-5,-4-24-12,30 7-9,-1-26-5,25-11-1,3-23-1</inkml:trace>
  <inkml:trace contextRef="#ctx0" brushRef="#br3" timeOffset="297119.9943">10028 14305 66,'19'-5'42,"7"5"-1,-2-7 1,10 10-36,0-5-1,5 4-2,0 3-1,5-2-1,2 0-1,-2-4 0,11-5-1,2-8-1,6 1-1,0-12-3,6 15-15,-13-13-19,-3 10 0,-18-1-1,-6 14 1</inkml:trace>
  <inkml:trace contextRef="#ctx0" brushRef="#br3" timeOffset="300445.1844">12119 13604 43,'-12'-16'36,"2"2"2,-12-6-2,2 13-24,-18-14-2,6 9-3,-12-4-2,1 9-1,-9 6 1,-3 16-2,-6 12 1,-5 18-1,-5 19 0,-2 17-1,-2 12 0,9 13 0,8-6 0,16 3 0,15-16-1,26-8-1,24-22 0,18-14 0,24-16-1,14-18-2,16-7-2,5-18-7,26 15-13,-16-22-13,10 12-2,-4-7-1,1 6 1</inkml:trace>
  <inkml:trace contextRef="#ctx0" brushRef="#br3" timeOffset="301042.2186">12601 13916 56,'0'0'38,"-23"-14"1,11 26 1,-19 1-34,12 18-1,-5 2 0,5 18-1,-1 5 0,4 9-1,6-4 0,9-3-1,11-9-1,12-11 1,10-16-1,12-14 0,8-20-1,14-11 1,1-12-1,-1-7 0,-1-5 0,-7-1 0,-11-2 0,-8 5 1,-12 4 0,-13 4-1,-8 9 0,-4 5 1,-5 8-1,3 15 0,0 0 0,-15 29-1,11 6 0,3 9 0,2 12-2,3-2-1,6 7-2,-4-16-4,21 9-25,-11-21-3,15-7-1,-3-21 1</inkml:trace>
  <inkml:trace contextRef="#ctx0" brushRef="#br3" timeOffset="301617.2515">13355 14017 59,'-12'24'39,"7"18"-2,-7 2 3,7 18-31,-2-6-5,3 4 0,1-4-2,2-4 0,1-8-1,1-9 1,4-13-1,-5-22-1,14 5 1,-5-24-1,6-16 1,-2-10-1,1-13 1,0-8-2,-1-6 2,-4-4 0,2 2-1,-1 6 1,-1 10 0,-1 12-1,0 9 1,3 13 0,3 13-1,2 11 0,3 8 0,5 8 0,1 5 0,4 6 0,2 3 0,-2 4-1,-2 0 0,-6 2 0,-6 2 1,-9-1-1,-12 0 0,-9-4 0,-13-3 1,-4 0 1,-8-4-2,-5-4 1,2-6 0,1-6 0,7 1 0,3-3 0,8 2 1,8 6-1,4 12 0,6 11 1,3 21-1,-2 14 0,-2 17-1,-1 8 0,-6 13 0,-4-6-3,3 6-13,-10-24-23,13-12 1,-7-24-2,19-19 1</inkml:trace>
  <inkml:trace contextRef="#ctx0" brushRef="#br3" timeOffset="302211.2855">14162 14078 59,'13'-11'39,"-11"-5"-1,-2 16-1,0 0-31,0 0-2,-13 6-1,6 13 1,-6 9-1,2 9-1,-1 3 0,2 5 0,1-4-1,4-2 0,3-6 0,2-7 0,2-14 0,-2-12 0,16-10 0,-4-13 0,-1-12 0,4-7-1,-4-7 1,4-6 0,-5 0 0,4-1 0,-4 7-1,-1 7 1,4 8 0,-1 6 0,4 7-1,4 10-1,6 5-2,2 1-2,12 18-15,-7-14-19,12 8 1,-6-7-2,12 7 1</inkml:trace>
  <inkml:trace contextRef="#ctx0" brushRef="#br3" timeOffset="302593.3073">14832 13801 76,'-16'1'40,"-3"4"-1,5 14 3,-8 1-36,4 16-1,-4 5-2,7 12-1,-2 6 0,6 3 0,4-1-1,5-4-1,7-8 1,8-14-3,11-18 2,5-16 0,10-18 0,7-15 0,3-15 0,2-12 0,-4-6 1,1-2-1,-10 6 1,-6 4-1,-9 12 1,-6 11 0,-10 18-1,-7 16 2,-9 20-3,-2 14 1,-2 11 0,-1 6 0,5 7-2,4-3 0,11-2-3,3-16-6,22 4-8,-8-29-9,21 4-11,-3-17-2,12-4 0</inkml:trace>
  <inkml:trace contextRef="#ctx0" brushRef="#br3" timeOffset="303275.3463">15753 13898 73,'-21'3'39,"12"11"1,-13-1-1,3 11-34,-4 4-2,1 10 0,-3 5-1,3 8 0,3-5 0,5-3-2,6-13 1,8-9 1,0-21-1,23-8 0,0-17-1,6-17 1,5-9 0,2-7-1,-4-3 1,-2 0-1,-4 2 1,-5 12-1,-5 6 1,-6 14-1,-6 16 0,-4 11 1,9 17 0,-5 9 1,4 8-2,4-1 2,8-3-1,7-4 1,11-15-1,5-10-1,7-10 1,2-11-2,-2 0 2,-3-5-2,-8 7 1,-6 3-2,-12 15 3,-12 13-1,-7 12 0,-4 10-2,-7 8 1,-2 6-1,1 3-1,1-3-1,5 7-8,-2-27-6,20 10-13,-11-22-8,14 2-3,-5-18 2</inkml:trace>
  <inkml:trace contextRef="#ctx0" brushRef="#br3" timeOffset="304036.3898">12941 14793 36,'0'0'34,"0"0"4,0 0-9,-10 1-13,10-1-5,-23 5-3,8-1-1,-14-5-2,-3 2-1,-14-3 0,-12 2-2,-15-2 1,-16 2-2,-18 3 1,-13 6-1,-13 3 0,-6 5 0,-3 7 0,1 7 0,6 0 0,15 2-1,21-5 0,15-3-2,23-9-1,16-16-5,33 6-18,3-28-13,27 1-1,6-13-2,11 4 1</inkml:trace>
  <inkml:trace contextRef="#ctx0" brushRef="#br4" timeOffset="311328.807">10111 9644 67,'15'-15'35,"-3"1"1,0 9-1,-12 5-19,0 0-12,-7 19-1,2 6 2,-9 3-1,0 10 0,-3 5-1,-1 3 0,3 1-1,3-1 1,0-7-2,9 0 1,4-9-1,6-6 0,4-8 0,10-9-1,3-6-1,8-9-2,6-2-2,-3-17-12,8 9-21,-1-9 0,4 5 0,-7-8-1</inkml:trace>
  <inkml:trace contextRef="#ctx0" brushRef="#br4" timeOffset="311540.8191">10598 9726 91,'-10'18'37,"0"16"0,-12 1 1,11 11-32,-14 1-3,4 6 0,5-7-2,0-7-3,13-6-4,3-33-21,7 12-10,9-31-1,15-9 0,1-21 0</inkml:trace>
  <inkml:trace contextRef="#ctx0" brushRef="#br4" timeOffset="311675.8268">10604 9436 76,'-14'8'33,"14"-8"-6,4 27-27,7-8-30,17 1-3,5 2 1</inkml:trace>
  <inkml:trace contextRef="#ctx0" brushRef="#br4" timeOffset="312118.8521">11100 9645 76,'-14'1'37,"-11"-2"1,-1 8 1,-10-1-28,6 18-1,-10-1-2,7 15-1,-2 3-2,7 8-1,6-4-1,12-2 0,8-7-1,13-14-1,17-12 1,10-17-2,8-13 1,6-10-1,1-7 1,-4-3-1,-2-1 0,-9 5 0,-10 7 0,-11 9-1,-17 20 1,0 0-1,-9 39 1,-14 7 0,-9 22-2,-5 13 3,-6 10-2,1 10 2,-1-3-2,7-8 2,6-15-2,10-16 3,12-18-2,16-23 1,13-21-2,11-21-1,11-14-1,8-17-4,13 2-5,-9-22-24,17 11-3,-15-10-2,7 15 0</inkml:trace>
  <inkml:trace contextRef="#ctx0" brushRef="#br4" timeOffset="312569.8779">11504 9813 93,'-1'-9'38,"1"9"1,0 0 0,-8 23-30,-6-4-4,4 9 0,-2 2-2,2 2 0,1 2-1,8-2 0,1-7-1,9-6 0,7-10 0,10-9 0,4-10-1,7-8 0,4-9 0,-1-4 0,3-5 0,-5-1-1,-1-1 1,-4 0-1,-5 4 0,-8 5 0,-2 7-1,-4 7 2,-14 15-1,16-7 0,-16 21 1,0 9 0,-5 6 0,1 4-1,4 5-1,-5-7-5,19 11-20,-11-23-11,15 2-1,1-16-1,15-5 1</inkml:trace>
  <inkml:trace contextRef="#ctx0" brushRef="#br4" timeOffset="312764.8891">12280 9708 103,'0'0'40,"-14"12"1,-4 3-1,7 8-33,-3 1-4,3 3-1,1 0-2,6-2-2,6-2-2,-2-23-5,22 22-17,-22-22-14,29-18 1,-14-8-1,4-3 1</inkml:trace>
  <inkml:trace contextRef="#ctx0" brushRef="#br4" timeOffset="312900.8969">12268 9343 82,'0'0'35,"15"3"-5,-3 4-28,9 6-33,3-2-5,10 4 2</inkml:trace>
  <inkml:trace contextRef="#ctx0" brushRef="#br4" timeOffset="313283.9188">12757 9571 96,'-19'-2'40,"-4"5"1,-4-4 0,4 10-32,-8 5-4,4 12 0,-1 7-1,6 12-1,1 2-1,9 2 1,7-5-2,10-9 0,9-19 0,13-14 0,12-26 1,10-18-2,8-19 0,9-15-2,0-11 1,-5-7 0,1 4 0,-10 2 0,-5 14 0,-14 14-1,-15 23 2,-9 27-1,-18 28 0,-9 28 1,-15 21 0,0 15-1,5 15-7,-7-15-18,22 13-12,3-29-3,18-9-1,8-25 0</inkml:trace>
  <inkml:trace contextRef="#ctx0" brushRef="#br4" timeOffset="314379.9815">14900 9142 72,'0'0'37,"-23"-3"0,-4 25-2,-17-4-28,4 14 1,-12-5-2,8 9-1,1-8-1,14 4 0,9-8-2,17-6 1,14-3-2,17-8 0,8 0 0,7 1 0,-1-1-1,0 5 1,-8 3 0,-10 5 0,-14 7 0,-10 6 0,-13 1 0,-10 3 0,-5-3 0,-2-5 0,2-1-3,4-13-2,13-5-2,4-21-11,21 4-22,4-18 1,18 1-2,2-14-1</inkml:trace>
  <inkml:trace contextRef="#ctx0" brushRef="#br4" timeOffset="314553.9914">15155 9381 83,'15'15'38,"-30"2"0,-2 14 3,-8 4-34,1 6-1,-3-1-2,8 0-1,0-4-2,10-11-1,14-5-5,-5-20-27,29-15-7,-2-16 0,16-6-1</inkml:trace>
  <inkml:trace contextRef="#ctx0" brushRef="#br4" timeOffset="314704">15207 8882 98,'-28'-14'38,"1"1"1,13 10-4,14 3-40,0 0-30,12-6-4,13 0 2,12 4-4</inkml:trace>
  <inkml:trace contextRef="#ctx0" brushRef="#br4" timeOffset="314921.0124">15661 8838 88,'-12'33'39,"0"14"0,-10 2 2,15 13-34,-15 4-2,7 7 0,0-3-3,2 1 0,9-7-2,1-5-1,12-8-4,1-21-8,20 2-24,-6-22-2,17-4-1,-2-19 1</inkml:trace>
  <inkml:trace contextRef="#ctx0" brushRef="#br4" timeOffset="315236.0304">16003 9261 99,'-2'-15'41,"2"15"1,0 0-2,0 0-33,-3 14-3,3 2-1,0 4-1,0 8-1,-1 7 1,2 4 0,-2 2-1,2-1 0,4-2 0,2-5 0,2-10-1,6-5 1,4-14-1,4-13 0,4-6 0,-2-13-2,3-6 1,-1-5-1,0-4-1,-3-5-3,2 6-3,-12-12-9,15 23-17,-15-6-6,5 17 2,-13-2-1</inkml:trace>
  <inkml:trace contextRef="#ctx0" brushRef="#br4" timeOffset="315853.0657">16373 9327 98,'0'15'40,"0"-15"1,5 17 0,-5-17-34,30 3-2,4-7-1,12-4-1,7-4-1,7 0 0,0-7-1,0 1 0,-10-4-1,-5 1 0,-16-1 0,-10 0-1,-15 0 1,-9 4-1,-13 3 0,-6 6 1,-6 7 0,-6 9-1,-5 12 1,2 10 1,0 6-1,4 8 0,4 3 1,7 3 0,10-4 0,16-10 1,15-6-1,10-12 0,14-11 0,8-12 0,9-9 0,3-6 0,1-8-1,-8 1 0,-8 0 0,-7 4 0,-10 7-1,-11 6 1,-7 15-1,-11 6 0,-6 11 1,-5 9-1,-2 6 1,-1 2 0,-5-1 0,10-4 1,-3-7-1,6-7 1,6-19 0,0 0 0,24-13-1,-7-12 0,7-8 2,8-7-2,8-6 0,6-2 0,2 2 0,4 0 0,4 5-2,-3 6-3,8 16-12,-18-13-10,15 24-7,-17-10-7,10 9-1,-4-4-2</inkml:trace>
  <inkml:trace contextRef="#ctx0" brushRef="#br0" timeOffset="330444.9003">10139 10443 56,'0'0'33,"0"0"-1,0 0 0,0 24-26,-7 0-2,4 14 0,-6 6 1,4 9-1,-3 6-1,0 6 0,2-5-2,0 1-2,3-6-2,-2-11-5,14 2-16,-9-15-11,11-8-1,-6-11 1</inkml:trace>
  <inkml:trace contextRef="#ctx0" brushRef="#br0" timeOffset="330617.9102">10148 10832 69,'-8'-11'35,"8"11"1,0 0-1,0 0-26,22-10-4,5 3-4,8-1-6,0-14-27,17-1-2,-1-8-2,3-2 1</inkml:trace>
  <inkml:trace contextRef="#ctx0" brushRef="#br0" timeOffset="330827.9222">10577 10328 73,'-22'21'39,"7"16"-2,-1 7 1,8 12-22,-4 5-13,6 3 0,2 1-1,1-3-1,3-3-4,3-8-3,11-1-8,-4-17-25,12-3 1,-1-12-2,12-6 2</inkml:trace>
  <inkml:trace contextRef="#ctx0" brushRef="#br0" timeOffset="331298.9492">10986 10699 68,'-25'10'38,"12"4"-1,-8 0 1,9 11-23,-5-4-9,10 9 0,0-5-2,7 4-1,2-7-1,11-3 0,7-9 0,4-9 0,5-10-1,5-7 0,3-7 0,2-5 0,-2-2 0,0-2-1,-8 4 0,-4 5 0,-8 7 0,-3 8 0,-14 8-1,0 17 1,-11 8 0,-2 12-1,-6 7 1,-1 10-1,-2 3 1,-2 6-1,0 0 1,3-5-1,-4-6 1,5-2-1,0-11 1,-2-9 0,1-10-2,6-10 0,1-8-4,-4-19-5,20-1-27,-10-18 0,12 1-1,0-13-1</inkml:trace>
  <inkml:trace contextRef="#ctx0" brushRef="#br0" timeOffset="331766.9759">11782 10760 64,'1'-18'35,"-2"4"1,-13-1 1,14 15-25,-35-20-3,13 24-2,-13 1 0,2 16-1,-8 2-1,7 14-1,0-3-1,8 6-2,7-4 1,14-2-2,9-6 1,14-8-2,11-11 1,13-7-1,10-10 2,2-8 1,7-7-1,-2-7 0,1-11 0,-4-1 1,-3-7-2,-14 0 2,-6-2-2,-10 6-1,-7 5 1,-11 13 0,-11 12 0,-7 16 0,-8 17-1,-1 7 1,-1 14-1,0 5 0,6 6-1,1-8 0,14 4-5,0-16-5,26 4-19,-4-17-12,17-3 4,-3-14-2</inkml:trace>
  <inkml:trace contextRef="#ctx0" brushRef="#br0" timeOffset="332338.0086">12324 10758 78,'0'0'38,"0"0"0,-6 26 0,-2 3-28,-6-1-4,5 9-3,-5-3 0,6 3-1,-4-8 0,7-5-1,0-9 1,5-15-2,0 0 2,18-23 1,-6-8-1,5-6 0,2-8-1,2-6 0,-3 1-1,3 2 0,-5 9-1,-1 8-1,-1 9 0,-1 5-1,4 11-1,1 1-1,10 10-1,-2-6-2,14 7 1,-4-9 0,11 4 1,-9-7 2,2 1 2,-4-4 2,-11 1 2,-4 2 3,-21 6 1,14-8 0,-14 8 1,-21 16 0,0 2-1,4 12 1,-4 5-2,2 10 0,5 1-3,9 0 0,6-2 0,12-9-2,7-10 2,13-11-2,5-15 1,4-11 0,1-13 0,-5-11 1,0-7-1,-10-5 0,-5-3-3,-13 2 1,-5 7-3,-13 5-2,-2 21-8,-25-5-17,13 22-10,-11-3 0,10 10-1,2-4 2</inkml:trace>
  <inkml:trace contextRef="#ctx0" brushRef="#br0" timeOffset="334457.1298">15221 10127 62,'0'0'34,"11"-1"1,-11 16-3,5 16-23,-10 2-5,-1 15 1,-8 5-2,0 12 0,-12 0-1,0 5 1,-5-5 0,0-1 0,-1-8 0,4-8 0,4-12-1,8-9 0,8-12 0,8-15 0,5-13 0,10-15-1,7-17 1,9-9 0,2-18 0,4-6-3,3-11 4,4-1-3,1 3 3,-6 9-2,-1 13 0,-3 13 0,-4 20 1,-2 20 0,-5 22-1,-6 22-2,1 15 1,-5 15 0,-4 14 0,3 8 0,-2 4-1,-3 2 0,-1-1-2,-2-7 1,0-5-6,-7-21-10,11 1-21,-14-25-1,7-6-1,-2-26 0</inkml:trace>
  <inkml:trace contextRef="#ctx0" brushRef="#br0" timeOffset="334930.1569">15299 10506 99,'0'0'40,"-11"-4"1,25 8-2,7-8-35,15-6-2,13 1 0,9-3 0,6-3-1,7 0 0,3 2-1,-2 4 0,-9 4 0,-7 7 0,-10 8 0,-13 8 0,-10 9 0,-15 7 1,-12 7-1,-10 5 0,-6 1 1,-2 0-1,-6-3 1,8-8-1,1-6 1,5-12 0,14-18-1,0 0 1,20-29 0,6-5 0,6-11 0,4-7 0,2-7-1,0-2 1,-3 6-1,-9 4 0,1 15 0,-10 6 0,-3 12 0,-1 7-1,-1 15 0,0 4 0,7 5-2,1 2 0,12 5-3,2-6-4,21 13-14,-12-18-13,19 7-1,-7-11-2,7 3 1</inkml:trace>
  <inkml:trace contextRef="#ctx0" brushRef="#br0" timeOffset="335381.1827">16761 10423 96,'-10'-7'38,"-17"-6"2,5 9-2,-13-5-32,1 12 0,-5 5-2,-2 12 0,2 8 0,2 10-1,4 4-1,13 6 0,8-1-1,12-6 1,14-7-1,14-9 0,10-12-1,9-12 1,7-14-1,1-10 1,-4-9-1,1-5 0,-6-8 0,-8 0 0,-8-1 0,-9 8 0,-6 6-1,-8 11 0,-7 21 1,0 0-1,-12 39 1,-2 12 0,-4 18 0,-3 15 0,-1 12-1,-2 8 0,-1 2 0,-1-2-1,-6-9 2,2-6-2,-1-14 1,-3-15 0,3-11 1,-3-18 0,3-12-2,-1-19 0,9-11-4,-2-24-6,21 4-11,-13-32-10,26 0-6,-1-15-5,17 2 6</inkml:trace>
  <inkml:trace contextRef="#ctx0" brushRef="#br0" timeOffset="335801.2067">17005 10595 101,'15'12'40,"-15"-12"1,29 7-1,-10-7-35,14 2-2,11-4 0,12-1-1,5-3-1,2-2 1,1-2-1,-5-4-1,-10-3 1,-8-5-1,-14-1-1,-12-1 0,-15-5 0,-13 2 0,-7 1 0,-9 3 1,-9 10-1,-5 10 1,-5 11 1,1 14 0,0 10 0,3 13 0,7 7 1,10 3-1,13-2 0,14-6 1,16-6-2,18-12 0,11-10-1,11-15-1,7-8-4,1-17-3,10 6-14,-17-23-12,4 8-4,-19-12 0,1 8-1</inkml:trace>
  <inkml:trace contextRef="#ctx0" brushRef="#br0" timeOffset="336116.2247">17800 10474 103,'0'29'38,"-15"-6"3,2 17-3,-8-2-30,3 6-2,-4-1-2,4-5-2,2-5 1,4-6-2,5-11 1,7-16-2,12 1 1,2-15-1,9-10 0,4-8 1,5-5-1,2-3 1,2-4-1,-2 7 1,-1 2 0,-7 10-1,-2 10 1,-7 10 0,-3 10-1,-5 11 0,-2 11-1,-2 1 0,1 10-1,1-4-2,4 4-5,2-16-7,17 12-11,-9-27-8,19-2-4,1-20-2,16-7 2</inkml:trace>
  <inkml:trace contextRef="#ctx0" brushRef="#br0" timeOffset="336335.2372">18685 9971 113,'-23'49'40,"-12"10"1,2 20 1,-6-6-35,11 11-4,0-3-2,11-3-1,5-4-4,2-13 1,12 2-14,-12-27-14,19 1-10,-13-20 0,12-4 0,-8-13 0</inkml:trace>
  <inkml:trace contextRef="#ctx0" brushRef="#br0" timeOffset="336515.2475">18320 10473 106,'-14'-21'43,"14"21"1,-6-14-2,18 10-26,3 1-12,15-1-4,6 0 0,9-4-5,21 8-9,-3-21-13,29 17-11,-7-13-4,16 7 0,-6-6-1</inkml:trace>
  <inkml:trace contextRef="#ctx0" brushRef="#br0" timeOffset="337056.2785">19166 10368 101,'-16'9'40,"7"14"1,-13-2-1,11 15-35,-14 3-2,3 8 1,5 3 0,4-1-1,8-4-1,14-8 0,13-8 0,10-14-1,14-15 0,12-11-1,11-16 1,2-8-1,5-11 0,-8-6 0,-3-2 0,-11 1 0,-8 9 0,-15 9-1,-13 10 1,-18 25 0,0 0 0,-22 19 0,2 13 0,-2 12-1,-2 2 0,8 4-1,10-1-2,8-12-3,23 6-14,-5-27-8,27 5-7,-9-22-3,23-2-1,-9-15 2</inkml:trace>
  <inkml:trace contextRef="#ctx0" brushRef="#br0" timeOffset="337566.3077">20121 10433 107,'-7'-15'39,"0"31"0,-12-1 0,1 16-32,-5 7-2,2 5-2,-4 1 0,5 0-1,3-6 0,4-6-1,7-7 0,6-15-1,0-10 1,22-8-1,0-14 0,0-7 0,5-6 0,-2-7-1,2-2 1,-4 3 0,-2 0 0,-4 12 0,-4 4-1,-3 10 1,-10 15 1,14-1-1,-8 13 0,0 5 1,2 3-1,-1 0 1,5 2-1,4-4 1,5-6-1,3-5 1,8-7-1,8-8 1,3-6-1,5-8 2,3-7-2,-1 0 0,-5-6 0,-4 4 0,-8 1 0,-7 8 0,-10 12 0,-16 10 0,0 20 0,-10 14 0,-8 10 0,0 10 0,-4 8-3,-3-4-6,12 11-11,-13-23-7,21 8-7,-12-23-5,14-1-4,-10-15 2</inkml:trace>
  <inkml:trace contextRef="#ctx0" brushRef="#br0" timeOffset="338791.3777">16254 11104 74,'0'0'39,"20"-15"-1,7-4 0,17 7-33,14-10-1,12 1-1,10-2 1,3 6-1,-1-2-1,-7 6 0,-10 6 0,-18 2-2,-21 5 0,-26 0 0,2 11-1,-27-2 0,-16 2 0,-13 2 0,-11-1 0,-5 3 3,-1-1-1,1 1 0,6 0 0,12-3 0,14-2 0,17-2 0,21-8 0,16 1-1,23-9 1,13-1 0,14-3 0,6-3-1,4 0 1,-1-1-1,-9 2 2,-11 4-2,-17 0 1,-15 5 0,-23 5-1,0 0 0,-39 10 1,-10 2-1,-10 3 0,-7 1 0,-2 0-1,2 0 2,9-1-1,13-2-1,16-6-1,18-9-6,34 5-16,0-20-10,32 3-6,0-11-4,17-1 4</inkml:trace>
  <inkml:trace contextRef="#ctx0" brushRef="#br0" timeOffset="339842.4378">10475 11175 50,'24'-14'36,"-6"7"-1,-18 7 1,0 0-26,-22-3-2,-2 11-2,-19-1 1,-4 8-2,-14-1-1,0 3 0,-7-2-1,3 2 0,4-3 0,10-1-1,9-6-1,12-3 0,15 0 0,15-4-1,15-8 0,18-4 0,13-3 0,10 0 0,12-3 0,8-2 0,7 2 0,-1 2 0,-7 5 1,-9 4-1,-12 7 0,-17 5 0,-23 6 0,-20 6 1,-22 3 0,-17 0 0,-17 1 0,-9-1 1,-12-2-1,2-6 0,7-6 0,7-5 0,14-6-2,14-7-3,29 4-13,5-20-17,31 8-7,11-7 0,23 2-2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16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6540106"/>
              </p:ext>
            </p:extLst>
          </p:nvPr>
        </p:nvGraphicFramePr>
        <p:xfrm>
          <a:off x="214283" y="685800"/>
          <a:ext cx="8750332" cy="51206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Draw sketches of atoms 18, 19 and 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organises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“stuff”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organization table to classify the atoms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Science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organises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“stuff”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reasons for the “odd” symbols (codes)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history is preserved in the codes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an “element” is – in Science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definition of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 element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Add 12 atoms and symbols to the list we need to know the symbols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the symbols for the most common atoms found in NCEA1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a quick quiz or two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way of practicing the codes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76585"/>
              </p:ext>
            </p:extLst>
          </p:nvPr>
        </p:nvGraphicFramePr>
        <p:xfrm>
          <a:off x="76200" y="-4893"/>
          <a:ext cx="8610600" cy="67866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4975"/>
                <a:gridCol w="1847937"/>
                <a:gridCol w="1454759"/>
                <a:gridCol w="2712929"/>
              </a:tblGrid>
              <a:tr h="242711"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 dirty="0">
                          <a:effectLst/>
                        </a:rPr>
                        <a:t>Surname</a:t>
                      </a:r>
                      <a:endParaRPr lang="en-N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Firstname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Form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Topic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Ackermann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Sophie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SXIG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Anderson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Maycie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LNIE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Benioni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Hellen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Blud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Danielle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Bransby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BGAN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Cash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Crump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Madison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MDWIL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Donald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Isabella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Jenkins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 dirty="0">
                          <a:effectLst/>
                        </a:rPr>
                        <a:t>Wendy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Kjeldsen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Keala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Konia-Storey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Aellerie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Lovelace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Maria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SBTL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Massey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Faye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SPOT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McWilliams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Brooke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Paraki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Meri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MURB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Pepene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Jahnya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MWER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Polwart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Macey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RWAL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Priest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Rosie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RGWI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Pussell-Flavell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Clare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MDDEN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Raymond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Sommer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Smith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Gina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STUC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Kelly-May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SVIC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Tupe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Alexis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BMAU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Weston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MGRN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Tabitha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MDHEN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Sigrid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293" y="990600"/>
            <a:ext cx="2621507" cy="532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9818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4560" y="169200"/>
              <a:ext cx="7923240" cy="4886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5920" y="152640"/>
                <a:ext cx="7948080" cy="491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0791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0640" y="185400"/>
              <a:ext cx="8600400" cy="5221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520" y="169560"/>
                <a:ext cx="8629920" cy="524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806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2400" y="195480"/>
              <a:ext cx="7800120" cy="4914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7640" y="180000"/>
                <a:ext cx="7830360" cy="494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4522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46480" y="110160"/>
              <a:ext cx="8523000" cy="5432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2440" y="97200"/>
                <a:ext cx="8553600" cy="545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5797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12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1295</TotalTime>
  <Words>291</Words>
  <Application>Microsoft Office PowerPoint</Application>
  <PresentationFormat>On-screen Show (4:3)</PresentationFormat>
  <Paragraphs>116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152</cp:revision>
  <dcterms:created xsi:type="dcterms:W3CDTF">2006-08-16T00:00:00Z</dcterms:created>
  <dcterms:modified xsi:type="dcterms:W3CDTF">2013-08-16T01:20:27Z</dcterms:modified>
</cp:coreProperties>
</file>