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51" r:id="rId3"/>
    <p:sldId id="313" r:id="rId4"/>
    <p:sldId id="312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21:20.8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10670 4019 40,'18'-5'32,"-18"5"2,0 0-2,14 17-23,-14-17-2,-4 23-1,-1-3 1,5 11-1,-7 3-2,5 8-1,-4-2 0,7 0-1,5-9 3,18-8-2,17-29 1,31-20 0,33-40 0,33-30 0,31-29 0,29-24-2,15-23-2,4-9-2,-8 9-10,-23-3-25,-30 31-1,-31 12-2,-30 37 0</inkml:trace>
  <inkml:trace contextRef="#ctx0" brushRef="#br0" timeOffset="893.051">11364 5815 69,'0'0'36,"14"12"0,-10 16 0,-5 2-29,0 25-2,-11 9 0,3 11 0,-5 3-1,5-1 1,1-18 0,22-19-1,20-39 0,35-38 0,37-46-3,45-40 2,35-40-4,34-33-3,28-18-2,-1-28-7,16 10-28,-25-1 2,-14 20 1,-31 6-3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47:10.60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1552 1011 69,'0'0'35,"0"0"2,0 0-4,0 0-27,0-14-2,-2 50 1,-5 15-2,-5 12 1,-6 11-2,-2 13 0,-8 8 0,3 5-1,-6-16 2,0-8-1,2-17 1,7-9-2,4-17 3,8-16-2,10-17 0,0-29 0,12-14-2,7-13 3,1-14-3,6-17 3,-10 40-3,1-4 2,-4-1-2,5-1 1,-1 4 0,7-3-2,-8 6 2,4-3-2,-20 49 1,45-82 0,-45 82 0,48-65 0,-48 65 1,57-43 1,-57 43-2,31 0 2,26 26-2,2 32 1,-15 23-1,1 19 0,-13 13 0,-8 7-2,-11 1 0,-9-29-2,-4-12-1,-5-24-5,16-11-27,-14-26-2,3-19 0,2-12 0</inkml:trace>
  <inkml:trace contextRef="#ctx0" brushRef="#br0" timeOffset="186.0107">1617 1349 103,'-37'-9'38,"18"16"1,8-1-2,11-6-34,30 8-2,15-11-1,16-2-1,12-15-5,22-2-8,-47 5-22,12-4 0,-2-2-1,9-4-2</inkml:trace>
  <inkml:trace contextRef="#ctx0" brushRef="#br0" timeOffset="390.0223">2643 856 90,'52'-46'38,"-52"46"2,0 0 0,28 1-35,-46 47-2,-11 32 2,-8 22-3,1 25-1,0 2-2,7-2 0,9-10-3,11-26-5,15-13-28,-6-21-2,9-11 1,-5-28-1</inkml:trace>
  <inkml:trace contextRef="#ctx0" brushRef="#br0" timeOffset="1337.0765">2326 1336 95,'-16'-5'40,"-1"6"0,17 12-1,0 10-31,22-12-4,14-5-1,18-7-1,13-7 1,14-6-2,5-6 1,9-3-2,-2-7 1,-2 5 0,-13-2-1,-12 10 0,-15 3 0,-15 12 1,-22 9-1,-16 11 0,-17 17 0,-12 8 1,-12 11-1,-2 9-1,-1 5 2,3 3-2,10-3 1,14-8 0,11-7 0,19-14 0,15-15 0,12-16 1,12-13-1,8-14 0,-3-13 0,4-10 1,-4-10-1,-11-4 0,-7 0-1,-13-5 1,-8 9 0,-10 7 0,-8 11 1,-8 7-1,-1 11 0,-2 9 1,-1 6 0,14 1-1,-13 18 1,17-7 0,5 0 0,11-3-1,8-2 1,4-5-1,7 2 1,2-2-1,-2 0 0,0 1 1,-8 3-1,-4 5 0,-9 6 0,-7 5-1,-11 8 1,-8 6-1,-10 4 1,1 0-1,-4-2 1,3-4-2,2-11 2,8-10-1,8-12 2,21-29-1,6-3 0,9-10 2,3-6-2,9-4 2,0 0-2,1 3 1,-7 13 0,-6 6 0,-9 11-1,-5 11 0,-11 14 1,-8 11-1,-7 10 2,-4 0-2,-2 7 0,6-3 0,6-5 0,8-5 0,10-14 0,11-12 0,12-11 0,8-9 0,2-8 0,2-3 0,-5-3 0,-4 1 0,-10 8 0,-7 8 0,-9 12 0,-20 10 0,5 27 0,-14 5 0,-6 12 0,-3 7 0,0 6-2,0-1-8,12 5-12,-9-20-7,23 0-14,-1-18 2,21-2-2,4-18 1</inkml:trace>
  <inkml:trace contextRef="#ctx0" brushRef="#br0" timeOffset="1742.0997">5503 986 102,'-4'-46'42,"4"46"0,0 0-3,4-49-34,-4 49 0,0 0-1,22 34 0,-19 17-2,-3 19 1,-20 13-3,6 11 3,-10 5-5,4-6 0,3-22-2,15-24 0,19-23-3,5-29-13,25-13-17,-1-25-3,18-12 2,-64 55 0</inkml:trace>
  <inkml:trace contextRef="#ctx0" brushRef="#br0" timeOffset="1924.1101">5962 981 117,'30'-52'43,"-30"52"1,0 0-2,20-5-37,-26 38-3,-9 37 0,-13 23-2,5 6 0,-7-1-3,7-15-5,23-14-30,1-23-4,16-7 0,2-18-2</inkml:trace>
  <inkml:trace contextRef="#ctx0" brushRef="#br0" timeOffset="2540.1453">7647 964 98,'50'-60'40,"-50"60"1,32-51-4,-32 51-33,0 0 1,-11-45-2,11 45 2,-47-2-1,47 2 1,-71 19-2,71-19 0,-85 33-1,85-33-1,-69 43 0,69-43-1,-43 46 0,43-46-1,-1 47 0,1-47 1,28 54 0,39-16 0,14-8-1,5 6 1,-21-3 0,-24 11 0,-41 2-1,-23 4 1,-20-7 0,-4-9-1,0-5-2,6-9-1,14-10-3,7-21-8,38-7-23,0-12-2,31-6 0,-49 36 0</inkml:trace>
  <inkml:trace contextRef="#ctx0" brushRef="#br0" timeOffset="3282.1878">8799 1150 115,'0'0'40,"47"-31"3,-47 31-4,0 0-34,-24-14 0,-26 19-2,0 13-1,-11 6-1,2 11 1,8 4-2,23 7 0,18-6 0,26-7 0,19-13 0,10-13 0,11-16 0,13-18 0,-69 27 0,79-49 0,-79 49 0,83-72 0,-83 72 0,86-84 0,-51 37 0,3 2 0,-38 45 0,61-84 0,-61 84 0,35-61 0,-35 61 0,0 0 0,-9-30 0,0 56 0,-19 26 0,1 24-2,0 18-4,16 0 1,17-10-11,17-32-8,29-21-5,-5-21-12,16-10 2,-11-23-1,11-7 4</inkml:trace>
  <inkml:trace contextRef="#ctx0" brushRef="#br0" timeOffset="3456.1977">9445 1233 119,'47'-60'40,"-47"60"2,18-31-2,-31 29-34,6 20-3,-18 12-2,8 11 0,-12 11-3,12 5 1,6-5-2,12-18-2,19-11-11,-8-24-11,21-4-14,-8-16 1,12-11-2,-37 32 2</inkml:trace>
  <inkml:trace contextRef="#ctx0" brushRef="#br0" timeOffset="3592.2055">9630 1019 110,'-9'-68'39,"9"68"-1,-1-53-4,1 53-58,-1-46-15,1 46-1,0 0-1,0 0 1</inkml:trace>
  <inkml:trace contextRef="#ctx0" brushRef="#br0" timeOffset="3992.2284">9767 934 93,'0'0'43,"0"0"0,18 47 0,-10-7-21,-13-1-18,-2 7 0,-7-2-1,5 6-3,-5-7 0,12-3 0,13-12 0,11-7 0,10-12 0,6-10 0,8-13 0,4-14 0,-50 28 0,58-36 0,-58 36 0,60-56 0,-60 56 0,67-63 0,-67 63 0,53-63 0,-53 63 0,48-48 0,-48 48 0,0 0 0,0 0 0,26-30 0,-29 40 0,8 23 0,-18 6 0,4 19 0,-5-2 0,11-7-4,13-19-9,-10-30-8,0 0-6,52-24-8,-52 24-5,63-36-2,-63 36 0</inkml:trace>
  <inkml:trace contextRef="#ctx0" brushRef="#br0" timeOffset="4643.2656">10784 897 103,'-49'46'41,"49"-46"1,0 0 0,0 0-36,0 0-1,0 0-1,-49 41 0,49-41-2,-12 23 0,-3 8-1,-7 0-1,1 7 1,-6 1-1,2 3 0,2-5 0,10-6 0,13-31-1,11 7 1,-11-7 1,0 0-1,0 0 2,47-45-2,-47 45 0,0 0 0,57-67 0,-57 67 0,39-53 0,-39 53-3,40-49 3,-40 49 0,0 0 0,50-54 3,-50 54-3,0 0 0,0 0 0,0 0 0,0 0 0,0 0 0,0 0 0,0 0 0,48 7 0,-48-7 0,0 0 0,0 0 0,0 0 0,50 35 0,-50-35 0,0 0 0,55-8 0,-55 8 0,0 0 0,59-11 0,-59 11 0,0 0 0,23 26 0,-9 0 0,-7 10 0,-6 5-4,-1 7-5,-2-11-8,15-2-6,-13-35-3,46 6-7,-16-17-6,15-8-2,-45 19 3</inkml:trace>
  <inkml:trace contextRef="#ctx0" brushRef="#br0" timeOffset="4778.2733">11346 1206 109,'-23'30'42,"1"13"0,-14 3-1,7-14-31,-1 16-16,-3-16-16,21 2-17,-5-11-4,15-2 1,2-21-2</inkml:trace>
  <inkml:trace contextRef="#ctx0" brushRef="#br0" timeOffset="5761.3296">12289 852 79,'-11'-60'40,"11"60"-2,0 0 2,0 0-34,-12-53 0,12 53-1,0 0-1,0 0-1,0 0 0,-51 30 1,51-30-2,-30 39 1,-12 26 0,-4 8-2,2 3 2,2-7-2,12-10-1,7-21 1,23-38 0,0 0 0,0 0 0,0 0 0,49-41-1,-49 41 1,39-65 0,-39 65 0,45-81 0,-26 34-1,5 2 0,-5-3 1,-19 48-1,39-91 0,-39 91 0,40-68-1,-40 68 1,0 0-1,0 0 0,53-31 1,-53 31 1,37 37-2,-8 33 2,4 17-1,9 13 1,7-3 0,11-9 1,-1-30 0,9-21-2,-68-37 0,57-8 0,-57 8 0,49-35 0,-49 35 0,45-60 0,-45 60 0,24-91 0,-15 39 0,1-1 0,-10-2 0,3 1 0,-3 2 0,0 5 0,0 47 0,-4-86-9,4 86-8,-3-60-7,3 60-5,0 0-10,0 0-3,0 0-1,70-7 4</inkml:trace>
  <inkml:trace contextRef="#ctx0" brushRef="#br0" timeOffset="6363.364">13567 1024 74,'0'0'38,"39"-54"0,-39 54 1,0 0-19,0 0-15,-23-53 1,23 53 0,0 0-1,-50-29-1,50 29 0,-54-2 1,54 2-1,-72 13-1,72-13-1,-122 39 0,45 5-2,-3 6 0,18 10 0,15 0 0,26-4 0,21-20 0,36-10 0,10-22 0,15-7 0,-61 3 0,73-19 0,-73 19 0,74-34 0,-74 34 0,81-42 0,-81 42 0,67-52 0,-67 52 0,61-46 0,-61 46 0,0 0 0,49-55 0,-49 55 0,0 0 0,4-15 0,0 25 0,-7 18 0,-11 11 0,9 12 0,2 5 0,13-3 0,5-9-2,-3-25-13,20-3-5,-21-14-3,19-2-4,-24-13-4,17 2-6,-17-6-4,3-2 4</inkml:trace>
  <inkml:trace contextRef="#ctx0" brushRef="#br1" timeOffset="10719.6132">1500 2657 93,'4'-20'37,"-4"20"0,4-15 0,-4 15-33,-1 27-1,-2 7-1,-2 16 0,-1 13 0,-3 15-2,-2 7 1,4 1-2,-1-1-1,10-10-2,3-21-5,19-3-20,-4-34-8,22-11 1,2-31-1</inkml:trace>
  <inkml:trace contextRef="#ctx0" brushRef="#br1" timeOffset="10922.6248">2123 2515 88,'-2'-24'37,"2"24"0,-7 18 0,0 26-27,-8 9-5,5 17-1,-6 5-1,8 13-1,1 0-3,5-6-3,13 6-17,0-27-16,20 2-1,-4-24-1,21-1 0</inkml:trace>
  <inkml:trace contextRef="#ctx0" brushRef="#br1" timeOffset="11561.6613">2984 2766 77,'0'0'37,"-12"5"-2,8 15 2,-10 2-24,4 11-12,1 8 0,3 13 0,-2 2 1,2 5 0,2-1-1,1 0 1,0-8 0,2-9 0,-2-11 0,3-11 0,0-21-1,0 0 0,9-30 1,-4-5-1,1-12 0,3-10 0,1-7 0,-1-9-1,5-3 0,4 3 0,-1 6 1,0 10-1,4 11 0,1 9-1,1 14 1,1 11 0,0 17 0,-5 10 0,1 6 0,2 5 0,-8 4 0,-4 1 0,0 0 0,-6 2 0,-10-7 0,2-1 0,-10-4 0,-5-5 0,1-1 1,-7-2-1,2-5 0,-3 1 0,0 4 0,-3 5 0,1 11 0,3 11 0,-2 15 0,-1 13 0,4 14 0,-3 9-1,8 5 0,-1-3-1,10 0-3,2-21-6,21-5-25,-3-33-2,18-12 0,3-31-1</inkml:trace>
  <inkml:trace contextRef="#ctx0" brushRef="#br1" timeOffset="12237.7">3466 2777 104,'0'0'39,"-21"16"1,12 13-2,-11 3-36,4 8-1,-2 8 1,3 4-1,4 1 0,-1-3-1,7-5-1,0-7 2,8-10-2,3-13 2,5-20-1,4-15 0,2-13 0,1-12 1,1-8 0,2-8-1,-1-6 0,-2-3 1,-1 9-1,-3 3 1,0 10-1,0 9 0,1 6 0,0 11 1,2 13-1,5 7 1,2 8-1,6 3 0,1 0 1,1 7-1,2-2 1,-2 1-1,-3-6 0,-4 3 0,-6-6 1,-4 3-1,-15-9 0,7 13 1,-14-1-1,-4-1 0,-8 10 0,-3 1 0,-2 12 0,1 3 0,4 7 0,8 4 0,6-1 0,7-2 1,15-3-1,12-9 0,8-11 1,6-13-1,4-14 0,3-16 1,-3-13-1,-4-11 0,-8-5 0,-11-5 0,-11-1 0,-7 3 1,-11 7-2,-4 7 1,-8 7-1,0 12-1,-2 9-1,1 9-2,10 12-3,-2-14-12,28 18-16,-5-20-2,24 5-1,4-21-1</inkml:trace>
  <inkml:trace contextRef="#ctx0" brushRef="#br1" timeOffset="12432.7111">4585 2099 103,'-39'17'39,"16"28"2,-13 2-3,17 20-33,-5 10-3,5 16 2,5 1-4,5 7 0,5-3-4,4-18-4,14 10-25,-8-25-7,8-6 1,-11-28-2</inkml:trace>
  <inkml:trace contextRef="#ctx0" brushRef="#br1" timeOffset="13160.7528">4356 2702 100,'0'0'40,"11"-21"0,16 21-1,1-7-33,15-3-3,13-5 0,8-1-1,2-3 0,0 1-2,-5-1 1,-9 4-1,-9 5 0,-14 4 1,-15 12 0,-13 7-1,-12 9 1,-9 10 1,-8 9-1,0 7 0,-3 2-1,7 3 0,4-3 0,14-6-1,10-7 1,7-12-1,14-13 1,6-12-1,5-12 1,3-11 0,0-8 0,-5-6-1,-3-8 1,-4-2 1,-7 1-1,-5-1 1,-6 8 0,-4 6-1,-3 4 0,-2 6 0,1 8 1,-1 15-2,8-15 2,-8 15 0,23 1 0,-3 1 1,-1 2-2,6 0 3,-1 5-3,3 2 3,-7 3-3,-2 7 2,-7 5-2,-10 9 0,-7 2 0,-4 5 0,-8 0 0,0-2 0,2-2 0,3-11-2,7-10 2,6-17 0,15-6 0,8-18 0,14-13 2,3-9-2,6-5 0,4-3 0,-5 1 0,-2 10 0,-8 7 0,-9 12 0,-8 18 0,-18 6 0,10 26-3,-15 5 2,0 10-5,-1-2-2,13 17-10,-11-26-3,33 14-9,-11-28-9,28 0-1,0-27 1,24-5 3</inkml:trace>
  <inkml:trace contextRef="#ctx0" brushRef="#br1" timeOffset="13476.7709">6226 2344 110,'-18'-5'41,"-25"-1"0,9 25-1,-9-5-33,6 12-5,13 4 0,9 3-1,12-5 0,14-3 0,14-6-1,9-7 0,2-3 0,6-4 1,-5-4 0,-4 0 0,-8 3 0,-9 4 1,-13 5-1,-10 7 1,-10 5-2,-11 6 0,-1 1 0,-3 5-3,0 2-2,-3-8-7,15 12-9,-9-32-7,25 12-13,4-23 0,14 2 0,10-17 1</inkml:trace>
  <inkml:trace contextRef="#ctx0" brushRef="#br1" timeOffset="13806.7897">7610 2173 107,'0'0'38,"10"45"2,-20-9-3,-2 17-36,0 9 0,-2 8 0,0 3-3,-4-5-1,12 1-9,-7-23-22,21 0-3,-4-24 1,14-4-3</inkml:trace>
  <inkml:trace contextRef="#ctx0" brushRef="#br1" timeOffset="13978.7996">7541 2472 113,'-21'-9'40,"-11"-2"0,18 16-2,14-5-34,0 0-2,23 5-2,19-11-2,17-1-4,8-24-12,26 20-19,-9-21-3,19 8 1,-18-13-3</inkml:trace>
  <inkml:trace contextRef="#ctx0" brushRef="#br1" timeOffset="14422.825">7808 1852 102,'-50'-15'37,"-4"22"2,-16 3-3,-3 23-32,-6 10 0,8 28-1,-5 16 0,9 19 2,12 13-3,16 9 1,20-8-2,28-3 1,26-17-2,31-24 2,28-30-2,22-27-1,11-36 2,5-22-1,-2-23 0,-13-14 0,-20-19 0,-24-4 0,-29-3 1,-24 1-2,-23 5 1,-22 3-2,-18 15-2,-19-1-8,-2 35-12,-27 5-14,10 33-2,-6 5-1,21 23 0</inkml:trace>
  <inkml:trace contextRef="#ctx0" brushRef="#br1" timeOffset="15504.8869">16084 6858 98,'0'0'36,"0"0"2,-11 26-4,0 15-30,0 7-2,-1 17 0,0 6 0,3 6-2,-4 3 0,9-3-2,5-6-1,2-17-5,17-3-18,-1-31-11,13-13 0,5-24 0,9-14 0</inkml:trace>
  <inkml:trace contextRef="#ctx0" brushRef="#br1" timeOffset="15698.898">16534 6784 104,'-14'-10'37,"4"29"3,-15 16-2,8 33-32,-11 2-3,5 10-1,3 5-2,6-1-1,8-1-3,7-14-2,19 1-9,3-32-22,25-7-1,-1-24 0,16-12-1</inkml:trace>
  <inkml:trace contextRef="#ctx0" brushRef="#br1" timeOffset="15880.9084">17021 6941 87,'-24'18'35,"5"23"-2,-12 7 3,8 17-23,-2 1-11,5 4-2,4 3-9,-1-13-27,14-1 1,2-21 0,9-9-2</inkml:trace>
  <inkml:trace contextRef="#ctx0" brushRef="#br1" timeOffset="16065.919">16761 7193 124,'-21'-5'42,"7"-12"1,25 8-1,16-7-38,16-5-4,24 2-4,8-16-14,27 18-20,-4-11-3,6 14 1,-10-4-3</inkml:trace>
  <inkml:trace contextRef="#ctx0" brushRef="#br2" timeOffset="19923.1396">1594 3833 92,'9'-16'37,"-8"-5"0,-1 21-5,0-19-25,0 19-1,4 17-1,-4 15-1,-3 12-2,1 14-1,-5 7 0,1 10-1,-1 8-2,1-7-3,5 4-11,1-22-21,13-9-1,1-19-1,19-9-1</inkml:trace>
  <inkml:trace contextRef="#ctx0" brushRef="#br2" timeOffset="20352.1641">1941 3853 100,'0'0'38,"0"0"1,0-20-3,0 20-32,29-20-1,-1 8 0,6-6-1,8-1-1,5-1 0,6 2-1,0 2 1,-3 8-1,-11 6 0,-10 14 1,-15 15-1,-12 13 1,-19 14-1,-12 13 1,-16 8 0,-4 8 0,-3-4-1,3-2 1,6-12 0,14-10-1,16-16 1,15-17-2,25-14 0,16-18-2,18 0-4,-1-20-30,24 9-3,-9-11 2,12 11-3</inkml:trace>
  <inkml:trace contextRef="#ctx0" brushRef="#br2" timeOffset="20916.1964">3160 3924 98,'0'0'39,"-3"-21"0,3 21-2,0 18-34,-4-3-2,-5 9 1,3 6 0,-3 1-1,-1 6 0,4-2-1,1-5 1,2-5-1,8-8 1,-5-17 0,22 4 0,-3-16 0,4-12 0,3-7 1,1-6 0,2-5-1,-4 1 1,-1 0-1,-2 8 0,-4 4-1,-3 8 1,-3 10-1,-1 11 0,1 14 0,-5 9 0,2 14-1,-5 5 0,1 10-2,0 1-1,3 6-2,-3-17-11,15 5-23,-5-18 1,12-5 0,-1-25-1</inkml:trace>
  <inkml:trace contextRef="#ctx0" brushRef="#br2" timeOffset="21292.2179">3690 3908 98,'-8'27'39,"-2"-8"-1,14 12-1,8-10-35,9-5 1,6-9 0,10-5 0,0-9-1,4-5 0,-2-12 0,-6-4-1,-7-4 1,-11-2-1,-14 3 1,-12 2-2,-9 8 1,-12 9-1,-4 14 0,-8 13 0,2 15-1,0 9 1,5 9 0,8 6-1,14 2 1,10-3-1,19-9-1,14-10-1,23-13-1,11-16-4,24-1-11,-4-29-20,11 2 2,-7-17-1,3 4 2</inkml:trace>
  <inkml:trace contextRef="#ctx0" brushRef="#br2" timeOffset="21599.2354">4392 3901 103,'-21'21'38,"-13"-4"0,13 18-1,0-6-33,4 5-1,5-4 0,7 1-1,10-10 0,9-4 0,7-12-1,10-9 0,3-7 0,9-11 0,-5-4 0,0-6 0,-3-1 0,-4 0-1,-9 6 1,-2 3-1,-9 5 0,-6 9 0,-5 10 0,0 0 0,-1 20-2,-4 0 1,5 6-1,0-2-1,9 5-3,3-12-2,16 5-10,-3-27-21,22-2 1,-4-24 0,17-2 0</inkml:trace>
  <inkml:trace contextRef="#ctx0" brushRef="#br2" timeOffset="21779.2457">5133 3380 102,'0'0'38,"-34"8"1,13 35-2,-12 13-31,5 13-5,-5 10 1,10 10-2,3-2-1,5-3-2,12 2-10,-2-25-23,15-4-3,-6-25 1,7-11 0</inkml:trace>
  <inkml:trace contextRef="#ctx0" brushRef="#br2" timeOffset="22811.3048">4858 3715 105,'9'5'40,"-9"-5"0,37 8 0,-9-6-36,10 2 0,-1 1-1,6-2 0,0-1-1,-1 4-1,-4 4 0,-8 5 0,-8 8-1,-10 7 1,-9 4-1,-8 9 0,-8-1 0,-5 4 0,0-3 0,-2-5 0,5-9 0,2-9-1,13-20 1,0 0 0,0 0 0,13-35-1,2 0 2,6-9-1,0-2 0,4-2 0,-4 2 1,-2 5-1,-4 7 0,-2 7 0,-2 9 0,0 9 0,0 4 0,5 7 0,6 1-1,6 0 1,5-2 0,4 2 0,-1 0 0,2-5 0,-5 1 0,-4-2 0,-5 2 0,-9 0 1,-15 1-1,0 0 0,-2 10 0,-11 5-1,-6 8 1,-1 5 0,-4 8-1,2 2 2,3 7-2,2-2 1,7-2 0,6-8 0,11-8 0,7-10 0,6-13-1,4-14 1,6-14 0,6-9-1,-4-11 1,2-3-1,-5-2 0,-6-1 1,-8 5 0,-1 5 0,-10 11 0,-2 8 1,-3 8 0,1 15-1,-1-13 1,1 13 0,11 6 0,2 0 0,7-2-1,3 0 1,7-2 0,1 2-1,2-3 1,-2-1 0,0 1-1,-6 5 1,-6 0-1,-7 3 1,-9 6 0,-5 3-1,-7 8 0,-3 1 1,-4 4-1,4 2 0,0-1 0,2-4 0,8-6 0,3-11-1,13-14 2,6-11-1,8-12 0,4-7 0,2-7 2,5-5-2,-3 0 0,-1 5 0,-5 10 0,-9 11 0,-7 13 0,-14 6 0,3 25 0,-11 5 0,-1 9-4,-1 1 0,9 7-3,-5-13-7,23 5-6,-7-30-5,34 7-11,-5-32-3,16 2 0,-2-23 2</inkml:trace>
  <inkml:trace contextRef="#ctx0" brushRef="#br2" timeOffset="23102.3214">6762 3495 119,'-15'2'39,"-15"1"0,12 20-1,-11 0-35,9 6-1,3 1 0,4 3-1,12-5 0,7-4 0,6-4-1,8-5 1,2-6-1,4-3 1,-4-6-1,1 0 1,-7 2 0,-4 4 0,-12-6 0,4 25 0,-13-3-1,-6 2 0,-5 10-1,-1-1-1,2 6-3,-13-11-9,20 12-10,-16-22-12,16 0-5,-3-18 0,15 0 0</inkml:trace>
  <inkml:trace contextRef="#ctx0" brushRef="#br2" timeOffset="23897.3669">7902 3360 100,'0'0'39,"5"22"-1,-14-3-2,-1 16-34,-3 6 0,-6 8-2,-1 4 2,-4 5-1,1-5-1,4-7 1,4-8 1,4-11-1,6-17 1,5-10 0,9-24-1,4-8 1,3-11-1,3-4 0,0-6 0,2 0 0,-2 2-1,-1 8 1,-4 9-1,-1 11 1,-1 10 0,-2 16 0,-1 13 0,5 11-1,1 10 1,3 6-1,1 8 1,2 1-2,5-3 2,0-7-1,2-6 0,1-7 1,6-14-1,-4-15 1,-1-14 0,0-12-1,-3-14 1,-5-7-1,-6-8 0,-9-6-2,-1 4-2,-8-4-2,3 18-9,-16-12-13,16 29-11,-8-7 0,17 19 0,-4-2 0</inkml:trace>
  <inkml:trace contextRef="#ctx0" brushRef="#br2" timeOffset="24266.388">8296 2823 101,'-91'-15'37,"1"32"2,-11 17-2,12 34-31,-1 22-1,14 25-1,17 14-2,20 8 0,29 5 0,30-10-1,32-18 0,30-22 0,27-32 0,23-28 0,15-35 0,1-28 0,-5-25 0,-16-16 0,-22-14 0,-22-9 0,-32-8 0,-33 2-1,-28 3 0,-27 6-1,-21 8 0,-23 7-1,-9 14-1,-11 10-2,3 29-9,-10 5-9,25 33-15,2 8-2,29 24 0,14 4 0</inkml:trace>
  <inkml:trace contextRef="#ctx0" brushRef="#br3" timeOffset="27972.6">1647 5000 51,'9'-16'35,"-9"16"-2,5-20 2,-5 20-21,0-20-5,0 20 0,6-14-3,-6 14 1,0 0-3,5 25 0,-7 4 0,4 14-1,-6 10 0,0 9-2,1 12 1,-6 5-2,2-1-1,-2-4-1,8-5-2,0-27-11,23-4-22,3-29-1,17-10 1,4-26-2</inkml:trace>
  <inkml:trace contextRef="#ctx0" brushRef="#br3" timeOffset="28159.6107">2301 4931 93,'0'0'37,"-17"7"1,2 27 1,-15 14-33,7 10-3,0 12 0,4 2-3,5 3-3,6-6-1,16 3-19,1-25-15,19-1 0,0-18-2,21-5 2</inkml:trace>
  <inkml:trace contextRef="#ctx0" brushRef="#br3" timeOffset="29226.6717">3163 5198 13,'0'0'29,"0"0"1,0 0 2,12 11-12,-12-11-3,0 0-2,-15-8-5,15 8-2,0 0-3,0 0-1,-14-5-1,14 5-1,0 0 0,0 0 0,0 0-1,0 0 1,-9-8-1,9 8 0,0 0 1,0 0-1,0 0 1,0 0-1,0 0 0,0 0 0,0 0 0,0 0-1,9 10 1,4-4-1,7-2 1,4-2-1,5-1 0,3-3 0,-1-5 1,4-4-1,-5-4 0,0-1 0,-4-6 0,-8-2 1,-6 0-1,-5 0 1,-8 3-1,-10 3 1,-7 5 0,-7 8 0,-7 8 1,-4 9-1,-6 11 1,1 7 0,1 7-1,3 9 1,13 5-2,7 1 1,14-1 0,15-6-1,16-8-2,11-16 0,22-8-2,9-27-4,25-4-16,-9-34-14,21-1 0,-8-24-2,0 2 2</inkml:trace>
  <inkml:trace contextRef="#ctx0" brushRef="#br3" timeOffset="29406.682">4063 4602 90,'-39'37'37,"3"25"0,-9 5 0,12 16-33,2 6 0,6 3-3,7-2-1,9-7-3,18-1-6,1-24-27,17-5-1,2-22-1,14-11-1</inkml:trace>
  <inkml:trace contextRef="#ctx0" brushRef="#br3" timeOffset="29791.704">4188 5142 69,'-8'15'38,"6"-2"-1,11 5 0,2-9-19,11 3-15,3-8 0,12-4 0,0-9 0,9-6 0,-5-7-1,3-4 0,-7-5 0,-8-1-1,-10 1-1,-13 5 2,-14-1-3,-9 9 3,-12 6-1,-8 10-1,-6 10 2,-4 9-1,-1 11 1,7 5-1,4 9 1,11-2-1,11 2-1,16-6-2,17-3-1,12-12-2,22-4-2,6-13-5,24 4-16,-8-21-11,13 3 0,-14-16 1,2 7 1</inkml:trace>
  <inkml:trace contextRef="#ctx0" brushRef="#br3" timeOffset="29993.7156">4897 5053 92,'-9'-14'37,"-19"-1"2,6 15 0,-14-2-32,7 11-1,-3 6-2,4 9-1,3 5-1,11 2-1,12-1 0,7-1-1,18-9 0,12-8-2,14-10-1,10-19-2,16 0-8,-6-28-7,22 9-10,-17-24-8,2 6-2,-12-14 2,-3 5 0</inkml:trace>
  <inkml:trace contextRef="#ctx0" brushRef="#br3" timeOffset="30165.7254">5420 4555 72,'-28'7'38,"7"26"1,-14 5-1,9 25-14,0 0-20,2 10-2,5 3 0,3-1-2,6-1-1,3-8-2,8 1-5,-6-24-13,17 7-15,-12-25-2,8-5-2,-8-20 2</inkml:trace>
  <inkml:trace contextRef="#ctx0" brushRef="#br3" timeOffset="31245.7872">5153 4911 94,'0'0'39,"0"0"0,0 0-2,27 12-33,4-9-1,9-5 0,10 3-1,2-6 1,2 2-1,-2-4-1,-3 4 0,-10-3 0,-6 6 0,-11 6 0,-6 3-1,-9 8 1,-6 5-1,-8 7 1,0 4-1,-3 5 1,-3 3-2,4-3 2,-4-5-1,6-5 0,1-7 0,6-21 0,0 0 0,0 0-1,15-28 1,-2-4 0,1-6 0,0-2-1,2-3 1,-1 2-1,-1 7 1,1 5 0,-2 8 0,-3 5-1,10 8 2,-2 4-1,2 3 0,4 2 0,7-1 0,2 2 0,8-4 0,-2 1 1,-1-3-1,-5 0 0,-2 1 0,-10-2 0,-3 5 1,-18 0-1,0 0 0,-9 14 0,-9 0-1,-2 4 3,-3 6-3,-3 5 2,3 4-1,5 2 2,4 1-2,8-1 1,6-3-1,6-6 0,6-6 0,5-10 0,5-6 0,3-13-1,4-9 1,-1-5 0,-3-10-1,-3-2 0,-1-4 1,-5 1-1,-5 2 1,-2 4 0,-4 4 0,-1 8 0,-2 2 0,1 7 1,-3 11 0,17-15-1,-1 11 1,3 1 0,7-1 0,3 2 0,0-1 0,2 1 0,-4 4 0,-4 3 0,-4 5 0,-6 6-1,-6 2 1,-6 8 0,-7 1-1,-3 3 1,-4 5-1,0-1 0,-3-2 0,6-5 0,2-4 0,3-8 0,5-15 0,14 0 0,2-17 0,5-6-1,12-9 1,1-3 0,1-4 0,1 3 0,-3 5 1,-9 9-2,-1 12 2,-9 11 1,-12 11-2,-2 10 1,-6 10-2,0 4 1,0 4-2,5-1 1,3-5-5,15-5-3,3-19-4,26 2-3,-7-29-3,27 10-4,-15-32-2,20 8-8,-19-18-3,10 2 3,-16-3 6</inkml:trace>
  <inkml:trace contextRef="#ctx0" brushRef="#br3" timeOffset="31554.8049">7115 4762 112,'-37'0'39,"8"20"1,-15-11-3,11 11-34,4 2-1,7 2 0,12-3-1,11-3 0,12-6 0,7 0-1,8-3 1,1-4-1,1 0 1,-2-3 0,-7 1 0,-4 5 0,-6 0 1,-7 3-1,-6 7 0,-6 0 0,-7 5 0,-6 4-1,-4 4 0,-4-1-2,-3 1 0,-2-5-4,7 1-4,-5-14-4,16 8-3,-11-27-5,27 6-5,-19-21-6,19-3-9,4-16 5,15-12 3</inkml:trace>
  <inkml:trace contextRef="#ctx0" brushRef="#br3" timeOffset="32539.8612">8337 4991 109,'-15'21'40,"-12"-12"3,11 5-5,3-9-39,13-5-2,0 0-10,-2-15-13,24 10-15,-4-16 2,19 7-3,2-11 2</inkml:trace>
  <inkml:trace contextRef="#ctx0" brushRef="#br3" timeOffset="33113.894">8819 4749 83,'-3'20'38,"3"-20"-1,7 18 1,6-15-33,8 3-2,7-8 0,10-3 0,8-8 0,6-3-1,5-9 0,1-7 0,-5-4-1,-2-6 0,-10 1 0,-11 0 0,-14 5 0,-12 4-1,-16 12 1,-13 7-1,-11 15 1,-12 13 0,-4 14-1,-1 14 1,-1 10 0,3 8 0,13 2 0,12-2 0,21-5 1,13-11-1,27-13-2,18-17 2,20-13-5,15-16-1,12 2-11,-3-29-7,21 13-13,-24-17-5,1 8 0,-23-12-1</inkml:trace>
  <inkml:trace contextRef="#ctx0" brushRef="#br3" timeOffset="33388.9098">9638 4139 101,'24'-3'40,"-1"-13"1,18 4-2,-3-8-39,16-7-4,10 9-5,-7-6-26,10 13-3,-20 0-2,1 15 0</inkml:trace>
  <inkml:trace contextRef="#ctx0" brushRef="#br3" timeOffset="34071.9488">8361 5022 75,'0'0'35,"-10"-4"1,10 4 0,0 0-31,-15 13-2,15-13 0,-13 19 0,13-19-1,-9 22 0,9-22 0,-4 12 0,4-12 0,17-3 0,-3-9-1,6-3 1,-1-1-1,-1-5 0,-2 1-1,-1 1 1,-5 2-2,-8 6 2,-2 11 0,-26-4 0,6 10 0,-5 6 0,-1 6 2,0 2-2,1 2 2,5 1-2,7-3 1,5-2 0,8-5-1,0-13 0,19 9 1,-7-10-1,1-5 0,3-1-1,-1-3 1,-3-1-2,0 0-1,-8-3-4,11 14-9,-19-16-7,20 23-12,-16-7-5,0 0-4,0 0 2</inkml:trace>
  <inkml:trace contextRef="#ctx0" brushRef="#br3" timeOffset="34874.9948">843 11036 85,'0'0'36,"0"0"0,0 0-10,-9 33-22,-3-3 0,3 16-1,-5 13-1,4 12 0,-4 11-1,3 8 1,1 3-2,3-4-1,5-5-2,0-19-4,15-4-10,-5-32-20,15-12 1,-5-28-2,18-12 1</inkml:trace>
  <inkml:trace contextRef="#ctx0" brushRef="#br3" timeOffset="35072.006">928 11220 87,'-22'-6'36,"-7"-2"1,18 12 0,11-4-32,0 0-3,21-9 0,11-1-1,9 2-1,6-3-2,11 4-5,-11-7-27,10 10-3,-18-6 0,-1 14-2</inkml:trace>
  <inkml:trace contextRef="#ctx0" brushRef="#br3" timeOffset="35267.0172">840 11535 91,'-28'23'37,"23"-3"0,5-20 0,19 1-36,17-9 0,8-3 0,7-4-2,4-7-3,3 9-8,-9-14-24,7 11 0,-17-5-2,-7 14 1</inkml:trace>
  <inkml:trace contextRef="#ctx0" brushRef="#br3" timeOffset="35453.0278">918 11658 83,'-51'41'36,"4"-11"-2,21 2 2,7-12-33,26-5-3,20-12 2,16-13-4,17-7 1,8-15-3,22-4-27,-5-20-3,12-3-1,-9-17-2</inkml:trace>
  <inkml:trace contextRef="#ctx0" brushRef="#br3" timeOffset="35635.0382">1830 10890 95,'-34'25'35,"3"25"-1,-13 6 1,6 23-32,-4 8 0,5 8-1,5 3-2,7-2-1,14-2-2,-2-15-6,29-3-25,-4-25-3,18-7-1,-1-25-2</inkml:trace>
  <inkml:trace contextRef="#ctx0" brushRef="#br3" timeOffset="36020.0603">1835 11606 87,'0'0'37,"1"22"1,-1-22 0,24 0-35,3-8 0,10-3-1,3-7 1,2-1-2,-1-5 0,-3-3 1,-5 1-1,-9 1 0,-9 1-1,-12 5 1,-11 2 0,-8 5 0,-11 5 0,-5 7 0,-7 9 0,1 8 0,-1 9 0,1 6 1,3 5-1,9 6 1,10 0-2,9 3 0,16-5-1,8-7-3,14-6 0,12-15-4,16-4-1,-2-24-13,24 9-13,-8-23-3,10 2 0,-16-14 2</inkml:trace>
  <inkml:trace contextRef="#ctx0" brushRef="#br3" timeOffset="36206.0709">2555 11439 90,'-13'-3'38,"-19"-3"0,6 20 0,-9 3-32,3 11 0,0 4-2,5 7 0,9-1-2,7 5 1,14-11-2,14-4 0,12-13-3,14-14-1,15-9-3,3-28-13,25 5-10,-9-29-11,15-1 0,-16-16-2</inkml:trace>
  <inkml:trace contextRef="#ctx0" brushRef="#br3" timeOffset="36384.0811">3147 10949 103,'-40'34'39,"6"22"0,-10 3-1,11 18-36,3 0-1,6 4-1,10-4-1,6-3 0,10-3-4,1-21-5,14 10-20,-14-26-10,8-1 0,-12-21-1</inkml:trace>
  <inkml:trace contextRef="#ctx0" brushRef="#br3" timeOffset="37407.1396">2835 11442 69,'-1'-29'39,"12"17"-1,-2-4 2,13 13-19,-1-6-16,12 3-1,0-1-1,7 0 0,0 3-1,0 2 0,-1 3-1,-6 6 1,-5 5-1,-7 6-1,-8 6 1,-5 6-1,-6 4 1,-8 6 0,0 0-1,-5 1 1,-2-1-2,3-2 2,0-9-1,1-2 0,4-12 0,5-15 0,0 0-1,5-14 0,4-8 1,2-13-2,4-3 2,5-7-1,-2-1 0,1 2 0,3 5 1,-4 3 0,3 7 0,0 7 0,-3 9 0,2 3 0,2 7 0,2 3 1,1 1-1,3 1 0,1 1 1,-1-2-1,0 0 0,-1-1 0,-7 1 0,-1-1 0,-8 3 0,-11-3 1,0 0-1,-5 19 0,-10-5 0,-1 8 0,-3 2 0,1 5 0,-2 3 1,6 2 0,3 0-1,8-3 1,2-2-1,13-6 2,2-8-2,5-6 1,7-9-2,4-9 0,-1-6 0,3-11-1,0-5 1,-6-4 0,-1-4 0,-3 5 0,-7 1 1,-5 6 0,-4 5 1,-3 7 0,-3 15-1,5-11 1,-5 11 0,0 0 0,20 0-1,-4-1 1,6 0 0,4-4 0,2 4-1,2-1 1,-3 0 0,-3 7 0,-4 7 0,-7 6 0,-11 7 0,-4 5 0,-10 5-1,1 3 1,-4-2 0,1-5 0,2-8-1,5-7 0,7-16 0,0 0-1,24-24 1,1-1-1,1-9 1,5-4-1,0 1 1,-3 3 0,-1 9 1,-7 11-1,-4 12 0,-4 10 0,-5 13 0,-4 6-1,1 6-3,-8-5-5,14 12-5,-12-18-4,19 9-5,-17-31-4,41 29-3,-17-30-5,24 6 0,3-7 2</inkml:trace>
  <inkml:trace contextRef="#ctx0" brushRef="#br3" timeOffset="38124.1806">5003 11197 79,'-9'15'39,"-13"1"-1,4 21 1,-12 3-32,14 11-2,-6 2-2,11 3 1,-2-1-3,11-5 2,2-5-2,6-11 1,3-9-1,5-8 1,-2-13-2,1-8 0,-4-11 1,-1-7-1,-7-8 0,0-9 0,-5-10 0,-1-9-1,-1-6 1,5-5 0,0-3 0,6 2 0,6 4 1,3 5 1,6 7-1,8 12 2,-1 11-2,7 10 2,0 9-2,0 7 2,0 7-3,-2 8 0,-2 6-1,-5 5-1,-9 8 2,-7 7-2,-13 8 1,-11 2-1,-10 1 2,-8 1-2,-8-7 0,-1-3 0,4-7-4,-1-13-3,19 4-11,-8-25-8,28 3-4,0 0-6,29-12-1,-6-4 1</inkml:trace>
  <inkml:trace contextRef="#ctx0" brushRef="#br3" timeOffset="38527.2037">5566 11346 81,'-15'4'38,"-18"-5"1,4 13-1,-10-9-31,0 12 0,-5 1-2,1 11 0,1 2-1,5 3 0,7-1-2,9 1 2,8-3-2,10-4 0,15-9-1,13-9 0,11-10-1,9-6 0,9-8 1,0-5-2,-1-7 1,-7-3-1,-3-1 0,-10 3 1,-14 3 0,-7 6-1,-10 8 1,-2 13-1,0 0 0,-18 20 1,8 6-2,0 4 0,5 8-2,4-2 0,13 6-6,-5-24-7,27 9-9,-6-31-4,26 1-4,-7-28-5,16-5 2</inkml:trace>
  <inkml:trace contextRef="#ctx0" brushRef="#br3" timeOffset="38725.215">6081 11007 90,'-24'34'38,"-11"13"0,7 22 1,-4 1-34,7 7-3,5 2-1,6-7-1,9-4-6,-1-23-14,20-1-17,-7-24-1,11-6-2,-8-22 1</inkml:trace>
  <inkml:trace contextRef="#ctx0" brushRef="#br3" timeOffset="38908.2255">5850 11326 93,'-13'9'39,"-1"-5"2,16 12-2,-2-16-32,32 10-5,2-11-1,16-9-2,12-6-3,0-17-4,19 8-17,-15-23-11,6 6-2,-11-12-3,0 4 4</inkml:trace>
  <inkml:trace contextRef="#ctx0" brushRef="#br3" timeOffset="39060.2342">6461 11015 66,'-36'67'38,"10"17"-2,-7-1 1,11 10-14,3-11-20,4-5 0,11-6-8,-4-28-16,18-7-17,-4-19 0,10-13-1,-5-17 0</inkml:trace>
  <inkml:trace contextRef="#ctx0" brushRef="#br3" timeOffset="39241.2445">6257 11333 102,'-12'9'42,"-2"-4"0,18 8-1,-4-13-35,29 5-5,4-6-2,10-8-3,12 9-13,-8-22-10,14 13-13,-8-7-1,9 9-1,-8-7 1</inkml:trace>
  <inkml:trace contextRef="#ctx0" brushRef="#br3" timeOffset="39675.2693">6592 11445 88,'0'0'39,"2"14"1,9-16 0,17-3-34,3-3-2,11-1 0,3-8-1,6-4-1,2-4 0,-2 0-1,-6-3 0,-9 2 0,-13-1-1,-12 5-1,-16 6 1,-11 7 0,-12 9-1,-10 6 1,-4 9 0,-5 10 1,-2 9 0,6 5 0,7 1 0,10 3 0,13-5 0,13-2-1,16-10 0,15-9-2,13-6-2,11-18-3,16 3-10,-12-28-10,23 11-6,-15-19-6,-1 4-1,-12-4 2</inkml:trace>
  <inkml:trace contextRef="#ctx0" brushRef="#br3" timeOffset="39968.2861">7306 11272 90,'-25'15'39,"5"15"-1,-11 1 2,13 14-31,-6-5-5,5 4-1,4-3-1,9-2 2,3-10-3,5-4 2,3-10-1,-5-15-1,18-1 0,-2-13 0,-3-10 0,3-6-1,-2-8 0,4-4 0,-4-2 0,-2 3 0,5 1 1,-6 3-1,8 4 0,-3 5-1,7 5 0,-3 3-4,11 10-6,-7-15-10,19 22-9,-18-14-6,17 8-5,-9-3-1,5 6 1</inkml:trace>
  <inkml:trace contextRef="#ctx0" brushRef="#br3" timeOffset="40465.3145">7664 11269 91,'5'-17'40,"9"8"0,-7-12 0,7 8-32,-6-7-3,4 11 0,-12 9-2,0 0 0,0 0-1,2 23-1,-11 1 0,-5 13 0,-2 2-1,-2 6 1,1 0-1,1-2 0,1-4 0,4-7 0,3-6 1,8-15-1,0-11 0,26-13 0,-4-12 0,6-7 0,5-10 1,4-6-1,5-1 1,-3 1-1,0 3 1,-2 6-1,-8 8 1,0 5-1,-6 9 1,-7 8-1,-2 10 1,-3 9-1,-5 8 0,-7 6 0,-2 7 0,-1 6-2,-3 6 1,-2-2-3,2 4-1,-3-9-4,14 4-9,-13-23-3,24 9-7,-15-26-1,22-11-5,-10-16-4,16-4 1</inkml:trace>
  <inkml:trace contextRef="#ctx0" brushRef="#br3" timeOffset="40683.327">8425 11041 111,'-28'4'43,"12"4"-2,-6-9-1,12-2-43,10 3-6,0 0-13,28 2-12,-28-2-5,34 9-2,-20-3 0</inkml:trace>
  <inkml:trace contextRef="#ctx0" brushRef="#br3" timeOffset="40840.336">8419 11260 111,'-10'34'43,"-10"-17"0,12 4-1,-4-13-37,12-8-2,-14-3-4,6-12-5,8 15-9,-3-25-8,3 25-7,-3-22-8,3 12-5,-12-5-1,12 15 2</inkml:trace>
  <inkml:trace contextRef="#ctx0" brushRef="#br2" timeOffset="45965.6291">16091 7877 80,'0'0'37,"5"-14"-2,-5 14 1,0 0-32,2 18-1,-4 6 0,-3 14-2,-1 11 1,-2 13-2,-1 9 0,-1 6-1,0 4-3,-3-15-18,17-2-14,-3-18 1,12-13-2,7-22 1</inkml:trace>
  <inkml:trace contextRef="#ctx0" brushRef="#br2" timeOffset="46355.6514">16308 7960 89,'0'0'37,"-5"-15"0,17 9 0,10-4-34,7 3-1,2-1 1,4 5-1,-3 3 0,-2 7 0,-9 4 0,-8 10 0,-11 5-1,-9 7-1,-14 5 1,-4 9 0,-8 4 0,-4 2 0,3 0 0,2-7-1,7-3 1,9-8-1,11-9 1,12-11-1,17-14-2,11-13-1,17-3-2,8-12-2,12 5-9,-7-15-20,10 9-1,-13-6-1,4 10 2</inkml:trace>
  <inkml:trace contextRef="#ctx0" brushRef="#br2" timeOffset="46890.682">17011 7934 83,'-6'-13'36,"6"13"0,-27 16-1,11 8-27,-10 4-3,2 12 0,-5 4-1,2 8-1,-2-1 1,6 0-3,4-10 1,6-3-1,6-10 0,6-7 0,1-21-1,19 4 1,-3-20 0,6-12 0,-1-6 0,4-9 0,-5-9 0,4-2 0,-9 1 0,3 1 0,-7 7-1,-1 7 1,-6 8-1,1 8 1,-5 22-1,0 0 1,9 31-1,-4 3 0,4 8 0,-1 7-1,8 7 1,3 1 1,7-6-1,3-11 0,5-11 1,9-12 0,2-16 1,1-13-1,0-17 0,-6-11 0,-7-11 0,-7-6 0,-7-1-1,-9 2-2,-6 4-2,-11 5-3,4 20-14,-17-9-5,15 25-13,-9-1-1,14 12-1,-3 11 2</inkml:trace>
  <inkml:trace contextRef="#ctx0" brushRef="#br3" timeOffset="78509.4905">8157 1222 38,'-17'-4'28,"17"4"2,0 0-3,-11 9-20,13 1 1,-2-10-1,2 21 0,-2-21-3,1 20 1,-1-20 0,0 20 0,0-9 0,2-1-1,-2-10-1,3 20-1,-3-20 0,8 22 0,-2-11-1,5 4-1,1 0 1,0 0 0,2 1 0,1-1 0,-2-4 0,0 1 0,0-5 0,-2-3 0,2-2 0,-3-1 0,4-2-1,-1-2 1,1 0-1,2 0 0,-2-1 0,-1-1 0,-3-2 1,1 0 0,-4-5 0,-5-3 0,-4-1 0,-3-5 0,-3-1 1,-3-2-2,0 1 1,-1 0-1,3 2 1,0 4-1,4 1 0,-1 6 0,6 10 0,-8-13 1,8 13-1,-14-8 0,14 8 0,-19-4 0,5 4 0,0-2 1,-2 1-1,-2 0 0,3 1 0,0 1 0,2 3 0,4 2 0,-1 2 0,0 5 0,2 0 0,0 4 1,1 0-1,3 4 0,2 0 0,5 3 0,4 4-1,3-2-2,12 4-9,-5-10-26,10-3 2,-7-10-2,-3-12-1</inkml:trace>
  <inkml:trace contextRef="#ctx0" brushRef="#br3" timeOffset="244621.9916">16695 5609 71,'-50'-2'34,"-7"-9"0,-1 10-2,-13-7-24,2 14-10,-2 5 0,-3 7 3,-5 9-1,-10 6-1,-2 12 1,-8 6 1,1 8 0,-2 7 0,1 5 1,0 6-2,-1 6 1,5 8 1,-3 3-2,5 10 2,2 8-3,-1 8 4,3 7-4,8 4 0,7 3 0,9 9 0,11-2 0,12-3 0,20-3 0,10-3-2,16 0 3,18-2 0,14-3-1,12-5 1,10-1 2,16-3-3,17-8 2,9-6 0,15-9 0,17-13 0,13-17 0,15-14 0,14-18 0,10-15 0,8-19 0,5-15 1,5-16-1,5-12 0,-1-14-1,-7-9 1,-7-15-2,-8-9 2,-11-11-2,-6-14 2,-13-11-2,-12-10 2,-15-12 0,-9-7-1,-11-9-1,-14-5 1,-18-3-1,-17-2 1,-20-1-2,-24 3 0,-21 9 0,-26 4 0,-21 7 2,-29 10-2,-25 15 1,-15 8 1,-21 11 0,-10 11-1,-16 12 1,-2 14 0,-6 16-1,3 21 0,2 20 0,-2 22-10,12 30-19,1 19-1,15 20-2,9 5 2</inkml:trace>
  <inkml:trace contextRef="#ctx0" brushRef="#br3" timeOffset="245374.0346">15693 5751 68,'0'0'33,"0"0"0,3-20-2,12 7-15,-1 0-16,5 1 2,-3 1 0,3 6 1,-8 1-1,-11 4 1,8 12 0,-13 3-1,-6 2 2,-3 6-2,-7 0 3,4 4-4,-2-4 3,4 1-4,5-1 3,8-1-2,9-4 0,10-2-1,8-9 0,8-5 0,5-8 0,7-10 0,0-8-1,-1-6 2,-1-6-3,-11 0 3,-6-4-2,-12 8 0,-9 3-1,-16 11 1,-14 12 2,-9 8 0,-10 9 0,-6 11-1,-3 11 3,7-5-1,-1 9 1,14-4-1,11-5 1,17-7-3,19-12 2,21-9-1,13-11-2,11-6 2,5-8-2,0 0 2,-5-3-2,-10 4 3,-19 7-4,-19 8 3,-11 9-2,-37 7-2,-3 9 1,-14-4-9,13 10-23,-7-13-4,25 3 1,8-10-3</inkml:trace>
  <inkml:trace contextRef="#ctx0" brushRef="#br3" timeOffset="246236.0839">17991 8228 76,'-15'0'34,"-3"-5"0,7 5 1,-11-5-29,10 8-3,-4-4 1,3 9-1,-3 1 0,0 11-1,0 1 0,1 6 1,3 1-2,3 2 1,6-6-1,6-3 1,-3-21-1,26 9 0,0-23 0,6-10-1,7-5 1,0-8-1,-1-1 1,-2-1-1,-10 8 0,-13 4 0,-10 9 1,-16 10-1,-11 10 0,-13 9 0,-6 14 1,-5 9 0,-2 7-1,5 5 2,4 0-1,12 0 0,12-5 0,16-7 0,12-12 0,20-14-1,11-15 1,14-10-1,8-13 0,1-5 0,1-8 1,-9 1-1,-10 1 1,-10 3 0,-19 8-1,-21 12 1,-20 9-1,-14 12 0,-13 11 0,-5 10-1,-3 5-1,1 5-1,13-1-3,4-15-23,33 1-9,7-19 1,32-19-2</inkml:trace>
  <inkml:trace contextRef="#ctx0" brushRef="#br3" timeOffset="247349.1476">15749 4254 59,'-159'38'33,"-1"6"0,1 16-1,-1 7-28,11 13 0,-7 10-1,9 13 1,3 8-1,4 11-1,4 11 0,4 10 0,0 8 2,5 11-2,8 5 0,7 8-1,2 4 1,8 9 2,2-1-2,10 8-1,9-2-1,7 3 1,11-4-2,12 0 3,16-6-2,14-1-2,19-5 1,14 0 1,17-7 1,11-4-2,19 1 2,7-3-2,12-1 2,11-5 1,11-7-1,11-4 1,11-10-2,14-6 2,16-13-1,14-11 1,12-12-3,10-12 1,16-8 0,3-13 0,12-5-1,7-9 2,0-6-2,2-9 1,6-9 0,-4-5 1,1-10-1,8-11 1,-1-13 0,-1-14 0,2-18 1,7-14-3,-9-18 4,8-18-2,-7-20 2,-6-16-2,-13-11 1,-6-16-2,-16-12 1,-17-7 1,-17-7-4,-22-6 1,-17-6 0,-19-11 0,-21-2 0,-18-6 2,-21-4-2,-16-1 2,-22-7 1,-15 4-1,-22 0 0,-15 3 0,-19 1 0,-22 8-1,-16 5-1,-17 7-2,-18 5 1,-15 8 0,-18 9-1,-11 9 1,-12 13-2,-8 6 1,-8 11 3,-5 10-1,-7 12 0,0 7 2,-1 13 1,2 9 0,-1 13-1,3 14 1,8 15-2,-3 16 1,12 18-2,-1 18-1,11 15 1,9 8-4,17 23-6,7-13-25,35 6-1,25-16-1,36-6 1</inkml:trace>
  <inkml:trace contextRef="#ctx0" brushRef="#br3" timeOffset="248020.186">15519 4120 80,'-23'1'36,"-4"-3"-2,11 10 1,-9 0-30,12 11-2,-4 5 1,8 5-2,-2 3 0,6 4-1,0-3 1,9 1-1,2-10 0,7-6 0,8-14 0,5-5-1,2-16 1,5-6-1,1-7 1,-1-7 0,-5-1 0,-4-2 0,-10 4 0,-6 4 0,-9 7-1,-9 9 2,-9 9-2,-5 8 0,-6 9 1,-5 10-1,3 4 1,-4 5-1,7 1 1,6 1-1,9-5 1,9 0-1,14-12 1,13-10-2,13-8 1,9-9 1,13-9-1,1-3 1,1-5 0,-5-1 0,-7 2 0,-10 2 0,-17 10 0,-14 3-1,-6 14 0,-31-3-1,3 13-1,-6 0-2,8 12-4,-6-11-26,27 9-4,5-20 1,21 15-2</inkml:trace>
  <inkml:trace contextRef="#ctx0" brushRef="#br3" timeOffset="248424.2091">16670 3967 99,'-16'-14'37,"3"13"0,-14-10-8,3 16-23,-10 1-2,2 10-1,-4 7 0,2 4-1,2 1 0,8 4-1,8-2 0,8-4 0,11-10-1,13-5 1,12-13-1,13-7 0,6-8 0,2-3 1,2-5-1,-7-2 1,-7 0-1,-10 4 0,-16 1 1,-12 8 0,-17 5-1,-11 8 1,-7 4-1,-5 6 1,1 6-1,2 1-1,10 10-3,3-14-11,30 18-22,-4-11-3,26 6-1,7 1-2</inkml:trace>
  <inkml:trace contextRef="#ctx0" brushRef="#br3" timeOffset="249089.2471">20152 6620 108,'0'0'37,"-15"11"1,-1 8-2,-6-2-33,-1 9 0,-2 0-1,3 2 0,1-3-1,4 3 1,5-8-1,5-4 0,7-16 1,2 17-1,-2-17 0,17-3 0,-5-3 0,1-7-1,0-2 1,0-6 0,0 0-1,-1-4 1,-3 0-1,-2 1 1,-5-2-1,-2 7 1,-8 4-1,-2 6 1,-8 6 0,-4 10-1,-5 7 0,-2 6 1,-2 6-1,1 3 0,6 3 0,3-1 0,10 1 0,9-8 0,14-3-3,8-12-4,24 6-27,-8-19-4,18 8-1,-9-16 0</inkml:trace>
  <inkml:trace contextRef="#ctx0" brushRef="#br3" timeOffset="249527.2722">20180 7416 91,'0'0'35,"-25"-16"1,25 16-1,-25-24-29,25 24 0,-20-22 0,20 22-2,-22-7 0,22 7 0,-17 17-1,10 3-1,2 2 0,0 4-1,2 4 0,5 0-1,-1 0 1,7-6-1,1-4 0,8-10 1,1-10-1,6-9 0,2-11 1,3-6-1,-1-9 1,1-3-1,-3-1 1,-5 0 0,-7 6-1,-10 8 1,-9 10-1,-12 12-1,-8 13-2,-13 8-4,4 27-21,-20-1-10,5 21-1,-12 1-1,2 17-2</inkml:trace>
  <inkml:trace contextRef="#ctx0" brushRef="#br3" timeOffset="250098.3048">17983 10320 78,'-21'4'37,"5"12"-2,-12-3 1,9 12-27,-10-5-3,10 4 0,0-2-2,6 2 0,2-6-1,9-6-1,2-12-1,17-1 0,-1-13 0,10-8 0,3-8-1,-2-4 1,2-9 1,-4 5-1,-6 0 0,-6 6 0,-11 5 1,-6 10-1,-11 8 1,-4 9-3,-3 9 0,-6 6 2,1 9-2,-1 4 2,3 2-2,7-3 2,6 2-2,4-6 3,12-3-3,-4-20-2,25 20-10,-10-30-22,14 7-4,-9-16 1,5 7-2</inkml:trace>
  <inkml:trace contextRef="#ctx0" brushRef="#br3" timeOffset="250542.3302">16539 10603 87,'5'-19'35,"9"-11"0,14 2 0,-5-1-33,4 3-1,-1 1 1,2 9 1,-12 7 0,-3 12 0,-13-3 1,-1 29 0,-10-8-1,-1 7 1,-7 3-2,5 0 0,-3-3 0,3-2-1,2-5 0,8-6 0,4-15-1,9-8 1,8-13-1,4-11 0,7-6 0,-4-5 0,-1-3 1,-2 1-1,-8 8 0,-11 7-1,-11 14 0,-13 10-1,-10 11-2,-12-2-4,5 16-25,-21-14-4,7 7-1,-12-18-1</inkml:trace>
  <inkml:trace contextRef="#ctx0" brushRef="#br3" timeOffset="251120.3633">13075 8317 54,'11'-10'36,"-11"10"0,0 0-2,0 0-22,-21 13-1,0 8-3,-11-5-2,1 7-1,-6-1-2,5 2-1,6-6 0,7-1 0,19-17 0,-7 11-1,20-18-1,8-5 1,7-10-1,4-1 0,1-5 1,-6 1 0,-6 0 0,-7 3 0,-10 5 0,-11 5-1,-12 7 1,-8 6 0,-5 6 0,-5 2 0,0 7-1,7-2 0,4 3-1,7-2-1,16 1-5,3-14-25,18-12-6,4-12 0,11-4-2</inkml:trace>
  <inkml:trace contextRef="#ctx0" brushRef="#br3" timeOffset="251660.3942">13135 7366 85,'-19'0'36,"8"7"-1,-5-4 1,16-3-34,-20 13 0,11-3 0,-7 0 0,5 3 1,-2-2 0,3 2-1,0-3 1,6 1-1,4-11-1,0 12 0,0-12 0,17-9 0,-1-1-1,2-6 0,-1-4 1,-1-1 0,-4-1-1,-4 4 1,-8 3 0,0 15-1,-25-13 1,-2 18 0,-9 5-1,-7 6 1,-1 6 0,1 2 0,4-2-1,8-1 1,11-2-1,13-8 1,7-11-1,31 0 0,1-10 0,5-4 0,2-1 0,-2-1 0,-6 2-1,-9 4 1,-22 10 0,0 0-1,-11 9 0,-18 6 0,-1 1-1,-4-3-2,13 10-13,2-23-20,19 0 0,22-25 0,23-2-4</inkml:trace>
  <inkml:trace contextRef="#ctx0" brushRef="#br3" timeOffset="253149.4794">15409 3248 74,'-106'-28'32,"-1"10"-6,-7 1 0,1 15-36,-10 2 2,2 20 2,-7 8 6,-2 10 4,-2 13-2,-6 3 3,1 18 1,-13-1 2,6 20-3,-6 1 1,4 18-2,-8-2 0,4 17-1,0 6-1,4 11 0,9 6 0,5 9-2,0 3 2,9 7-3,9 5 1,8 4 1,3 1 2,9-1-2,5 2 1,5-2 2,10 1-1,10-1 1,4 1-2,12 1-1,7-1-1,9 1 1,10 1-1,9 0-2,11-4 0,8-1 0,13-1 1,4-3 1,7 2 0,7-6-1,2 2 2,5-2-1,1 1 2,5 1-1,1-5 1,8 3 0,6-4-2,6-2 1,8-8-1,7-3 1,10-6-2,5-5 1,11-7-2,7-6 2,7-7-2,2-6 2,9 0-1,5-6 0,4-5 0,7-5 0,2-3 2,4-8 0,8-4 0,3-7 0,9-8 0,4-5-1,1-8 1,9-7-1,1-8 1,11-2-3,1-9 3,2-5-1,7-11 0,5-5 1,6-8-1,8-9 0,8-6 1,0-7-1,4-10 0,7-7 2,3-7-2,1-7 1,3-7 0,-4-9 0,-5-7-1,0-10 2,-5-4-1,-6-8-2,-5-10 3,-7-5 0,-13-11 0,-6-8-2,-5-6 3,-11-12-1,-10-13 0,-8-8 1,-17-7-2,-6-8-2,-12-2 3,-12-8 0,-18 6-4,-7-5 2,-19 2-1,-13-5 0,-12 2 1,-15-4 0,-15-1 1,-15-4-1,-13-7 2,-11 0 0,-14 0 0,-10 3-1,-16-5 0,-13 2 0,-12 2-2,-12 3-1,-10 2 1,-13-2-1,-15 5-1,-13 1 1,-8 7-1,-7 5 0,-15 7 2,-7 9 1,-11 7-1,-10 8 0,-8 8 2,-3 12 0,-9 9-1,-6 7 1,-2 4-1,-2 8 0,-3 7 0,-2 7 0,5 10-1,-3 8 1,-4 10 0,-1 9 1,1 9-1,-4 18 1,-1 6 0,0 17 1,-4 9-1,2 12 0,5 7 0,-2 11-1,8 13 0,2 6-2,7 17 0,3 3-1,13 13-2,8 8-4,21 21-8,3-9-19,32 23 0,10-7-1,32 12-2</inkml:trace>
  <inkml:trace contextRef="#ctx0" brushRef="#br3" timeOffset="253948.5251">19302 3133 86,'12'-3'38,"-12"3"-2,0 0-4,-18 11-26,0 11 0,-6 5-2,-5 6-2,-3 3-1,1 0 0,4-1-1,9-2 1,6-9-1,15-9 0,12-8 0,11-7 1,9-10-1,2 0 2,4-6-1,-4-1 1,-3-3 0,-8 4 0,-10-3 0,-9 4-1,-12 3 1,-11 7-1,-8 5 0,-10 9 0,-5 4-1,-4 8-1,1 5 1,2 5 0,6-1-1,9 2 0,11-6 2,14-4-2,18-9 2,10-9-1,15-11 0,9-10 1,10-8 0,-1-8 0,0-7 0,-3-3 1,-14-3-2,-10 0 0,-14 5-2,-23-2-11,-11 26-24,-31-1-3,-12 25 0,-27 3-3</inkml:trace>
  <inkml:trace contextRef="#ctx0" brushRef="#br3" timeOffset="254692.5676">846 13011 63,'14'-20'37,"20"11"-1,-2-6 0,12 11-30,6-5-2,6 7 0,-2 1 0,2 8-2,-7 0-1,-8 6 1,-8 6-1,-12 6-1,-17 10 2,-13 10-1,-15 7 0,-18 9 1,-20 7 0,-7 8 0,-7 0 0,-1 2 0,8-8-1,8-9-1,16-13 1,27-8 0,27-22 0,30-16-1,24-15 0,18-10-1,17-9-1,10-6-3,17 8-15,-7-13-17,7 15 0,-20-3-3,2 16 1</inkml:trace>
  <inkml:trace contextRef="#ctx0" brushRef="#br3" timeOffset="255120.5921">2500 13379 42,'5'-16'35,"-5"-10"1,5 4-1,-13-10-18,7 4-9,-13 1-2,-1 5-1,-8 3-1,-5 15 0,-5 5-2,1 12 1,-3 11-2,3 12 1,-1 11-1,8 12 0,2 11-1,4 8 0,10 5-3,0-6-6,18 4-28,-5-17 1,13 0-3,-3-22 1</inkml:trace>
  <inkml:trace contextRef="#ctx0" brushRef="#br3" timeOffset="255638.6217">2153 13752 75,'-13'-1'40,"0"-4"-3,13 5 1,0 0-33,0 0-4,31 0-1,1-10-2,10 0-1,11-10-1,9 2-1,-1-8-1,7 3-2,-10-3 1,2 7 1,-17 2 3,-6 8 1,-11 1 2,-13 6 2,-13 2 2,-5 12 1,-3 7 2,-12-2 0,5 12-1,-5-3-1,7 8 0,-4-2-1,5 2-1,3-5 0,9-3-1,4-9 0,8-5 0,4-13 0,7-9-1,4-8 0,2-2 0,3-9 0,-2 1-1,-3 0 0,-4 3 0,-6 5 0,-4 8 0,-13 12 0,13 3 0,-16 12 0,1 4 0,0 8 0,0 1-1,2 2-1,1-7-1,11-4-5,-12-19-23,40-15-5,-8-17-2,18-5 0</inkml:trace>
  <inkml:trace contextRef="#ctx0" brushRef="#br3" timeOffset="255856.6342">3303 13144 92,'-8'11'40,"-13"6"-1,11 18 0,-11 1-36,5 11-2,0 5 1,1 9-2,2 4 0,4 0 0,1-1-2,4-8-1,11-3-3,-2-24-5,23 0-26,-8-32-1,19-8 0,-6-26 0</inkml:trace>
  <inkml:trace contextRef="#ctx0" brushRef="#br3" timeOffset="256037.6446">3559 13168 75,'-3'-11'40,"1"29"0,-12 8-2,3 22-26,-7 7-9,3 11-1,-1 4-2,0 3-1,7-4-2,2-16-5,18-1-29,-7-23 0,17-12-1,-1-29-1</inkml:trace>
  <inkml:trace contextRef="#ctx0" brushRef="#br3" timeOffset="256322.6609">3806 12786 89,'1'27'40,"18"12"1,-1-8-3,14 10-34,4 6 0,3 6-2,-7 7-1,1 8-1,-9 7 0,-10 6 0,-19 7-1,-12 8 0,-15 0-2,-11-3 1,-5-1-5,-11-23-20,8 6-13,-6-31 1,19-12-3,1-28 3</inkml:trace>
  <inkml:trace contextRef="#ctx0" brushRef="#br3" timeOffset="256675.681">2369 12627 66,'-37'28'37,"-12"11"0,0 31 2,-11 10-30,15 28-2,0 10-2,12 19 0,10 7-4,18 4 0,20 1-8,13-19-26,38-2-4,6-27-3,29-12-1</inkml:trace>
  <inkml:trace contextRef="#ctx0" brushRef="#br3" timeOffset="256976.6983">4659 13447 78,'-19'37'39,"-7"4"-1,5 12-3,2 11-59,0-14-12,14 2-1,5-14-2,20-12 0</inkml:trace>
  <inkml:trace contextRef="#ctx0" brushRef="#br3" timeOffset="257455.7257">5533 12568 73,'-40'-25'41,"-18"5"-1,-1 18 0,-11 9-34,0 12-2,1 14-1,3 8 0,10 10-1,12 0 0,16-2-1,22-3 0,16-9-1,27-7 1,22-11-1,18-4 0,8-5 0,5 3 0,4 1 0,-9 4 0,-8 10-1,-19 7 1,-23 10-1,-22 9 0,-23 5 0,-17 5 1,-19 0 0,-11-4 1,-6-9 0,1-13-1,8-19 1,9-20 0,14-26 0,19-23 0,20-23-1,16-23 0,19-14-1,7-7-1,7 5 0,-2-2-5,9 27-18,-21 4-14,2 32-1,-20 15 0,1 23 0</inkml:trace>
  <inkml:trace contextRef="#ctx0" brushRef="#br3" timeOffset="257809.7459">6432 12964 75,'-23'-38'40,"6"11"-1,-9 3 1,9 14-35,-9 16-2,3 21 0,-5 19-2,-1 16 1,-3 13-1,2 13-1,3 4 0,6-1-1,10-1-3,4-23-10,18 2-25,-1-26 1,15-5-1,-3-26-1</inkml:trace>
  <inkml:trace contextRef="#ctx0" brushRef="#br3" timeOffset="258305.7743">6060 13455 81,'0'0'41,"-17"0"-2,28 3 1,9-8-38,7-5-2,15-3-1,3-5-1,9 2-2,2-7-3,8 8-1,-11-10-1,4 13-1,-14-3 3,-6 8 2,-13 0 2,-8 7 4,-16 0 3,4 15 3,-9 4 1,-15-2 2,8 11-2,-9-2-1,3 10-1,0-5-2,6 4 0,3-6-2,9-2 0,6-7 0,8-10-1,10-13 0,7-8 0,4-12 0,6-4-1,1-7 1,-6 0-1,-2-3 0,-5 3 0,-7 10 1,-8 4-1,-6 9 0,-8 11 1,0 0-1,-13 24 0,4-1 0,-2 7 0,2 2-2,5 0 0,8 1-4,0-23-16,20 7-18,3-25 1,14-4-2,-1-20 1</inkml:trace>
  <inkml:trace contextRef="#ctx0" brushRef="#br3" timeOffset="258540.7877">7336 12683 88,'-34'34'41,"16"19"1,-18 3-1,1 21-36,1 4-3,6 7 0,1 0-1,7-5-1,9-6-2,5-16-2,13-8-4,0-33-18,22-3-15,-3-27 2,14-8-3,-1-23 3</inkml:trace>
  <inkml:trace contextRef="#ctx0" brushRef="#br3" timeOffset="258703.797">7559 12667 76,'0'-12'40,"3"39"1,-23 21 0,2 35-29,-15 5-8,5 5-2,-2 4-3,5-8-2,14 3-11,-6-34-17,20-2-9,1-25 0,16-8-2</inkml:trace>
  <inkml:trace contextRef="#ctx0" brushRef="#br3" timeOffset="258877.807">7747 13355 82,'-14'41'43,"-10"-4"-2,6 9 0,-7-7-39,2-12-26,17 10-15,-8-16-1,15 2-2,-1-23 0</inkml:trace>
  <inkml:trace contextRef="#ctx0" brushRef="#br3" timeOffset="259325.8326">9020 12227 78,'14'-16'41,"-14"16"-1,1 16 3,-17 32-33,1 31-4,-7 18-1,-5 20-2,0 16-1,-5 4-1,4-2 1,6-8-3,5-18-1,10-19-1,13-10-12,3-42-25,19-13-2,-4-28 1,17-9-3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51:55.6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1202 1395 88,'14'-3'37,"-14"3"-2,0 0 1,0 16-35,-9 12-1,-3 10 1,-5 12 0,-2 13 1,-9 13-1,-2 5 2,-3 3-3,1-1 3,5-6-3,0-14 2,7-8-1,5-21 1,11-16 0,4-18 0,19-34 0,1-9 0,8-13 1,1-14-1,4-18 2,2-4-3,-2-7 3,0-3-3,-14 50 2,-4-2-1,4 7-1,0 1 1,-1 2-2,-18 44 1,40-75-1,-40 75 1,68-73-1,-24 57-1,1 28 1,-1 22-2,-6 30 1,-5 22 0,-4 15 0,-10 17 0,-6-4-2,-1-10 1,-3-8-2,2-5-1,-10-31-10,20-3-21,-18-28-4,12-11 1,-15-18-1</inkml:trace>
  <inkml:trace contextRef="#ctx0" brushRef="#br0" timeOffset="184.0105">1225 1625 105,'-26'0'39,"6"0"1,20 0-3,31-8-35,19-10 1,17-8-2,19-9-1,17-4-3,5-10-5,20-3-28,-15-6-2,-53 35-1,0-2-1</inkml:trace>
  <inkml:trace contextRef="#ctx0" brushRef="#br0" timeOffset="403.023">2405 1040 97,'0'0'39,"23"-16"2,-38 43-1,-11 16-36,2 18 1,-7 19-3,14 17-1,-4 6-1,5 12-1,6-8-2,2-10-3,11-4-7,-6-21-27,15-15 3,-6-25-3,12-13 0</inkml:trace>
  <inkml:trace contextRef="#ctx0" brushRef="#br0" timeOffset="1419.0811">2041 1539 106,'0'0'41,"-13"2"-2,28 9 0,11-7-37,16-8 0,15-2-1,15-3-2,10 0-1,2-7-1,11 1-3,-6-5-4,4 5-7,-23-7-3,5 11 5,-28-2 6,-10 4 6,-19 3 2,-18 6 4,0 0 5,-35 12 9,10 8 2,-21 0-4,12 13-6,-9 7-1,11 5-4,-3 2 0,16 5-1,5-4 0,14 2-2,12-10 1,14-10-1,13-14-1,9-11 1,12-12-2,4-13 0,1-11-1,-2-14 1,-2-4-1,-14-4 1,-9-2-1,-15-1 1,-13 6-1,-14 7 2,-6 10 0,-11 11 1,-3 8 0,-1 10 0,1 7 0,5 8 0,9 5 0,9-1-1,8 2 1,12-2 0,14-1 0,10-4-1,3-5 1,11-4 0,2-6 0,0 1 0,-6-4 0,-5 3-1,-9-3 0,-9 4 0,-10 2 0,-7 5 0,-12 10 0,-8 13-1,-7 11 1,-6 7-2,1 4 2,-1 5-1,3-2 2,4-2-2,8-11 2,6-13 0,12-17-1,6-14 1,6-12-1,4-14 2,1-9-1,3-6 1,-4-2-1,-3 2 0,-4 1 0,-2 5 1,-6 11-1,-5 8-1,0 11 0,-9 11 0,12-2 0,-12 2-1,16 15 1,-5 0 0,-2 1-1,6 1 2,7-1-2,1-2 1,5-8 1,2-4-1,8-6 0,3-9 1,3-11 0,-1-5-1,-6-2 2,2 0-2,-10 5 0,-2 2 0,-13 9 0,-14 15 0,0 0 0,0 24 0,-11 8 0,-3 11 0,0 4-3,1 6-6,11 10-16,-14-17-12,25 5-5,-7-12 0,21-7-1</inkml:trace>
  <inkml:trace contextRef="#ctx0" brushRef="#br0" timeOffset="1777.1016">5457 1079 90,'0'0'42,"0"0"0,-14-22-1,17 37-18,3 17-23,13 21 2,-10 17-2,0 19-1,-10 5 0,2 5-2,4-16-4,-7-20-19,20-6-12,-5-21-1,15-10-1,-4-24 0</inkml:trace>
  <inkml:trace contextRef="#ctx0" brushRef="#br0" timeOffset="2187.125">5884 1154 125,'-4'-61'42,"4"61"1,0 0-4,23-49-37,-23 49 2,0 0-4,52-27 0,-52 27 0,53-9 0,-53 9 0,65-5 0,-65 5 0,65 1 0,-72 11 0,47 18 0,-17 13 0,-27 15 0,-22 16 0,-29 6 0,-3 6 0,-8-6 0,12-13 0,14-18 0,14-6 0,19-15 0,18-11 0,23-15 0,18-10 0,16-11 0,13-9 0,18-1-6,-5-14-19,20 6-12,-19-3-4,5 14 0,-22-7-2</inkml:trace>
  <inkml:trace contextRef="#ctx0" brushRef="#br0" timeOffset="2342.1339">6837 1527 124,'-31'53'41,"-11"-7"-1,13 2-5,-3 3-59,10-19-14,20 10-3,-7-14 0,13 5-1</inkml:trace>
  <inkml:trace contextRef="#ctx0" brushRef="#br0" timeOffset="3159.1806">7858 994 97,'0'0'39,"0"0"1,0 0 0,0 0-35,0 0-3,-19-12 2,0 56-1,-1 20 0,-9 5-1,-3 9 0,-3-3-2,7-1 1,-1-20 0,18-17 0,4-20 0,7-17 0,9-20 0,5-17-1,-14 37 1,28-53 0,-28 53 1,20-75-3,-20 75 1,27-90-1,-17 41 1,0 3-1,-10 46 1,23-86-1,-23 86 0,14-69 3,-14 69-1,0 0 1,20-56-2,-20 56 2,0 0-1,0 0 1,61-16-1,-61 16-1,57 14 0,-57-14 2,73 16-4,-73-16 2,85 2 0,-85-2 0,91-6 0,-43-8 2,-48 14-4,90-35 1,-90 35 2,81-41-1,-81 41 2,61-33-2,-61 33-2,0 0 4,0 0-2,27 20 0,-33 33 0,-2 23 0,-6 14-4,5 11-1,6 3-4,5-14-20,26-17-7,5-42-3,22-13-1,-3-18 0</inkml:trace>
  <inkml:trace contextRef="#ctx0" brushRef="#br0" timeOffset="3540.2024">8975 1164 111,'0'0'40,"0"0"2,-6-58 0,-5 52-31,-18 3-8,-22 13-1,8 19-1,-14 18 0,6 8 1,8 3-2,24 2 0,22-24 0,16-6 0,10-16 0,13-14 0,9-18 0,5-7 0,1-15 0,-57 40 0,52-53 0,-52 53 0,55-59 0,-55 59 0,36-62 0,-36 62 0,27-49 0,-27 49 0,16-26 0,-16 26 0,-16 2 0,8 24-4,-7 11-5,1 15-3,19 9-15,4-7-9,34-14-3,3-16-1,18-7 1</inkml:trace>
  <inkml:trace contextRef="#ctx0" brushRef="#br0" timeOffset="3991.2282">9625 1191 105,'9'-62'42,"-9"62"-1,-4-52 0,4 52-31,0 0-5,-49-48-1,-8 55-2,4 21 1,-5 21-1,12 8-2,8 5 0,28-1 0,14-14 0,23-19 0,12-15 0,8-16 0,5-11 0,0-12 0,-52 26 0,52-37 0,-52 37 0,47-53 0,-47 53 0,44-51 0,-44 51 0,30-47 0,-30 47 0,13-14 0,-13 14 0,7 40-2,-21 17 0,3 27 1,-13 20-1,3 25 2,-8 3 0,1-17-2,-1-15 3,-3-9-2,-3-23 2,-5-14-1,-2-17 0,-3-20-2,-4-14 0,4-19-2,8-4-11,-11-36-11,32 1-11,-12-25 0,24 0-5,4-6 2</inkml:trace>
  <inkml:trace contextRef="#ctx0" brushRef="#br0" timeOffset="4549.2602">10205 1175 91,'0'0'40,"-1"-24"1,1 24-1,0 0-26,10 16-10,-22 12-2,7 17 2,-18 1-3,3 6 1,2-10-1,4-2 1,1-8-1,8-5 0,3-10 0,2-17 1,15-5-1,0-15 0,5-10 1,4-8-1,-24 38 2,30-48-3,-30 48 0,32-61 0,-32 61 0,39-57 0,-39 57 0,31-53 0,-31 53 0,26-24 0,-2 11 0,9 24 0,-15 11 0,9 19 0,-8 15 0,2 5-3,0 1-5,-8-22-14,24-1-9,-16-20-7,19-6 0,-15-17-3,13-4 1</inkml:trace>
  <inkml:trace contextRef="#ctx0" brushRef="#br0" timeOffset="4909.2807">10729 1173 113,'-16'2'40,"3"11"2,6 4-2,15 7-36,14-13-3,16-8 1,9-6 0,2-9-1,-49 12 1,58-22-1,-58 22 0,54-32 0,-54 32 0,47-39 0,-47 39 2,0 0-3,36-60 0,-36 60 0,0 0 0,0 0 0,-38-41 0,2 55 0,-12 13 0,7 18 0,-2 10 0,17 12 0,16 0 0,25-12-4,26-16-5,6-31-16,41-6-9,-6-23-4,25-7-2,-56 4-2</inkml:trace>
  <inkml:trace contextRef="#ctx0" brushRef="#br0" timeOffset="5226.2989">11631 1075 119,'0'0'43,"-22"-45"1,-21 42 0,-9 14-42,-7 14-1,-3 11 1,22 1-2,14-13 0,36-9 0,-10-15 0,54-1 0,-54 1 0,62-5 0,-9 1 0,7 1 0,-4-2 0,-12 10 0,-17 8 0,-13 8 0,-20 6 0,-9 9 0,-14-3 0,2 0 0,-1 0-4,3-6-1,14-4-4,-3-22-17,31 3-9,-3-16-6,24-2 1,-6-15-1</inkml:trace>
  <inkml:trace contextRef="#ctx0" brushRef="#br0" timeOffset="5410.3094">11892 1176 109,'53'-56'41,"-53"56"3,19-11-3,-19 11-24,-6 34-14,-15 5-3,-1 17 0,-15 2-3,18 4 0,24-19-8,-6-21-18,25-4-8,-9-18-5,17-8 2,-9-19-2</inkml:trace>
  <inkml:trace contextRef="#ctx0" brushRef="#br0" timeOffset="5543.317">12025 985 118,'0'0'40,"-22"-64"0,22 64-12,-7-47-43,7 47-22,0 0-4,-1-46 1,1 46-2</inkml:trace>
  <inkml:trace contextRef="#ctx0" brushRef="#br0" timeOffset="5880.3363">12285 927 102,'0'0'43,"31"49"2,-25-9-2,-10 10-34,-18 4-3,7 3-2,1-4-1,8-3-3,6-17 0,20-15 0,9-15 0,10-12 0,-39 9 0,50-29 0,-50 29 0,52-41 0,-52 41 0,58-53 0,-58 53 0,50-56 0,-50 56 0,44-49 0,-44 49 0,0 0 0,0 0 0,29-44 0,-29 44 0,0 11 0,-6 20-15,-10 2-13,20 12-9,-4-11-3,27-5-2,13-24 1</inkml:trace>
  <inkml:trace contextRef="#ctx0" brushRef="#br0" timeOffset="6405.3663">13134 1087 127,'0'0'43,"44"-33"1,-44 33-3,-29 15-41,-8 15 0,-6 8 0,7 7 0,3-4 0,22-2 0,18-21 0,6-10 0,4-11-2,7-10 2,-24 13 2,0 0-2,39-47 0,-39 47 0,33-49 0,-33 49 0,37-55 0,-37 55 0,35-54 0,-35 54 0,0 0 0,44-59 0,-44 59 0,0 0 0,0 0 0,0 0 0,47-32 0,-47 32 0,0 0 0,0 0 0,0 0 0,55 18 0,-55-18 0,0 0 0,50 8 0,-50-8 0,0 0 0,63-7 0,-63 7 0,0 0 0,65-11 0,-65 11 0,22 7 0,6 14 0,-12 14 0,-6 9 0,-3 10-2,-6-4-15,16-1-8,-8-20-7,26-12-8,-5-9-3,21-5 0,-1-12 5</inkml:trace>
  <inkml:trace contextRef="#ctx0" brushRef="#br0" timeOffset="6545.3743">13974 1322 123,'-35'44'41,"-8"4"-1,9-1-9,17 0-63,-11-7-8,15 1-1,-5-6-2</inkml:trace>
  <inkml:trace contextRef="#ctx0" brushRef="#br0" timeOffset="7630.4364">15055 780 99,'0'0'40,"0"0"2,0 0-2,-13-52-36,13 52 0,0 0 0,0 0-1,0 0 0,-42 46 0,28 1-2,-18 26 0,3 12 1,-10 7-2,5 4 2,-7-6-2,17-15 1,6-29-2,22-28 2,5-27 0,11-22 0,-20 31 1,28-51 0,-28 51-2,33-75 0,-33 75 0,38-96 0,-21 38 0,-1-3 0,-1 3 0,2-1 0,-5 3 0,1 2 0,-4 6 0,-9 48 0,23-80 0,-23 80 0,20-56 0,-20 56 0,0 0 0,0 0 0,51-12 0,-51 12 0,0 0 0,66 64 0,-66-64 0,58 51 0,-58-51 0,74 38 0,-74-38 0,86 15 0,-39-21 0,5-4 0,1-11 0,1-3 0,-7-7 0,2-2 0,-49 33 0,83-69 0,-83 69 0,67-53 0,-67 53 0,0 0 0,60-25 0,-60 25 0,0 0 0,11 55 0,-11-55 0,-23 61 0,14 45 0,-2 6-15,19 12-11,-4-16-4,33-15-9,0-28 0,29-18-2,-12-24 2</inkml:trace>
  <inkml:trace contextRef="#ctx0" brushRef="#br0" timeOffset="8248.4717">16580 1036 106,'0'-50'40,"0"50"2,0 0-2,-16-62-34,16 62 0,0 0-1,-55-36 0,55 36-2,-55 7-1,25 12-2,-41 21 0,10 12 0,5 6 0,19 9 0,13-6 0,29-6 0,14-24 0,24-22 0,7-16 0,-50 7 0,61-24 0,-61 24 0,69-39 0,-69 39 0,63-59 0,-63 59 0,59-66 0,-59 66 0,48-66 0,-48 66 0,44-56 0,-44 56 0,0 0 0,0 0 0,59-15 0,-55 56 0,-20 32 0,1 31 0,-14 21 0,1 21 0,-5 2 0,0 0 0,2-45 0,-5-10 0,-2-19 0,-7-12 0,-4-18 0,1-14 0,-7-14 0,2-14 0,0-12 0,4-12 0,5-10 0,9-12-4,8 1-2,6-6-5,21 10-11,-9-12-3,30 22-8,-13-8-1,20 21-5,-14-2 2</inkml:trace>
  <inkml:trace contextRef="#ctx0" brushRef="#br1" timeOffset="12907.7382">1536 2593 59,'4'-10'35,"-5"-1"1,1 11-1,0 0-16,3 23-12,-9 2-2,7 19 1,-6 4-2,1 12-1,1 9-3,0 6 1,-1 6-2,2-7-2,9 1-9,-5-20-24,15-4 1,-4-21-2,16-13 0</inkml:trace>
  <inkml:trace contextRef="#ctx0" brushRef="#br1" timeOffset="13291.7602">2064 2592 89,'9'-24'38,"11"6"-3,-2-9 3,15 9-35,0-4-1,7 6 0,0 5 1,1 9-1,-4 8 0,-3 11 1,-11 12-1,-8 10 1,-11 13-2,-9 11 2,-12 8-2,-14 9 1,-2 2-1,-9 4 0,3-10 0,1-12-1,11-11 1,8-10-1,14-17 0,19-17 0,15-15 0,18-11 0,15-8-2,9-10-3,23 14-18,-9-18-15,15 13-1,-11-5 0,9 16-2</inkml:trace>
  <inkml:trace contextRef="#ctx0" brushRef="#br1" timeOffset="13989.8001">3299 2798 89,'-8'-20'37,"8"20"0,-5-19 1,5 19-34,-2 14-1,8 11 0,-8 5-1,4 14 0,0 6 0,-2 10-1,1 2 0,-2-2 0,0-2-1,1-10 0,0-8 0,-1-12 0,4-11 0,-3-17 1,8-18-1,0-13 0,-2-12 0,3-6 0,-1-13 1,1-6-1,-3-6 1,3-1-1,0 3 0,0 9-1,2 3 0,2 9 0,4 9 1,4 7-1,2 14 0,1 8 0,0 12 0,3 6 3,-5 10-2,-1 5 2,-7 10-3,-3 3 3,-7 6-1,-4 2 0,-6 1-1,-6-3 0,-6 2 0,-5-4 0,-2-3 1,0-4-2,-5 0 2,2 5-1,4 6 0,-2 5 0,6 12 1,1 9-2,0 8 1,4 7 0,0 7 0,2-10-2,4-3-1,3-16-5,17-2-21,-5-34-8,16-9-1,-2-33-1</inkml:trace>
  <inkml:trace contextRef="#ctx0" brushRef="#br1" timeOffset="14666.8388">3870 2736 99,'0'0'39,"-16"5"1,6 17-2,-9 6-35,7-4-2,-1 5 0,4 9 1,-2 1-2,2 4 1,1-1-1,4-5 1,-2-2-2,4-9 2,3-11-1,-1-15 0,10-9 1,-1-15-1,5-13 1,1-7 0,3-9 0,0-6-1,2 0 1,-4 2-1,0 10 1,2 3-1,-7 10 1,2 9-1,1 8 0,3 7 1,2 9-1,1 5 0,4 0 0,6 5 0,3-3 0,2 2 0,1-3 0,-2-2 1,-2 0-1,-7-2 0,-7-1 0,-4 1 1,-14-1-1,5 14 1,-16-1-1,-3 4 0,-4 7 1,-3 6-1,-1 5 0,2 5 0,5 3 0,6-3 0,8-1 0,8-4 1,7-6-1,5-10 1,9-10 0,3-12 0,2-11-1,-2-16 1,-2-7 0,-2-9-1,-10-6 0,-4-2 1,-5 3-2,-8 3 1,-5 11-2,-4 6 0,0 12-2,-3 6-1,12 13-5,-11-7-16,27 16-12,-4-15-2,20 7 0,2-18 1</inkml:trace>
  <inkml:trace contextRef="#ctx0" brushRef="#br1" timeOffset="14868.8504">4866 2032 83,'-14'14'37,"-14"10"0,5 32 0,-10 7-28,7 21-3,1 12-4,4 6 0,2 4-2,11-2-1,11-4-6,-8-26-22,21 2-8,-7-28-1,10-10 0</inkml:trace>
  <inkml:trace contextRef="#ctx0" brushRef="#br1" timeOffset="15628.8939">4691 2595 99,'0'0'39,"9"10"2,8-10-3,19-5-35,6 4-1,12-2 0,5-4 0,1-1 0,-7 0-1,-2 2 0,-9-1 0,-8 6 0,-12 3 0,-22-2 0,8 21-1,-18-1 0,-5 6 1,-5 3-2,-4 2 1,4 5 0,-2-1 0,8 2-1,7-2 1,7-7 0,5-8 0,13-5 0,7-8-1,2-8 1,5-9 0,-3-8-1,0-6 1,-1-3 0,-8-7 0,-6 1 1,-5 0-1,-7 2 1,1 2-1,-6 3 1,2 1 0,2 5-1,4 5 1,3 2-1,5-1 1,6 9-1,1-1 2,5 4-1,-2 2 1,3 4 0,-5 1-1,2 5 1,-4 2-1,-5 0 0,-3 5 0,-6 1-1,-3 5 0,-5 1-1,-4 2 1,-2-3 0,2 1-1,-3-3 1,3-4-1,7-17 1,5 12 0,-5-12 0,27-22 0,-8 4 0,3-5 1,2-2 0,1 1-1,-1-2 1,0 6-1,-5 1 1,-3 11-1,-2 6 0,-1 8 0,-7 10-1,-1 4 0,0 8-2,0 7 0,2-2-3,13 6-5,-9-18-15,27 9-8,-9-28-4,24 2 0,-5-23 0</inkml:trace>
  <inkml:trace contextRef="#ctx0" brushRef="#br1" timeOffset="15920.9106">6311 2377 116,'-26'8'39,"-19"-3"0,13 22 0,-11 1-36,10 1 0,9 2-1,11-3 1,17-3-2,15-6 1,14-6-2,7-4 2,6-4-2,-4-3 1,-1 0 0,-6 4 0,-13 3 0,-13 12-1,-14 2 2,-9 6-2,-8 3 0,-3 3-3,1 2 0,-4-9-6,14 15-18,-8-28-9,20 6-5,2-21 1,7 13-2</inkml:trace>
  <inkml:trace contextRef="#ctx0" brushRef="#br1" timeOffset="16310.9329">7745 2259 109,'0'0'41,"0"-12"-1,-6 36-3,-9 6-35,2 10 1,-3 12-1,3 9 0,2 8-2,1-1-1,10 0-1,0-14-4,21 6-20,-12-29-12,18 1 0,-14-29-1,15 1-1</inkml:trace>
  <inkml:trace contextRef="#ctx0" brushRef="#br1" timeOffset="16480.9426">7667 2583 112,'-23'-5'38,"-6"-5"2,29 10-1,0 0-36,19-13-3,18 1-2,10-11-6,19 8-10,1-25-20,23 8 2,-11-15-3,6 7-2</inkml:trace>
  <inkml:trace contextRef="#ctx0" brushRef="#br1" timeOffset="16821.9621">7923 1850 113,'-105'23'40,"3"27"1,-9 17-2,5 26-35,18 13-2,27 14 1,19 0-1,28-2 0,33-10-2,33-15 2,32-22-1,30-28 0,14-26-1,9-22 0,1-30 0,-2-18-1,-18-23 1,-19-15-1,-27-7 1,-24-8-1,-29-4 0,-21 1 0,-22 11 0,-24 5 0,-19 28-1,-18 17 0,-12 25-3,-15 16-7,11 43-18,-11 1-10,21 24 1,9 3-3,33 9 2</inkml:trace>
  <inkml:trace contextRef="#ctx0" brushRef="#br1" timeOffset="18132.037">16016 7459 54,'0'0'34,"1"15"1,-1 8-5,-12-4-13,10 22-6,-13-1-2,6 16-2,-6 3-3,2 9-1,1-1-2,5-5-5,13 1-24,-1-18-9,12-7 1,1-15-2</inkml:trace>
  <inkml:trace contextRef="#ctx0" brushRef="#br1" timeOffset="18688.0688">16308 7570 104,'-6'-16'38,"6"16"1,20-27-3,6 14-34,9 0 0,14 3 0,-1 2 0,3 4-1,-3 7 1,-5 9 0,-13 7-1,-13 10 0,-17 11 0,-16 6 1,-15 7-1,-10 4 1,-5 0-1,-4 2 0,7-5 0,4-8-1,19-6 1,11-12-1,16-9 0,17-11-2,19-11-1,11-12-2,17-7 0,7-13-3,12 4-4,-9-20-6,18 15-9,-27-17 2,7 18 8,-23-13 8,-10 3 7,-16 8 4,-18-2 5,-3 14 8,-29-9 8,20 34 2,-38-25-7,20 33-8,-10 6-3,5 17-3,-2 7 0,7 15-2,-6 5 0,6 8 0,2 0-2,2-2-4,9-3-2,-8-17-21,22 1-9,-12-23-2,13-5-2,-10-17 0</inkml:trace>
  <inkml:trace contextRef="#ctx0" brushRef="#br1" timeOffset="18861.0787">16874 7816 119,'0'0'42,"4"-18"0,26 13 0,3-8-38,25-1-3,18-1-1,12-5-6,21 9-22,-11-14-11,11 9-2,-15-1-1,1 6-1</inkml:trace>
  <inkml:trace contextRef="#ctx0" brushRef="#br2" timeOffset="28804.6475">1809 3728 85,'7'-17'37,"-9"-6"1,2 23 0,0 0-31,0 0-2,-11 30 0,9 10-2,-7 13-1,2 12-2,-5 10-1,1 1-1,5 8-3,-5-14-10,19 10-23,-4-17 0,11-4 0,-2-24-1</inkml:trace>
  <inkml:trace contextRef="#ctx0" brushRef="#br2" timeOffset="29188.6694">2049 3811 73,'7'-18'38,"-1"-12"-1,13 7 0,3-10-20,20 2-14,1 2 1,9 7-1,-1 3-1,2 11 1,-5 8-2,-9 13 1,-6 12-1,-17 13 0,-15 14 0,-13 9 0,-17 9 0,-6 5 0,-12 1 0,4-4-1,-3-8 1,12-12-1,11-11 0,14-17 0,21-11-1,18-18-1,23-8-2,8-19-26,26 9-8,0-12 0,15 5-2</inkml:trace>
  <inkml:trace contextRef="#ctx0" brushRef="#br2" timeOffset="29738.7009">3515 3930 92,'9'-14'38,"-8"-3"-1,-1 17-2,10-11-32,-10 11 1,0 0-1,8 23-1,-15 7 1,0 10 0,-2 2-1,0 8-1,-5 0 0,6-4 0,1-7-1,1-9 1,6-14-1,0-16 0,21-10 0,-1-18 1,4-8-1,3-9 1,4-7 0,4-2 0,-3-1 0,-3 5 0,-6 10 0,-3 12-1,-2 11 1,-4 13-1,-4 15 0,-5 11 0,0 12-1,-6 7-1,5 9 0,2-1-3,4 6-1,-6-19-17,18 11-16,-6-17 0,11-2-1,-3-19 1</inkml:trace>
  <inkml:trace contextRef="#ctx0" brushRef="#br2" timeOffset="30097.7214">4091 3875 92,'-7'16'37,"10"14"0,0-18-1,11 5-32,6-13-1,9-3 1,4-11-1,5-9 0,-4-5-1,2-3-1,-8-6 1,-6 0-1,-10 2 0,-8 5 0,-13 9 0,-6 8-1,-9 9 0,-3 13 1,-6 12-1,0 11 0,0 7 0,10 5 0,2 4 0,12-5 0,11-1-1,11-13-2,16-4-4,3-25-19,25 3-12,1-19 0,15 1-2,-9-18 1</inkml:trace>
  <inkml:trace contextRef="#ctx0" brushRef="#br2" timeOffset="30457.742">4647 3840 97,'-21'28'39,"-5"-9"1,13 17-2,-1-4-35,11 1 0,3-1-1,12-3 0,6-4-1,7-9 0,9-9 0,3-11-1,6-15 1,0-10-1,3-10 1,-3-8-1,-5-4 1,-6-2 0,-4 6 0,-7 3 0,-8 9 0,-4 13 0,-9 22-1,0 0 1,-5 18-1,-3 13 0,4 11-1,-3 5 0,6 3-1,2-4-2,12-1-4,-2-24-19,23-1-11,-5-28 0,19-10-2,-1-25 1</inkml:trace>
  <inkml:trace contextRef="#ctx0" brushRef="#br2" timeOffset="30631.752">5457 3326 102,'-33'69'37,"-9"8"0,9 22-1,3 2-35,5-1-2,18 3-9,-7-20-25,23-3-2,-7-23 0,17-10-3</inkml:trace>
  <inkml:trace contextRef="#ctx0" brushRef="#br2" timeOffset="31668.8113">5233 3688 109,'0'0'41,"35"17"1,-12-23-3,13 7-37,7-2 1,6 0-1,-3-3-1,-1 1 0,-3 2 0,-5 2-1,-8 5 0,-7 9 0,-12 5 0,-5 7 0,-11 7 0,-8 5 0,0 4 0,-2-1-1,0-3 1,-1-7 0,5-6 0,3-13 0,9-13 0,4-13 0,6-16 1,4-9-1,3-11 0,-1-4 1,6-5-1,-2-1 0,-4 7 1,-3 10-1,1 8 0,-4 9 0,-1 11 0,2 6 0,3 8 0,3 4 0,7-1 0,5 0 0,7 1 0,9-4 0,2-4 0,0 1 0,-3-2 0,-4 2 1,-9-2-1,-8 3 0,-12 6 0,-11-4 0,-9 22 0,-11-2 0,-4 9 0,0 6-1,-4 7 1,1 3 0,8 3 0,5 0 0,7-5 0,9-3 1,8-10-1,8-11 0,7-11 0,4-10 0,2-13 0,2-11 0,-2-6 0,1-8-1,-8-5 1,-2-1 0,-2 2 0,-5-1 0,-5 9 1,2 4-1,-5 4 1,2 9-1,3 3 1,-2 3-1,7 4 1,3 4 0,5 4-1,-1 1 1,-1 5-1,5 3 1,-7 7 0,-3 5-1,-11 4 1,-8 7-1,-6 3 1,-7 4-1,0-1 0,-4-1 0,3-5 0,0-7 0,10-12 0,5-12 0,15-14 0,8-10 0,4-9 0,4-3 2,2-7-2,0 4 0,-3 3 0,-3 9 0,-1 10 0,-13 13 0,-13 4 0,12 26 0,-11 4 0,-2 10-2,-1 7 0,-1 0-1,9 4-4,2-16-4,19 7-5,-4-34-9,32 8-6,-10-33-5,21-2-3,-6-22 2,12-4 2</inkml:trace>
  <inkml:trace contextRef="#ctx0" brushRef="#br2" timeOffset="31962.8281">7247 3465 118,'-24'11'39,"-20"0"1,10 19-2,-11 0-33,11 0-3,6-2 0,12 2 0,12-7-2,10-8 1,14-5 0,10-4 0,6-6-1,1-1 1,1-4 0,-9 3 0,-6 5 0,-9 8 1,-13 6-2,-11 10 0,-5 4 0,-8 4 0,-7 7-3,0-4-2,5 6-6,-8-18-5,22 11-7,-17-31-8,33 9-7,-5-15-3,2-17 0,11-9 2</inkml:trace>
  <inkml:trace contextRef="#ctx0" brushRef="#br2" timeOffset="32710.8709">8201 3391 93,'-7'-13'38,"7"13"2,0 0-2,-11 15-32,4 1 0,2 9-3,-5 5 1,0 10-3,-4 2 1,3 4-1,-2-3 0,3-8-1,2-3 1,4-8-1,4-14 1,0-10 0,18-21-1,-5-5 1,2-9 0,2-6 0,-2-4-1,1-2 1,-2 2-1,-1 5 1,-3 8-1,-1 10 0,-2 9 0,-7 13 0,14 15 1,-7 12-2,4 10 1,1 7 0,2 8 0,8 4 0,1-3 1,6-2-1,4-10 0,0-7 1,0-15 0,5-9 0,-6-16 0,-4-14 0,-6-10 0,-3-9-1,-11-7 1,0-7-2,-7 1 0,-5-1-1,-2 5-3,-6 0-1,11 19-12,-14-13-11,17 26-9,-6-9-1,4 25 0,15-21 0</inkml:trace>
  <inkml:trace contextRef="#ctx0" brushRef="#br2" timeOffset="33079.892">8612 2879 101,'-67'-16'38,"1"24"2,-14 7-2,5 28-31,-6 16-2,4 26-1,7 15-1,8 16-1,16 9 0,19 5 0,23-6-1,22-11-1,25-22 1,29-24 0,23-26-1,18-29 1,6-29-1,7-23 1,-11-19 0,-8-20-1,-22-7 0,-24-9 1,-25-5 0,-24-2-1,-21 6-1,-23 1 1,-15 9-2,-18 11 0,-7 19-3,-11 10-5,7 43-15,-15-3-7,18 38-7,3 5-2,31 17-1</inkml:trace>
  <inkml:trace contextRef="#ctx0" brushRef="#br2" timeOffset="33923.9403">15896 8360 93,'14'-2'39,"-6"18"1,-8-2-5,5 24-31,-5 9 0,-1 16-1,-6 8 0,-1 4-3,2 0 1,-3-4-2,10-5-1,-1-18-8,19-1-27,-4-28-2,12-5 0,1-21-1</inkml:trace>
  <inkml:trace contextRef="#ctx0" brushRef="#br2" timeOffset="34298.9617">16256 8474 96,'0'0'40,"-13"-18"0,13 18 0,9-18-35,7 7-2,9 0-1,8 0 0,5 1 0,3 6-1,-2 4 0,-2 10-1,-8 5 1,-7 5 0,-15 12-1,-12 4 1,-19 9 0,-6 4 0,-10 2 0,-8 0 0,-3-2 0,8-6 0,4-3 0,15-10-1,12-8 1,17-9-2,18-9 1,15-10-2,21-2-2,5-11-3,19 6-12,-11-24-12,19 9-9,-14-11 1,2 7-1</inkml:trace>
  <inkml:trace contextRef="#ctx0" brushRef="#br2" timeOffset="34825.9919">16973 8481 101,'-12'4'39,"-5"-4"-1,7 13 0,-5-5-34,5 12 0,-4 5 1,-2 11-3,-3 7 1,-2 3-1,-3 2 0,4 0-1,1-8 1,1-5-2,7-12 0,11-23 0,0 0 0,10-15 1,6-17-2,8-10 2,0-10-1,4-8 1,-2-3-1,0-3 1,-6 6-1,-3 8 1,-7 9-1,0 9 0,-7 16 0,-3 18 0,8 17 0,-3 14 0,3 14 0,2 8 0,7 8 1,3 4 0,12-2 0,-1-7-1,10-10 2,3-12-1,3-11 1,1-16 0,-4-21-2,-2-10 0,-6-16 0,-6-11 0,-8-8 0,-10-8 0,-5-4 0,-8 2 0,-3 6 0,-4 9-4,0 15-1,-5 2-7,13 37-12,-14-18-8,20 33-8,-7 0-1,12 15-1,4-4 1</inkml:trace>
  <inkml:trace contextRef="#ctx0" brushRef="#br3" timeOffset="38642.2102">1928 4834 87,'-5'23'38,"-2"14"-1,-8 6 1,1 6-36,-4 7 1,2 7-3,3 4-2,2-7-6,10 3-28,3-14 0,12-7-1,3-17-1</inkml:trace>
  <inkml:trace contextRef="#ctx0" brushRef="#br3" timeOffset="39010.2312">2314 4787 88,'0'0'39,"-20"-18"-2,20 18 3,10-17-34,12 2-4,14-6 1,7 3-1,1-1 0,5 8 0,0 5 0,-6 10-1,-10 9 0,-13 17 1,-18 12 0,-11 11-2,-20 10 2,-7 3-1,-7 1 1,-2-4-2,4-6 2,4-9-2,11-10 0,19-13 1,19-13-1,15-9-1,19-10-1,8-7-2,19 5-13,-3-19-20,18 6-3,-2-8 0,12 9-2</inkml:trace>
  <inkml:trace contextRef="#ctx0" brushRef="#br3" timeOffset="39507.2596">3373 4993 91,'0'0'38,"24"17"-1,-4-14 1,17 1-36,-1-5 0,6-1 1,1-7-2,-1-1 2,-2-8-2,-3-2 0,-9-5-1,-9-2 2,-12 2-3,-8-3 2,-10 4 0,-9 5 0,-8 5 0,-10 8 0,-2 13 1,0 10-1,-4 16 2,6 7-1,6 8 0,7 5-1,11 3 1,13-6-2,17-7 1,16-14-3,19-14-1,17-17-2,16-8-3,3-28-11,14 5-20,-6-21 0,0-2-2,-13-8 2</inkml:trace>
  <inkml:trace contextRef="#ctx0" brushRef="#br3" timeOffset="39674.2692">4315 4477 88,'-14'13'37,"-12"8"1,10 26 1,-6 8-35,5 11 0,-3 9 0,5 4-3,5 3 0,3-6-3,7-1-3,0-18-31,16-4-2,0-14 0,8-9-2</inkml:trace>
  <inkml:trace contextRef="#ctx0" brushRef="#br3" timeOffset="40039.2901">4385 4910 83,'0'0'38,"0"0"0,19 19 0,-9-15-34,16 2-2,5-6 1,9-2 0,4-9 0,3 1 0,1-7-2,-7-1 1,-5-6 0,-6 1-1,-10-1 0,-15 0 0,-12 2-1,-12 7 1,-12 4-1,-5 9 1,-10 9-1,-3 10 1,-3 9 0,3 8-1,5 5 2,13 4-1,5 1 1,17-4-2,18-5 1,16-10-3,20-4-1,13-15-6,24 2-24,-3-19-6,18 0-2,-7-16 0</inkml:trace>
  <inkml:trace contextRef="#ctx0" brushRef="#br3" timeOffset="40249.3021">5128 4789 112,'-35'21'41,"-11"-5"0,11 20-11,3-6-26,8 4-2,6 2 1,11 2-2,13-6 0,12-4-1,14-8-1,9-11-2,17-6-6,5-28-18,23 0-13,-7-23 0,16 0-1,-10-24 1</inkml:trace>
  <inkml:trace contextRef="#ctx0" brushRef="#br3" timeOffset="40422.312">5766 4374 88,'-36'64'38,"9"22"0,-7-3 1,15 9-33,1-5-3,9-6-4,7-2-5,-2-24-31,13-8 1,-2-20-3,10-9-2</inkml:trace>
  <inkml:trace contextRef="#ctx0" brushRef="#br3" timeOffset="41459.3713">5433 4737 101,'0'19'41,"0"-19"-1,26 17 0,6-17-38,14-4-1,6-1 1,4-5 0,-3-1-1,-1 4-1,-5 1 1,-8 3 0,-13 10-1,-6 5 0,-11 11 0,-5 4 1,-8 6 0,-1 3-1,-5 0 1,1 1-1,-1-4 1,1-4-1,5-8 1,0-10-2,4-11 1,0 0 0,13-22-1,-2-4 2,2-5-2,6-5 1,-1-2 0,2 1 0,-1 5-1,-3 3 2,0 8-1,3 4 0,-1 5 0,5 2 1,6 0-1,5 0 0,8-2 0,4 0 0,3 1 0,3-2 0,0 3 0,-5 2 0,-11 3 1,-6 4-1,-11 5 1,-19-4 0,6 20-1,-17-2 1,-5 3-1,-8 6 0,2 5 0,-6 3 0,8 1 1,2 4-2,6-5 2,5 0-2,8-5 1,6-9 0,10-7 0,2-11-1,4-9 0,5-10 1,3-9-1,-2-10 1,-1-6-2,-2-3 2,-4-1-1,-3 3 1,0 3 0,-10 7 0,0 9 0,-2 6 0,0 6 1,-7 11-1,14-6 1,-14 6-1,21 7 1,-8-3 0,2 3-1,1 0 1,-3 3 0,1 1 0,-1 6 0,-7-1-1,-3 6 1,-4 4 0,-5 3-1,-3 2 1,-3-1 0,-1 1-2,2-4 2,-1-6-1,5-6 0,7-15-1,0 0 2,21-12-1,-2-10-1,5-6 2,4-6-1,4-1 1,-1-1-1,-3 11 1,-1 3-1,-11 15 0,-4 12 0,-9 9 0,-3 11 0,-3 6-1,-2 7 0,0 2-2,9-1-1,2-12-5,17 6-4,-8-26-6,30 9-11,-16-29-10,24 3 0,-10-16 1,9-1 0</inkml:trace>
  <inkml:trace contextRef="#ctx0" brushRef="#br3" timeOffset="41827.3923">7446 4478 108,'-11'11'42,"-17"-7"1,6 14-2,-23 4-36,13-4-2,0 1-1,4 5-1,3-2-1,10 1 0,7-1 0,13-1 1,8-5-1,5 0 1,7-2-1,1-1 0,4-3 1,-2 0-1,-2 4 1,-8 1-1,-7 4 0,-9 1 1,-9 6 0,-10 3-1,-7 1 0,-8 2-1,-6 0-1,1-2-3,3 1-1,-8-12-9,19 7-2,-12-27-11,35 1-14,-24-9 2,23-10-2,-5-16 4</inkml:trace>
  <inkml:trace contextRef="#ctx0" brushRef="#br3" timeOffset="43328.4782">8542 4587 85,'0'0'38,"-13"0"-1,14 12 1,-5-2-34,9 7-1,9 1 0,9 5-1,5-4 0,9 3 0,3-6-1,6-1 1,-1-11 0,3-5-1,-5-12 0,1-9 0,-6-7 0,-10-5 0,-4-8 0,-10-2 0,-13 1 0,-7 2-1,-9 9 1,-14 10-1,-7 15 0,-8 16 1,-7 20 0,4 16 0,-4 15 0,10 7 0,8 4 0,13-1 0,19-9 0,18-14-1,25-18-1,20-19-1,23-18-3,11-22-5,27 4-21,-13-27-8,9 2-2,-16-8 0</inkml:trace>
  <inkml:trace contextRef="#ctx0" brushRef="#br3" timeOffset="43538.4902">9446 4096 107,'24'-8'40,"14"10"1,-1-11-3,10 0-37,19 1-2,11-3-3,6 14-24,-12-14-11,7 15 0,-17-9-2</inkml:trace>
  <inkml:trace contextRef="#ctx0" brushRef="#br3" timeOffset="43862.5087">8384 4931 104,'0'0'43,"-13"11"3,3-16-6,8-12-36,2 17-10,-7-16-28,16 16-7,-9 0 1,21-9-3</inkml:trace>
  <inkml:trace contextRef="#ctx0" brushRef="#br3" timeOffset="44883.5671">8455 4917 74,'0'0'36,"-14"6"1,14-6-1,-14 2-27,14-2-6,0 0 2,-6 12-3,6-12 1,0 0-2,-1 13-1,1-13 1,0 0 0,7 12 0,-7-12-1,0 0 1,0 0-1,0 0 1,0 0-2,5-10 4,-5 10-4,0-17 3,0 17-3,-5-13 3,5 13-3,0 0 1,-16-3 2,16 3-3,-19 14 3,11-1-4,-2-2 4,2 2-3,3 1 3,2-1-2,3-13 0,8 17 1,-8-17-1,18 4 0,-7-9 0,1-3 1,3-7-2,-1-3 4,-2-2-4,0-3 2,-3-1-2,-8 4 2,0 2-1,-4 5 1,-8 7-1,-4 7 0,-2 6 2,-5 8-3,1 4 3,0 2-2,4 0 1,3 1-1,7-6 1,7-3-1,0-13 1,23 3-1,0-10-1,4-5 3,1-5-4,-2 0 3,-3 0-1,-5 1 0,-12 5-1,-6 11 2,-18-8-1,-3 12-1,-3-2 1,-3 3 0,7 3-4,-1-8-5,16 12-19,5-12-10,0 0-1,16-9-2,7 5 2</inkml:trace>
  <inkml:trace contextRef="#ctx0" brushRef="#br3" timeOffset="46111.6374">697 12642 77,'-12'9'37,"10"18"-1,-9 3-1,0 16-34,2 13-1,2 8 1,-2 9-1,6 2 1,0-1-2,1-5-4,12-5-2,-5-24-23,14-7-6,-3-23 0,12-14 0</inkml:trace>
  <inkml:trace contextRef="#ctx0" brushRef="#br3" timeOffset="46323.6495">690 12666 88,'0'0'37,"0"0"1,12 4-2,10-14-34,12 2-1,10-1 0,5-4-2,9 5-7,-8-4-27,9 8-2,-16-3 0,0 14-2</inkml:trace>
  <inkml:trace contextRef="#ctx0" brushRef="#br3" timeOffset="46525.6611">687 13085 80,'0'0'38,"0"0"0,18-4-2,9-8-34,12-5-1,6-3-1,10 1-2,-3-14-12,14 14-21,-13-6-2,3 8 0,-18-2 0</inkml:trace>
  <inkml:trace contextRef="#ctx0" brushRef="#br3" timeOffset="46727.6726">756 13232 74,'-36'43'37,"6"-13"-1,18 0 2,15-20-33,13-10-2,16-18 0,21-9-1,13-12-1,9-8-3,14-6-6,-8-16-29,15 6 1,-15-8-3,1 10 0</inkml:trace>
  <inkml:trace contextRef="#ctx0" brushRef="#br3" timeOffset="46945.6851">1584 12455 89,'-18'36'39,"-15"-4"0,14 17 0,-6 0-36,5 8-2,2 10 1,1 6-2,1 8-1,-2 2 0,9 1-2,-2-9-6,18 1-29,-8-19 1,16-8-4,-2-24 3</inkml:trace>
  <inkml:trace contextRef="#ctx0" brushRef="#br3" timeOffset="47539.7191">1633 13026 79,'3'17'40,"-3"-17"-2,19 21 1,4-16-35,7-2 0,4-6 0,9-5-1,2-6-1,2-2-1,-5-6 0,-6-1-1,-7 0 0,-9-1 0,-11 1 0,-9 4-1,-13 3 1,-6 4 0,-9 6 0,-6 3 1,-3 9-1,-1 9 2,-5 5-1,6 13 0,3 1 0,8 9 0,8-3 0,13 3-1,15-7-2,12-7 0,16-9-1,10-12-1,13-5-3,5-18-1,12 0-2,-12-22-9,9 9-16,-15-16-1,2 14 19,-24-12 8,-5 7 5,-15 3 6,-15 1 3,-4 18 11,-20-7 19,3 22 1,-23-6-17,16 25-7,-13 0-2,7 15-3,-7 7-2,15 7-1,3-3-2,10 4 0,10-10-1,10-3 0,15-15-2,9-13 0,16-13-3,2-16-2,20 0-16,-9-29-18,11-2 2,-9-17-3,3 4 1</inkml:trace>
  <inkml:trace contextRef="#ctx0" brushRef="#br3" timeOffset="47719.7294">2818 12513 92,'-25'3'41,"7"26"0,-5 3-1,17 9-36,-9 20-2,5 12 1,2 6-3,3-2-1,4 5-3,2-9-3,11 6-20,-12-24-13,11-7 0,-11-27-2,6-9 1</inkml:trace>
  <inkml:trace contextRef="#ctx0" brushRef="#br3" timeOffset="47906.7401">2542 12908 99,'-11'8'42,"-3"-6"0,20 9-1,4-7-38,13-8-1,14-5-2,9-7-2,9-2-4,-2-20-16,22 12-18,-9-13 0,14 11-3,-14-7 2</inkml:trace>
  <inkml:trace contextRef="#ctx0" brushRef="#br3" timeOffset="48925.7983">3045 12831 82,'19'-1'40,"-19"1"-1,16 11 1,-27 13-35,9 7-1,-4 8-2,-1 7 0,-1 1-2,2 1 1,2-5-1,2-6 0,-2-9 0,8-10 0,-4-18 0,15-3 1,-6-13 0,5-11 0,-3-10 0,7-3 0,-1-7-1,0 2 1,2 2-1,-3 6 0,-1 6 0,3 9-1,-1 9 1,-2 5 0,6 5 0,2 4 0,1 0 0,3 0 0,3-2 0,0-3 0,0-2 0,-4-1 0,-3 0 0,-4-1 1,-5 4-1,-14 4 0,0 0 1,-3 18-1,-13 5 1,0 5 0,-6 5-1,-1 11 1,-1 2 0,4 0 0,5 0-1,9-2 1,9-7-1,6-6 0,11-10-1,11-13 0,3-10 1,1-12-1,2-8 1,0-9-1,-7-6 0,-8-5 1,-3-3 0,-9 1-1,-4 5 1,-2 5 0,-6 1 1,2 7-1,1 6 1,3 5 0,-4 15 0,16-12 0,-2 9 0,4 4 0,4 2 0,2-1-1,-1 0 1,2 2-1,-2-1 1,1 2-1,-8 5 1,-5 5-1,-6 7 1,-4 7-1,-5 9 1,-6-1-1,1 4 1,-3-1-2,3-3 1,5-12 0,1-10 0,15-16 0,7-13 0,6-11 0,5-14 0,4-1 1,1-5 0,4 0-1,-5 11 1,-1 8-1,-8 17 1,-4 16-1,-6 15 0,-4 9-1,-3 10-3,-2 1-5,5 10-7,-14-16-1,24 12-12,-15-30-9,18 1-4,-1-18 1,15-4 2</inkml:trace>
  <inkml:trace contextRef="#ctx0" brushRef="#br3" timeOffset="49612.8376">4983 12514 80,'0'0'40,"-11"-1"-2,4 20 2,-11 6-35,5 16-2,0 8 0,6 9-1,-1 9 0,6 2 0,6-2-1,3-2 0,2-11 0,6-8 1,-3-13-1,3-12 0,-6-11 0,3-14 0,-5-13 0,0-11 0,-6-8-1,-4-11 0,1-13 1,-4-8-2,2-7 1,-2-4-1,6 0 2,2 5-1,6 3 0,6 9 1,6 9 0,5 11-1,9 14 1,2 10 0,3 10 0,-2 11-1,0 7-1,-2 12 2,-8 8-2,-12 9 1,-11 7 0,-11 6-1,-13 2 1,-9 1 0,-13 3 0,-2-8-1,-5-7 0,4-7-1,6-8-3,3-17-8,24 7-9,-6-28-11,18 10-7,18-22-1,15 12 1</inkml:trace>
  <inkml:trace contextRef="#ctx0" brushRef="#br3" timeOffset="50027.8614">5631 12792 88,'-21'7'40,"-20"-10"0,9 16 0,-10-7-35,4 10 0,0 6-1,4 8-1,6 3 0,5 4 0,9 3-1,10-4-1,9-3 0,13-8 0,10-9-1,9-11 1,5-12-1,4-8 0,-1-12 0,4-5 0,-11-6 0,-5-1 0,-7 0 0,-8 4 0,-7 4 0,-4 8 0,-7 11 0,0 12 0,-11 12-1,3 10 0,1 11-2,3 1 0,5 7-2,0-10-4,19 10-8,-10-31-4,26 5-12,-8-29-7,18-10 0,-2-23 2</inkml:trace>
  <inkml:trace contextRef="#ctx0" brushRef="#br3" timeOffset="50205.8716">6204 12305 93,'-10'28'42,"-12"7"-1,3 30-2,-10 10-34,12 9-2,4 3-2,0-3-1,12-4-4,-1-19-7,18 0-17,-12-28-13,6-7 1,-10-26-2</inkml:trace>
  <inkml:trace contextRef="#ctx0" brushRef="#br3" timeOffset="50371.8811">5963 12737 100,'0'0'42,"0"0"1,28-7-2,-6 2-39,14-4-3,14 2-3,-3-14-10,26 15-19,-13-16-9,12 10 0,-3-8-1</inkml:trace>
  <inkml:trace contextRef="#ctx0" brushRef="#br3" timeOffset="50728.9015">6714 12275 87,'-19'-1'40,"9"18"1,-8 9 0,10 14-31,-4 10-7,0 11-2,2 8 0,-1 6 0,2 5-2,3-3 0,1-6-1,5-11-2,2-3-5,-5-28-18,14-2-13,-11-27 0,18-9-1,-13-17 1</inkml:trace>
  <inkml:trace contextRef="#ctx0" brushRef="#br3" timeOffset="50889.9107">6505 12707 93,'-15'-2'42,"15"2"0,9 8 0,20-5-38,4-10-3,11-2-1,12-2-2,1-8-5,19 15-19,-15-19-14,4 14-2,-16-11 0,0 12 1</inkml:trace>
  <inkml:trace contextRef="#ctx0" brushRef="#br3" timeOffset="51246.9311">6957 12718 83,'-23'27'41,"16"5"-1,0-13 2,19 3-36,3-15-3,10-8 0,11-10 0,3-8-2,4-9 1,0-4-1,-2-6 0,-11 1-1,-12 2 0,-12 2 1,-7 8-1,-14 8 0,-7 8 1,-7 12-1,-8 12 1,-1 14-1,-2 9 0,4 11 1,7 5 0,9 4-1,11-4 0,15-5 0,15-10-1,14-16-1,16-9-3,4-25-4,20 3-9,-15-29-13,14 5-10,-13-14-1,8 8 2</inkml:trace>
  <inkml:trace contextRef="#ctx0" brushRef="#br3" timeOffset="51520.9468">7600 12657 86,'-14'8'39,"-7"9"0,8 14 2,-10 8-36,8 3-2,1 3 0,4 2-1,2-3 0,7-2-1,2-9 1,0-9-1,4-13 0,-5-11 0,18-18 0,-4-9 0,0-11 0,0-10 0,0-3 0,5-6 0,-5 2 0,5 4 0,-4 9-1,2 7 0,2 11-1,-3 4-2,6 13-2,-10-1-8,19 18-6,-21-14-13,22 9-9,-16-7-1,13 4 1</inkml:trace>
  <inkml:trace contextRef="#ctx0" brushRef="#br3" timeOffset="51866.9666">8002 12574 89,'7'29'41,"-22"0"1,8 16-1,-21 0-34,14 8-3,-3-2 0,1 1-2,3-3 0,1-8-1,4-10 0,4-9-1,4-22 0,0 0 0,20-17 0,-1-13 0,6-10 0,7-10 0,-1-4 0,7 0 0,0 4 1,2 5-1,-5 9 1,-3 11-1,-5 8 1,-2 12 0,-8 11-1,-4 8 1,-6 9-2,-5 4-1,0 10-1,-9 3-4,7 13-6,-14-18-4,21 20-6,-15-28-11,25 8-6,-2-19-2,19-6 2</inkml:trace>
  <inkml:trace contextRef="#ctx0" brushRef="#br3" timeOffset="52264.9893">8698 12475 96,'-29'-1'43,"8"5"-1,-2-8-2,9-14-40,14 18-30,0 0-13,14-10 2,0 1-1</inkml:trace>
  <inkml:trace contextRef="#ctx0" brushRef="#br3" timeOffset="52448.9999">8785 12826 103,'-38'35'42,"7"0"1,-5-25-2,8-2-41,14-8-2,9-14-4,23 10-18,-9-21-18,20 6 1,-4-12-3,11 5 2</inkml:trace>
  <inkml:trace contextRef="#ctx0" brushRef="#br3" timeOffset="262969.0409">16469 6300 20,'-25'8'17,"-12"-5"-9,4 5-14,-1 11-5,-11-5-4</inkml:trace>
  <inkml:trace contextRef="#ctx0" brushRef="#br3" timeOffset="263862.092">16030 6491 30,'-52'22'28,"4"1"-1,1 2-3,-10-4-7,12 7-5,-10-2-5,10 8 1,-6-1-6,4 4-1,-3 7-1,0 1 0,4 3-1,-8 5 2,0 2-2,-2 6-1,-1 0 1,2 3-1,-1 3 2,5 2-2,3 4 1,4 4-1,7-3 2,8 1 0,5 1 0,6 4 1,4-1-1,5 3-1,3 5 1,1 0 0,2 5 1,1 6-2,0 1 3,5-1-3,1-3 3,3 2-1,5-6 0,5-3 0,5-6 1,8-3-1,9-8 0,5-2 0,7-4 0,7-5 0,3-3 0,11-3 1,2-7 0,6-1 0,4-5-1,7 0 3,-1-5-3,6 2 1,2-5-1,2 1 1,-1-6-2,4-3 1,3-4 1,2-6-1,-4-10 1,9-8 0,-2-13 0,7-8 0,0-11 0,5-7 0,-4-14 0,0-6-1,-7-12 0,3-5-1,-6-8 1,-6-4-1,-6-6 1,-8-3 0,-7-7-2,-9-4 2,-4-2-2,-10-5 1,-11 0 0,-6-2 0,-12-2-1,-10 3 1,-11 0 0,-4 4 1,-11 4 0,-10 6-1,-11 5 1,-10 4-1,-10 6 1,-8 4 0,-10 5 0,-7 4 0,-5-1 0,-4 3 0,-4-1 0,1 6 1,-7 1-1,-3 6 0,-2 7-1,-4 9 0,-6 11 0,-4 9-1,-7 14 1,-6 8 0,-3 10 0,0 6 0,1 6-1,1 3 2,1 3-2,6-1-1,17 7-4,2-11-8,23 15-21,6-6 0,19 10-2,10 0 2</inkml:trace>
  <inkml:trace contextRef="#ctx0" brushRef="#br3" timeOffset="264561.132">16063 6476 80,'0'0'36,"0"0"-1,0 0 0,-18-10-31,18 10-1,-6 17 0,0 1 1,-2 1-2,2 7 1,-2 2-1,7 2 0,1-2-1,6-3 1,8-8-1,9-4 0,1-11-1,10-6 1,2-9-1,2-4 0,-2-7 1,0-4-1,-7 1 1,-7 0-2,-8 4 2,-10 2-2,-5 6 2,-12 6-2,-9 6 1,-4 9 1,-7 7 0,-3 9 1,-2 7-2,3 5 3,4 1-2,8 1 0,9-5 0,9-6 0,14-12 0,14-11 0,11-14 0,13-11 0,4-8 0,3-7-1,-4-3 1,-7-1-1,-8 6 0,-18 9-1,-15 13 2,-19 12-1,-17 13 0,-13 13 0,-8 9-1,1 2-1,10 10-7,1-13-25,29 1-4,14-17 0,23 0-2</inkml:trace>
  <inkml:trace contextRef="#ctx0" brushRef="#br3" timeOffset="265284.1733">17471 9337 87,'-20'16'36,"-3"-2"-2,7 9 2,-3-2-31,9 2-3,2 1 1,6 1 0,1-3 0,8 7-1,3-7 0,1-1 0,6-6-1,2-7 1,3-10-1,4-8 0,-2-9-1,0-8 0,-2-7 1,-3-4-1,-5-2 0,-6 5 0,-6 0 0,-5 10 0,-8 7 0,-5 9 0,-6 9 0,-1 9 0,-2 11 0,-2 7 1,2 4-1,3 1 1,6 1 0,3-4 0,11-5 0,4-4 0,9-11 0,5-6 0,5-7 0,-3-2-2,2-3 0,-4-6-2,-5 4-3,-6-14-24,7 8-6,-12-14-2,9 2-2</inkml:trace>
  <inkml:trace contextRef="#ctx0" brushRef="#br3" timeOffset="266432.239">16023 5399 49,'-115'37'31,"2"6"3,-2 2-4,2 6-26,-2 4 1,2 8 0,1 4 0,-2 9 0,1 4 0,2 6-4,-5 10 2,-2 10 1,-3 9-2,5 12 1,-4 5-3,5 11 0,-2 4-1,0 12 0,7 4 0,9 2-1,9 2 1,9-1-2,8 6 2,17-1 1,13 3 1,11-4-1,15 2 1,11 3-1,12 0 2,14 2 0,11-6 0,12 4 0,13-9-2,12 1 1,11-8-1,12-4 2,13-12-2,12-9 2,12-15-2,9-15 1,8-15-1,14-12 3,13-17-3,9-13-1,7-12 0,8-9 0,6-7 0,0-7-1,4-4 1,3-2-1,5-7 2,5-8 0,5-4 1,3-9 2,3-11-2,7-12 2,3-19-1,-1-15 1,1-19 0,-2-16 1,-10-18-1,-5-18-3,-9-15 3,-12-14-3,-9-11 1,-15-10-2,-20-4-2,-16-6 1,-20-1-1,-27-1 1,-17 3 0,-28 3 1,-29 3 0,-23 5 2,-23 5 1,-23 5 1,-20 6 1,-19 9-2,-20 4 0,-11 12-1,-13 3 1,-11 10-1,-14 6 0,-12 7-3,-6 14 0,-9 10 2,-5 6-2,-11 10-1,-4 13 1,-3 11 1,0 8-1,-2 11 1,-2 4 2,2 7-3,11 9 3,3 8 0,10 11 0,7 9-1,13 14-1,9 10 0,17 23-4,10 3-3,24 22-26,7-3-1,26 8 0,18-11-2</inkml:trace>
  <inkml:trace contextRef="#ctx0" brushRef="#br3" timeOffset="267054.2746">16572 5393 87,'-16'-14'37,"16"14"0,-26-9-1,9 16-35,-3 7-1,0 8 1,-6 8 0,1 8 0,0 3 0,2 1 3,5-4-3,9-5 3,8-10-3,11-8 2,9-13-3,13-12 1,3-10-1,10-9-2,-1-6 3,-1-5-3,-6-2 2,-3 0-2,-16 4 3,-4 3 0,-13 7 0,-10 3-1,-11 7 1,-3 7 0,-2 10 0,-4 3-1,1 11 1,-1 7 0,2 5 0,4 4-1,7 0 0,4-1 1,8-3-1,6-6 0,9-5 0,8-10 0,13-11 0,2-7 1,8-9-1,-3-1 0,2-4 1,-9 1-1,-4 7-1,-12 0-1,-16 20-2,2-15-10,-2 28-23,-13-5 0,9 11-1,-4-7-3</inkml:trace>
  <inkml:trace contextRef="#ctx0" brushRef="#br3" timeOffset="267476.2987">17680 5347 70,'-26'-9'39,"-2"11"-2,-10-4 1,3 11-22,-6 7-11,7 9 0,0 7 0,6 12-2,4 3 0,15-1 1,8-3-3,12-3 2,11-11-3,8-7 3,9-12-3,6-16 3,1-12-3,-1-11-2,-2-9 2,-5-5-1,-10-3 2,-9-2-3,-9 4 2,-10 6-2,-12 15 3,-11 11-1,-11 16 0,-7 11 0,-2 11 1,1 12-1,3 4-1,7 1 0,19 4-11,2-25-20,30 4-8,9-22 3,32-4-4</inkml:trace>
  <inkml:trace contextRef="#ctx0" brushRef="#br3" timeOffset="268256.3433">19859 7218 80,'14'-22'38,"-7"2"-2,-1 10 2,-6 10-30,0 0-2,-17 4 0,9 16-1,-5 2-2,2 7-1,2 3 0,3 2-2,4 1 1,7-3 1,5 0-1,9-9-1,6-6 1,6-10 0,4-10 0,5-8-1,-1-9 1,-3-5 0,-4-7 0,-5-2 0,-13-3-1,-5 6 2,-14 4-1,-6 6 0,-18 8-1,-4 13 1,-9 6 0,-2 11 0,-4 11-1,5 4 0,5 5 1,9-1-1,13-3 1,16-5-1,17-10 1,16-8-1,12-14 1,15-7 0,6-9-1,4-9 1,-7-1 0,-4 0 0,-16-1 0,-14 3-1,-16 5 1,-20 9 0,-14 9 1,-16 7-2,-6 5 0,-7 8 0,2 5-3,1 3 1,13 10-4,-2-11-12,31 16-15,-1-8-7,17 10 0,-1-6-1</inkml:trace>
  <inkml:trace contextRef="#ctx0" brushRef="#br3" timeOffset="268776.3731">20269 8438 93,'-5'-15'36,"-8"-13"0,5 6-1,-7-11-31,1 5-2,-5 3 2,4 7-2,-6 8 1,1 11-1,-5 6 1,2 13-1,0 1 1,4 12-1,3 1 0,2 2-1,6-3 1,8 0-1,9-7 0,9-6-1,1-7 1,9-6-1,1-10 0,4-7 0,-4-9 1,4-6-1,-5-11 0,-6 2 1,-8-6 0,-7 2-1,-9 5 1,-10 6-1,-8 11 1,-12 9 0,-5 17 0,-6 10 0,-5 9-1,6 13 1,2 2-1,8 2 1,9 1-1,18-6 0,11-5-1,16-13-2,21-1-9,-5-23-12,27 7-15,-14-11-1,2 10 0,-17-5-3</inkml:trace>
  <inkml:trace contextRef="#ctx0" brushRef="#br3" timeOffset="269425.4102">17183 10868 80,'-10'2'36,"1"13"-2,-11 0 1,5 16-29,-7-7-2,7 10-1,-4-2 1,8 1-2,-2-4 1,10-4 0,5-7-1,7-12 0,10-10-1,10-13 0,1-6 1,6-7-2,-3-5 2,0-2 1,-8 1-2,-10 5 2,-10 5-1,-12 7 0,-9 6-2,-10 11 3,-8 8-3,-4 7-2,0 4 1,-2 6-1,5 2 2,7 1-2,6 0 1,12-5 0,10-7 0,11-6 2,11-9-1,13-8 1,4-9 1,1-1 0,0-6 0,-5 0 1,-6-1-1,-13 4 0,-12 4-2,-15 7-1,-8 11-5,-18-7-9,9 25-17,-22-8-9,2 13 0,-16-6-1</inkml:trace>
  <inkml:trace contextRef="#ctx0" brushRef="#br3" timeOffset="269943.4398">15830 10908 72,'17'-18'38,"6"6"0,-10-6 1,5 9-29,-11-2-4,-7 11 0,0 0-2,0 0 0,-6 10-1,-8 8-1,-5 5-1,-3 6-1,-3 2 0,1 5 0,1-5 1,5 0-2,7-5 1,9-7-1,7-7 2,6-9-1,12-8 1,1-9-1,4-5 0,5-7 0,-3-4 1,-7-5 2,0 2-2,-10-1 1,-9 2 0,-8 6 0,-9 4-1,-11 8 1,-8 9-1,-1 9-1,-5 5-1,3 6 1,0 6-2,6-3-2,13 2-2,3-13-7,22 9-14,-9-16-14,26-18 3,-8-9-2,17-5 2</inkml:trace>
  <inkml:trace contextRef="#ctx0" brushRef="#br3" timeOffset="270678.4819">13467 8688 80,'-2'-13'35,"2"13"-1,-5-23-4,5 23-28,-10-11 0,10 11 0,-21 4 0,8 7 1,-5 1 1,2 10-1,-8 2 1,8 7-1,-2 2 1,-1-1-1,9-1 0,5-1-2,4-7 0,7-7 0,5-11 0,9-7-1,5-13 1,4-8-1,0-9 0,0-6 0,-5-2-1,-7 1 2,-8 1-2,-11 6 2,-7 6-2,-11 11 1,-7 11 0,-6 9 1,-4 14 1,-4 5-2,4 11 2,3 1-1,4 4 1,11-2-1,3-4 1,16-8-2,9-10 1,6-7-1,7-9 1,4-9-1,2-3 0,-1-5 0,-9-3 1,-4 2-1,-9 0-1,-7 6 1,-10 5-2,-8 4 0,-2 4-1,-1-5-2,13 11-11,-15-24-17,26 2-6,-1-19 0,26-10-2</inkml:trace>
  <inkml:trace contextRef="#ctx0" brushRef="#br3" timeOffset="271128.5076">13700 7733 92,'-26'-21'37,"6"5"0,-9-2 0,10 6-36,-7 8-1,0 5 1,-6 8 0,2 8 0,-6 9 0,2 5 1,2 4 0,4 1 0,5 1-1,12-1 1,10-12-1,12-4 0,9-10-1,14-7 1,7-8 0,5-8 0,1-8 0,1-6 0,-11-5 1,-5 0 0,-17-1-1,-10 2 0,-14 4 1,-9 4-1,-12 8 0,-7 9-1,-1 9 1,-4 8 0,5 8-1,6 2-1,8 4-1,10-5-1,18 6-5,-5-26-10,44 21-18,-8-20-3,16-1 0,0-7-3</inkml:trace>
  <inkml:trace contextRef="#ctx0" brushRef="#br3" timeOffset="272794.6029">14530 4758 43,'-129'77'30,"2"10"2,0 8-2,-9-2-19,7 18-3,-3-6 2,9 13-4,-1 2-1,4 8-2,-1 1 0,1 9-1,3 1 0,8 5 1,1 5-3,5 3 3,1 2-3,6 3 1,7 4 0,3 2 1,6 2-1,4 2-1,7 3 0,4 8-1,5-3 2,8 6-1,3-4 1,14 3 0,2-1 0,13-2 0,7-5 1,7 0 0,7-4 0,13-2 0,5-6-2,10-2 2,8-4-3,9 0 3,3-6-4,11-6 2,2-4-1,4-7-1,9-4 2,5-6-2,1-5 2,13-6 0,6-5-1,9-4 0,5-5 1,6-3-1,10-4 2,11-3-2,5-5 2,4 0-2,2-5 1,16-3 1,4-6-1,7-5 2,9-7-2,6-6 0,9-9-1,4-7 1,12-10 0,4-8 0,4-12 0,8-5 0,3-12 1,6-8 1,5-11-1,2-8 0,0-10 0,3-5 0,6-6 1,-2-6-3,2-5 2,-3-7-1,-7 0 0,-3-8 1,-5-4-1,-9-5 1,-7-6-1,-6-7 1,-12-8 0,-6-1 2,-10-11-2,-9-7 1,-10-7 1,-9-6-3,-17-11 3,-11-6-1,-18-8 0,-8-7-3,-11-6 2,-11-7-2,-11-2-1,-11-2 3,-9-3-3,-9 2 0,-8 0 1,-14-1 2,-10 1-2,-15 1 2,-14 1 1,-11 2 0,-14 4 0,-10 4 0,-13-1 0,-10 4-2,-8 3 1,-9 2-1,-9 1-2,-13 3 1,-5 2-1,-10 1-2,-10 7 2,-13 3 1,-10 13-3,-11 6 1,-12 8 1,-11 15-1,-12 10 1,-9 13 1,-11 12-1,-9 9 0,-7 11 2,-4 10-1,-2 9 2,-3 8-1,-3 9 1,-3 7 0,5 4 0,0 10 1,4 5-1,6 7 1,-2 9-1,7 11 0,6 12-1,0 18 1,5 18-1,-1 15 0,1 19 2,1 15-3,13 10 1,7 1-4,24 3-11,4-26-13,38-8-9,14-26-1,42-15-2</inkml:trace>
  <inkml:trace contextRef="#ctx0" brushRef="#br3" timeOffset="273658.6523">19587 4362 71,'0'0'38,"-11"-11"-2,11 11 1,-28 13-30,15-2-4,-3 3-1,3 3-1,3 4 1,4 2-1,2-3 0,14 0-1,1-3 1,10-7 0,3-2 0,7-8 0,-4-8 0,5-1 1,-5-7-1,-5-3 0,-8-2 1,-6 2-1,-8-2 0,-8 4-1,-6 7 1,-10 8 0,-5 9-1,-4 11 1,-6 11 0,2 7-1,4 6 1,4 3-1,10-2 0,10-1 1,14-9-1,13-7 0,12-14 0,13-8 1,5-13 0,3-8-1,-4-8 2,-3-6-1,-6-2 1,-12-1-1,-14-1 0,-12 6 0,-12 3 0,-13 9-1,-9 9 1,-6 7-1,-6 4-1,2 7 1,2 7 0,7 6-1,9 3-1,10 0-2,18 12-6,6-23-12,30 17-13,-3-15-4,18 10-2,1-11 1</inkml:trace>
  <inkml:trace contextRef="#ctx0" brushRef="#br3" timeOffset="274371.6931">21294 5699 101,'-9'-23'36,"-10"-3"2,2 10-2,-18 1-32,7 12-3,-6 4 1,2 11 0,-2 6-2,5 3 3,5 5 0,6 2-1,9-3 1,12-3-1,8-3 1,11-3-3,8-9 3,3-4-2,3-6-3,2-3 4,-5-7-4,-4-1 4,-4-4-3,-11-3 2,-12 4-3,-7 1 4,-11 4-1,-8 5-1,-10 7 1,-6 7-1,1 4 1,-3 7-1,4 1 3,9 4-3,4 0 2,9-1-2,15-2 2,9-2-2,13-9 2,6-2-2,7-7 0,4-5 1,2-5-3,-1-5 2,-4 0-1,-9-4 2,-6 2-3,-10 0 3,-10 2-3,0 15 3,-24-12-1,3 16-1,-5 5 1,-2 5-5,4 10-1,-4-11-14,28 15-7,-10-14-13,24 1 2,5-15-3,18-1 1</inkml:trace>
  <inkml:trace contextRef="#ctx0" brushRef="#br3" timeOffset="274903.7235">21960 5492 104,'1'37'39,"-1"-6"0,11 4 0,3-8-37,14-5 0,9-10 0,8-10 1,7-11-1,10-11 0,0-10 0,1-7-2,-3-6 2,-5-2-2,-16-2 2,-11 3-3,-22 5 3,-16 4-1,-19 10 0,-14 9-1,-18 16 1,-10 12-1,-9 19 1,-3 18 0,1 11-1,8 10 2,9 7 0,20 4 0,21-6 1,27-9-3,27-15 0,24-23 0,34-14 0,26-21-8,32-5-11,-5-35-8,23 5-14,-15-22 1,5 6-2,-17-13 2</inkml:trace>
  <inkml:trace contextRef="#ctx0" brushRef="#br3" timeOffset="275077.7335">23203 4909 120,'41'17'43,"7"-28"-1,32-2-3,7-5-52,16-20-18,28 6-10,-13-2-1,3 10-1</inkml:trace>
  <inkml:trace contextRef="#ctx0" brushRef="#br3" timeOffset="279394.9804">1061 14111 64,'-19'16'38,"5"-15"1,14-1 1,18-10-30,12-6-5,12-4-2,15-4-1,3-4-1,2 4 0,-4 3 0,-7 6-1,-12 13 0,-13 15 0,-22 19-1,-16 18 1,-22 20 1,-13 18-1,-15 12 1,-11 13 0,-4-2 0,6-6-2,7-13 1,23-14 0,15-20 0,27-22-1,28-26 0,19-25-6,27-6-4,5-28-11,29 9-4,-19-22-4,23 18-5,-23-10-3</inkml:trace>
  <inkml:trace contextRef="#ctx0" brushRef="#br3" timeOffset="279817.0046">2149 14305 42,'17'-9'34,"-6"-9"2,3 9 0,-16-7-28,2 16-2,-13-14 0,-1 19 1,-11 4-2,-4 13 0,-8 8-2,2 16 0,-2 9 0,5 11-1,2 8-2,8 8 0,4 5-1,11-1-2,8-4-3,4-16-4,24-3-26,-8-29-2,15-5 0,-7-30-1</inkml:trace>
  <inkml:trace contextRef="#ctx0" brushRef="#br3" timeOffset="280358.0355">1876 14750 74,'-23'15'40,"0"-5"-2,18 9-3,5-19-33,23 5-3,11-13 2,14-8-3,12-3 1,6-10 0,7 2-3,-3-6-1,5 8-3,-14-3 1,-3 13-1,-19 1 2,-9 11 3,-14 7 3,-16-4 2,-11 29 2,-11-13 3,4 13 2,-13-6-1,8 8-3,-3-4-1,9 2-1,3-3 0,8 3-3,1-5 1,10-4-1,4-4 1,7-6 0,10-9 0,5-8 0,2-11-1,4-7 2,4-10 0,-2-3 0,-5-5 0,1 6-1,-12 2 1,-5 7 0,-3 7 0,-15 21-2,11-7 0,-13 19 0,-3 11-1,-2 6 1,-2 6-1,-2 4-1,4 1 0,5-7-2,7-4-1,-5-29-5,36 17-6,-11-43-9,25 3-1,-10-29-9,23-3-2,-7-21 2</inkml:trace>
  <inkml:trace contextRef="#ctx0" brushRef="#br3" timeOffset="280734.057">3167 14132 77,'-29'22'40,"-5"26"-1,-8 8 1,4 12-35,-2 20-4,5 16 0,-3 9 0,9-1-2,8-13 0,14-11-2,10-21-2,14-28-1,19-24-1,5-44-8,31-11-9,-12-40-5,18 2-7,-10-25 1,6 3 27,-17-9 6,-8 6 6,-7 16 9,-29-3 11,8 37 7,-26 7 6,5 46 2,-32-2-27,10 43-4,-14 21-3,-1 26-2,-3 14-4,1-1-1,7 2-1,8-11-4,17-4-8,-4-30-8,29 5-5,-12-40-6,27-3-6,-5-22 1</inkml:trace>
  <inkml:trace contextRef="#ctx0" brushRef="#br3" timeOffset="281161.0814">3790 13825 67,'29'12'39,"3"-2"-1,11 20 2,-5 5-34,9 13-2,-10 12-1,1 14-2,-14 12-1,-14 13 0,-17 6-3,-19 7 0,-9-1-2,-13-8-1,3-1-16,-13-29-16,11-11-2,-4-31 0,14-16 0</inkml:trace>
  <inkml:trace contextRef="#ctx0" brushRef="#br3" timeOffset="281582.1055">2142 13928 69,'-36'10'37,"-3"18"1,-8 8-1,-2 27-34,2 25-1,10 27 1,-3 26-2,14 18-1,8 9-1,21-8-3,19-5-8,11-41-26,32-22-1,8-39-3,21-32 2</inkml:trace>
  <inkml:trace contextRef="#ctx0" brushRef="#br3" timeOffset="297863.0367">4327 14856 47,'-12'27'38,"1"8"-3,-5-1-3,0-3-42,14 8-25,-4-11-1,10-4 0</inkml:trace>
  <inkml:trace contextRef="#ctx0" brushRef="#br3" timeOffset="298352.0647">5469 13882 68,'-50'3'38,"-4"21"0,-12 2-1,-3 14-35,-2 5 0,9 6 0,3-2-2,13-1 0,15-6 0,20-9 0,17-9 0,20-12 0,19-5 0,19-8 0,10-3 0,5 2 0,2 6 1,-8 4-2,-13 13 1,-15 13-1,-20 11 1,-24 12 0,-19 4-1,-18 6 1,-13-4-1,-7-6 1,-2-16-1,6-17 1,6-22 1,13-23-1,23-25 2,16-25-2,19-14 2,20-14-2,13-4 1,7-4-3,15 16-15,-14-9-12,7 29-6,-13 10-3,-6 21 0</inkml:trace>
  <inkml:trace contextRef="#ctx0" brushRef="#br3" timeOffset="298713.0854">6169 14518 50,'15'-52'39,"-10"-9"-2,3 7 2,-17-6-31,-5 16-4,-9 12 1,-2 10-1,-6 12-1,-2 21 0,-3 10-1,3 20 0,2 15-1,2 15 0,6 13-2,2 6-2,8 4-1,4-8-3,11 6-5,-4-30-17,21-2-10,-6-28-1,11-11 1</inkml:trace>
  <inkml:trace contextRef="#ctx0" brushRef="#br3" timeOffset="299239.1155">5830 14688 67,'-12'-7'42,"12"7"-4,0 0 1,33 5-37,-4-6-1,9-7-2,11 0-1,5-8-2,10 6-3,-9-13-6,11 17-5,-23-13-7,9 23 4,-25-15 8,-1 17 6,-14 0 5,-12-6 6,-1 29 5,-15-25 9,11 20 4,-17-18-2,19 20-6,-15-9-5,13 6-5,-2 0 0,7 4-3,1-2 0,5 0-1,4-1 2,4-5-2,3-3 0,2-8 1,3-8 0,0-8 0,1-10-1,3-6 2,-2-8 0,-3-2 0,-2-2 1,-4 5-1,-2 1 0,-2 6 0,-4 8 0,-7 16-1,0 0-1,2 10 0,-7 14-1,1 9-1,-1 6-1,0 2-1,0 5-1,2-10-3,13 8-13,-10-34-11,20 1-5,-3-25-2,16-8 1</inkml:trace>
  <inkml:trace contextRef="#ctx0" brushRef="#br3" timeOffset="299457.1279">6977 14149 71,'0'0'40,"-22"21"0,9 23 0,-8 13-36,1 14 0,-3 11-4,4 5 1,0 1-2,6-5-1,9-8-1,4-18-2,12-13-4,0-29-18,24-4-9,-6-32-4,12-7 3,-3-19-1</inkml:trace>
  <inkml:trace contextRef="#ctx0" brushRef="#br3" timeOffset="299668.14">7256 14065 78,'-4'41'41,"-9"12"-1,1 29 0,-7 3-36,1 13-1,-4 3-3,0 1 0,7-8-2,2-11-4,12-7-10,-8-38-10,25-1-6,-16-37-7,33-13-2,-11-22 1</inkml:trace>
  <inkml:trace contextRef="#ctx0" brushRef="#br3" timeOffset="300000.159">7419 13943 71,'0'11'42,"0"-11"-1,16 22 1,-2-1-38,13 4-2,1 6 0,9 7 0,-4 14 0,3 8-2,-7 8 2,-5 6-1,-13 11-1,-10 7-1,-12 7 0,-18 2-1,-8 8-1,-18-7-2,-4 8-8,-16-27-11,20 3-4,-16-31-7,18-11-6,1-30 1</inkml:trace>
  <inkml:trace contextRef="#ctx0" brushRef="#br3" timeOffset="300434.1838">5899 14138 71,'-45'86'39,"2"20"1,-9 0-1,5 14-37,-1 1-1,9 0 0,11-5-1,18-14-2,26-12-2,13-27-13,54 0-10,6-38-8,35-6-5,5-25-1</inkml:trace>
  <inkml:trace contextRef="#ctx0" brushRef="#br3" timeOffset="309458.7">8015 14843 42,'19'-3'38,"-4"16"0,-12 11-1,-4 22-34,-11 10-1,-3 14 2,-7 0-2,3 0-3,6 4-28,-7-21-7,11-13-2,9-25 0</inkml:trace>
  <inkml:trace contextRef="#ctx0" brushRef="#br3" timeOffset="310404.7541">8725 14105 59,'23'-18'39,"5"-10"1,10 2 0,-1-8-35,6 7-2,2 2-1,6 5 1,-5 8-2,-4 12 1,-11 12-2,-12 13 0,-17 14 0,-15 16-1,-15 10 2,-11 19 0,-17 7 0,-8 10 1,-5 2-1,3-2 1,4-7 0,9-8 0,14-17 0,20-17-1,24-18 1,23-18-2,22-16 2,24-15-2,17-9 1,12-9-2,8-5 0,-2-5-3,0 18-12,-26-17-10,5 28-5,-36-6-5,-7 17-6,-19-4 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57:24.82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1230 1228 65,'7'-13'36,"-4"4"0,-3 9-1,0 0-13,0 0-20,-1 26-1,-2 5 2,-5 4-2,1 16 2,-7 9-1,0 8-1,-4 6 1,3 2-1,-1-8 0,2-4-1,2-10 2,5-16-2,2-13 2,7-14-1,-2-11 0,21-32 0,0-7 0,1-14 1,5-9 0,3-13 0,0-7-2,-2-7 3,-28 89-2,36-84 1,-36 84 1,26-82-2,-26 82 2,33-68-2,-33 68 1,30-49-1,-30 49-1,26-26 0,6 22-1,7 23 2,-6 19-3,5 19 1,-8 17 0,-1 11-3,-8 11 1,-13-15-3,-1 4-9,-18-22-24,15-5 1,-17-21-1,13-17 0</inkml:trace>
  <inkml:trace contextRef="#ctx0" brushRef="#br0" timeOffset="171.0098">1408 1417 107,'-18'-4'39,"18"4"1,0 0-2,12 7-37,22-11-2,16-11-5,24-7-29,1-10-2,-27 13-1,0-4 0</inkml:trace>
  <inkml:trace contextRef="#ctx0" brushRef="#br0" timeOffset="380.0218">2259 911 97,'0'0'39,"0"0"1,0 0 0,0 0-39,26-2 1,-45 49 0,-1 26-1,-6 11-1,12 13-1,2 6-2,5-2-5,11-7-28,-7-33-1,5-13-1,-6-18-1</inkml:trace>
  <inkml:trace contextRef="#ctx0" brushRef="#br0" timeOffset="1357.0777">2025 1313 96,'-24'-16'39,"15"13"2,9 3 0,0 0-28,21 1-10,10-2-1,16-3 0,11-3-1,13-2-1,12-3-1,1-3 0,-3 0-1,-1 0-1,-9 4-2,-10 3 1,-17-1-1,-14 7 2,-15-1 0,-15 3 1,-4 10 1,-17 2 3,-3 8 0,-11 2 1,0 9 1,-7 1 0,6 6-1,2 1 0,5 3 0,10-4-1,9 2-1,14-10 1,17-9-1,12-12 0,13-11 0,10-10-1,3-11 1,-1-7-1,2-10 0,-9-1-1,-9-2 0,-12 4 1,-16 2-1,-11 3 1,-10 9-1,-11 3 1,-4 12 1,-6 8-1,-1 7 1,4 7-1,8 5 1,7 3-1,10-7 0,12 0 1,13-3-1,11-7 1,9-4 0,6-4 0,6-3 0,-1-1 0,-1-2 0,-8 4-1,-7 3 1,-9 3-1,-8 6 0,-14 8-1,-10 6 1,-10 8-1,-6 4 1,-5 5-1,0 0 1,2-2-1,1 0 1,10-10-1,8-10 1,11-15 0,12-11 1,2-7-1,5-13 1,4-2 0,-1-6 0,-3 1 0,-5 1 0,-6 6 1,-7 6-2,-1 7 1,-10 19 0,0 0-1,3 9 0,-6 12 0,0 5-1,5 1 1,0 1 0,6-5-1,5-5 1,6-8 1,5-10-1,2-12 1,7-9 1,-1-5-2,2-6 0,-34 32 0,0 0 0,54-69 0,-26 39 0,-14 7 0,3 17 0,-17 6 0,5 29 0,-16 5 0,6 12 0,-5 6 0,-4 6-8,16 0-9,-13-14-13,26 5-10,-7-18-1,16-6-3,-2-11 2</inkml:trace>
  <inkml:trace contextRef="#ctx0" brushRef="#br0" timeOffset="1770.1013">4431 1061 79,'0'0'41,"0"0"-2,12-64 2,-12 64-20,0 0-18,0 0 1,32-46-1,-12 47 0,-8 26-2,-3 30 0,-12 7-1,2 16 0,-6 6-3,3 3-4,12-7-24,-2-23-8,20-12-1,-4-19 0</inkml:trace>
  <inkml:trace contextRef="#ctx0" brushRef="#br0" timeOffset="2251.1288">4798 987 114,'-12'-49'43,"12"49"-1,0 0-6,19-64-34,-19 64 0,0 0 1,61-37-1,-61 37 0,56-14-1,-56 14 0,62-7 0,-62 7 0,63 0 0,-63 0 0,48 13 0,-48-13 1,0 0-2,0 0 0,31 64 0,-31-64 0,0 0 0,-18 65 0,18-65 0,0 0 0,-4 57 0,4-57 0,0 0 0,0 0 0,37 52 0,-37-52 0,4 25 0,31-1 0,6 7 0,-18 5 0,-14 8 0,-25 10 0,-15 7 0,-20-2 0,7-10-5,16-1-12,-2-27-20,31-7-3,-1-14-1,41-7-1</inkml:trace>
  <inkml:trace contextRef="#ctx0" brushRef="#br0" timeOffset="2409.1378">5634 1447 89,'-32'45'41,"0"12"0,-8-3-4,5-5-17,15 0-57,-4-10-3,21-2 1,-1-14-2</inkml:trace>
  <inkml:trace contextRef="#ctx0" brushRef="#br0" timeOffset="3130.1791">6439 978 98,'0'0'39,"-4"-50"3,4 50-4,0 0-34,0 0 1,0 0-1,0 0-1,27-3 2,-34 44-4,1 19 1,-15 12-1,-1 11 1,-7-1-2,6 1 0,-2-18 0,14-14 0,0-14 1,7-14 0,4-23 0,0 0 0,9-19 1,4-18 0,-2-8 1,-11 45-3,13-67 0,-13 67 0,21-83 0,-11 34 0,-1-4 0,8 5 0,-5-4 0,3 4 0,-4 0 0,-11 48 0,36-82 0,-36 82 0,35-60 0,-35 60 0,0 0 0,66-33 0,-66 33 0,84 40 0,-39 30 0,-2 22 0,-8 9 0,2 8 0,-13-8 0,-4-10-5,-7-15-2,-12-28-8,14-6-19,-21-24-6,6-18 1,0 0-1</inkml:trace>
  <inkml:trace contextRef="#ctx0" brushRef="#br0" timeOffset="3324.1902">6547 1211 104,'-49'-13'40,"12"10"1,7 11-1,13 7-15,17-15-23,36 9-1,-36-9-1,48-14-1,-48 14-3,90-28-7,-43 7-26,11-3-5,-1-1 1,6-3-1</inkml:trace>
  <inkml:trace contextRef="#ctx0" brushRef="#br0" timeOffset="3557.2035">7376 607 117,'0'0'42,"0"0"0,0 0-3,0 0-35,-39 58-2,29-5 1,-14 39-2,6 16 1,-5 0-3,5 8-2,7-13-2,10-23-8,18-18-24,3-25-4,14-7 2,-5-20-2</inkml:trace>
  <inkml:trace contextRef="#ctx0" brushRef="#br0" timeOffset="3956.2263">7647 1164 117,'14'-48'41,"-14"48"1,0 0 0,0-48-38,0 48-1,-14 3 1,-4 20-2,-1 21-2,-14 8 0,17 6 0,-3 1 0,19-5 0,13-20 0,13-15 0,9-15 0,8-13 0,7-14 0,2-12 0,-52 35 0,57-44 0,-57 44 0,48-56 0,-48 56 0,50-57 0,-50 57 0,34-55 0,-34 55 0,0 0 0,29-47 0,-29 47 0,0 0 0,-5 14 0,4 14-2,-1 13-5,2 9-9,-5-4-16,21 1-7,-2-20-2,12-8 0,-6-10 2</inkml:trace>
  <inkml:trace contextRef="#ctx0" brushRef="#br0" timeOffset="4526.2589">8261 1158 106,'0'0'40,"-8"-13"0,8 13-1,-22 21-34,7 8-1,1 14-1,-3 5-1,3 4 0,9-13-2,1-5 2,4-8-1,2-9 0,-2-17 0,14 0-1,-2-16 1,0-12 0,3-5 0,0-11 0,-15 44-1,17-46 1,-17 46 0,12-52 0,-12 52 1,0 0-2,19-62 0,-19 62 0,0 0 0,0 0 0,13-60 0,3 56 0,-16 4 0,23 16 0,-7-1 0,6 6 0,0-6 0,5-3 0,1-11 0,-28-1 0,0 0 0,58-16 0,-58 16 0,0 0 0,66-35 0,-66 35 0,47-28 0,-47 28 0,0 0 0,60-40 0,-60 40 0,0 0 0,49-13 0,-28 24 0,-18 5 0,-7 19 0,-8 3 0,2 9-4,3 1-5,-4-13-12,33-17-13,-22-18-6,39 0-1,-14-17 1</inkml:trace>
  <inkml:trace contextRef="#ctx0" brushRef="#br0" timeOffset="4726.2704">8989 1085 117,'0'0'39,"-9"25"3,-2 5-6,-3 19-34,-3 4-1,-2 3 0,9-7-2,10-13-4,13-5-12,-13-31-21,32 7-3,-12-21 1,16-7-1</inkml:trace>
  <inkml:trace contextRef="#ctx0" brushRef="#br0" timeOffset="4872.2787">9172 920 110,'-31'-52'33,"31"52"-17,-43-46-14,43 46-43,0 0-1,-67-40 0</inkml:trace>
  <inkml:trace contextRef="#ctx0" brushRef="#br0" timeOffset="5410.3095">9248 999 89,'-37'49'40,"32"-20"1,0 1-2,6 7-28,-8 4-7,-1 7 0,-6-4-1,5-3 0,-4-10-2,6-5 1,1-9-1,6-17 0,0 0 1,14-14-1,2-14 0,-16 28 0,0 0 1,33-64-1,-33 64 1,31-54 0,-31 54 0,30-58 0,-30 58-2,29-51 0,-29 51 0,0 0 0,47-51 0,-12 46 0,-14 14 0,-1 10 0,-8 17 0,3 9-4,-1 4-3,1-12-16,12-11-16,-3-16-2,16-13 0,-6-13 0</inkml:trace>
  <inkml:trace contextRef="#ctx0" brushRef="#br0" timeOffset="5594.32">9781 1056 112,'0'0'43,"0"0"-1,0 0-1,-24 26-36,1 9-3,1 18 1,0 6-3,15 1-1,7-7-3,14-23-2,24-14-26,-15-19-8,20-9 0,-11-15-2</inkml:trace>
  <inkml:trace contextRef="#ctx0" brushRef="#br0" timeOffset="5751.329">9916 986 102,'0'0'41,"-20"-65"1,20 65-1,-24-57-30,24 57-16,-17-48-20,17 48-17,0 0 1,0 0-1,0-46 0</inkml:trace>
  <inkml:trace contextRef="#ctx0" brushRef="#br0" timeOffset="6089.3483">10081 861 114,'0'0'44,"13"73"1,-23-22 0,-16-2-42,1 7 1,-4-6-4,25-2 0,9-13 0,26-8 0,7-17 0,9-13 0,-47 3 0,55-16 0,-55 16 0,59-38 0,-59 38 0,64-44 0,-64 44 0,52-54 0,-52 54 0,50-52 0,-50 52 0,0 0 0,37-58 0,-37 58 0,0 0-3,-6-11-1,12 20-13,-18 8-14,14 13-11,-8 12 1,14 0-2,6-6 2</inkml:trace>
  <inkml:trace contextRef="#ctx0" brushRef="#br0" timeOffset="6615.3784">10760 1031 123,'0'0'43,"0"0"-1,0 0-9,14-21-30,-41 38 0,4 16-1,-3 6-1,4 5 0,3-7-1,16-7 1,5-18-2,16-15 1,-18 3 0,0 0 1,0 0 0,57-45-1,-57 45 2,0 0-2,48-60 0,-48 60 0,0 0 0,45-61 0,-45 61 0,0 0 0,32-51 0,-32 51 0,0 0 0,0 0 0,0 0 0,0 0 0,0 0 0,0 0 0,48 0 0,-48 0 0,0 0 0,0 0 0,0 0 0,55 29 0,-55-29 0,0 0 0,61-10 0,-61 10 0,0 0 0,67-30 0,-67 30 0,0 0 0,57-25 0,-57 25 0,0 0 0,0 0 0,26 30-9,-26-7-13,5 17-12,-17 2-7,8 4-1,-5-4 0</inkml:trace>
  <inkml:trace contextRef="#ctx0" brushRef="#br0" timeOffset="6980.3993">11559 1221 93,'-19'38'43,"-10"8"0,-7 5-2,9 2-18,4-4-31,-9-19-27,20 8-7,4-18 0,17-5-1</inkml:trace>
  <inkml:trace contextRef="#ctx0" brushRef="#br0" timeOffset="7757.4437">12157 851 77,'0'0'42,"19"-55"-2,-19 55 1,0 0-22,0 0-16,27-48 0,-27 48 1,0 0-1,-6 65 0,-16 3-1,-5 13 1,0 3-1,2 4 0,4-14-1,9-14 0,2-20-1,15-21 1,-5-19 1,20-14-1,-20 14 1,0 0-1,27-55 1,-27 55-2,23-63 0,-23 63 0,29-91 0,-10 40 0,-4-2 0,7-1 0,-7-1 0,3 1 0,-3 5 0,9 1 0,-24 48 0,39-82 0,-39 82 0,43-49 0,-43 49 0,0 0 0,68-7 0,-68 7 0,48 47 0,-48-47 0,27 102 0,13-2 0,-9 0 0,-2 3 0,-16-19 0,-4-14-5,-7-16-5,-11-34-13,9-20-12,-10 3-4,10-3-1,-19-29 0</inkml:trace>
  <inkml:trace contextRef="#ctx0" brushRef="#br0" timeOffset="7930.4536">12398 1121 123,'-54'-20'42,"54"20"0,-54-21-1,54 21-37,0 0-1,0 0-5,-20-50 0,20 50-2,0 0-5,63-43-24,-63 43-9,79-29-1,-28 13-1</inkml:trace>
  <inkml:trace contextRef="#ctx0" brushRef="#br0" timeOffset="8299.4747">13053 639 110,'20'-50'43,"-20"50"2,0 0-2,0 0-36,0 0-3,0 0-1,0 0-3,0 0 0,0 0 0,-9 65 0,9-65 0,-11 69 0,22-44 0,-24 60 0,-3-2 0,6 2 0,-3-8 0,7-10 0,-2-18 0,12-20 0,-4-29 0,0 0-6,0 0-19,0 0-11,0 0-6,0 0 1,23-51 0</inkml:trace>
  <inkml:trace contextRef="#ctx0" brushRef="#br1" timeOffset="19993.1436">1400 2438 93,'9'-38'40,"-3"-5"-2,2 15 1,-8-3-37,5 19-1,-5 12 1,10 31-1,-12 18 1,-4 18 0,-2 15-1,-5 10 1,6 14-3,-5-6-4,15 4-30,-5-18-2,13-7-1,6-23-3</inkml:trace>
  <inkml:trace contextRef="#ctx0" brushRef="#br1" timeOffset="20466.1706">1745 2487 83,'0'0'42,"24"-18"-3,14 4 1,8-12-23,14-4-17,16-4 1,5 4 0,-6 5-1,-10 10 0,-8 11 0,-19 14-1,-17 13 1,-19 12 2,-19 14-2,-17 5 2,-12 9 0,-2-4 0,2-5 0,10-10-1,14-8 0,19-12 0,20-17-1,18-2 0,19-12 0,5 4-1,4 2 1,-6 4 1,-16 8 0,-14 16-1,-25 12 0,-18 10 1,-27 10-1,-13 6 0,-8 2-1,-4-10-1,17 2-16,6-25-19,28-6-2,17-28-1,22-3-1</inkml:trace>
  <inkml:trace contextRef="#ctx0" brushRef="#br1" timeOffset="21149.2097">3075 2743 92,'-4'-28'39,"7"9"0,1-2-1,-4 21-33,15-11-2,-3 26 0,-4 10-1,-6 15 0,-2 10 0,-2 11 0,-6 1-1,3 4 0,0-9-1,-3-3 1,2-11-1,3-13 1,3-17-1,0-13 1,8-15-1,3-12 1,-1-12 0,2-12-1,2-6 1,2-7-1,-2-7 1,4 0-2,0 2 1,-3 5-1,5 7 1,2 5-1,1 8 1,-1 13-1,4 11 0,-1 13 1,-2 8 0,-3 10 0,-2 7-1,-5 9 3,-7 4-2,-6 6 1,-6 3-1,-7-1 1,-4-2-1,-7-1 1,-3-6 0,-1-4-2,1 0 1,2-8 0,3 3 0,1 2-1,3 7 1,4 9 0,1 10 0,3 10 0,-3 6 0,-2 11-1,0 4 0,-4-4-2,4 1-2,-3-20-7,19 2-23,-6-32-4,19-6 1,4-34 0</inkml:trace>
  <inkml:trace contextRef="#ctx0" brushRef="#br1" timeOffset="21825.2484">3665 2626 108,'-4'14'40,"-10"4"0,4 17-2,-4 2-37,-1 7 0,2 5 0,-1 5 0,4 0-1,0-5 0,6-9 0,1-5 0,3-17 1,0-18-1,16-9 1,0-19-1,0-10 1,2-10-1,4-11 1,1-9 0,-5 2 0,2 3-2,-5 5 1,-1 12-1,-4 7 1,0 11-1,-1 12 1,5 9-1,0 10 1,9 7 1,5 1 0,7-2 0,6 5-1,4-1 2,1-5-2,0 0 1,-6-1-1,-5-3 0,-9 0 1,-11 1-1,-15-5 0,-5 14 0,-9-1 0,-10 7 0,-5 7 0,-5 3 0,-2 6 0,7 5 0,5 1 0,9 0 1,12-3-1,14-9 1,14-9-1,8-10 1,10-11 0,7-10 0,2-13-1,-8-8 1,-1-10-1,-14-3 0,-8-1 0,-11 2-1,-13 5 0,-11 4-1,-7 8 0,-5 7-1,3 11-1,2 1-2,21 7-6,-17-6-7,37 10-9,-3-20-9,27 4 0,6-19-3,16 1 5</inkml:trace>
  <inkml:trace contextRef="#ctx0" brushRef="#br1" timeOffset="22028.26">4838 2009 113,'0'0'38,"-31"15"0,10 30-6,-8 10-30,-2 15 0,1 13-1,2 13 2,4 3-4,5-1 2,8-4-3,5-16-1,14-6-7,-8-34-9,24 1-11,-12-34-8,12-9 0,-11-24-1,7-5 2</inkml:trace>
  <inkml:trace contextRef="#ctx0" brushRef="#br1" timeOffset="22809.3047">4592 2454 105,'-10'14'41,"10"-14"0,6 30 0,14-23-37,16 3-1,11-5-1,15-3 0,2-4-1,6-4 0,-1-2 0,-4-3-1,-8-1 0,-5 1 0,-9-1 0,-15-1 0,-10 0 0,-18 13 0,5-16 0,-18 15 0,-8 9 0,-6 4 0,-7 10 0,-3 3 2,5 11-3,6 3 3,6 0-3,12 1 3,9-3-2,16-8 0,9-7 0,11-9-1,4-12 1,4-11 0,-2-4-1,-5-13 1,-5-2 0,-6-5-1,-7-3 2,-5-4-2,-6 6 2,0 1-2,-4 4 2,0 5-1,0 5 1,4 8 0,0 5 0,5 7 0,5 5 0,0 2-1,7 4 1,-3-1 0,6 2-1,-4 0 0,-4 1 1,-2 0 0,-10 2-1,-4 5 2,-10 5-2,-9 8 0,-8 5 0,-6 1 0,1 3 0,1-1 0,5-5 0,6-7 0,10-13 0,5-16 0,33-14 0,-1-12 0,5-10 0,9-9 0,2-7 0,-3-2 0,1 3 0,-8 7 0,-8 12 0,-7 8 0,-4 17 0,-19 7 0,15 23 0,-15 2 0,0 13 0,0 3 0,4 5 0,2-6-3,12 5-8,-3-16-1,17 5-4,-6-25-3,24 10-4,-11-36-12,21 4-4,-7-23 0,10-1 8</inkml:trace>
  <inkml:trace contextRef="#ctx0" brushRef="#br1" timeOffset="23125.3227">6509 2269 121,'-40'-11'40,"11"32"1,-16-8-2,19 14-34,-6 2-2,9 3-1,8-5 0,14-3 0,13-6-2,13-6 0,7-5 0,9-5 0,-4-1 0,-1 0 0,-11 7 0,-10 3 0,-16 11 0,-11 8 0,-15 8 0,-10 3 0,-6 8 0,-3-1 0,3 2 0,8-10-4,14 0-8,3-21-4,26 5-2,-8-24-5,45-6-10,-13-17-7,27-2-1,6-17 5,16-10 6</inkml:trace>
  <inkml:trace contextRef="#ctx0" brushRef="#br1" timeOffset="23501.3442">7667 2147 110,'9'-24'40,"8"18"1,-17 6-2,-2 15-36,-2 14-1,-5 14-1,-1 12 0,-4 6 0,3 6-2,2 1 1,4 2-3,0-13-2,10-2-6,-5-28-8,18 6-9,-18-33-9,17 6-1,-15-24-1,7-2 4</inkml:trace>
  <inkml:trace contextRef="#ctx0" brushRef="#br1" timeOffset="23665.3536">7568 2444 120,'-28'-26'39,"17"19"1,-3-14-3,14 21-33,31-13-2,6 1-2,16-3-4,11-10-5,20 10-7,-9-23-7,22 17-7,-20-17-10,0 9-1,-19-9 2,-7 7 1</inkml:trace>
  <inkml:trace contextRef="#ctx0" brushRef="#br1" timeOffset="23989.3721">7846 1829 128,'-85'24'40,"-12"6"1,14 23-8,-1 9-30,12 18-2,19 12 1,17 4 0,22 3-1,31-4 1,32-10-2,22-14 2,29-22-2,19-26 0,9-22 0,9-19 0,-9-20 0,-12-19-3,-18-14 3,-25-10-1,-25 1 0,-25-4-1,-24 0 2,-20-2-2,-16 7 0,-18 4-1,-6 21-7,-16 2-3,6 26-5,-13-1-7,26 35-14,1 7-2,25 19 0,19 10 1</inkml:trace>
  <inkml:trace contextRef="#ctx0" brushRef="#br1" timeOffset="24613.4078">16359 7445 103,'0'0'39,"11"-5"0,-11 5-1,-18 36-36,4 4-1,0 12 1,-2 10-1,0 11 0,4 4-2,1 2 0,14-4-5,-3-18-23,23-1-9,0-23 0,23-6-1</inkml:trace>
  <inkml:trace contextRef="#ctx0" brushRef="#br1" timeOffset="25071.434">16565 7478 109,'0'0'40,"27"-28"1,17 17-1,3-7-38,14 1 1,4 4-1,-1 7 0,-10 5-1,-7 8 0,-19 4-1,-13 10 1,-21 3-1,-13 6 1,-18 3-1,-6 1 1,-4-3 0,3-3-1,3-4 1,17-8-1,24-16 0,5 14 0,24-16 1,13 0-2,14 2 2,1 6-1,-4 5 0,-7 8 1,-15 10-1,-19 6 0,-12 7 0,-19 6 1,-11-3-1,-6-4-2,3-6 0,3-13-2,13-10-5,7-28-10,36 2-18,1-25-4,25-4 2,1-17 0</inkml:trace>
  <inkml:trace contextRef="#ctx0" brushRef="#br1" timeOffset="25236.4435">17507 7340 112,'-20'24'38,"-2"19"1,-13 4-1,-1 15-34,5 4-3,4 2-1,4-2-2,4-11-6,19 5-24,-10-23-7,18-7 2,-8-30-2</inkml:trace>
  <inkml:trace contextRef="#ctx0" brushRef="#br1" timeOffset="25417.4538">17214 7671 123,'-12'-26'42,"19"14"2,6-8-2,30 2-38,8 4-4,12 0 0,18 4 0,3-8-14,17 16-3,-12-19-6,17 18-20,-15-8-1,1 9 0,-12-1 3</inkml:trace>
  <inkml:trace contextRef="#ctx0" brushRef="#br2" timeOffset="28821.6485">1595 3750 89,'4'-14'39,"-4"14"0,0 0-1,0 0-30,-1 16-2,-2 15-1,-6 6-2,3 11-1,-1 5-4,1 2-1,8 7-6,-5-11-25,20-3-5,-5-19 1,21-6-3</inkml:trace>
  <inkml:trace contextRef="#ctx0" brushRef="#br2" timeOffset="29072.6629">2194 3582 101,'0'0'39,"-21"19"1,3 10-1,-13 0-35,10 9-1,0 1 0,12 4 0,6-7-1,17-3 0,16-13-1,21-12 0,19-13-2,11-13-2,18-10-3,-2-19-5,18 5-27,-15-20-1,3 10 0,-22-11-3</inkml:trace>
  <inkml:trace contextRef="#ctx0" brushRef="#br2" timeOffset="29237.6723">2729 3508 122,'-35'86'41,"-1"-6"-2,15 12-6,11-10-36,10-20-12,24 5-23,4-25-3,23-2 2,7-23-3</inkml:trace>
  <inkml:trace contextRef="#ctx0" brushRef="#br2" timeOffset="29981.7149">3536 3734 89,'0'0'39,"0"0"-1,0 0 1,-2 16-34,-6 0-1,2 10-1,-3 0 0,0 9-1,-1-1-1,2-1 0,2-6 0,5-3 0,5-12-1,6-11 1,10-17-1,2-9 1,9-15-1,6-5 1,3-5 0,1-6 0,-3 4 0,0 7 0,-11 9 0,-3 10-1,-8 14 1,-16 12-1,14 17 0,-17 9 0,-1 15-1,-3 5-1,1 10-2,4-3-4,12 17-19,-5-24-12,19 2 0,-5-20-1,15-4 2</inkml:trace>
  <inkml:trace contextRef="#ctx0" brushRef="#br2" timeOffset="30327.7347">4106 3705 95,'-14'20'38,"-3"-5"2,15 11-1,0-4-35,16-7-1,11-10 1,8-3-1,6-9-1,6-7 0,-1-10 0,-1-4-1,-6-4 0,-12-1 0,-11 0 0,-10 2 0,-11 10-1,-10 9 0,-10 11 0,-12 12 0,1 11 0,-1 15 0,3 9-1,3 5 1,12 1-1,9 0 0,16-9-3,14-14-3,25 2-18,-2-32-14,30 0 1,0-24-1,13 2 0</inkml:trace>
  <inkml:trace contextRef="#ctx0" brushRef="#br2" timeOffset="30650.7532">4760 3673 106,'-27'32'37,"-10"-8"3,9 17-3,6-10-34,2 2 0,12-5 0,11-6-1,9-10-1,14-8 1,7-14-2,10-7 1,2-6 0,2-5-1,-3-2 0,-3-3 1,-10 6-1,-4 5 1,-13 6-1,-3 6 0,-11 10 0,0 0 0,-1 19 0,-9 6 0,2 5 0,1 5-1,3 2 0,0 0-2,13-4-3,5-23-7,21 6-20,-4-31-5,19-6-1,3-28 0</inkml:trace>
  <inkml:trace contextRef="#ctx0" brushRef="#br2" timeOffset="30842.7641">5576 3157 109,'-11'14'38,"-21"10"1,12 32-2,-18 12-32,6 12-3,0 12 0,0 1-2,6 2-2,2-8-3,14 4-14,-6-31-17,17-2-3,-6-29 0,15-7 0</inkml:trace>
  <inkml:trace contextRef="#ctx0" brushRef="#br2" timeOffset="31882.8236">5288 3566 108,'0'0'39,"0"0"2,2 12-2,22 2-35,4-2-2,10 1 1,5-3-1,7-2 0,0-3-1,-4-1 0,-3 1-1,-8 1 1,-12 3-1,-6 2 1,-8 6-1,-9 4 0,-7 6 0,-5 1 0,-4 4 0,-3 0 0,1-2-1,2-6 1,4-5 0,12-19 0,0 0 0,0 0 0,7-36 0,9-1 0,4-5 0,5-4 0,-2-2 1,5 3-2,-8 8 1,-2 7 0,-1 8 0,-5 5-1,2 8 1,-3 5 0,3 5 0,0 3 0,4 0 0,4 4 1,1-5-1,4 0 0,1-1 0,-4 1 0,-3-2 0,-1-1 0,-7 0 1,-13 0-1,0 0 0,-2 17 0,-15-3 1,-8 6-1,1 6 0,-5 3 1,3 6-1,-1 0 0,10 2 0,4-2 0,10-5 0,9-5 0,10-10 0,6-8 0,9-9 0,-1-11 0,3-10 0,1-9 0,-3-5 0,-2-6 0,-6-3 0,-3 1 0,-4 5 0,-4 5-1,-6 5 2,-2 12-2,-3 5 2,-1 13-1,0 0 0,19 1 0,-7 7 0,3 0 1,3-1-1,5 1 1,6 0 0,-2-2-1,-2-2 1,-1 1 0,-1 2 0,-7 3 0,-5 1 1,-9 8-2,-2 2 0,-5 0 0,-5 5 0,-4 0 0,4-2 0,0-4 0,2-3 0,8-17 0,0 12 0,0-12 0,28-22 0,-6 0 0,8-7 0,2-6 0,2-1 0,4-5 0,0 5 0,-5 4 0,0 7 0,-9 11 0,-6 12 0,-5 10 0,-6 12 0,-10 10 0,1 10-3,-3-2-1,5 6-3,-1-11-4,18 7-8,-5-32-7,31 13-8,-6-32-4,19 0 0,-4-19 1</inkml:trace>
  <inkml:trace contextRef="#ctx0" brushRef="#br2" timeOffset="32190.8412">7212 3423 104,'-7'-25'39,"7"25"1,-20-16-1,20 16-18,-25 17-18,11-4-1,3 3-1,3 2-1,6 0 1,4 2-1,2-1 0,5-3 0,0-2 0,8 1 0,-6-4 1,2 0-1,-4 1 0,2-3 0,-3 2 0,1 1 0,-8 3 0,-4 5 0,-2 1 0,-10 4 0,-5 2-1,-8 2-1,4 6-3,-13-13-7,17 15-13,-14-29-8,21 7-7,-6-21-1,19 6-1</inkml:trace>
  <inkml:trace contextRef="#ctx0" brushRef="#br2" timeOffset="32895.8816">8206 3298 86,'1'-17'37,"-1"17"1,0 0-1,-16 11-28,-5 9-2,4 13-3,-5 2 0,-2 5-2,4 2 1,1-1-2,4-5 1,6-5-1,4-11 0,6-10 0,-1-10 0,14-11 0,0-12 0,1-11 0,5-6-1,-1-5 2,1-4-2,-1 4 0,-3 2 0,-3 8 1,-3 12-1,-10 23 0,14-4 0,-9 26-1,0 13 2,3 8-1,3 7 0,6 6 0,3-2 0,7-5 1,7-7 0,5-17 0,3-14 0,1-14 0,0-15 0,-1-15 0,-9-12-1,-6-8 1,-8-7-1,-9-2 0,-9 6-2,-4 4 0,-5 14-4,-6 6-2,14 32-16,-27-20-7,27 33-7,0-13-1,2 27 0,5-15 1</inkml:trace>
  <inkml:trace contextRef="#ctx0" brushRef="#br2" timeOffset="33232.9008">8488 2853 110,'-82'3'39,"-10"11"2,7 39-4,-1 16-33,12 25 0,16 17-2,18 11 0,23 6 0,28-3-1,28-14-1,31-21 1,24-29-1,21-28 0,9-35 1,5-24-1,-6-25 1,-11-20 0,-24-16 0,-24-9 0,-29-4 0,-28-1 0,-18 6-2,-27 5 0,-15 13-2,-16 5-4,3 34-14,-21-1-10,19 38-8,-3 4-2,29 30-2,14 4 2</inkml:trace>
  <inkml:trace contextRef="#ctx0" brushRef="#br2" timeOffset="33970.9431">16510 8428 93,'-11'25'38,"-1"15"-1,-9 6 2,3 15-38,-5 1 0,1 1-3,7-1-1,2-14-11,15-1-21,-1-19-2,24-11 0,1-19 0</inkml:trace>
  <inkml:trace contextRef="#ctx0" brushRef="#br2" timeOffset="34214.957">16878 8449 95,'-11'2'39,"-10"3"0,3 19 0,-10 7-34,10 6-1,2-2 0,14 4 0,8-9-1,15-3-2,15-12-1,15-14-1,14-7-3,9-16-3,14 6-14,-13-22-15,7 10-2,-19-14 0,-4 8 0</inkml:trace>
  <inkml:trace contextRef="#ctx0" brushRef="#br2" timeOffset="34332.9638">17247 8406 68,'-47'33'37,"-7"5"-1,13 14 0,4-5-11,11 4-30,22 4-28,4-10-2,15-2-1,10-14-1</inkml:trace>
  <inkml:trace contextRef="#ctx0" brushRef="#br2" timeOffset="34832.9924">17617 8410 95,'-34'-1'36,"6"18"3,-13 3-4,5 20-29,-7 4 1,10 11-3,1-3 1,6-1-3,10-9 2,8-7-3,8-12 2,11-11-2,7-19-1,5-13 1,5-11-1,0-7 2,0-10-2,-4-2 1,-2-7-2,-2 6 2,-5 2-1,-5 11 0,-2 9 0,-2 19 0,-6 10 0,15 19 0,-6 16 0,8 12 0,1 9 2,8 2-2,3 5 2,7-8-1,1-8 1,5-11-1,5-17 1,-8-16-1,4-17-1,-5-16 2,-8-16-4,-4-7 4,-12-13-4,-5-3 0,-8 0-2,-3 1-1,-2 14-5,-19 0-14,20 28-10,-18-2-5,21 28-1,-23-5-1</inkml:trace>
  <inkml:trace contextRef="#ctx0" brushRef="#br3" timeOffset="38337.1928">1706 4497 90,'10'-24'39,"8"11"-1,-18 13 1,0 0-37,-14 25 0,6 17-1,-5 12 1,-1 17-1,-2 11-1,0 4 0,6 3-2,3-12-5,26-3-27,0-22-5,18-11 3,0-22-3</inkml:trace>
  <inkml:trace contextRef="#ctx0" brushRef="#br3" timeOffset="38803.2194">2115 4569 95,'-20'-8'39,"20"8"0,0-14-2,22 5-34,14-5-2,15 0 1,7 0 0,2 4-1,-2 4 1,-2 5-1,-13 5 0,-12 11-1,-17 7 1,-13 3 0,-15 6-1,-8 2 1,-5-3-1,2 0 0,5-6 0,9-6 0,10-7 0,14-4 0,14-5-1,9 0 1,2 0 0,4 4 0,-6 5 0,-10 6 1,-12 12-1,-14 4 1,-18 7 0,-12 4 0,-11 0-1,-4-2-1,0-3-2,0-17-10,26 6-8,-4-31-6,37 3-6,7-21-5,26-1-3,10-13 2</inkml:trace>
  <inkml:trace contextRef="#ctx0" brushRef="#br3" timeOffset="39224.2435">3273 4905 76,'1'13'40,"-1"-13"-2,29 1 1,-5-16-23,14-2-15,7-6 1,0-4 0,-3-4 0,0-3 0,-13-2-1,-2-1 0,-16 2 0,-9 4 1,-15 3-1,-9 10 1,-8 8-1,-7 10 0,-8 15 0,-1 9 0,-3 15-1,10 9 1,5 6 0,14 2-1,12 1 1,17-8-2,16-7 0,20-18-5,22-8-4,2-30-10,27 2-7,-12-32-3,11 0-10,-9-24 1,-1 2 0</inkml:trace>
  <inkml:trace contextRef="#ctx0" brushRef="#br3" timeOffset="39408.2541">4111 4246 95,'-28'5'39,"4"30"0,-15 11-1,11 19-31,-5 9-6,5 10 1,3 6-1,6-2-2,16-5-3,2-17-12,25 5-6,-11-34-7,21-3-8,-2-22-3,7-11 1</inkml:trace>
  <inkml:trace contextRef="#ctx0" brushRef="#br3" timeOffset="39750.2736">4219 4758 100,'15'18'38,"-4"-19"0,16 9-7,3-16-29,7-3 0,0-9 0,6-4 0,-5-5 0,-5-2-1,-10-4 1,-9 4-1,-18 2 0,-6 9 0,-16 6 0,-8 13 0,-10 11-1,-3 11 1,2 11 0,3 6 0,9 9 0,11 5-1,9-3 1,21-7-2,15-2-1,14-14-1,21-4-5,7-23-7,21 2-8,-7-29-5,19 6-3,-20-20-8,2-1 2,-14-12 2</inkml:trace>
  <inkml:trace contextRef="#ctx0" brushRef="#br3" timeOffset="39938.2844">4909 4530 104,'-47'35'39,"-15"3"1,13 22-2,3-4-34,9 4-1,16-3-1,18-7-2,21-12 1,17-17-3,28-18-3,10-22-2,23-7-9,-6-36-7,25 3-5,-17-31-5,8 1-6,-17-14 2,-8 3 3</inkml:trace>
  <inkml:trace contextRef="#ctx0" brushRef="#br3" timeOffset="40095.2934">5559 4110 108,'-44'77'37,"-9"10"2,10 20-3,4-5-34,11 1-3,11-8-2,5-19-11,30 0-7,-9-35-5,26-4-6,-14-30-7,6-7 0,-10-22 1</inkml:trace>
  <inkml:trace contextRef="#ctx0" brushRef="#br3" timeOffset="41412.3687">5292 4530 103,'14'-7'40,"15"12"2,-2-6-2,15 1-37,2-2 0,7 2 0,-5 0-1,-1 3-1,-8 0 0,-8 7 0,-9 4-1,-12 9 0,-9 7 0,-11 8 0,-4 2-1,-7 9 1,2-1 0,-1-3-1,3-4 1,6-9 0,3-10 0,10-22 0,13 4 0,2-22 0,5-13 0,3-14 1,4-7-2,2-7 1,1 0 0,-3 5 0,-3 6 0,-4 8 0,-1 11 0,-4 9 1,2 13-1,-5 8 0,1 7 0,2 3 0,2 0 0,6 0 0,2-1 0,-1-4 0,2-3 0,-2-3 0,-4-1 1,-3-4-1,-7 2 0,-10 3 1,0 0-1,0 0 0,-24 18 0,2 1 0,1 5 0,-1 7-1,1 5 1,4 3 0,6 1 0,7-2 0,8-4 0,8-6 0,4-8-1,10-9 1,4-12-1,3-12 0,6-10 1,-6-9-1,0-10 0,-4-8 1,-3 0 0,-4 0-1,-4 2 2,-6 7-1,-2 6 1,-3 7 0,-2 9 0,4 8 1,-9 11-1,19-8 0,-5 9 1,5 1-1,0 2 0,2 0 0,0 4 0,-4 2 0,-1 5 0,-7 5 0,-5 5-1,-4 5 1,-6 4-1,-4 4 0,-5 2 0,-1-4 1,0-1-2,1-5 1,4-7 0,2-8 1,9-15-1,0 0 0,17-21 0,2-6 1,9-5-1,5-4 0,2-2 2,1 2-2,-5 7 0,-4 13 0,-6 11 0,-9 14 0,-3 12 0,-11 11 0,-1 7 0,2 1-2,3 1 0,5-3-2,12-6-1,10-17-6,23-4-2,-5-21-2,26 0-1,-11-28-3,19 11-1,-22-29-2,9 13-2,-24-7 20,-14-4 13,-5 10 1,-25-6 5,1 28 2,-29-10 4,13 36 3,-29-12 4,17 21-15,-6 10-9,4 9 0,7 1-2,10 3 0,12-6-1,12-4 0,14-5 0,8-8-1,4-7 0,0-3 0,-1-3 1,-3 0-1,-11 5 0,-8 6 1,-15 8-1,-15 5 0,-3 8 0,-14 8 0,-1 1-2,-3-1-3,8 3-4,-6-17-4,21 5 0,-6-26-3,26 7-4,-9-37-3,38 15-2,-11-34-6,27-3-5,14-10 5</inkml:trace>
  <inkml:trace contextRef="#ctx0" brushRef="#br3" timeOffset="42169.412">8586 4772 82,'-22'10'37,"22"-10"1,-16 7-2,16-7-29,-7 13-2,7-13-2,3 12-1,-3-12 0,11 12-1,-11-12 0,17 2 0,-7-4 0,0-4-1,2 0 1,0-7-1,-2-1 1,0-1 0,-2 2-1,-4 0 1,-4 13 0,3-13 0,-3 13 0,-15 6 0,1 5 0,-5 5 1,3 2-1,0 1 1,2 0-1,3-5 0,9-1 1,2-13 0,14 3-1,1-9 1,1-6-1,0 0 0,0-4 1,-7 1-2,-2 4 1,-7 11-1,-5-15 0,5 15-1,-17 4-2,17-4-1,-12 15-4,21 2-5,-9-17-2,34 12-5,-12-26-4,29 18-2,-9-27-9,20 7-3,0-10 2</inkml:trace>
  <inkml:trace contextRef="#ctx0" brushRef="#br3" timeOffset="42574.4352">9219 4539 92,'-19'21'40,"-1"-16"0,20-5-1,19 4-32,14-13-5,19-11 1,11-2 0,5-7-1,5-7 0,-3-2-1,-3-1 1,-15 1-1,-14-2 0,-15 4 0,-13 3 1,-18 5-1,-12 8 1,-14 9-1,-9 14 0,-9 11 0,-2 13-1,-2 14 1,8 12-1,6 11 0,11 4 0,16 2 0,16-7-1,17-5 0,22-14-1,20-10-4,7-24-5,28-2-3,-5-36-4,19 5-3,-16-35-4,15 11-4,-23-23-10,1 1 2,-14-11 6</inkml:trace>
  <inkml:trace contextRef="#ctx0" brushRef="#br3" timeOffset="42781.447">10367 3892 113,'-4'24'42,"1"-14"0,29 9-1,3-12-38,23-7-3,14-2-1,9-8-4,11 9-7,-1-18-4,12 15-5,-21-21-7,18 17-4,-29-17-9,8 5-1,-10-3 4</inkml:trace>
  <inkml:trace contextRef="#ctx0" brushRef="#br3" timeOffset="45619.6093">1209 13020 74,'-12'15'37,"3"19"-2,-7 7 0,1 14-35,-2 11-1,-1 7 0,5 9-1,-2 0-1,12 3-5,-5-18-24,16-7-1,-1-21-2,14-14 0</inkml:trace>
  <inkml:trace contextRef="#ctx0" brushRef="#br3" timeOffset="45822.6209">1215 13062 83,'0'0'40,"0"0"-3,33-8 1,-8 5-36,15-13-2,9-3-1,8-6-2,3 9-4,-10-10-27,10 15-3,-22-3 0,-2 18-1</inkml:trace>
  <inkml:trace contextRef="#ctx0" brushRef="#br3" timeOffset="46020.6323">1163 13448 83,'7'18'39,"4"-19"-1,18 0-1,4-13-35,5-3-2,2-3 0,2-1-4,0 7-5,-17-5-25,9 11-3,-20 1-1,0 14 1</inkml:trace>
  <inkml:trace contextRef="#ctx0" brushRef="#br3" timeOffset="46174.6411">1200 13608 85,'-15'22'37,"15"-22"0,0 0 0,30-17-36,9-14-2,18-7-3,4-16-17,24 2-16,-7-13 0,10 2 0,-7-9-1</inkml:trace>
  <inkml:trace contextRef="#ctx0" brushRef="#br3" timeOffset="46369.6522">2019 12795 88,'-23'26'39,"-6"0"-1,3 23 0,3 3-37,-1 11 0,-2 11-1,4 4 0,2 6-2,7-2 0,7 2-4,1-20-10,19 5-21,-6-25 0,14-5-2,-2-26 1</inkml:trace>
  <inkml:trace contextRef="#ctx0" brushRef="#br3" timeOffset="46744.6737">2102 13299 76,'21'28'39,"-21"-28"-1,28 23 1,-8-21-36,7-4 0,7-10-1,4-1 1,4-12 0,2-1-1,-2-3-1,-5-2 0,-8-1 1,-10 4-1,-13 3 0,-15 4 0,-10 7-1,-10 8 1,-7 7 0,-3 12 0,-5 8-1,1 12 1,5 9 0,7 3 0,5 3 0,12-1-1,13-2-1,10-7-1,20-11-3,8-18-6,25-1-7,-1-28-6,24 5-4,-9-28-11,15 3 1,-12-14 1</inkml:trace>
  <inkml:trace contextRef="#ctx0" brushRef="#br3" timeOffset="46940.6849">2871 13126 94,'-43'23'38,"8"19"2,-12-6-3,14 6-33,1 1-1,16-2-1,12-6-1,13-7 0,17-13-1,15-15-3,17-11 0,7-21-7,25 2-7,-11-31-7,25 11-2,-24-26-7,10 6-6,-17-11 2</inkml:trace>
  <inkml:trace contextRef="#ctx0" brushRef="#br3" timeOffset="47119.6951">3463 12664 87,'-34'44'38,"-12"5"1,9 24 1,-3 1-32,7 9-6,4 0-1,12 0-1,7-5-2,1-9-3,19-2-9,-10-25-6,23 4-8,-22-28-7,13-4-5,-14-14 2</inkml:trace>
  <inkml:trace contextRef="#ctx0" brushRef="#br3" timeOffset="48097.7511">3173 13125 87,'12'-8'41,"0"-5"-3,16 13 3,-10-2-34,16 0-3,8-3-1,2 1 0,2-2-1,-1 0-1,-2 1 1,-6 1-1,-7 7-1,-7 6 1,-9 4-1,-8 9 0,-8 8 0,-8 3-1,-2 2 1,0 2-1,-5-4 0,5-5 1,-1-4-1,8-10 0,5-14 1,0 0 0,5-19 0,2-8 0,7-3 0,0-6 1,3-1-1,3 0 1,0 4 0,0 5-1,0 6 1,2 4-1,2 8 0,2 0 0,2 3 1,2 2-1,4 0 0,4-2 0,-2 0 0,-1 2 0,-4-2 1,-3 2-1,-12 3 0,-16 2 0,0 0 0,-1 11 1,-19 4-1,-9 6 0,-3 5 0,-2 9 0,2 4-1,3 3 1,6 5-1,10-3 1,10-4-1,9-2 1,8-12 1,12-10-2,4-13 1,3-10 0,6-15-1,-5-6 1,2-13 1,-7-5-1,1-2 1,-8 2-1,-2 1 1,-6 5 0,-1 7 0,-4 8 0,1 6-1,0 8 0,-1 5 1,2 4 0,6 3 0,2 1 0,2 0-1,6 1 1,-2 0 0,-1 1 0,-1 7 0,-8 1-1,-4 5 1,-10 5-1,-3 8 0,-6 6 0,-4-1-1,-3 0 1,4-3-1,-1-8 0,9-9 0,3-15 0,13-5 3,3-17-2,6-7 1,3-5 0,4-5 0,0 5 0,-3 5 0,-1 11-1,-6 13 1,-4 10-2,-6 10 1,-1 12-1,-1 3-3,-2 0-1,7 7-6,-2-16-3,14 3-2,-8-28-2,27 9-2,-13-30-3,30 12 0,-7-29-5,21 3-2,3-7-1</inkml:trace>
  <inkml:trace contextRef="#ctx0" brushRef="#br3" timeOffset="48780.7901">5401 12794 78,'10'-23'40,"-10"1"-2,0 22 1,-11 13-35,7 13 0,-7 15-1,2 11 0,-2 11-1,3 7 0,4 1-1,4-4 0,4-5-1,2-9 1,3-10-2,3-13 2,1-12 0,1-13-1,-1-11 1,-1-15 0,-4-10 0,-1-9 1,-2-11-1,-2-10 1,-3-12-1,3-4-1,-1-6 2,1 6-2,8 5 0,3 4 0,2 12-1,5 11 1,1 17 0,3 14 0,3 14 0,-2 9 0,-2 11 0,-3 6 1,-6 8-1,-2 5 1,-10 1-1,-8 5 0,-9-2 0,-8 0 0,-4-8-1,-9-2-1,0-7 0,-1-6-2,10-3-1,0-13-4,19 7-5,-2-22-4,29 16-4,-10-21-6,31 12-9,-1-14-1,15 9 3</inkml:trace>
  <inkml:trace contextRef="#ctx0" brushRef="#br3" timeOffset="49194.8138">6040 12950 82,'-24'18'40,"-13"-8"-1,6 8 2,-8-3-35,2 5-1,0-1-1,8 9 0,1-2-1,6 8 0,2-2-2,13 2 1,4-6-2,7-2 1,9-6-1,10-7-1,7-13 2,7-9-1,10-13 1,-3-7 0,1-10 0,-1-1-1,-6-5 1,-7 1-1,-5 6 1,-9 6-1,-7 11 0,-10 21 0,0 0 0,-4 12 0,-2 20-2,-2 9 2,6 8-3,0 0 0,10 2-2,1-15-5,22-2-4,-5-29-2,26-3-4,-12-40-2,29 6-4,-16-35-10,12-6-1,-7-13 5</inkml:trace>
  <inkml:trace contextRef="#ctx0" brushRef="#br3" timeOffset="49366.8237">6590 12627 94,'-33'90'39,"-5"-5"2,14 14-2,4-12-38,7-6-3,13-9-3,-1-22-8,24-4-6,-23-46-9,36 18-9,-18-36-4,1-2 3</inkml:trace>
  <inkml:trace contextRef="#ctx0" brushRef="#br3" timeOffset="49726.8442">6396 12999 75,'-19'15'43,"2"-7"-1,20 7 1,8-21-17,16-3-24,17-9-2,10-12-2,17-3-3,-1-17-7,17 9-4,-17-23-5,12 18-6,-24-21-4,6 15-10,-21-3 4,-1 10 2,-18 14 43,-16-5 5,7 23 6,-24-3 5,9 33 7,-20 3 9,6 23-1,-11 3 1,12 17-36,-10 12-1,2 11-1,2 4-2,2-4 0,6 2-3,-1-15-2,11-2-8,-10-31-5,22 1-5,-11-41-7,0 0-6,4-20-5,1-7 3</inkml:trace>
  <inkml:trace contextRef="#ctx0" brushRef="#br3" timeOffset="49899.8541">6828 12928 106,'0'0'42,"-8"-15"1,26 16 0,12-9-41,3-2-2,13-2-2,8-7-3,17 6-7,-5-18-4,28 17-4,-13-20-5,24 26-5,-15-16-7,16 13-5,-10-2 4</inkml:trace>
  <inkml:trace contextRef="#ctx0" brushRef="#br3" timeOffset="51063.9207">7419 12966 77,'-11'24'41,"-4"-1"-1,13 10 1,0-12-34,18 0-3,9-10 1,15-8-2,9-13 0,8-8-1,-1-7 0,2-11-1,-6-3 0,-8-1 0,-12-2-1,-16 3 1,-15 6-1,-14 5 0,-16 12 0,-9 10 0,-9 11 0,-4 12 1,-1 14-1,-1 9 0,8 10 0,8 4 1,13 3 0,11-1 0,20-6-1,13-8-1,18-9 0,16-16-1,13-10-2,7-17-3,15-2-5,-9-26-3,15 11-4,-26-30-4,12 22-4,-27-18-9,-7 13-1,-17-1 2,-8 2 41,-11 23 5,-25-5 5,14 21 4,-34 3 7,20 20 10,-14-1 3,11 13 0,-14 6-35,13 3-1,1 2-2,7 0-1,-3-1 1,7-4-2,0-5 1,2-6 0,-1-8 0,5-12-1,0-10 1,6-15 0,4-9 1,4-9-1,0-12 0,8-7 1,-1-4-1,8-4-1,-5 5 1,2 9-1,-3 6 0,1 10 0,-1 9-2,1 5-1,3 11-1,-3 0-4,10 15-5,-7-17-3,16 18-3,-18-23-3,26 20-4,-25-22-6,12 12-5,-13-8 4,-7 5 40,3 11 3,-21-6 5,10 25 5,-30-14 5,15 32 8,-21-7 8,5 19 0,-5-7-36,2 8 0,-2-3-2,7-2 0,2-9-2,8-9 1,7-13-1,2-20-1,24-5 1,0-21 0,5-13-1,9-9 1,3-9 0,3-4 0,-3-4-1,2 5 1,-4 10-1,-4 7 0,-4 12 1,-7 16 0,-7 17-1,-3 14 1,-6 18-1,-3 11 1,-7 9-1,-2 5 0,2 4-1,-1-6-2,6-4-2,-7-15-7,17 1-1,-9-25-2,15 3-2,-14-33-6,25 14-1,-16-34-3,19 8-7,-1-9 1,-8-7 2</inkml:trace>
  <inkml:trace contextRef="#ctx0" brushRef="#br3" timeOffset="52227.9873">9485 12583 71,'0'0'40,"-11"11"-1,11-11 0,-19 16-32,19-16-4,-19 19-1,14-4 1,1 0-1,3 4-1,1-5 1,5-1 0,-5-13-1,21 5 1,-6-11 0,2-8-1,-4-4 1,0-3 0,-2 0-1,-6 2 0,-3 2 0,-8 6-1,-6 9 0,-4 8 0,-3 5 0,-1 5-1,3 6-1,1 1-1,10 10-3,-3-14-6,22 22-7,-11-24-8,25 20-5,-11-12-8,11 7 1,-4-6 0</inkml:trace>
  <inkml:trace contextRef="#ctx0" brushRef="#br3" timeOffset="52679.0131">9525 13116 61,'-23'3'40,"23"-3"-1,-13-8 1,13 8-20,4-14-15,-4 14-1,14-17-1,-14 17-1,19-13 0,-19 13 0,17 0-1,-17 0 0,9 15 0,-7-3 1,-2 1-2,-2 2 1,1-3 0,1 0-1,-3-1 0,3-11 1,-2 10-1,2-10 0,0 0 0,11-17 0,-5 6 0,0-3 0,0-1 0,2-1 1,-4 2 0,-2 1-1,-2 13 1,0 0 0,0 0 0,-16 4 0,2 12 0,1 5-1,-3 2-1,2-2-2,4 4-4,-2-16-6,17 7-4,-10-27-4,28 6-5,-15-35-7,22-3-8,-1-13 1</inkml:trace>
  <inkml:trace contextRef="#ctx0" brushRef="#br3" timeOffset="71974.1167">16152 6621 15,'-61'23'19,"7"17"1,-12-6 1,7 9-14,-4 12 0,-5 1-1,0 13 1,1 0-1,5 12-1,-4-2 1,10 7-3,-1 1-1,9 4 0,-1 2 0,10 1 1,-1 3 1,9 3 0,4 0 1,10 9-1,4-2 0,13 3-2,0 2 2,18 1-4,1-4 1,13 2 0,1-5 0,15-2-1,3-7 2,13-6-1,11-7 0,10-4 0,9-9 0,10-5 2,10-9-1,8-6 0,11-12 0,7-4 0,8-12 0,1-5 0,9-14-1,4-5 1,6-11-1,-1-8 0,-2-8-1,-1-7 0,-7-6 0,-2-9 0,-10-6 0,-13-8-1,-7-6 1,-8-7 0,-11-8 1,-11-6 0,-10-6-2,-11-5 1,-14-4-1,-11-5 1,-16-1-1,-13-4 1,-14-1-1,-21 1 0,-12-1 0,-11 1 1,-14 2 0,-13 3 0,-9-1 0,-7 7 2,-12 3-1,-6 2 0,-12 7 1,-4 6 0,-7 4-1,-9 9 1,-11 7-1,-9 7-1,-4 15 0,-9 14-2,-12 21 0,-7 18 0,-7 25-2,-9 14-2,14 27-28,1 3 0,19 5-1,24-7 1</inkml:trace>
  <inkml:trace contextRef="#ctx0" brushRef="#br3" timeOffset="72875.1683">17528 6624 86,'0'0'32,"-21"-8"1,8 10-1,-2 0-27,1 11-1,-5 1 0,4 6 1,-3 2-2,4 4 0,2-7-1,10 3 0,7-9 0,10-3-1,8-10 0,8-8-1,4-4 1,7-3-1,-4-4 1,0-3-1,-4-2 1,-8 0-1,-5-2 0,-8 3 1,-8 5-1,-10 4 0,-14 5 1,-5 8 0,-14 9 0,-9 10 1,-8 9-1,2 9 1,0 2 0,6 2 0,11-2-1,21-3 1,20-11-1,18-9 0,22-12-1,19-7 1,10-13-1,5-7 1,-2 0 0,-7-5 0,-15 3-1,-15 1 1,-22 7-1,-21 4 1,-17 11-1,-18 8 0,-15 8 0,-8 4 0,-1 5-1,3 1-1,14 6-3,4-11-15,29 15-16,2-12-2,25 6-1,1-3-1</inkml:trace>
  <inkml:trace contextRef="#ctx0" brushRef="#br3" timeOffset="73756.2186">16486 9426 68,'-2'13'35,"2"-13"-1,-12 19 1,1-10-24,3 7-5,-5-5-2,2 6 2,-3-2-3,4 5 1,-2-8-2,7 0 1,5-12-1,0 0-1,15-2 0,0-11-1,2-5 0,5-4 0,-1-1 0,2-2 0,-5 1 0,-2 3 0,-8 8 0,-5 1 1,-3 12 0,0 0-2,-23 5 2,5 11-1,-4 6 0,-2 4 1,0 3 0,4 0 0,4 1-1,5-6 2,7-2-1,9-9 0,9-5 0,7-8-1,3-8 0,7-4 1,3-5-1,-4-2 0,-2-3 0,-4 1-1,-11-1 1,-4 2 0,-9 3 0,-10 5-1,-5 5 1,-11 8 0,-2 9 0,-7 6 2,1 6-1,-1 4 0,6 3 0,6 0 0,7-1 0,10-5 0,10-8-1,12-7 0,8-6-2,9-10-2,9 2-6,-8-22-18,10 9-9,-12-12-1,2 2-1,-17-8 0</inkml:trace>
  <inkml:trace contextRef="#ctx0" brushRef="#br3" timeOffset="75046.2924">17017 4882 33,'-129'19'32,"-4"5"2,2 11-2,-6 3-16,3 14-9,-9 1 0,2 10-4,0 4 1,6 14 1,-4-1-3,0 10 2,2 3 0,6 6-1,-1 6-1,8 5 0,1 6-1,-3 3 2,6 3-2,2 5 2,7 3-3,2 4 2,9-3-2,7 3 0,8-4-1,10 4 0,11 2 0,7-6 0,11 5 0,5 1-2,5-3 2,4 8 1,10 3-1,7 1 1,4 0 1,9 3-1,8-2 0,12 1 1,8 0 1,12-5-1,9-3 1,5-4-1,11 0 0,13-4 0,9-6-1,12-4 2,7-5-3,10-6 2,12-5-2,10-11 2,16-7-2,7-8 2,10-8-2,8-8 2,12-9-1,8-9 0,8-5 1,7-6-1,3-5 1,4-7-3,5-7 3,-1-8 0,-2-9 0,2-7 1,0-10-1,-3-14 0,-3-11 0,5-13 3,-7-16-3,-6-11-2,-1-12 3,-7-10-2,-11-14 1,-16-8-2,-8-9 3,-20-4-4,-14-7 3,-14-7-1,-19 1-1,-18-8 1,-11 3-2,-17-2 1,-12-4-1,-13-3 2,-13 4 0,-15-7 1,-9-3-1,-7-3 0,-12-3 2,-9 3 1,-10-1-2,-5-1 1,-11 3-1,-6 3-1,-7 4 1,-8 1-2,-6 5 0,-8 6 0,-7 2-1,-8 8-1,-5 4 2,-10 5 0,-8 9 0,-5 8 1,-6 8-1,-4 8-2,-14 12 2,-5 13 1,-9 17-2,-9 17 1,-11 24-1,-14 20 0,-8 21 3,-8 18-2,7 18-2,-1-4-27,32 7-3,19-17-3,40-10 0</inkml:trace>
  <inkml:trace contextRef="#ctx0" brushRef="#br3" timeOffset="75864.3392">17076 4783 70,'0'0'37,"-4"-14"-2,4 14 0,-15-9-30,15 9-1,-24 0 0,12 9 0,-7 3-1,2 10 0,-2 0-1,2 7 0,4 1 1,6-4-2,2 1 2,10-5-2,4-7 1,8-6-1,2-8-1,5-6 1,4-6-2,-1-3 1,-1-7-2,-3-2 2,-5-2-1,-4 1 1,-5-1 0,-8 5-1,-3 2 2,-10 4-1,-3 9 0,-2 6 1,-8 10-1,2 8 0,-3 5 1,0 4 0,6 5 2,3-2-3,5-1 3,12-3-2,6-10 1,10-7-1,11-14-1,10-9 0,10-11-1,1-8 1,3-9-1,-5-1 1,-4-2-1,-12 2 1,-11 8 1,-18 7-1,-11 13 1,-18 14-2,-6 15 1,-9 6-2,3 10-1,2 4-2,18 12-7,0-16-14,32 7-11,6-15-1,29-1 0,5-13 0</inkml:trace>
  <inkml:trace contextRef="#ctx0" brushRef="#br3" timeOffset="76526.3771">18453 4803 50,'-17'-2'35,"4"6"0,-6 0 0,6 13-23,-11-7-3,13 13-2,-9 0 1,4 7-4,-2 0 2,7 3-3,-1-6 0,8 0-1,6-5 1,4-5-2,8-7 0,7-8 0,4-8-1,3-6 1,1-5-2,-1-6 3,-5-2-3,-4-3 2,-6 1-2,-6 3 1,-7 3-2,-6 6 2,-9 6 1,-2 7-3,-3 5 3,1 8-1,-3 4 0,3 2 0,6 5 3,3-5-2,10 1 1,9-7-1,10-4 0,7-7 0,7-7 0,5-2-1,-3-5-2,2 0 2,-7-1-1,-7 0 0,-9 7 2,-14 8-2,0 0 0,-24 7 2,-2 13-1,-5 0-2,2 13-2,-5-8-14,23 18-14,-4-16-5,18 7 0,3-10-3</inkml:trace>
  <inkml:trace contextRef="#ctx0" brushRef="#br3" timeOffset="77363.425">20440 8135 75,'2'-19'37,"-2"19"-2,0-17 2,0 17-29,-13 5-2,3 13-1,-12 1-1,3 9-1,-4 3-1,2 0 0,0 0 0,10-1-1,6-7 1,9-4-1,7-8 0,7-8 0,6-8 0,4-4-1,3-6 1,-4-2-1,-4-4 1,-3-2-1,-6 0 1,-5 3-1,-9-2 1,-7 5-1,-8 5 1,-6 5-1,-7 5 0,-2 8 1,-6 4-1,2 6 1,2 4 0,4 1 0,7-2-1,9 0 1,11-2 0,12-8-1,15-5 1,8-9-1,9-3 0,4-7 1,0-2-1,-1-2 1,-7 2-1,-10-3 1,-12 7-1,-17 13 0,0-11 0,-17 15-1,-9 10-1,-11 4-2,0 14-3,-12-3-13,18 21-16,-13-4-2,15 13 0,-3-5-2</inkml:trace>
  <inkml:trace contextRef="#ctx0" brushRef="#br3" timeOffset="78065.4651">19839 9648 101,'1'-28'37,"3"8"-1,-4-3 0,5 9-33,-3 0-1,-2 14 1,0 0-1,0 0 0,0 0 0,7 26 0,-11-8 0,4 4 0,-3-1-1,1-1 0,2-2 0,3-2 0,-3-16 0,12 13 0,1-15-1,0-2 1,2-5-1,-2-5 1,3-4-1,-4 0 1,0 0-1,-3-1 0,-1 0 1,-7 4 0,2 0-1,-3 15 1,-7-15 0,7 15 0,-20 10 0,6 4-1,-1 7 1,-2 2 0,2 3 0,4-1-1,4 1 1,6-4 0,7-8-1,12-9 1,7-6-1,7-8 0,5-4 0,0-6 1,-2-3-1,-5 0 0,-8 3-1,-12 3 0,-10 16-1,-20-11-3,-8 22-1,-15-4-9,6 24-13,-21-5-10,7 14-1,-13-4 0,5 8 2</inkml:trace>
  <inkml:trace contextRef="#ctx0" brushRef="#br3" timeOffset="78636.4978">17589 10817 73,'7'-14'36,"-7"14"0,0 0-1,0 0-20,-23 17-10,5 5-4,-7 4 1,1 7-1,-4-1 0,5 1-1,3-5 1,11-4-1,7-9 0,2-15 2,29 0-1,-1-16-1,6-7 2,4-6 1,0-4-1,-5-1 1,-4 2-1,-11 2 1,-10 7-1,-8 8 1,-14 9-2,-6 10-1,-11 6 1,-3 7-1,-7 5 1,5 4-2,5 0 0,4-2 0,12-2 0,9-4 0,12-7-1,9-8-1,13-1-2,0-15-7,15 12-15,-15-15-12,5 5 3,-15-7-2,-2 4 1</inkml:trace>
  <inkml:trace contextRef="#ctx0" brushRef="#br3" timeOffset="79268.5339">16227 10874 72,'22'-7'39,"-11"-3"-4,7 9 4,-18 1-33,14-4-2,-14 4 0,0 0 0,0 19-1,-4-4-2,-4 1 1,2 3-1,0-4 0,2 3-2,0-6 2,4-12-3,0 0 3,15 6-1,-1-18 1,0-5 2,3-2-2,-1-2 2,-3-4-2,-2 2 2,-4-3-3,-3 3 3,-6 5-3,0 0 0,-3 6 1,5 12-1,-17-12 0,5 18 1,-2 7-1,-2 7 1,-2 3 0,1 9-1,-1-4 0,5 1-1,4-5 0,4-4 0,10-10 1,8-8-2,6-9 2,6-12 1,7-2 0,-3-2 1,-1-4-1,-4 4 1,-8 2-3,-13 9 1,-3 12-4,-26-1-3,2 21-11,-21-12-17,3 10-2,-15-10-2,5 2 0</inkml:trace>
  <inkml:trace contextRef="#ctx0" brushRef="#br3" timeOffset="80011.5764">13627 8266 67,'20'-1'36,"-9"-6"0,2 8 1,-13-1-29,0 0-3,0 0-1,-13 6 0,0 2-2,0 9 1,-2 3-1,-1 4-1,0 2 1,3 0-1,1-2 0,7 0 0,5-8 0,6-4 0,5-10 0,2-8 0,4-10 0,2-3 0,-1-6 0,-2-3 0,-6 0-1,-5 1 1,-8 3-1,-7 2 0,-4 10 1,-6 7-1,-8 6 0,-4 7 0,1 6 1,1 6-1,2 2 1,5 1-1,5 0 0,7-4 1,11-3-1,0-16 1,22 10-1,4-15 0,3-7 0,2-3 1,1 0-1,-3-1-1,-4 1 1,-10 2-3,-4 8-1,-11 5-2,0 0-4,-21 2-11,16 11-15,-13-13-2,18 0 0,-11-5 0</inkml:trace>
  <inkml:trace contextRef="#ctx0" brushRef="#br3" timeOffset="80581.609">13801 7431 61,'9'-19'34,"0"0"1,1 7-1,-9 3-21,-1 9-8,0 0-1,-11 14 1,-5 1-1,0 9 1,-7-2-2,8 5 0,-5-4-1,6 0 1,11-7-2,3-3 1,12-10-1,4-6 0,8-9-1,3-4 1,1-6 0,0-5-1,1 0 1,-10-1 0,-5 4 0,-5 3 0,-10 5 0,1 16 0,-22-13 0,3 19-1,-6 6 1,-2 5 0,-2 5-1,1 4 0,1-2 1,7 3-1,5-6 1,7-4-1,12-3 1,7-8-1,11-7 0,2-5 0,2-3 0,0-4-2,0 5-1,-10-7-2,1 16-11,-23-13-9,6 12-13,-16 11 0,7-1-1,-7-6 1</inkml:trace>
  <inkml:trace contextRef="#ctx0" brushRef="#br3" timeOffset="83291.764">14420 4094 59,'37'-40'31,"4"0"0,6-4-2,5 2-26,5-5-1,5 5-1,9-3 1,8 6 0,5-5 0,6 6 0,5-1 1,6 1-2,2 1 2,7 0-2,4 3 0,3 2 1,-4 2-2,6 5 1,-2-2 0,3 6 1,-1 1-1,3 6 0,-5-1 0,5 4 0,-8 3 0,7 5-1,-2 2 0,-2 5 1,-3 1-1,-3 6 0,-1 1 0,-2 3 0,0 2 0,4 1 0,-5 0 1,2 2-2,0 0 3,-1 1-2,1 2 1,-1 3-1,2-1 1,-5 4 0,-1 4 0,1 1 0,-8 4-1,2 4 1,-5 2 0,1 3-1,-1 2 1,-1 0-1,-2 0 0,3 1 0,-4 1 0,1-1 0,3 0 0,-5 0 0,5 1 0,-4 1-1,3 0 1,-6 4 0,2 4-1,-5 3 1,-4 1 0,-3 4 0,-4 4 2,-4 1-1,-2 7 0,2-2 0,-7 4 1,0 3-2,-2-1 2,-2 2-2,-1 5 0,-5 0 1,-2 2 1,-2 0 0,-3 3 0,-2 3 0,0-1 0,0 1 0,0 3 0,1-2-1,-1 1-1,1 0 1,3 1-2,0 1 2,-2 0-2,-1 3 1,-6-1-2,-1 2 1,-4 4 0,-6 3 0,-4 0-1,-2 2 1,-4 3 0,-2-1 1,-6 1-1,4 2 1,-6-3-1,3-1 1,-11-1 1,5-3-2,-4 0 2,-4 0-1,-5-1 1,2 0-1,-6-1 2,-6 4-2,3-2 0,-12 2 1,-3 4-1,-7 2 1,-10-3 0,-7-2-1,-7 2-2,-3-2 3,-3-1-2,-8-6 1,-3-3-2,0-3 3,-3-5-3,-3-6 1,-4-2-1,-4-6 0,-3-2 1,-3-3-1,-6-1 0,-3 2 0,-5-8 1,-3 1 2,0-1-2,-5-2 3,2-2-1,-5-4-3,-3-7 3,2-3-2,1-6 1,-1-3-2,-1-4 2,-6-1-3,-3-8 2,-1 1 1,-1-7 0,-3 0 0,-7-5-1,0 0 1,-2-5 0,2-3 0,2-4-1,-4-4 1,-4-2-1,-1-5 1,7 0-1,-4-7 1,-3 0-1,-2-4 1,-1-2 0,3 0 0,2-5 1,-7-2-2,1 0 2,3-3-1,3-1 1,4-1-1,0-4 0,-2-4 0,9-3 1,4 0 0,5-1-1,1-5 1,0 0-1,3-2 1,2-4-2,6 2 2,2-4-1,0-1 0,0-5 1,5 1-1,5-6 1,6 0-1,1-4 1,8-3 1,0-5-1,9-4 1,4-1-1,5-7 1,3-3-1,-2-2 0,5-1 0,0-3-1,3-1 2,3 0-2,1-1 1,3 1-1,2-1 0,5-1 0,4 2 0,1-1-1,2 0 1,4 1-1,3 2 1,2 0 0,3-2-1,5-2 1,3 1 0,7-2 0,5-2-1,4-3 1,4 1-1,5-4 1,3 1 0,2 2 1,3-3 0,3 1 0,3 0-1,1 3 1,3-1 0,4 2 1,2-1-1,4-1 0,0 0 1,2 2-1,3 2 0,1-1 0,3-2 0,-1 5-2,3 3 2,-1-1-3,1 3 2,2-1-1,2 2 1,-2 1-1,2 3 0,4 3 2,1-4-2,0 3-1,4 4 1,-1 2 0,-1 2 0,5 0 0,-2-1 2,2 3-3,-3 3 1,6 2 3,-2 3-3,1 4 1,4 2-1,-6 2 1,2 3-1,-5 2 2,2 3-1,-5 0 0,0 2 1,-6 0-1,3 2 1,-6 3-1,1 2 1,2 4-1,-4-2 0,7 4 1,1 0-1,0 3 1,0 1-1,2 1 1,-2 1-2,-5 3 1,0 2-1,-8-3-3,-1 11-8,-14-18-19,12 13-4,-12-13-2,8 8 0</inkml:trace>
  <inkml:trace contextRef="#ctx0" brushRef="#br3" timeOffset="84488.8325">19094 3442 67,'0'0'37,"0"0"-3,0 0 0,0 0-26,0 0-2,-5 19 0,-4-8-2,-2 9 0,-7 3-3,4 3 1,-5 3-1,1 0 0,3-3-1,4-2 1,3-6-1,8-5 1,0-13-1,15 10 0,3-12 1,-2-5-1,2 2 1,0-6 0,-3-2 0,-1-2-1,0-1 1,-4 0 0,-2 0-1,-2-1 1,-1 5 0,-5 1-1,0 11 0,0 0 0,-18-2 1,7 14-1,-7 6 0,3 5 1,-4 5-1,1-1 0,7-1 0,1-2 0,7-2 0,7-6 1,10-9-1,5-6 0,6-7 0,7-7 1,1-6 0,0 0 1,-4-8-1,-6-1 0,-5 3 0,-6 2 0,-7 3 0,-12 4 0,-7 5-1,-5 6 0,-3 3 0,1 4 0,-3 0 0,2 6 0,2 2 0,8-1-1,12-9 1,-11 18 0,16-7-2,-5-11-3,25 23-8,-12-24-9,22 14-15,-12-11-1,13 8-3,-1-8 2</inkml:trace>
  <inkml:trace contextRef="#ctx0" brushRef="#br3" timeOffset="85227.8748">20300 4287 77,'3'-15'38,"-10"-8"-1,7 23 1,-22-28-32,4 25-1,-6 3-2,0 11 0,-4 2 0,4 9-2,-4 1 1,4 5-1,10-1 1,5-3-2,9-3 1,8-6 0,7-9-1,14-4 1,3-7 0,6-7 0,1-5 0,-2-1 0,-7-3 0,-4 1 0,-9-2 0,-8 6 1,-10 1-1,1 15 0,-27-12-1,6 12 0,-3 4 1,1 5-2,-3 6 1,4 0-1,4 6 1,9-5-1,4 3 1,5-3 0,14-3 0,4-6 0,11-5 0,4-6 0,1-5 1,1-3-1,-1-2 1,-5-5 0,-7 4-1,-9-1 1,-9 3 0,-4 13-1,-22-12 1,0 14-1,-9 6 0,-3 5-1,1 6 0,-1 3-2,11 6-2,3-7-6,26 13-9,-8-20-6,32 14-11,-1-13-2,17 10-2,3-4 2</inkml:trace>
  <inkml:trace contextRef="#ctx0" brushRef="#br3" timeOffset="86636.9554">22107 7529 89,'0'-20'36,"0"20"-1,0 0 1,-11-7-30,1 9-3,2 9 0,-2 2-1,1 8 0,-1 0 0,2 7 0,0 0-1,3 2 1,4-3-1,4 0 0,2-5 0,4-3 0,2-7 0,1-5 0,2-7 0,1-5-1,0-7 1,4-6 0,-5-5 0,1-3 0,-5-5 0,0 2 0,-6-1-1,0 4 1,-9 7 0,-4 3-1,-5 10 0,-5 7 0,-2 9 0,-2 7 0,0 8 0,-1 3 1,3 3-1,6 1 0,8 0 1,7-3-1,6-3 0,9-7 1,8-6-1,5-5 0,5-7 0,1-4 1,-2-4-1,-3-7 1,-6-2-1,-4-5 1,-7 0 0,-10-1-1,-2-1 1,-9 6-1,-5 0 0,-5 4 0,-2 7 0,-1 6 0,-1 8 0,4 4 0,-1 5 0,6 0 0,6 4 0,4-2 0,8-3 0,9-2 0,3-8 1,7-3-1,0-7 0,4-3 1,-2-6-1,-2-4 1,-4 0 0,-5-2-1,-5 0 1,-8 3-1,-5 4 0,-6 4 0,-6 7-1,-6 2-1,0 10-2,-7-6-6,9 22-10,-17-17-7,18 18-12,-10-8-1,7 6 0,-6-3 1</inkml:trace>
  <inkml:trace contextRef="#ctx0" brushRef="#br3" timeOffset="87938.0298">1901 14316 64,'0'0'38,"3"-14"-1,9 11 1,-4-14-34,16-4-2,9-6 0,9-1 0,6-7 0,4 2 1,5 0-2,-4 7 0,-8 6 0,-3 14 0,-19 14-1,-15 18 1,-17 17-2,-18 18 1,-14 15 0,-8 11 1,-12 6-1,1-2 1,3-5 0,10-11-1,12-13 1,18-18 0,17-17-1,19-16 0,15-15 1,17-11-1,11-7 1,8 0 0,9-2-2,-2 1-2,4 12-7,-14-7-9,8 27-15,-18-7-5,3 14-2,-15-5 0</inkml:trace>
  <inkml:trace contextRef="#ctx0" brushRef="#br3" timeOffset="88418.0573">3527 13823 64,'-9'-12'38,"-10"0"-3,-2 15 2,-15 7-33,4 16-1,-12 13 0,1 17-1,-6 16 0,4 14-1,1 11 1,10 7-1,9 1-2,18-1 1,21-8-4,10-18-4,32-2-22,0-32-7,20-7-4,3-30 2</inkml:trace>
  <inkml:trace contextRef="#ctx0" brushRef="#br3" timeOffset="88638.0698">3847 14308 65,'-41'-34'38,"6"18"-1,-4 2-1,7 19-32,4 17-1,3 19-1,7 14 0,2 8-2,8 9-4,-2-5-1,16 11-19,-2-18-12,10 0-4,-5-23 1,7 0 1</inkml:trace>
  <inkml:trace contextRef="#ctx0" brushRef="#br3" timeOffset="88852.0821">3493 14700 76,'-11'10'41,"-3"-8"-2,19 9 1,10-11-37,7-1-2,12-5-1,7-5-2,11-3-2,1-10-4,18 12-14,-14-13-15,13 10 0,-17-8-2,0 13 3</inkml:trace>
  <inkml:trace contextRef="#ctx0" brushRef="#br3" timeOffset="89171.1003">4078 14554 1,'0'-12'19,"0"12"16,-11 3 2,-1 5 1,-7-7 0,5 14-17,-6-6-15,7 5-3,-1 3-1,5 5 0,2 0-2,2 6 1,8-2-3,1-2 1,5 0-1,4-8 1,6-9 0,3-9 1,3-8 2,3-12-2,1-7 1,-1-5 2,-4-4-1,1 1 0,-7 3-1,-4 7-1,-3 6 0,-5 11 1,-6 10-1,3 13-1,-4 13 1,-4 5-1,3 10-3,-1-4-2,7 13-6,-10-27-13,27 7-12,-11-24-4,20-9 3,-1-27-1</inkml:trace>
  <inkml:trace contextRef="#ctx0" brushRef="#br3" timeOffset="89373.1119">4807 13923 73,'-14'34'42,"-18"12"-4,5 24 2,-11 8-32,8 10-6,-2 4-1,9-2-1,6-7-3,6-10-1,21-2-9,-13-29-20,25-4-6,-6-25-3,17-10 3</inkml:trace>
  <inkml:trace contextRef="#ctx0" brushRef="#br3" timeOffset="89560.1226">5016 14075 79,'0'15'41,"-6"33"-1,-16 6-1,6 20-34,-5 4-3,2 3-2,5-2-5,-1-15-8,19 5-19,-11-24-7,19-5-3,-6-24 0</inkml:trace>
  <inkml:trace contextRef="#ctx0" brushRef="#br3" timeOffset="89971.1461">5335 13789 73,'23'19'40,"-5"-8"-2,13 16 1,3 3-35,5 11 0,3 9-1,-1 16-1,-7 5 0,-4 14-1,-14 5 0,-9 5 0,-16-2-1,-11 1-1,-12-9-1,-9-9-1,2-10-2,-4-26-7,23 2-16,-11-34-12,31-8-1,-6-28 0</inkml:trace>
  <inkml:trace contextRef="#ctx0" brushRef="#br3" timeOffset="90132.1553">5825 14667 76,'-10'51'41,"5"9"-3,-12-14-1,10-8-43,7 10-20,-13-22-13,15 4-1,-3-19 0</inkml:trace>
  <inkml:trace contextRef="#ctx0" brushRef="#br3" timeOffset="90777.1922">6994 13894 70,'-40'1'42,"-17"1"-4,0 17 0,-2-2-34,3 7-2,7 3 0,13 3-1,14 1 0,17-1-1,20-3 1,16-3-1,18 0 1,12 3-1,8 0 1,4 3-1,-3 6 1,-7 3-1,-11 6 0,-14 3 1,-19 4-1,-18-3 0,-13 1 1,-12-4-1,-12-9 1,-4-11-1,-3-10 1,3-13-1,6-21 1,7-12-1,14-20 0,11-15-1,16-10-1,6-8 0,15 4-2,0-11-8,16 25-15,-15-3-13,8 23 2,-11 5-2</inkml:trace>
  <inkml:trace contextRef="#ctx0" brushRef="#br3" timeOffset="92069.2661">7960 13764 62,'-18'-15'38,"-1"8"-1,-11 1 1,2 17-33,-10 6-1,-3 18 0,-3 14-1,-1 20 0,-1 17-1,4 11 1,6 6-1,10 1-1,8 1-1,14-10-2,16-5-2,9-25-6,29-4-30,-2-25 0,22-10-1,0-22-1</inkml:trace>
  <inkml:trace contextRef="#ctx0" brushRef="#br3" timeOffset="92317.2803">8301 14029 63,'-30'-37'41,"3"19"-2,-5 5 1,11 20-36,-13 14-1,6 19 1,-5 14-3,3 16 0,3 7-1,3 1 0,2 4-2,7-5-1,10 6-20,-2-26-15,15-3-1,-2-20-2,7-9 1</inkml:trace>
  <inkml:trace contextRef="#ctx0" brushRef="#br3" timeOffset="92821.3091">7883 14510 79,'-13'-5'41,"13"5"0,0 0-1,21 6-38,4-10-2,10-7-2,15 1-1,3-12-1,13 5-1,2-10-2,10 9-1,-15-9-2,6 13 2,-18 2 3,-7 5 3,-13 7 4,-17 2 2,-7 10 2,-18-1 3,-2 17 0,-11-8 1,4 14-2,-8-4-2,6 7-2,1-4-1,7 1-1,5-4 0,9-6-1,8-6 0,8-6-1,9-11 0,5-9 0,6-6 0,1-8 0,1-7 0,0-2 0,-6-4 0,-3 3 0,-10 2 0,-5 4 0,-9 7 0,-5 19 0,0 0 0,0 0 0,-14 22-1,2 7 0,5 7-1,-3 2-2,6 9-5,-1-19-12,21 13-14,-6-22-5,16-5-1,-3-19 1</inkml:trace>
  <inkml:trace contextRef="#ctx0" brushRef="#br3" timeOffset="93046.322">9248 13834 89,'-32'68'41,"-13"5"0,4 17-1,-3 0-38,5 3-1,9 0-1,4-9-2,13-4-3,9-22-10,21 3-19,-3-30-6,17-10-1,-2-28 0</inkml:trace>
  <inkml:trace contextRef="#ctx0" brushRef="#br3" timeOffset="93241.3331">9551 13914 87,'-18'14'41,"-7"26"1,-3 26-1,-10 1-36,1 13-4,3 3 0,5-6-4,11-1-5,-1-27-15,23 4-16,-3-20-1,13-7-2,-3-18 0</inkml:trace>
  <inkml:trace contextRef="#ctx0" brushRef="#br3" timeOffset="93677.3581">9832 13561 82,'0'0'41,"14"15"-1,14 9 1,6 6-40,8 6 0,7 11 0,5 14 0,-1 4 0,-7 9 0,-9 3 1,-9 1-2,-15 3 1,-12 0 0,-15-3-1,-14-3 0,-11-3 0,-11-7 0,-3-3-1,-2-13-3,11-7-2,0-26-15,27 0-16,2-20-4,29-8 0,5-19 1</inkml:trace>
  <inkml:trace contextRef="#ctx0" brushRef="#br3" timeOffset="93850.368">10403 14471 79,'-14'49'41,"-5"2"-2,1 2-2,-1 7-46,-3-19-28,15 0-3,-3-13-1,14-4 0</inkml:trace>
  <inkml:trace contextRef="#ctx0" brushRef="#br3" timeOffset="94646.4135">11137 13634 83,'-14'14'40,"14"-14"0,16-6 1,24-10-40,13-2-1,10-1 1,10 3 0,3 5 0,0 2 0,-8 9 0,-6 11 0,-14 7 0,-14 8 0,-18 7 0,-13 6 0,-12 2 0,-6 7-1,-7-5 1,-3 0-1,2-5 0,3-8-1,6-2 2,9-9-2,14-1 1,7-10-1,16 2 2,6-2-2,9 1 2,5 5-1,0 7 1,-1 4 0,-7 10 0,-13 8 0,-13 7 1,-14 8-1,-14 3 0,-14 3 1,-10-4-1,-4 0-1,-6-5 0,0-10-1,6-7 0,2-13-2,8-5-2,3-21-9,25 1-6,-25-20-8,31 2-9,-12-20-5,15-9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00:00:56.6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1968 1200 75,'0'0'36,"0"0"1,19-35-1,-19 35-29,0 0-2,6 22-2,-22 12-1,4 10-1,-5 14-1,-5 10 1,1 4-1,-2 3 2,3-1-2,2-13 3,4-7-3,4-10 3,5-14-2,3-15 1,2-15 0,18-22-1,-1-16 2,8-9-2,4-13 2,-1-13-1,6-13 0,-34 86-1,33-94 1,-16 48-1,2-3-3,-19 49 3,38-84-2,-38 84 1,33-71 0,-33 71 1,35-45 0,-20 23-1,21 32 2,-6 23-2,5 28 2,-7 23-2,1 19-2,-1 5-1,-1 4-1,-2-13-1,-9-23-10,8-1-21,-7-26-5,5-12 3,-22-37-1</inkml:trace>
  <inkml:trace contextRef="#ctx0" brushRef="#br0" timeOffset="188.0107">2125 1549 100,'-48'-16'39,"19"7"1,4-1-2,25 10-35,14-13-2,25-2-1,20-4-2,12-9-3,23-2-17,0-13-15,-39 22 1,1-5-2,2-3 2</inkml:trace>
  <inkml:trace contextRef="#ctx0" brushRef="#br0" timeOffset="388.0222">3075 954 92,'0'0'40,"0"0"-1,52-4 1,-64 47-38,-15 24 2,-8 18-3,-1 18 1,7 4-3,10 1-2,5 4-4,1-39-28,16-7-3,-4-18 1,11-13-2</inkml:trace>
  <inkml:trace contextRef="#ctx0" brushRef="#br0" timeOffset="1357.0776">2809 1243 107,'-26'1'40,"15"12"0,4-3-1,23 0-37,12-4 0,15-3-1,17-6 0,12-2 0,11-5-1,2-3 0,4-5 0,-3-2-1,-86 20 1,80-20-1,-80 20 2,64-20-1,-64 20 0,40-8 0,-24 6 0,-11 12 1,-24 9-1,-9 14 1,-17 9-1,0 13 1,-5 2-1,13 4 1,13-5-1,13 0 0,17-13 0,11-10 0,22-19 0,9-14 0,13-12 0,2-15 1,6-12-2,-9-11 2,-2-4-1,-14-3 1,-12 0-1,-32 57 0,16-54 2,-16 54-2,6-49 2,-6 49-2,-9-39 1,-8 19-1,-12 6 1,10 14-1,-3 7 0,15 11 0,3 2 0,19 3 0,19-8 1,14-5 0,5-6 0,5-7 0,2-3 0,-4 1 0,-9-4-1,-6 4 1,-11 3-1,-9 3 1,-11 10-1,-11 6-1,-12 11 1,-2 6 0,-3 5-1,-5 4 1,3-2-1,5 2 0,6-11 1,6-11 0,3-21 0,27-1 0,2-19 1,3-13-1,1-8 2,0-6-1,1 0 2,-5-2-3,-6 9 0,-4 7 0,-4 6 0,-6 13 0,-9 14 0,9 6 0,-4 11 0,-2 3 0,3 1 0,3 2 0,9-2 0,5-6 0,9-9 0,5-3 0,4-7 0,2-1 0,-3-10 0,-5 3 0,-4-2 0,-6 6 0,-9 3 0,-16 5 0,7 11 0,-12 8 0,-4 7 0,0 1 0,0 5 0,-4 1-3,15 7-16,-12-17-7,26 13-10,-9-16-8,21-3 3,-1-11-2</inkml:trace>
  <inkml:trace contextRef="#ctx0" brushRef="#br0" timeOffset="1713.0979">5663 1030 107,'20'-54'41,"-20"54"0,0 0-1,0 0-38,24-14-1,-15 46 1,-9 27-3,-3 16 0,-4 10-3,-9 5-6,19 2-26,1-19-2,24-35 2,-1-23-2</inkml:trace>
  <inkml:trace contextRef="#ctx0" brushRef="#br0" timeOffset="1974.1129">6180 1076 110,'0'0'39,"11"-54"2,-11 54 1,0 0-35,0 0-2,-22-42-1,5 55 0,-5 21-1,15 23-3,21-11 0,23-7 0,24-17 0,-61-22 0,86 3 0,-35-13 0,6-1-8,-2-9-17,6-3-15,-5-2-2,2-3 2,-58 28-2</inkml:trace>
  <inkml:trace contextRef="#ctx0" brushRef="#br0" timeOffset="2110.1207">6820 872 124,'-49'29'43,"-9"27"0,-10 17-2,13 17-44,24 9-17,17-5-18,38-20-3,13-26 1,27-8-2</inkml:trace>
  <inkml:trace contextRef="#ctx0" brushRef="#br0" timeOffset="2826.1616">7410 1272 111,'0'18'40,"-3"10"0,-14 3-2,-1 5-37,4 3-3,5 4 0,5 5-6,-2-12-28,24-1-3,6-17 0,20-10-1</inkml:trace>
  <inkml:trace contextRef="#ctx0" brushRef="#br0" timeOffset="3244.1855">8768 754 103,'17'-54'43,"-17"54"-2,0 0 1,-64-18-41,64 18 1,-77 27 1,77-27 0,-89 45-2,89-45 1,-72 58 0,72-58-1,-48 59 0,48-59 0,-10 57-1,10-57 1,16 51-1,-16-51 0,0 0 1,71 58-1,-44-29 0,42 3 0,-17 1 0,-18 9 0,-38 8-1,-26 14 1,-18-1-1,-5 7 0,1-17-1,6-6-2,17-10-4,6-27-22,23-10-10,23-3 0,15-15 0,8-15-1</inkml:trace>
  <inkml:trace contextRef="#ctx0" brushRef="#br0" timeOffset="3464.1981">8960 1153 88,'0'0'42,"29"-33"1,-29 33-2,0 10-12,-11 18-28,-8 17 0,-2 5 0,6 1 0,-1-1-2,5-1-1,9-4-2,1-11-2,16-8-21,-15-26-13,36 6 0,-15-27 0,19-6-1</inkml:trace>
  <inkml:trace contextRef="#ctx0" brushRef="#br0" timeOffset="3627.2074">9098 906 99,'-11'-47'41,"11"47"1,-38-83-3,38 83-28,-28-77-25,28 77-24,-12-69-2,12 69 0,8-52-2</inkml:trace>
  <inkml:trace contextRef="#ctx0" brushRef="#br0" timeOffset="3830.219">9383 446 104,'0'0'42,"54"18"0,-54-18 0,33 47-38,-33-47 1,8 76 0,-6-47-2,-22 77-1,2 11 0,-8 2-3,18-6 0,6-15-3,11-23-6,20-31-25,-1-37-5,21-17 0,-49 10-1</inkml:trace>
  <inkml:trace contextRef="#ctx0" brushRef="#br0" timeOffset="4020.2299">9811 1037 101,'0'0'43,"14"-15"1,-25 23-2,-1 18-25,-15 13-14,1 19-1,-2 3-3,15-4 0,12-17-4,17-23-3,27-14-21,-8-19-12,-35 16 1,47-29-1,-47 29 0</inkml:trace>
  <inkml:trace contextRef="#ctx0" brushRef="#br0" timeOffset="4155.2376">10000 889 116,'-18'-85'41,"18"85"0,-12-69-5,12 69-61,-5-57-16,5 57 2,0 0-2,0 0-3</inkml:trace>
  <inkml:trace contextRef="#ctx0" brushRef="#br0" timeOffset="4412.2523">10486 839 115,'11'48'44,"-11"-48"0,-45 30-1,35-18-38,-65 26-1,7 7-4,4 2 0,28 4 0,25-4 0,34-9 0,31-14-5,23-22-4,-27-5-17,-2-4-13,1-4-1,3-4-2,1-1 0</inkml:trace>
  <inkml:trace contextRef="#ctx0" brushRef="#br0" timeOffset="5078.2904">10913 976 113,'0'0'44,"0"0"0,0 0 0,0 0-39,-53-10-2,4 43-1,-8 9-2,13 10 0,14-3 0,22 0 0,20-12 0,22-12 0,14-16 0,2-13 0,-50 4 0,55-18 0,-55 18-2,50-33 0,-50 33 0,52-46-2,-52 46 2,38-59-1,-38 59 2,36-56-1,-36 56 1,24-54 0,-24 54 2,0 0-1,25-61 2,-25 61 0,0 0 0,0 0 0,0 0 1,0 0 0,54-42-1,-54 42 1,0 0-3,48 21 0,-48-21 0,0 0 0,47 29 0,-47-29 0,0 0 0,0 0 0,56 45 0,-56-45 0,-13 31 0,21-8 0,-16 3 0,-1 1 0,0-4 0,4-5 0,5-18 0,0 0 0,0 0 0,0 0 0,47-16 0,-47 16 0,0 0 0,66-55 0,-66 55 0,53-42 0,-53 42 0,0 0 0,65-52 0,-65 52 0,0 0 0,54-17 0,-54 17 0,20 21 0,-5 14 0,-2 13-5,7 2-14,-1-8-3,22-8-5,0-25-3,-41-9-5,64 0-5,-64 0 2,67-12 4</inkml:trace>
  <inkml:trace contextRef="#ctx0" brushRef="#br0" timeOffset="5207.2978">12025 1147 109,'0'0'41,"0"36"2,-28-8-2,-2 13-20,-7 5-25,14-6-9,23-7-14,-10-10-10,20-1-5,-1-10-1,14-3-1</inkml:trace>
  <inkml:trace contextRef="#ctx0" brushRef="#br0" timeOffset="5889.3368">13182 545 98,'0'0'39,"0"0"2,0 0-1,-55 40-36,55-40 0,-63 45 0,63-45-1,-69 56-1,69-56-1,-51 59 0,51-59 0,-13 54-1,13-54 0,18 49 1,-18-49-1,0 0 2,77 61-1,-77-61 1,76 47-1,3-6 0,-21 2 0,-22 10-1,-42 4 1,-23 3-1,-15-6-2,7-11 0,13-24-2,10-21-8,37-18-21,-23 20-6,0 0-1,64-59-1</inkml:trace>
  <inkml:trace contextRef="#ctx0" brushRef="#br0" timeOffset="6069.3471">13685 875 117,'0'0'43,"0"0"2,65-21-1,-65 21-42,15 26 0,-31 19-3,-2 16 0,0 6-3,2-16-12,16-51-22,0 0-2,0 0 0,44 50-2</inkml:trace>
  <inkml:trace contextRef="#ctx0" brushRef="#br0" timeOffset="6213.3553">13980 748 95,'0'-92'43,"0"92"-2,-11-76-8,11 76-43,-15-60-33,15 60 1,0 0-2</inkml:trace>
  <inkml:trace contextRef="#ctx0" brushRef="#br0" timeOffset="6386.3652">14585 1136 133,'8'68'46,"-19"-17"-1,-26-26-14,18-31-31,-1-2 0,20 8-25,0 0-12,-29-38-7,29 38 0,-11 0-1</inkml:trace>
  <inkml:trace contextRef="#ctx0" brushRef="#br1" timeOffset="16688.9545">1820 2493 94,'15'-15'36,"-15"15"2,4 10 0,-14 19-35,2 14 0,-4 11 0,-1 12 0,-1 5-2,1 6-2,3 9-10,1-18-24,15-1-2,0-23-2,14-13 0</inkml:trace>
  <inkml:trace contextRef="#ctx0" brushRef="#br1" timeOffset="16943.9691">2388 2454 95,'-11'-7'38,"-3"29"4,-21 6-4,11 17-34,-6 8-1,6 3 1,5-2-2,9 0 1,20-5-1,16-11-1,20-13-1,18-15 0,15-9-3,7-12-1,14-3-7,-11-22-23,7 2-6,-14-14-1,-5 5 1</inkml:trace>
  <inkml:trace contextRef="#ctx0" brushRef="#br1" timeOffset="17102.9782">2867 2500 103,'-51'60'40,"14"21"2,-3-5-5,12 7-36,18 4-8,3-21-25,29 2-6,11-27-2,26-6 0</inkml:trace>
  <inkml:trace contextRef="#ctx0" brushRef="#br1" timeOffset="17754.0154">3619 2676 85,'-18'15'38,"2"-6"1,11 8-1,-3 0-29,8 3-7,0 7 0,5 13-1,-6 7 1,1 9 0,-6 3-1,4 0 0,-3-5 0,3-5 0,-1-15-1,3-13 1,0-21 0,8-22 0,1-15-1,2-11 1,1-11 0,0-15-1,2-1 1,0-7-2,1 4 1,2-1 0,1 7 0,3 7-1,7 6 1,-4 16-1,10 10 1,-1 13 0,4 15 0,-3 11 0,-6 11 0,-1 7 0,-10 11-1,-9 2 2,-12 5-1,-12 3 2,-11 4-3,-8-4 2,-9-1-1,-5-3 1,0-4-1,2 0 0,4-5 0,6 3-1,3-1 2,5 11-1,8 10 0,2 8 0,0 10 1,1 6-2,-2 3 2,5-2-1,0-4-2,1-13-1,10-12-2,3-30-10,24-7-10,-2-39-11,22-7-2,0-29-1,20-7 0</inkml:trace>
  <inkml:trace contextRef="#ctx0" brushRef="#br1" timeOffset="18406.0527">4212 2552 98,'7'13'39,"-19"7"1,5 21 0,-10 3-38,-3 9 1,-3 3 0,3 6-2,-3-3 0,6-3 0,0-12 0,8-5 0,6-16 0,3-23 0,10-4 0,6-22 0,5-14 0,2-15 0,3-12 0,5-5-1,-3-7 0,0 2-1,-3 5 2,-2 10-2,-2 9 1,-2 12-1,-1 11 1,7 12 0,2 9 0,7 8 0,10 4 1,6 4-1,4 2 0,5 2 1,0-1-1,-4-1 0,-8-2 0,-10-1 0,-11 0 0,-12-1 0,-14-5 0,-16 19 0,-16-3 0,-5 8 2,-10 9-1,-5 6 1,2 6-2,6 5 2,8-3-1,14-1 1,17-6-1,20-11-1,17-12 1,13-13-1,13-16 0,1-8 1,2-17 0,2-5-1,-10-9 0,-15 1 0,-12 0 0,-14 6-1,-13 11 0,-8 10-1,-8 14 0,-11 7 0,5 13-1,3 1-1,15 12-8,5-24-9,25 25-12,0-27-7,30 0 2,4-19-1</inkml:trace>
  <inkml:trace contextRef="#ctx0" brushRef="#br1" timeOffset="18606.0642">5623 2002 106,'0'0'38,"-35"7"1,10 33-1,-9 14-35,-4 20 1,0 14-2,-3 12 0,4 2-2,3-2 1,9-7-3,6-13-1,14-14-4,-5-32-15,19 0-15,-9-34-2,14-3-1,-5-25 2</inkml:trace>
  <inkml:trace contextRef="#ctx0" brushRef="#br1" timeOffset="19374.1081">5282 2461 114,'-16'-17'39,"27"28"2,2-16-5,20 14-33,15-6 0,9 0-1,14-5 0,4-1 0,0-5-1,-4 1 0,-12-1 0,-12 3 0,-12-2-1,-12 5 1,-23 2-2,0 0 2,-22 22-2,-8-4 3,-9 12-3,-6 10 2,-2 4-1,3 7 1,6 0-1,13-2 2,14-7-2,16-9 0,21-14 1,13-16-1,9-14 0,11-15 1,3-13-1,-2-9 0,-4-8 0,-7-4-1,-11 0 1,-9 3-1,-12 8 1,-8 12-1,-4 5 2,-6 11-1,-3 11 1,4 10-1,0 0 1,8 14-1,6-1 2,6 1-2,4 3 0,4-2 0,4-2 0,-3 2 0,1 2 0,-6-1 0,-8 1 0,-3 0 0,-9 8 0,-8-4 0,-6 6 0,-6 3 0,-5-5 0,4 3 0,-2-6 0,3-5 0,16-17 0,0 0 0,13 0 0,10-19 0,7-9 0,6-5 0,2-6 0,6-3 0,-3 5 0,-9 6 0,-3 4 0,-9 13 0,-7 13 0,-13 1 0,1 33 0,-12-3 0,-2 8 0,1 2 0,5 7 0,10-11-4,17 5-9,1-22-3,33 7-5,-6-30-5,33 10-6,-10-29-8,20 2 2,-15-20 3,3 0 8</inkml:trace>
  <inkml:trace contextRef="#ctx0" brushRef="#br1" timeOffset="19648.1238">7248 2316 110,'-9'-14'40,"-27"-1"0,8 26 0,-15-2-26,8 15-11,4 2-1,10 5 0,15 0-2,12-4 1,13-5-1,10-4 0,5-4 1,3-4-1,-3 0 0,-4-2 2,-8 2-2,-9 4 0,-17 4 0,-8 7 0,-13 3 0,-1 4 0,-6-1 0,-5 1 0,5-2 0,-2-9-11,18 4-4,-5-26-3,24 11-7,-13-30-9,23 5-7,-4-18 0,23 0 3</inkml:trace>
  <inkml:trace contextRef="#ctx0" brushRef="#br1" timeOffset="20842.1921">8771 2047 77,'8'-24'39,"4"10"-1,-10-2 2,-2 16-29,0 0-7,0 0 1,-2 17-1,-3 15-1,-4 16-1,-2 8-1,0 5 0,-1 9-1,3 2-1,-1-5 0,6-1-7,-2-26-14,21 3-16,-6-30-1,9-1 0,-8-25-1</inkml:trace>
  <inkml:trace contextRef="#ctx0" brushRef="#br1" timeOffset="21010.2017">8636 2305 111,'-28'-14'39,"16"21"2,12-7-6,12-8-32,19 2-3,20-7-1,14 1-6,3-20-13,27 13-16,-9-16-3,7 9 0,-20-10-3</inkml:trace>
  <inkml:trace contextRef="#ctx0" brushRef="#br1" timeOffset="21368.2222">9018 1679 105,'-53'-17'39,"-18"7"1,10 28-11,-15 6-25,0 23 0,-4 14 1,5 25-3,4 11 2,16 16-2,21-4 0,23 9 1,29-12-2,27-14 1,30-20-2,25-23 1,26-27-1,12-25 0,9-26-1,-9-23-1,-14-18 1,-15-11 0,-27-3 0,-26-4-2,-37 2 0,-28-4 0,-25 11-1,-27 3-2,-16 20-4,-20 1-6,8 29-18,-21 9-1,10 32-2,-9 8-2</inkml:trace>
  <inkml:trace contextRef="#ctx0" brushRef="#br1" timeOffset="24035.3747">16837 6996 101,'0'0'36,"7"30"2,-14 2-3,-1 16-36,-1 9 0,-5 14-1,0 12 1,-2 2-3,4 5-2,-5-13-30,18-6 1,2-16-1,11-14 0</inkml:trace>
  <inkml:trace contextRef="#ctx0" brushRef="#br1" timeOffset="24300.3899">17305 7192 73,'4'-24'39,"-14"3"-2,1 18 3,-14 2-16,0 21-21,-2 9-1,5 12 0,2 2 1,9 7-1,5-3 0,17-4-1,18-12 1,19-14-1,15-14-2,16-15-1,12-10-3,2-20-10,10 1-20,-10-12-4,-4 7 2,-23-5-2</inkml:trace>
  <inkml:trace contextRef="#ctx0" brushRef="#br1" timeOffset="24467.3994">17685 7185 113,'-37'50'37,"9"9"1,7-9-4,10 2-34,15-1-3,9-14-4,14 4-28,-1-11-3,17-8 1,2-12-2</inkml:trace>
  <inkml:trace contextRef="#ctx0" brushRef="#br1" timeOffset="24667.4109">18275 7066 103,'-12'12'39,"-13"10"-2,4 19-1,-4 11-32,-1 12-3,-2 5 1,1 5-3,8 2-4,-3-17-27,19-1-5,-5-15 0,14-16-1</inkml:trace>
  <inkml:trace contextRef="#ctx0" brushRef="#br1" timeOffset="24834.4204">17955 7341 124,'0'0'42,"0"0"0,29-13-1,22-1-39,20-5-6,24 4-14,5-16-21,22 8-1,-4-6-1,5 7-2</inkml:trace>
  <inkml:trace contextRef="#ctx0" brushRef="#br2" timeOffset="28177.6116">2099 3614 87,'0'0'38,"0"0"1,0 0 0,0 0-32,-11 23-3,3 5-1,1 16 0,-6 7-2,0 9 0,-2 8-1,-1-1-1,7-1-4,0-21-9,19 0-25,-3-28 0,23-11 2,4-23-4</inkml:trace>
  <inkml:trace contextRef="#ctx0" brushRef="#br2" timeOffset="28448.6271">2539 3579 72,'-7'-18'40,"7"18"-1,-16-9 0,8 24-12,-11 0-23,1 11 0,-4 8-1,0 8-1,-3 7 0,8 4-1,1-1 0,11-2 0,10-7-1,13-11 1,15-13-1,12-19-2,18-17-1,6-15-2,12-6-2,-5-26-9,14 6-23,-17-10 1,-2 8-2,-15-4 1</inkml:trace>
  <inkml:trace contextRef="#ctx0" brushRef="#br2" timeOffset="28599.6358">2897 3491 105,'-48'53'39,"12"18"1,2-5-3,11 10-34,11-3-3,10-11-8,18 2-29,0-17-2,23-7 0,4-22-2</inkml:trace>
  <inkml:trace contextRef="#ctx0" brushRef="#br2" timeOffset="29102.6645">3687 3767 87,'0'0'39,"8"-22"0,-8 22 1,0 0-30,0 21-7,-9 1 0,-1 8 0,-3 9-1,-1 2-1,-1 2 0,3-1 0,0-7 0,8-8 0,3-12 0,1-15 0,19-9 0,4-16 0,2-12 0,3-6 0,5-8 0,0-3 0,-3 1 1,0 7-2,-7 8 1,-6 8 0,-3 13 0,-1 10-1,-13 7 0,15 29 1,-8 5-2,-6 5 0,4 11 0,0 0-2,4 4-2,-6-9-5,18 4-14,-12-26-16,15-3 0,-2-24-1,12-2 1</inkml:trace>
  <inkml:trace contextRef="#ctx0" brushRef="#br2" timeOffset="29476.6859">4199 3740 100,'-19'20'39,"14"12"1,-4-17-1,14 0-36,11-12 0,11-3 0,8-13 0,8-6-1,2-9-1,-1-2 1,-3-3-1,-8-2 0,-11 3 0,-11 2 0,-11 7 0,-11 8-1,-12 9 1,-9 11-1,-6 8 0,1 13 1,-3 8-1,4 9 0,6 5 1,8 4-1,10-4 0,14-7 0,17-7-3,9-15-1,23-5-4,4-29-8,30 9-9,-13-35-6,18 7-7,-12-19-2,3 7 2,-19-6 2</inkml:trace>
  <inkml:trace contextRef="#ctx0" brushRef="#br2" timeOffset="29800.7045">4874 3584 115,'-26'36'39,"-11"-10"2,15 20-2,-3-5-36,11 0 0,7-4-1,11-6 0,12-9-1,13-9-1,8-15 1,9-12-1,5-12 0,3-9 1,-1-7-1,-7-4 1,-3 0-1,-12 4 1,-10 8-1,-7 6 1,-9 10-1,-5 18 0,-9 5 0,-5 18 0,3 10 0,-3 6 0,10 4-1,3-2-1,11-5-2,6-15-1,22-10-7,6-32-5,27-2-6,-10-33-8,25-2-6,-11-24-1,5 0 1,-10-14 3</inkml:trace>
  <inkml:trace contextRef="#ctx0" brushRef="#br2" timeOffset="29966.714">5815 3028 119,'-27'51'38,"-14"12"1,5 32-2,-4-2-34,4 11-1,4-1-2,8-5-1,10-11-1,4-17-4,17-6-8,-8-34-10,19 4-11,-18-34-3,12 0-1,-14-28 1</inkml:trace>
  <inkml:trace contextRef="#ctx0" brushRef="#br2" timeOffset="31303.7904">5508 3495 117,'-1'-15'40,"17"18"1,-2-8-5,12 10-32,7-7-1,6 1 0,4-1-1,4-2 0,-3 1-1,-5 1 0,-4 3 0,-9 6 0,-7 7-1,-12 6 1,-7 3-1,-7 10 2,-5-1-2,-3 1 0,1 1 0,0-4-2,2-6 2,4-7-1,8-17 1,0 0-1,0 0 1,3-16-1,6-8 0,2-6 1,-1-3 0,3-3 0,3-1-1,-3 3 1,3 3 0,3 5 0,-1 4 0,3 2 1,1 3-1,7 5 0,0 2 0,3 8 1,1-1-1,-4 3 0,-3 2 0,-2 2 0,-6 4 1,-5-1-1,-13-7 1,7 16-1,-7-16 1,-7 17-2,-1-6 2,-3 2-2,-4 3 1,-2 5 0,-2 4 0,1 4 0,-3 2 0,2 2 0,7 2 0,0-4 0,10-2-1,5-6 1,10-10 0,8-6 0,7-14-1,8-7 1,-1-14 0,6-6 0,-6-6 0,-4-5 0,-5-2 0,-9 3 1,-3 7-1,-12 6 0,-2 7 0,-2 8 1,2 16-1,0 0 0,-12-1 0,12 11 1,7 3-1,4-2 0,4-1 2,7-1-2,5-5 0,2-1 0,-1-3 0,1 0 0,-2 0 0,-5 2 0,-4 4 0,-6 0 0,-9 5 0,-4 5 0,-5 3 0,-3 1 0,0 4 0,-3-3 0,0-2 0,5-5 0,7-14 0,0 0 0,26-14 0,-4-8 0,11-10 0,2-5 0,7-4 0,-2 2 0,-2 7 0,-4 7 0,-10 11 0,-7 15 0,-11 14 0,-8 10 0,-9 12 0,-3 6 0,2 5 0,4-6 0,11-1-2,7-19-5,24-2-4,9-24-2,23-1-1,-5-27-2,23 9-3,-17-30-3,13 12 4,-21-6 20,-20-3 6,-4 13 3,-28-4 1,-1 22 5,-27-7 2,6 36 5,-27-10-2,14 17-18,1 5-1,7 7-3,1 3 0,14-2 0,6-1 0,10-5 0,7-4 0,-1-6 0,9-3 0,-4-4 0,1-3 0,-5 3 0,-3 1 0,-9 3 0,-2 9 0,-11 5 0,-5 3 0,-4 6 0,-5 1 0,1 2 0,-4-4 0,1-6-2,9-3-9,-6-19-2,20-5-2,-13-15-2,27 4-4,-14-35-4,39 12-1,-8-32-5,28-1-2,22-7 1</inkml:trace>
  <inkml:trace contextRef="#ctx0" brushRef="#br2" timeOffset="32081.8349">8881 3259 78,'0'0'40,"0"0"-1,0 0 0,0 0-16,0 0-21,-18 29-1,4 2 0,-4 5 2,-2 5-2,-5 2 1,4-2-1,-1-4 0,7-9 1,5-11-1,10-17 1,0 0-2,21-30 1,-3-2 0,7-7 0,-1-6-1,1-4 1,-3 2-1,0 4 1,-7 10-1,-3 7 0,-4 9 1,-8 17-1,9 7-1,-4 15 1,2 10 0,-1 10 0,4 5 0,2 1 0,6 6 0,2-6 1,4-8-1,8-9 1,-2-9 0,4-15-1,0-11 1,1-16 0,-6-12 0,-1-10 0,-5-11-2,-7-6 1,-2-2-2,-6 1-1,-3 5-2,-13 3-5,10 19-4,-14-10-4,20 31-5,-15-16-16,20 18 1,-2-9-1,13 8 3</inkml:trace>
  <inkml:trace contextRef="#ctx0" brushRef="#br2" timeOffset="32415.854">9209 2660 100,'-97'19'39,"-18"2"2,4 35-1,-10 13-33,17 26-1,17 14-1,25 16-2,25 2-1,31-2-1,34-9-1,33-17 0,37-24 0,30-28 0,24-32 0,9-25 0,-3-23 0,-7-21-1,-22-14 1,-23-9 1,-29-8-1,-36-5 1,-35 3-2,-24 3 1,-24 3-3,-14 5 0,-6 13-6,-17-2-4,17 36-4,-13 1-4,36 34-13,-1 4-6,33 21-2,23 10 3</inkml:trace>
  <inkml:trace contextRef="#ctx0" brushRef="#br2" timeOffset="33071.8916">17020 8287 90,'0'0'39,"0"0"-1,0 0 1,-15 23-29,-5 7-8,2 6-1,-3 9 0,1 5 0,2 7-1,2-7-7,20 1-27,-5-15-4,15-9 0,2-16-1</inkml:trace>
  <inkml:trace contextRef="#ctx0" brushRef="#br2" timeOffset="33317.9056">17391 8125 103,'-6'-20'38,"6"20"2,-25 3-2,9 19-34,-9 7-1,4 10 0,-4 5-1,6 6-1,9-1 1,9-7-1,16-6-1,14-13-1,16-12-1,8-18-4,22-3-17,-3-26-15,10-1 0,-10-16-1,5 4-1</inkml:trace>
  <inkml:trace contextRef="#ctx0" brushRef="#br2" timeOffset="33461.9139">17690 8120 100,'-62'66'38,"1"-1"2,16 15-2,3-13-35,20-2-6,27 2-24,9-23-10,26-11 0,9-18-3</inkml:trace>
  <inkml:trace contextRef="#ctx0" brushRef="#br2" timeOffset="34017.9457">18096 8148 104,'-46'24'39,"-8"3"1,7 16-2,-12 0-34,16 6-1,5-2-1,8 3 1,6-8-2,10-6 0,11-13 0,3-23 0,32-2 0,0-24-1,13-19 1,10-9 0,1-7 0,4-6-1,-7-3 1,-8 8 1,-7 7-2,-10 17 2,-13 11-2,-15 27 2,0 0-2,-15 16 0,1 22 0,1 7-1,4 16 2,8 2-2,6 7 2,8-8-2,15-6 2,7-7 0,7-17-1,6-10 1,0-18 0,-1-14-1,-4-16 1,-5-13 0,-7-10-1,-8-9 2,-8-5-2,-8 0 0,-5-1 0,-7 10 0,2 8 0,-5 12 0,3 17-2,5 17-4,0 0-7,0 0-3,25 38-6,-15-25-7,28 15-12,-1-9-2,15 1 2,5-8 4</inkml:trace>
  <inkml:trace contextRef="#ctx0" brushRef="#br3" timeOffset="37533.1467">2332 4670 79,'-20'-9'37,"8"17"1,-6-4-1,6 13-31,-4 4-2,6 12-1,-3 5 1,5 8-4,2 5 1,-1 2-4,8 2-3,-1-14-21,14 1-9,0-16 0,14-7-3</inkml:trace>
  <inkml:trace contextRef="#ctx0" brushRef="#br3" timeOffset="37758.1596">2700 4693 90,'-11'-11'36,"11"11"1,-32 23 1,8 8-34,-5 6-1,6 11 0,-5 3 0,8 4-1,4-2 0,16-5-1,8-10 0,13-13-4,23-11-7,0-24-25,25-10-5,-1-19 2,15-7-2</inkml:trace>
  <inkml:trace contextRef="#ctx0" brushRef="#br3" timeOffset="38293.1902">2717 5099 88,'0'0'37,"-10"-12"2,10 12-1,2-27-31,13 11-3,3-6-2,6 0 1,6 1-3,5 2 1,3 4-3,1 2 1,2 7-2,-7 2-1,4 6-1,-12-8-15,13 12-17,-16-7 0,6 8-1,-14-11 1</inkml:trace>
  <inkml:trace contextRef="#ctx0" brushRef="#br3" timeOffset="38562.2056">2963 4723 70,'0'0'38,"-19"13"-2,10 16 3,-11 1-28,6 14-4,-4 5-1,1 7-2,2-2 0,2-1-3,6-1-3,-2-20-12,17 4-24,-1-18 1,12-4-2,1-16-1</inkml:trace>
  <inkml:trace contextRef="#ctx0" brushRef="#br3" timeOffset="39201.2421">3490 4929 83,'-2'16'38,"7"1"-1,-5-17 1,37 10-37,-6-12-1,9-1 3,0-8-2,2 0 2,-6-9-1,-2-1 1,-10-1-2,-8-3 1,-11 2 0,-11 2-1,-13 4 1,-10 4-1,-7 5 1,-6 8 0,-4 9 0,2 13 0,0 9 1,5 11-2,12 3 2,10 3-2,10 3 1,20-6-2,17-7 0,15-17-2,22-11-3,12-21-3,22-7-20,-7-28-11,14-1-1,-14-24 0,1 4 0</inkml:trace>
  <inkml:trace contextRef="#ctx0" brushRef="#br3" timeOffset="39388.2528">4337 4299 95,'-23'23'38,"-11"10"3,7 30-3,-7 12-35,7 2-1,1 7 2,8 3-3,2 1 0,5-6-4,9-2 0,3-24-10,13 3-24,-2-24-2,15-6 0,-3-25-1</inkml:trace>
  <inkml:trace contextRef="#ctx0" brushRef="#br3" timeOffset="39757.2739">4380 4879 90,'5'13'39,"-5"-13"-2,29 17 3,-1-12-38,7-3 1,11-7 0,6-2-1,-2-7 0,6 0 0,-12-10 0,-2 1-1,-14-4 0,-9-1 1,-19-1-1,-9 4 0,-13 3 0,-12 3-1,-6 13 0,-9 7 1,-8 11 0,4 11 0,-4 11 0,6 6 0,13 4 1,5 1-1,22-3 0,12-8-2,27-7 1,23-15-4,21-6 0,11-19-7,24 8-14,-5-25-14,16 1-1,-17-10 0,4 4 1</inkml:trace>
  <inkml:trace contextRef="#ctx0" brushRef="#br3" timeOffset="39967.286">5282 4697 102,'-49'0'39,"5"18"2,-17-5-2,15 12-32,0 4-3,6 9-1,9 1 0,11 4-2,9-1 1,18-4-1,15-7 0,14-11-2,18-9 1,12-16-4,18-7-2,5-25-4,20 2-14,-16-31-11,10 5-5,-21-18 0,4 3 0</inkml:trace>
  <inkml:trace contextRef="#ctx0" brushRef="#br3" timeOffset="40148.2963">5835 4215 110,'-22'49'39,"-7"4"2,10 26-8,-1-1-31,5 4 0,3 3-1,2-2-2,6-3-1,3-15-4,13 4-12,-15-30-21,17-3 1,-14-36-1,17 15-1</inkml:trace>
  <inkml:trace contextRef="#ctx0" brushRef="#br3" timeOffset="41183.3555">5642 4615 103,'0'0'40,"0"0"1,15 15-1,11-15-36,12-2-1,10-9 0,8-1 0,6-1-2,4-2 1,-6 1-1,-6 7 0,-8 9-1,-13 12 0,-14 12 0,-16 6 1,-11 9-2,-10 8 2,-7 3-1,2-3 0,-1-3 1,1-9-2,4-8 2,10-10-2,9-19 2,0 0-1,12-23-1,4-9 2,2-7-2,6-6 2,-2-6-2,4 1 2,-5 7-1,0 0 0,-2 11 0,3 8 0,-2 5 0,7 8 0,3 5 0,-1 3-1,3 2 1,6 2 0,-1 1 0,-3 0 0,-6 1 0,-4 0 0,-8-1 0,-4 5 0,-12-7 0,-5 16 0,-7 1 0,-3 0 0,-5 8 0,-3 4 0,1 7 0,0 4 0,5 3 0,5 0-1,6-2 2,8-1-2,5-6 2,4-10-1,7-8 0,6-15-1,4-10 1,1-13 0,1-10-1,-1-8 1,-1-10-1,-6-3 2,1-1-2,-8 4 2,-4 5-1,-2 7 0,-4 9 1,-3 11-1,-2 18 1,0 0-1,12-6 1,-2 14 0,7-1 0,7 3-1,5-5 1,5 0 0,4-5 0,3 3 0,-5 2-1,-5 5 1,-6 6 0,-9 4-1,-9 6 0,-14 4 1,-8 6-1,-2 1 0,-6-6 0,4 0 0,-1-9 0,6-7 2,14-15-2,0 0 0,10-17 0,10-8 0,9-9 0,2-4 0,5-2 0,-1 3 0,-1 6 0,-5 9 0,-6 9 0,-5 14 0,-6 13 0,-3 8 0,-2 9-3,-5 5 1,7 5-3,2-5-3,13 4-6,-7-21-1,24 9-4,-8-32-3,29 13 0,-15-34-1,29 10-1,-20-31-2,5 6 1,2-9 0,-17-5 3</inkml:trace>
  <inkml:trace contextRef="#ctx0" brushRef="#br3" timeOffset="41462.3715">7792 4433 109,'-26'14'39,"-15"-2"1,11 23-1,-11 1-34,11 0-1,11-1-2,5-4 0,15-10-1,15-5 0,11-12 0,5-7-1,5-5 1,-4-3-1,-3 0 1,-4 6 0,-11 8-1,-11 10 1,-13 7-1,-11 9 0,-7 8 0,-3 5 0,1 3-2,-3-7-5,9 8-7,-10-24-5,24 9-3,-13-30-5,32 11-7,-8-26-7,22 0 0,11-17 4</inkml:trace>
  <inkml:trace contextRef="#ctx0" brushRef="#br3" timeOffset="42273.4179">9084 4693 88,'-9'12'39,"-5"-13"-1,14 1 1,-23 10-33,11-1-2,-5 3-1,5 2-1,-2 1-1,1 1 1,8-1-2,1-1 1,5-4 0,-1-10 0,21 7-1,-4-14 1,2-5 0,5-4-1,-2-2 1,-1-3-1,-5 2 1,-3-3-1,-8 4 1,-5 7-1,0 11 1,-21-8-1,5 11 0,-4 6 1,-3 8-1,1-1 1,3 3-1,3-1 1,2 0 0,10-3-1,4-15 1,19 7 0,4-14 0,11-6-1,4-4 1,0-1 0,2-7-1,-7 5 1,-9-1-1,-10 6 1,-14 15-1,-13-13 1,-9 18-1,-4 3 0,-2 3-1,3 3-2,8 5-2,3-14-8,26 15-7,0-28-3,31 15-6,-6-29-6,27 12-7,-3-18 2</inkml:trace>
  <inkml:trace contextRef="#ctx0" brushRef="#br3" timeOffset="42668.4405">9711 4577 98,'-19'6'40,"24"6"1,-5-12-2,41-22-35,3 4 0,12-6-1,2-6-1,2-5 0,-2-2-1,-12-3 0,-7 3 0,-21 2 0,-17 2 0,-16 4 1,-13 7-2,-12 8 2,-12 12-1,-5 14-1,-4 14 1,2 12-1,2 18 1,10 5-2,14 7 1,13-3-1,25-1 0,19-12 0,29-15-3,19-19-4,30-8-8,1-35-5,28 5-4,-17-33-7,14 2-9,-21-16-1,-9 0 3</inkml:trace>
  <inkml:trace contextRef="#ctx0" brushRef="#br3" timeOffset="42837.4501">10733 4038 119,'-1'15'43,"16"-1"-1,17-9 0,15-6-40,20-5-5,13 2-4,-7-12-10,22 21-8,-25-19-13,7 15-4,-19-8-2,-1 11 2</inkml:trace>
  <inkml:trace contextRef="#ctx0" brushRef="#br3" timeOffset="43957.5142">1036 13616 71,'0'0'37,"-4"19"0,-7-2 0,8 13-31,-6 8-4,4 12-1,2 4-2,0 6-1,9 4-3,-6-10-6,21 0-24,-13-20 0,13-4-2,-7-24 1</inkml:trace>
  <inkml:trace contextRef="#ctx0" brushRef="#br3" timeOffset="44150.5252">1236 13503 77,'7'-12'39,"-10"-4"-2,17 16 1,-14 0-32,27-12-3,-4 10-2,7-2-1,7 1-2,1-6-4,15 12-28,-16-12-2,2 12-2,-11-7 0</inkml:trace>
  <inkml:trace contextRef="#ctx0" brushRef="#br3" timeOffset="44341.5362">1158 13792 78,'-9'20'38,"9"-20"-2,22 2 1,9-19-35,14-4-2,7-4-1,4 0-1,7 9-5,-19-7-28,8 15-1,-23 0-2,-6 14 2</inkml:trace>
  <inkml:trace contextRef="#ctx0" brushRef="#br3" timeOffset="44504.5455">1133 14076 83,'-6'25'38,"6"-25"0,26 10-2,17-26-37,4-13-4,21-1-13,-2-18-18,19-2 1,-5-19-2,9 2 0</inkml:trace>
  <inkml:trace contextRef="#ctx0" brushRef="#br3" timeOffset="44692.5562">1996 13340 74,'0'0'38,"-25"-14"0,7 33 0,-16 9-30,8 19-4,-3 11-1,4 13-1,2 11-1,2 5 0,7-2-2,9-3-2,8-7-3,2-21-9,18-2-23,-6-29 0,16-6-1,-8-26-2</inkml:trace>
  <inkml:trace contextRef="#ctx0" brushRef="#br3" timeOffset="45233.5872">2001 13830 83,'0'0'40,"19"18"-2,1-25 1,13 0-36,8-10 0,7 0-1,3-10 0,3-2-1,-5-1 0,-4 2-1,-12 3 1,-12 2-1,-14 5 1,-9 4-1,-15 6 0,-8 4 1,-9 4-1,-5 12 1,0 4 0,-4 11 0,1 6 0,5 5 0,8 4 0,9-1 0,12 1-1,13-9 0,16-5-2,12-13-1,24-8-2,6-12-1,18-5-4,-6-24-10,20 17-9,-16-26-8,1 9-1,-22-10 28,-9 8 6,-17 2 4,-19 0 6,-7 20 11,-30-10 10,2 28 9,-19-4 2,10 21-25,-12 3-5,7 10-2,6 4-2,8 4 0,9-2-2,13-2 0,13-10-1,8-12-2,20-11-2,1-19-3,20-4-13,-9-36-9,26 2-11,-10-20-1,13 0-1,-14-12 2</inkml:trace>
  <inkml:trace contextRef="#ctx0" brushRef="#br3" timeOffset="45398.5966">3284 13195 87,'-34'25'41,"2"23"-1,-8 4 0,14 16-29,1 6-10,7 2 1,11 1-3,8-5-1,11-2-5,-8-20-13,24 4-16,-18-26-3,12-1-2,-22-27 2</inkml:trace>
  <inkml:trace contextRef="#ctx0" brushRef="#br3" timeOffset="46424.6553">2979 13584 92,'20'-2'40,"3"-13"1,21 12-2,1-12-35,10-1-1,1 0 0,1 1-1,-5 4 0,-3 3-1,-9 8-1,-11 10 1,-10 6 0,-9 12-1,-8 9 1,-9 8-1,-3 2 0,-1 5 0,-3-6 0,0-3 0,2-8 0,8-10 0,1-14-1,3-11 1,12-16 0,1-13 0,4-8 0,2-10 0,3-3 0,0 0 0,1 1 0,-2 9 0,-2 6 0,-1 9 0,3 9 0,-2 6 1,2 5-1,6 5 0,-2 1 0,8 1 1,0 1-1,4-1 0,0 0 0,-2-1 0,0 2 0,-7-3 0,-6 0 0,-7 1 1,-15-1-1,0 0 0,-7 21 0,-11-5 0,-4 7 0,-2 8 0,-3 5 0,7 4 0,6 4 0,3-3 1,11-2-1,12-13 0,8-5 0,6-13 0,7-13 0,0-11 0,5-10-1,1-12 1,-3-6-1,-5-4 1,-6 0-1,-4 1 1,-7 3-1,-7 8 1,-5 8 1,-4 8-1,-3 7 0,5 13 0,0 0 1,0 0-1,0 0 0,0 0 0,13 14 0,5-10 1,4 0 0,2 1 0,3-1 0,-1 2 0,-1 1 0,-3 7 1,-5 4-1,-3 4 0,-10 5 0,-4 6-1,-4-2 0,-4 1 0,1-6 0,1-5 0,6-21-1,0 0 1,17-10 0,7-17-1,6-8 1,6-5-1,5-4 1,1 6 0,-4 4 1,-3 15-1,-8 11 0,-8 16 0,-12 13 0,-7 10 0,-2 3-1,-5 3-3,6 4-7,-7-17-4,22 7-3,-14-31-1,41 14-5,-16-34 1,30 16-1,-12-32-1,27 10 4,-3-9-2,14-8-1</inkml:trace>
  <inkml:trace contextRef="#ctx0" brushRef="#br3" timeOffset="47058.6916">5537 13266 73,'0'-9'40,"-15"1"0,3 17-1,-14 5-32,5 20-3,-4 16 0,5 11-2,1 12 1,3 5-2,3 0 1,10 0-1,4-9 0,5-7 0,5-22 1,4-15-1,4-24 0,-1-21 0,3-18 0,-4-16 0,-3-14 0,-3-11-1,-1-8 0,-2-7 0,-3 3 1,1 5-1,3 12 1,-1 9-1,6 12 1,2 17-1,6 10 1,8 17-1,2 10 0,4 11 1,-2 4-1,0 7 1,-3 5-2,-10 3 2,-8 3-1,-16 3-1,-15 1 1,-13 1-1,-13 1 0,-7-2 0,-7-3 0,1-5-3,9-3-1,10-12-5,28 3-8,10-18-4,30-4-1,7-22-5,35 11-8,2-15-2,17 5 2</inkml:trace>
  <inkml:trace contextRef="#ctx0" brushRef="#br3" timeOffset="47412.7118">6162 13358 87,'-17'23'39,"-22"-4"0,3 13 1,-8-6-35,0 8-1,2-1 0,5 6-1,7-4-1,10 1 1,11-6-2,10-7 1,12-9-1,13-11 0,6-9 0,14-9-1,1-10 0,4-5 0,-1-6 0,-5 1 0,-10 0 0,-8 5 0,-9 6 0,-8 5 0,-10 19 0,0 0 0,-17 10 0,8 11 0,1 8-1,1 6 0,9 2-1,4-3-1,14 0-5,2-20-7,25 5-4,-10-36-4,27 5-2,-13-35-4,24 6-6,-17-23-3</inkml:trace>
  <inkml:trace contextRef="#ctx0" brushRef="#br3" timeOffset="47576.7212">6786 13125 95,'-29'11'40,"5"29"1,-10 7-3,6 21-34,1 9-2,8 5-2,7 4-3,3-16-4,16 3-9,-10-32-10,24 1-8,-13-31-6,11-8-1,-10-24 2</inkml:trace>
  <inkml:trace contextRef="#ctx0" brushRef="#br3" timeOffset="47742.7307">6570 13457 82,'0'0'42,"-22"6"-1,31 7 0,5-14-31,16 3-7,18-8-3,12-11-4,15-2-8,-6-28-11,25 14-12,-14-22-5,3 7 0,-17-13 0</inkml:trace>
  <inkml:trace contextRef="#ctx0" brushRef="#br3" timeOffset="47907.7401">7317 12997 86,'-18'37'40,"-15"2"0,10 27 1,-10-4-33,7 15-5,3 3 0,4-3-3,7-3-2,4-12-3,12-2-12,-13-34-9,21 4-12,-12-30-2,0 0-1,4-20 2</inkml:trace>
  <inkml:trace contextRef="#ctx0" brushRef="#br3" timeOffset="48058.7488">7042 13465 87,'-12'-15'41,"0"-5"2,12 20-2,11-20-29,7 10-10,15 4-4,3-9-8,19 18-11,-4-19-8,27 14-10,-2-12-3,23 6 1,2-8 0</inkml:trace>
  <inkml:trace contextRef="#ctx0" brushRef="#br3" timeOffset="48530.7758">7543 13490 60,'-24'11'41,"13"13"-2,0-4 2,16 11-25,6-10-11,19-2 0,12-11-1,11-8-1,11-13-1,9-8 0,1-10 0,-4-5-1,-11-3-1,-13-4 0,-17 7 0,-20 4 0,-17 9-1,-20 6 0,-15 14 1,-8 8 0,-10 15 0,0 8 1,-1 9-1,14 6 1,9 4 0,20-1 0,15-3-1,25-7 0,20-11-1,15-14-3,22-6-5,2-28-10,26 12-5,-17-32-7,15 11-6,-21-20-3,1 12 1</inkml:trace>
  <inkml:trace contextRef="#ctx0" brushRef="#br3" timeOffset="54527.1187">8354 13326 43,'0'12'36,"1"9"1,-10 3 0,9 17-15,-7-7-20,-1 9 0,0-1 0,1 3 1,0-5 0,3-6 0,3-8 0,4-11 0,-3-15 0,12-5 0,1-16 0,3-3 0,2-9-1,0-3 0,1-3 0,-1 2-1,0 2-1,0 5 1,-2 3-1,4 1 0,2 4-1,2-2-3,10 9-4,-10-14-19,19 18-14,-6-6 1,6 11-1,-5-1 1</inkml:trace>
  <inkml:trace contextRef="#ctx0" brushRef="#br3" timeOffset="54948.1428">8866 13371 71,'0'0'40,"-1"-19"-1,1 19 0,0 0-32,0 0-3,-14 26 0,9 1-1,0 4-1,-3 10-1,-2 0 0,3 3 1,0-7-1,4-3 0,1-11 0,2-11 0,0-12 0,10-8 0,-1-16 0,6-9 0,4-7 0,4-8 0,5-2 0,1 3-1,-1 3 1,1 7-1,-2 12 0,-2 12 1,-2 12-1,-7 14 0,-6 13 0,-4 11-1,-5 10-2,-2 1-1,7 8-5,-8-19-14,26 12-13,-5-25-4,18-9-2,3-24 1</inkml:trace>
  <inkml:trace contextRef="#ctx0" brushRef="#br3" timeOffset="55406.169">9726 13190 73,'-13'11'41,"13"-11"0,-12 6 0,-2-3-33,14-3-3,-13 17-1,3-4-1,0 1-2,1-2 0,-1 4 0,6-7-1,4-9 2,0 0-1,18-8 0,0-8 1,0-5-2,3-3 2,-1-1-1,-2 0 0,-3 3 0,-7 5 0,-8 17 0,-5-11 0,-7 14-1,-4 8 1,-2 2-1,-1 3-1,0 5 1,8-2-1,2 3 0,3-4-4,8 4-2,-2-22-12,20 33-8,-20-33-9,25 32-5,-11-20-2,8 10 2</inkml:trace>
  <inkml:trace contextRef="#ctx0" brushRef="#br3" timeOffset="55842.194">9773 13622 62,'0'0'41,"-23"-9"-1,23 9 1,-14-17-24,14 17-10,-8-14-1,8 14-2,0 0-1,0 0-1,-13 12-1,11 1 0,1 2-1,2 2 0,1 1 0,5-2 1,2-2-1,3-6 0,4-7 0,0-5 1,0-4-1,0-7 1,-5 0-1,-3-5 1,-6 1-1,-4 2 1,-7 3-1,-5 5 1,-4 5-1,-3 9 1,-1 5-1,-2 8 1,4 4-1,4 0 0,6-1 1,9-4-1,10-2-3,5-21-2,18 5-9,-10-27-5,23 13-8,-24-29-7,18 11-7,-17-16-2,0 3 1</inkml:trace>
  <inkml:trace contextRef="#ctx0" brushRef="#br3" timeOffset="190564.8997">17251 5848 74,'-39'5'33,"1"-1"-2,-3-10-6,-1 12-23,0-3-2,2 3 0,0 4-1,-3 2 1,-4 8 0,-3 4 1,-6 6 0,-3 7 3,-4 2-2,-3 9 1,-7 0-1,1 5 1,-5 1 0,2 6 0,-4-1-1,4 3 0,-1 2-1,0 4 2,0 3-3,5 4 3,0 0-3,2 3 1,4 5-2,4-2 0,9 1 1,3 2-2,6-2 2,6 3-1,8-1 0,5 2 0,10-4 1,6-2 1,4 6-1,9-5-1,5 3 2,5-4-2,8 3 1,8 1 0,3 2 0,6 1 0,4-1 1,4-2-1,9 0 1,7-5-1,2 0 1,6-5-1,2-3 1,7 1 0,4-4-1,3-2 0,2-2 1,5-3-1,1-1 1,4 0-1,4-4 0,4-5 1,4-3 0,6-6 0,1-5 0,3-4 0,2-9 0,7-9 1,3-9-2,5-9 1,4-11 0,-3-7 0,1-14-1,5-9 1,-2-11-1,1-11 0,0-10 1,-10-7-1,-2-9 0,-4-9-1,-6-1-1,-10-7 1,-11 1 0,-12-3 0,-13-1-1,-11 3 1,-14-5 0,-11 3 1,-17-3 1,-10-2 0,-10 0 0,-8 0 0,-12-1 0,-9-2 0,-9 3 0,-8-2 0,-8 1 0,-7-1 0,-9 5 0,-3 1-1,-8 3 1,-7 1-1,-2 6 0,-11 0-1,-2 6 2,-10 3-3,-1 4 3,-3 5 0,-5 7-2,-6 2 2,-5 6-2,3 8 0,-6 13-1,-3 15 1,-12 17-1,-4 13 2,-7 18 2,-2 17-4,1 19 2,-3 6-4,16 16-9,7-19-22,33-2 0,19-20-3,34-15 0</inkml:trace>
  <inkml:trace contextRef="#ctx0" brushRef="#br3" timeOffset="191317.9427">18177 5654 63,'6'-23'33,"-1"7"0,-11-3 1,6 19-27,-19-21 2,6 26-5,-13 1 3,3 8 2,-8 1-5,3 8 2,-2 1-4,7-2 2,5 2-1,8-5-1,11-7 1,13-3-4,9-6 1,11-8 0,6-4 0,4-3 1,2-10-3,-3-3 0,-9 1 0,-6-5 1,-13 5 2,-12 1-3,-12 4 2,-10 9-2,-13 8 3,-7 10 0,-3 9 0,-2 7 2,2 2-3,9 5 3,6-2 0,19-2 0,10-5-2,18-11 1,11-8-1,9-8-1,2-5 1,4-6 1,-4-10-4,-8 1 1,-10-1 2,-6-2-2,-16 5 2,-9 6-3,-14 5 2,-5 14-3,-11 16 3,-5 8 0,-1 13-1,-5 1-11,21 20-21,-15-5-4,21 11-1,-2-8-1</inkml:trace>
  <inkml:trace contextRef="#ctx0" brushRef="#br3" timeOffset="192134.9895">17870 9583 81,'-1'-16'36,"-9"-3"1,10 19-1,-28-28-29,13 26-2,-6-3-1,3 12 0,-7 0 0,2 9-1,-2 2-1,3 4 0,-2 2 0,6 2 0,3-1 0,1 0-1,12-4 0,4-4 0,7-7-1,7-5 0,6-11 0,4-6 1,1-6-1,-1-8 1,0-5-1,-5 1 1,-10-4-1,-3 8 0,-9 3 0,-8 8 0,-12 9 0,0 9 1,-10 12-1,0 6 1,-2 6-1,4 1 2,4 4-2,8-4 2,10-2-2,12-8 1,9-7-1,9-9 1,11-6-1,5-6 0,1-1 1,-6-6-1,-1 1 1,-7 4 0,-14-1 0,-12 13 0,-5-11-1,-14 14 1,-9 4-1,-2 3 0,-4 3 0,1-1-3,7 7-8,-2-17-14,22 7-15,6-9 1,11-12-3,5-10 0</inkml:trace>
  <inkml:trace contextRef="#ctx0" brushRef="#br3" timeOffset="195298.1704">16919 4278 55,'-54'12'34,"-7"2"-3,-1-1 0,-5 4-31,-3 2 1,0 8 1,-6-1 0,2 9 1,-4 3 0,-1 8 1,-6 0-2,5 9 2,-5 2-2,-5 8 1,1 5-1,-2 6 0,-2 6 0,-1 3-2,1 5 2,1 1-1,1 5 1,2 2-1,1-1 0,8 2 0,-2 1 0,6-1 0,-1 4 0,3 1 0,0 1-1,2 2 1,-4 7-2,0 0 3,2-1-3,8 3 2,0 1-3,4 3 1,5-4 0,6 5-1,6-3 1,3 0-1,5 0 1,2 2-1,3-3 2,5 2 0,6 2 0,7-3-1,5-1 2,8 3-1,8-2 1,4-3-2,10 2 1,6-1 0,4-3 1,6 1-1,5-1 0,3-2 1,5-1-1,8-1 2,9-1-1,3-4 0,6-2 0,7-4-1,7-4-1,3 0 2,6-7-2,2 0 1,6-4-1,5-4 2,3-2-2,7-7 3,7-4-3,9-4 2,2-7-1,6-2-2,2-5 2,6-5-2,4-3 2,6-2-2,-3-6 2,2-1-1,3-4 1,4-4 1,3-6 0,-2-3 0,3-6 0,3-6 0,3-5 0,4-8 0,0-7 0,4-4 0,-3-5 1,4-6-2,-5-6 2,-1-4 0,-4-4 0,-8-5 1,-5-6-2,-4-4 2,-4-8-3,-7-5 3,-5-4-2,-7-9-3,-6-7 4,-3-4-2,-9-8 3,-11-4-3,-9-3 2,-6-3-2,-11-8 0,-6-3 1,-12 0-1,-7-3 0,-5 0-2,-7-2 1,-6 1 0,-12-5 0,-1 0 0,-9 5 1,-6-4-1,-3 0 3,-14-5-1,-2-1 1,-5-3 0,-8 2-1,-5-1 1,-4-1 1,-5 1-1,-8-1-1,-4 4 1,-6 5-3,-8 0 2,-3 4-1,-9-1 1,-5 4-3,-8 3 1,-1 2 0,-6 0-1,-5 3 1,-8 1-1,-1 5 1,-4 2-1,-1 4 2,-5 2-2,-3 9 0,-5 2 1,-6 5 1,0 7-1,-5 6 1,-2 4-2,-3 7 1,-9 5 2,2 4-1,-2 6 1,-1 7-1,-6 6 0,1 9 0,-6 7 1,-2 8-1,-5 10 0,-3 5 0,-4 7 0,-1 6 1,5 3-1,8-1 0,3 0-1,13-4-2,18 1-2,5-11-6,26 14-26,-4-7 0,21 14-2,-2-1 0</inkml:trace>
  <inkml:trace contextRef="#ctx0" brushRef="#br3" timeOffset="196161.2197">18334 4184 61,'9'-11'36,"-7"-5"-1,-2 16 0,-2-22-29,2 22-3,-14-16 1,14 16 1,-23-7-1,8 12 0,-5 3-1,1 8 0,-5 7 0,6 8-1,-3 0-1,5 5 0,5-3-1,7 1 0,6-8 1,8-7-1,10-12 0,7-12 1,8-10-1,3-8 1,2-7 0,0-6 0,-3-3 1,-9 1-1,-4 2 0,-10 6 1,-10 6-1,-9 9 0,-10 11-1,-7 8 0,-9 12 0,-4 10 0,-4 6 0,5 5 0,1 1 0,6-2 0,10-2 1,9-6-1,14-14 0,11-10 0,10-13 1,11-8 0,1-8 0,4-9 0,-3-3 0,-7 0 1,-5 3-1,-7 5 0,-10 8-1,-14 11-1,3 10-1,-24 19-1,5 9-1,-3 2-4,14 24-12,-7-12-19,22 11 0,0-11-1,20 2 0</inkml:trace>
  <inkml:trace contextRef="#ctx0" brushRef="#br3" timeOffset="196726.2521">19329 4387 64,'-11'6'39,"-11"-1"-1,7 9 1,-12-5-20,3 7-17,5 3 1,1 4-1,3-2 0,5 2 0,6-5-1,8-2 0,9-4 0,3-6 0,7-4 0,2-7-1,2 1 1,-3-8 0,0-2-1,-6-3 1,-4-3 0,-7-2-1,-5 1 1,-4 1-1,-5 1 1,-7 3 0,-1 6 0,-3 5 0,-2 8-1,-2 9 1,1 7 0,2 5-1,2 3 0,5 0 0,4 1 0,10-4 0,9-8 0,5-3 0,10-12 1,5-7-1,2-4 1,1-6-1,0-6 1,-4-3-1,-7-2 0,-5 2 0,-7-1-1,-7 5-1,-6 11-2,-10 2-5,6 24-15,-20-4-15,13 20 0,-8-2-2,15 21 0</inkml:trace>
  <inkml:trace contextRef="#ctx0" brushRef="#br3" timeOffset="197577.3007">21822 7760 78,'-15'-10'39,"15"10"0,-14-15-1,14 15-13,0 0-23,0 0-1,0 15 0,-5 5 1,-4 6 0,-7 10-2,-2 2 2,-1 4-2,-1-3 1,3-3-1,6-5 1,6-7-1,9-15 0,6-9 1,11-8 0,6-13-1,1-4 1,4-8 1,-5-2-1,-5-4 0,-8 2 0,-6 6 1,-13 5-2,-10 10 2,-9 9-2,-5 12 1,-5 7-1,-3 9 1,1 9-1,6 2 0,6 2 0,12-3-1,8-1 1,10-7-1,13-9 1,15-9-1,7-12 2,6-7 0,5-7 0,-5-3 0,-4-7 0,-6-3 1,-10 0-1,-13 2 0,-17 5 0,-7 6-1,-14 7 0,-12 11 1,-2 9-1,-5 6 0,0 14-1,1 5-1,5 9-2,8 1-5,19 14-10,-8-12-17,22 11-5,0-8-1,11 8 1</inkml:trace>
  <inkml:trace contextRef="#ctx0" brushRef="#br3" timeOffset="198198.3363">21578 8917 92,'-8'-37'38,"6"12"-1,-11 1 2,6 10-31,-5 1-3,12 13 0,-20 1-1,20-1-1,-19 21 0,12-1-1,3-2 0,-1 10-1,5-3 0,4 2 1,-1-1-2,6-3 1,1-5 0,4-2 0,-2-10-1,5-6 1,-4-7 0,4-12-1,0-5 1,-1-6-1,0-2 1,-1-5-1,2 1 1,-9 5 0,0 1 0,-7 14 0,-6 4 1,-4 12-2,-8 11 0,-6 6 0,-5 12 0,-2 2 0,-3 4 0,7-2 0,5-3 0,7-2 0,12-11 0,2-17 0,30 5 0,2-19 0,9-6 0,2-3 0,-3-1 0,-1-4 0,-10 7-3,-15 3-3,-14 18-8,-24-6-13,-6 23-13,-29 2 0,-7 14-3,-29 3 2</inkml:trace>
  <inkml:trace contextRef="#ctx0" brushRef="#br3" timeOffset="198942.3788">17635 11007 72,'16'-12'36,"-6"1"0,4 4 0,-6-6-29,4 7-2,-12 6 0,13-7-2,-13 7 0,-7 21 0,-8 1 0,-1 9 0,-5 4-1,-1 4 0,-3 1 0,4 1 0,6-8-1,5-2 1,8-10-1,7-9 0,10-12-1,10-10 0,3-8 0,3-7 0,2-3 0,-3-2 0,-7 1 1,-4 0-1,-10 7 0,-9 5 0,-9 9 0,-10 8 1,-5 6 0,-1 3-1,-5 9 1,3 4 0,0 4-1,6 0 1,7-2 0,7 0-1,11-9 0,7-4 0,7-9 0,5-5 0,2-7 0,2-5 0,-2-5 0,-3-1 0,-3-2 0,-12 1-1,-4 3 0,-7 1-1,-7 8-2,-10-2-5,5 17-11,-17-11-14,10 12-5,-11-7 0,11 4-1</inkml:trace>
  <inkml:trace contextRef="#ctx0" brushRef="#br3" timeOffset="199550.4136">16558 11002 86,'10'-13'38,"10"7"0,-6-4-1,4 5-33,-1 1-2,-1 6 0,-16-2 0,12 20-1,-15-5 0,-3 6 1,-5 1-1,-1 1 1,-2-4-1,4 1 0,1-7 0,9-13 0,0 0-1,11 2 0,5-15 0,4-7 0,3-4 1,0-2-1,-1-4 1,-6 2-1,-7 2 2,-7 2 0,-8 4 0,-6 6 0,-9 8-1,-2 7 1,-6 6-3,-3 7 2,2 9-2,1 4-1,4 3 2,6 1-2,5-1 1,7-4 0,7-6 1,12-7 1,6-9-1,6-5 0,3-8 0,0-7 0,0-1 0,-4-4 0,-6 0-1,-9-1-2,-5 5-3,-17-9-8,12 16-16,-23-14-10,11 2 2,-11-13-1</inkml:trace>
  <inkml:trace contextRef="#ctx0" brushRef="#br3" timeOffset="200361.46">13918 7615 68,'-28'0'37,"-5"-3"0,8 10 2,-8-6-29,11 12-3,-5-2-1,6 8-1,-1 0-1,5 7-1,-3-2-1,8 2 0,5-3 0,9-1-1,3-7 0,12-4 0,5-8 0,9-6 0,4-9-1,2-3 0,-4-8 1,2-3-1,-8-1 1,-5-4-1,-11 3 0,-6 5 0,-11 0 1,-5 9-1,-7 4 0,-7 8 0,0 5 1,-4 7-1,4 4 1,1 5-1,3 2 0,3-3 1,7 0-1,5-1 0,6-2 0,6-4 0,-6-11 0,24 8 0,-10-9 0,3-5-1,3-4 0,-2-7-2,1-3-4,-8-19-13,18 9-17,-16-14-1,14 1-2,-4-10 0</inkml:trace>
  <inkml:trace contextRef="#ctx0" brushRef="#br3" timeOffset="200992.4961">14334 6725 71,'-4'-13'35,"-5"-3"0,9 16 1,-16-19-21,16 19-9,-28 1-1,12 12 2,-6 0-2,0 10-1,-1 1 0,3 1 0,1-2-1,7 2-1,1-6 0,11-1-1,6-6 0,6-4-1,4-4 0,2-5 0,7-7 0,1-3 1,-3-9-1,2-2 0,-4-4 0,-6 0 1,-9-1 0,-6 2-1,-7 6 1,-11 5-1,-7 8 0,-7 7 1,-2 11 0,-2 7-1,0 7 0,1 5 1,5 5-1,9-3 1,4-1-1,12-2 0,12-10 0,12-8 1,7-11-1,10-8 0,6-12 1,1-1 0,-5-5-1,-1-1 1,-13-2-1,-9 4 1,-11 4-1,-15 9 0,-12 5-1,-9 7 0,-5 10-1,-3-1-2,6 14-7,-6-16-14,23 14-13,2-16-1,15-6 1,26-4-2</inkml:trace>
  <inkml:trace contextRef="#ctx0" brushRef="#br3" timeOffset="204778.7126">16364 2962 67,'-72'20'33,"-3"1"-1,-2 5-1,-5-4-29,2 7-1,-2-2 0,3 1 0,-1 5-1,0-1 2,-1 1-2,1 3 1,1 1 1,-1 3-2,0 4 1,-5 6 0,1 4 0,-4 6-1,-1 8 2,-2 6-2,-4 5 1,2 8 0,-7 1 1,3 5-2,-2 0 1,5 3 0,0 4-1,2 0 0,-1 1 0,5 5-1,-1 4 3,0 4-2,3 3 1,1 7-1,1 2 1,0 3 0,3 2 2,3 5-2,-1 1 0,3-2 0,-1 0 1,2 4 1,3-4-1,5-2 1,1-1-2,5-5 2,8-2-3,8 0 1,9-2-2,3 2 0,5-3 0,4-1-1,5 2 0,1 2-1,6 0 2,-2 1 0,3 4 0,1-4 0,-1 4 1,3 0 0,1-2 1,4 1 0,2 0 0,4-1 0,4-4 1,6 2-1,3-5 0,7 3 1,7-2-2,4-2 1,6-1-1,6-5 1,6 0-3,7-1 2,7-3-1,2-3 0,4-3 0,2-3 0,5-4 0,1 0-1,1-1 1,2-5 0,4-5 0,5 0 0,4-5 0,4-3 1,3-2-1,7-8 3,7-4-2,4-5 2,1-1-2,2-4-1,5-3 1,-2-4-1,7 2 1,3-3-2,-3-1 1,1-3-1,-1 1 1,6-3 2,3-3-1,-2 0 0,4-8 0,0-1 0,3-6 0,6-3 1,1-4-1,2-2 1,-1-6-1,7 0 0,0-3 0,-1-1 1,0-3-1,-1-3-1,2 1 2,1-4-1,-3-1 0,-2-1 0,3-3 0,0-2 1,1-3-1,-2-4 1,-1-3 0,0 0-1,-2-7 1,0-2-1,-4-4 0,2-2 0,-1-2 0,0-2 0,2-4 0,-6-2 1,1-2-2,-3-1 2,-1-2-2,-5-2 2,-5-4-1,-5-3 1,-6-2-2,0-1 1,-8-5 1,-3 1-1,-3-5 2,-4 0 1,-5-3-1,-4-1 0,-5-3 0,-1-5 0,-6-3 0,0-7-1,-6 1 0,-4-7-1,-5-1 2,-7-3-3,-4-3 3,-6-2-2,-7-1 1,-5-2 0,-10-1-1,0-2-1,-5-3 2,-2 2-2,-7-1 1,0 0 0,-4 0-1,-2-3 1,-3-1-1,-4 4 1,-3-2-1,-3-3 1,-2-2-1,-8-4 2,0-2 0,-4 0 0,-3-5 0,-5 0 1,-2-1 0,-3 0-1,-4-4 1,-1 4-2,-6 0 1,-1 2-1,-5 0 1,-5-2-2,-2-1 0,-9 3 1,-2 0-1,-7 1-1,-5-1 2,-8 1-1,-4 1-2,-9 6 3,-2 2-1,-7 2-1,-5 0 1,-1 7 0,-5-1 0,-1 7 0,-4 5 2,-5 4-1,-4-1 0,1 7 1,1 1-1,-3 5 1,-5 4-1,-3 3 1,1 5 0,0 3-2,1 4 1,-4 2 1,-2 3-1,1 3 0,1 0 0,0 3 0,0 2 0,0 1 0,-3 4 1,2 3-1,-2 6-1,2 5 1,-6 8 0,-3 2 0,3 6 0,-1 3 0,1 6-1,3-2 1,1 3 1,2 0-1,12 1 1,1 0-1,8-5 1,2 8 0,5-1 0,-1 8 1,4 6-2,-2 9-1,-2 12 0,-6 8-1,-4 23-4,-10-11-18,19 20-13,-2-22-2,20-9-1,15-23 0</inkml:trace>
  <inkml:trace contextRef="#ctx0" brushRef="#br3" timeOffset="205740.7677">18980 2939 68,'-3'-19'37,"3"6"-1,-6-7 2,6 8-32,-8-2-1,8 14 0,-15-6 0,2 15-1,-15 6-1,-1 7 0,0 4-2,-4 5 1,5-6-1,5 4 0,5-5-1,14-6 1,15-8-1,14-8 1,12-8-1,4-6 0,7-3 1,-1-5-1,-3 2 1,-7-5 0,-8 3 0,-9 0-1,-13 1 1,-9 6 0,-11 3 0,-6 3-1,-7 6 1,-3 8-1,-5 4 1,1 6-1,-7 7 0,9 4 1,3 2-1,7 0 0,12-4 0,10-3 1,11-9-1,11-9 0,8-6 0,5-10 1,2-7-1,2-5 1,-4 1-1,-11-2 1,-2 1 0,-9 7-1,-10 2 1,-4 14-1,-21 4 0,-5 11 0,-5 8 0,-2 5-1,-1 5-1,4 1-2,15 10-8,-4-21-17,32 10-11,2-18 0,26 3-2,6-13 0</inkml:trace>
  <inkml:trace contextRef="#ctx0" brushRef="#br3" timeOffset="206677.8213">22986 6319 75,'-16'-7'32,"5"5"-2,1 2 3,-3 0-30,13 0 2,-25 14 0,18 9 1,-10-6 1,7 10 0,-3-1-1,8 3 0,-1-4-2,3 3-1,2-6-1,5-5 0,3-3-1,7-6 0,3-5 0,3-6 0,3-5-1,1-6 1,-1-3 0,2 1-1,-7-7 2,-6 3-2,-8 2 1,-4 4-1,-11 5 1,-9 9 0,-9 8 1,-4 6-1,-6 10 0,1 4 1,1 4-1,7 1 1,4-2-1,16 1-1,5-7 1,17-9 0,10-7-1,10-8 0,9-9 1,1-4-1,2-9 1,-3-6 0,-5 2 0,-9-5-1,-7 4 2,-12 4-2,-12 3 0,-7 9 0,-13 7 0,-4 8 0,-10 7 0,1 7 0,0 3 0,3 3 0,7 3 0,6-2 0,12-2 0,8-5 0,11-4-3,4-14-11,25 14-18,-13-18-8,12 5-1,-8-9-1,6 11 1</inkml:trace>
  <inkml:trace contextRef="#ctx0" brushRef="#br3" timeOffset="207529.87">21351 11227 86,'0'0'37,"0"0"-1,-8 12 1,1 6-36,6 7 1,-2 8-1,3 2 1,-6 5 0,2-3 0,4-6 0,0-1 0,2-11 0,6-7 0,-8-12-1,24-5 0,-5-12 1,-6-5-2,7-8 1,-1-2 0,-7-3 0,-1 1-1,-3 4 1,-11 5 0,-2 8-1,-9 12 0,-5 7 1,-3 9-1,-4 10 1,-3 7-1,-6 5 1,6 2-1,5 1 1,5-1-1,5-5 0,10-3 1,12-9-1,10-10 0,10-8 0,12-10 1,2-9-1,5-6 0,0-7 1,-5 0 0,-8-1 1,-10 2-1,-10 4 0,-14 7-1,-14 12 1,-15 8-1,-5 8-1,-9 8 0,-8 9-2,-3-1-5,9 16-17,-19-9-14,12 6 2,-9-10-4,2 6 1</inkml:trace>
  <inkml:trace contextRef="#ctx0" brushRef="#br3" timeOffset="208120.9038">18442 12176 78,'0'0'37,"0"0"-1,0 0 1,15-14-33,-15 14-1,12-15-2,-12 15 1,0 0 0,0 0 0,0 0 0,-9 14 0,-4 8 0,-3 1 0,-1 5 0,-2-2-1,5-2 1,7-2-1,4-7 0,3-15 0,20-2-1,-2-15 1,10-6-1,0-7 1,1 1-1,-2-2 1,-7 3 0,-6 6 0,-14 11 0,-13 11 0,-6 8 0,-15 11-1,-1 6 0,-3 1-1,-3 1-2,11 6-13,-9-19-18,18 7-5,-10-17 0,4 3-3</inkml:trace>
  <inkml:trace contextRef="#ctx0" brushRef="#br3" timeOffset="208916.9493">3349 14633 60,'11'-18'40,"11"6"-1,-1-5 0,15 10-32,2 0-3,9 3 0,-3 4-2,2 5-1,-3 1 0,-5 8-1,-9 5 0,-11 5 0,-8 3-1,-11 10 0,-13 4 0,-9 6 0,-10 7 1,-9 5 0,-3 4 0,-1 2 0,2-3 1,8-4 1,8-9-1,12-7 0,16-17 0,17-11 0,23-18-1,13-15-1,20-4-1,13-7 0,11 1-3,1-10-8,18 23-9,-18-18-4,20 30-8,-20-9-6,13 15 0</inkml:trace>
  <inkml:trace contextRef="#ctx0" brushRef="#br3" timeOffset="209555.9859">4998 14836 46,'7'-25'40,"-9"-10"-1,-2 10-1,-6-1-33,-4 6 0,-6 4-1,-1 11 1,-4 10-4,1 12 1,-1 13-2,3 14 0,-2 12 0,3 15-1,0 8 0,6 4-1,4 4-1,0-10-4,19 8-22,-8-27-9,18-6-2,-8-27 0</inkml:trace>
  <inkml:trace contextRef="#ctx0" brushRef="#br3" timeOffset="210112.0177">4640 15181 52,'-28'2'40,"17"13"-2,11-15 0,0 0-31,33-6-5,6-8-2,9-5-2,6-7-1,9 4-2,-1-13-1,4 14-2,-11-7-2,4 15 0,-19-7 0,3 17 1,-20-3 3,0 8 3,-13 7 3,-10-9 4,5 26 3,-15-16 1,4 15 2,-9-12-1,9 15 1,-7-6-3,7 2-1,-2 2-1,8 0-2,-1-2-1,5 3 0,1-3-1,6-4 0,2-4-1,7-8 1,3-9-1,4-7 0,2-11 0,4-6 0,0-7 0,1-1 1,-6-1-1,-3 3 1,-5 4 0,-6 7 1,-14 20-1,0 0 0,-3 14 0,-10 15-1,-7 13 1,2 5-1,0 7 0,4 3 0,2-3-1,8-6-3,13-10-1,6-23-8,25-5-20,-9-30-5,23-5-1,-5-27 0</inkml:trace>
  <inkml:trace contextRef="#ctx0" brushRef="#br3" timeOffset="210322.0297">5802 14808 59,'-13'-5'40,"-7"5"-1,7 20 1,-9 4-37,9 14-1,-1 7 0,3 14-1,-2 7 0,4 7 0,-1-3-2,2-3 1,7-3-4,1-24-5,19-1-27,-6-33-2,20-9-1,-4-32-1</inkml:trace>
  <inkml:trace contextRef="#ctx0" brushRef="#br3" timeOffset="210510.0404">6094 14692 73,'-34'18'43,"14"22"-2,-15 9-1,8 20-38,-4 1-2,7 6-1,2-1-1,4-8-4,15 1-4,-2-25-28,25-4 0,-1-24-3,17-7 0</inkml:trace>
  <inkml:trace contextRef="#ctx0" brushRef="#br3" timeOffset="210802.0572">6165 14428 63,'14'16'42,"-4"6"-1,18 13 1,-7 4-33,10-1-6,1 5-1,4 2 0,-4 5-1,-5 8-2,-7 6 0,-8 8-1,-9 11-1,-12 4 0,-9 5 0,-9-8-4,2 11-17,-16-26-15,12-3-1,-14-26-1,14-12 0</inkml:trace>
  <inkml:trace contextRef="#ctx0" brushRef="#br3" timeOffset="211153.0772">4817 14188 46,'-39'64'37,"7"28"3,-9 13-4,13 25-29,-5 10 0,13 12-3,5-2-1,13-4-3,14-14-1,13-15-4,21-4-14,5-39-19,27-7-2,5-28-1</inkml:trace>
  <inkml:trace contextRef="#ctx0" brushRef="#br3" timeOffset="211457.0946">6935 15202 65,'-21'2'42,"14"13"-2,-11 1 0,8 16-38,-6 9-4,2 4-2,7 15-5,-10-13-29,23 10-1,0-18-2,19-2 1</inkml:trace>
  <inkml:trace contextRef="#ctx0" brushRef="#br3" timeOffset="212005.126">8007 14452 71,'-53'-18'41,"8"9"-1,-9-9 0,7 15-38,5 2 0,8 9 0,5 7-1,9 10 1,10 4-2,10 2 1,13 3-1,5-4 1,14-2-1,8 0 0,10-4 1,2-1-1,6 2 0,-6-3-1,1 4 2,-9 3-2,-11 5 1,-10 5-1,-18 6 1,-12 3 0,-19 4-1,-9 1 1,-4-5-1,-4-4 1,1-13-1,4-16 1,10-18 0,10-21-1,18-23 2,10-19-2,12-15 3,8-13-1,8-5 0,0 4 0,-1 7-1,-5 15 0,0 20-5,-21 6-17,8 33-17,-19 14 0,14 1-3,-14-1 1</inkml:trace>
  <inkml:trace contextRef="#ctx0" brushRef="#br3" timeOffset="212336.1449">9026 14249 64,'-17'-2'41,"-12"9"-2,-1 28 1,-17 19-33,3 25-4,-6 15-3,4 15 0,4 7-1,8 1-1,10-1-3,9-23-6,32-2-26,6-29-3,23-11 0,7-24 1</inkml:trace>
  <inkml:trace contextRef="#ctx0" brushRef="#br3" timeOffset="212568.1582">9312 14839 63,'-22'-33'42,"-13"0"-2,4 13 1,-6 7-36,3 10-1,1 14-1,2 17 0,-3 19-2,6 13 0,1 12-1,4 4-1,2 8-1,6-4-3,14 9-17,-3-27-17,14-1-2,-1-25-1,12-10 2</inkml:trace>
  <inkml:trace contextRef="#ctx0" brushRef="#br3" timeOffset="212756.1689">8938 15124 74,'2'-22'42,"17"17"-1,-2-9 0,1 0-41,19 5-3,1-12-6,16 11-30,-9-4 0,4 8-2,-8-7 0</inkml:trace>
  <inkml:trace contextRef="#ctx0" brushRef="#br3" timeOffset="213107.189">9472 14959 69,'-19'10'42,"14"12"-2,-13-6 1,9 14-36,-3 1-1,5 6-2,1-3 0,6 1 0,2-7-1,7-8 0,6-9 0,5-11-1,6-14 1,1-4 0,3-9-1,0-4 1,-3 2 0,-6-4 0,-3 7 0,-4 6 0,-8 9-1,-6 11 1,0 0-1,-6 25 1,2 0-2,-6 5 1,6 3-3,-1-1 0,9-3-4,-4-29-8,27 24-19,-6-41-6,16-2-2,6-28 1</inkml:trace>
  <inkml:trace contextRef="#ctx0" brushRef="#br3" timeOffset="213319.2011">10210 14463 85,'-21'32'42,"5"19"1,-12 2-2,3 14-39,0 4-1,2 4 0,4-2-2,6-4 0,6-8-3,1-15-2,15 0-11,-9-27-24,19-11 0,-3-20 1,13-8-1</inkml:trace>
  <inkml:trace contextRef="#ctx0" brushRef="#br3" timeOffset="213484.2106">10351 14561 69,'9'-11'43,"-9"11"-3,-6 37 2,-10 14-26,0 15-13,-2 6-4,-1 3-1,6 11-12,-9-21-26,18 2 0,-2-22-2,11-4 1</inkml:trace>
  <inkml:trace contextRef="#ctx0" brushRef="#br3" timeOffset="213868.2325">10632 14052 56,'0'0'43,"24"5"-2,1 5 2,14 19-24,-2 7-15,7 17 1,-6 16-2,-1 11-1,-10 10 0,-8 8-2,-12 8 0,-9 1 0,-12 1-1,-13-6 0,-2-9-1,-6-13-1,6-9-4,-11-27-13,25-7-20,-3-25-1,18-12-1,1-27 0</inkml:trace>
  <inkml:trace contextRef="#ctx0" brushRef="#br3" timeOffset="214058.2434">11520 14820 85,'-10'52'41,"-21"-2"-1,3 18-12,-7-7-31,-3-18-24,12 11-11,1-14-2,14-5-2</inkml:trace>
  <inkml:trace contextRef="#ctx0" brushRef="#br3" timeOffset="214574.2729">12202 14142 73,'14'-14'42,"-10"-3"-1,6 11 1,-10 6-37,0 0-3,0 0 1,-7 30 0,-3 4-2,-2 8 2,1 7-2,1 4 1,2 1 0,6-1 1,11-6-1,9-9 0,12-8-1,10-10 0,12-11 0,10-10 0,10-9-1,9-10 0,8-9-1,1-5 0,4-9-2,-7-4-1,0 4-6,-19-17-10,9 22-16,-37-10-5,-3 11-2,-24-5 3</inkml:trace>
  <inkml:trace contextRef="#ctx0" brushRef="#br3" timeOffset="214776.2845">12709 14131 88,'-54'76'44,"18"18"-1,-7 0 0,23 10-39,-5-1-3,13 0-1,5-9-2,3-12-3,11-7-9,-6-30-14,22-2-15,-4-26 1,15-5-2,-4-25 2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00:05:08.16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1528 1128 90,'0'0'36,"14"-52"2,-14 52-2,0 0-31,0 0-1,0 0 0,-3-25-2,-5 54-2,-6 19 2,-3 12-3,-3 9 0,-4 13 1,3 3-1,0-2 0,9-10 0,-3-16 1,7-8 0,1-17 1,4-13-1,3-19 1,8-26 1,1-12-1,6-14 2,-1-11-2,5-13 3,-19 76-3,18-82 1,-8 37 0,3-6-3,0 6 2,3-2-1,-2 2 1,5 0-1,-19 45 0,43-73 0,-43 73 0,46-54 2,-46 54-1,53-25 1,-28 32-2,34 23 1,-7 25-1,-5 23 1,-7 17-3,-8 8 0,-12-4-4,-7-16-11,-1-12-21,-17-18-1,7-8 0,-13-19-2</inkml:trace>
  <inkml:trace contextRef="#ctx0" brushRef="#br0" timeOffset="210.012">1518 1308 107,'-3'14'40,"4"-2"0,22 5-2,12-12-37,15-7 0,13-12-2,13-11-3,-76 25-5,85-37-12,-31 9-19,-1-2 1,4-2-1,3-3 0</inkml:trace>
  <inkml:trace contextRef="#ctx0" brushRef="#br0" timeOffset="395.0226">2466 845 92,'0'0'39,"0"0"3,0 0-4,35 14-34,-49 40-3,-4 24 3,-7 13-3,6 9-1,8 1-4,3-4-2,16-6-30,-12-25-2,9-13 0,-7-19-2</inkml:trace>
  <inkml:trace contextRef="#ctx0" brushRef="#br0" timeOffset="1375.0787">2266 1184 98,'-20'-14'39,"5"11"0,15 3 0,2 22-35,26-15-2,18 0 1,9-5-1,12-2 0,9-7-1,-76 7 0,85-9-1,-36 1 0,-3 2 1,-46 6-1,84-15 1,-84 15-1,75-11 0,-23 4 1,-21 5-1,-16 9 0,-24 11 0,-10 8 0,-25 12 0,-8 7 1,0 5-1,16 2 1,7 2-1,13-1-1,15-8 2,16-7-2,15-16 1,16-12-1,12-12 2,7-13-1,6-12 1,-3-12 0,-1-3 0,-15-8 0,-5-1 0,-17 1-1,-30 50 0,13-51 0,-13 51 1,-9-48-1,9 48 1,0 0-1,-56-59 1,28 45-1,-8 8 0,13 9 0,2 4-1,20 8 2,14-4-2,25-3 2,7-7-2,9-5 2,4-1 0,-2 0 0,-3 2-1,-6 6 1,-9 9 0,-10 6-1,-10 9 0,-9 7 1,-11 7-2,-7 1 1,-7 2 0,-1-1 0,1-6-1,-1-3 0,7-13 1,5-10-1,5-11 2,17-12-2,2-10 1,5-13 0,-1-5 1,3-9-1,-26 49 2,27-48-2,-27 48 2,20-48-1,-6 8 1,-4 8-2,-4 13 1,-6 19-1,0 0 0,4 23 0,-4 2-2,5 4 2,1 0-2,8-5 2,6-10 0,3-6-1,6-11 2,7-6-1,-1-6 1,3-4 0,-1-8 0,-1-2 0,-36 29 0,0 0 1,0 0-2,61-55 0,-45 36 0,-1 13 0,-15 6 0,10 27 0,-15 8-2,-5 7-2,0 14-4,0 1-3,13 9-14,-13-13-9,23 5-8,-2-18 2,19-5-2</inkml:trace>
  <inkml:trace contextRef="#ctx0" brushRef="#br0" timeOffset="1683.0963">4754 1134 99,'0'0'40,"-26"-49"2,26 49-3,0 0-34,0 0-1,-15-46 0,15 46 0,0 0-3,0 0-1,16 31 0,-2-3-2,0 19-1,-7 12-5,-8 0-14,6 9-18,-6-9 0,16-20 0,3-18 1</inkml:trace>
  <inkml:trace contextRef="#ctx0" brushRef="#br0" timeOffset="2005.1147">5182 1151 114,'20'-56'41,"-20"56"1,0 0-1,6-50-38,-6 50 0,-18-15-1,0 24 0,-9 18-3,15 11 1,10-3-1,17 3 1,11-9-1,17-5 1,1-7 0,3-2 0,-5 0 0,-5 2 0,-9 7 0,-17 5 0,-11 2-1,-11 6 1,-11 1 0,-6 1-3,-3-3 0,0-13-5,19-6-17,-10-20-15,22 3 1,9-41-2,13 0 0</inkml:trace>
  <inkml:trace contextRef="#ctx0" brushRef="#br0" timeOffset="2202.126">5382 993 124,'0'0'46,"0"0"0,-22-49-7,22 49-39,0 0 0,0 0 0,0 0 0,63-32-11,-63 32-18,71 1-12,-71-1-3,95-7 2,-35 0-2</inkml:trace>
  <inkml:trace contextRef="#ctx0" brushRef="#br0" timeOffset="2366.1354">6050 1300 117,'-52'95'41,"-4"-7"-1,19-22-5,7-2-57,7-27-16,18-3-3,0-11 0,11-6-1</inkml:trace>
  <inkml:trace contextRef="#ctx0" brushRef="#br0" timeOffset="3207.1835">7080 818 96,'0'0'38,"-42"-48"0,42 48-1,0 0-33,0 0-2,0 0 2,0 0 0,-20 61-1,12 11-1,4 16 1,-4 4-1,5 16 0,-6 3 0,4-2-2,-4-11 0,3-31 0,-1-21 1,6-16-1,1-19 0,0-11 1,9-35-1,0-6 2,-4-15-1,-5 56 1,5-80-1,0 32 0,-1-7 0,2-5-1,-1-1 0,6-1 0,1-2 1,1 1-1,2-3-1,8 8 1,1-2 1,2 10-1,0-2 0,-26 52 0,66-77 0,-66 77-1,61-44 1,-61 44 0,49 0 0,-49 0 1,0 0 0,25 60 0,-25-60 0,-28 65 0,28-65-2,-57 75 0,57-75-3,-72 68-11,72-68-10,-67 49-16,67-49-1,-51 31-1,51-31 1</inkml:trace>
  <inkml:trace contextRef="#ctx0" brushRef="#br0" timeOffset="3702.2118">7652 682 107,'77'-50'40,"-77"50"2,51-42-1,-51 42-37,0 0-1,0 0 1,0 0-2,0 0 1,0 0-1,0 0-1,0 0 0,0 0 0,9 72-1,-34 20 1,-12 13-1,5 15 1,-6-1-1,9-3 2,0-21-4,10-20 2,17-41-1,5-13 1,8-19 1,7-15 1,6-15-2,2-12 0,-26 40 0,35-50 0,-35 50 0,31-61 0,-31 61 0,38-60 0,-38 60 0,29-54 0,-29 54 0,0 0 0,29-51 0,-8 57 0,-17 13 0,6 22 0,-10 14 0,2 7 0,3 2-6,2-7-1,15-14-5,-7-21-8,27-6-6,-14-23-8,19-5-5,-4-14-1,9-7 3</inkml:trace>
  <inkml:trace contextRef="#ctx0" brushRef="#br0" timeOffset="4026.2303">8303 1094 119,'0'0'40,"0"0"2,5-50-1,-28 50-39,4 23 2,-5 20-2,1 23-1,-3 3-1,13 3 1,8-11-1,18-14 0,11-14 0,9-14 0,4-13 0,5-14 1,2-15-1,-2-11 2,-6-11-2,-36 45 0,24-58 0,-24 58 0,18-65-2,-18 65 0,-3-70-1,3 70-1,-12-61-3,12 61-7,-16-58-8,16 58-8,0 0-10,-11-64 0,11 64 0,0 0 1</inkml:trace>
  <inkml:trace contextRef="#ctx0" brushRef="#br0" timeOffset="4370.25">8769 948 111,'57'7'41,"-57"-7"2,0 0-2,0 0-36,0 0-2,0 0 0,0 0 0,-10 46-2,10-46 0,-19 25-1,-9 5 0,1-7 0,19 3 0,14-6-1,20 5 1,12-10-1,7 3 1,-7-9-1,-4 3 1,-12 6 0,-10 7 0,-7 0 0,-10 7 0,-9-1 0,-4 3-1,-2-3 0,-3-6-3,6 0-2,-3-17-8,20-8-8,0 0-7,12-20-11,0-5-1,18-7 0,-1-9 2</inkml:trace>
  <inkml:trace contextRef="#ctx0" brushRef="#br0" timeOffset="5003.2862">9168 1053 114,'0'0'42,"29"-23"0,-25 34-3,-4 19-36,-23 22-1,-2 15 0,-7 5-1,17-3 0,-2-5-1,10-12 0,5-13 0,0-6 0,2-13 0,0-20 0,0 0 0,14-5 1,-5-18-1,2-13 1,-2-6 0,-9 42-1,14-60 2,-14 60-2,25-76 1,-25 76-3,27-83 3,-27 83-2,38-79 1,-38 79-1,33-76 0,-33 76 1,44-62 0,-44 62 2,39-48-1,-39 48 0,0 0-1,63-30 1,-41 38 1,-2 20-2,-16 19-2,-10 13 1,-15 6 0,-8 4 0,-17-2 0,0-3 0,-2-20-1,4-7 2,7-7-1,0-8 1,12-8-1,1-5 0,10-6 1,14-4-1,-9 3 2,9-3-1,1 23 1,3 3-1,-5 7 2,-3 16-2,-3 5 1,-4 13 0,-7 4-1,1-1-2,-5 1-1,2-14-5,7 1-6,-6-27-6,21 6-4,-2-37-7,0 0-10,27-43-1,6 1 2</inkml:trace>
  <inkml:trace contextRef="#ctx0" brushRef="#br0" timeOffset="5655.3235">9803 641 101,'16'-46'41,"-16"46"1,0 0-2,25-51-36,-25 51-1,0 0 0,0 0 0,0 0-1,4 52 1,-4-52-1,-24 66 0,-8 32-1,7 14 0,1-2-1,9 1 2,2-14-2,9-22 0,5-28 1,8-35 0,1-17 0,3-11 1,-13 16-2,0 0 0,29-48 0,-29 48 0,29-47 0,-29 47 0,31-49 0,-31 49 0,34-46 0,-34 46 0,0 0 0,52-50 0,-45 40 0,21 13 0,0 15 0,-5 17 0,-7 11 0,4 7-2,-4-4-4,4-14-2,11-16-8,-8-21-5,25-7-5,-48 9-7,0 0-6,69-50-2,-69 50 5</inkml:trace>
  <inkml:trace contextRef="#ctx0" brushRef="#br0" timeOffset="6287.3597">10418 1032 109,'0'0'41,"20"-60"2,-20 60 0,0 0-38,0 0 0,-30-2-1,3 32-1,-7 16-1,7 18-2,-2 0 0,16 6 0,7-9 0,21-10 0,17-32 0,1-16 0,11-15 0,2-15 0,-46 27 0,46-39 0,-46 39 0,39-59 0,-39 59 0,30-67-2,-30 67 2,12-69-1,-12 69 1,6-59 0,-6 59-1,-10-53 1,10 53 1,0 0 2,-13-47-3,13 47 0,0 0 0,0 0 0,0 0 0,0 0 0,55-11 0,-55 11 0,0 0 0,64 34 0,-64-34 0,52 30 0,-36-7 0,34 11 0,-19 2 0,-13 2 0,-23 0 0,-6 6 0,-5-9 0,5-3 0,4-10 0,1-11 0,6-11 0,0 0 0,15-30 0,-15 30 0,0 0 0,25-48 0,-25 48 0,0 0 0,28-72 0,-28 72 0,25-49 0,-25 49 0,24-49 0,-24 49-5,0 0-9,46-58-3,-46 58-4,0 0-4,71-40-5,-71 40-4,59-11-5,-59 11 5,77 7 3</inkml:trace>
  <inkml:trace contextRef="#ctx0" brushRef="#br0" timeOffset="7121.4074">11415 987 74,'0'0'43,"-51"-43"0,51 43-1,0 0-16,0 0-20,-42 22 0,16 9-3,-5 18 1,-4 7-3,3 1 0,0-2-1,20 2 1,12-17-1,27-12 1,10-13-1,10-13 1,3-10 0,4-12 1,-54 20-2,57-35 0,-57 35 0,44-51 0,-44 51 0,38-55 0,-38 55 0,14-62 0,-14 62-2,6-53 0,-6 53 1,-10-47 0,10 47 0,0 0 1,0 0 0,-22-52 1,22 52-1,0 0 1,0 0-1,0 0 0,0 0 0,0 0 1,66 9-1,-66-9 1,0 0 2,65 19-3,-65-19 0,47 13 0,-47-13 0,0 0 0,41 31 0,-26-4 0,-20 5 0,-1 9 0,-11 3 0,9 7 0,1-5 0,14-7 0,9-16 0,7-16 0,13-13 0,7-15 0,-43 21 0,52-36 0,-52 36 0,57-57 0,-57 57 0,61-59 0,-61 59 0,52-59 0,-52 59 0,0 0 0,52-53 0,-52 53 0,0 0 0,5 18 0,-10 16 0,-4 14-5,2 9-9,-1-4-2,23-4-5,6-41-1,34-6-4,-11-24-2,29-4-2,-73 26-3,74-41 2,-74 41 4</inkml:trace>
  <inkml:trace contextRef="#ctx0" brushRef="#br0" timeOffset="7444.4258">12610 1014 119,'14'-49'41,"-14"49"4,0 0-2,0 0-39,0 0-1,0 0-3,-52-36 0,52 36 0,0 0 0,-50 34 0,50-34 0,0 0 0,0 0 0,-15 59 0,15-59 0,0 0 0,3 47 0,24-14 0,12 0 0,-10-2 0,-2 2 0,-25 2 0,-4 5 0,-15-1 0,-6-5 0,9-4-6,-3-14-7,20-6-4,-3-10-4,24-13-4,-11-12-7,30 2-5,-6-8-3,15 1 4</inkml:trace>
  <inkml:trace contextRef="#ctx0" brushRef="#br0" timeOffset="7602.4349">12996 1331 122,'-27'40'42,"2"7"1,-9-6-3,-3-2-41,17-1-6,-1-16-8,21 7-7,-15-17-8,22 8-12,-7-20 0,15 13-1,-2-18 2</inkml:trace>
  <inkml:trace contextRef="#ctx0" brushRef="#br0" timeOffset="8509.4868">13829 635 81,'0'0'42,"0"0"-1,19-57 1,-19 57-22,0 0-16,0 0 1,0 0-2,0 0-1,0 0 0,42 62 1,-40-34-2,7 74 2,-11 2-3,5 15 2,-7 4-2,4-2 2,-6-13-2,3-14 0,-1-36 0,-1-16 2,1-15-2,3-15 0,1-12 0,-1-19 0,-1-11 0,2-13 0,0 43 0,1-66 0,-1 66 0,-3-98 0,0 40 0,6-8 0,-5-4 0,7-4 0,-3 2 0,5 0 0,1-3 0,-2 2 0,10 4 0,3 0 0,-2 4 0,6 3 0,6 9 0,-29 53 0,65-74 0,-65 74 0,75-29 0,-75 29 0,74 15 0,-74-15 0,64 45 0,-64-45 0,38 65 0,-38-65 0,7 78 0,-7-78 0,-27 87 0,27-87 0,-58 78 0,58-78 0,-74 67 0,74-67 0,-83 45-2,83-45-10,-70 27-2,70-27-5,-50 9-4,50-9-4,0 0-5,0 0-3,0 0-6,0 0 7</inkml:trace>
  <inkml:trace contextRef="#ctx0" brushRef="#br1" timeOffset="23991.3723">1365 2377 93,'5'-11'39,"-5"11"0,0 0-2,-6 22-36,4 8 1,0 15-1,-4 14 1,-1 12-1,-1 7 0,5 6-5,-5-11-7,13 8-26,0-14 1,13-6-2,2-21-1</inkml:trace>
  <inkml:trace contextRef="#ctx0" brushRef="#br1" timeOffset="24337.3921">2005 2299 92,'6'-27'39,"-18"8"-2,-1 26 3,-18 9-35,0 14-1,0 5-1,0 9 0,8 0-1,10 3 0,12-3-1,16-9 1,19-6-2,11-7 1,12-3 0,4 2-1,1-4-1,-6 3 1,-9 6 0,-14 4-1,-13 8 0,-16 3 0,-17 5-1,-8-4-1,-7 6-3,-10-23-12,10 7-20,1-24 0,15-8 0,4-24-2</inkml:trace>
  <inkml:trace contextRef="#ctx0" brushRef="#br1" timeOffset="24517.4024">2094 2179 109,'0'0'42,"-18"-4"-1,29 13-1,9-8-38,15-4-2,26-2-5,-1-12-16,38 12-13,-6-12-7,15 10 0,-3-7-3</inkml:trace>
  <inkml:trace contextRef="#ctx0" brushRef="#br1" timeOffset="25433.4547">3269 2470 71,'0'-17'38,"0"17"-1,3-21 0,-3 21-25,0 0-9,2 24 2,-5-1-1,2 13-1,-1 6-1,0 7 1,2 2-1,0 0 0,-1-5-1,4-4 0,-1-9-1,-2-6 1,2-13-1,-2-14 1,0 0 0,7-14-1,-5-12 1,1-6 0,3-11-1,-2-8 0,3-7 0,2-5-1,3-4 0,2-1 0,2 7 1,7 3-1,0 10 1,6 9-1,-1 12 1,1 12-1,0 15 1,-5 14-1,-2 10 1,-5 6-1,-7 9 0,-8 5 1,-7 2-1,-6 4 2,-7-2-1,-3-4 1,-7-3 0,-2-5 0,0-7 0,1-2 0,6-11 0,-1 2-1,7 1 0,4 2 0,3 6 0,3 7-1,-2 10 1,4 6 0,-5 14-1,-1 5-1,-3 0-1,-1-3-1,5-2-5,-9-24-15,18 3-14,1-29 0,12-10 0,5-27 0</inkml:trace>
  <inkml:trace contextRef="#ctx0" brushRef="#br1" timeOffset="26087.4922">3809 2357 95,'0'0'38,"1"22"2,-16 1-3,9 14-34,-8 6-2,0 7 1,4 1-1,-3 0 1,4-6-1,2-5 0,2-9 0,2-5-1,3-13 1,0-13-1,12-20 1,1-8 1,3-11-2,3-8 0,0-8 1,5-3-2,-1-4 2,2 7-2,-5 9 1,3 7-1,-4 8 1,7 11 0,1 7 0,4 11 0,4 5 0,1 4 0,7 5 0,-3-1 0,2 0 0,-6-1 0,-5 1 1,-6-3-1,-10-4 1,-15-4 0,4 13-1,-13-6 0,-11 2 1,-5 4-1,-2 9 0,-3 3 2,-1 6-2,4 4 2,9 2-1,5 5 1,8-7-1,12 0 1,12-15-1,10-1 0,5-16 1,7-10-1,2-11 0,-2-11-1,-3-9 1,-8-7-2,-9-1 2,-12-4-3,-9 5 2,-7 6-3,-5 9 2,-6 11-2,0 14 0,2 6 0,6 14-4,10-15-6,10 40-12,1-32-10,27 10-3,2-22-2,24 4 3</inkml:trace>
  <inkml:trace contextRef="#ctx0" brushRef="#br1" timeOffset="26289.5037">5073 1914 80,'-15'4'39,"-14"8"-2,4 30 1,-9 10-20,3 20-15,1 11 0,6 12-1,5 6-2,4-6-1,7 0-3,1-19-7,16 1-25,-9-31 0,10-8-2,-9-27-2</inkml:trace>
  <inkml:trace contextRef="#ctx0" brushRef="#br1" timeOffset="27026.5459">4811 2288 102,'0'0'40,"0"0"0,27 18 0,1-10-36,14 0-1,8-3 0,9-1 0,0-4-1,0 0-1,-8-2 1,-7 1-1,-12 1-1,-7 1 1,-15 5-1,-10-6 0,-10 20 0,-9-2 0,-6 5 0,-2 8 1,-2 4-1,-2 1 1,9 3-2,3-1 3,12-6-3,11-3 3,12-10-2,11-13 0,6-8 0,9-7 0,1-12 0,-2-3-1,-1-7 1,-7-6-1,-6 0 1,-6-1-1,-5 1 1,-5 2-1,-2 4 2,-1 4 0,-1 7 0,2 5 0,-9 15 0,21-3 0,-9 8 1,0 9-1,-1 1 0,0 5 0,1 4-1,-5 0 2,2 5-2,-8-1 0,-1 5 0,-3-2 0,-5-2 0,-2-1 0,3-5 0,-1-8 0,8-15 0,0 0 0,18-7 0,1-16 0,9-11 0,5-4 0,3-9 0,1 2 0,-1 2 0,-6 7 0,-6 8 0,-5 19 0,-9 13 0,-10 12 0,-1 19 0,-6 5 0,2 10 0,3-2-4,9 5-2,0-14-4,21 3-6,1-30-2,23 10-6,-7-36-8,26 8 0,-16-27-7,14-2 5,-10-16 2</inkml:trace>
  <inkml:trace contextRef="#ctx0" brushRef="#br1" timeOffset="27334.5635">6455 2161 118,'-16'-17'38,"5"21"2,-19 0-1,11 11-35,-8 6-2,8 5 1,0 3-1,9 0-1,5-5 1,11-1-1,8-9-1,7-3 1,5-3 0,3-3-1,-1-2 1,1 3-1,-9 3 0,-4 5 2,-7 7-2,-9 6 0,-9 5 0,-7 1 0,-3 3 0,-10 3 0,6-4-3,-6-12-5,16 9-6,-8-26-4,26 12-5,-13-30-10,32 7-5,5-20-6,27-5 5</inkml:trace>
  <inkml:trace contextRef="#ctx0" brushRef="#br1" timeOffset="28367.6226">17762 7659 96,'0'0'37,"10"5"1,-14 13-2,6 13-31,-9 16-3,0 11-1,-5 10 0,2 8-1,-4 4-1,2-3-1,8-1-3,-6-21-12,17-1-20,-2-21 1,11-6-2,-3-23 1</inkml:trace>
  <inkml:trace contextRef="#ctx0" brushRef="#br1" timeOffset="28915.6539">18239 7739 74,'11'-13'36,"-11"13"-1,0 0 1,-16 14-23,-15 1-8,1 9 1,-11 2-1,4 6-1,1-2 0,11 3 0,9-9-1,16 2 0,16-12-2,16-2 1,18-6-1,7 0 1,4 0-1,5-2-2,-4 5 2,-10 5-2,-13 9 2,-17 5-2,-17 8 1,-12 1-1,-14 3 1,-8-2 0,-3-1-3,-3-9 0,9-5-7,0-26-15,26 3-13,-3-31 0,28-2-2,0-21 1</inkml:trace>
  <inkml:trace contextRef="#ctx0" brushRef="#br1" timeOffset="29088.6638">18345 7727 114,'-39'0'39,"17"14"2,6-5-3,18 4-34,21-5-1,19-4-3,15-6-1,13-6-3,18 0-2,-1-14-10,15 11-20,-8-15-2,1 10-1,-14-10 0</inkml:trace>
  <inkml:trace contextRef="#ctx0" brushRef="#br1" timeOffset="29265.6739">19183 7598 106,'-21'36'37,"-4"7"1,3 25-4,-4 0-29,6 11-1,0 6-2,2 1-1,4-3-3,1-12-2,9 1-10,-8-32-23,16-9-1,-4-31-1,10 0 0</inkml:trace>
  <inkml:trace contextRef="#ctx0" brushRef="#br1" timeOffset="29449.6845">18885 7965 118,'-14'-13'42,"3"-4"1,26 15-1,10-12-36,27 7-2,17 0-6,15-6-2,26 7-10,-10-11-8,23 18-4,-25-11-13,9 10-3,-17-4-2,-2 8 3</inkml:trace>
  <inkml:trace contextRef="#ctx0" brushRef="#br2" timeOffset="33242.9014">1542 3451 86,'8'-37'37,"3"12"0,-7 0 1,-7 11-34,3 14-1,0 0-2,-16 34 3,9 8-2,-4 10 0,0 11-1,0 11-1,1 3-1,5 8-3,-1-19-7,15 6-26,-2-17 0,16-7 0,0-21-3</inkml:trace>
  <inkml:trace contextRef="#ctx0" brushRef="#br2" timeOffset="33590.9213">2307 3373 72,'5'-35'39,"-5"35"-2,-29-7 2,1 39-18,-15 9-16,0 23 0,-4 10-1,2 16 0,5 4-1,13-2 1,13-7-3,17-8 0,14-19-1,19-15 0,12-25 0,7-16 0,6-19 0,-3-15 0,-5-13 0,-16-8 0,-13-1 0,-19-3-2,-14 8-2,-21 2-1,-8 19-1,-14 4-2,9 26-7,-14-2-22,18 20 0,7-7 1,24 13-2</inkml:trace>
  <inkml:trace contextRef="#ctx0" brushRef="#br2" timeOffset="34074.949">3164 3614 97,'0'0'40,"-23"-12"0,23 12-1,-22 2-35,22-2-2,-14 21 0,9 1 1,-1 10-1,-2 7-1,-2 3 0,2 2 0,-1 0-1,6-4 1,1-7 0,6-11 0,-4-22-1,28 2 1,-2-22-1,4-6 1,5-12 0,0-8 0,3-2 0,-1 0-1,0 3 1,-9 9-1,-5 10 1,-3 6-1,-6 15 1,-14 5-1,14 29 0,-12 2 0,2 10-1,-4 6 0,3 10-2,-2-4-1,11 3-4,-8-20-8,25 11-12,-10-25-12,13-7 1,1-22-2,11-6 3</inkml:trace>
  <inkml:trace contextRef="#ctx0" brushRef="#br2" timeOffset="34792.9901">3768 3598 97,'-10'14'38,"-6"-4"2,16 15-1,-2-7-35,14 1-1,7-5 0,12-1-1,3-9 0,6-6-1,3-6 0,-6-6 0,-4-3 0,-3-7 0,-13-2-1,-8 0 1,-13 3-1,-7 1 0,-11 6 1,-5 8-1,-6 8 0,-6 11 0,2 13 0,1 5 1,2 10-1,8 5 0,8 2 0,12-1 0,12-2-1,11-8-1,21-8-1,8-11-3,17-4-3,-4-24-4,22 10-13,-15-28-13,8 7 2,-15-20-1,1 10 2,-20-9 18,-10 2 21,-5 12 4,-23-11 16,7 24 11,-18-7 4,9 22-2,-24-2 3,12 23-17,-8-3-16,9 13 0,-3 2-2,4 4-1,6-1-2,5 0 1,5-7 0,7-7-2,4-12 1,7-9 0,3-7-1,5-12 0,2-5 1,0-8-1,-2-2 0,-1-1 0,-4 1 1,-5 3-1,-4 6 0,-1 6 0,-9 7 0,-8 11 0,0 0 0,6 30 0,-8-2-1,1 5 0,4 6-2,0-2-1,13 3-4,-2-20-6,20 6-9,-9-36-9,24-2-7,-4-23-1,15-9 2</inkml:trace>
  <inkml:trace contextRef="#ctx0" brushRef="#br2" timeOffset="34978.0007">5294 3037 104,'-22'45'40,"-13"10"0,5 25 0,-7-2-35,7 11-4,6 5 0,6-6-3,4-7-1,3-16-7,18 9-14,-14-36-8,16 1-7,-13-26-1,4-13 1</inkml:trace>
  <inkml:trace contextRef="#ctx0" brushRef="#br2" timeOffset="36022.0604">5016 3423 101,'15'-18'40,"4"22"3,1-17-3,22 13-33,1-6-5,4 0 1,4 2 0,-1 2-1,-3 2-1,-1 5 0,-13 8 0,-7 5-1,-14 7 0,-7 7 0,-11 4 0,-4 3-1,-9 4 1,1-5 0,-1-3-1,4-2 1,-2-10 0,9-9-1,8-14 1,0 0 0,14-18 0,-3-6 1,9-9-1,-2-4 0,5-6 0,0 0 1,0 4-1,-2 3 0,-2 5 0,3 7 1,3 4-1,-1 5 0,4 4 0,4 3 1,2 2-1,2 0 0,0 2 0,-4-2 0,0 1 1,-7 2-1,-7 1 0,-18 2 1,10 1-1,-10-1 0,-19 16 0,0 4 0,-4 1 0,-7 8-1,2 8 1,1 1-1,3 3 1,7 0-1,5-3 1,7-6 0,14-7 0,6-13 1,8-8-1,4-11 0,3-9 0,2-13 1,1-8-1,-2-3 1,-1-1-1,-4-1 1,-7 5-1,0 3 1,-4 7-1,-3 7 1,-4 6-1,-8 14 0,18-14 0,-7 14 0,1 3 1,6-1-1,3 3 0,2 1 1,3 0-1,2 1 1,-1 4-1,-4-1 2,-2 0-2,-8 4 0,-4 5 0,-8 1 0,-4 2 0,-7 0 0,-5 5 0,-1-2 0,-1 2 0,2-6 0,3-1 0,2-1 0,6-9 0,4-10-2,15 0 2,1-14-1,10-7 1,2-6 0,4-7 0,2-3 3,2 3-3,-5 1 0,-5 7 0,-1 11 0,-10 9 0,-15 6 0,9 22 0,-12 1 0,-3 9 0,-1 2-3,3 4 0,4-5-3,14 3-4,1-23-3,22 7-2,-3-25-3,27 5-5,-11-30-2,21 6-13,-12-19 1,4-4 7,-7-4 3</inkml:trace>
  <inkml:trace contextRef="#ctx0" brushRef="#br2" timeOffset="36307.0767">7057 3185 91,'-14'-12'38,"0"21"1,-21-3 1,7 23-10,-2-5-27,5 3 0,2-3-1,12-1-1,10-4 0,13-4-1,11-5 0,3-1 1,4-2-1,-2 6 1,0 1 0,-9 7-1,-10 2 1,-9 8 0,-9 3 1,-9 4-2,-6 3 0,-5-4-3,1 2-2,-5-13-6,11 4-3,-9-20-2,22 8-4,-17-31-7,26 13-6,-21-25-8,18-2 0,9-7 8</inkml:trace>
  <inkml:trace contextRef="#ctx0" brushRef="#br2" timeOffset="37184.1268">17781 8718 93,'5'-13'37,"-5"-3"0,0 16 0,0 0-33,0 25 0,-5 6 1,-3 18-2,-5 12 1,-1 11-2,-3 5 0,3 2-3,6 0-2,1-14-2,13 5-17,3-29-14,19-7-2,1-24 0,18-10-1</inkml:trace>
  <inkml:trace contextRef="#ctx0" brushRef="#br2" timeOffset="37537.147">18409 8730 80,'-5'-24'38,"5"24"0,-33 0 2,13 29-19,-13 9-15,-1 13-2,-4 13 1,2 16-2,1 5 1,5 0-3,10-5 0,10-2 0,10-12-1,8-13 1,9-18-1,6-15 0,5-20-1,1-16 1,-2-13 0,-6-13 0,-6-9-1,-7-4-1,-5 0 0,-7-1-1,-4 14 0,-11 2-1,3 19 0,-6 3-3,8 24-7,-5-11-11,19 18-12,0-13 2,24 20-1,3-16 0</inkml:trace>
  <inkml:trace contextRef="#ctx0" brushRef="#br2" timeOffset="38149.182">18857 8870 109,'-5'-24'39,"5"24"2,-3-18-2,3 18-34,-11 3-2,-1 12 0,-5 9 0,-5 9-1,-6 6-1,-2 3 0,-1 2 0,3 0 0,5-10-1,6-5 1,7-13-1,10-16 0,0 0 0,27-26 1,-3-5-1,5-7 0,3-5 1,2-4 0,-3 2-1,-4 1 0,-5 6 1,-7 9-1,-4 6 0,-5 11 2,-6 12-2,0 0 0,9 26-2,-2 5 2,4 9 0,3 5 0,4 11 0,5-3-1,10 0 2,2-4-1,3-8 2,4-9-2,-3-16 0,4-10 0,-5-18 0,0-13 0,-5-14 0,-9-9 0,-5-6 0,-7-6 0,-6-1 0,-2 2 0,-8 8 0,-3 6-2,0 11-4,-4 4-4,11 20-5,-14-9-3,18 31-2,-16-18-8,16 16-11,-4-10-2,0 0 4,-14 6 4</inkml:trace>
  <inkml:trace contextRef="#ctx0" brushRef="#br2" timeOffset="39251.2451">8288 3064 87,'0'0'36,"-3"-16"0,3 16 2,-12 11-33,5 7-1,-3 1 0,-1 8-1,-2 8-2,0 4 1,1 4-1,-3 1 0,2-2 0,3-2-1,0-7 1,4-4-1,4-9 1,1-11-1,1-9 1,9-17 0,3-9 0,4-13 1,2-10-1,1-7 1,0-6 0,-1 1-1,0 3 1,-4 8-2,-4 10 1,-4 8 0,2 11-1,-8 21 1,0 0-1,15 26 0,-6 11 0,5 9 0,1 8 0,8 8 0,1 4 0,3-6 0,7-4 0,0-10 0,-1-10 1,0-15-1,-4-18 1,0-14 0,-3-19 0,0-10 0,-12-19 0,0 0 0,-10-8-1,0-4 0,-9 5 0,-2 6-2,-5 14-1,-3 2-3,7 24-5,-7-5-6,15 25-7,0 0-10,5 14-5,-5-14 0,27 27 1</inkml:trace>
  <inkml:trace contextRef="#ctx0" brushRef="#br2" timeOffset="41308.3627">8661 2598 57,'-13'-14'31,"-5"0"1,-5 5 0,-10-4-27,-4 13-2,-9 2 1,-4 11 2,-10 5-1,-3 14 0,-5 5 0,2 17 1,-3 5 0,13 18-1,0 12-2,17 14 0,7 5-1,21 4-1,17 4-1,18-7 0,25-11 0,18-19-1,19-19 1,13-25 0,11-24 1,5-23 1,-4-25 0,1-22-1,-12-16 1,-8-10 0,-22-12 0,-15-3 0,-21-4-1,-17 2-1,-20-3 0,-21 6 0,-17 6 0,-18 9-1,-15 16 0,-8 12-1,-7 23 0,-2 18-1,9 39-10,-7 1-12,26 32-12,8-2 1,28 11-5,19-7 2</inkml:trace>
  <inkml:trace contextRef="#ctx0" brushRef="#br1" timeOffset="45162.5832">8370 1979 70,'-4'-12'37,"4"12"-1,0-15 1,0 15-31,4-11-1,-4 11 1,0 0-1,0 0-1,4 19-2,-4 3 0,-4 6-1,0 10-1,-1 7 1,-5 8-2,5 5-1,-3-6-3,8 10-11,-6-22-21,12 2 1,-4-20-3,12-2 3</inkml:trace>
  <inkml:trace contextRef="#ctx0" brushRef="#br1" timeOffset="45338.5933">8266 2182 81,'-15'-3'36,"-4"-6"-1,19 9 1,0 0-32,6-12-2,17 2-2,9-4-4,12 6-6,-3-15-23,15 7-1,-6-11-2,7 9 1</inkml:trace>
  <inkml:trace contextRef="#ctx0" brushRef="#br1" timeOffset="45712.6146">8619 1741 72,'-24'-31'35,"-1"13"0,-14 4 1,3 9-31,-12 12 0,-3 17 0,-7 13 1,0 17-2,-3 12 0,4 17-2,6 11 1,13 6 0,12 1-2,18-4 1,22-7-1,18-17 0,26-21 0,20-22-1,17-35 1,9-27-1,4-26 2,-4-14-3,-12-17 2,-14-7 0,-23-2-1,-23-2 0,-22 9-2,-26 8 2,-12 15-5,-22 8 1,-2 27-8,-20 2-20,12 33-7,-5 13 2,14 22-2</inkml:trace>
  <inkml:trace contextRef="#ctx0" brushRef="#br3" timeOffset="49553.8344">1562 4701 61,'5'-19'35,"-5"19"-1,3-21 1,-3 21-27,4-16-1,-4 16 2,0 0-2,10 6-1,-11 5-1,5 15-1,-9 4-1,2 11-2,-4 9 1,-4 2-4,3 7-2,-3-9-7,14 7-25,-6-16-1,20-4-1,-2-17-1</inkml:trace>
  <inkml:trace contextRef="#ctx0" brushRef="#br3" timeOffset="49899.8541">2062 4673 91,'-20'-13'38,"6"16"0,-14 0 1,6 13-35,3 1 0,3 8-1,5 2-1,7 3-1,10-1-1,8-3 1,9-4-2,11 0 1,8-3 0,0-6 0,1 0 1,-1 1-1,-4 0 1,-11 1-1,-10 6 1,-11 0-1,-11 6 1,-11 3-2,-6 2 0,-6-2-1,2 1-2,-6-12-2,17 5-21,-4-27-10,19 3 0,-4-29-1,18 1 0</inkml:trace>
  <inkml:trace contextRef="#ctx0" brushRef="#br3" timeOffset="50079.8644">2042 4620 103,'-14'0'41,"-3"-3"1,17 3-2,0 0-36,31 4-2,7-10-2,15-3-1,18 3-7,-4-15-22,26 11-9,-7-11-1,10 12-2</inkml:trace>
  <inkml:trace contextRef="#ctx0" brushRef="#br3" timeOffset="50622.8955">2949 4864 85,'-14'3'37,"14"-3"1,-3 14 0,3-14-35,23 5-1,0-1 1,6-5-1,8 0 1,6-7 0,0-1-1,-2-7 0,-4-3 0,-3-3 0,-14-1-1,-12 0 0,-13-1 0,-13 2 0,-9 5 0,-8 3-1,-6 9 1,-3 10-1,-4 10 0,6 9 0,4 8 0,8 8 2,9 1-2,15 4 1,12-2-1,9-4 2,18-4-3,12-8 0,10-13-2,17-5-6,-1-21-15,19 4-16,-9-19 2,9-2-3,-14-15 2</inkml:trace>
  <inkml:trace contextRef="#ctx0" brushRef="#br3" timeOffset="50845.9083">3834 4187 62,'-13'-9'40,"9"19"-2,-7 5 2,5 28-14,-8 3-22,5 16 0,-4 11-2,2 8 0,-5 5-1,1 2 0,3-3-1,3-6-3,11-6-3,-11-23-28,25-3-3,-4-26-1,14-6-1</inkml:trace>
  <inkml:trace contextRef="#ctx0" brushRef="#br3" timeOffset="51223.9299">3912 4745 93,'-17'3'38,"21"8"2,-4-11-2,24 14-35,2-10-1,7 2 1,9-8-1,5-3 0,1-6 0,-2-4-1,-1-5 0,-5-1 0,-11-2 0,-6-2-1,-10-1 1,-12 1-1,-10 5 0,-9 1 1,-5 9-1,-9 9 1,-7 10-1,-3 10 1,-6 14-1,5 5 1,3 7-1,6 2 1,16 3-1,9-8-1,20-3-1,19-16-1,22-3-2,14-16-3,20 4-9,-2-29-19,21 8-2,-13-19 0,7 4-1</inkml:trace>
  <inkml:trace contextRef="#ctx0" brushRef="#br3" timeOffset="51416.9409">4814 4638 86,'-37'-13'38,"-1"18"0,-18 0 2,7 11-29,-3 9-7,8 10 0,4 3-2,12 2 0,13-1 0,18-5-2,23-7-1,16-12 0,18-10-2,8-12-1,17-8-7,-5-28-19,18 8-9,-16-25 1,4 7-1</inkml:trace>
  <inkml:trace contextRef="#ctx0" brushRef="#br3" timeOffset="51590.9509">5329 4193 87,'-23'-2'39,"6"25"-1,-12 10 1,9 25-28,-4 10-8,2 14-1,6 3-1,2 3-3,8-2 0,-1-11-7,19 5-25,-12-24-5,8-5 2,-6-22-3</inkml:trace>
  <inkml:trace contextRef="#ctx0" brushRef="#br3" timeOffset="52944.0283">5093 4546 97,'0'0'40,"19"14"1,-5-13-1,12 3-36,9-3-1,16 1 0,-2-6 0,5 1-1,-3 2 0,-1 1-1,-12 3 0,-7 5 0,-10 11-1,-10 5 0,-11 8 1,-7 3-1,-11 6 0,0 3 1,-2-1-1,0-4-1,2-2 2,4-10-1,2-5-1,7-10 1,5-12-1,13-12 1,0-11 0,3-6 0,3-9-1,4-4 1,-2-4 0,2 1 1,-5 2-1,-1 6 0,1 6 0,-4 9-1,1 9 1,-1 8 0,5 5 0,2 4 0,3 4 0,3 3 0,3-2 0,1-2 0,-2-3 0,-1 0 0,-4-3 0,-6-2 0,-6 0 0,-12 1 0,0 0 0,0 0 1,-17 12-2,0 3 1,-7 5 0,0 6 0,1 7 0,-1 5 0,3 2 0,6 1 0,3-3 1,13-6-1,6-4 1,6-10-2,8-9 1,5-11 0,5-12 0,2-7 0,0-9 0,-6-4 0,-2-7-1,-3 0 2,-6 1-1,-2 1-1,-8 7 2,-2 7-1,0 3 0,-2 7 1,-2 15-1,14-16 1,-1 12-1,6 4 1,6 0 0,6 1 0,3 1-1,-1 0 1,3-1 0,-7 6 0,0 2-1,-10 4 1,-8 4 0,-7 5-1,-11 6 1,-6 2-1,-9 3 0,-1 2 0,-3-3 0,2-4 0,5-6 0,9-11 0,10-11 1,10-10-1,12-11 0,10-8 1,8-5-1,3-4 1,2 2-1,2 5 0,-10 8 0,-4 11 0,-11 11-1,-10 11 1,-9 9 0,-3 4-1,-6 6-1,-2 0-1,10-2-1,0-12-3,21 2-6,-4-22-1,26 5-2,-9-28-4,29 12-6,-20-27-2,20 11-7,-20-12 1,0 5 6,-7 10 37,-25-11 4,2 24 4,-30-14 7,15 30 6,-34-7 7,16 17 3,-15-8-2,8 11-34,3 5-2,7 3-1,9 1 0,7-2 0,4-1-1,10 0 0,5-2 1,3-4-1,0 1 0,-1-2 1,-4 2 0,-1 2 0,-12 4 0,-6 3-1,-8 3 1,-4 2-1,-6 1 0,-9 0-3,-1 0 0,-5-10-9,11 10-2,-11-24-7,24 11-9,-18-22-9,28 6-3,-19-21 2,25-2 1</inkml:trace>
  <inkml:trace contextRef="#ctx0" brushRef="#br3" timeOffset="54001.0887">8290 4515 90,'-4'18'39,"4"-18"0,11 16 0,6-16-34,8-1-1,11-4 0,7-4-1,9-2-1,5-5 0,4-6 0,0 0-1,-1-1 0,-11-2-1,-7-2 1,-8-1-1,-11 0 0,-14-4 0,-7 3 0,-15 3 2,-12 3-2,-8 11 2,-10 11-2,-13 16 1,-8 18 0,-4 19 1,1 13-1,9 9-1,10 6 1,15 0-1,20-7 0,22-13 1,33-17-1,24-17-2,19-18-1,14-17-3,23-6-7,-5-28-4,14 11-11,-27-26-8,3 10-5,-25-16-1,-7 9 2</inkml:trace>
  <inkml:trace contextRef="#ctx0" brushRef="#br3" timeOffset="54265.1038">9408 3943 111,'15'-5'42,"14"5"2,4-20-3,23-14-40,6 13-2,11-4-1,9 5-4,-10-6-13,12 28-14,-21-11-8,-5 20 1,-29-3-3</inkml:trace>
  <inkml:trace contextRef="#ctx0" brushRef="#br3" timeOffset="54914.1409">7929 4789 87,'0'-12'37,"0"12"2,-14 10-1,4 4-33,-2-2-2,3 8 1,0-1-2,2 0 0,2-2-1,10-5 2,-5-12-2,17 9 0,-2-17 0,4-5-1,-1-3 1,3-5 0,-4-1-1,-2 0-1,-7-1 1,-4 7 0,-6 6 0,-12 4 1,-1 11-1,-5 3 0,-4 8 1,-1 6 0,0 0-1,4 1 1,4-2 0,7-2-1,6-8 1,4-11 0,23 6 0,-3-14 0,3-2-1,5-3 1,-8-5 0,1 3 0,-5 0-1,-11 2 0,-5 13-1,-13-9-1,1 12-1,-8-4-7,13 15-6,-19-17-11,26 18-9,0-15-4,0 0-1,21-3 0</inkml:trace>
  <inkml:trace contextRef="#ctx0" brushRef="#br3" timeOffset="56084.2079">818 11617 85,'17'-7'39,"-17"7"-2,2 22 2,-1 3-37,-5 10-2,0 10 1,1 10-1,-3 9 0,3 8 0,-2 1-1,3-2-1,3-5-1,2-13-4,20 0-28,-13-25-1,13-6-1,-5-30-1</inkml:trace>
  <inkml:trace contextRef="#ctx0" brushRef="#br3" timeOffset="56300.2202">924 11653 96,'-15'-17'40,"15"17"0,19-18-2,5 4-35,19-1-2,12-1 0,6 1-3,0 0-2,6 14-10,-19-8-24,4 19 1,-23-3-2,-3 15-1</inkml:trace>
  <inkml:trace contextRef="#ctx0" brushRef="#br3" timeOffset="56484.2307">907 11999 76,'-45'21'39,"25"0"-1,20-21 0,17-9-28,21-8-7,22-6-1,6-3-1,7-3-2,4 4-1,-5-2-5,-4 19-15,-20-7-15,-10 19 0,-25-1-2,-9 16 1</inkml:trace>
  <inkml:trace contextRef="#ctx0" brushRef="#br3" timeOffset="56634.2393">967 12249 83,'-35'25'37,"28"-1"1,7-24-1,36-9-32,10-13-3,15-12-4,12-3-6,-1-22-27,18 2-2,-6-19-1,11 4 1</inkml:trace>
  <inkml:trace contextRef="#ctx0" brushRef="#br3" timeOffset="56829.2505">1908 11344 94,'-29'21'39,"3"23"0,-11 2-1,3 20-34,4 8-3,4 5 0,0 8-1,3 1-1,9-1-2,4-4-1,13 1-4,-7-24-26,24 4-2,-7-23-2,15-6-1</inkml:trace>
  <inkml:trace contextRef="#ctx0" brushRef="#br3" timeOffset="57204.2719">1917 12016 85,'33'1'38,"-14"-1"0,13 11-1,0-11-32,9-1-1,6-9-1,6-3-1,5-10-1,2-4 0,-2-5 0,-6-5 2,-8 3-3,-12-3 2,-16 7-1,-17 2 1,-17 10-1,-11 8 2,-11 8-3,-8 13 1,0 11 0,-2 6-2,7 9 2,7 3-2,10 3 2,9 0-3,16-1 2,15-10-3,15-7 1,12-12-1,24-5-4,3-22-7,23 8-14,-8-22-10,8 6-1,-10-16 0,-2 9 2</inkml:trace>
  <inkml:trace contextRef="#ctx0" brushRef="#br3" timeOffset="57392.2827">2881 11823 69,'-27'7'39,"-19"-3"-1,9 14 2,-9-8-15,10 13-21,8 6-1,6 4 0,15 1-1,8-3-1,14-3-1,13-6-1,12-9-1,9-15-2,17-3-7,-5-30-16,24 2-12,-9-24 1,10 1-1,-12-19 1</inkml:trace>
  <inkml:trace contextRef="#ctx0" brushRef="#br3" timeOffset="57565.2926">3445 11365 96,'-29'2'39,"6"29"2,-11 8-2,13 16-33,-11 17-3,7 11-3,2 6 1,7 1-2,6-3 0,0-8-4,17 0-8,-16-30-22,18 0-4,-12-27 0,12-7 0</inkml:trace>
  <inkml:trace contextRef="#ctx0" brushRef="#br3" timeOffset="58538.3482">3105 11819 97,'0'0'41,"15"-13"1,14 16 1,10-8-39,1 2 1,4-2-3,3 3 2,1-2-2,-3 6 1,-8 7-2,-3 3-3,-13 10 3,-10 2-3,-6 8 2,-5 3-2,-5 2 3,-4-5-3,-4 0 2,3-5-1,-2-9 1,4-6 0,8-12 0,0 0 0,14-27-1,1 2 1,4-8-1,-1-3 1,6-7-1,0-2 2,0 7-1,0 2 1,-2 7-1,-2 3 2,3 9-3,-2 6 3,1 7-2,-1 5 0,6 2 0,-1 5 0,4-2 0,3 5 0,-2-6 1,-1 2-1,-2-5 0,-4-2 0,-3-2 1,-9-5-1,-12 7 0,9-11 0,-9 11 1,0 0-1,-18 11 0,4 7-2,-7 7 2,-1 10-2,-1 6 2,4 4-2,2 0 2,6-3-1,9-6 1,7-8 0,13-12 0,7-13 0,2-12-1,1-8 1,6-12 0,-5-3-1,0-5 1,-6-1 0,-4 0 0,-5 7 2,0-3-1,1 8 2,-1 2-2,4 5 2,-3 3-2,4 5 2,0 5-2,-4 4 0,4 4 0,-6 7 0,-3 3-1,-3 5-1,-6 8 1,-7-1-1,-2 8 1,-1-1-2,-5 0 1,4-5-1,-1-3 2,7-5 0,4-18 0,0 0 0,25-18 0,-1-6 1,6-9-1,6-4 2,0-1-2,-1 3 2,-3 9-2,-8 11 2,-3 14-2,-7 11 0,-7 11 0,-4 5-3,-2 9 1,-2-3-5,11 7-4,-3-17-4,20 6-2,-5-26-2,33 10-5,-15-30-4,37 10-4,-7-18-5,14-8 4</inkml:trace>
  <inkml:trace contextRef="#ctx0" brushRef="#br3" timeOffset="59135.3824">5598 11307 92,'-18'-5'40,"3"-1"0,15 6-1,-18 19-36,18-2-1,-1 13 0,0 8 0,-7 13 0,0 12 1,-3 5-1,-3 7-1,-2-6 0,5-2 0,-2-13-1,7-9 1,3-15 0,7-18-2,-4-12 1,23-21 1,-5-13 0,-2-9 0,4-14 0,-2-8 0,2-10-1,0-7 0,-2 2 0,5 6 1,2 8-1,-1 4 0,8 12 0,5 12 0,5 15 1,1 17-1,-1 9 0,-3 12 1,-3 12-1,-5 4 0,-9 8 1,-14 6-1,-11 5 0,-16-1 1,-8-3-1,-14-1 0,-9-4-1,-3-8 0,1-5-2,2-7-2,15-4-5,2-17-5,33 0-6,-11-1-8,40 1-3,-1-13-9,26 6 4,3-7 0</inkml:trace>
  <inkml:trace contextRef="#ctx0" brushRef="#br3" timeOffset="59526.4048">6318 11573 95,'-26'12'39,"-11"-12"1,3 12 1,-10-4-36,2 8 1,0 2-2,4 7 1,6 4-2,7 0-2,11 1 1,9-3-1,8 0 0,13-6-1,8-4 0,11-11-1,7-7 1,5-6 0,2-13 1,1-4 0,-3-8 0,-4-3-1,-7-2 0,-5-1 0,-10 5 1,-7 5-1,-6 9 0,-8 19-1,0 0 1,-3 12 1,-3 17-2,-1 5 0,5 9-2,-3-3-1,16 5-4,1-19-6,20 4-3,-4-35-7,31 4-6,-9-32-4,22-4-6,-7-19 2</inkml:trace>
  <inkml:trace contextRef="#ctx0" brushRef="#br3" timeOffset="59698.4146">6934 11222 95,'-41'52'40,"-7"11"2,5 18-1,-4 1-33,13-1-8,7-4-2,7-9-4,22-3-12,-8-28-17,20-7-4,-4-24-2,13-10 0</inkml:trace>
  <inkml:trace contextRef="#ctx0" brushRef="#br3" timeOffset="59890.4256">6659 11550 94,'-14'3'40,"16"14"1,-2-17-1,32 16-28,5-14-11,15-5-1,11-9-3,6-15-4,16 4-15,-14-20-15,12-1-1,-19-13-2,-1 8 0</inkml:trace>
  <inkml:trace contextRef="#ctx0" brushRef="#br3" timeOffset="60040.4342">7330 11146 103,'-28'53'39,"-9"10"2,4 21-6,-4 1-30,1 5-3,7 1-2,3-9-3,13-2-9,-4-28-18,17-7-10,-2-24-1,16-11 0</inkml:trace>
  <inkml:trace contextRef="#ctx0" brushRef="#br3" timeOffset="60208.4438">7093 11553 112,'-15'-19'42,"15"19"2,0 0-2,26 8-40,3-8-2,8-4-1,18 6-6,6-17-8,32 13-13,-4-18-9,26 6-4,-1-9-2,14 9 2</inkml:trace>
  <inkml:trace contextRef="#ctx0" brushRef="#br3" timeOffset="61283.5053">7388 11644 98,'28'-1'42,"1"-10"1,12 6-1,-2-6-38,4 0-3,5 0 2,2 3-1,-1-3 0,0 1-1,0-4 0,2-4 0,-8-2-1,-5-3 0,-10-5 0,-8 1 0,-12 2-1,-12 0 1,-8 8 0,-14 8-1,-11 10 1,-9 10 1,-5 13-1,-6 10 1,8 5 0,3 7 1,12 4-2,9-2 2,21-5-3,18-10-1,27-11-1,11-11 1,20-7-5,3-16-7,19 6-6,-18-30-11,19 18 0,-24-17-7,-4 13 0,-17-1 35,-21 1 7,-9 15 6,-30-9 9,10 16 8,-30 10 4,12 12 10,-16-4-3,3 10-32,7 5-4,7 1-1,2 2 0,6-6 0,8-3 0,4-7-2,4-7 2,6-11-1,2-10 1,4-7 3,1-10-3,1-7 1,5-9-1,-2-1 1,0-5-2,1 4 1,-1 1-1,4 6-3,-3 8 1,2 7 0,3 8-1,-3 3-1,5 10-1,-3-4-4,9 16-5,-10-20-5,15 20-8,-16-21-3,12 15-6,-20-8 22,5 2 14,-1 8 6,-23-8 6,19 23 6,-33-15 8,14 25 6,-23-10 7,13 12-21,-15-3-12,3 3-1,0-3-2,7-1 0,0-5-2,5-4 1,9-13-2,1-9 0,18-4 0,-2-11-2,8-7 2,-1-8-2,9-5 2,0-6-1,-1 3 2,3 4-3,-6 4 3,0 5-1,-4 10 1,-3 11-1,-5 8 1,-3 11-1,-4 9 1,-8 5 1,3 5-3,-4 5 2,-4 3-3,3-8-2,-2 2-1,-2-14-7,13 3-2,-8-25-5,29 3-2,-15-30-7,25 10-3,-10-27-5,18 2-1,-1-9 5</inkml:trace>
  <inkml:trace contextRef="#ctx0" brushRef="#br3" timeOffset="61477.5163">9551 11216 117,'-10'5'43,"-12"-7"2,22 2-3,-20 15-42,20-15-3,-12 20-4,12-20-5,7 23-7,-7-23-7,23 25-9,-23-25-6,28 31 0,-20-12 2</inkml:trace>
  <inkml:trace contextRef="#ctx0" brushRef="#br3" timeOffset="61636.5254">9545 11572 120,'-21'29'43,"8"3"3,-5-21-4,3-1-38,4-9-4,11-1-2,1-14-7,-10-7-5,14 6-2,-20-17-4,12 17-6,-30-24-7,7 18-6,-28-4-4,-18 7 8</inkml:trace>
  <inkml:trace contextRef="#ctx0" brushRef="#br3" timeOffset="76363.3678">938 13278 58,'-19'6'39,"19"-6"-1,0 0 2,25-1-23,4-22-13,15-1-2,4-4 1,10 5-1,1 3-1,-8 9-2,-8 12 1,-14 13-1,-16 17 0,-13 13 1,-17 15-1,-18 13 1,-14 10 1,-4 7 0,-6-1 0,2-5 1,3-8-1,10-7 2,9-13-2,20-13 1,16-15-1,21-12 0,17-11 0,13-10-1,16-8-3,9-10-4,24 7-16,-7-20-16,18 7 2,-10-7-3,12 6 1</inkml:trace>
  <inkml:trace contextRef="#ctx0" brushRef="#br3" timeOffset="77348.4241">2371 13450 69,'-13'-27'37,"-1"8"-2,-12-5-10,5 15-18,-8 1-2,2 11 0,3 5-2,1 18 1,3 9-2,4 17 0,2 15 0,0 10 0,2 10-2,4 0-1,1 2-1,3-7-2,7-7-3,-4-26-10,16-4-18,-8-27-2,12-5 0,-19-13 0</inkml:trace>
  <inkml:trace contextRef="#ctx0" brushRef="#br3" timeOffset="77544.4353">2016 13882 71,'-16'3'38,"-1"-2"-3,19 11 3,-2-12-31,20 9-4,8-7-2,5-3-2,10-5-1,3-4-2,12 3-4,-9-18-16,12 11-10,-8-9-1,1 9 0,-13-6-1</inkml:trace>
  <inkml:trace contextRef="#ctx0" brushRef="#br3" timeOffset="77904.4559">2541 13773 75,'-18'5'38,"4"10"-1,-6-11 0,7 11-31,2-2-2,4 6 0,0-1-2,7 3 0,2 4-1,4 0 0,1-3-1,3 3 1,3-8-2,0-3 1,5-8 1,1-10-1,3-6 1,-2-8-1,2-4 1,-2-6-1,-1 1 1,-4-3-1,-1 7 1,-4 2-1,-3 9 1,-7 12-1,0 0 1,12 10-1,-9 8 0,-3 6 0,3 2-1,0 4 0,2 1-1,-1-7-3,6-1-3,-10-23-19,28 9-12,-13-20 1,12-4 0,-7-19-1</inkml:trace>
  <inkml:trace contextRef="#ctx0" brushRef="#br3" timeOffset="78174.4714">3016 13507 76,'0'0'40,"0"0"-1,-17-7 1,17 7-33,0 0-3,-3 15-2,2 6 1,-1 10-2,-1 11 0,-3 11 0,-2 6-1,1 6 1,-3 2-2,1-6-2,4-8 0,4-12-1,6-9-3,-5-32-5,35 20-21,-17-39-7,17-1 3,-8-19 1</inkml:trace>
  <inkml:trace contextRef="#ctx0" brushRef="#br3" timeOffset="78408.4847">3259 13441 78,'0'0'40,"0"0"-1,-12 32 0,12 8-33,-7 5-3,0 11-1,-2 4 0,-1 5 0,0-1-2,2 0 0,1-10-1,-1-10-3,10-9-3,-4-25-12,20-1-19,-4-23 0,13-7 0,-5-21 0</inkml:trace>
  <inkml:trace contextRef="#ctx0" brushRef="#br3" timeOffset="78692.501">3402 13172 62,'10'18'39,"3"-6"-1,8 14 1,-3-1-20,10 7-15,0 3-1,3 11 0,-4 3-1,-2 8-1,-6 8-1,-9 3 1,-4 6-2,-8 1 0,-10 2-3,-11-3-2,-1 6-6,-16-21-22,9 7-4,-9-18-2,5 2 2</inkml:trace>
  <inkml:trace contextRef="#ctx0" brushRef="#br3" timeOffset="79176.5287">2237 13102 39,'-43'28'34,"2"21"2,-6 11-1,7 34-12,-4 5-14,7 18-2,6 3-2,11 10-1,10-8-1,20-6-2,17-13-2,17-22-6,31-11-28,7-29-3,24-5-1,-3-21 0</inkml:trace>
  <inkml:trace contextRef="#ctx0" brushRef="#br3" timeOffset="79513.548">4066 13818 77,'8'16'40,"-19"10"-3,1 18 0,-12 4-36,-7 10-2,5 5-3,-6-10-8,20 6-25,-4-18-1,24-6-1,5-25 0</inkml:trace>
  <inkml:trace contextRef="#ctx0" brushRef="#br3" timeOffset="80202.5874">5021 13210 48,'-7'-20'39,"-18"1"-1,-5 15-1,-21-7-17,-1 20-17,-6 2 0,7 5 0,2 6-2,10 4 0,5 2 0,16 1 0,16 1-1,13 1 1,13-3-1,12 3 0,6-1 0,5 3 1,5 0-1,-1 3 1,-4 3-1,-7-1 0,-8 3 1,-12 2-1,-14-1 1,-7 1-1,-13-5 0,-4-4 0,-11-8 0,1-6 1,-1-12-1,1-13 0,10-17 0,6-13 0,12-17-1,8-15-1,12-8 1,10-8-2,10 1-1,7-12-7,13 23-24,-15 1-2,9 20 1,-12 4-2</inkml:trace>
  <inkml:trace contextRef="#ctx0" brushRef="#br3" timeOffset="80612.6108">5735 12859 72,'0'0'38,"-30"21"-1,9 13 1,-13 10-34,5 23 0,-9 9 0,2 20-1,-1 7-1,11 9 0,5-2-2,13-4-1,15-13-2,8-17-4,26 1-14,1-36-18,24-8-1,-5-20-2,15-6 4</inkml:trace>
  <inkml:trace contextRef="#ctx0" brushRef="#br3" timeOffset="80855.6247">6088 13314 68,'-17'-18'40,"5"24"-1,-10 3 1,8 24-31,-9 6-5,4 12 0,-5 9-3,5 6 1,0 3-1,6-1-1,3-2-3,5-5-1,10 1-8,-11-19-25,15-2-3,-6-15-1,7-7 1</inkml:trace>
  <inkml:trace contextRef="#ctx0" brushRef="#br3" timeOffset="81029.6347">5786 13788 79,'0'0'40,"-5"-16"-2,16 15-1,7-9-36,11-3-2,12 1-2,-1-10-7,24 10-26,-14-13 0,9 13-3,-12-8 1</inkml:trace>
  <inkml:trace contextRef="#ctx0" brushRef="#br3" timeOffset="81351.6531">6282 13643 64,'-14'8'39,"6"12"0,-9-5 0,8 11-27,-6-4-7,4 11-1,1-3-2,3 5 0,4-5 0,6-3-1,5-3-1,8-13 1,4-6-1,4-13 0,7-11 1,1-6-1,1-6 0,3-4 0,-9 0 1,0 1-1,-8 6 1,-2 9-1,-11 7 1,-6 12-1,0 0 0,-6 28 1,-1-4-2,-2 3-1,6 3-2,-6-6-2,18 10-12,-9-34-16,19 12-4,-3-25-3,18-9 3</inkml:trace>
  <inkml:trace contextRef="#ctx0" brushRef="#br3" timeOffset="81569.6656">6897 13216 78,'-30'15'41,"15"22"-2,-13 7 2,10 10-37,-5 15-1,6 6-2,1 0 0,5-2 0,3-5-3,4-8-1,12-11-4,-5-28-14,21-1-18,-4-25 1,14-9-2,-2-21 1</inkml:trace>
  <inkml:trace contextRef="#ctx0" brushRef="#br3" timeOffset="81742.6754">7109 13293 79,'0'0'41,"-9"25"-1,-8 12 0,2 18-34,-4 11-4,4 3-2,1 5-2,0-6-3,14 6-18,-10-25-18,17-5 3,-7-23-2,14-10 0</inkml:trace>
  <inkml:trace contextRef="#ctx0" brushRef="#br3" timeOffset="82065.6939">7178 12897 82,'26'37'42,"-3"-6"-2,13 20 0,-6-8-35,9 10-1,-6 4-1,-1 8-1,-6 3 0,-4 9-2,-12 2 1,-6 3-2,-14 0 1,-9 2 0,-4-4-2,-8-10-2,4 1-8,-16-32-16,23 2-14,-4-22 2,14-10-3</inkml:trace>
  <inkml:trace contextRef="#ctx0" brushRef="#br3" timeOffset="82432.7149">7921 13544 81,'-7'37'42,"-9"2"-3,4 12-1,-9-4-42,-2-10-20,16 17-16,0-11 1,12-2-3,2-17 1</inkml:trace>
  <inkml:trace contextRef="#ctx0" brushRef="#br3" timeOffset="83906.7992">8491 12993 61,'11'-5'40,"-11"5"-2,0 0 0,-12 7-31,-1 11-1,-11 4-1,-1 10 0,0 4-2,-1 2-2,1-1 2,10 0-2,10-7 1,14-3-2,15-14 1,10-7-1,14-2 1,4-8 0,8 3-1,-2 1 1,-2 6-1,-12 6 1,-11 10 0,-14 12-1,-15 7 1,-12 7-1,-9 0 0,-3 0 0,-8-4-1,4-10-1,4-10-3,3-21-3,17-3-18,4-28-14,14-7 0,-4-22 0,11 0-1</inkml:trace>
  <inkml:trace contextRef="#ctx0" brushRef="#br3" timeOffset="84071.8087">8627 12960 87,'0'0'42,"0"0"1,17-6-1,11-3-35,17-5-6,14-3-1,10-5-3,17 10-16,-15-15-19,13 11-2,-15-6-3,1 9 1</inkml:trace>
  <inkml:trace contextRef="#ctx0" brushRef="#br3" timeOffset="85288.8783">18609 6832 77,'-73'-4'33,"-4"6"-2,-4 6 1,-8 5-31,-1 9 0,-5 7 0,-2 10 1,-6 3 0,-6 12-1,-4-1 2,1 11 0,-2-2 0,5 12 0,-1 5-1,9 6 0,6 5-1,14 8 1,9 7-1,11 4-1,9 9 0,10 5 0,12 3 2,3 4-3,12 1 3,3 0-3,10-1 2,8 0 0,7-6 1,8-5-2,10-7 2,14-6 0,14-3-1,18-10 1,16-8-1,17-4 1,18-11-1,15-9 0,20-11-1,5-8 1,16-16-1,2-9 0,11-13 1,0-16-1,1-10 0,-4-9 0,-3-16 1,-6-10-1,-2-9 0,-11-14-1,-11-11 1,-8-12 0,-10-12 0,-7-5-1,-22-8-1,-10-6 1,-20-6 0,-16-8 0,-21 5-1,-23-7 2,-18 2-2,-22-1 3,-18-2 0,-23 2-1,-17 1 1,-16 6 1,-10 3-1,-16 7 1,-16 8-2,-8 11 1,-10 17-1,-8 12 0,-5 22-1,-8 18-1,1 24 0,1 19-2,18 30-15,-3 1-17,28 18 0,8 0-1,32 3 1</inkml:trace>
  <inkml:trace contextRef="#ctx0" brushRef="#br3" timeOffset="86016.9199">18878 6661 83,'-13'-3'37,"3"12"-1,-13 0 2,2 11-24,-13-2-8,5 9-1,-2 1-2,3 4 0,5-1-2,12-2 1,4-5-1,14-4-1,8-10 1,14-10 0,7-10-1,6-7 1,2-7-1,-2-4 1,-4-6 0,-5 1-1,-9-2 1,-12 5 0,-16 4-1,-8 7 0,-15 9 1,-8 8-1,-2 6 0,-6 12 1,1 6-1,4 5 0,8-1 1,12 6-1,14-5 1,13-1-1,18-8 0,9-5 1,13-10-1,2-4 1,2-5-1,-4-6 1,-5-7 0,-11-3-1,-12-2 1,-12 0-1,-10 0 1,-12 1 0,-6 1-1,-8 2 1,-7 9-1,1 4 1,-4 7-1,2 5 0,5 11-1,3 4-2,9 17-11,-5-10-11,20 15-13,-8-4-1,11 7-2,-4-2 0</inkml:trace>
  <inkml:trace contextRef="#ctx0" brushRef="#br3" timeOffset="86808.9652">18582 9881 73,'-7'-20'38,"8"6"0,-6-4 0,5 18-10,0 0-24,0 0-2,0 15 1,-3 7 0,-8 6-1,2 8 0,-3 1-1,1 0 0,2-3 0,2-3 0,7-9 0,4-10-1,8-10 1,9-10-1,5-9 1,5-4-1,0-7 0,-3-3 1,-3 3-1,-8 2 1,-8 3-1,-13 10 0,-7 10 0,-11 7 1,-9 10-1,0 7 0,-6 3 0,6 5 1,5 2-1,7-1 0,9-5 0,10-4 0,13-7 1,13-7-1,7-7 0,4-8 1,4-6-1,-2-6 1,-3-5-1,-8-5 1,-11-1-1,-12 1 0,-12 2 0,-12 6 0,-7 7-1,-8 4-1,-1 11-1,2-1-2,10 16-6,-3-19-13,31 18-8,-5-14-6,31-16 0,4-12-2</inkml:trace>
  <inkml:trace contextRef="#ctx0" brushRef="#br3" timeOffset="87743.0186">18636 5838 70,'-102'-31'34,"-4"9"-2,-10 6 2,0 15-30,-13 7-1,-2 17 0,-10 7 1,-5 19-1,-4 9-1,1 17 0,-7 10 0,-2 17 2,-2 12-3,-1 13 3,4 8-3,5 11 0,2 5-1,6 10 1,10 3-1,15 5 0,13 3 0,15 3-1,12 5 1,15 3 0,15 4 0,12-3 0,16 7 0,12 0-1,17-4 2,11 2 0,18-4 0,19-4 0,16-4-2,19-5 3,18-9-3,14-10 4,21-11-4,16-15 3,20-21-2,14-14 3,15-23-1,13-17 0,14-24 0,11-17-1,7-16 1,9-20-1,2-18 0,-2-17 0,-1-17 0,-4-12-3,-12-19 4,-3-17-3,-15-15 3,-16-16-2,-17-13 1,-17-10-2,-20-11 2,-19-8 0,-20-7-2,-22-2 0,-25-2-1,-21 2 2,-21 1-1,-25 3 2,-21 7-2,-23 3 1,-18 5 1,-19 7 1,-19 6 0,-15 4-3,-13 8 3,-13 9-3,-8 2 2,-12 13-2,-6 11 2,-15 11-4,-1 21 0,-10 15 1,1 21 0,-6 20 0,1 23-2,6 14-3,18 23-12,3-8-11,38 15-5,22-12-1,41-3-4</inkml:trace>
  <inkml:trace contextRef="#ctx0" brushRef="#br3" timeOffset="88353.0535">18667 5688 83,'9'-10'35,"-9"10"1,0 0 1,0 0-32,-14 1-1,-3 13 0,-8 5 3,1 11-5,-9 5 4,2 11-4,2 2 3,8 0-4,8-4 4,10 0-4,11-15 0,10-9 0,14-14-1,9-15 1,8-10 0,0-9-1,-2-8 1,-3-1 0,-12-3-3,-9 2 3,-16 3-3,-12 7 3,-16 9-3,-10 6 2,-7 10 0,-5 5 0,0 6 3,4 7-3,6 0 2,9 3-2,13-2 3,14-1-3,13-6 0,14-6 1,11-5-1,7-3 1,1-3-1,-2-2 1,-5 2-1,-8-3-1,-16 8-1,-18 3-2,-11 15-5,-23-6-11,7 31-8,-21-11-9,13 23-2,-10-1-2,12 16 3</inkml:trace>
  <inkml:trace contextRef="#ctx0" brushRef="#br3" timeOffset="89525.1206">19528 5898 42,'5'-11'31,"-1"0"1,-8 1 1,4 10-20,-20-15 1,20 15 1,-37-7-3,22 11-3,-16-6-2,6 11 0,-3-3-2,3 11-2,-2 3 0,7 5-1,3 2 0,7 6-1,6-2 0,9 0 0,8-6 0,8-5 0,5-11 0,6-4 0,2-10 0,3-5 0,-3-9 0,-5-4 0,-7-2 0,-7-2 0,-10 2 0,-10 4 0,-10 1-1,-12 8 1,-2 4-1,-7 8 0,1 8 1,-1 2-1,7 5 0,2 4 0,11-1 0,8 1 1,8-3-1,11-5 0,10-3 1,7-5-1,5-3 0,6-4 1,-2-2-2,-1-3 0,-3 3-2,-8-5-4,4 15-12,-29-4-7,23 7-6,-23-7-7,4 31-2,1-6 1,11 10 3</inkml:trace>
  <inkml:trace contextRef="#ctx0" brushRef="#br3" timeOffset="90224.1606">21099 8272 86,'2'-15'37,"-8"-6"-1,8 8 2,-15-3-32,14 3-2,-6 3-1,5 10 0,0-13 0,0 13-1,0 0 0,0 0 0,-10 16-1,1-2 1,-5 5-1,-4 5 1,-1 2-1,-4 3 0,2-1 0,3-3 0,4-4-1,6-6 1,8-15 0,11 2-1,10-14 1,11-8-1,3-7 1,2-4-1,1 0 1,-2-3-1,-7 6 1,-9-1-1,-15 7 1,-10 7 0,-12 6-1,-9 9 0,-8 7 1,-3 4-1,0 7 0,5 4 0,4 2 1,10 0-1,13 0 0,9-4 1,12-4-1,10-4-2,10-2-1,-4-9-5,13 15-11,-18-19-6,9 22-7,-23-11-4,2 16-5,-17-4 3</inkml:trace>
  <inkml:trace contextRef="#ctx0" brushRef="#br3" timeOffset="90652.185">20909 8713 87,'13'-16'37,"-10"-4"-2,6 8 3,-13-4-24,8 2-11,-5-1-2,1 15 2,-10-14 0,10 14 0,-22 11-1,8 8 1,0 2 0,1 5-1,2 3 1,4 2-2,4-1 2,6-4-2,6-6 1,7-5-2,4-8 1,4-6-1,1-5 1,0-4 0,-2-8-1,-7 1 2,-2-4-3,-9-1 2,-9 0-2,-5 2 1,-2 3-2,-7 4 3,0 3-2,2 1 1,-2 9 0,2 1-6,10 18-9,-15-14-9,20 23-4,-17-10-10,6 12-1,-11 3-3,-2 9 1</inkml:trace>
  <inkml:trace contextRef="#ctx0" brushRef="#br3" timeOffset="91471.2319">18698 10669 80,'0'0'37,"0"0"-1,0 0 1,0 0-27,0 0-5,-9-12 0,9 12 0,0 0-2,-10 17 0,10-17 0,-16 20 0,6-6-1,2 0-1,3-1 0,1-2 0,4-11 0,5 14-1,-5-14 1,18-5-1,-5-5 1,-1-4-1,3-4 1,-1-1-1,-3-3 1,-4 4-1,-2-4 1,-5 7-1,-7 5 1,-5 6-1,-6 9 0,-4 5 1,-5 9-1,-1 4 0,-1 6 0,1 1 0,4-2 1,6 0-1,9-6 1,9-4 0,10-10 0,12-6 0,7-10 0,7-6-1,0-7 2,1-1-1,-8-3-1,-3 0 1,-10 6 0,-12 3-1,-15 8 0,-11 6 0,-5 8 0,-7 2-1,2 6-1,2-1-2,3 9-3,3-14-10,22 17-6,-10-23-6,21 18-3,-9-20-5,8 17-2,-8-17 1</inkml:trace>
  <inkml:trace contextRef="#ctx0" brushRef="#br3" timeOffset="91974.2607">17671 10891 82,'12'-13'40,"3"9"0,-15 4-2,11-7-29,-11 7-4,0 0-2,-17 20 0,10-6-2,-7 0-1,4 2 0,-2 1 1,4 0-2,3-2 1,5-3 0,0-12-1,18 11 2,-4-13 0,5-7-1,5-5 1,-1-4 2,-4-4-1,0-1 0,-5-3 0,-5 3 1,-5 1-1,-7 5 0,-5 4-2,-6 6 1,-3 5-1,-6 8 1,-3 4-1,-2 7 0,1 4 0,2 1-3,3 0 0,4-6-4,14 6-9,-6-22-10,23 7-4,-16-24-5,18 3-6,-10-18 4,5-3 0</inkml:trace>
  <inkml:trace contextRef="#ctx0" brushRef="#br3" timeOffset="92583.2955">15450 9043 73,'14'-6'35,"-14"6"-1,24-15 1,-24 15-31,13-8-1,-13 8 1,11-6 1,-11 6 0,0 14 0,-9 0-1,-2 9 0,-5 1-1,1 7 0,-2-2-2,-1 0 1,2-3-1,6-3 0,3-8 0,7-15 0,16 5 0,1-17-1,5-9 2,5-3-1,-3-4 0,-1-3 0,-4 0 0,-9 5 0,-9 2 0,-8 8 0,-12 11-1,-9 8 0,-7 4 0,-3 10 1,-1 5-2,3 0 2,4 3-2,9-3 2,14-6-2,9-16 0,16 15-4,6-30-10,25 9-9,-16-24-6,16 10-4,-6-20-6,2 4-1,-11-12 2</inkml:trace>
  <inkml:trace contextRef="#ctx0" brushRef="#br3" timeOffset="93153.3281">15520 7896 83,'17'5'36,"7"3"0,-14-11-10,6 10-18,-16-7-1,12 3-2,-12-3-1,-13 6 0,-2 0-1,-5 5 0,-3-3-1,-1 7 1,-4 0-1,6-1-2,6 1 2,5-3-2,11-12 1,10 10-2,7-13 1,11-8 0,1-1 0,2-7 2,-1 0-1,-2-1 1,-10-2-2,-8 4 2,-14 4-1,-7 5-1,-15 3 1,-4 7-1,-8 6 0,0 3 0,-4 4 0,8 7 0,7 1 0,11-4-2,15 2-2,1-20-9,43 17-10,-13-30-7,25 10-4,-2-22-6,14 0-1,-1-9 2</inkml:trace>
  <inkml:trace contextRef="#ctx0" brushRef="#br3" timeOffset="94522.4064">18432 4548 67,'-111'5'36,"-4"-3"-1,4 9 0,-6 2-33,4 4-2,-9 4 0,-2 5 1,-2 4-1,0 6 0,-8 7 0,1 4 1,-8 6 1,-3 10-1,-4 11 1,-4 7 0,-7 13 1,-6 8-1,-6 11 3,-2 11-1,-5 6-1,0 4 1,3 4-2,5 4 0,10 5 0,7 1 1,9 2-4,15 4 0,12-3-1,14 0 1,11 9-1,8-1 2,11 4-3,8-2 0,9 5 2,9 6 0,8 6 2,9 2-1,7-2 2,16 7-2,7-2 1,15 2 1,14 3 0,12-4 0,15-3-2,14 0 1,16-3-2,9-3 2,9-7-2,12-3 1,9-10-2,10-9 0,9-7 1,9-8 0,9-10 1,14-11 0,15-12 0,14-11 2,14-9-1,15-7 1,14-13-1,12-11-2,8-8 2,8-5-2,8-10 1,4-4-3,1-8 4,-1-11-4,-2-8 4,-3-9 3,-7-13-2,-3-11 0,-4-15-1,-10-14 1,-5-14-1,-8-11 1,-12-10 0,-4-11-2,-16-12 1,-11-10 1,-19-8 0,-10-13-1,-22-7 2,-18-14-1,-16-8-1,-18-12-2,-18-8 2,-12-8-2,-17-3 0,-9-6 1,-13 0-1,-7-2 0,-19-3 0,-10 2 2,-11 2-1,-16 6 2,-17-2 0,-14 7 0,-17 5 0,-16 9-1,-17 5 1,-14 6-2,-12 6-1,-14 4 1,-14 7-1,-7 3-1,-10 4 2,-7 9-1,-6 6-1,-6 12 0,-5 9 1,-6 17-1,-7 21 0,-9 23 1,-15 26-2,-7 23 0,-8 30 0,-4 13-2,11 28-10,-1-7-9,40 17-5,16-23-6,50-2-5,43-21 1</inkml:trace>
  <inkml:trace contextRef="#ctx0" brushRef="#br3" timeOffset="95587.4673">19330 4645 39,'23'-25'30,"6"0"2,-2 2-1,-10-3-22,10 11-2,-12-7 0,3 15 2,-12-8 0,-6 15-2,0 0 1,0 0-2,-16 1-1,6 11-2,-12-1 0,2 10-1,-4 0 0,1 3-1,4 1 0,5-3 0,6 2-1,8-2 1,7-8-1,10-2 0,6-8 1,6-4-1,4-7 1,3-3 0,-3-7 0,-3-4-1,-3-2 2,-7 0-2,-11-3 1,-8 4 0,-10 6-1,-10 4 0,-7 6 1,-7 12-1,-7 3 0,0 13 0,2 5 0,2 9 0,9 1 0,7 3 1,13-1-1,10-5 0,18-7 1,11-5-1,11-11 1,9-6-1,3-9 1,0-7-1,1-8 1,-10-6 0,-6-5-1,-12-2 1,-10-4 0,-13 2-1,-11 6 1,-9 1-1,-12 9 0,-6 7 0,-7 10 0,-3 9 0,1 7 0,3 5 0,6-2 0,8 4 0,13-2-1,15-5 2,16-8-1,14-7 0,9-7 0,7-5 0,3-5 0,-2 3 1,-6-3 0,-7 1-1,-14 4 0,-23 12 0,0 0-1,-33 23 1,-8 5-1,-7 3-1,1 8-2,-4-2-4,17 14-6,2-20-5,35 14-4,-3-27-3,43 15-4,-1-18-5,32 7-2,13-6 4</inkml:trace>
  <inkml:trace contextRef="#ctx0" brushRef="#br3" timeOffset="96413.5146">22314 6989 114,'-12'-21'38,"3"8"3,-7-4-3,13 7-34,-9 1-1,12 9-1,-17-6-1,17 6 0,-6 14 0,6 2 0,0 6 0,3 3 0,-2 4 0,-1 8 0,0-5 0,0 2-2,3-6 2,-1-7-2,3-8 2,-5-13-1,22 2 1,-3-19-1,6-7 1,4-7 0,3-6 0,1-3 1,-5-1-2,1 0 0,-10 7 0,-5 5 0,-14 11 0,0 18 0,-28-6 0,-1 20 0,-3 10 0,-11 6 0,3 9 0,3 2 0,5 0 0,11-2 0,14-9 0,16-5 0,18-14 0,12-10 0,18-10 0,3-9 0,3-4 0,-2-8 0,-8 1 0,-12-3 0,-16 4 0,-17 6 0,-21 6 0,-16 8 0,-13 12 0,-5 2 0,-8 12 0,1 3 0,6 6 0,7 5 0,16 3 0,11-6-4,24 11-12,-2-16-6,27 21-4,-19-17-6,24 26-2,-17-11-5,11 20 1,-10 9 2</inkml:trace>
  <inkml:trace contextRef="#ctx0" brushRef="#br3" timeOffset="97155.557">22482 9838 97,'-15'-37'36,"8"10"3,-10-6-3,10 12-26,-8-1-3,2 12-1,-8 4-1,0 16 0,-7 4-2,3 16 0,-3 3 0,4 8-2,4 3 1,4 1 0,12-4-2,12-5 0,9-7 0,8-7 0,8-9 0,5-8 0,-1-8 0,0-9 0,-3-4 0,-9-7 0,-9-5 0,-9-2 0,-7-1 0,-7 3 0,-8 1 0,-8 5 0,-5 7 0,-3 6 0,1 9 0,-5 9 0,5 7 0,3 5 0,8 5 0,5 0 0,9-2 0,9 1 0,7-9 0,10-5 0,7-10 0,4-3 0,2-11 0,-1-3 0,-4-5 0,-2-1 0,-8-1 0,-10 1 0,-9 5 0,-7 4 0,-9 7 0,-10 9 0,-3 11 0,-5 5 0,-2 11 0,-1 2 0,5 19-10,-7-14-9,11 25-4,-17-19-3,18 22-6,-26-18 1,10 23-5,-25-5 2,-4 7 3</inkml:trace>
  <inkml:trace contextRef="#ctx0" brushRef="#br3" timeOffset="97745.5908">20192 11443 89,'0'0'38,"-31"-5"-1,12 10 2,-11-4-33,8 6-2,-4 1 0,4 9 0,-2 2-1,6 7 0,0 1-1,9 1 2,2 2-3,8-2 2,4-6-2,9-6 2,4-8-2,5-10 0,6-8 0,1-11-2,2-5 1,-3-6-1,-4-5 1,-3 3-2,-8 0 3,-5 5-1,-9 9 0,-9 7 0,-8 11 1,-5 9-1,-4 8 0,0 2 0,-1 6 0,5 0 1,3-1-1,8-3 0,5-4 0,8-4 0,-2-11 0,23 4-2,-5-5-1,-1-6-1,4 6-5,-12-10-6,11 15-6,-25-14-5,11 20-1,-24-13-4,11 14-1,-20-7-3,6 3 2</inkml:trace>
  <inkml:trace contextRef="#ctx0" brushRef="#br3" timeOffset="98516.6349">18187 11715 79,'-11'9'36,"-2"-12"1,13 3 2,-23 2-35,8 5 3,-3-1-4,-1 9-2,4-4 2,-3 10-2,4-2 2,3 3-3,3 0 2,7-2-2,7-5 1,3-1 1,8-10-1,7-7 0,1-9-1,9-7 1,3-7 0,-1-7 2,-2-2-3,-5 1 2,-8 1-2,-5 6 2,-16 8-2,-7 8 3,-16 13-2,-8 12-1,-11 9 0,3 4 0,-4 7 1,3 3-2,6 0 2,14-2-3,17-8 3,16-7-2,17-11 1,11-8 1,11-9 0,12-7 0,-5-6 0,-3-3-1,-12-1 1,-12-1 2,-14 6-3,-19 6 3,-16 2-2,-17 11 2,-9 5-3,-8 5 0,-3 6 0,5 0-3,6 4 3,9 0-4,12 3 1,13-12-6,23 10-5,0-20-5,24 10-5,-13-23-5,30 10-3,-17-24-3,19 6-2,0-11 4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00:07:06.24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8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5T00:09:47.698"/>
    </inkml:context>
  </inkml:definitions>
  <inkml:trace contextRef="#ctx0" brushRef="#br0">1594 1146 91,'18'-51'37,"-18"51"-1,0 0 2,0 0-37,15 22 1,-7 11-1,-9 15 1,-9 14-1,-3 14 0,-10 9 1,3 8 0,2-17 0,-2-8-1,7-12 1,2-10-2,5-16 3,6-19-2,0-11 0,22-37 1,-2-9-1,7-9 1,1-19 0,5-10 0,-17 38-1,1-3 2,-1 0-2,2-2-1,-1 4 1,3 2-3,-20 45 2,30-81 0,-30 81 1,37-59-1,-37 59 2,0 0-1,58-49-1,-11 62 2,0 23-2,5 26 1,-7 15-3,4 14-1,-11 1 0,-8 0-1,-10-11 0,-14-7-3,5-7-16,-14-24-16,6-8 1,-3-35 0,-13 6-2</inkml:trace>
  <inkml:trace contextRef="#ctx0" brushRef="#br0" timeOffset="180.0103">1868 1458 100,'-43'-2'40,"-2"2"0,20 7-2,13-3-34,12-4-1,35-11-2,12-13-2,23-12-3,-70 36-4,97-54-17,-40 21-15,8-3 2,-3-2-3,8-3 2</inkml:trace>
  <inkml:trace contextRef="#ctx0" brushRef="#br0" timeOffset="381.0218">2738 815 92,'0'0'38,"0"0"0,0 0 1,0 0-36,0 0 0,27 18-1,-41 51 2,-5 17-3,7 13 0,2 11-3,1 1-3,7 4-20,-9-14-13,12-31 0,-10-23-1,14-15 0</inkml:trace>
  <inkml:trace contextRef="#ctx0" brushRef="#br0" timeOffset="1352.0773">2525 1212 106,'-12'0'40,"0"6"2,16 6-2,14-1-37,7-3-1,12-2 0,15-6 0,7 0-1,7-6 0,9 0 0,2-2-1,-3 0 0,-4 4 0,-9 1 0,-9 4-1,-12 3 1,-15 5 0,-18 4-1,-13 3 1,-13 3-1,-9 6 1,-11 3 0,-2 6 0,-3 3 0,3 4 0,8 2 0,10 3-1,11-6 2,12-3-2,15-8 1,12-8-1,12-14 1,10-14 0,6-13 0,2-7 1,-5-10-1,-3-7 1,-8-5-2,-13 1 2,-8 1 0,-9 4-1,-9 5 1,-11 3-1,1 10 0,-5 10 1,-3 7-1,5 7 1,11 1-1,-13 15 0,17 0 1,5-1-1,6-2 1,8-2 0,7-1-1,6-3 1,1-2 0,1-2-1,-4 0 1,1 0-1,-7 1 0,-6 2 1,-7 3-1,-7 9 0,-8 4 0,-8 13 0,-4 5-1,-3 8 0,-2 3 1,2-1-2,0-5 2,6-8-2,11-10 3,-2-26-2,25-7 1,4-20 1,3-13 1,5-9 0,-3-11-1,5-1 1,-3 2 0,-1 6 1,-11 14-3,-5 8 0,-8 16 0,-11 15 0,8 15 0,-11 11 0,-2 9 0,5 4 0,4-4 0,13-1 0,9-7 0,12-15 0,13-13 0,7-13 0,3-6 0,5-10 0,-6 0 0,-8-4 0,-9 7 0,-11 1 0,-11 10 0,-9 15 0,-12 12 0,-8 15 0,-10 8 0,-3 14 0,4 2 0,-4 6 0,12 6-12,-6-14-7,28 3-9,-7-17-14,27-1-1,4-17 1,21-4 1</inkml:trace>
  <inkml:trace contextRef="#ctx0" brushRef="#br0" timeOffset="1734.0992">5639 917 108,'-16'-48'43,"16"48"-1,0 0-2,0 0-38,0 0 0,-15-1-1,15 58 1,-4 15-2,3 21 0,-8 7-2,3 8-2,5 3-11,-2-23-22,31-36-3,2-28 0,27-15 0</inkml:trace>
  <inkml:trace contextRef="#ctx0" brushRef="#br0" timeOffset="2068.1183">6289 1097 120,'24'-61'43,"-24"61"1,0 0-4,-20-44-36,-27 63-2,-2 29 0,-11 22-2,2 22 0,7 2 0,30 2 0,21-17 0,30-20 0,17-25 0,7-18 0,6-14 0,2-20 0,-9-9 0,-10-11 0,-15-4 0,-23-2 0,-17 4 0,-18 3 0,-16 12-3,-8 6 0,-5 13 1,-1 10-3,11 10-3,-3-4-17,30 13-12,8-4-3,32 1 1,8-8-2</inkml:trace>
  <inkml:trace contextRef="#ctx0" brushRef="#br0" timeOffset="2298.1315">6644 1557 117,'-2'19'41,"1"17"-1,-17-4-2,8 6-42,-3 13-23,-10-12-12,10 10-1,-4-10 0,12-1-3</inkml:trace>
  <inkml:trace contextRef="#ctx0" brushRef="#br0" timeOffset="2986.1708">8170 796 95,'0'0'40,"45"-50"1,-45 50-1,0 0-37,0 0 0,6-45 1,-6 45-2,0 0 0,-70 19 0,70-19 0,-66 36 0,66-36 0,-60 47-1,60-47 0,-39 55 0,39-55 0,-11 60-1,11-60 0,27 48 0,13 15 1,16-9-1,8 2 0,-14 0 0,-16 2 1,-32 1-1,-27 6 0,-23-13 0,-7-4 1,1-10-3,6-11 0,15-13-2,11-21-5,31-9-27,0-21-4,29-4 0,4-14-1</inkml:trace>
  <inkml:trace contextRef="#ctx0" brushRef="#br0" timeOffset="3402.1946">8455 1116 108,'0'0'42,"58"-29"0,-58 29-1,0 0-37,31 0 0,-16 14 0,-15 14-2,-3 13 0,-14 3-1,9 8 1,-3-1-2,5 3 0,4-12 0,6-8 0,8-12 1,11-14-1,11-15 0,11-15 0,5-13 2,-50 35-2,56-52 0,-56 52 0,65-63 0,-65 63 0,57-70 0,-57 70 0,52-66 0,-52 66 0,34-47 0,4 23 0,-38 24 0,12 14 0,-24 16 0,-5 26 0,-1 9 0,8 3-2,10-12-4,17-16-2,27-13-10,-8-24-11,23-5-13,-3-18 1,12-9-1,-68 29 3</inkml:trace>
  <inkml:trace contextRef="#ctx0" brushRef="#br0" timeOffset="3637.208">9551 756 117,'14'-45'44,"-14"45"0,10-66-1,-10 66-41,0 0 0,0 0 1,0 0-3,-9 65 0,-7 38 0,-1 22 0,-2 6-2,5-8-2,9-20-12,-2-30-15,20-31-11,-5-17 0,14-13 0,-5-16 0</inkml:trace>
  <inkml:trace contextRef="#ctx0" brushRef="#br0" timeOffset="4687.2681">10025 1086 88,'-14'-48'38,"14"48"2,0 0-2,0 0-32,-15-54 0,15 54-1,0 0 0,0 0 1,-20 22-4,12 17 0,-4 11 0,5 13 0,-6 1-1,5 3 0,-1-11-1,4-14 0,1-13 1,4-8-1,0-21 1,0 0 0,0 0-1,18-35 1,-8-1 0,-10 36-1,9-50 2,-9 50-1,20-69-1,-20 69-1,19-82 1,-19 82-1,28-79 1,-28 79-1,28-76 0,-28 76-1,32-61 2,-32 61 1,33-47-2,-33 47 2,0 0 0,54-27 0,-54 27-1,57 24 2,-43 21-2,0 13 0,-17 1 0,-2 3 0,-17-8-2,-6-6 2,-7-14-2,-1-8 2,0-7 0,0-7 0,-1-4 0,7-4 0,4-1 1,4-2-1,3 8 0,4 8 1,5 4-1,-6 17 0,1 12 1,-1 10-2,-4 12 1,-4 8 0,-4-3-1,1-1-1,0-3 0,3-12-3,11-12-3,-3-24-9,30-2-11,-14-23-14,41-25 1,-7-18 1,17-8 0</inkml:trace>
  <inkml:trace contextRef="#ctx0" brushRef="#br0" timeOffset="5223.2988">10647 379 95,'0'0'41,"0"0"0,0 0-2,0 0-36,-21 49 2,21-49-1,-16 63 1,16-63 0,-20 84-1,5-32-1,19 27 0,-27 27-1,5 0 0,-7-7 1,11-16-3,4-26 0,10-23 0,0-34 0,0 0 0,0 0 0,0 0 0,57-21 0,-57 21 0,0 0 0,53-48 0,-53 48 0,0 0 0,56-50 0,-56 50 0,0 0 0,51-27 0,-51 27 0,19 7 0,-8 17 0,-1 13-4,-1 5-2,2 1-3,9-3-12,-11-21-6,21-12-15,-7-11 3,12-7-2,-35 11 3</inkml:trace>
  <inkml:trace contextRef="#ctx0" brushRef="#br0" timeOffset="5640.3226">11053 1023 107,'0'0'43,"18"-54"1,-18 54-3,0 0-35,-15 1-1,6 24 0,-9 12-3,5 14 0,-2 0-2,10 3 0,5-16 0,13-9 0,16-24 0,1-14 0,-30 9 0,0 0 0,63-38 0,-63 38 0,48-41 0,-48 41 0,50-53 0,-50 53 0,45-55 0,-45 55 0,41-46 0,-41 46 0,0 0 0,0 0 0,49-47 0,-49 47 0,0 0 0,4 24 0,-4 11 0,5 10-6,0 1-1,6-5-2,12-14-8,-5-20-6,16-3-8,-34-4-8,0 0 1,0 0-1,55-25 4</inkml:trace>
  <inkml:trace contextRef="#ctx0" brushRef="#br0" timeOffset="5933.3394">11615 1085 112,'0'0'39,"0"0"1,15-5-2,-15 5-34,7 25-1,-5 6-1,-11 8 0,-1 8-1,-4-2 0,8 1 0,6-19 1,1-6-1,3-10 0,-4-11 1,11-12-1,0-8 1,-3-10 1,-8 30-3,0 0 0,19-60 0,-19 60 0,21-50 0,-21 50 0,22-50 0,-22 50 0,28-51-3,-28 51-14,39-50-9,-39 50-6,58-46-12,-58 46 0,80-39-1,-31 21 4</inkml:trace>
  <inkml:trace contextRef="#ctx0" brushRef="#br0" timeOffset="6459.3695">12895 337 102,'70'-54'39,"-70"54"3,0 0-2,49 0-37,-49 0 0,-17 34 1,-5 13 1,-13-3-2,-54 99 0,-29 27-1,-8 15 1,-13 3-3,8-2 1,8-29-1,28-29-4,46-54 1,15-20-3,22-15-5,4-26-14,31-8-15,-2-22 0,19-7-2,-3-16 3</inkml:trace>
  <inkml:trace contextRef="#ctx0" brushRef="#br0" timeOffset="7098.406">13470 617 104,'0'0'40,"47"-59"1,-47 59-1,0 0-38,0 0 2,0 0-2,-54-3 0,54 3 0,-66 34-1,66-34 0,-73 50 0,73-50-1,-66 59 1,66-59 0,-48 62 1,48-62-1,-18 63 0,18-63 0,7 59 1,-7-59 0,29 52-2,-29-52 1,10 42 0,27 5-1,0 4 0,-18-6 0,-17 2 0,-26 0-1,-10 3 0,-10-8-1,6-11 0,11-5-2,9-15-2,18-11-9,0 0-15,27-19-11,0-8 1,21-6-1,-48 33 2</inkml:trace>
  <inkml:trace contextRef="#ctx0" brushRef="#br0" timeOffset="7556.4322">13650 1021 109,'52'-33'41,"-52"33"1,0 0-2,51-33-35,-51 33 0,0 0-1,0 0 0,0 0-1,12 21-1,-24 15-2,-13 6 0,10 8 0,-4 1 0,9 6 0,4-7 0,11-5 0,13-28 0,7-10 0,6-15 0,7-11 0,-38 19 0,48-34 0,-48 34 0,47-49 0,-47 49 0,51-56 0,-51 56 0,44-64 0,-44 64 0,43-56 0,-43 56 0,31-51 0,-31 51 0,0 0 0,0 0 0,0 0 0,15-20 0,-12 48 0,-10 17 0,4 7 0,1 6 0,6-8-10,15-8-9,0-27-5,24-11-6,-43-4-8,0 0-3,64-28 1,-64 28 4</inkml:trace>
  <inkml:trace contextRef="#ctx0" brushRef="#br0" timeOffset="7797.446">14656 552 123,'0'0'44,"0"0"0,20-49-8,-20 49-33,0 0 0,0 0-1,-26 82-2,26-54 0,-24 84 0,-5 19 0,4-6 0,7-16-4,6-27-14,17-21-10,-10-26-14,16-24 0,-11-11-1,15-12 1</inkml:trace>
  <inkml:trace contextRef="#ctx0" brushRef="#br0" timeOffset="8396.4803">15672 592 105,'29'-52'40,"-29"52"2,8-51-2,-8 51-34,-6-57-2,6 57 0,-24-56-1,24 56 0,0 0-2,-65-62 1,65 62 0,-71-12-2,71 12 0,-84 20 1,84-20-1,-92 56 0,92-56 2,-88 94-2,48-36 0,5-22 0,-31 104 0,18 4 0,15-7 0,19-17 0,22-27-6,12-28-2,14-28-11,-14-36-10,12-4-12,-14-14 1,1-4-1,-19 21 2</inkml:trace>
  <inkml:trace contextRef="#ctx0" brushRef="#br0" timeOffset="8596.4917">15029 1015 113,'-55'-37'42,"55"37"2,0 0-2,-64-49-39,64 49-2,0 0 0,0 0 0,27-48-1,-27 48-2,72-14-1,-24 7-5,7-2-10,-1-1-19,12 2-4,-7-4 2,6 4-2</inkml:trace>
  <inkml:trace contextRef="#ctx0" brushRef="#br0" timeOffset="9367.5358">15697 776 102,'0'0'41,"0"0"1,0 0-1,0 0-34,0 55-1,0-55 0,0 0-2,0 0 0,-32 62-2,32-62-2,-6 32 0,-1 10 0,-8 1 0,9 1 0,3-6 0,3-38 0,0 0 0,0 0 0,47 31 0,-47-31 0,49-17 0,-49 17 0,60-37 0,-60 37 0,58-48 0,-58 48 0,60-49 0,-60 49 0,48-46 0,-48 46 0,0 0 0,57-39 0,-57 39 0,0 0 0,0 0 0,0 0 0,32 32 0,-32 3-2,-2 10-6,2-45-6,0 0-8,14 56-3,-14-56-6,0 0-3,0 0-5,62 25 2,-62-25 2,0 0 41,65-28 9,-65 28 6,0 0 5,59-57 6,-59 57 7,0 0 1,44-48 0,-44 48-35,0 0-1,0 0 0,0 0-1,-2 31 1,-14 7-2,3 10-1,-7 2 0,7 3 1,-3-8-2,13-10 2,3-35-2,10-4 0,-10 4 0,0 0 0,0 0 0,28-54 0,-28 54 0,23-49 0,-23 49 0,20-57 0,-20 57 0,30-60 0,-30 60 0,31-61 0,-31 61 0,48-53 0,-48 53-5,52-53-12,-52 53-4,69-46-7,-69 46-6,83-34-7,-38 21-3,1 3 4</inkml:trace>
  <inkml:trace contextRef="#ctx0" brushRef="#br0" timeOffset="10569.6046">17752 965 99,'0'0'41,"0"0"0,0 0-3,0 0-33,0 0-1,-23 31-2,-5 6-1,0 6-2,-3 5-5,-2-8-18,12 2-16,6-4 0,19-16-2,22-22 2</inkml:trace>
  <inkml:trace contextRef="#ctx0" brushRef="#br0" timeOffset="16684.9543">18789 356 92,'0'0'41,"0"0"-1,27-49-5,-27 49-32,0 0 1,0 0-1,0 0-1,-64-14 0,64 14 1,-50 9-1,50-9-1,-54 23 0,54-23 0,-56 29-1,56-29 1,0 0-1,-64 53-1,64-53 1,0 0 0,-22 57 0,22-57 0,0 0 0,37 54 0,-37-54 0,48 29 1,-48-29-1,59 32-1,-59-32 1,64 32 0,-64-32 1,53 38-2,-53-38 2,0 0-1,42 65 2,-42-65 2,-12 48-1,12-48-1,-47 52-1,47-52 3,-69 45-2,69-45 0,-78 39-2,78-39-1,-80 30 0,80-30-2,-70 20-2,70-20-6,-50 8-16,50-8-12,0 0-4,0 0 1,0 0-1</inkml:trace>
  <inkml:trace contextRef="#ctx0" brushRef="#br1" timeOffset="27866.5939">1214 2623 91,'15'-12'37,"-8"-3"0,3 14 0,-10 1-34,-1 26 0,-4 6 1,3 16 0,-11 13 0,3 18-1,-8 12-2,-1 10 0,-1 0-1,3-5-1,7-4-6,0-17-28,27-8-4,3-30 0,22-14-1</inkml:trace>
  <inkml:trace contextRef="#ctx0" brushRef="#br1" timeOffset="28193.6126">2072 2442 95,'-22'5'40,"-5"33"2,-21 13-3,-1 32-34,-12 15-3,7 14 2,0 6-1,9 4-1,17-12-1,19-11-1,20-17 1,18-18-1,19-29 0,11-21 0,2-21 0,-1-17 1,-12-15-1,-13-9 0,-21-10-1,-22-2-1,-18 5-1,-21 5-1,-9 15-3,-9-4-15,12 30-16,-1 0 1,26 19-2,10 0 1</inkml:trace>
  <inkml:trace contextRef="#ctx0" brushRef="#br1" timeOffset="28920.6542">2905 2890 94,'15'11'39,"-15"-11"1,5 36-2,-5-8-35,-7 16-1,-5 4 1,-2 11-1,0 7 0,-1-1-1,0-1 1,2-8-2,6-11 1,4-9-1,3-14 2,0-22-2,13 0 1,-2-22 0,4-13-1,0-7 1,1-13-1,0-6 1,-2-6-1,-3-1 1,2 2-1,1 4 0,-1 9 0,3 4 0,6 12 0,1 9 0,6 7 0,3 12-1,4 8 1,1 6 0,2 3 0,-3 4 0,-8 3 0,-3 5 0,-9 1 0,-9 1 0,-10 3 0,-13 2 0,-8-2 0,-8 5 0,-7-1 0,-2 3 0,-4 2 0,-1 0 0,5 3-1,0 6 1,10 9 0,1 3 0,3 8 0,6 8 0,2 4 0,-1 4 0,0 4 0,2-2 0,-3-6-2,3-6-1,5-2-8,-6-29-26,21-6-2,-2-32 0,30-10-2</inkml:trace>
  <inkml:trace contextRef="#ctx0" brushRef="#br1" timeOffset="29619.6942">3638 2819 89,'0'0'39,"-10"13"1,1 15 0,-15 1-30,7 10-9,-4 7 1,1 8 0,-2-1 0,4 4 0,-1-8-1,5-4 0,4-11 0,5-11 0,5-23 0,0 0-1,22-36 0,-5-5 0,5-11 1,2-7-1,1-6 0,0-2 0,-1 7 0,-8 11 0,2 7 0,-8 13 1,-2 10-1,4 8 0,-1 11 0,4 6 0,9 5 0,5 1 0,5 3 0,9-3 0,4-3 0,0-2 0,-1-1 0,-4-4 0,-7-3 1,-7 0 0,-11-2-1,-17 3 1,0 0 0,-16 7-1,-9 4 1,-7 5 0,-4 9-1,1 8 0,-3 3 0,6 9 1,10 2-1,7 0 0,12-1 0,15-6 0,12-6 0,10-11 1,9-13-1,4-12 0,4-15 1,-1-10-1,-5-11 1,-5-10-1,-13-3 1,-9-3-1,-10-1 0,-11 6-1,-9 10 0,-8 6-1,0 11-1,-6 9-1,9 11-2,1-1-4,24 19-17,-8-16-12,33 8-1,-1-12 1,22 0 0</inkml:trace>
  <inkml:trace contextRef="#ctx0" brushRef="#br1" timeOffset="29822.7058">4838 2154 102,'-22'-20'38,"3"38"2,-16 11-5,0 29-31,2 16-1,-2 17 0,1 14-2,3 8 0,5 4-2,2-8-1,16 1-9,-6-26-27,18-4 0,-9-31-1,15-10-1</inkml:trace>
  <inkml:trace contextRef="#ctx0" brushRef="#br1" timeOffset="30588.7496">4527 2695 107,'0'13'40,"0"-13"2,22 30-3,2-15-36,20-11-2,12 0 1,4-4 0,7-6-1,1 1 1,-3-4-2,-9 4 1,-11-1 0,-8 3 0,-10 1 0,-13 3 0,-14-1-1,-10 15-1,-8 0 1,-11 2 0,-3 10-1,-2 1 0,3 10 1,3-3-1,8 3 1,12 2-1,13-9 1,16-4 0,6-9-1,12-10 1,3-11-1,0-13 1,1-7-1,-1-10 0,-9-4 1,-8-9-1,-11 0 1,-4-3 1,-5 3 0,-5 6 0,-2 4 0,-2 7 1,0 5-1,5 9 1,-1 15 0,18-10-1,3 13 0,4 5 0,4 2 1,5 5-1,-1 5 0,0 2-1,-5 6 1,-8-1-1,-8 4 0,-10 3 0,-10-2 0,-6 2 0,-7-7 0,3 1 0,-5-8 0,4-5 0,8-11 0,11-4-1,9-15 1,9-8 0,10-5 0,6 0 0,1-7 0,0 4 1,1 1-1,-7 10 2,-5 5-2,-7 12 0,-6 7 0,-6 10 0,-8 12 0,-2 1-2,-3 11 0,1-4-3,3 9-3,-2-15-6,24 10-9,-18-38-7,44 26-10,-8-37 1,23 0 0,-1-19 2</inkml:trace>
  <inkml:trace contextRef="#ctx0" brushRef="#br1" timeOffset="30890.7669">6298 2560 112,'-24'-10'41,"-4"17"1,-19 1-2,8 14-35,-6 5-3,6 7 0,3 0 0,12 1 0,14-5-2,17-6 1,10-6-1,15-9 0,7-7 1,4-3-1,-3-4 1,-1-2 0,-7 6-1,-8 1 1,-24 0 1,7 29-2,-24-4 0,-9 6 0,-5 9-2,-7 2-1,2 8-3,-7-13-8,24 17-12,-16-28-15,27 4 1,-2-19-3,24-2 3</inkml:trace>
  <inkml:trace contextRef="#ctx0" brushRef="#br1" timeOffset="31272.7887">7693 2335 99,'17'-8'40,"-17"8"0,0 16 0,-19 15-35,0 12-1,-3 14 0,0 8-1,-6 9-2,6 3 1,5 2-3,6-11 0,12-4-5,5-16-4,21-3-26,-11-24-3,18-2 0,-12-25 1</inkml:trace>
  <inkml:trace contextRef="#ctx0" brushRef="#br1" timeOffset="31456.7992">7549 2704 116,'-38'-21'39,"15"16"2,4-9-3,19 14-34,28-11-2,15 2-4,19-5-1,11-6-4,21 9-14,-6-21-19,14 9 1,-19-15-2,-1 6 0</inkml:trace>
  <inkml:trace contextRef="#ctx0" brushRef="#br1" timeOffset="31776.8175">7807 1930 108,'-100'15'41,"-20"12"1,10 37-1,-3 18-38,11 18 1,14 16-1,20 9 0,26 1-2,29 0 2,43-14-3,36-21 2,41-26-2,27-25-1,21-29 1,12-27 0,0-26 0,-8-17 0,-22-16 0,-24-13-2,-36-13 2,-35-6-2,-32-3 1,-30-4-2,-29 9 1,-26 1-1,-13 18-1,-20 6-1,5 35-13,-11 0-12,27 24-10,16 9 3,31 14-5</inkml:trace>
  <inkml:trace contextRef="#ctx0" brushRef="#br1" timeOffset="32567.8628">16899 7570 94,'-2'-17'39,"2"17"2,0 0-2,2 29-27,-8 14-10,-2 18 0,-4 14 0,-4 11-1,0 8-1,-1 0 0,8-5-2,2-15-3,20-7-4,1-33-25,30-7-4,6-31 1,19-10-3</inkml:trace>
  <inkml:trace contextRef="#ctx0" brushRef="#br1" timeOffset="32892.8814">17523 7665 100,'-39'-22'37,"0"23"3,-16 13-3,7 26-28,-9 16-3,2 20-1,5 8-1,5 12-2,11 1 1,15-2-2,9-6 0,20-12 0,13-14-1,11-18 1,7-19-1,10-21 0,-7-16 0,-1-15 0,-11-12 0,-13-8-2,-19-5 0,-12-1-1,-9 4-1,-12-1-1,-4 15 0,-3 0-3,13 24-11,-11-8-15,38 18-4,-10-9 1,33 8-1</inkml:trace>
  <inkml:trace contextRef="#ctx0" brushRef="#br1" timeOffset="33125.8947">18043 7794 111,'-17'-16'39,"-5"24"2,-13 6-2,7 15-35,-8 10-1,4 14-2,2 7 1,3 8-2,11 1 0,2-1-2,8 0-3,3-19-5,14 4-21,-11-24-8,14-5 1,-14-24-2</inkml:trace>
  <inkml:trace contextRef="#ctx0" brushRef="#br1" timeOffset="33293.9043">17745 8172 107,'-9'-20'40,"-5"-3"1,18 6-1,0-7-32,25 8-5,16-6-1,17 1-2,13 6-5,2-9-7,21 20-26,-17-6-1,4 13-1,-23-2-2</inkml:trace>
  <inkml:trace contextRef="#ctx0" brushRef="#br2" timeOffset="37301.1335">989 3892 94,'12'-5'38,"-12"5"1,16 12-1,-9 3-35,1 11 1,-2 7-2,1 15 0,-4 7-1,-1 12 0,-4 7-1,-1 3-1,-2 1-1,0-5-2,13 1-5,-4-25-29,24-4 2,1-28-2,22-12-1</inkml:trace>
  <inkml:trace contextRef="#ctx0" brushRef="#br2" timeOffset="37609.1511">1932 3879 103,'-14'-25'38,"-3"26"2,-19 12-2,-12 25-34,-2 19-2,4 17 1,-4 15-1,6 8-1,6 3 0,15-5 0,12-9-1,17-13 0,16-18 1,14-18-1,10-22 1,7-17-1,-1-17 1,-8-11-1,-6-8-1,-16-10 0,-15 2-1,-19-4-3,-11 9-2,-20-4-10,5 19-22,-14-3 0,13 20 0,-1-2 0</inkml:trace>
  <inkml:trace contextRef="#ctx0" brushRef="#br2" timeOffset="38090.1786">2832 4247 91,'-23'1'39,"23"-1"1,-16 19 0,19-1-36,-12 6-1,1 9 1,-2 1-1,1 3 0,0-2-1,1-1 0,3-7-1,4-6 0,6-9 0,4-12 0,5-10-1,4-10 0,7-7 1,-2-8 0,6-7 0,-5-1-1,4-3 1,-4 4 0,-1 4 0,1 10 0,-6 9-1,2 14 1,-2 12-1,-3 13 0,-1 15-1,-1 7-1,-1 12-1,-4 0-2,4 9-2,-5-18-6,19 9-19,-12-23-8,11-6 0,-4-25 0</inkml:trace>
  <inkml:trace contextRef="#ctx0" brushRef="#br2" timeOffset="38453.1994">3330 4270 95,'-10'13'39,"12"12"1,3-12-1,13 2-36,6-7 0,10-1 1,3-12-2,4-2-1,-2-8 0,-1-3 0,-6-8 0,-7 2 1,-9-7-1,-12 1 0,-9 5 0,-9 3 0,-8 5 0,-4 12 0,-3 12-1,-4 8 0,1 13 0,3 7 0,6 9 0,6 5 0,10 0 0,11-5-2,14-6-2,6-11-4,24 1-14,-11-26-16,20 1-1,-7-23 0,9 1-2</inkml:trace>
  <inkml:trace contextRef="#ctx0" brushRef="#br2" timeOffset="38787.2185">3901 4143 106,'-14'-10'40,"7"23"1,-11-4-7,4 17-31,6 7 0,2 7-1,1 3-1,5 0 0,5-1 0,7-11 0,4-10 0,10-10 0,8-15 0,0-15 0,5-8 0,2-14-1,0-5 1,-5 0 0,-6-1 0,-2 5 0,-12 11 0,-3 10 0,-13 21-1,0 0 1,5 18-2,-9 7 0,4 8 0,3 2-1,3 0-2,6-7-1,12-6-3,1-26-13,22 4-13,-6-30-4,13 0 0,-9-28-1</inkml:trace>
  <inkml:trace contextRef="#ctx0" brushRef="#br2" timeOffset="38961.2285">4704 3572 99,'-23'24'38,"4"32"0,-12 9-2,7 21-30,-5 10-4,4 2-1,3-5-2,12-6-1,5-9-4,0-28-15,15-2-17,-4-28-1,9-8-1,-15-12 2</inkml:trace>
  <inkml:trace contextRef="#ctx0" brushRef="#br2" timeOffset="39959.2856">4484 3966 104,'0'0'41,"14"-1"0,15 6 0,0-7-38,11 1 0,3-6 0,0 7-1,0-1 1,-4 5-2,-5 6 0,-9 5 0,-6 6-1,-10 11 1,-7 2-1,-3 7-1,-8 2 1,-3 0-1,0-3 0,-2 0 0,1-9 1,3-9-2,4-7 2,6-15 0,0 0-1,15-28 1,-1-3 1,0-7 0,2-7-1,0-1 1,-1 0 0,-1 2 0,0 6-1,-4 8 1,3 8-1,-1 7 0,3 7 0,6 7 0,2 2 0,3 5 0,6-2 0,4 1 0,1-1 0,0 0 1,-4-3-1,-5 1 0,-4 1 0,-8-1 0,-16-2 0,0 0 0,-2 22-1,-15-8 1,-3 6 0,-3 8 0,-1 4-1,-2 3 1,7 5-1,2 1 0,7-3 1,9-4-1,7-4 1,8-10-2,2-9 2,9-11 0,0-10-1,3-11 0,0-11 1,-1-5 1,-5-4-1,-2-4 1,-5 0-1,-3 4 1,-1 2 0,-2 8 1,-1 7-2,2 6 1,-1 6 0,6 9 0,3 5 0,3 1 0,5 6 0,0 5 0,2 0-1,-2 2 1,-2 0 0,-2 4 0,-8-2 0,-5 7 1,-8-2-2,-5 3-2,-7-2 2,2-1-1,0-1 0,-2-3 0,5-7 0,6-12 0,0 0 2,21-21-1,1-3 1,7-2 0,0-6 0,1 1 0,2 3 1,-9 7-2,1 11 0,-9 9 0,-7 11 0,-8 11 0,-2 9 0,-1 3-3,-1 3-1,2-4-3,10 2-4,2-22-3,24 6-5,-10-35-4,33 9-5,-16-29-5,21 3-4,-6-19 3,3 2 3</inkml:trace>
  <inkml:trace contextRef="#ctx0" brushRef="#br2" timeOffset="40256.3025">6278 3804 110,'-40'-11'39,"14"29"2,-11-3-2,13 13-33,-3 1-2,10 4-1,4-1-1,12-2 0,11-5-1,9-5 0,5-5 0,6-3-1,0-6 1,3-3-1,-2-1 0,-4 2 1,-8 3-1,-6 5 1,-7 5-1,-7 5-1,-8 5 1,-8 2-1,-2 6-2,-6-2-2,1 4-5,-11-14-5,18 12-3,-20-28-7,25 11-8,-12-23-7,24 5-2,-5-20 4</inkml:trace>
  <inkml:trace contextRef="#ctx0" brushRef="#br2" timeOffset="41470.372">7600 3743 79,'0'0'37,"0"0"0,0 0 1,0 0-22,-17 32-13,2 1-1,-1 8 1,-2 6-1,-2 7 1,1-3-1,0 0-1,5-7 1,4-7-1,4-13 0,9-5 1,-3-19-1,19-11 1,2-14-1,1-12 0,1-12 1,5-7 1,0-6-2,-8-2 0,2 2 0,-7 8 0,-5 9-1,-1 8 0,-4 15 1,-5 22-1,0 0 0,10 20 0,-1 14 0,1 9 0,6 9 0,5 4 0,8 3 0,3-5 0,9-5 0,3-9 0,1-10 1,0-11-1,-4-15 1,-2-10 0,-7-16 0,-6-8 0,-8-13 0,-7-6 0,-8-4-1,-4-3-1,-5 0-1,-3 3-1,4 14-3,-6-1-5,12 27-10,-14-12-8,13 25-9,0 0 0,20 1-2,-10 0 1</inkml:trace>
  <inkml:trace contextRef="#ctx0" brushRef="#br2" timeOffset="41853.3939">8117 3125 106,'-73'-18'39,"-3"31"1,-16 19-1,0 32-34,-3 24 0,7 27-2,7 19 0,12 9-2,15 4 0,26 1-1,28-10 0,32-18-1,30-23 0,27-29 0,20-29 0,19-30 0,7-28 1,0-27 1,-10-22 0,-20-15 0,-16-14 0,-26-8 1,-25-4-1,-20-1 0,-27 0-1,-18 7 0,-14 6-2,-14 3-1,-6 22-5,-13 0-8,16 39-12,-15 1-9,22 28-3,5 6-2,23 21 2</inkml:trace>
  <inkml:trace contextRef="#ctx0" brushRef="#br2" timeOffset="42617.4376">16817 8854 93,'14'-5'38,"-14"5"2,5 18-4,-12 7-32,-2 16 0,-5 10-1,1 15 1,-4 4-2,-1 9 0,1-2-2,7-6-1,5-7-2,10-19-7,22-7-25,-2-25-3,21-12 0,4-26-1</inkml:trace>
  <inkml:trace contextRef="#ctx0" brushRef="#br2" timeOffset="42945.4564">17320 8865 104,'-23'-3'39,"-18"9"2,8 25-2,-12 8-33,6 19-1,6 6-2,4 9 0,3 0-1,10 3 0,9-9-1,10-10 0,7-11 0,7-13 0,8-17-1,-1-14 0,3-11 0,-3-17-1,-5-7 0,-9-6-1,-10-5 0,-10-4-2,-7 7 0,-8 3 1,-2 15-2,-3 6 1,3 16-2,3-2-4,23 24-16,-5-9-9,21 5-1,8-7-2,20 1 1</inkml:trace>
  <inkml:trace contextRef="#ctx0" brushRef="#br2" timeOffset="43479.4869">17796 8990 105,'-10'-6'40,"5"17"0,-12 0 0,1 20-33,-11 7-4,1 10 1,-5 3-2,-2 6 0,-1-3 0,5 1-1,1-13 0,10-5 0,6-22 0,12-15-1,5-10 1,10-18 0,9-16-1,5-10 1,2-3-1,0-5 0,-4 2 1,-2 7-1,-8 7-1,-3 12 1,-4 16 0,-10 18 0,11 6 0,-2 17 0,0 11 0,5 13 0,6 8 1,3 3-1,7 0 0,4-2 2,4-9-2,5-14 0,1-12 0,1-17 0,-2-18 0,-4-16 0,-6-16 0,-4-12 0,-8-6 0,-10-6 0,-6 2 0,-6 1 0,-3 13-7,-10 0-7,14 29-8,-18-9-7,18 34-9,-10-11-3,10 11-1,2 24 1</inkml:trace>
  <inkml:trace contextRef="#ctx0" brushRef="#br3" timeOffset="49823.8498">1213 5242 76,'2'-18'36,"4"4"-1,-8-6 1,13 9-31,-11-4-1,0 15-1,10-13 1,-10 13-1,14 25 0,-8 8-1,-6 12 0,1 14-1,-8 13 0,-1 11-1,-3 7 0,-6-1-2,5 2-2,-6-18-5,12 1-26,2-25 0,19-12-1,3-24-2</inkml:trace>
  <inkml:trace contextRef="#ctx0" brushRef="#br3" timeOffset="50207.8717">2013 4990 76,'0'0'37,"-19"1"-1,6 29 1,-21 3-29,5 26-2,-12 10-1,8 18 0,-4 10 0,6 8-1,5-1 0,13-4-2,11-10 1,16-14-1,15-23 0,14-18 0,11-25-2,5-21 1,0-19-3,-4-13 1,-8-11-2,-17-4 1,-17 3-3,-23 1 2,-16 14-4,-19 5 1,-7 21-3,-19-2-16,11 24-11,-3-1 0,21 12 0,8-4 0</inkml:trace>
  <inkml:trace contextRef="#ctx0" brushRef="#br3" timeOffset="68271.9049">2784 5686 85,'0'0'35,"20"5"0,-20-5 1,28 3-32,-11-6-2,9 2 0,2-4 1,8-7-1,-2 2-1,3-8 0,-3-2 1,-2-3-1,-5 0 0,-7-2 0,-10-3 0,-9 1 0,-4 1-1,-9 3 1,-7 4 0,-7 8-1,-3 10 1,-6 13-1,-1 14 1,-1 13 0,3 8 2,1 11-1,8 1 0,11-1 0,9-4 0,13-11-2,18-5-1,10-25-7,32-1-29,-3-23 0,16-4-1,-2-22-1</inkml:trace>
  <inkml:trace contextRef="#ctx0" brushRef="#br3" timeOffset="68495.9178">3716 4923 86,'-19'10'37,"-12"12"1,9 22-1,-16 11-34,11 12-1,2 14 1,1 6-2,5 9 1,4 0-1,7 0-3,5-16-7,17 3-26,-1-22 0,12-9-1,2-24-1</inkml:trace>
  <inkml:trace contextRef="#ctx0" brushRef="#br3" timeOffset="68860.9386">3781 5601 88,'0'0'36,"15"23"2,2-29-2,18 4-33,10-12 0,7-4 0,5-9-1,0-1 0,-5-4 0,-3 1-2,-12 1 1,-13 1 0,-15 5-1,-10 8 0,-15 1 1,-13 10-1,-8 5 1,-8 7 1,-8 9-1,0 6 0,7 8 1,4 5-1,9 3 0,14 2 0,18-2-2,14-2 0,19-1-3,9-21-6,21 7-27,0-22-1,8 3 0,0-14-2</inkml:trace>
  <inkml:trace contextRef="#ctx0" brushRef="#br3" timeOffset="69074.9509">4505 5377 98,'-26'12'40,"-10"0"0,11 21-2,-6-6-35,6 9 0,11-1-1,9 3-1,10-7 0,14-3-1,13-11-2,13-11-2,18 0-16,2-20-19,11-4 1,-8-18 0,7 2-2</inkml:trace>
  <inkml:trace contextRef="#ctx0" brushRef="#br3" timeOffset="69284.9629">5043 4948 95,'-20'37'39,"3"22"0,-4 0-2,-2 21-35,6 5 1,1 6-2,1-1-1,3-6-4,10-1-5,-12-22-27,16-5 0,-6-26 0,10-7-1</inkml:trace>
  <inkml:trace contextRef="#ctx0" brushRef="#br3" timeOffset="70330.0227">4889 5315 96,'-3'13'40,"13"10"0,-10-23-1,32 13-35,-5-14-1,10-2 0,0-8 0,5-2-2,-1-1 1,-3 1-2,-6 3 1,-5 5-1,-10 7 0,-4 8 1,-8 6-1,-8 9 0,-3 5 0,-7 4 0,-2 7-1,-4-3 1,2 2 0,-1-3 0,5-9 0,2-3-1,6-11 1,5-14 0,0 0-1,16-25 1,-3-2 0,6-10 0,-1-2 0,3-3 0,-2-1 1,-1 6-1,2 6 0,-4 3 0,-1 9 0,5 4 0,0 4 0,8 2 0,-4 4 0,8 1-1,2 2 1,1 0 1,-2 2-1,-3 2 0,-4 0 0,-5 2 0,-3 0 0,-18-4 1,12 17-1,-14-3 0,-4 1 0,-7 6-1,-1 4 1,-6 4 0,3 8-1,0-1 1,3 2-1,6-6 1,5-2 0,8-7 0,7-10-1,5-11 1,8-10-1,3-11-1,1-8 1,2-8 0,0-4 0,-6-4 0,-4 3 0,-6 4 0,-6 2 2,-1 9-1,-8 3 1,0 9 0,0 13 0,-5-15 0,5 15 0,0 0-1,13 0 1,0 1-1,6-1 1,3 0 0,3 1 0,4 1 0,-3 1 0,0 6 0,-1 1 0,-7 5 0,-9 7 0,-3 3-1,-7 7 1,-8 0 0,0 1-1,-7-3 0,4-1 0,-3-8 1,9-7-1,6-14 0,0 0 0,11-24 0,9-5 0,3-5 0,4-2 1,2-2-1,0 3 0,-1 8 1,-5 12-1,-2 11 0,-7 16 0,-5 9 0,-4 11-1,-7 6-1,7 8-2,-2-4-1,10 9-11,-5-26-5,26 6-9,-10-26-8,25-4-3,-6-18 1,12-6 3</inkml:trace>
  <inkml:trace contextRef="#ctx0" brushRef="#br3" timeOffset="70667.0419">6673 5100 105,'-14'5'40,"-16"-5"1,14 18-4,-12-4-34,4 7 0,0 1-1,5 4-1,5 0 0,9-3 0,11-2 0,4-6 0,9-5 0,8-2 0,6-6 0,1 2 0,-1 0-1,-5 5 1,-4 6-1,-10 8 1,-11 7-1,-8 4 0,-9 4 0,-8 6 0,-4-1 0,-5-3 1,-5-5-3,2-9-1,9 3-9,-8-29-9,23 10-7,-16-27-10,17-3-3,-5-19-4,13-8 4</inkml:trace>
  <inkml:trace contextRef="#ctx0" brushRef="#br3" timeOffset="72305.1356">7949 5422 71,'0'0'37,"-15"8"-1,11 6 0,4-14-32,-10 22 0,2-11 0,8 7 0,-2-3-2,8 0 0,-1-6 0,9-1-1,1-6 0,2-4-1,3-5 1,-2-2-1,-1-6 1,-3-1 0,-2-4-1,-7 3 0,-7 3 1,-7 1-1,-4 4 0,-1 6 0,-6 4 1,-2 7-1,-2 6 1,5 1 0,-1 5 0,7 0 0,3 1 0,8-4 0,7-4 0,11-9 0,7-5 0,6-6-1,6-9 1,-1 0 0,2-5 0,-3 1-1,-9 2 1,-9 4 0,-15 14-1,-2-13 1,-17 17-1,-7 5 0,-7 3 0,-3 2 0,3 2 0,-1-1-1,11 1-1,6-10-3,26 4-17,-9-10-17,40-15 1,-9-3-2,15 4 1</inkml:trace>
  <inkml:trace contextRef="#ctx0" brushRef="#br3" timeOffset="72756.1614">8578 5360 92,'0'0'39,"2"14"1,-2-14-2,27 8-34,-4-4-2,9 0 1,6-5 0,9-4-1,1-6 0,5-7-1,-7-7 1,1-3-1,-7-5 0,-14-2 0,-9-3 0,-13 2 0,-11 3 0,-11 2-1,-11 8 1,-6 5-1,-8 17 0,-2 12 1,-4 13-1,4 13 1,2 11-1,9 9 0,7 4 1,14-1-1,16-4 0,13-4-1,16-13 0,16-12-2,13-10-2,10-17-8,21 6-12,-15-27-12,11 3-3,-13-25-1,1 5 1</inkml:trace>
  <inkml:trace contextRef="#ctx0" brushRef="#br3" timeOffset="72968.1736">9472 4788 105,'8'24'43,"-8"-24"-1,43 16-1,-3-19-40,13-5-2,9 0-2,-2-17-17,21 16-20,-10-10-1,11 6 0,-7-11-2</inkml:trace>
  <inkml:trace contextRef="#ctx0" brushRef="#br3" timeOffset="74840.2806">1053 11831 66,'7'14'38,"5"14"-2,-8 3 1,4 16-30,-7 13-5,3 11 1,-8 6-1,3 10 0,-4 2-2,1-2 0,1-9 0,1-11-2,9-12-2,0-24-9,14-9-21,-4-30-2,12-11-1,0-26 1</inkml:trace>
  <inkml:trace contextRef="#ctx0" brushRef="#br3" timeOffset="75039.292">1204 11895 80,'-20'-11'40,"20"11"-2,0 0 1,15 8-31,10-6-6,13-4-1,11-3 0,9-2-1,4 0-2,4-7-5,7 11-30,-20-8 2,1 15-2,-25-3-1</inkml:trace>
  <inkml:trace contextRef="#ctx0" brushRef="#br3" timeOffset="75223.3025">1166 12385 75,'-21'17'39,"27"-2"-1,12-25 0,22-6-25,5-10-11,12 3-1,2-5 0,-1 1-2,-1 8-4,-18-3-29,3 22-1,-24-2-2,0 18 0</inkml:trace>
  <inkml:trace contextRef="#ctx0" brushRef="#br3" timeOffset="75389.312">1164 12619 75,'-27'30'38,"12"-20"0,29-3 0,9-13-25,22-16-12,18-9-2,12-9-1,17-5-7,-3-20-26,15 0-1,-8-16-2,6 1 0</inkml:trace>
  <inkml:trace contextRef="#ctx0" brushRef="#br3" timeOffset="75576.3227">2180 11606 85,'-38'20'38,"7"24"-1,-9 9 1,12 9-35,-4 22 0,4 12-1,2 6-1,7 1-2,5-5-2,7-11-4,15-2-28,-3-25-1,14-7 0,-1-23-3</inkml:trace>
  <inkml:trace contextRef="#ctx0" brushRef="#br3" timeOffset="75929.3429">2154 12391 81,'0'0'39,"14"4"-2,9 8 2,4-11-35,17-2 0,7-11 0,12-4-1,-1-8 0,5-6-2,-2-7 1,-9 1-1,-10 3 0,-17-1 0,-17 9-1,-15 5 1,-18 9-1,-13 8 0,-15 13 0,-4 8 1,-5 5-1,2 10 0,4 1 1,13 8 0,12-1-1,17 0 1,20-7-2,19-9 0,19-5-3,11-16-4,23 5-18,-7-27-13,19 3 1,-9-20-2,4 5 1</inkml:trace>
  <inkml:trace contextRef="#ctx0" brushRef="#br3" timeOffset="76141.355">3060 12169 95,'-42'11'39,"8"16"1,-16-5 0,17 12-36,-1 4 0,11 4-1,6-1-1,12-1 0,11-7-1,17-7-1,14-12-1,7-17-1,19-10-2,4-20-3,18 1-12,-11-35-15,13 6-5,-9-19 0,0 7-1</inkml:trace>
  <inkml:trace contextRef="#ctx0" brushRef="#br3" timeOffset="76310.3647">3663 11730 99,'-14'24'38,"-14"7"1,8 27 0,-4 5-36,0 15-2,1 6 1,6 4-3,4 5-1,4-7-2,6 0-3,-7-24-15,15 0-17,-5-24 1,5-9-2,-5-29 2</inkml:trace>
  <inkml:trace contextRef="#ctx0" brushRef="#br3" timeOffset="77281.4203">3368 12208 99,'11'5'41,"0"-8"-1,16 8-4,0-6-33,5 2 0,2-3 0,2 2-1,-3 0-1,-2 2 0,-4 4 0,-6 4 0,-6 8 0,-6 6 0,-8 6-1,-5 7 1,-2 4-1,-2 1 0,-4-2 0,2-3 0,1-7-1,2-7 0,4-10 1,3-13 0,5-13-1,4-8 2,-2-11-1,5-5 0,1-5 0,0-5 0,1 1 0,0 6-1,0 5 1,0 8 0,1 7 0,0 7 0,4 5 0,7 5 0,4 2 0,4 2 0,7-2 0,1 0 0,1-3 1,2-1-1,-6-1 0,-7 1 0,-5 0 1,-10 4-1,-17 1 0,0 0 0,-2 23 0,-17-4 1,-2 7-2,-4 4 2,1 6-2,-4 4 1,9 0 0,4 0 0,9-4 0,8-8-1,11-10 1,3-10-1,8-12 1,8-9 0,-7-11 0,6-9-1,-2-5 1,-5-4 0,-2 3 0,-2 2 0,-6 5 0,0 6 0,-3 4 0,-1 7 1,0 3 0,-10 12 0,21-9 0,-10 8 0,4 1 0,1 3-1,0-1 1,-1 5 0,-1 5 0,-2 3 0,-2 3-1,-4 4 1,-6 5 0,-5 2 0,-1 2-1,-3-4 0,0-3-1,-2-4 1,4-9 0,7-11 0,0 0-1,4-21 1,5-1 0,8-5-1,0 1 2,3 2-1,2 4 0,-2 9 0,-1 9 0,-5 10 1,1 9-1,-7 5 0,3 4 0,-5 1-2,3-2-2,-6-8-7,12 7-7,-15-24-4,19 14-4,-22-28-2,21 14-3,-13-20-9,15-1 2</inkml:trace>
  <inkml:trace contextRef="#ctx0" brushRef="#br3" timeOffset="78027.4629">5525 11913 58,'-2'-39'39,"-12"3"-1,9 19 1,-7 4-20,12 13-13,-18 22 0,13 9-2,-2 8-1,-2 11 0,7 9-1,-1 5 0,1 3-2,4-1 2,1-4-2,-1-2 1,3-11-1,-3-12 0,3-11 0,-1-13 0,-4-13 1,2-13 0,-2-11 0,-2-14-1,-4-13 1,2-4 0,-3-12 0,3-6-1,1-3 0,4 2-1,5 5 1,4 5 1,2 12 0,7 8 0,6 13-1,8 15 2,0 8-2,3 10 2,-1 8-1,1 6-3,-2 6 2,-7 5-1,-6 4 1,-12 7-1,-12 6 2,-16 4-3,-13 3 2,-12-1-1,-9-1 0,-8 0-1,5-8-1,1-7-2,19-7-2,7-20-8,39 8-8,-1-31-7,40 8-7,0-16-1,22 3 1</inkml:trace>
  <inkml:trace contextRef="#ctx0" brushRef="#br3" timeOffset="78400.4843">6099 12065 80,'-10'14'38,"-12"-9"0,2 10 1,-14-11-31,5 11-2,-5-2-2,3 9 0,-2 1 0,0 8-1,6-2 0,5 7-1,0-4-1,10 2 0,8-7 0,10-4-1,13-8 0,8-12 0,12-9 0,8-15 1,2-10-1,7-8 0,-1-6 1,-6-3-1,-10 1 0,-8 2 0,-6 9 0,-16 10-1,-5 13 1,-4 13-1,-18 15 1,3 12-1,-1 12-1,2 5-1,4 5-1,5-4-5,17 5-9,-7-26-5,30 4-7,-7-27-4,18-7-6,1-19 2</inkml:trace>
  <inkml:trace contextRef="#ctx0" brushRef="#br3" timeOffset="81238.6466">6673 11475 73,'0'0'40,"10"-10"-2,-10 10 1,0 13-22,0 9-14,-5 7 0,1 16 1,-3 9-2,1 14 0,-3 10-1,-1 6 0,1 2-1,-2-2 0,7-5-2,-2-13-3,6-8-1,-5-17-3,17-3-27,-10-23-2,-2-15 0,12 1-2</inkml:trace>
  <inkml:trace contextRef="#ctx0" brushRef="#br3" timeOffset="81418.6569">6589 12090 88,'-13'-13'40,"-3"-4"0,16 17 0,-18-12-33,18 12-2,0 0-1,19-7-2,5-2-1,9-5-2,12-2-2,5-12-5,20 8-26,-13-14-5,9 8-2,-13-8 0</inkml:trace>
  <inkml:trace contextRef="#ctx0" brushRef="#br3" timeOffset="81687.6723">7182 11514 94,'-7'-14'39,"5"29"2,-9 3-2,6 25-31,-7 7-4,-1 11-2,-2 9 0,0 10 0,1 2-2,2 1 0,2-3-1,4-11-3,7-6-1,-4-18-5,14-2-27,-8-22-4,8-8 1,-11-13-1</inkml:trace>
  <inkml:trace contextRef="#ctx0" brushRef="#br3" timeOffset="81854.6818">6947 12087 90,'-18'-17'41,"-3"-7"-1,18 15 0,-3-9-33,21 9-3,10-1-1,7 0-2,10 5-3,-1-7-6,18 13-25,-12-10-7,1 11 0,-9-6-2</inkml:trace>
  <inkml:trace contextRef="#ctx0" brushRef="#br3" timeOffset="82469.717">7323 12073 86,'0'0'39,"8"24"0,-8-24 1,28 1-34,-4-8-3,9-5 0,-1-7 0,2-1-2,-4-5 1,-2 0-1,-9 0-1,-9 2 1,-7 6-1,-7-1 1,-9 9-1,-6 3-1,-4 11 1,-5 8 0,-3 11 0,3 8 1,-1 6-1,3 4 1,8 2 0,8-2 0,7-6 0,14-6 1,13-14-1,13-8 0,11-10-1,9-7 1,3-5-1,0-1 1,-2-4-1,-8 6 0,-9 3 0,-10 6 0,-13 5 0,-18-1 0,8 21 1,-16-1-1,-3 1 0,0 1 0,-3 2 0,3-4-1,0-5 1,7-5 0,4-10 0,0 0 0,19-25 0,-3-4 0,2-4 0,-1-8 0,3 0 1,-3-1-1,1 4 0,-4 5 0,-3 10 0,0 4-2,4 4 0,-1 3-2,10 5-3,-4-12-10,21 18-12,-15-15-9,14 12-2,-8-11 1,9 11 0</inkml:trace>
  <inkml:trace contextRef="#ctx0" brushRef="#br3" timeOffset="82815.7368">8338 11865 90,'-1'25'40,"-10"-4"1,7 10-1,-11 1-34,5 9-1,0-2-2,-1 4-1,1-8 0,5 0-1,-2-9 0,6-6 0,1-20 0,11-2-1,1-18 1,6-12-1,4-9 0,1-6 0,8-4 0,-1 2 0,-1 4 0,0 9 1,-3 8-1,-4 13 1,-5 11 0,-2 8-1,-3 11 1,-4 12-1,-1 6 0,-2 3-1,2 7-3,-5-4-2,8 15-14,-14-23-9,18 13-10,-14-20-2,12-1-1,-12-23 1</inkml:trace>
  <inkml:trace contextRef="#ctx0" brushRef="#br3" timeOffset="83321.7657">8996 11674 96,'-5'18'42,"-9"-8"-1,5 9-2,1-2-35,-2 4-3,0-3 1,4-1-2,4-3 1,2-14-2,9 15 2,-9-15 0,21-3 0,-7-6 0,-3-4-1,-1 1 3,-5-3-2,-2 0 2,-4-1-3,-5 4 3,-2 0-2,-2 9 2,-1 3-3,-2 3-1,3 12-2,-3-1-6,16 20-13,-16-14-15,15 16-5,1-11-1,9 10 1</inkml:trace>
  <inkml:trace contextRef="#ctx0" brushRef="#br3" timeOffset="83731.7892">9063 12061 79,'-13'6'41,"-10"-8"-1,14 13 2,-10-7-28,12 10-10,-1 2 0,7 5-2,0 0 0,8 3 0,-1-3-1,3-3 0,4-3-1,1-9 1,0-7-1,1-9 0,-2-4 1,1-9-1,-3-3 0,-2-3 0,-4 2 1,-4-2-1,-3 7 1,-7 7-1,-3 7 0,-2 8 1,-2 9 0,-3 8-1,4 5 0,1 4 1,5 0-1,4-3 0,9-2-2,-4-21-4,23 23-13,-19-37-11,18 7-9,-10-18-3,4 3-1,-8-15 0</inkml:trace>
  <inkml:trace contextRef="#ctx1" brushRef="#br3">22668 12942</inkml:trace>
  <inkml:trace contextRef="#ctx0" brushRef="#br3" timeOffset="162638.3024">17277 6576 60,'-29'-4'33,"-2"-1"0,-3 1 0,-3-8-13,0 9-17,-10 1 0,4 6-1,-10 2 0,-1 9 0,-7 7-1,-8 10 0,-3 8-1,-5 11 0,-2 7-1,-2 5 1,0 11-1,-1 5 0,2 3 0,1 5 0,-2 4 1,5 7-1,-2 7 1,1 8 0,0 3 0,2 8 0,3 5 1,6 6-1,6 1 2,5 2-3,8-4 3,14-1-2,4-3 2,13 1-1,12-6 0,8-3-1,12-7 0,13 0 2,8-6-2,13-2 1,9-4-2,11-4 2,6-5-1,8-2 0,6-6-2,4-5 2,3-7-2,7-7 2,5-10-1,4-7 1,4-10 0,2-12 1,7-11 0,12-10-1,3-11 1,3-14-1,4-7 1,-1-14-2,1-9 2,0-5 0,-3-12 1,-9-6-2,-6-9 2,-6-9-2,-7-6 2,-6-5 0,-8-10-1,-5-7-1,-9-5 0,-5-10 0,-2-2-1,-11-3 0,-3-9 0,-8-2 0,-10-1 0,-9 3 1,-9 2-1,-9 3 2,-16 3 0,-8 3-1,-13 7 1,-11 8 0,-12 1-1,-10 8 2,-12 3-1,-10 1 0,-5 5 0,-6 5 0,-4 4 0,-8 4 0,-3 10-1,-4 6-1,-6 11 0,-8 17-1,-4 15 2,-11 16-1,-8 15-1,-8 7-1,5 13-5,-2-9-24,27 3-4,15-12 1,22-9-2</inkml:trace>
  <inkml:trace contextRef="#ctx0" brushRef="#br3" timeOffset="163380.3448">17852 6473 61,'8'-25'33,"-3"8"-3,-4 0 3,-1 17-26,-7-21-1,7 21-1,-20 5 1,9 9-1,-9-2 1,1 8-1,-4 2-1,5 3 1,-2-1-2,7 3 1,3-2-2,6-5 0,4-4-1,7-3-1,8-9 1,3-5-1,6-10 1,1-9-2,9-5 1,-1-8-1,0-2 2,-3-5-3,-3 5 3,-5 1-3,-12 6 2,-3 8 0,-10 7 1,-10 12-1,-6 9 1,-5 12 0,-7 6 0,-4 10 2,4 2-2,1 5 2,2-4-2,12-4 1,8-7-1,8-9 1,15-15-1,11-10-1,9-9 0,7-10-1,5-8 1,1-2-1,-9-2 2,-3 1-2,-13 6 2,-10 6-2,-15 13 2,-13 15-1,-13 9 0,-12 12 1,-2 10-1,-4 2 0,8 9-6,-1-7-28,19 8-4,4-13 2,19 0-3</inkml:trace>
  <inkml:trace contextRef="#ctx0" brushRef="#br3" timeOffset="164431.405">17422 10118 64,'-18'0'34,"4"2"-2,-1 7 2,-11 0-25,10 13-3,-8-3-2,0 12 1,1-3-2,4 9 1,-1-4-2,7 0 1,2-3-1,6-2 0,5-5-1,6-6 1,4-5-2,7-5 1,2-8-1,7-7 0,0-5 1,0-7-1,0-4 0,-1-1 0,-6-4 1,-4 0-1,-7 1 2,-8 8-3,-4 1 3,-10 11-2,-6 7 1,-3 6 0,-5 7-1,-1 8 1,2 5-1,2 1 2,2 5-3,7-2 3,7-6-1,6 0-1,8-6 0,6-8 0,6-5 0,6-8 0,6-5 0,0-9 0,2-1 0,-3-4 0,-3-2 0,-4 4 0,-5 1 1,-9 5-1,-7 15 0,-5-11 1,-9 17-1,-6 5 0,-4 6 1,-3 5-1,1 1 0,0 2 0,5-1 0,2 0 1,10-5-1,8-1 0,6-4 0,6-4 0,9-3 0,4-7 0,4-9 0,1-7 0,2-10 0,-2-8 0,-2-8 2,-5 1-2,-8-2 2,-7 3-1,-11 6 1,-6 14-3,-11 10 2,-6 15-1,-5 9-1,-2 9 1,1 8-2,5-1-2,12 8-14,4-22-18,21-4-3,5-26-1,21-17 2</inkml:trace>
  <inkml:trace contextRef="#ctx0" brushRef="#br3" timeOffset="165784.4823">16938 4892 62,'-99'-11'33,"-5"6"-1,1 7 0,-13 6-29,2 11-4,-6 14 2,-8 8 0,-7 13 2,2 13-1,-6 7 3,0 9-4,-8 11 1,2 8 3,-4 5-1,10 12 0,-1 5 0,2 4-1,0 5-1,12 12 2,7 0-2,7 5 0,11 2-3,9 0 0,10 3 0,8 3 0,7-3-1,9 0 0,5 4 1,7 0-2,3 5 2,7 4 1,10 4 2,7 3-2,7 2 1,11 6-1,7 0 2,12 5 0,9-1 0,8 1-1,5-3-1,8 3 1,10-5-1,2-5 2,12-5-4,4-10 1,9-7 0,12-6 0,11-11 0,9-11 1,11-8 0,19-9 1,11-12-1,12-8 0,10-9 1,13-14-2,10-10 2,9-8-2,13-14 1,1-11-2,6-13 3,11-7-1,-4-14 1,5-11-1,1-13 1,1-8 0,-4-15 0,1-9 0,-4-13 0,-10-11 0,-4-14-1,-6-12 1,-13-7 1,-11-12 0,-11-14-1,-13-8 0,-12-12 2,-11-8-1,-17-7 1,-15-10 0,-18-6-2,-12-6-2,-20 5 3,-15-1-1,-14 1-3,-16 0 1,-11 4 0,-13-1 0,-11 3 0,-8 0 1,-8 3-1,-13-4 2,-9 4 0,-7 3 2,-9 2-2,-8 4 0,-7 7 0,-4 2-1,-6 2 2,-1 8-2,-9 5-2,-3 6-1,-3 4 2,-6 8-1,-6 6 0,-5 10 1,-10 7-4,-6 9 3,-2 6 1,-2 8 1,-8 9-1,0 7 0,-10 11 0,0 14 1,-3 15 0,-8 14 0,-5 22-1,-8 18 0,-1 18-1,0 10-1,7 19-2,6-7-28,29 7-1,15-17-2,32-8-1</inkml:trace>
  <inkml:trace contextRef="#ctx0" brushRef="#br3" timeOffset="166572.5274">17097 4603 72,'-20'-10'37,"8"16"-1,-11-2-2,2 15-30,-8 4-2,2 11 1,-6 6 0,3 3-1,0 2 1,9-2-1,7-6 1,9-5-2,8-9 1,11-9-2,9-10 0,8-10 1,4-9-3,3-6 2,-3-9-2,0-1 2,-4-5-1,-8 2 1,-8-1 1,-4 5-2,-11 2 2,-6 9 1,-8 7-1,-6 10 1,-8 11-1,1 9 1,-7 8-1,-2 8 0,6 2-1,3 0 1,4 1-1,9-5 1,17-7-2,8-14 2,16-9-1,10-9 0,8-11-1,6-7 1,5-10 0,-4-3 0,-7-6 1,-10 5-2,-11 1 1,-10 6 0,-19 7 1,-14 13-1,-12 8 1,-13 11-1,-4 13 1,-7 6 0,3 7-1,4 0 0,7 3 1,17-5-1,9-7 0,18-7-1,18-12 0,10-8 0,19-5-3,0-13-8,20 6-25,-8-12-1,13 9 0,-13-9-3</inkml:trace>
  <inkml:trace contextRef="#ctx0" brushRef="#br3" timeOffset="167263.5669">18942 4872 62,'-42'0'36,"4"7"1,-8-6-2,12 9-27,-9-5-1,11 8-1,-2-5-1,11 6-1,2-3-1,4 1-1,8 0 1,4 1-2,5 2 2,9-1-3,4-1 3,5-2-3,3-3 2,9-3-2,-1-5 1,3-4-1,-2-5-2,-5-1 3,-7-3-3,-6-2 3,-9-1-2,-9 3 2,-9 2-2,-6 4 1,-7 2 1,-3 5 0,-4 4 1,-1 5-2,6 5 3,1 4-3,6 3 2,6 1-1,11-1 1,5-2-2,11-5-1,9-4 1,12-8 0,6-8 0,6-5 1,1-6-1,1-1-2,-7-5 4,-6 2-3,-8-1 2,-10 1-2,-12 6 0,-12 1 0,-8 5 1,-7 3 1,-3 6-2,-6 5 0,2 7 0,4 6 1,2 0-4,16 22-9,-5-14-25,31 17 0,-1-10 0,23 11-2</inkml:trace>
  <inkml:trace contextRef="#ctx0" brushRef="#br3" timeOffset="168048.6118">21019 8209 95,'-13'-17'38,"-9"-4"1,6 10-2,-4-2-33,-3 5-3,-1 7 1,-4 5 0,-1 8-1,-6 11 0,1 6 0,-4 8 1,4 3-1,2-2 0,8 0 0,10-3 0,6-9 0,13-8 0,12-12-1,10-8 1,5-7-1,9-8 0,2-9 1,-2 0-1,-2-4 0,-6 1 0,-9 0 1,-7 5 0,-10 3-1,-11 6 1,-10 8 0,-7 7-1,-6 9 1,-5 8-1,0 8 1,-3 4-1,6 5 0,5 0 1,5-1-1,9-4 0,8-7 0,11-7 0,8-10 0,8-9 0,6-11 0,6-4 0,0-8 0,0-4 0,-6 0 0,-5 0 0,-10 6-2,-11 5-1,-5 20-2,-29 0-5,7 32-17,-18-2-12,3 17 0,-7 3-1,8 17 3</inkml:trace>
  <inkml:trace contextRef="#ctx0" brushRef="#br3" timeOffset="168615.6443">20680 9741 90,'-19'-28'36,"7"10"0,-5-6 0,4 15-28,-5-2-3,6 13 0,-9 4-1,6 11 0,-4 3-1,4 2 0,-3 3-1,7 1-1,1 0 0,7-2 1,5-8-2,9-3 1,4-11-1,8-2 1,5-4-1,-3-8 0,3-6 1,0-10-1,-4-3 0,-3-2 1,-7-1-1,-7 2 1,-11 2-1,-5 7 1,-7 10 0,-7 12 0,-9 10 0,-2 15 0,-6 7 0,1 11 0,5 3 0,4 0 0,9-1 0,11-6-1,12-11 0,13-11 0,13-11-1,9-12-2,13-3-6,-13-19-21,7 13-10,-16-11 1,-9 13-1,-23 1-1</inkml:trace>
  <inkml:trace contextRef="#ctx0" brushRef="#br3" timeOffset="169200.6777">17295 11779 67,'15'-12'38,"-1"11"-1,-14 1 1,-5 18-28,-9 3-7,-1 8 0,-5 3-1,2 7 0,-2-2 0,3-1 0,4-9-1,11-2 1,3-13-1,10-11 0,9-13 0,6-10-1,6-7 1,2-6 0,-5 1 0,-4-2 0,-9 4 0,-6 5 0,-10 10-1,-13 9 1,-8 10 0,-10 10 0,-5 7-1,-4 6 1,1 3-1,2 4 0,5-2 1,6-2-1,7-7 0,10-6 0,9-15-1,0 0-1,28-1-6,-16-22-21,14 8-10,-11-13 1,8 6-2</inkml:trace>
  <inkml:trace contextRef="#ctx0" brushRef="#br3" timeOffset="169701.7064">15891 11787 78,'4'-10'40,"-6"-4"-3,2 14 2,0 0-36,0 0-1,0 0 1,6 16 0,-12 6 0,-2 9-3,-3 1 2,2 1-3,0-2 2,2 0 1,6-8-1,5-8 0,-4-15 0,27-1 0,-6-14 0,7-9-1,-4-8 1,0-3-1,-3-3 1,-8 3 2,-8 3-2,-10 11 2,-10 5-2,-9 13 3,-13 9-4,-6 6 1,-4 6-1,0 3-3,1 0 2,3-9-5,9-3-1,-1-26-19,19-1-13,-2-22 0,13-8-1,-3-24 1</inkml:trace>
  <inkml:trace contextRef="#ctx0" brushRef="#br3" timeOffset="170365.7444">13677 9127 83,'1'-11'37,"-1"11"0,8-20-1,-8 20-32,0 0-1,0 0 0,0 0 0,-14 23 1,0-3-2,-1 6 1,-4 4-2,1 4 0,3 0 0,1-5 0,5-1-1,2-8 1,5-6-1,2-14 0,10 3 0,0-14 0,3-8 1,6-9-1,-2-5 0,0-6 1,-1 1 0,-3 2 0,-9 1 0,-2 3 0,-8 10 0,-5 8 0,-6 10 0,-4 7-1,-7 5 1,1 7-1,2 4 1,2 1-1,2 0 0,7-2 0,5-3 0,6-3 0,3-12-1,14 8 1,0-9-1,0-5 0,2 1-2,-5-10-4,12 13-15,-16-22-16,8 6-1,-7-15 0,11-1 0</inkml:trace>
  <inkml:trace contextRef="#ctx0" brushRef="#br3" timeOffset="170966.7788">13595 7811 79,'-12'0'37,"12"0"-1,-10 2 1,20 2-32,-10-4-2,7 15 0,-7-15 0,16 24 0,-11-10-1,1 4 0,-5-3 0,0 2 0,-3-6 0,1 1-1,1-12 0,-7 10 0,7-10 0,0 0-1,8-22 0,1 4 0,3-3 0,3-1 0,0-2 1,0 3-1,-4 2 1,-4 6 0,-7 13-1,0 0 1,-17-2 0,0 13-1,-8 3 1,0 7-1,-4 3 1,2 3 0,2-4-1,1 2 1,11-5-1,2-2 0,11-18 1,9 12-1,6-17 0,9-7 0,3-1 0,0-9-1,2 2 1,-8-3-1,1 8-2,-13-3-4,7 16-15,-20-9-17,4 11 0,-3-12-1,10 2 1</inkml:trace>
  <inkml:trace contextRef="#ctx0" brushRef="#br3" timeOffset="172897.8892">15454 3884 71,'-97'36'34,"-6"3"-3,-1 8 1,-4 0-28,0 9-5,-5 7 1,0 4-1,-3 9 1,3 5 1,0 3 0,1 9 0,-3 2 3,3 8-2,-4 5 2,5 6-2,2 3 1,2 6-1,3 4 2,3 4-3,6 4 0,4 2 0,0 1-1,7 1 0,3 3 1,0 3 1,2 4-2,-1 2-1,5-1 1,2 5 1,2 3-1,2 2 2,1-3-2,7 2 0,4-2-1,6 1 2,5 1-1,4 0 0,9-5 0,2 3 0,8-1 0,8-2 0,1 1 2,10-5-1,5-3 1,5 1-1,8 0-1,2-4 1,2-2-1,8-1 1,2 2-2,-1-1 2,1-3-3,1-4 2,-1-4-2,3 1 2,2-4-1,-1-4 0,7-6 0,0-5 2,5-1-1,6-5-2,3-2 2,5-5 0,4 0 0,8-2 0,3-3 0,1-2-1,5 1 1,6-4 0,0-5 0,10-2 1,1-3-1,6-4 1,3-2-1,8-2 0,4-4 0,4-2 1,8-1-1,5-4 0,4-3 0,1-1 0,4-5-1,4-1 1,7-6 0,2-3-1,-2-4 0,9-4 1,5-9 0,3-4 0,5-7 0,7-5-1,4-8 1,5-7 0,8-3 1,4-6-1,4-8 0,0-1 0,5-6 1,-2-4 0,1 0-1,-5-5 2,3-4-1,-5-6 0,-6 0 0,-1-8 0,-4-3 0,-5-6-1,-7-7 1,-5-2-1,-9-7 1,-3-4 0,-1-7 0,-7-6 0,-11 0 0,-3-5 0,-5-5 0,-2-4 0,-8-2 0,-8-3-1,-5-5 0,-7 1 0,-5-6 1,-7 0 2,-1-6-2,-9-4 1,-4-4-1,-8-3 0,-2-5 1,-5-4 0,-8-7 1,-6-4-4,-9-1 3,-5-3-3,-7-4 2,-9 0 0,-4 2-3,-10 1 1,-6-1-1,-5 0 1,-12 3 0,-1-2 0,-7 5 0,-9-2 1,-10 1 1,-2 0 0,-14 7 1,-7 2 0,-8 1-1,-7 4 1,-5 6 0,-10 3-2,-3 0 1,-10 7-1,0-5 0,-5 5-1,-6 0-1,0 3-1,-5 2 2,-4 3-1,-3-1 0,0 4 0,-3 8-2,1 1 3,-8 7-1,-3 4 2,1 3-1,-8 7 0,4 3-1,-4 8 2,-3 2 0,0 7-1,3 3 1,4 5 0,-4 3 0,3 3 1,2 4 0,2 1-1,6 2 1,0 2-1,-4 5 1,3 1-1,2 2 0,2 7 1,-5 5-1,0 6 0,-7 9 1,0 9-1,-1 8 1,-6 7-1,-4 10 1,1 5-1,3 5 0,5 3 0,5 4-1,4 1-2,13 8-6,2-17-11,29 13-18,4-13 0,26 5-1,14-17-1</inkml:trace>
  <inkml:trace contextRef="#ctx0" brushRef="#br3" timeOffset="173618.9304">17383 3668 78,'-23'8'39,"-6"-5"-2,2 9 1,-8-5-33,10 6-3,0 2 0,1 1 0,7 4 0,2 0-2,5 0 1,8-2-1,4-1 1,9-7-1,5-8 0,7-6 1,4-10 0,3-5-1,4-5 1,-3-7-1,-1-2 1,-6-2-1,-4 4 1,-7 1 0,-9 6 0,-8 6-1,-11 8 1,-9 8 0,-6 7 0,-8 10 0,-2 7 0,-4 5 0,4-1-1,4 3 1,8-1-1,10-5 0,10-5 0,10-5 0,12-6 0,8-7 0,4-4 0,8-2 0,0-7 0,-2-2 0,-2 2 0,-3-2 0,-10 0 0,-8 5 0,-9 10-1,-12-6 0,-7 16-1,-7 3-2,4 13-3,-10-13-13,17 22-18,0-13 1,19 10-1,-2-13 1</inkml:trace>
  <inkml:trace contextRef="#ctx0" brushRef="#br3" timeOffset="174309.97">17927 3990 78,'-14'9'38,"-10"-9"-3,9 12-1,-5-12-29,7 2-1,1-3 0,12 1-1,0 0 0,0 0-2,0 0 1,4-15-2,6 10 1,4 2-1,-2-1 1,2 3-1,-3 3 1,-1 4-1,-10-6 0,9 21 1,-9-8 0,0 3 0,-4-1-1,2-1 1,-2-2-1,4-1 1,0-11-1,0 0 1,17 4-1,-5-12 0,2 0 1,1-3 0,-1 0-1,-2-1 1,-3-1-1,-5 1 1,-4 2 0,0 10-1,-17-15 1,1 10 0,-5 4 0,-4 5 0,1 1 0,-3 8 0,0 2-1,3 4 1,5 0-1,4 2 0,5 1 0,7-5-1,8-3 1,6-6-1,5-6 0,13-6 1,1-9-1,8-5 0,2-5 0,2-3 1,-6 0-1,-4 4 1,-6 3-1,-12 10 1,-14 9-1,-9 17-1,-9 14 0,-10 4-3,7 17-4,-10-12-15,29 15-14,-1-14-1,28 3 0,12-16 0</inkml:trace>
  <inkml:trace contextRef="#ctx0" brushRef="#br3" timeOffset="175114.016">22409 8924 60,'8'-31'31,"-2"2"1,0 4 1,-7-7-24,5 12 0,-13-4-1,9 24 2,-23-23-1,8 24-1,-13-2-2,4 12-1,-7 1-2,1 9 0,-3 3-1,10 2-1,-2 0 0,11 0 0,9 1-1,6-8 1,8-3-1,8-9 1,9-6-1,5-5 1,3-6-1,-1-7 1,-4-1 0,1-4-1,-8 1 1,-5 2 0,-12 1 0,-8 7-1,-11 4 1,-7 10 0,-10 7 0,-8 8 0,-4 5 0,-5 6-1,3 3 1,4-2-1,9 1 0,7-3 0,11-7-1,15-7-1,12-5-1,7-14-5,21 10-18,-9-14-13,11 5-1,-10-7 1,10 8-1</inkml:trace>
  <inkml:trace contextRef="#ctx0" brushRef="#br3" timeOffset="175646.0464">22138 10113 90,'12'-34'35,"1"5"4,-8-8-3,4 11-26,-13 0-4,-1 13 0,-6 3-1,-3 12-2,-8 11 0,-2 6-1,-2 6 0,0 5-1,7 1 0,0-1 0,5 0 0,10-8-2,8-4 2,5-6-3,9-11 3,7-8 0,0-7-1,5-7 1,0-5 0,-5-7 2,-1 1-2,-5-1 1,-8 4-1,-9 6 0,-7 7-1,-5 10 1,-13 11-1,-5 11 1,-6 8-1,-4 9 0,-4 9 2,0 1-4,6 1 0,2 1 1,10-1-4,-1-14-8,25 13-16,-9-19-10,14 10-2,-15-10 0,10 9 0</inkml:trace>
  <inkml:trace contextRef="#ctx0" brushRef="#br3" timeOffset="176548.098">17246 13344 69,'0'0'38,"0"0"-2,0 0 1,0 0-35,0 0 0,0 0-1,0 0 1,13-3-1,-13 3 1,11 0-1,-11 0 0,13-1 0,-13 1 1,0 0-1,13 1 0,-13-1 0,0 0 0,-2 15-1,-3-4 1,-4 2 0,-1 2 0,-1 0 0,-2 0 0,3-1 0,10-14 0,-18 14-1,18-14 1,0 0-1,3-21 0,6 4 0,2-5 0,3-1 1,0-5-1,-1 3 0,-1 3 2,-4 1-1,-1 6 0,-6 3 0,-1 12 1,0 0-2,-14 0 2,5 11-2,-4 4 0,0 5 0,-1 4-1,1 1 2,2 0-2,4 1 1,5-8-1,5-4 2,-3-14-1,20 10 0,-2-17 0,7-5 0,2-9 0,1-7 1,1-1 0,-4-2-1,-5 1 2,-5 6-2,-9 5 2,-6 7-1,-10 11 0,-9 10-1,-6 7-1,-5 6 1,1 7-1,-4 4 0,4 1-1,6 4 0,2-8-4,17 10-10,-10-25-11,20 12-12,-6-27 0,5 14-2,0-27 2</inkml:trace>
  <inkml:trace contextRef="#ctx0" brushRef="#br3" timeOffset="177066.1276">15807 13368 64,'10'-20'37,"3"5"-1,-6-3 2,-7 18-34,14-23-1,-14 23 0,0 0 0,0 0 0,4 19-1,-13 3 0,-5 3 0,1 4 0,-1-4 0,4 4-1,1-7 0,7-6 0,2-16 0,19 6-1,-2-15 1,6-7-1,4-5 1,-1-1-1,-2 1 1,-6 3 0,-9 4-1,-9 14 1,-11-7 0,-11 15-1,-5 5 0,-5 1-2,-2 5-5,-12-13-21,13 10-11,-7-16 1,5 0-3</inkml:trace>
  <inkml:trace contextRef="#ctx0" brushRef="#br3" timeOffset="177960.1788">1047 13987 58,'0'0'40,"5"-26"-2,21 5 1,1-14-21,17-5-17,8-7-1,6 3 0,-1 5 1,-3 10-1,-10 13 1,-10 18-1,-15 24 0,-15 15 1,-18 22 0,-13 16 1,-12 12-1,-9 8 1,-5 1 0,2-8 0,5-10 0,10-14 0,15-16-1,18-18 0,16-16 0,16-14-1,17-8-1,6-9 0,14 1-2,2-3-1,9 12-6,-14-13-18,14 24-10,-15-7 0,7 14 0,-13-8 0</inkml:trace>
  <inkml:trace contextRef="#ctx0" brushRef="#br3" timeOffset="178652.2183">2564 13830 61,'-5'-20'37,"-8"-4"-2,1 12-1,-6-1-28,2 9-2,-9 9 1,5 13-1,-7 13 0,2 17 0,-5 9-2,2 17 0,4 7-1,0 5 0,8 8-1,1-4-1,6-4 0,7-11-3,9-7-3,1-23-1,15-3-20,-8-30-9,11-4 1,-15-25-1</inkml:trace>
  <inkml:trace contextRef="#ctx0" brushRef="#br3" timeOffset="178832.2286">2186 14354 73,'-22'3'38,"-2"-4"-1,24 1 1,-15 3-33,27-10-3,9-7-1,10-3-1,14 0-3,4-8-3,17 14-28,-12-14-2,12 16-1,-13-3 0</inkml:trace>
  <inkml:trace contextRef="#ctx0" brushRef="#br3" timeOffset="179202.2498">2702 14253 73,'-11'10'39,"5"13"-1,-7-9 1,10 14-34,-5 0-2,4 4 0,-1 1-1,5 0 0,0-2-1,5-6 0,4-8-1,5-10 1,5-10-1,5-11 0,5-10 0,0-6 0,-1-7 0,1-3 0,-6 0 1,-2 5-1,-5 3 1,-4 11-1,-8 6 1,-4 15-1,0 11 1,-6 12-1,-2 11 0,4 7 0,-2 4-1,1 1-1,9 3-1,2-14-2,10-6-6,-1-30-20,20-6-7,-3-26-1,15-7 1</inkml:trace>
  <inkml:trace contextRef="#ctx0" brushRef="#br3" timeOffset="179419.2622">3322 13811 81,'-2'18'39,"-15"6"-3,4 27 1,-12-3-32,7 18-4,-1 6 0,2 4-1,1 1 0,5-5-1,8-6 0,0-10-1,11-5-5,-4-29-16,16 1-13,-6-27-2,13-6 0,-6-24 1</inkml:trace>
  <inkml:trace contextRef="#ctx0" brushRef="#br3" timeOffset="179613.2733">3495 13728 73,'4'45'40,"-18"14"-2,3 26 1,-14 11-29,7 3-9,2 4-1,3-5-2,6-6-3,1-24-14,15 0-18,0-30-1,15-12-2,-2-30 1</inkml:trace>
  <inkml:trace contextRef="#ctx0" brushRef="#br3" timeOffset="179921.2909">3606 13506 72,'19'32'40,"0"-7"-2,13 9 1,3-3-34,5 7 0,-1 3-2,-1 7 0,-1 5-3,-4 9 0,-9 8-1,-12 9-1,-10 12-1,-10 3 0,-10 8-2,-13-5-3,0 10-13,-14-18-17,3 2-1,-5-22 1,9-11-1</inkml:trace>
  <inkml:trace contextRef="#ctx0" brushRef="#br3" timeOffset="180288.3119">2369 13268 71,'-37'36'38,"-11"17"0,6 33 1,-16 20-35,12 26 0,2 18-1,7 16 0,9 7-3,18-1-1,18-13-1,19-21-4,37-9-12,12-38-21,34-13-1,8-32-2,21-14 1</inkml:trace>
  <inkml:trace contextRef="#ctx0" brushRef="#br3" timeOffset="180538.3262">4282 14605 79,'-32'39'38,"5"10"-4,-6-1-9,1-7-63,21 5-1,0-16-3,18-1 1</inkml:trace>
  <inkml:trace contextRef="#ctx0" brushRef="#br3" timeOffset="181138.3605">5362 13681 66,'-14'-16'39,"-23"1"-2,-6 17 0,-17 2-30,1 13-2,-11 2-1,8 10-1,0 2-1,16 4 0,12-3-1,19 2-1,20-7 0,19-3 1,19-3-2,14-1 1,15 1-1,8 2 0,1 2 0,-4 6 0,-11 7 1,-11 7-1,-18 7 1,-19 7-1,-21 3 1,-18 4 1,-15-3 0,-12-1 1,-6-12-1,2-10 0,1-19 0,8-22-1,16-28 0,11-21-1,22-24 0,16-18-2,20-11 1,8-11-3,18 14-12,-6-11-21,6 24 2,-10 7-2,-1 25 1</inkml:trace>
  <inkml:trace contextRef="#ctx0" brushRef="#br3" timeOffset="181454.3786">6130 13381 73,'-13'24'40,"6"24"-2,-12 16 2,-10 26-36,-2 15-3,-1 15 1,-2 9-3,3-3-1,11 2-6,0-24-30,28-10 0,10-23-3,23-12 3</inkml:trace>
  <inkml:trace contextRef="#ctx0" brushRef="#br3" timeOffset="181757.3959">6611 13914 46,'-7'-35'41,"3"19"-1,-10 5 0,4 28-12,-11 5-25,0 19-1,-8 16-1,-3 13 0,-1 11-1,3 9 0,4-1-2,5-3 0,12-4-4,-1-20-4,24-2-30,-7-25 2,21-6-1,-5-25-1</inkml:trace>
  <inkml:trace contextRef="#ctx0" brushRef="#br3" timeOffset="182242.4237">6347 14328 80,'0'0'40,"-15"-9"-1,15 9-2,26 8-35,0-15-1,11-1-1,4-3 0,8-3-1,6-2-1,-1 0-2,-3-3-1,-2 6 0,-11-2 0,-3 6 1,-12 1 2,-8 4 2,-15 4 2,-3 12 2,-6 4 1,-10 3 1,2 13 1,-9 0-2,5 7 0,1-2-2,4 3-1,5-6 0,7-1 0,6-10-2,10-7 1,5-11 0,7-10-1,5-12 0,5-6 0,3-5 0,-5-4 0,2-1 1,-10 2-1,-4 4 0,-4 6 0,-16 21 1,0 0-1,0 0 0,-3 27 0,-5 2-1,-2 4-1,6 2-1,2-3-1,7 1-5,-5-33-12,23 25-15,-5-38-4,18-4 0,-5-21 1</inkml:trace>
  <inkml:trace contextRef="#ctx0" brushRef="#br3" timeOffset="182459.4361">7425 13732 87,'-10'2'39,"0"27"2,-13 11-1,8 17-37,-9 11-2,2 9 1,1 5-2,5 0 0,6-5-2,2-7-1,12-9-4,-9-25-14,24-1-19,-10-29 1,19-8-2,-9-26 3</inkml:trace>
  <inkml:trace contextRef="#ctx0" brushRef="#br3" timeOffset="182633.446">7629 13794 95,'1'18'42,"-11"14"-3,2 31-10,-11 2-25,3 8-2,-2 3-2,5-4-2,7-2-3,-8-24-21,18 3-14,-6-21 1,13-5-2,-11-23 0</inkml:trace>
  <inkml:trace contextRef="#ctx0" brushRef="#br3" timeOffset="183527.4972">6407 13297 36,'0'0'36,"0"0"0,-25-4 1,13 17-18,-15-6-10,5 13-2,-13 3-3,1 8 1,-3 7-1,3 6-1,-4 7 1,3 6-1,4 4-1,2 4 0,7-1-1,7 6 1,3-3-2,4 1 0,6-4 0,-1 2 0,6-3-1,-2 0 1,1-4 1,2-3-2,-2-5 2,0-4-1,-2-4 1,1-5-1,1-5 1,-4-3-1,0-3 0,2-6 1,0 0-1,0 1 1,0 0-2,5 0-1,2 1 1,4 4-1,0-2 1,6 3 0,2 0-1,1 1 0,11 0 2,0 0 0,7 0-1,-1-5-1,9-2-2,-4-12-4,20 10-14,-21-27-11,13 3-7,-10-19 0,7 4 0</inkml:trace>
  <inkml:trace contextRef="#ctx0" brushRef="#br3" timeOffset="184173.5341">7729 13303 70,'12'0'39,"-1"-1"-1,13 12-1,4 2-35,9 13 1,2 8-1,3 18 2,-5 11-2,-1 15 0,-12 14 0,-6 11-1,-18 8 0,-14 6 1,-9-1-2,-7-6 0,-5-9-1,-3-12-2,11-10-17,-4-28-19,19-14 0,2-30-3,10-7 2</inkml:trace>
  <inkml:trace contextRef="#ctx0" brushRef="#br3" timeOffset="184429.5488">8501 14304 72,'0'0'40,"5"22"-1,-14-7 1,-3 19-37,-5 3-3,-3 5-3,1 13-6,-6-8-29,13 5-1,7-16-2,11-4 2</inkml:trace>
  <inkml:trace contextRef="#ctx0" brushRef="#br3" timeOffset="185080.586">9532 13107 67,'0'0'40,"-10"7"-3,-9 18 2,-11 13-34,-6 23-1,-11 20 1,-3 19-1,-9 17 0,3 11 0,3 1-1,12 1-1,10-10 0,17-16-1,20-20 0,14-21-1,21-23 1,12-23-1,7-19 1,-2-18-1,3-12 1,-12-12-1,-12-2 1,-19-5-2,-18 3 1,-19 4-1,-17 7 1,-16 10-1,-6 14 0,-6 6-1,3 8-1,7 2-3,23 16-14,1-15-20,35 7-1,8-21-1,27 1 2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00:11:15.05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1538 1177 87,'0'0'36,"37"-47"0,-37 47 0,12 12-36,-20 19 2,-6 15-1,-9 22 2,-2 15-1,-1 8-2,2-1 2,6-5-1,3-11 1,4-10-1,3-15 1,6-13 0,2-25 0,0-11 1,14-32-2,-1-16 2,0-13-1,7-16 1,1-12-1,-11 39 0,1-5 0,4 4-1,-1-2 0,2 1-1,-1 0 1,-15 52-2,37-86 2,-37 86-3,41-66 3,-41 66 1,50-39 0,2 27-1,4 27 0,0 22 1,-6 28-2,1 23 0,-13 9-2,-1 8 0,-10-3-2,-10-16 0,-1-11-2,-9-15-3,7-5-28,-14-29-2,6-14 0,-11-22 0</inkml:trace>
  <inkml:trace contextRef="#ctx0" brushRef="#br0" timeOffset="201.0115">1816 1453 100,'-61'-7'38,"15"13"2,0 1-2,23 12-34,3-7-1,20-12-1,37 4 0,9-16-1,24-9-2,15-8-1,16-11-1,-46 14-3,8-4-9,0-4-24,9-3-1,-8-3-1,4-2 4</inkml:trace>
  <inkml:trace contextRef="#ctx0" brushRef="#br0" timeOffset="399.0228">2723 878 86,'48'-43'39,"-48"43"0,0 0 2,0 0-34,18 14-4,-27 41 2,-9 22-3,2 17 1,1 1-4,6 17 0,-2-1-3,5-12-4,14-19-20,-13-21-10,11-14 0,-6-21-2</inkml:trace>
  <inkml:trace contextRef="#ctx0" brushRef="#br0" timeOffset="1382.079">2541 1282 100,'-31'-20'38,"12"10"2,6 7-1,13 3-34,18 13-2,10-9-1,10-2-1,10 0-1,14-2-1,8-2-1,7 0-2,1-6-3,8 0-4,-16-8-8,12 9-9,-24-7 1,5 8 7,-26-3 10,-3 3 6,-19 5 4,-15 1 7,0 0 8,-25 13 9,7 3 3,-23-3-5,12 12-9,-15 3-6,7 9 0,-1 1-2,3 9-1,4 1-1,14 3-2,10-1 1,7-3-1,16-12 0,10-9-1,16-12 0,6-12 0,7-16 1,0-10 0,-1-8-2,-2-8 2,-10-7-2,-8-3 2,-15 4 0,-8-2-1,-9 7 0,-10 5 0,-6 5 1,-1 8-1,-7 10 0,2 6 1,3 8-1,4 6 1,6 3-1,7 1 1,14-4 0,6-4-1,9-1 1,11-4 0,3-3-1,7 1 1,0-3 0,-4 5-1,-3 4 1,-7 6 0,-8 5-1,-9 9 0,-9 7 0,-8 0 0,-11 9 0,-4 0 0,-2 0-1,-4-5 1,5-4-1,3-9 1,11-20 0,0 0 0,11-16 1,10-13-1,1-8 1,6-5-1,1 0 2,2-7-2,-7 10 1,-2 2-1,-6 6 1,-2 11 0,-14 20-1,0 0 0,0 0 0,2 33 0,-3-9 0,1 5-1,9 0 1,4-8 0,11-7 0,9-9 0,6-12 0,7-9 1,5-10 1,-2-5-2,-49 31 0,52-35 0,-52 35 0,0 0 0,61-47 0,-47 41 0,8-1 0,-2 20 0,-21 10 0,1 22 0,-14 6 0,5 15-5,-2 4-8,-6-11-8,24-2-15,-8-14-6,17-7 0,0-14 1</inkml:trace>
  <inkml:trace contextRef="#ctx0" brushRef="#br0" timeOffset="1919.1098">5696 976 99,'11'-48'39,"-11"48"2,0 0-2,19-54-36,-19 54 1,0 0 2,0 0-2,0 0 0,3 46-3,-6 14 1,-2 9-2,4 10 1,0 6-3,0 0-1,8-6-8,-9-27-25,21-19-3,-3-20 0,15-10-1</inkml:trace>
  <inkml:trace contextRef="#ctx0" brushRef="#br0" timeOffset="2290.131">6159 908 110,'0'0'41,"0"0"1,15-52-1,-15 52-39,0 0 0,0 0 1,53-25 0,-53 25 0,48-3 0,-48 3-2,60-6 1,-60 6 0,73-11-2,-73 11 0,69-11 0,-69 11 0,62 1 0,-62-1 0,50 18 0,-50-18 0,52 53 0,-52 2 0,-5 18 0,-18 3 0,4 9 0,-6-4 0,9-11-8,12-16-17,0-22-15,16-8-1,-12-24-1,24 8 0</inkml:trace>
  <inkml:trace contextRef="#ctx0" brushRef="#br0" timeOffset="6258.3579">7133 1159 111,'23'2'40,"0"18"0,-12 11-3,-5 13-38,-10 7-4,-10 4-2,11-6-27,-9-8-5,15-5 2,1-16-3</inkml:trace>
  <inkml:trace contextRef="#ctx0" brushRef="#br0" timeOffset="20754.1871">8573 841 73,'48'-58'39,"-48"58"-2,0 0 2,0 0-34,0 0 0,-41-52 1,41 52-1,-49-2 0,49 2-2,-63 12 1,63-12-1,-75 30 1,75-30-2,-68 47 1,29-2-2,-15 23 0,22 4 0,19-5-3,32-9 1,29-19-2,-48-39-2,77 18-8,-77-18-24,97-10-2,-40-7-1,3-3-1</inkml:trace>
  <inkml:trace contextRef="#ctx0" brushRef="#br0" timeOffset="21196.2123">9178 630 96,'3'-45'40,"-3"45"1,0 0-2,0 0-36,0 0-1,0 0 1,-55-10 0,55 10-2,-31 47 1,31-47 0,-27 66-1,27-66 0,-30 75 0,30-75 1,-21 82-1,21-82 2,-12 75-3,12-75 0,-2 64 0,2-64 1,0 0-1,21 50 1,-21-50-1,0 0-2,0 0 2,68-9-1,-68 9 0,0 0 0,63-39 1,-63 39 1,0 0 0,56-21 1,-36 28-2,7 9 1,-18 14-2,-4 14 1,-5 9-5,7-1 0,5-7-4,-12-45-14,0 0-15,48 9 0,-48-9-1,63-27-1</inkml:trace>
  <inkml:trace contextRef="#ctx0" brushRef="#br0" timeOffset="21429.2257">9886 627 104,'22'-48'40,"-22"48"2,28-70-3,-28 70-35,0 0-2,0 0 0,0 0-1,0 0 2,0 0-2,-31 51 0,16-3-2,12 39 0,-19 29-3,5 0-2,23-7-16,0-26-18,20-21 0,2-29 1,11-22-2</inkml:trace>
  <inkml:trace contextRef="#ctx0" brushRef="#br0" timeOffset="22123.2654">10271 926 95,'0'0'39,"0"0"4,16-60-4,-16 60-32,0 0-2,0 0 0,0 0-2,-41 31 0,8 26-2,4 10 1,10 3-2,15 1 0,11-11-1,21-14 1,3-25 0,12-23-1,-43 2 1,52-22 0,-52 22 0,49-46-3,-49 46 2,49-61 0,-49 61 0,31-76 0,-31 76 1,21-75-1,-21 75 1,3-72 3,-3 72-2,-2-55 0,2 55 0,0 0-1,-12-59 1,12 59 0,0 0-1,0 0 1,0 0 0,0 0 0,0 0-1,63 12 2,-63-12-1,54 25 0,-54-25 1,63 30-1,-63-30 0,62 32 0,-62-32 0,22 31 1,20 7-4,-14 5 1,-26 1 0,-6 0 1,-13-4-1,7-2 1,-4-14-1,14-24 1,0 0 1,0 0 0,0 0 1,0 0 0,56-47-2,-56 47 0,32-47 0,-32 47 0,38-54 0,-38 54 0,35-57 0,-35 57 0,38-52-3,-38 52 1,37-44-1,-37 44-1,0 0-4,59-56-11,-59 56-7,49-20-10,-49 20-4,48-9 0,-48 9 1</inkml:trace>
  <inkml:trace contextRef="#ctx0" brushRef="#br0" timeOffset="22308.2759">11354 831 103,'0'0'40,"48"6"2,-48-6-1,0 0-35,0 0-1,3 72-2,-15-25 0,-13 9-2,11 3 0,2 0-3,10-6-1,12-17-9,-10-36-15,0 0-12,0 0-1,56-16-1,-56 16-1</inkml:trace>
  <inkml:trace contextRef="#ctx0" brushRef="#br0" timeOffset="22825.3055">11571 732 111,'3'-59'41,"-3"59"1,0 0-3,0-57-40,0 57-1,0 0-1,0 0 0,0 0 1,0 0 0,49 27 1,-49-27 0,0 0 3,46 50 0,-46-50 1,0 0 1,54 59 0,-54-59 1,0 0-1,40 68-1,-40-68-1,10 51 0,-10-51 0,0 48 0,0-48-2,0 0 2,-6 65-2,6-65 0,0 0 0,0 0 0,0 0 0,0 0 0,0 0 0,0 0 0,48-8 0,-48 8 0,0 0 0,61-65 0,-61 65 0,0 0 0,63-57 0,-63 57 0,0 0 0,52-21 0,-52 21 0,0 0 0,0 0 0,45 42 0,-36 9-2,-5 10-5,0-4-9,14-4-9,-18-53-5,0 0-8,0 0-2,53 52-2,-53-52 3</inkml:trace>
  <inkml:trace contextRef="#ctx0" brushRef="#br0" timeOffset="23193.3266">12443 906 95,'0'0'41,"0"0"0,0 0 0,0 0-36,0 0 0,48-35 0,-48 35-1,0 0 0,0 0-2,51-5 0,-51 5 1,0 0-2,68-40 0,-68 40 0,0 0 0,58-60-1,-58 60 1,0 0 1,0 0-2,0 0 0,0 0 0,0 0 0,0 0 0,-66 0 0,66 0 0,-38 49 0,37-3 0,1-46 0,-12 65 0,12-65-4,25 53-11,-25-53-9,67 27-7,-18-27-7,0-4-4,4-13-1,-1-2 1</inkml:trace>
  <inkml:trace contextRef="#ctx0" brushRef="#br0" timeOffset="24562.4049">8771 667 43,'0'0'34,"0"0"2,0 0-1,0 0-16,0 0-5,0 0-4,0 0-2,0 0-1,0 0-3,0 0-1,0 0 0,0 0-2,0 0 0,0 0 0,0 0 1,-57-21-2,57 21 1,0 0 1,0 0-1,-56 19 1,56-19-1,0 0 0,-51 26 0,51-26 0,0 0 0,-57 33 0,57-33-1,0 0 0,-52 42 1,52-42-1,0 0 2,-51 46-1,51-46 1,0 0-1,-48 48 2,48-48-2,0 0 2,-34 48-2,34-48 0,0 0-1,0 0 0,-33 57 0,33-57 1,0 0-1,0 0 0,-10 50 0,10-50 0,0 0 0,0 0 1,-18 55-1,25-30 0,-4-3 0,6-2 0,-5-3-1,10-2 1,-7-3 0,10-2 0,-7-3-1,6 1 2,-2-2-1,2 1 0,1-3 0,0-2 0,1-1 0,2-4 0,0-1 1,2-5-1,1-1 0,2-1 0,-25 11 1,0 0-1,0 0 1,57-22-1,-57 22 0,0 0 0,0 0 2,58-20-4,-58 20 4,0 0-2,0 0 0,0 0 0,53-11 0,-53 11 0,0 0 0,0 0 0,0 0 0,0 0 0,0 0 0,0 0 0,0 0 0,0 0 0,-12 1-3,12-1-1,0 0-6,0 0-9,0 0-6,0 0-6,0 0-4,0 0-2,0 0-4,0 0 3</inkml:trace>
  <inkml:trace contextRef="#ctx0" brushRef="#br0" timeOffset="30712.7567">13376 1063 98,'0'0'39,"46"-47"1,-47 58 0,-4 9-38,-7 16-1,-7 8-1,-3 10-3,0 0-8,4-9-25,15-10-3,12-17 1,20-9-2</inkml:trace>
  <inkml:trace contextRef="#ctx0" brushRef="#br0" timeOffset="31277.789">14561 751 87,'43'-60'38,"-43"60"1,0 0 0,18-56-33,-18 56-1,0 0 1,1-56-1,-1 56-1,0 0-1,0 0 0,0 0 0,-68-44-1,68 44 0,-58 16-1,58-16 0,-67 35 0,67-35-1,-67 48 2,67-48-1,-63 65 0,63-65 0,-51 77 0,51-77 0,-26 82 0,26-82 1,2 75-4,-2-75 0,38 59 1,-38-59-2,71 34-3,-71-34-4,97 7-25,-44-10-6,6-6 1,-2-3-2</inkml:trace>
  <inkml:trace contextRef="#ctx0" brushRef="#br0" timeOffset="31833.8208">15148 487 74,'0'0'39,"21"-49"0,-21 49 0,0 0-25,0 0-7,0 0 1,15-53-3,-15 53 0,0 0-1,0 0-2,0 0 0,0 0-1,0 0 0,0 0 0,0 0 0,0 0 0,0 0-1,-5 70 2,5-70-1,-9 74 2,9-74-1,-7 86-1,5-39 2,-3 2-3,19 26 0,-23 20 0,5-12 0,-3-13 0,5-17 0,2-53 0,0 0 0,0 0 0,0 0-4,0 0 1,0 0-3,0 0-5,0 0-21,0 0-9,0 0 2,0 0-3,0 0 3</inkml:trace>
  <inkml:trace contextRef="#ctx0" brushRef="#br1" timeOffset="54029.0903">1551 2581 39,'0'0'30,"10"-11"1,-10 11-9,0 0-4,0 0-9,0 0 0,3 15-2,-2 16 2,-6 5-4,0 15 0,0 9-3,-6 15 2,-3 6-3,-2 9 1,-2-3-2,1-6-1,1-6 0,0-16-6,14-2-15,-2-27-13,13-14 1,3-19-3,13-12 3</inkml:trace>
  <inkml:trace contextRef="#ctx0" brushRef="#br1" timeOffset="54420.1126">1913 2663 55,'10'-5'36,"-10"5"0,18-9 0,-7-10-10,8 14-21,2-8-1,16 1 0,3-8-1,14-1-2,3-2 1,9 2-2,0 0 1,0 7-1,-8 10 1,-7 10 1,-13 15-1,-10 16 1,-14 16-1,-13 14 1,-14 12-2,-11 13 2,-6 5-2,-4 2-1,-2-7 0,5-10-3,9-1-10,2-29-23,23-6-1,5-27 0,15-5-2</inkml:trace>
  <inkml:trace contextRef="#ctx0" brushRef="#br1" timeOffset="55253.1603">3222 2879 71,'0'-24'37,"3"10"-2,-6 3 2,3 11-32,0 0-1,5 34 0,-10-2 0,7 16-1,-6 5-1,2 10 1,-2 0-2,3 1 0,-2-5 1,-1-5-1,4-9 0,0-12-1,-1-12 1,1-9-1,0-12 1,7-16 0,0-11-1,-1-13 1,1-11-1,0-8 1,2-11-1,1-4 1,3-3-1,0-1 0,1 6 1,1 9-1,3 6 1,2 10-1,2 15 1,-1 10-1,0 12 1,0 19-1,-3 7 0,1 8 0,-3 9-1,-5 9 1,-4 5-1,-1 0 0,-6 5 1,-8 0-1,-5-3 1,-4 0-1,-7-5 1,-4-5 1,0-4-2,-6-9 2,4-3-1,2-6 0,4-6-1,6-1 1,1 5 0,9 5-1,1 10 1,7 7-1,-1 13 2,1 7-2,-3 9 1,0 2-2,-1 1-1,-4-7-1,10-2-7,-11-24-21,17-5-4,-8-31-1,29-7-1</inkml:trace>
  <inkml:trace contextRef="#ctx0" brushRef="#br1" timeOffset="55954.2004">3745 2848 92,'0'0'38,"0"31"-1,-12-5 0,-2 13-35,0 4 0,4 5 0,-4 5-2,0-2 1,4-4 0,3-5-1,0-5 1,6-11-1,-3-9 1,4-17 0,0 0-1,18-31 1,-7-6 0,3-6 0,1-11 0,3-5-1,1-5 1,1 2-1,-3 4 1,-1 6-1,-2 13 0,3 4 0,-1 12 1,2 12-1,-1 9 0,3 7 0,5 5 1,0 6-1,5 3 0,2-1-1,0-2 1,-2-1 1,0-4-1,-2 0 0,-2-4 0,-4-5 0,-8-1 1,-2-1-1,-12 0 0,0 0 1,0 0 0,-19 7-1,-5 6 1,-1 9 0,-6 5-1,-3 8 1,0 6-1,4 1 1,9-1-1,12-4 1,9-10-1,12-8 1,13-14 0,12-14-1,5-11 1,6-9 0,-2-8 0,-4-5-1,-7-2 1,-9 0-1,-11 6 0,-8 5 0,-12 7 0,-6 8 0,-5 11-1,-4 5 0,0 7-1,4 0-1,7 8-2,9-13-1,12 13-9,2-23-18,25 2-6,0-23 2,22 4-1</inkml:trace>
  <inkml:trace contextRef="#ctx0" brushRef="#br1" timeOffset="56154.2118">4839 2198 97,'0'-15'37,"-15"10"2,2 42-2,-12 12-32,-3 19 0,1 12-4,-4 14 2,4 7-3,4 8 1,1-4-2,1-12-1,13-5-4,-3-24-13,20 1-18,-13-26 0,14-7 0,-10-32-2</inkml:trace>
  <inkml:trace contextRef="#ctx0" brushRef="#br1" timeOffset="56914.2553">4502 2651 105,'0'0'39,"-9"10"2,23 12-2,15-11-35,8 1-1,11-6-1,13-5 1,8-5-1,8-7-1,-1-1 0,-3-4 0,-10 3-1,-10-2 1,-13 4 0,-13 5-1,-14 3 0,-13 3 0,-18 13 1,-7 7-1,-10 5 0,0 7-1,-2 5 0,1 5 0,9 0 1,8 1-1,12-7 1,16-5-1,13-10 1,10-11 0,9-9 0,5-8-1,0-8 1,2-8-1,-7-6 1,-12-5-1,0-4 1,-5 1 1,-9-1-1,-2 4 1,-8 3 0,4 5 1,-4 3-1,1 5 1,-6 18-1,17-15 0,-17 15 1,22 5-1,-9 3 0,-1 5 0,1-1 0,-1 10 0,-3 0 1,1 6-4,-10-1 4,-3 8-4,-6 3 2,-5-2 0,-4 5 0,-3-3-1,-1-5 1,1-3 0,7-8 0,6-12 0,8-10 0,20-17 0,5-10 0,10-7 0,5-7 0,4-1 1,4-7-1,-3 6 2,-4 11-2,-7 10 0,-8 8 0,-10 20 0,-7 13 0,-6 6 0,-7 11 0,-1 6-2,1 3-1,4-4-3,14 7-5,0-28-10,28 7-10,-4-28-6,25 1-3,0-24 0,18-4 1</inkml:trace>
  <inkml:trace contextRef="#ctx0" brushRef="#br1" timeOffset="57223.273">6406 2477 120,'-49'2'40,"3"22"3,-10-6-4,-1 8-36,21 2-2,19 2 2,14-5-2,14-2 1,17-6-2,15-2 0,7-5 1,4 0-1,-5 1 0,-6-1 0,-12 4 0,-15 4 0,-12 7 2,-17 2-2,-12 8 0,-13-3 0,-6 3 0,-6-1 0,5-4-3,1-7-4,22 6-9,-6-28-10,28-1-13,15 0-2,16-5-1,1-16 0</inkml:trace>
  <inkml:trace contextRef="#ctx0" brushRef="#br1" timeOffset="57425.2845">6746 2949 125,'0'0'42,"0"0"0,0 0-3,-4-18-43,20 21-22,-16-23-12,0 20-4,3-22 0,-3 22-3</inkml:trace>
  <inkml:trace contextRef="#ctx0" brushRef="#br1" timeOffset="64355.6809">16941 6933 99,'0'0'37,"14"-3"0,-14 3-1,5 29-34,-9 1-1,4 13-2,-1 5 1,-2 10 0,0 3-1,0 3-2,2-1 0,-3-8-3,14 3-9,-6-25-21,15-6 0,-1-19 0,9-11 0</inkml:trace>
  <inkml:trace contextRef="#ctx0" brushRef="#br1" timeOffset="64722.7019">17416 6963 98,'0'0'37,"0"0"2,0 0-2,-2 15-26,14-10-7,8-3-2,9-2 0,4-4 1,10 0-2,1-3 0,2-1 0,-1-4 0,2 3 0,-9 0 0,-6 3-1,-7-1 1,-6 3-1,-5 1 1,-14 3-1,9 6 1,-9 5 0,-4 9-1,-1 8 1,-9 12-1,1 9-1,-3 10 0,-2 5-1,-1 3 0,2-3-2,6 0-2,3-24-19,19-2-13,1-21 0,21-13-2,3-19 1</inkml:trace>
  <inkml:trace contextRef="#ctx0" brushRef="#br1" timeOffset="64937.7142">18393 6861 113,'0'0'38,"-12"28"0,-12 8 0,10 14-36,-11 12-2,1 6 0,-2 6 0,0-1-3,4 3-4,-2-16-28,12-1-4,1-16 2,8-11-2</inkml:trace>
  <inkml:trace contextRef="#ctx0" brushRef="#br1" timeOffset="65104.7238">18132 7120 129,'-10'-11'41,"20"17"2,5-6-1,17 1-42,17-4 0,16-8-5,23 5-33,-10-12-1,16 8-3,-10-8 0</inkml:trace>
  <inkml:trace contextRef="#ctx0" brushRef="#br2" timeOffset="68843.9376">921 3990 93,'0'0'37,"4"24"0,-15 8 0,1 20-33,-7 13-2,3 11-1,-2 8 0,1 3-1,8-1-3,1-12-3,20-1-10,-2-27-20,22-12 0,5-22-2,21-13 1</inkml:trace>
  <inkml:trace contextRef="#ctx0" brushRef="#br2" timeOffset="69295.9635">1612 4024 89,'-9'-41'38,"-14"-1"0,1 22 1,-18 0-32,10 15-3,-9 9 0,4 12 0,0 7-2,8 6 0,2 2-1,14 1 0,9 2-1,13-2 0,16-4 0,13-4-2,11-3 2,10 1-1,7-2 0,-1 5 1,-6-1 0,-4 4-1,-15 6 1,-18 7 1,-18 3-2,-21 5 1,-19 4 0,-15-2 0,-8-3 0,-7-6 0,2-15 0,8-13 0,11-21 0,15-19 0,20-23 0,21-15-1,12-16 1,22-9 0,4-2 0,8 1 1,0 12-1,-7 9 0,-4 18-2,-17 6-4,6 28-25,-28-1-7,-9 18 2,0 0-4</inkml:trace>
  <inkml:trace contextRef="#ctx0" brushRef="#br2" timeOffset="69931.9999">2393 4256 67,'-36'-2'40,"6"12"-1,-11-4 0,11 22-13,0-4-23,2 9 1,2 7-2,9 5 0,11-2-1,9 1 0,14-9-1,12-7 1,8-12 0,12-11-1,3-8 1,5-13-1,-5-8 1,-6-10-1,-5-3 0,-14-5 0,-9-1 0,-7-1 0,-9 1 0,-9 4-1,1 5 1,-2 9 1,0 2-1,6 6 1,3 6-1,-1 11 1,23-12 0,-3 13 0,5 3-1,5 1 0,4 6 0,-2 1 0,-3 9 0,-2 1-1,-9 10 1,-4 3 0,-10 5 0,-8 4 1,-5-2-1,-6 0 1,0-4-1,-2-4 1,3-11 0,4-9 0,10-14-1,0 0 1,10-30 0,7-1 0,3-10 0,4-4-1,4 0 1,5-4-3,0 6-1,-4-4-7,13 24-20,-12-7-10,11 16 0,-4-3-2</inkml:trace>
  <inkml:trace contextRef="#ctx0" brushRef="#br2" timeOffset="70317.0219">3643 3921 85,'15'-30'39,"-6"2"-2,0 22 2,-9 6-35,-3 35 0,-7 6-1,4 18-1,-8 10-1,2 11-1,1 3-1,0-1 0,8-5-2,2-15-4,12 3-13,2-29-16,18-7-1,1-26-1,17-11 0</inkml:trace>
  <inkml:trace contextRef="#ctx0" brushRef="#br2" timeOffset="70699.0437">4215 3906 79,'-7'-28'41,"-17"0"-2,3 23 1,-14 1-19,3 19-18,-2 8 1,2 12-2,-2 4 0,11 3 1,8-2-2,6-2 0,17-12 0,9-8 0,10-16 0,10-12 0,7-11-1,3-8 1,0-9 0,-3-5 0,-6 3-1,-6 4 1,-8 6 0,-7 8 0,-8 11-1,-9 11 1,0 31-1,-10 10 0,-6 19 0,-3 11 0,-4 13-1,3 4-1,-3 4-2,8-9-3,10 5-16,-4-35-11,22 1-8,-6-27 1,17-8-2</inkml:trace>
  <inkml:trace contextRef="#ctx0" brushRef="#br2" timeOffset="71330.0798">5053 4090 89,'0'0'37,"-11"18"1,1-7-1,10 6-34,-8 6 0,7 5-2,-5 4 1,1 3-2,0-2 1,5-4-1,3-7 1,-1-3 0,-2-19 1,20 9-1,-9-22 1,6-8 0,2-10 0,0-7 1,2-6-1,5-3 1,-5-4-1,3 6 0,-4 5-1,0 7 1,-3 10 0,1 12-2,-6 15 1,-1 13-1,-5 15-1,-3 10-1,3 10 0,-3 4-2,4 5-2,-1-9-4,20 9-21,-13-24-9,20-1 2,-10-23-1</inkml:trace>
  <inkml:trace contextRef="#ctx0" brushRef="#br2" timeOffset="71717.102">5580 3996 86,'-11'18'38,"-3"-3"0,10 15 1,4-8-24,9 1-12,11-9 0,12-3-1,2-9 0,6-8 0,0-6-1,1-5 0,-7-4 0,-4-5 0,-10-1 0,-9 1 0,-8-2 0,-10 5-1,-7 1 1,-5 7-1,-9 9 1,4 11-1,-9 11 0,0 11 1,4 9-2,1 12 2,9 0-2,9 3 0,9-5 0,16-4-2,12-8-1,9-17-5,30 4-18,-9-30-13,17 3 2,-5-19-2,8-2 2</inkml:trace>
  <inkml:trace contextRef="#ctx0" brushRef="#br2" timeOffset="72068.122">6210 3939 108,'-31'37'39,"-6"-8"0,16 22-2,1-13-34,13 2-1,9-5 0,13-4-2,9-10 1,10-11-1,8-11 0,3-11 1,0-6 0,-2-6 0,-7-9 0,-1-2 1,-10-5-1,1 1 1,-10 1-2,-2 2 0,-5 5 0,2 6 1,-8 7-1,-3 18 0,0 0 0,11 17 0,-10 13 0,0 3-1,7 7 0,0 1-3,12 1-2,-6-23-14,25 7-14,-8-26-6,22-3 2,-6-25-3</inkml:trace>
  <inkml:trace contextRef="#ctx0" brushRef="#br2" timeOffset="72269.1335">7181 3448 110,'-37'45'37,"5"28"2,-15 1-2,2 13-35,9 5 0,7 0-2,4-2-2,6-10-4,22 1-19,-11-31-13,21-6-1,-11-23-2,14-7 2</inkml:trace>
  <inkml:trace contextRef="#ctx0" brushRef="#br2" timeOffset="73304.1927">6963 3764 106,'18'1'39,"-4"-2"2,15 7-2,-4-3-35,14-1 0,5 0-1,-1 0-1,-4 1 0,-2 8-1,-8 0 0,-4 8-1,-8 4 1,-12 7-1,-3 2-1,-9 7 1,-5-1 0,-2 1 0,-3-2 0,4-5-1,-5-7 1,9-7 0,9-18 0,0 0 0,0 0 0,9-26-1,9-5 1,-3-10-1,9-4 1,-5-3-1,7 3 1,-4 1-1,-1 6 0,-1 8 1,1 7 0,-1 8 0,1 7 0,-1 6 0,0 2 0,1 2 0,-5 1 0,3 1 0,0 2 0,-4-4 0,1-1 0,0-1 1,-6-2-1,0 1 0,-10 1 1,11-8-1,-11 8 1,0 0-1,-12 1 1,1 10 0,-2 9-1,-3 6 0,-1 4 0,3 10 1,0 2-1,5 1 0,4 0-1,5-8 1,6-4 0,4-9-1,5-9 0,6-11 1,1-10 0,4-10-1,-2-8 1,-1-5 0,-2-8 1,-1-4-1,-1 1 1,-5 1 0,-3 2-1,-2 7 1,1 4 0,2 5 0,0 4-1,3 4 1,3 2 0,7-1-1,1 5 0,3 1 1,1 2-1,-1 4 1,-1 3 0,-5 7 0,-5 3 0,-10 10 0,-7 3 0,-6 9 1,-6 5-2,-4 1 0,-4 1 0,5 1 0,-2-7 0,7-3 0,4-9 0,5-22 0,15 8 0,4-23 0,5-12 0,5-7 0,3-3 0,0-2 0,-2 3 0,-4 8 0,-5 9 0,-7 13 0,-14 6 0,8 30 0,-11 2 0,-5 4 0,0 8-6,1-3-1,14 4-7,-4-21-4,26 7-7,-9-32-7,30 3-5,-5-25-3,16-1 2,-5-19 4</inkml:trace>
  <inkml:trace contextRef="#ctx0" brushRef="#br2" timeOffset="73605.21">8725 3541 109,'-29'8'40,"6"19"1,-11-5-3,6 11-33,7-2-2,9 2 0,2-8 0,15-5-2,7-10 0,12-3 0,1-7 0,4-2-1,-1-3 0,0 4 0,-4 2 1,-3 9-1,-8 7 0,-11 4 1,-5 11-1,-8 3 1,-7 6-1,-5 0 0,1 0-2,-6-5-3,7 1-7,-9-20-5,18 11-11,-11-28-10,23 0-4,-16-17-1,16-8 2</inkml:trace>
  <inkml:trace contextRef="#ctx0" brushRef="#br2" timeOffset="74520.2623">17034 7973 104,'0'0'39,"0"0"1,-6 21-4,-2 3-33,-1 9-2,-4 18 2,-1 15-2,-1 8 1,-5 4-1,3 4 0,2-3-1,5-1-1,5-16-4,17-4-8,-2-27-22,24-8-3,4-26 0,23-7-1</inkml:trace>
  <inkml:trace contextRef="#ctx0" brushRef="#br2" timeOffset="75009.2903">17841 7909 111,'-9'-25'39,"-12"1"2,2 16-2,-8 3-36,2 7-1,-4 7 1,2 9-1,-1 6 0,5 7-2,3-1 1,8 6-1,8-4 1,10 3-1,12-5 1,12-9-2,12-2 1,10-1 0,9-7 1,3 4-1,0 2 0,-2 3 1,-8 2-1,-16 13 0,-10 4 0,-22 7 1,-11 2-1,-18 4 0,-11-2 0,-10-4 0,-5-9 0,-1-8 1,0-12-1,7-14 0,9-16 0,12-20 0,12-15-1,11-18-1,14-13 1,11-13 0,7 0-1,4 1 2,-2 8-1,-4 10 0,-4 20-1,-8 11-1,-5 22-4,-21 5-14,7 15-11,-5 13-7,7-1 1,-2-12-2</inkml:trace>
  <inkml:trace contextRef="#ctx0" brushRef="#br2" timeOffset="75808.336">18682 7953 61,'6'-16'37,"-6"2"-1,0 14 3,-16-8-13,2 26-18,-13 1-2,8 15-1,-9 2-1,-1 14-1,0 0 1,1 10-2,5-7-1,3 0 0,8-10 0,5-7 0,1-6 0,11-14 1,-5-16-1,22-8 0,-4-14 0,1-9 0,5-9 0,-2-7 0,-1-5 0,2-2-1,0-1 0,1 6 1,-3 6 0,0 10-1,-3 8 0,-2 15 2,1 11-2,-3 14 0,-2 16 0,2 10 0,-2 9 1,5 8-1,5 2 0,4-6 0,3 0 0,5-9 2,4-11-1,1-12 1,2-14-2,-2-17 0,-3-13 0,-1-15 0,-7-9 0,-5-7 0,-7-7 0,-4-1 0,-5 1 0,-5 5 0,3 12 0,-7 3-3,5 17-7,-9 0-6,6 23-9,0 0-10,18 11-6,-11-1-1,10 8 0</inkml:trace>
  <inkml:trace contextRef="#ctx0" brushRef="#br3" timeOffset="79305.536">1374 5286 80,'-3'12'39,"-5"3"-2,7 18 1,-14 10-29,3 12-7,2 8 0,1 9 0,-4 1-1,1-4-2,9 1-3,-5-24-14,19 0-18,2-26 0,13-12-2,6-21 1</inkml:trace>
  <inkml:trace contextRef="#ctx0" brushRef="#br3" timeOffset="79613.5536">1764 5323 96,'0'0'39,"0"0"0,8-14 0,11 7-35,13-4-1,18-7 0,7-6-1,9-2 1,4-3-1,3 3-1,-2 6 0,-10 5 0,-5 8 0,-16 16 0,-15 15 0,-16 18-1,-15 13 0,-13 12 1,-10 14-1,-8 3 0,-1 3-2,-1-9-5,24 5-21,-7-29-9,22-3-1,9-25-1,19-8-2</inkml:trace>
  <inkml:trace contextRef="#ctx0" brushRef="#br3" timeOffset="79982.5747">3222 5526 34,'0'0'23,"0"0"1,0 0-1,0 0-23,0 0-3,15 3-7,-15-3-13,14 0 0,-14 0 0</inkml:trace>
  <inkml:trace contextRef="#ctx0" brushRef="#br3" timeOffset="80439.6009">3225 5527 23,'-3'-10'31,"-4"-3"1,7 13-10,-10-18 1,10 18 0,0 0-3,0 0-7,0 0-3,-1 17-4,1-17-1,26 16-1,-1-9-1,10-5 0,4-9-1,10-3 0,3-11-1,0-5 0,-2-6 0,-5-1 0,-10 0-1,-9 0 0,-14 4 1,-15 4-1,-15 8 1,-9 4-1,-11 13 1,-11 13 0,-6 10-1,2 15 1,-2 8 0,6 14 0,12 2 1,14 2-1,16-5 1,18-10-1,21-13-2,20-22 2,24-17-5,12-24-3,26-6-19,-5-30-13,13-4-1,-6-21 0,2 1 1</inkml:trace>
  <inkml:trace contextRef="#ctx0" brushRef="#br3" timeOffset="80634.612">4352 4731 93,'-36'35'40,"10"24"0,-11 4 0,16 17-36,-2 3 0,8 3-2,4 1 0,6-4-3,9-6-4,1-11-4,18 1-26,-6-26-2,8-5-1,-6-23-3</inkml:trace>
  <inkml:trace contextRef="#ctx0" brushRef="#br3" timeOffset="80988.6323">4358 5341 91,'-3'13'39,"18"8"-1,2-14 1,10-1-35,9-9 0,12-5-1,4-9 1,0-5-2,-3-6 0,-6-2 0,-8-2 0,-9 1-1,-14 0 1,-17 6-1,-15 6-1,-8 10 1,-12 9-1,-5 10 1,-4 14-1,-1 10 0,7 12 1,4 2-1,17 5 0,7-2 0,22-4 0,11-9-1,22-8-2,19-18-2,13-8-3,8-21-8,23 5-20,-13-23-2,14 6-1,-23-16 0</inkml:trace>
  <inkml:trace contextRef="#ctx0" brushRef="#br3" timeOffset="81168.6426">5221 5221 106,'-29'11'39,"-17"-2"0,8 21-1,-2 2-33,6 5-1,7 7-2,14 0 0,8-1-1,15-4-1,20-9-1,13-12-2,20-7-3,5-28-8,27 4-18,-13-29-8,15-4 0,-14-20 0</inkml:trace>
  <inkml:trace contextRef="#ctx0" brushRef="#br3" timeOffset="81352.6531">5872 4831 99,'-34'46'39,"5"24"1,-2-1-2,-3 15-35,13 4-1,7-3-3,6 2-2,1-16-6,17 10-25,-6-24-3,8-6 0,-10-18-2</inkml:trace>
  <inkml:trace contextRef="#ctx0" brushRef="#br3" timeOffset="82421.7142">5631 5225 99,'0'0'41,"33"10"0,-10-11-2,6 5-35,10-6-1,6 0-1,0-2 0,1 0-1,-3-2 0,-6 5-1,-4 3 1,-4 7-1,-11 4 1,-6 8-1,-10 7 0,-5 5 0,-4 4 0,-6-1 0,-1 1 0,0-4 0,1-6 0,2-10 0,11-17-1,0 0 1,0 0 0,18-32 0,-3 1 0,4-10-1,4 0 1,0-2 0,-2-1 0,3 5 0,0 4 0,-1 7 0,0 7 1,2 5-1,4 3 0,2 6 0,3 4 0,0 2 0,-2 2 0,5 3 0,-5 2 1,-3 1-1,-13 4 0,-2 3 0,-11 0 0,-4 5 0,-4 3 0,-10 4 1,-2 2-2,-2 2 1,6 2 0,-4 1 0,6-1 0,1-2-1,7-4 1,4-5 0,5-5-1,7-6 1,5-6-1,4-6 1,5-7 0,-3-6 0,3-4 0,-3-5 0,-3-8 0,-2-1 1,-1-3 0,-5-1-1,1-2 1,-4 6 0,4 0 0,-1 8 0,-2 4-1,2 4 1,1 9 0,0 6 0,1 3-1,-5 6 1,4 1 0,-4 6-1,3-2 1,-3 3-1,0-2 0,3 1 1,-2 0-1,3-4 0,0 2 0,1-3 0,-4-1 1,-2 5-1,-7 2 0,-3 4 1,-3 1-1,-8 5 0,-1-2 0,-1 3 0,3-3 0,3-5 0,5-8 0,3-10 0,19-6 0,3-12 0,3-8 1,8-7-1,2-7 0,-2 1 1,1 2-1,-6 6 0,-6 8 0,-6 15 1,-16 8-2,8 18 1,-13 10-1,-2 6 1,-1 8-2,4 1-1,5 0-1,4-10-5,22 0-6,-4-26-6,26 8-5,-8-33-5,21 4-5,-11-24-4,12 0 3</inkml:trace>
  <inkml:trace contextRef="#ctx0" brushRef="#br3" timeOffset="82716.7311">7552 5038 116,'-18'-3'38,"-16"-1"2,11 21-9,-5-5-28,8 6 1,7 3-2,9 1 0,8-5-2,9 2 1,7-8 0,8-4-1,1 0 0,0-1 1,0 6 0,-6 1 0,-7 12 0,-12 7 0,-9 7 1,-6 5-1,-12 3 0,-1 5-1,-5-2 0,-1-7 0,4-2-7,-3-19-3,19 4-10,-9-34-5,19 8-10,-8-29-6,17-4-2,-4-17 0</inkml:trace>
  <inkml:trace contextRef="#ctx0" brushRef="#br3" timeOffset="84417.8284">1362 12221 73,'-4'23'36,"8"20"-1,-5-2-4,1 20-29,-3 11 0,1 11-1,-4 8 1,1 1-1,-1-2-1,0-13-4,9-4-16,0-29-14,6-15-1,4-30-1,12-20 0</inkml:trace>
  <inkml:trace contextRef="#ctx0" brushRef="#br3" timeOffset="84606.8392">1545 12272 82,'-7'-13'40,"-3"2"-3,10 11 2,24-3-35,4 0-1,12-5-3,8-1-1,10 0-3,-4-10-19,13 15-15,-16-7 1,1 15-2,-21-4 1</inkml:trace>
  <inkml:trace contextRef="#ctx0" brushRef="#br3" timeOffset="84792.8499">1533 12590 82,'-36'20'41,"24"-2"-4,12-18 2,11 1-35,21-11-2,10-4-1,11-3-2,-1-4-2,10 9-5,-15-12-27,7 16-2,-18-1 0,-5 14-3</inkml:trace>
  <inkml:trace contextRef="#ctx0" brushRef="#br3" timeOffset="84951.859">1466 12922 76,'-32'28'37,"21"-6"-2,11-22 1,34-15-35,19-14-2,17-18-4,29-6-28,-4-19-1,15-3-1,2-16-1</inkml:trace>
  <inkml:trace contextRef="#ctx0" brushRef="#br3" timeOffset="85142.8699">2475 12024 55,'-38'47'38,"-12"6"-2,10 24 0,-10 4-20,13 11-12,2 8-1,9 1-3,11 1-5,5-15-6,22 0-24,-4-18 0,16-7-2,3-24 1</inkml:trace>
  <inkml:trace contextRef="#ctx0" brushRef="#br3" timeOffset="85507.8908">2501 12702 77,'0'0'39,"8"26"-2,5-15 2,14 2-35,8-8 0,13-5 0,3-8-1,5-3-1,-1-9 0,-3-3-1,-10-1 0,-4-4 0,-15 2 0,-9-1-1,-14 3 1,-13 7 0,-11 5 0,-6 10 1,-11 7-1,-2 12 1,-4 8-1,0 8 1,5 9-1,9 1 0,11-1 0,13-3-1,19-4-1,15-11-1,22-9-2,15-14-2,22-5-4,-1-27-16,25 9-13,-12-21 0,9 6 0,-24-9 1</inkml:trace>
  <inkml:trace contextRef="#ctx0" brushRef="#br3" timeOffset="85687.9011">3417 12564 98,'-37'30'39,"-12"-3"1,13 23-2,0-11-34,7 5 0,14-3-2,13-5-1,16-4 0,15-14-1,13-9-1,12-21-3,16-6-5,1-31-20,24 3-10,-8-24-1,5-1 0,-10-18-1</inkml:trace>
  <inkml:trace contextRef="#ctx0" brushRef="#br3" timeOffset="85867.9113">4076 12023 94,'-23'30'40,"-14"8"2,13 25-2,-14 6-38,13 9 0,4 7-1,1 1-1,7 7-2,1-9-2,10-1-3,-5-19-7,11 7-22,-15-24-2,10-7-1,-11-23 0</inkml:trace>
  <inkml:trace contextRef="#ctx0" brushRef="#br3" timeOffset="86895.9702">3723 12592 87,'3'-15'38,"1"-2"2,13 18-3,5-5-29,12 1-3,6-1-2,10-2-1,6-3 0,2-2 1,-2-1-2,-1-2 0,-8 2 0,-8 5 0,-11 3 0,-9 8 0,-12 9-1,-6 7 0,-9 7 1,-5 9-2,-2 3 2,-3 4-2,0 1 1,2-6 0,3-8 0,5-6 0,4-14 0,4-10 0,12-15 0,-2-11 0,5-8 0,4-8-1,2-6 2,-1 1-1,-2 3 0,-4 7 1,1 6-1,-3 9 1,0 4-1,-3 12 1,4 4-1,4 3 0,0 3 0,10-2 0,2 1 0,0-2 0,2-1 0,4-1 0,-6-2 0,-2 2 1,-7-4-1,-2 3 0,-18 2 1,0 0-1,-4 12 0,-8 5 0,-6 5 0,-6 5 0,2 10-1,-1 5 1,8 3 0,5 0 0,6-3 0,7-5 0,9-9 0,7-11 0,7-15 0,4-13 0,6-12 0,-2-12-1,3-9 1,-6-4 0,-1-3-1,-4 4 2,-7 5-1,-5 7 1,-5 8-1,1 8 1,-6 4 0,-4 15 0,15-15 0,-5 11-1,5 1 0,6-2 1,-1-1 0,9 1-1,-3 0 1,-1 3 0,-3 4-1,-2 5 1,-7 7-1,-12 12 1,-7 3-1,-8 11-1,-5 3 1,-3 1 0,-2 0-1,5-7 1,1-5-1,11-13 0,7-19 1,12-2 0,6-17 0,9-13 0,8-7 0,0-6 1,0 3-1,3 2 1,-12 8 0,-3 14 0,-6 12-1,-17 6 1,12 30-1,-9-4-1,-3 7-1,-2 4-1,11 2-2,1-7-4,20 5-5,1-24-5,28 13-3,-9-27-4,34 14-4,-10-27-5,17 3 1,-5-9 0</inkml:trace>
  <inkml:trace contextRef="#ctx0" brushRef="#br3" timeOffset="87618.0114">6195 12609 48,'9'-24'39,"-9"-7"-1,11 14 1,-13-11-14,2 28-16,0 0-3,-14 10-1,-1 10-1,-1 15 0,-1 8-2,-1 0 0,3 7-1,0-4-1,7-3 1,2-6-1,3-11 0,3-5 1,0-21-1,12 6 0,-6-19 0,8-11 0,-2-10 1,2-7-1,3-8 0,3-11 0,3-1 1,1-1-1,5 3 1,2 3 0,1 5-1,3 11 1,-4 5 0,1 17 0,-1 8-1,-5 12-1,-6 8 1,-3 10 1,-6 6-2,-7 8 1,-7 5 0,-4 2-1,-5 2 1,-5-2-1,-2-1 0,-4-5 0,-2-5 2,-2-4-2,2-7 1,-2-1 0,0-5 0,-2 4 0,0 3 0,2 7 0,-5 6 0,3 12 1,-1 12-2,-6 12 2,5 8-2,-1 3 1,5-1-1,3-6-1,14-6-4,2-32-11,33 1-6,-7-45-7,34-5-4,-2-34-8,21-12 2</inkml:trace>
  <inkml:trace contextRef="#ctx0" brushRef="#br3" timeOffset="88046.0359">6951 12412 93,'-22'-15'41,"6"22"0,-13-8-1,-3 14-35,-3 4-2,-2 12-1,-5 9 1,3 7-2,3 5 1,5 2-2,7-1 1,10-4-1,14-11 1,11-11-1,17-17 0,13-16 1,12-15-1,3-14 0,9-7 0,-7-10 0,-3 1 0,-10 3 1,-11 9 0,-13 9 0,-14 16 0,-7 16 0,-14 20-1,-2 10 0,0 13-1,0 5-1,4 3 0,5-2-3,15-5-3,4-25-9,28 1-5,-6-36-7,30 1-4,-9-32-4,19-4-3,-6-19 3</inkml:trace>
  <inkml:trace contextRef="#ctx0" brushRef="#br3" timeOffset="88212.0454">7664 12007 90,'-37'41'39,"2"32"2,-11 11-2,8 20-34,-2 1-5,6-4-3,11 4-3,0-29-20,23 1-12,-2-27-2,12-14-1,-4-24 1</inkml:trace>
  <inkml:trace contextRef="#ctx0" brushRef="#br3" timeOffset="88384.0553">7397 12493 104,'-14'-7'42,"14"7"2,0 0-4,29 12-37,-77-12-7,102-9-3,21 9-13,-4-29-11,28 9-7,-9-11-2,13 4-2</inkml:trace>
  <inkml:trace contextRef="#ctx0" brushRef="#br3" timeOffset="88701.0734">8238 11949 92,'15'1'41,"-15"-1"2,-8 31-3,-18 5-35,0 15-1,-3 11-2,-4 14 0,-6 8-1,2 5-1,2 1-1,5-2-1,8-7-2,3-14-3,12 0-8,-10-34-16,31 0-7,-14-33-1,21 1-3</inkml:trace>
  <inkml:trace contextRef="#ctx0" brushRef="#br3" timeOffset="88883.0838">7903 12502 95,'-24'-23'43,"15"13"1,-2-4-2,25 7-34,5 3-5,11 0-2,16 1-3,3-8-4,17 12-6,-5-19-15,27 20-9,-16-11-4,13 9-3,-10-8 2</inkml:trace>
  <inkml:trace contextRef="#ctx0" brushRef="#br3" timeOffset="89301.1077">8428 12560 82,'32'-10'43,"18"-1"-1,-3-12 1,19 0-36,-14-6-4,1 2 2,-10 1-3,-5 2 1,-10 1-1,-10 1-2,-14 0 1,-11 4-1,-11 4 0,-8 4-1,-10 4 1,-3 9 1,-7 9-1,-5 14 1,2 11-2,1 10 1,11 8 0,8 2-1,11 4 1,17-3 0,15-8-1,16-15 0,18-11 0,17-19-3,14-8-2,2-26-9,23 5-11,-19-30-7,13 10-4,-21-14-4,-2 14 3</inkml:trace>
  <inkml:trace contextRef="#ctx0" brushRef="#br3" timeOffset="89977.1464">9323 12365 98,'-14'24'41,"-14"-2"-1,9 18 0,-11 0-34,9 5-4,2 0 0,4 1-2,3-3 1,5-8-1,5-3 2,2-8-1,4-13 0,-4-11 0,21-15 0,-7-9 0,5-9 1,-1-9-1,2-7 0,1-5 1,-3 0-1,-2 7-1,0 4 1,-1 8-1,-4 7 0,2 8-1,3 13 0,3 2-4,5 9 0,0-5-3,12 13-7,-10-22-6,22 18-8,-16-23-3,16 14-3,-14-14-4,-2 6 38,2 4 4,-17-5 9,8 23 8,-25-13 6,0 26 7,-19-6 4,10 20 4,-14-1-35,3 8-2,-4-2-2,4 5 0,1-1-1,4-7-1,4-5 0,4-8 0,4-10 0,3-19 0,14-5 0,5-16 0,6-12 0,7-12 2,6-11-2,7-5 1,1 0-1,4 5 1,-5 4 0,-1 9-1,-6 15 1,-6 11-1,-7 17 0,-6 12 2,-5 11-2,-7 11 1,-4 6-1,-4 2 0,-4 3-1,0 0 0,0-3-1,0-8-2,4-1-3,-1-17-6,11 4-2,-9-20-5,18-3-5,-14-23-4,24 7-4,-13-24-4,13-2 2</inkml:trace>
  <inkml:trace contextRef="#ctx0" brushRef="#br3" timeOffset="90796.1932">10452 12101 108,'-13'-11'43,"13"11"1,-11-12-3,11 12-41,0 0-2,0 0-2,15 6-5,-15-6-20,19 8-13,-5-6 0,8 13-1,-3-8 1</inkml:trace>
  <inkml:trace contextRef="#ctx0" brushRef="#br3" timeOffset="91054.208">10533 12482 107,'-15'1'45,"1"8"-1,-7-17-1,5 5-37,-3-4-8,8-5-1,11 12-10,-4-20-17,23 19-11,-4-10-1,12 8-3,3-5 2</inkml:trace>
  <inkml:trace contextRef="#ctx0" brushRef="#br3" timeOffset="107779.1646">17338 6089 68,'-44'3'32,"-9"7"-2,-5 11-1,-6 3-29,-1 6-1,-2 8 1,-5 6 1,-8 7 1,1 7 1,-6 6 0,4 7 2,-3 7-3,4 11 2,-2 3-3,3 13 0,4 6-1,4 5 0,3 9 0,3 6 0,1 4 0,10 5-1,1 1 2,9 5 2,4 0-1,11 2-1,8-8 2,12-1-2,10-10 2,16-4-1,16-8 0,12-7-1,13-10 0,18-5-1,11-5 1,10-7 0,14-6-1,8-5 1,5-5-1,8-6 1,9-6-1,6-10 2,10-11-2,6-6 0,3-10 0,5-8 1,7-10-1,4-12 0,1-9 1,0-6-1,3-8 0,-4-11 1,-5-12-1,-7-9 0,-5-9 0,-11-8 0,-11-8 1,-9-7-2,-17-9 0,-11-1 0,-14-6 0,-12-9 1,-19 3-1,-14-5 0,-13 1 0,-11-4 2,-17-2 0,-11-1-1,-12-2 2,-13 4-2,-12 0 1,-10 1 2,-10 6-2,-13 1 0,-8 2 1,-9 9 0,-8 3-1,-7 5-1,-5 4 2,-6 4-3,-8 4 2,7 4-2,-4-2 1,3 3-1,2 3 2,0 6-1,-2 8 0,2 12 0,0 19 0,-6 25-1,-13 26 0,-11 25 0,-5 22-2,-8 15 0,8 21-5,-7-3-25,21 5-4,17-15 3,32-12-5</inkml:trace>
  <inkml:trace contextRef="#ctx0" brushRef="#br3" timeOffset="108589.2109">18432 5987 72,'14'-3'35,"-14"3"0,8-14 0,-15 1-25,7 13-4,-5-18 0,5 18-1,-19-7-2,2 14 0,-7 3 0,0 7 0,-3 5-1,1 5 0,3-3-1,4 4 1,4-6-1,12-5 0,8-7-1,13-6 0,6-10 1,10-3-1,3-6 0,3-6 0,-1-4 1,-5-2-1,-5-2 0,-8 0 1,-11 6-1,-11 0 1,-13 6-1,-6 7 0,-11 9 1,-7 9-1,-6 11 1,-2 10-1,-5 6 1,6 6 0,5 1-1,11-2 1,14-2-1,12-9 0,17-10 1,15-8-1,15-13 0,10-10 0,5-6 1,0-7 0,-3-3 0,-11 0 0,-10-1 0,-11 4 1,-18 6-1,-14 7 0,-14 3-1,-13 11 1,-10 5-1,-3 4 0,0 4 0,4 2-1,7 6-1,8-3-2,21 11-10,1-10-23,23 8-3,1-4 0,17 9-2</inkml:trace>
  <inkml:trace contextRef="#ctx0" brushRef="#br3" timeOffset="109424.2587">17898 9646 95,'0'0'37,"11"-15"1,-11 15-2,0 0-32,-19 5-1,3 7-1,-3 11 1,-7 3-1,0 3-1,1-1 0,4 2 1,2-4-1,10-5 0,9-21 0,11 9 0,8-20-1,12-12 0,8-4 1,5-11-1,0-3 0,-3 1 1,-5 4-1,-8 5 1,-14 10-1,-14 21 1,-14-2 0,-15 20-1,-8 11 1,-7 7 0,-2 3 0,3 5 0,5-6-1,11 0 1,9-10-1,13-9 1,5-19-1,32 7 0,3-16 0,10-8 0,3-4 1,3-4-1,-5 2 1,-7 2-1,-10 4 1,-10 7-1,-19 10 0,-19 5 1,-10 12-1,-13 10 1,-8 5-1,-4 7 0,1-1 1,6 3 0,7-6-1,17-2 0,12-10-1,12-13-2,20-2-8,2-29-19,24 5-10,-3-21 1,16-8-3,-2-21 1</inkml:trace>
  <inkml:trace contextRef="#ctx0" brushRef="#br3" timeOffset="110627.3275">17949 4666 66,'-68'-4'35,"-1"8"1,-13 3-1,5 9-32,-15 8-1,-4 12-1,-4 7 3,-6 15-2,-4 6 2,-3 9-2,-4 8 1,-1 8-1,-2 7 1,-1 5 0,1 6 0,0 6 0,-2 4-1,5 2 1,7 4-1,2 4-2,8-3 2,9 9-1,6 4-2,6 3 2,11 2-3,9 2 1,7 3-1,8 3 3,10 0-3,8 1 1,12-2 0,10 3-2,8 4 3,8-2-1,9 5 2,4 3-1,4-1 1,8 2-2,3 2 2,4-3-1,5 0 2,6-3 0,12-4-1,8-6-1,8-2 0,10-11 2,8-8-3,15-9 4,11-10-4,11-12 2,12-12-1,9-7 2,13-14-1,9-8 0,9-11-1,10-8 1,3-11 0,5-7-1,0-11 1,7-11-1,-1-9 1,-2-11-1,1-14 1,0-13 0,-1-13-1,-4-12 1,-2-18 1,-10-8-2,-5-14 2,-11-11-2,-9-9 2,-16-5-3,-14-9 2,-14-8-2,-21-1 1,-13-7 0,-21 1-2,-18-4 0,-12-5 1,-14-5 1,-16-1-1,-7-5 3,-11-4-3,-9-6 2,-8-2 2,-5 3-1,-7-4 1,-8 4-2,-9 1 1,-9 8-2,-7 2 1,-9 7 0,-12 6-3,-11 4-1,-7 7 2,-10 4-1,-7 5 1,-7 4 0,-9 7-3,-8 7 2,3 3 1,-7 10 1,-6 12-1,-6 14 0,-9 20 0,-10 22-1,-12 24 2,-10 26-1,-11 34-1,-14 18 1,5 24-2,-4-1-10,32 17-19,11-16-5,41-2 0,30-25-3</inkml:trace>
  <inkml:trace contextRef="#ctx0" brushRef="#br3" timeOffset="111376.3703">18702 4573 71,'0'-25'38,"9"9"-1,-9-8 0,0 24-32,2-19 0,-2 19-2,-11 8 0,-4 8 0,-3 10-1,-7 5 0,-1 4-1,2-2 0,4 2 0,5-3 0,10-7-1,15-12 1,12-12-1,14-8 0,11-12 0,5-7 0,4-6 1,-3-6-1,-4-5 0,-9 3 1,-16 1 0,-12 3-1,-19 7 1,-14 8-1,-15 6 1,-7 12-1,-10 9 1,-2 9 0,3 4-1,5 9 1,9 1-1,13 4 0,17-5 1,16-5-1,17-7 0,17-6 0,15-8 1,9-9-1,5-7 1,-1-7-1,-3-3 1,-8-5 0,-12 1 0,-14 2 0,-17-1 0,-15 6 0,-16 5-1,-11 8 1,-14 8-1,-7 7 0,-5 8-1,0 4 0,9 8-2,3-1-3,26 14-9,0-19-13,33 15-12,3-12 0,20 7-2,5-7 2</inkml:trace>
  <inkml:trace contextRef="#ctx0" brushRef="#br3" timeOffset="111793.3942">19675 4737 78,'-11'-28'39,"-1"13"-1,-17-1 1,0 15-34,-9 6 0,-3 14-1,-3 9-1,3 7 0,5 3-2,7 0 2,10 1-2,19-7 1,15-10-1,17-7 1,15-11-2,9-10 1,6-9 0,1-5-1,-5-6 2,-11-4-2,-10-4 1,-19 4-1,-17 0 1,-14 10 0,-17 3-1,-14 11 1,-4 4-1,-4 10-1,5 13-1,-1 2-3,17 21-6,-3-16-11,33 21-16,-3-7-2,20 14 0,7-1-1</inkml:trace>
  <inkml:trace contextRef="#ctx0" brushRef="#br3" timeOffset="112541.437">21340 8277 93,'-23'-1'39,"11"6"0,-2-8-1,14 3-32,-15 6-3,15-6-1,-14 22 0,3-1 0,-7 5 0,3 3-1,-2 2 1,5 0-1,4-4 1,8-3-1,9-10-1,9-10 1,6-10-1,7-8 1,1-9-1,-1-4 1,-6-3 0,-8-3-1,-9 2 1,-11 1-1,-13 7 0,-9 8 1,-11 8-1,-9 8 1,-3 6 0,4 9-1,4 6 1,12 2 0,14-2-1,17 0 1,17-6 0,16-3-1,13-5 0,10-6 0,2-3 1,-4-2-1,-5-1 0,-10 0-1,-15 4 0,-15 2-2,-12-2 0,-23 14-1,-6 2-3,-12-4-4,9 16-9,-18-12-12,18 14-5,-4-5-1,16 8 0</inkml:trace>
  <inkml:trace contextRef="#ctx0" brushRef="#br3" timeOffset="112939.4598">21246 8950 102,'-24'9'37,"-10"-10"2,7 5-3,-2-5-32,9 2 0,1-2 0,19 1-1,-11 6 0,11-6-1,20 10 0,0 1 0,2-3-1,5 2 0,-3-1 0,-1 1 0,-3-6 0,-3 3 0,-7-7 0,-10 0 0,8-10 0,-8-2 0,-6-2 0,-3 0-1,-4-2 1,-2 1-1,-5 4 1,-3 3-1,-5 7 0,-2 5-1,1 8-1,-9 5-3,10 15-11,-15-12-13,7 19-11,-17-3-1,-5 11-1,-17-1-1</inkml:trace>
  <inkml:trace contextRef="#ctx0" brushRef="#br3" timeOffset="113646.5002">18315 10738 87,'0'0'37,"15"27"0,-19-12 0,3 9-31,-15 0 0,5 8-4,-10-4 2,2 3-3,-1-8 1,5-1-2,3-10 1,12-12-2,0 0 2,19-28 2,1 0-1,7-4 0,5-3 0,-4 0 0,-3 2 0,-5 6 1,-7 7-2,-13 20-1,0 0 0,-18 9 1,-7 16 0,-2 6-1,-5 2 0,2 2-2,3-2 2,8-5-1,8-6 0,9-8 0,14-14 2,6-10 0,11-7 0,0-6 1,1-4-1,-4-3 1,-5 1-3,-13 1 0,-8 11-5,-17-2-4,-1 23-10,-27-10-10,6 18-9,-13 0 0,5 8 0,-9-5 1</inkml:trace>
  <inkml:trace contextRef="#ctx0" brushRef="#br3" timeOffset="114066.5242">17479 10716 102,'-20'-7'37,"20"7"1,-23 4-4,11 10-30,-5 3-1,2 9 0,0 0-1,1 4-1,5-1 1,8-5-3,6-7 2,7-5 0,9-12-1,4-7 1,3-8-1,3-6 2,0-6-2,-5-1 3,-5-5-3,-2 1 1,-10 2-1,-6 5 0,-10 3 1,-3 11-1,-11 6 0,-8 9 0,-3 8-1,-7 3-2,2 7-4,-8-12-14,21 7-16,-9-14-2,13-6-1,-1-17-1</inkml:trace>
  <inkml:trace contextRef="#ctx0" brushRef="#br3" timeOffset="114882.5709">15265 7645 78,'0'0'37,"-14"-9"-1,4 14 1,-11-3-31,0 8-1,-8 2 0,1 9-1,1-1-1,-2 6 0,5-1-1,7 3 0,10-5-1,12-3 1,10-9-1,13-7 0,8-10 0,5-8-1,3-7 1,-1-5 0,-5-2-1,-6 0 1,-13-1-1,-8 8 1,-16 1-1,-13 10 0,-8 6 1,-11 6-1,-6 7 0,-2 3 0,1 7 0,5-1 1,7 1-1,9-2 0,13-4 0,10-13 1,29 6-1,0-15 0,13-3 1,5-10-1,-1 0 1,0-5 0,-7 3 0,-12 1 0,-13 4 0,-11 8 0,-15 6-1,-11 10 1,-11 5-1,-3 5 0,-3 4-1,2-1-1,7 5-1,9-11-3,24 3-9,-2-27-8,34 8-11,-2-25-5,24-3-1,0-15 1</inkml:trace>
  <inkml:trace contextRef="#ctx0" brushRef="#br3" timeOffset="115403.6007">15489 6688 88,'-15'8'35,"-10"-2"1,3 11 2,-9-4-30,6 12-1,-4-3-1,7 4-1,1-2-2,7-3 0,7-3-1,10-6 0,9-8-1,9-4 0,5-8 0,6-3 0,-1-3-1,-2-3 1,-4-3 0,-5 3 0,-9-1-1,-10 5 1,-7 0-1,-9 9 1,-7 1-1,-2 5 0,-9 7 0,1 6 1,-3 6-1,2 2 1,2 4-1,7-2 1,6-3 0,9-3-1,10-6 1,10-8-1,10-5-1,4-6 0,8-3-2,-6-7-2,12 9-8,-17-17-10,9 17-11,-14-13-5,2 12 0,-8-5-1</inkml:trace>
  <inkml:trace contextRef="#ctx0" brushRef="#br3" timeOffset="117587.7256">16735 3504 48,'-102'30'33,"0"4"0,4 2-1,2 10-16,0-1-15,2 8 0,0 6-1,5 4 1,-2 5 0,4 3-1,-2 3 1,2 6 0,0-3 3,6 6-2,-5 2 1,3 9-1,-1-1 2,3 8-1,0 6 0,-3 5-1,3 6-1,0 7 0,0 1 2,-3 3-2,0 3 0,-1 5 1,0-4 0,4 1 0,1-2 0,4-3 1,6 1-3,9-1 3,5-2-3,9 1 2,3-6-3,7 4 1,4-3-2,0 3 1,3-4-1,3 2 1,0-1-1,2-1 0,1-1 1,4 2 1,3 0-1,4-2 1,3-3 1,7 4-1,5-7 2,5 1-1,8 1 0,5 1 0,8-4 0,5-1-1,4 1 0,2-3 1,4-2-1,4 3 2,3-3-2,2-4 2,4-2-2,8-1 2,1-3-3,3-1 2,7-5-1,5 0 1,5-6-2,3-1 2,2-6-1,5 0 0,5-4-1,2-3 0,2-4 0,3 0-1,-3-4 2,9 0-2,3-4 1,3 1 0,3-5 1,-3-4 1,8 0-1,0-5 0,10-3 1,-2-5 1,5-4-2,1-1 2,5-1-1,2-4-2,2-2 2,6-2-2,-8-3 1,3-3-2,0-2 2,2-4-2,2-1 3,-6-4-1,2-2 1,2-4 0,3 0 0,-2-3 0,-3-4 0,1 0-1,-4-6 1,4-4-1,0-4 1,-6-4 2,0-3-2,2-5 0,2-3-1,-3-2 1,-2-6-2,-2-2 2,-2-5-1,1 0-2,-3-5 2,-7-5 0,-5 0 1,0-2-1,-3-1 1,-2-4-1,-5-1 1,-3-1 2,-1-6-1,-5-3 0,-1-7-1,-2-3 1,-2-6 0,-3-8-1,-5-6 1,-3-4-3,-5-8 3,-1-1-2,-8-5 0,-5-4-1,-6-6 1,-8 2 1,-3-3-2,-4-1 0,-7 4-1,-3-2 0,-7-2 1,-3 0 1,-7 1-1,-4 0 1,-7-3 0,-6-2 1,-6-5 0,-6-3 0,-7-2 1,-3 2 0,-8-5-1,-1 0 1,-6-2-1,0 2 0,-9 3 0,0 3-1,-4-2 1,-3 0-2,-9 1 1,-3 4-1,-8 1 0,-6 3 0,-9-2 0,-7 5-1,-5 3 0,-9 4 0,-1-2 1,-7 6-2,-9 5 2,-5 4 0,-1 5 0,-4 6 0,-4 4 1,-6 7 0,-5 2 0,-2 7 1,4 3-2,0 2 2,-5 5-1,0 3 0,0 5 0,-1 4 0,3 5-1,-4 5 1,-5 4 0,2 6 0,1 6 0,-1 2 0,-3 4-1,4 5 1,-1 1 0,2 4 0,6 5 0,-2 3-1,2 3 1,0 4 1,3 3-2,3 6 1,-5 7 0,-2 6 0,-1 8 0,-6 5 0,6 8 1,-7 2-2,6 5 0,-3-3-1,10 3-2,4-13-5,17 11-8,-1-24-5,25 15-10,-1-18-5,24 9-2,6-12 2</inkml:trace>
  <inkml:trace contextRef="#ctx0" brushRef="#br3" timeOffset="118522.7791">18462 3116 82,'0'0'38,"0"0"-2,0 0-1,0 0-32,0 0 0,0 0 0,0 15 0,-5 1-1,1 4 1,-3-3-2,3 5 0,-1-1 0,5-4 0,0-3 0,0-14 0,11 11 0,1-12-1,1-5 2,0-5-2,5-7 1,1-1 0,-2-5 0,-2-3-1,-2 3 1,-3 0-1,-3 3 1,-5 5-1,-4 4 1,2 12 0,-18 1-1,1 13 1,-2 4-1,-4 9 0,-3 4 0,2 3 0,3 2 0,7-3-1,4 0 1,11-7 0,11-8 0,9-3 1,8-8-1,7-7 0,0-6 1,5-5-1,-3-8 1,-9-5-1,1-7 1,-12 0 0,-4-5-1,-7 3 1,-9 0 0,-11 8-1,-6 7 1,-8 10-1,-6 12 1,-6 11-1,-3 9 0,1 9 0,4 4 0,7 3-1,7 1-1,15-7-1,16-1-4,11-21-8,32 10-9,-5-28-9,30 8-6,-2-16-3,16 3 3</inkml:trace>
  <inkml:trace contextRef="#ctx0" brushRef="#br3" timeOffset="118993.806">19513 3295 85,'-15'-25'38,"15"25"1,-32-24 0,11 19-28,-12 3-8,1 11 1,-9 5-1,0 9-1,1 5 0,3 4-1,9-3 0,11-1 0,10-3 0,14-8-1,13-7 1,10-7-1,8-6 1,4-7-1,3-2 1,-5-4 0,-4-2 0,-6 2 0,-12 0 0,-8 2 0,-12 4 0,-10 2 0,-9 8 0,-6 1-1,-5 4 1,0 5-1,3 0 0,0 2 0,8 0 0,5 1 0,7-1-1,9-12-2,9 16 0,0-16-4,14 14-9,-11-20-6,20 17-8,-15-19-7,13 13-5,-6-11 1</inkml:trace>
  <inkml:trace contextRef="#ctx0" brushRef="#br3" timeOffset="119948.8607">23293 6626 101,'0'0'37,"-20"-15"0,9 17-1,-16-2-30,4 11-1,-11 4-1,-3 8 1,-1 3-2,2 7 0,1 0 0,11 0-1,9-1-1,14-6 0,16-7-1,14-8 0,10-6 0,11-8 0,7-6 0,1-6 0,-6-2 0,-4-3 1,-9-1 0,-12 3 0,-13-2 0,-18 7 0,-13 5 0,-14 5-1,-7 3 1,-7 4 0,-4 5 0,4 0 1,4 3-2,8 0 0,14-5 0,19-7 0,0 0 0,19 6 0,10-11 0,6-1 0,0-5 0,0 1 0,-4-1 0,-10 2 0,-21 9 0,0 0 0,0 0 0,-32 15 0,3 8 0,-6-1-6,9 15-7,-8-10-7,27 18-8,-13-17-7,23 14-4,0-9-2,13 11 1</inkml:trace>
  <inkml:trace contextRef="#ctx0" brushRef="#br3" timeOffset="120571.8963">23340 8140 97,'0'0'38,"-20"-17"1,3 18-1,-1-1-35,-3 7-1,-3 3 1,3 8-1,-2 2 0,10 7 0,4 0-1,9 3 0,5-2 0,14-2 0,8-7-1,4-4 1,7-10-1,3-8 1,-2-8-1,2-6 1,-10-5 0,-9-4 0,-9-3 0,-9 1 0,-11 1 0,-8 5 0,-9 6 0,-5 5 1,-5 7-1,-2 5 0,2 6 0,6 2-1,2 5 1,10 0-1,9 0 1,11 0-1,11-9-1,11-1 1,8-4 0,2-5 0,7-3 0,-4-4 0,-1 1 0,-8-1 0,-4 2 0,-12 3-1,-14 7-1,0 0-1,-11 26-5,-18-11-7,7 27-7,-25-9-7,9 21-6,-22 1-5,-3 14 0,-18 4 1</inkml:trace>
  <inkml:trace contextRef="#ctx0" brushRef="#br3" timeOffset="121293.9376">19235 11632 93,'0'0'39,"0"0"-1,-10 7 1,-10 4-35,4 8 0,-2 4-2,0 2-2,0 4 1,1 1 0,3-5 0,7 2-2,6-8 1,6-4-1,-5-15 1,24 13 0,-4-14 1,-2-7-1,3-4 1,-4-4-1,2-6 1,-4-4 2,-5 0-2,-6-4 1,-8 4-2,-4 4 2,-9 2-1,-5 9 3,-7 9-4,-3 8 1,-4 6 0,1 10 1,1 0-1,6 3-1,9 2 1,6-3-3,11-3 2,9-5-2,11-6 2,9-7-2,6-8 2,6-5 0,2-9 1,-2-5 1,-2-3-1,-5-3 0,-11 3-2,-7-1 1,-13 10-3,-16 4 1,-9 19-5,-20 1-7,0 25-4,-26-9-7,8 24-6,-22-9-6,7 9-2,-7-9-1</inkml:trace>
  <inkml:trace contextRef="#ctx0" brushRef="#br3" timeOffset="121856.9698">17538 11582 77,'3'-14'37,"-3"14"1,0 0 0,0 0-30,-1 18-2,-8 6-1,-10 4-1,0 5-1,-9 3-1,8-2 0,-3-1 0,8-5-1,7-8 0,8-20-2,14 7 1,4-16 1,11-11-1,3-3 3,1-5-3,-4-2 2,0 2-2,-9 1 2,-7 3-2,-8 8 2,-6 4-1,1 12-2,-23-1 1,4 13 3,-4 3-3,4 9 2,-5 3-1,5 2-2,1 1 1,8-2-1,5-4 2,6-5-4,11-10 3,7-10-2,5-10 1,0-8 2,5-6-5,-4-9-1,6 4-11,-25-16-2,8 13-9,-30-20-4,4 10-8,-25-15-3,-7-2 3</inkml:trace>
  <inkml:trace contextRef="#ctx0" brushRef="#br3" timeOffset="122713.0188">13697 8077 62,'0'0'37,"0"-14"-1,-12 5 3,12 9-28,-27-8-4,11 10-1,-6-2-2,4 8 0,-5 1-1,4 7 0,0-1-1,10 5 0,3-4 0,8 2-1,3-5 0,9-2 0,6-3-1,2-7 1,2-4-1,3-6 0,0-2 0,-2-5 1,-4-3-1,-7 1 1,-7-5-1,-6 6 1,-8 2 0,-9 5 0,-7 7-1,-6 5 1,-8 8-1,-1 6 1,1 11-1,1-1-1,8 4 2,4 3 0,10-3-1,13-5 0,12-3 1,12-6 0,10-11-1,10-8 0,5-9 1,0-6-1,-1-5 1,-8-2-1,-8-4 0,-11 2 1,-14 1-1,-9 4 1,-14 6-1,-5 3 1,-11 7-1,-4 6 0,-3 6 0,4 7 0,3 4-1,1 4-1,13 9-10,-4-13-4,21 23-6,-16-25-7,16 20-5,-23-7-8,-3 9 1</inkml:trace>
  <inkml:trace contextRef="#ctx0" brushRef="#br3" timeOffset="123554.0669">2019 14163 66,'13'-25'40,"12"7"-3,7-6 1,11 13-33,5 0-2,5 10 0,-1 3-2,-2 12 1,-8 9-1,-9 11 0,-12 7 0,-14 6-1,-12 9 1,-13 4 1,-11 0-1,-5 2 1,-8-3 0,1-4 1,-1-5-3,12-9 2,4-7-1,8-5 0,11-8-1,14-8-1,9-4 1,12-5 0,13-6-1,13-7 0,11-2 1,7-6-4,14-4 0,-1-5-5,18 9-6,-10-16-14,17 14-9,-10-5-3,4 10 2</inkml:trace>
  <inkml:trace contextRef="#ctx0" brushRef="#br3" timeOffset="124034.0943">3893 13839 68,'-22'-23'37,"4"11"1,-16 1-1,7 18-30,-9 7-4,3 19 1,-4 15-2,3 24-1,1 17 0,5 12 0,8 9 0,7 2-2,11-3-2,12-11-2,16-4-4,2-30-26,33-7-4,0-25-2,19-8 1</inkml:trace>
  <inkml:trace contextRef="#ctx0" brushRef="#br3" timeOffset="124305.1098">4303 14171 53,'-32'-43'38,"3"15"0,-11 4-1,14 24-26,-16 13-5,7 23-1,1 16 0,3 17-1,1 11-2,9 4-1,9 1-2,6-3 0,11-7-2,6-13-2,17-5-7,-10-27-26,18 0-1,-9-21-2,8-2 3</inkml:trace>
  <inkml:trace contextRef="#ctx0" brushRef="#br3" timeOffset="124479.1198">3949 14608 77,'-41'-17'40,"17"12"-1,2-10-1,22 15-34,17-21-3,18 5-2,14 0-4,0-14-8,23 9-25,-7-11 0,13 12-1,-12-6 0</inkml:trace>
  <inkml:trace contextRef="#ctx0" brushRef="#br3" timeOffset="124834.1401">4495 14397 72,'-13'24'41,"-12"-9"-1,11 14 1,-10-6-32,9 1-6,0 2 0,10-2-1,1 0-1,4-1 0,4-3-1,10-6 1,8-7-2,4-7 1,3-8 0,3-5 0,-2-10 1,1-4-1,-6-3 1,-6 1-1,-1 3 1,-9 3-1,-4 3 1,-3 6-1,-2 14 1,0 0-1,0 0-1,-2 22 1,-1 3-2,2-4 0,5 11-2,-3-8-2,16 6-8,-17-30-7,33 22-17,-16-32-2,19 1 1,-7-21 1</inkml:trace>
  <inkml:trace contextRef="#ctx0" brushRef="#br3" timeOffset="125049.1524">5046 13970 85,'0'0'40,"-11"19"0,-7 5 2,13 21-39,-13 8-2,1 15 0,1 7 0,-2 2-1,7-2 0,2-1-1,4-7-2,6-15-1,8-7-5,0-29-6,23 0-23,-12-30-1,14-5 0,-7-27 0</inkml:trace>
  <inkml:trace contextRef="#ctx0" brushRef="#br3" timeOffset="125229.1627">5260 14018 77,'0'0'42,"0"0"-1,5 24-1,-18 20-32,4 16-5,-2 5-2,1 10-2,4-3 0,-3-6-4,10-1-6,-7-25-17,19 3-11,-9-24-1,16-5 0,-5-21-1</inkml:trace>
  <inkml:trace contextRef="#ctx0" brushRef="#br3" timeOffset="125529.1798">5457 13653 83,'13'21'41,"12"7"0,-2-11 1,12 10-38,3 4 0,6 9 0,-5 10-2,1 11-1,-10 10-1,-9 13 0,-9 12-1,-15 7-1,-7 1-2,-13-2 2,-2-8-3,-1-14-2,5-8-7,-6-34-8,23-8-19,4-30-3,0 0 6,18-42-4</inkml:trace>
  <inkml:trace contextRef="#ctx0" brushRef="#br3" timeOffset="125686.1888">6111 14532 76,'-12'63'41,"-11"-5"-6,3-6-14,1-1-60,5-16-1,10-5-2,-2-15 0</inkml:trace>
  <inkml:trace contextRef="#ctx0" brushRef="#br3" timeOffset="126304.2242">7463 13596 83,'-39'-23'41,"-17"-2"-2,2 23-2,-5-5-36,3 15 0,-1 11 0,6 12 2,3 10-2,15 7 1,14 1 0,15 2-1,20-3 0,16 3 0,17-5-1,14 0-1,10 0 1,7 1-1,-4 3 0,-3 2 1,-14 1 0,-13 1-1,-20 3 1,-20-5 0,-20-3 0,-12-5 0,-14-6 1,-12-9 0,0-15-1,-1-13 0,2-17 0,8-22 0,10-17-1,14-19-1,12-14 1,15-8 0,13-3 0,12 0-1,14 9-1,4-1-7,18 32-13,-12 0-13,9 21-2,-9 1-2,4 12 0</inkml:trace>
  <inkml:trace contextRef="#ctx0" brushRef="#br3" timeOffset="126888.2576">8440 13547 62,'-20'-22'39,"5"13"0,-15 1 1,1 20-30,-13 8-5,4 19 0,-9 19-2,-4 18 0,3 14-2,4 15 1,9 2 0,17 6-1,11-4-1,16-9-2,20-5-6,8-30-24,31-1-9,3-27 0,16-7 0</inkml:trace>
  <inkml:trace contextRef="#ctx0" brushRef="#br3" timeOffset="127155.2729">8880 13823 83,'-30'-12'42,"-13"16"-2,4 31 2,-13 14-37,6 19-3,-2 13 0,8 10-1,2 3-1,10 1 0,12-6-2,7-13-1,18-6-7,-3-30-9,24 1-22,-8-22 0,7-7 0,-8-18-1</inkml:trace>
  <inkml:trace contextRef="#ctx0" brushRef="#br3" timeOffset="127641.3007">8447 14346 62,'-15'-11'42,"0"-3"0,15 14 0,23-15-17,7 6-24,16-3 0,6-4-2,13 1-1,1-6-1,6 4-1,-5-4-2,4 9-2,-14-3 1,-5 6 2,-12 4 2,-11 5 3,-9 4 1,-14 8 2,-4 10 2,-13 0 3,4 13 0,-12 0-2,5 9-1,-1-4-2,4 4 0,2-6-2,6-4 1,2-9-1,7-7-1,8-13 0,8-13 1,8-14-1,7-5 0,1-13 0,0-3 0,0-4 0,-1 2 0,-8 7 1,-9 9-1,-6 14 1,-14 15 0,5 11-1,-11 14 1,-5 10-1,-1 4-1,7 1-1,0-3-2,10 0-4,-5-21-5,29 1-3,-15-33-9,28 1-16,-4-22-1,9-4 2</inkml:trace>
  <inkml:trace contextRef="#ctx0" brushRef="#br3" timeOffset="128061.3247">9837 13624 93,'-9'-12'41,"6"23"3,-14 15-2,6 17-36,-6 13-4,0 12-1,-6 15 0,-2 10 0,1 5 0,-3 4-2,3-5 0,0-7-2,10-13-1,2-19-1,16-17-4,-4-41-4,40 9-6,-14-46-22,22-9 1,-3-26-1,12-7 4,-10-25 27,7-1 9,0-1 9,-15-7 8,8 26 23,-23 5 3,5 30 0,-19 15-1,4 43-25,-24 20-7,-4 33-3,-10 17-3,-4 14-2,-5 7-1,3 2-2,2-4-1,5-12-2,11-4-7,-5-27-4,24 2-8,-12-27-17,20-7 0,1-20-2,13-6 3</inkml:trace>
  <inkml:trace contextRef="#ctx0" brushRef="#br3" timeOffset="128490.3492">10298 13273 90,'-1'-19'42,"0"-4"1,11 14-1,4 12-39,17 2-1,4 14 1,15 19-1,1 20 1,2 22-2,0 12 0,-6 17 0,-13 7-1,-10 7 1,-19 3-1,-17-8 0,-19-8 0,-8-10-1,-10-16 0,0-17-2,6-13-6,-5-33-17,30-6-17,4-26 1,27-11-1,6-18 0</inkml:trace>
  <inkml:trace contextRef="#ctx0" brushRef="#br3" timeOffset="128655.3587">10974 14232 93,'-2'60'42,"-15"1"1,-1 12-3,-11-4-41,6-8-8,13 8-22,-12-23-11,15-3 0,3-22-2</inkml:trace>
  <inkml:trace contextRef="#ctx0" brushRef="#br3" timeOffset="129277.3942">11598 13229 78,'-19'-9'43,"9"10"-2,-8-9 2,18 8-34,0 0-5,0 0 1,12 7-1,18 0 0,11-5-1,16-2 0,21-1-1,15-5 0,12-2-1,5-6 0,0 1 1,-10 0-2,-10 3 1,-14 6-1,-23 3 0,-16 11 1,-16 13-1,-21 13 0,-13 17 0,-10 16 0,-11 19 0,-5 17 0,-13 18-1,-5 6-1,0 4 1,0-2 0,10-10-2,6-16 0,14-14-5,6-31-4,29-12-2,-4-35-2,29-2-3,-9-39-8,24 3-14,-11-13-1,11 0 5</inkml:trace>
  <inkml:trace contextRef="#ctx0" brushRef="#br3" timeOffset="129476.4056">12491 14457 107,'-14'21'44,"-8"-22"0,9 5-4,2-12-43,-2-14-5,13 6-6,-8-12-3,23 12-4,-13-21-13,18 13-9,-5-10 0,6 0 1</inkml:trace>
  <inkml:trace contextRef="#ctx0" brushRef="#br3" timeOffset="129794.4238">12219 13795 102,'-13'15'44,"13"-15"0,0 0-1,44-20-41,3-4-1,16-1-2,6-2-2,9 11-6,-2-15-5,14 30-6,-22-19-14,6 26-8,-18-4-2,-1 12 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5T00:15:13.44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9569 10453 81,'10'-19'38,"-12"-11"0,-1 8 0,-11-11-31,1 12-2,-8 0-1,-6 10-1,-7 10 0,-4 13-1,-9 13 0,-2 11 0,-1 10 0,7 8 0,2 0-1,14 1 0,13-7 0,15-8-1,16-12 0,13-11 1,17-14-1,9-12 0,6-10 1,0-6-1,0-9 0,-9-3 1,-7-1-1,-6 3 1,-12 2-1,-12 7 1,-8 7-1,-8 19 0,0 0 1,-20 18-1,6 14 0,-1 9 0,1 9-1,5 2 0,9 1-3,6-12-2,23 1-16,7-29-17,23-13 1,6-28-2,16-14 0</inkml:trace>
  <inkml:trace contextRef="#ctx0" brushRef="#br0" timeOffset="188.0108">10389 9829 102,'-44'65'38,"5"31"2,-4 4-2,10 10-31,-1 0-8,11-6 1,11-9-5,10-18-2,19-9-30,-1-23-2,13-12 1,4-21-2</inkml:trace>
  <inkml:trace contextRef="#ctx0" brushRef="#br0" timeOffset="707.0404">10549 10398 102,'-15'30'39,"-13"1"1,12 13-1,-12-6-36,13 2 0,3-5-2,6-4 1,7-10-1,8-7 0,7-14 0,9-11-1,0-10 1,8-6-1,-1-10 1,1-3-1,-6-4 1,-1 0-1,-8 7 0,-1 7 1,-10 8-1,-3 11 1,-4 11-1,-7 16 0,0 8 1,0 7-1,3 5 0,1 1 1,7 1-1,5-5 0,10-12 0,10-13 1,10-13-1,9-10 0,8-12 1,5-8-1,-4-8 0,4 1 0,-10 4 0,-7 7 0,-15 10 0,-11 16 0,-13 16 0,-12 16 0,-9 9-1,-8 11 1,1 6 0,-2 2-1,10-1 0,3-9-2,17-7-1,9-19-4,26 6-9,4-29-22,21 0 1,-3-19-1,13-3-1</inkml:trace>
  <inkml:trace contextRef="#ctx0" brushRef="#br0" timeOffset="992.0567">11702 10430 105,'-17'-7'39,"3"22"1,-10-3-2,5 14-33,-1 2-1,6 11-1,1-1 0,3 5 0,5-4-1,10-2-1,3-6 0,9-8 0,9-12-1,5-13 1,5-11-1,1-8-1,1-11 1,-2-11-1,-2-6 0,-12-6-1,-5 2-1,-10 0-2,-3 8-1,-15 4-2,4 20-3,-16 0-20,10 25-8,-6 1 2,11 15-2</inkml:trace>
  <inkml:trace contextRef="#ctx0" brushRef="#br0" timeOffset="1338.0765">12275 10329 87,'-32'1'41,"-2"14"-1,-11-5 2,9 18-18,-2-11-21,10 6 0,12-3-2,14-2 1,16-5-2,14-6 0,14-5 0,6-2 0,6-1 0,-1 0 0,-5 2 0,-9 5 1,-12 11-1,-13 10 1,-14 10-1,-12 2 1,-10 3-1,-6 3 0,-2-4 0,1-4-1,10-10-1,9-12-2,10-15-7,17-11-25,24-13-5,2-25 1,23-5-1</inkml:trace>
  <inkml:trace contextRef="#ctx0" brushRef="#br0" timeOffset="1520.087">12908 9886 115,'-12'18'41,"-24"24"-1,4 32 0,-16 11-39,1 15 1,4 9-3,0-2 1,12-2-5,2-15-4,20 0-22,-4-27-12,19-12 4,-2-29-2</inkml:trace>
  <inkml:trace contextRef="#ctx0" brushRef="#br0" timeOffset="1684.0963">12623 10338 105,'-19'-52'43,"10"17"0,-6 6-1,15 29-33,7-14-4,15 14-3,12 4-2,10-3-6,22 14-21,3-15-15,21 7-1,1-11 0,15 8 0</inkml:trace>
  <inkml:trace contextRef="#ctx0" brushRef="#br0" timeOffset="2155.1233">13537 9891 105,'9'-22'41,"-11"1"1,2 21-2,-20 7-34,4 22-3,-10 17-1,-1 16-1,-8 12-1,-2 16 1,-3 4-2,7 2 0,6 0-4,6-13-1,17 7-18,-2-25-15,14-2 0,-1-19-1,15-9-1</inkml:trace>
  <inkml:trace contextRef="#ctx0" brushRef="#br0" timeOffset="2518.144">13328 10787 103,'-14'9'40,"-10"-3"1,10 9 0,-10-2-36,11 0-2,7 0-1,6-2 0,0-11-1,21 19 0,-3-15-1,5-1 1,3-2-1,-5-2 0,2-2 0,-8-4 1,-3-2-1,-12 9 0,7-17 1,-7 17-1,-14-15 0,4 9 0,-4 5 1,-5 4 0,4 4 0,-2 6-1,2 0 0,5 2 0,1 2 0,8-2-2,2-3 1,-1-12-3,19 10-1,-9-22-10,13 9-23,-9-17-3,5 3 1,-8-13-2</inkml:trace>
  <inkml:trace contextRef="#ctx0" brushRef="#br0" timeOffset="3157.1806">14974 10231 107,'0'0'40,"28"-1"2,13-16-1,14 2-41,22-1 0,6-1 0,5 5 1,-6 8 1,-9 10-2,-13 11-1,-23 8 1,-20 11 0,-24 7-1,-17 7 2,-20 2-1,-8 1 1,-4-8-1,3-7 1,12-10 0,13-8-1,28-20 1,18 9-1,23-17 0,22 2 0,8 3 1,4 3-1,-2 9 1,-12 14 0,-19 8 0,-26 9 0,-20 11 0,-25 7-1,-18 4 0,-9-1-2,-11-1 0,6-7-2,9-3-2,9-23-22,32 5-13,7-21 1,32-4-2,18-19 1</inkml:trace>
  <inkml:trace contextRef="#ctx0" brushRef="#br0" timeOffset="3441.1968">17108 10002 85,'-26'-19'37,"-2"-1"1,16 17 1,1 7-28,9 23-4,-1 11-3,6 21 1,-6 11-3,1 15 1,-3 8-3,-3 4 1,0-3-3,-3-7 0,7-3-7,-13-23-30,22-1-2,-4-23 0,10-11 2</inkml:trace>
  <inkml:trace contextRef="#ctx0" brushRef="#br0" timeOffset="3925.2245">16868 10460 106,'-18'7'39,"-1"0"3,20 13-3,4-10-34,25 5-2,13-5-1,20-3 1,12-1-1,11-2-1,5-7 1,1 3-1,-7-4-1,-13 1 1,-13 1-1,-15 1 1,-16-4-1,-15 3 1,-13 2-1,-13 1 1,-8 4-1,-3 2 0,-5 5 0,0 7 1,0 6-1,5 5 0,4 6 1,10 2 0,6 0-1,8 0 0,7-3 1,8-9-1,5-7 0,6-11 0,0-11 0,4-8-1,-2-10 1,0-9-2,-7-5 1,-2-3-1,-5-3 0,-10-4-1,-8 2-1,-8-1-1,-4 11-2,-9-5-8,12 22-20,-13-5-4,22 21 0,-17-6-1</inkml:trace>
  <inkml:trace contextRef="#ctx0" brushRef="#br0" timeOffset="4526.2589">19211 10461 87,'-27'-22'41,"-5"2"1,3 17-2,-14 1-13,0 22-23,-1 11-2,-1 11 1,1 8-1,3 4 0,12 0 0,15-4-1,19-7 1,20-13-2,16-13 0,18-11 0,7-14 0,7-11 0,2-13 0,-9-6 0,-2-9 0,-12-5 0,-11 0 0,-9 5 0,-12 5 0,-11 11 0,-9 15 0,0 16 0,-24 27 0,3 18 0,-6 21 0,-3 21 0,0 14 0,-3 14 0,0 6-2,-1 5 1,-3-7 0,0-7 1,-3-16-1,-3-16 2,-8-17 0,-2-21 2,-2-23-3,3-22 0,5-23-4,8-20-1,16-17-1,9-23-7,33 2-5,3-27-16,31 13-5,4-6 1,24 19 0</inkml:trace>
  <inkml:trace contextRef="#ctx0" brushRef="#br0" timeOffset="4883.2793">19899 10634 112,'35'-9'39,"-4"8"1,-22-13-3,-9 14-31,-5-9-1,-11 11-1,-10 6-1,-7 11 0,-5 8-1,-1 11 0,-4 11 0,3 2-2,9 3 0,8-1-2,14-6 2,12-9-1,12-10 0,15-15 0,13-18 1,7-11 2,6-12-1,-1-10 1,-4-7-2,-5-6 0,-6-6 0,-11-4 0,-7 2 0,-11 2 0,-4 11-4,-9 2-1,4 12-1,-9-3-8,20 25-10,-12-13-11,22 15-4,2-13 1,21 3-3</inkml:trace>
  <inkml:trace contextRef="#ctx0" brushRef="#br0" timeOffset="5094.2914">20993 9661 109,'-26'34'41,"-7"30"1,-19 11-1,5 10-25,-8 21-15,8 7 2,3 0-4,4-1 0,15-6-7,-4-21-18,20 1-14,-3-19-1,16 1-2,-3-21-1</inkml:trace>
  <inkml:trace contextRef="#ctx0" brushRef="#br0" timeOffset="5417.3099">20673 10923 115,'-29'8'39,"7"10"1,-7-7-2,3 0-37,11 1 1,15-12-2,-11 12 1,11-12 0,13 4 0,2-5 0,-1-2-1,5 1 0,-4-2 1,-1 2 0,-14 2-1,16-2 2,-16 2-1,0 0 0,-11 3 0,11-3 0,-14 5-1,14-5 1,-14 6-2,14-6-2,-11 10-4,0-12-11,13 12-15,-16-11-8,14 1-2,-14-7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21:42.8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4T23:22:01.396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1620 1158 58,'0'0'36,"0"0"-1,0 0 1,0 0-23,12-49-5,-12 49-1,0 0-2,0 0-1,-26-4-2,19 21 0,4 12-1,-5 11-1,-6 7 1,-1 19-1,-7 9 1,0 9-1,0 1 1,2-7-2,2-9 2,1-11-2,5-11 2,5-13-1,6-18 1,1-16 0,15-15 0,1-15 1,2-16-1,8-7 2,-5-11-2,3-7 2,-3-8-2,-1 1 1,-20 78-1,23-74 0,-23 74 2,17-72-2,-17 72 1,27-58-1,-27 58 0,26-50 0,-26 50 0,0 0 0,54-44-2,-11 58 2,-5 14-2,8 19 1,-6 16-1,-2 18 0,-12 7 0,-6 9-1,-8-11 1,-7 0-2,0-9-2,-8-14-6,10-4-27,-14-29-1,8-12 0,-1-18 0</inkml:trace>
  <inkml:trace contextRef="#ctx0" brushRef="#br0" timeOffset="196.0112">1766 1467 102,'-32'-9'38,"12"10"2,0 0-2,20-1-35,0 0-1,36 3-1,7-10-2,12-9-2,18-3-4,0-19-14,23 1-17,-51 13 0,11-4 1,-3 1-2</inkml:trace>
  <inkml:trace contextRef="#ctx0" brushRef="#br0" timeOffset="413.0236">2727 920 81,'0'0'40,"52"-44"2,-52 44 0,0 0-35,-5 32-1,-9 25 0,-10 20-4,-2 20 1,-7 8-2,10 7-3,2-2 0,7-7-4,10-31-4,-1-26-26,14-8-3,-1-22 0,8-13 0</inkml:trace>
  <inkml:trace contextRef="#ctx0" brushRef="#br0" timeOffset="1409.0806">2462 1325 102,'-30'0'39,"16"10"2,2 2-3,21-3-35,11-1 0,16-3-1,8-3-1,11-4 0,11-3-1,7-4 1,4-5-2,-2 1 1,-3 0-1,-7 1 0,-5 2 1,-13 3-1,-11 1 1,-13 5 0,-23 1 0,0 0 0,-7 22 0,-13-5 0,-8 5 0,-7 7 1,0 7-1,-1 4 1,7 4-1,5 3 0,9-3 1,9-6-1,13-8 1,15-8-2,12-15 1,11-14 0,7-15 0,6-8 1,1-8-2,-7-9 1,-2-2-1,-13-4 1,-13 7-1,-10 3 1,-9 6 0,-14 4 1,-3 9-1,-5 10 1,-6 8 0,-1 10 1,5 5-1,5 5 0,0 6 0,9 0 0,11-3 0,11-1 0,8-4-1,6-4 1,10-6 0,5-2 0,0-3-1,4-1 1,-7 2 0,-2 2-1,-8 5 0,-6 4 1,-10 9-2,-12 8 1,-6 5 0,-7 8-2,-9 5 2,0 3-1,1-1 0,-2-5 0,4-8 0,5-5 0,7-14 1,2-14 0,18-10 0,1-11 1,1-8-1,3-11 2,1-1-1,0-5 1,-3 3-1,-3 5 0,-4 8 1,-4 9-2,-5 6 1,-5 15 0,0 0-1,9 12 0,-6 3 0,3-1 0,3 2 0,11-2 0,8-4 0,4-5 1,10-6-1,0-6 1,6-5 0,-1-3 0,0-4 1,-10 0-2,-3 1 0,-7-1 0,-11 5 0,0 4 0,-16 10 0,12 7 0,-14 10 0,-6 11 0,1 8 0,-3 5-2,3 10-3,-5 0-4,20 3-27,-12-17-6,20-2 0,-2-15-1</inkml:trace>
  <inkml:trace contextRef="#ctx0" brushRef="#br0" timeOffset="1877.1073">4881 1064 96,'48'-48'40,"-48"48"1,47-37-3,-47 37-32,0 0-1,56-33 0,-56 33-1,0 0 0,17 20-3,-18 20 1,-20 11 0,1 8-2,-3 2 0,7 4 1,0-7-1,17-8 1,16-29 0,14-11 1,10-13-1,19-14 0,8-9 0,6-11-1,-74 37-1,89-39-2,-89 39-1,76-47-15,-76 47-20,86-51-3,-86 51 2,70-51-3</inkml:trace>
  <inkml:trace contextRef="#ctx0" brushRef="#br0" timeOffset="2077.1188">5608 905 105,'-56'37'41,"3"13"2,-1 14-4,9 16-33,3 1-4,12 3-2,16-5-6,5-21-25,28-13-8,-2-19-1,20-5 0</inkml:trace>
  <inkml:trace contextRef="#ctx0" brushRef="#br0" timeOffset="2231.1276">5845 1353 90,'-21'42'41,"-15"3"0,8 6-4,-5-6-18,0-6-57,18 5-2,-3-13 0,18 1-2</inkml:trace>
  <inkml:trace contextRef="#ctx0" brushRef="#br0" timeOffset="3148.1801">6844 1011 102,'-5'-56'40,"5"56"2,-2-49-2,2 49-37,0 0 0,0-48-1,0 48 1,0 0 0,0 0-2,-17 43 1,1 19-1,10 13 2,-4 9-3,6 8 2,0 2-3,7-2 1,-2-14-1,6-27 2,3-20-2,1-13 1,3-18 0,1-15 0,3-15 0,-5-17 0,-4-11 1,-9 58 0,5-75 0,-5 75-1,2-90 0,-6 39 0,1-3 0,3 4-1,-3-1 1,2 3 0,-2-2-1,3 50 2,9-84-1,-9 84 0,16-72 1,-16 72-1,34-56 1,-34 56-1,0 0 0,68-40 0,-68 40 0,48 8-1,-48-8 1,0 0 1,52 51 0,-52-51 0,12 48 0,-12-48 0,-7 58 1,7-58-2,-22 56 0,22-56 0,-20 51 0,20-51 0,0 0-2,-19 62 1,19-62 0,0 0 1,0 0-1,57 59 1,-21-39 0,15-1-1,-12 7 1,-4 9 1,-28 7-1,-23 8 0,-26-1-1,-10 3 2,-8-6-2,-2-6 1,5-10-3,10-9-1,10-12-5,3-17-28,34-4-2,6-15 0,28-4-1</inkml:trace>
  <inkml:trace contextRef="#ctx0" brushRef="#br0" timeOffset="3538.2024">7457 1274 111,'0'0'39,"14"15"2,3-23-3,15-6-35,-32 14 0,46-23 0,-46 23 0,54-31-2,-54 31 1,58-37-1,-58 37 0,49-45 0,-49 45 1,0 0-2,47-65 1,-47 65 0,0 0 0,2-45-1,-2 45 1,0 0 1,-91 0-2,34 30 0,-14 10 0,14 16 0,3 4 0,24 6 0,21-6 0,32-14 0,23-20-5,15-18 1,16-8-7,-1-18-26,20-7-4,-6-13 0,-42 17 0</inkml:trace>
  <inkml:trace contextRef="#ctx0" brushRef="#br0" timeOffset="3876.2217">8232 1085 87,'0'0'39,"0"0"0,25-14 1,-29 27-15,-8 13-23,-14 18 0,2 14 1,-1 2-2,12-1 0,1-5-1,6-11 1,3-12-1,4-7 1,1-7-1,-2-17 1,15-6-1,0-12 1,1-13 0,5-12 0,-21 43 1,26-57 0,-26 57-1,24-72 1,-24 72-1,28-74-1,-28 74 0,22-71-2,-22 71 0,25-60-1,-25 60-2,29-50-10,-29 50-26,0 0 1,66-53-1,-66 53 1</inkml:trace>
  <inkml:trace contextRef="#ctx0" brushRef="#br0" timeOffset="4381.2506">8830 935 109,'0'0'42,"0"0"2,0 0-5,0 0-33,6 35-2,-29 1-2,0 12 1,-3 3-2,22-1 0,-6 0-1,14 0 1,6-17-2,9-18 1,10-17 0,1-14 0,-30 16 1,0 0-1,63-50 1,-63 50-1,49-48 2,-49 48-4,51-58 2,-51 58-3,49-55 2,-49 55-1,40-49 2,-40 49 0,0 0-1,51-39 2,-51 39-1,5 33 2,-10 19-2,-4 23 1,-12 19-2,3 14-1,-10 0 1,8 4 0,-5-22 0,-2-1 1,-3-12 0,-1-5-1,-8-13 2,0-11 0,-2-11-1,-1-9-1,0-10 0,4-17-3,10-5-9,-7-30-25,20-6-4,-6-27 1,17-12-2</inkml:trace>
  <inkml:trace contextRef="#ctx0" brushRef="#br0" timeOffset="4949.2831">9601 706 96,'42'-64'40,"-42"64"1,0 0-2,0 0-36,26-52 0,-26 52 1,0 0-3,0 0 2,0 0-1,-13 52 0,13-52 0,0 58 0,-16 27 0,-5 12-2,8 9 2,-1 3-4,9-7 0,3-16-5,12-30-8,19-31-25,-4-19 0,16-10 0,-8-21-2</inkml:trace>
  <inkml:trace contextRef="#ctx0" brushRef="#br0" timeOffset="5250.3003">10066 594 104,'0'0'42,"25"-85"0,-25 85-1,18-57-38,-18 57 0,0 0 0,0 0 0,0 0-2,0 0-1,8 55 2,-8-55-1,-8 85 0,-6-52-1,3 79 0,6 9 0,-2 0-1,5-3-1,2-16-2,4-24-4,14-21-20,-13-38-12,19-9 1,-9-19 0,13-6-2</inkml:trace>
  <inkml:trace contextRef="#ctx0" brushRef="#br0" timeOffset="5483.3136">10381 993 106,'0'0'42,"0"0"2,33-50-2,-33 50-38,0 0 0,0 0 0,4 41-2,-19 13-1,13 8-1,-10 0-1,9 1-1,2-11-2,7-14-2,11-13-17,-7-16-17,18-7-1,-8-18 1,13-7-1</inkml:trace>
  <inkml:trace contextRef="#ctx0" brushRef="#br0" timeOffset="5634.3222">10604 841 116,'-15'-89'42,"15"89"2,-28-81-4,28 81-44,-28-70-27,28 70-10,-30-47 0,30 47-3</inkml:trace>
  <inkml:trace contextRef="#ctx0" brushRef="#br0" timeOffset="6303.3605">10939 857 90,'0'0'40,"2"-47"0,-2 47-1,0 0-32,0 0-4,0 0 1,0 0 0,0 0-1,-52 21 1,52-21-1,-40 60 0,28-8-1,3 4 0,13 1 1,9-7-2,20-9 0,-33-41-1,47 18 1,-47-18 1,62-7-1,-62 7 1,73-28-2,-73 28 0,66-44 0,-66 44 0,69-49 0,-69 49 0,55-55 0,-55 55-2,48-48 2,-48 48-1,0 0 2,0 0 1,46-48-2,-46 48 0,0 0 0,0 0 0,-14 27 0,15 11-5,8 12-1,12-2-9,-21-48-25,0 0-1,42 58 0,-42-58 1</inkml:trace>
  <inkml:trace contextRef="#ctx0" brushRef="#br0" timeOffset="6911.3953">11725 961 95,'0'0'40,"34"-49"1,-34 49 0,0 0-35,0 0 0,0 0-1,-8 23-1,2 18-1,-8 2-2,6 13 2,-8-2-4,2 0 2,-1-4-2,5-9 1,9-23-2,1-18 2,18 5 0,-1-22 1,-17 17-1,0 0 1,36-51 0,-36 51-1,29-54 1,-29 54-2,29-67 2,-29 67-2,31-69 2,-31 69-1,23-60-1,-23 60 1,16-48 1,-16 48-2,0 0 3,0 0-1,22-47 0,-22 47 0,0 0-1,0 0 2,0 0-1,0 0 1,62 50-2,-62-50 0,0 0 0,70 29 0,-70-29-2,57 6 1,-57-6 1,60-7 0,-60 7 0,58-12-2,-58 12 4,51-8-1,-51 8 1,0 0-2,39 20 0,-20 13 0,-19 17 0,-1 11 0,-1 5-3,-1 2-2,3-4-6,0-25-18,12-7-14,-8-13 2,12-8-1,-16-11 2</inkml:trace>
  <inkml:trace contextRef="#ctx0" brushRef="#br0" timeOffset="7136.4082">12640 1287 114,'-14'24'41,"7"10"1,-12-2-3,1 1-38,3 4-5,-11-6-32,15 7-4,-6-6-1,11 1-1</inkml:trace>
  <inkml:trace contextRef="#ctx0" brushRef="#br0" timeOffset="8122.4646">13168 905 98,'0'0'41,"28"-64"0,-28 64-1,23-60-36,-23 60 1,0 0-1,0 0-1,0 0 0,0 0 0,0 0-1,27 18 0,-32 55-1,5 20 0,-3 9-1,10 5 1,-4-4-2,10-7 1,-6-21-2,1-32 2,-1-15-1,1-12 1,-8-16 0,16-7 1,-9-15 0,0-18-1,-7 40 1,7-60 0,-7 60-1,8-93 0,-4 39 1,3-7-1,-7-6 1,2-2-1,0 2 0,2 0 0,-5 3 1,3-1 0,-2 6-1,11-1 2,-7 8-2,9-1 0,-13 53 0,33-71 0,-33 71 0,0 0 0,65-42 0,-65 42 0,48 15 0,-48-15 0,0 0 0,58 62 0,-58-62 0,18 56 0,-18-56-2,0 67 2,0-67 0,-24 70 2,24-70-2,-41 68 0,41-68 0,-44 60 0,44-60-2,-32 50 2,32-50-1,0 0 1,-5 55-1,5-55 1,0 0 0,0 0 1,70 50 0,-77-40 1,49 21-2,-5 4 0,-20 8 0,-18 11 0,-36 2 0,-20 7-2,-16-1 1,5-11-1,11-9-1,12-12-2,26-11-10,3-19-23,33-5-4,9-15 1,25-7-1</inkml:trace>
  <inkml:trace contextRef="#ctx0" brushRef="#br0" timeOffset="8609.4924">13956 1093 109,'0'0'42,"0"0"0,0 0-1,0 0-37,0 0-1,0 0-1,0 0 1,51 15-2,-51-15 1,49-15-1,-49 15 0,60-27-1,-60 27 1,57-33-1,-57 33 0,0 0 0,57-59 0,-57 59-1,0 0 1,5-47 1,-5 47 2,0 0-3,-68-10 0,32 21 0,-44 13 0,1 21 0,-2 11 0,23 13 0,25-2 0,35-3 0,33-16 0,37-18 0,17-13 0,10-9 0,10-7-4,-12-25-17,13-2-20,-63 11-2,3-6 1,-1-1-2</inkml:trace>
  <inkml:trace contextRef="#ctx0" brushRef="#br1" timeOffset="13218.7561">1954 2515 50,'9'-22'35,"3"6"0,-10 1 0,-2 15-27,1-13 1,-1 13-1,0 0 1,-3 11-3,3-11-2,-11 10 0,3 2-2,0 6 2,-3 9-1,-2 11 0,-2 10-1,-5 9 0,-4 6 0,-1 6 0,1-1 0,1 0-1,3-10 0,6-12 0,11-9-1,12-15 1,18-18 0,16-12-1,16-12 1,16-12-2,12-4 2,7-8-2,5 1 1,-4 0-3,-4 7-1,-16-3-5,-6 20-28,-23-10-2,-6 17 0,-20-7-1</inkml:trace>
  <inkml:trace contextRef="#ctx0" brushRef="#br1" timeOffset="13467.7703">2519 2485 80,'-26'-1'39,"6"14"2,-7 3-1,6 11-26,2 11-11,5 11 0,-5 6 0,3 10-1,-1 4-1,4 2-1,8-1-1,4-10-1,10-6-4,1-24-23,23 2-10,-3-24 0,18-4-1</inkml:trace>
  <inkml:trace contextRef="#ctx0" brushRef="#br1" timeOffset="18191.0405">3181 2799 69,'14'-28'36,"-9"0"-1,8 3 1,-13 0-30,6 5-1,-3-1-1,3 10 1,-6-1 0,0 12-1,0 0 0,0 0-1,-6 27 0,6-7-1,-3 8-1,2 7 0,-4 4-1,5 6 0,-5 3 0,5 4 0,-2-7 0,1 2 1,0-10-2,1-5 1,0-11 0,1-7 0,-1-14 0,8-17 0,0-12 0,3-9 0,-1-9 1,3-11-1,-3-8 1,2-3-2,1-2 1,-1 0-1,1 5 1,0 6-1,0 4 1,2 15-1,0 10 0,3 11 1,1 12 0,-1 10 0,-2 12 0,3 4 0,0 11 0,-4 1 1,-3 5-1,1 3 2,-5 2-2,-3 2 2,-6 2-2,-6-5 1,-1 2 0,-6-5-2,-5 1 1,-2-5 0,-3-3 0,-2-7 0,0-4 0,2-3 0,-1-2 0,1-2 0,4-2 0,3 5 0,2 5 0,3 11 1,-1 11-1,0 9-1,-3 13 1,1 7 0,-5 8 0,-1 4-2,2-2-1,-4-13-3,15 2-21,-4-30-10,17-9-1,-5-30-1,32-10-1</inkml:trace>
  <inkml:trace contextRef="#ctx0" brushRef="#br1">3841 2548 81,'14'-6'38,"-14"6"0,1 11 2,-15 10-36,7 8 0,-4 3-1,0 9 0,-3 8-1,0-1 1,-1 0-2,3-1-1,1-8 1,4-5-1,0-13 0,4-7 0,3-14 0,10-11 1,2-12-1,3-11 0,7-10 1,2-6 0,4-7-1,1-5-1,3 3 2,-3 6-2,-2 3 1,-4 11 0,-2 9 0,-1 6-2,-2 8 2,0 8 1,1 6-1,3 2 0,6 2 0,5-1 0,2 2 0,6-3 0,1 0 0,1-1 1,-4-1-1,-5 2 0,-6 0 1,-7 3-1,-7 3 1,-11 7-1,-10 5 0,-8 7 2,-7 7-2,-4 8 2,-5 6-1,-1 2 0,5-3-1,4 0 1,7-9-1,15-6 0,8-12 1,13-16-2,15-15 2,9-11 0,8-12 0,8-7-1,-2-6 1,-6-4-2,-10 4 2,-9 4-2,-14 10 1,-18 12-2,-11 8 1,-13 8-1,-5 10 0,-1 2-1,4 5-2,2-3-1,20 10-10,3-17-22,19-11 2,8-11-3,21-1 3</inkml:trace>
  <inkml:trace contextRef="#ctx1" brushRef="#br1">9217 7594,'-11'-47,"-1"-58,12 105</inkml:trace>
  <inkml:trace contextRef="#ctx0" brushRef="#br1" timeOffset="19107.0928">5196 1962 95,'-8'13'37,"-2"24"1,-13 0-2,-2 23-33,2 9-2,0 10 2,-4 6-3,1 10 2,1 0-3,1-5 0,3-2-5,-1-26-7,13-1-24,-3-24 0,17-11-1,-5-26 0</inkml:trace>
  <inkml:trace contextRef="#ctx0" brushRef="#br1" timeOffset="19918.1392">4975 2412 98,'-9'-1'39,"-6"-5"-1,22 18 1,-7-12-35,26 9-1,2-6 0,10 0-1,6-1 0,11-3 0,0 0-1,-1-1-1,-3 1 1,-5 4 0,-10 2-1,-8 2 1,-13 3-1,-11 4 1,-13 5-1,-5 3 1,-9 5-1,-2 4 1,-3 0-1,0 4 1,4-3-1,9-4 0,5-2-1,10-7 0,11-11 1,8-10 0,12-4 0,1-13-1,6-6 1,0-6-1,-2-6 2,-4-2-2,-6-3 1,-8 2-1,-4 2 1,-9 5-1,-1 4 1,-5 8 1,-2 3-1,3 18 1,-1-12-1,1 12 1,0 0-1,13 17 1,-1-8-1,5 1 1,3-4 0,7 2 0,1-4 0,5-1 0,-4 1-1,0-4 1,-2 2 0,-6 0-1,-5 2 1,-16-4-1,15 18 0,-15-2 1,-10 3-1,1 4 1,-6 3-1,-3 2 1,3 0-2,0-2 2,5-5-1,7-4 0,3-17 0,14 6 0,6-19 0,4-6-1,4-9 1,1-3-1,2-2 2,-6-2-2,-1 5 2,-5 6-3,-5 9 3,-14 15-1,13 1 0,-13 16 1,0 9-1,-4 4 1,4 8-2,0 2 0,9-4-2,10-6-1,13-4-4,4-21-9,24 10-15,-7-28-9,19 5 4,-7-28-3</inkml:trace>
  <inkml:trace contextRef="#ctx0" brushRef="#br1" timeOffset="20228.157">6640 2234 109,'-7'-18'38,"-19"1"2,7 25-1,-20 0-34,8 14-1,-1 5-1,5 7-2,5 0 0,6 1 0,11-3-1,7-6 1,11-2-1,7-11 0,5-3 0,1-2 0,0-4 0,-5-1 0,-2 0 1,-5 7-1,-6 5 1,-13 3 0,-4 9 0,-5 6 0,-3 3-2,0 0 0,2 1-3,-3-7-3,18 9-17,-9-26-15,18 4-2,-9-17 1,29-12-1</inkml:trace>
  <inkml:trace contextRef="#ctx0" brushRef="#br1" timeOffset="21000.2011">8331 1848 82,'1'-12'38,"-6"-4"-1,5 16-5,-23-10-23,6 17-1,-12 6-3,-3 17 1,-13 14-3,-5 18 1,-6 15-2,0 14 1,5 9-1,11 7 1,10-2-1,16-8 0,22-13-1,21-16 0,22-23 0,22-21 0,16-23-1,7-17 0,4-18 0,1-15-2,-11-14 2,-10-11-1,-15-6 1,-24-2-2,-21 5 1,-18-1-1,-15 3 1,-15 6 0,-13 12-1,-11 13 0,0 12 0,-5 9-2,13 11-5,-8 0-14,28 26-15,-5-4 1,23 13-1,-1-8 0</inkml:trace>
  <inkml:trace contextRef="#ctx0" brushRef="#br1" timeOffset="21232.2144">8471 2042 83,'-3'-25'39,"3"25"1,-13-19-1,13 19-25,-19-1-10,5 13-1,-1 10-1,-3 12-1,-1 12-1,0 11-1,4 4 0,2 2-1,4 3-2,-1-8-2,16 4-21,-5-27-11,12-4 1,-13-31-2,23 10 2</inkml:trace>
  <inkml:trace contextRef="#ctx0" brushRef="#br1" timeOffset="21414.2248">8314 2322 106,'-27'-23'40,"15"16"2,-4-10-2,16 17-35,7-18-1,20 6-2,11-2-2,7-4-3,13 5-3,-8-12-20,21 21-15,-14-8 0,3 13-3,-18-3 1</inkml:trace>
  <inkml:trace contextRef="#ctx0" brushRef="#br1" timeOffset="23674.3541">16428 7867 58,'0'0'34,"0"-14"-1,0 14 2,-11-2-24,7 14-4,-10-4-1,5 11 0,-5 2 0,0 9-2,-6 1 0,5 7 0,-3-4 0,4 4-1,4-2 0,5 0-2,5-7 0,6-4 1,8-9-2,5-5 1,13-9 0,9-11-1,11-9 0,12-12-1,10-8-2,4-11-1,8 5-9,-15-10-25,5 9 1,-22 1-1,-9 8-2</inkml:trace>
  <inkml:trace contextRef="#ctx0" brushRef="#br1" timeOffset="23907.3674">16544 7896 100,'-22'25'40,"14"12"0,-1-6-2,9 13-36,-3-2 0,7 5-1,-1 2-1,3 1-1,0-3-1,-2-3-2,15-3-2,-5-21-6,23-2-26,-5-18 0,16-4 1,-4-19-1</inkml:trace>
  <inkml:trace contextRef="#ctx0" brushRef="#br1" timeOffset="24123.3798">17267 7765 97,'-7'12'37,"-1"13"2,-17 9-1,12 13-35,-15 3 1,5 5-2,-2 4 0,3-1-3,4-1-1,3-7-4,10-1-16,-5-20-16,13-5 0,-3-24-1,0 0 1</inkml:trace>
  <inkml:trace contextRef="#ctx0" brushRef="#br1" timeOffset="24290.3893">17006 8061 109,'0'0'40,"-4"-26"1,21 20 1,-2-5-38,19-2-2,14-4-2,14-2-2,12 7-11,0-11-25,13 7-2,-7-11-2,3 10 0</inkml:trace>
  <inkml:trace contextRef="#ctx1" brushRef="#br2" timeOffset="16110.9215">10684 10836,'0'11</inkml:trace>
  <inkml:trace contextRef="#ctx0" brushRef="#br2" timeOffset="35259.0167">2335 3432 83,'9'-12'39,"-9"12"-2,0-10 2,0 10-35,-26 13-2,0 5 1,-6 4 0,-3 9-1,-1 4 0,1 4-1,8 2 0,8-3 0,17-3-1,13-7 1,16-4-1,11-7 0,14-2 0,3-1 0,-2-1 0,-2 5 0,-14 4 1,-10 8-1,-20 7 0,-22 6 0,-14 4-1,-13 1 0,-1-3-2,-7-15-6,15 1-29,-3-27 2,24-9-1,5-27-1</inkml:trace>
  <inkml:trace contextRef="#ctx0" brushRef="#br2" timeOffset="35438.0269">2330 3405 78,'-27'16'40,"-2"-6"-2,19 2 0,10-12-19,14-16-17,29 3-5,14-18-12,16 13-23,0-13 2,8 10-2,-5-7-2</inkml:trace>
  <inkml:trace contextRef="#ctx0" brushRef="#br2" timeOffset="36137.0669">3424 3567 76,'0'0'37,"0"0"-2,0 0 1,0 0-32,-19 33 0,2-5-1,3 8 0,-4 2-1,1 4 0,2 0 0,3-2-1,5-8 0,5-4 1,4-12-1,3-5 0,7-11 0,4-11 1,2-7-1,2-10 1,4-8 0,2-4-1,0-6-1,3 0 1,-2 3-1,-2 5 0,0 6 0,-6 10 0,-5 13 0,-2 12 0,-3 13 1,-5 11-1,-1 12 0,-2 7 0,-1 9-1,0 1 1,3 4-3,-1-10-1,11 5-9,-4-23-25,16-4 2,0-24-2,11-3 0</inkml:trace>
  <inkml:trace contextRef="#ctx0" brushRef="#br2" timeOffset="36509.0882">3861 3613 69,'-22'3'38,"11"13"-2,1-6 2,17 9-18,5-10-18,13 3 1,10-9-1,9-3 1,4-5-1,3-5-1,0-7 1,-5-5-1,-7-1 0,-9 0 0,-13-1-1,-11 1 1,-8 4-1,-11 3 0,-6 8 1,-10 7-1,-6 8 0,-4 9 1,1 11-1,2 10 1,3 2-1,7 7 1,9 1-2,14-1 1,14-4-2,12-9-2,19-3-2,2-24-10,18 7-22,-3-23 1,17 4-1,-15-22 1</inkml:trace>
  <inkml:trace contextRef="#ctx0" brushRef="#br2" timeOffset="36871.1089">4573 3581 77,'-13'-5'37,"-11"-4"0,7 17 1,-9-7-20,10 14-14,-1 1 0,5 11-1,5-1 0,4 6-1,5-2 0,9 1-1,8-4 0,8-6 0,7-13 0,9-8 0,4-8 0,2-10 0,3-8-1,-5-5 1,-2-4-1,-7-1 1,-8 4-1,-8 5 1,-4 3-1,-10 11-1,-8 13 2,0 0-1,-5 25-1,-6 4 1,4 5 0,0 6-1,4 0 0,6-3-1,7-6-1,12-15-1,16-8-6,-4-23-27,29-3-1,-4-25 1,16-1-2</inkml:trace>
  <inkml:trace contextRef="#ctx0" brushRef="#br2" timeOffset="37083.121">5535 3000 107,'-21'-4'37,"4"34"2,-10 6-2,5 18-33,-5 13-1,4 9-1,-1 5-1,4 0-1,5 2 0,5-10-2,5-6-2,-1-15-3,12 1-15,-6-28-16,10-2 0,-10-23 0,12-8 0</inkml:trace>
  <inkml:trace contextRef="#ctx0" brushRef="#br2" timeOffset="38088.1785">5282 3363 106,'2'9'39,"-2"-9"-1,21 19 0,8-9-34,2 3-2,4-3 2,3 0-2,1 0 0,0-1-1,-4 3-1,-9 4 0,-5 5 0,-9 4 0,-6 5 0,-9 4 0,-4 0 0,-2 3 0,-4-4 0,-2-4 1,4-6-1,1-6 0,10-17 0,0 0 0,2-14 0,7-11 1,6-8-1,2-6 0,3-7 1,0 0-1,-2 1 1,1 6-1,-4 6 0,-6 8 0,4 7 0,0 11 0,2 4 0,4 6 0,6 1 0,4 2 0,9-2 1,4 2-1,4-2 0,-3 1 0,-2-5 0,-5 1 1,-7 0-1,-8 1 0,-21-2 0,0 0 0,-6 21 0,-16-6-1,-4 7 1,-8 4 0,2 7-1,2 1 1,2 2 0,7 0 0,9-3 0,9-5 0,7-6 0,12-10 1,7-9-1,7-10 0,3-9 0,6-7 0,-1-7 0,-5-6 0,-2-4 0,-6-1 0,-10 1 0,-2 2 1,-8 4-1,-3 8 1,-2 2-1,0 7 1,1 5-2,-1 12 2,19-11-1,-4 13 0,3 2 1,6 2-2,1 0 2,-1 4-1,0-1 1,-2 7-1,-7 1 1,-2 1-1,-6 0 1,-5 3-1,-6 3 0,-8 1 1,0 0-1,-6-4-1,4-2 1,-1-1 0,1-6 0,14-12 0,0 0-1,0 0 1,21-22 0,1-1 0,7-2 0,4-3 1,2-2-1,0 3 1,-6 2-1,-1 8 0,-8 7 1,-2 7-1,-7 10 1,-8 5-2,-4 9 1,-3 2-1,0 7-1,-1-3-1,5 5-2,3-11-5,17 12-13,-9-25-13,26 7-4,-4-20 1,21 2-1</inkml:trace>
  <inkml:trace contextRef="#ctx0" brushRef="#br2" timeOffset="38411.197">7071 3280 92,'-25'-12'38,"1"18"0,-15-3 1,8 21-13,-8-3-24,7 5 0,0 1 0,9-1-2,14-2 1,14-6-1,12-4 1,10-6-1,11-5 0,1-3 1,4-4-1,-5 3 1,-4 0-1,-9 3 1,-13 7-1,-11 9 1,-13 6-1,-6 1 0,-9 9 0,-3-4-1,-2 4-1,-2-3-1,5 2-7,-8-20-21,22 12-8,-8-21-1,18 7-1,5-11 1</inkml:trace>
  <inkml:trace contextRef="#ctx0" brushRef="#br2" timeOffset="48534.776">8239 3182 85,'11'-18'35,"0"10"1,-6-6 0,4 9-34,-9 5 0,-1 15 0,-8 2 0,-4 14 1,-7 2 0,4 10-1,-7 1 0,1 4 0,1-4 0,3-6-1,3-5 1,3-8-2,5-6 2,7-19-1,-1 11 0,1-11 0,20-28 0,-3 3 1,0-10-2,2-5 2,2-7-2,0 0 1,-4 2-1,-3 7 1,-3 7-1,0 8 0,-3 12 0,-8 11 0,12 20 0,-7 10 0,3 7 1,-1 8-1,9 5 0,3-2 0,9 0 1,4-8-1,9-8 1,2-10-1,8-9 0,1-14 0,0-14 0,-4-8 1,-6-12-1,-8-8 0,-10-9 0,-6-3-1,-9-3 0,-11 2 0,-5 6 0,-8 3-2,1 10-2,-4 1-2,15 23-20,-12-9-11,15 22 1,-1-13-1,13 18 1</inkml:trace>
  <inkml:trace contextRef="#ctx0" brushRef="#br2" timeOffset="48947.7996">8714 2712 85,'-61'-26'37,"1"19"0,-17 1 2,7 26-31,-13 5-2,3 20 0,-2 14-2,8 16 0,7 13-1,12 15-1,10 3-1,21 10 0,15-3-1,23 2 0,17-10 0,23-16-1,29-20 1,17-22 0,23-27-1,14-27 1,12-28 0,3-24 0,-7-20 0,-14-15 0,-27-13 0,-23-4 1,-35-2-2,-32 7 1,-33 8-2,-29 8 0,-19 13-3,-15 7-3,2 35-27,-10 1-3,20 24-1,11 3-2</inkml:trace>
  <inkml:trace contextRef="#ctx0" brushRef="#br2" timeOffset="49974.8584">16478 8853 76,'3'-16'37,"-3"16"-1,-18-5 1,5 13-29,-11-3-1,2 7 0,-6 1-2,5 8-1,1-2-1,8 3-1,5 1 0,9 0-1,9-2 0,10-1 0,5-3-1,8 0 1,2-4 0,2 0-1,-1-1 1,-7-1-1,-4 0 0,-9 4 0,-12-1-1,-11 5 0,-7 0-1,-8-1-2,0 1-1,-5-11-4,15 8-23,-8-18-7,21 2 1,-5-24 0</inkml:trace>
  <inkml:trace contextRef="#ctx0" brushRef="#br2" timeOffset="50161.8691">16539 8835 102,'-23'-16'39,"23"16"1,-11-5-2,11 5-33,11-2-2,11 2-2,5 2-2,4-4-3,11 10-11,-4-8-21,11 10-3,-9-6 0,11 4-1</inkml:trace>
  <inkml:trace contextRef="#ctx0" brushRef="#br2" timeOffset="50768.9038">17151 8841 90,'-17'5'37,"6"5"-1,-7-3 3,11 8-33,-11 0-2,4 10 1,-4 1-1,-1 6-1,-4 0-1,4 4 0,-5-2 0,5-1 0,1-6-1,2-6-1,7-9 1,9-12 0,0 0-1,15-17 1,-1-8-1,5-7 0,2-5 1,0-7-1,0-2 0,0 1 0,-5 7 0,-4 6 0,-5 4 1,1 9-2,-6 10 2,-2 9-1,0 0 0,12 25 1,-5-2-1,5 3 0,2 8 1,4 3-1,5 0 1,1 2-1,4-1 0,3-2 1,-2-4-1,-1-7 0,-3-7 1,1-6 0,-5-10-1,-2-15 1,3-9-1,-5-8 1,4-9-1,-5-5 0,1-5 0,-1-2 0,2 2-1,-4 6 0,1 4-2,-6 7 2,-1 9-3,-2 6-1,-6 17-5,-1-12-14,3 26-15,-2-14 1,-7 22-2,0-9 0</inkml:trace>
  <inkml:trace contextRef="#ctx0" brushRef="#br3" timeOffset="55146.1542">2325 4631 60,'7'-14'34,"-7"14"0,9-11-2,-9 11-24,0 0-1,0 0-1,2 10-2,-9 9-1,-8 1 0,-3 10 0,-7 4 0,2 3-1,-1-1 0,2 3-1,2-6 2,8-2-2,8-6 1,6-6-2,12-5 2,14-10-1,8-5-1,16-6 0,9-8-1,5-2 0,3-4-2,0-3-1,3 4-8,-16-7-26,2 5 3,-21-8-3,0 7 1</inkml:trace>
  <inkml:trace contextRef="#ctx0" brushRef="#br3" timeOffset="55340.1653">2746 4525 74,'-38'10'38,"4"19"0,-4 3 0,8 11-26,0 12-8,6 9-2,-1 5 0,7 4-1,3 2-1,8-10-5,11 10-15,-4-22-17,19-3-1,-1-18 0,16-5 0</inkml:trace>
  <inkml:trace contextRef="#ctx0" brushRef="#br3" timeOffset="56163.2123">3339 4977 70,'0'0'37,"-12"21"-2,12-21 1,0 0-30,23 6-1,6-12 1,4-10-4,14-2 1,-3-9-2,8-2 1,-4-1-2,-4-1 1,-8-2-2,-12 6 2,-14 2 0,-11 6 0,-13 9 0,-12 4 0,-7 10 0,-8 7 0,-3 9 1,-1 12-1,1 3 2,9 6-2,8 0 2,8 0-2,13-4 0,13-5-1,16-8 0,12-11-3,14-4-2,6-18-8,16 3-27,5-19 3,8-2-2,-4-11-1</inkml:trace>
  <inkml:trace contextRef="#ctx0" brushRef="#br3" timeOffset="56436.228">4243 4277 76,'-14'-12'39,"14"12"-3,-12 12 3,9 12-35,-6 4-1,-1 15 1,1 8-2,-5 16 0,-5 7-1,-1 7 0,-2 1 1,3 0-3,0-5 0,5-10-3,10 1-12,2-27-21,17-5 1,-1-21-2,15-5 1</inkml:trace>
  <inkml:trace contextRef="#ctx0" brushRef="#br3" timeOffset="56828.2504">4383 4806 86,'-2'12'38,"2"-12"-1,4 21 0,-4-21-35,32 9 0,-8-10 1,17-5-2,0-8 1,9-2-1,-5-11 1,3 1-1,-9-5 0,-9 0 0,-11 1-1,-15 3 1,-14 4 0,-12 8-1,-13 9 1,-8 7-1,-9 10 1,1 11 0,-4 8 0,4 4 0,4 6 0,11 2 1,12 0-2,9-4 0,16-4 1,17-8-2,17-3-1,16-13-3,20-1-1,1-12-2,21 6-8,-8-16-22,14 2 0,-15-12 0,3 7 2</inkml:trace>
  <inkml:trace contextRef="#ctx0" brushRef="#br3" timeOffset="57038.2624">5254 4750 81,'0'-13'37,"-21"-4"-2,3 15 2,-15-3-28,1 12-3,-5 4-1,3 11-2,0 4 0,5 6-1,2 1 1,13 2-2,9-4 0,11-2-1,15-12-1,14-6-2,15-9-1,11-15-3,19 4-10,-2-26-21,12 4 0,-7-21-1,5 2 1</inkml:trace>
  <inkml:trace contextRef="#ctx0" brushRef="#br3" timeOffset="57226.2731">5794 4194 94,'-22'10'38,"-12"10"1,8 27-1,-11 10-35,4 10-1,3 9-1,4 4 0,0 5-1,10-5-2,5-2 0,2-16-7,21-1-28,-11-21 0,13-3 0,-10-23-2</inkml:trace>
  <inkml:trace contextRef="#ctx0" brushRef="#br3" timeOffset="58284.3337">5356 4573 99,'0'0'39,"0"0"1,29 18-7,5-18-30,13 2 0,4-3 0,8 2-1,1-2 0,-2 1 0,-8 1-2,-5 2 1,-11 7 0,-10 5-1,-7 8 0,-13 3 1,-6 9-2,-6 3 2,-5 5-2,0-1 1,-4 0 1,3-7-2,0-5 2,9-6-2,3-12 2,2-12-1,12-11 0,2-11 1,5-12-2,0-6 2,4-12-1,1-4 0,-2-2 0,-3 5-1,-3 6 1,-4 6 0,-3 11 1,-2 8-2,2 12 1,3 8 0,0 6 0,13 4 0,8 2 1,8 0-1,6-1 0,7-1 0,1-1 0,-3 0 0,-1-3 0,-5-1 0,-15 0-1,-10 2 1,-21-5 0,7 15-1,-19-2 1,-12 4-1,-6 6 1,-9 2 0,-1 8 0,1 3 0,3-3 0,8 0 0,10-3 1,14-3-1,13-10 0,13-5 0,13-12 0,7-8-1,8-10 1,-2-6-1,-1-5 1,-7-9-1,-7-3 1,-11 0-1,-4 1 1,-10 4-1,-12 5 1,0 6 0,-7 5-1,4 6 1,7 14 0,-10-4 0,10 4 0,15 9 0,8-4 0,6-2 1,15 2-1,4-3 1,6-1 0,-1-1 0,-6 1 0,-2 6 0,-13 4-1,-10 5 1,-18 4 0,-11 6-1,-13 4 0,-8 2 1,-1 0-1,-1 1 0,0-7-1,11-3 1,6-9 0,13-14 0,14 1 1,10-15-1,10-9 1,6-7 0,3-8 0,3-4 0,-3-2 1,-3 3-1,-9 7 0,-7 8-1,-5 12 1,-9 9 0,-10 5-1,8 30 0,-10 0-1,2 6-1,-1 7-3,3-2-2,18 12-14,-16-24-12,29 10-7,-9-20 0,21 0-1</inkml:trace>
  <inkml:trace contextRef="#ctx0" brushRef="#br3" timeOffset="58669.3557">7775 4383 101,'-27'-1'40,"6"9"1,-6-8-1,2 9-37,-3 3 0,5 3-1,-1 4 0,5 7-1,1 3-1,7 4 1,7 0-1,5 1 0,2-3 0,8 1 0,4-4 0,2-3 0,-3-4 0,0-2 0,-5-4 0,-3 1 1,-6 0-1,-6-3 0,-11 2 0,-4-2-1,-2 2-1,-4-3-1,5 2-4,-9-14-12,23 9-19,-14-13 0,22 4-1,-12-8-1</inkml:trace>
  <inkml:trace contextRef="#ctx0" brushRef="#br3" timeOffset="59629.4106">8980 4566 83,'0'0'39,"18"18"0,1-18 1,22-7-37,8 2 0,10-5 0,9-3 0,8-6-1,0-6 0,-3-1-1,-9-2 0,-11 0 0,-15-3 0,-13 4 0,-19 1 0,-18 3-1,-15 4 1,-12 4-1,-12 9 1,-8 8-1,-11 14 1,-3 11 0,-2 11 0,7 11 0,8 7-1,10 4 1,17-4-1,21 1 1,27-12-1,22-6-1,21-11-1,17-10-1,13-1-5,-5-20-17,17 13-14,-15-17-1,-3 10-1,-24-13 0</inkml:trace>
  <inkml:trace contextRef="#ctx0" brushRef="#br3" timeOffset="59855.4235">8517 4957 110,'0'0'43,"0"0"-5,13-13-9,21-4-69,-2-13 0,18 7-2,-6-10-1</inkml:trace>
  <inkml:trace contextRef="#ctx0" brushRef="#br3" timeOffset="60187.4425">10060 4068 104,'0'0'42,"25"-8"1,-4-4-3,24 2-40,3 3-1,8 2-1,16 7-7,-6-11-28,17 13-3,-7-8 1,4 6-4</inkml:trace>
  <inkml:trace contextRef="#ctx0" brushRef="#br3" timeOffset="80032.5776">16242 6647 27,'-84'31'29,"-3"1"2,-1 3 0,3 9-13,-6-10-7,13 13-3,-7-4-3,10 7-2,2 4-3,3 7-1,4 5 0,0 3-1,2 5 1,1 5-1,5 5 1,1 3 0,5-2 1,7 4 0,6 3 1,9 3-2,3 3 1,7 3 0,7 4 0,3 3-1,5 5 2,0 3-2,5 3 2,0 9 0,2-5 0,0 3 0,1 0 2,9 0 0,2-7 0,9 2 1,5-7-2,11-3 1,9-11-1,10-1 0,8-7-3,8-7 2,6-3-3,5-11 3,10-4-2,9-6 1,1-6-1,6-10 2,4-6-1,5-5 1,5-8-1,4-7 0,1-7 1,-1-6-1,0-9 1,1-5-1,1-11 1,1-7 0,-4-12 1,-3-6-2,-8-12 3,-2-10-3,-6-9 3,-5-11-2,-10-10 2,-1-5-2,-10-11 1,-3-8-1,-8-7-1,-5-6 2,-2-5-2,-9-2-1,-8-3-1,-11 0 2,-8-5-1,-6-2 0,-13 6 1,-7-4 0,-12 2-1,-11-2 2,-6-1-1,-8 5 1,-11 1-1,-8 5 2,-11 2-2,-6 5 2,-7 6-2,-14 6 1,-4 9 0,-9 5-1,-9 10 1,-9 8-2,-5 12 2,-7 15-2,-12 18 1,-7 16 0,-8 23 0,-4 19 2,-3 21-2,1 21 2,7 12-5,6-2-10,30 10-22,18-7 1,29-8-4,25-17 1</inkml:trace>
  <inkml:trace contextRef="#ctx0" brushRef="#br3" timeOffset="80826.623">17408 6394 56,'9'-11'32,"-9"11"1,0-18 0,0 18-24,-23-10 1,6 17-1,-14-2 0,-1 13-1,-10 3-2,3 9 0,-5 0-2,7 4 0,4-3-2,9 2 2,9-7-3,14-4 1,14-8-1,12-8-1,14-6 0,7-6 1,6-6-1,3-5 1,-2-2-1,-9-7-2,-8 1 2,-13 4-1,-14-1 1,-17 8-2,-15 7 2,-11 7 0,-10 8 0,-3 7 2,-4 11-1,3-1 1,10 5-1,9-2 1,15-3-1,17-4 1,15-12-1,16-8 0,11-9 1,8-11-1,3-10 0,-2-3-2,-7-4 2,-9 0-2,-13 1 1,-18 11-1,-16 5 0,-12 13-1,-16 12 2,-6 7 0,0 13-2,-3 3-4,19 16-31,-3-6 0,16 10-2,6-8 1</inkml:trace>
  <inkml:trace contextRef="#ctx0" brushRef="#br3" timeOffset="81794.6784">16567 10695 51,'-9'-25'31,"4"-3"1,1-3-2,-1-3-21,0-4-7,5 3-1,-1-3 2,2 10 0,-10-2 3,9 12 0,-14-2 0,14 20 0,-30-7 0,13 23-1,-13 4-1,-1 12-1,1 6-1,-2 7 0,2 3-1,3-1 1,7-1-1,10-3 0,5-9-1,10-5 1,5-10 0,13-10-1,2-11 0,9-8 1,3-9 0,-1-7-1,-3-5 1,-3 0-1,-8-5 1,-7 4-1,-14 6 1,-6 4-1,-14 9 0,-5 8 0,-9 9 1,0 8-1,-1 10 0,1 7 0,4 3 1,7 1-1,9-2 0,12-3 1,9-7-1,12-4 0,11-9 1,9-9-1,7-9 1,1-6-1,4-5 1,-5-3 0,-9-2 0,-4-4-1,-16 2 1,-13 4 0,-14 3-1,-11 5 0,-13 8 0,0 3 1,-9 5-1,3 8 0,1 4 0,2 2 1,11 3-2,10 1 0,11 4-5,4-22-21,15 27-12,2-24 0,18 2-2,1-11-1</inkml:trace>
  <inkml:trace contextRef="#ctx0" brushRef="#br3" timeOffset="83788.7924">1098 10612 87,'-4'38'38,"2"-14"-1,10-3 0,-1-6-35,19-4-1,12-8 0,8-5 0,7-8 0,7-8 0,2-8 0,3-3 1,-5-9-1,-3-1 1,-15-3 0,-9 1 0,-14 3 0,-18 4-1,-20 6-1,-14 11 0,-10 9 0,-14 17 1,-3 12 0,-4 19 0,2 15 0,6 12 0,11 5 1,12 5-1,16-2 0,22-5 0,13-16-2,20-12-1,18-17 0,14-20-1,21-14-3,8-20-1,13-11-4,-8-35-9,20 2-16,-13-27-1,5 1 2,-16-19 1</inkml:trace>
  <inkml:trace contextRef="#ctx0" brushRef="#br3" timeOffset="83961.8023">2442 9744 102,'-46'14'35,"2"39"2,-14 15-8,9 37-24,-3 15-2,5 14 1,7 5-4,7-3-1,8-7-3,10-14-2,15-9-5,3-28-26,20-10 0,3-32-2,14-13 2</inkml:trace>
  <inkml:trace contextRef="#ctx0" brushRef="#br3" timeOffset="84510.8337">2406 10592 98,'-8'12'38,"20"10"1,1-14-2,7 2-35,23-10 0,13-7-1,7-10 1,6-4 0,-1-9-1,-2-4 0,-14 1 0,-8-4-1,-18 3 0,-15 3 0,-15 6 0,-18 9 0,-12 10 0,-9 12 0,-11 12 0,-3 16 1,-3 13 0,8 9 0,4 6 0,15 1 1,14-5-2,19-10 1,18-9-2,20-18-1,21-14-1,14-17-2,25-9-3,2-26-7,19 5-23,-13-16 1,5 6 0,-21-9 1,-5 17 14,-26 1 22,-24 5 6,-21 23 8,-29 1 21,-7 22 3,-28 4-1,-3 23 2,-11-5-14,9 17-20,-2 1-2,19 6 0,7-7-2,21-5 1,23-12-2,19-13 0,24-16-1,16-21-1,20-12-5,9-31-15,27 2-18,-11-26 0,9-2 2,-14-16-2</inkml:trace>
  <inkml:trace contextRef="#ctx0" brushRef="#br3" timeOffset="84704.8448">4261 9675 114,'-49'43'39,"0"32"3,-11 9-3,9 15-36,-1 13-2,2 8 0,6 4-1,4-2-1,13-4-2,6-10-1,14-8-6,1-24-4,25-9-26,-11-33 0,16-12 3,-7-26-2</inkml:trace>
  <inkml:trace contextRef="#ctx0" brushRef="#br3" timeOffset="85701.9019">3822 10436 102,'0'0'39,"-16"-16"1,16 16-1,16 11-34,15-12-2,9-6 0,12 3 0,5-3-1,7 0 0,-4 5 0,-3 4 0,-9 8-1,-13 12 0,-9 7 0,-14 10 0,-8 6-1,-10 5 1,-3 3-1,-5-4 0,-1-3 0,1-7 0,2-8 0,2-13 0,10-18-1,0 0 1,10-21 0,6-13 0,7-12 0,4-9 0,6-6 0,1 1 0,1 3 0,-2 5-1,-3 8 1,-6 12 0,-1 10 0,-4 7 0,-5 8-1,1 5 1,0 6 0,5 1 0,5-1 0,4 1 0,2 1 0,5-4 0,0-2 0,0 0 0,-2-3 0,-7-2 0,-5 3 0,-8-2 0,-14 4 1,0 0-1,0 0 0,-14 15 1,-5 5-1,-9 10 0,-5 8 0,-1 7 1,0 4-1,2 7 0,4-1 0,9-3 1,7-7-1,12-9 0,14-12 0,10-11 1,7-13-1,4-13 0,2-11 0,1-13 0,-1-5-1,-5-4 1,-7 1 0,-6 4-1,-6 3 1,-3 10 0,-6 7-1,0 7 1,-4 14 0,14-11 0,-3 9 0,8 2 0,5 0 1,7-3 0,4 1-1,5 1 1,-5 1 0,3 4 0,-7 5-1,-8 3 1,-6 5-1,-7 7 1,-13 1-1,-4 6 0,-5-3 0,-3-3 2,0-2-4,1-8 2,14-15 0,0 0-1,0-14 1,12-10-1,8-9 1,1-4-1,2 0 1,6 1-1,-6 6 1,2 8 0,-7 12 0,-4 13 0,-4 15 1,-3 7-2,-3 13-2,-3 1-3,13 15-11,-15-18-6,30 14-10,-6-20-8,28-3 0,6-17-1</inkml:trace>
  <inkml:trace contextRef="#ctx0" brushRef="#br3" timeOffset="86529.9492">6684 10466 75,'3'-14'37,"-6"-4"0,3 6 1,-10-2-24,10 14-12,-10-9 1,10 9 0,-13 27 0,10 0 0,-1 7 0,1 7 0,0 4-1,3 1 0,0 2-1,5-5 1,-4-8-1,3-3 0,-1-12 0,2-6 0,-5-14 0,0 0 0,6-22 0,-5-7-1,-1-9 1,1-8-1,2-12 0,3-2 0,0-2 0,6 4 0,-2 6 1,4 10-2,2 8 2,2 11-1,1 16 0,4 8-1,-1 11 1,4 6 0,-2 2-1,1 2 1,1 2-1,-1-1 1,-7-2 0,-2-1 1,-8-4 0,-10 0-1,-11-2 1,-9 0 0,-7-2-1,-3 1 1,-6 4-1,-2 6 1,2 8-1,0 9 0,4 16 0,1 10-2,0 16 2,5 10-2,-3 6 1,2 6-1,4-5 0,3-9-2,11-8-1,8-28-3,19-4-17,-2-40-15,26-14 1,4-31-1,18-17 1</inkml:trace>
  <inkml:trace contextRef="#ctx0" brushRef="#br3" timeOffset="86953.9735">7358 10477 98,'-2'-24'39,"2"24"0,-25-18-1,7 14-34,-10 4 0,-1 15 0,-10 5-1,-4 13 0,-5 5-1,5 7 1,3 2 0,7-2-1,12-5 1,13-10-1,18-12-1,14-12 0,15-14 0,13-10-1,9-15 1,1-2 0,2-13-1,-4 2 1,-9 1-1,-9 4 0,-12 10 2,-11 6-4,-12 14 2,-7 11 0,-12 19 0,-3 8-1,-5 12 0,2 5 0,7 4-3,3 0 0,15-5-3,6-18-7,27-1-10,-1-31-11,27-7-5,0-26 0,17-6 3</inkml:trace>
  <inkml:trace contextRef="#ctx0" brushRef="#br3" timeOffset="87138.984">8185 9872 110,'-32'16'37,"-1"41"0,-14 12-1,3 31-31,-2 6-3,8 9 0,6-6-4,5-5 0,13-8-6,-2-30-19,19-4-11,-3-27 0,10-10-1,-10-25 1</inkml:trace>
  <inkml:trace contextRef="#ctx0" brushRef="#br3" timeOffset="87326.9948">7791 10396 110,'0'0'40,"0"0"2,13 2-3,5-8-34,21 5-3,9-5-2,13-8-2,10-4-2,2-15-6,15 8-14,-11-25-17,5 3 4,-21-16-3,3 8 4</inkml:trace>
  <inkml:trace contextRef="#ctx0" brushRef="#br3" timeOffset="87485.0038">8578 9873 101,'-18'33'37,"-18"15"0,10 32 0,-21 7-30,15 17-1,-3 3-5,7 3 2,5-5-4,5-12 0,11-13-4,-1-27-6,19-12-26,-10-28-3,12-12 3,-9-23-3</inkml:trace>
  <inkml:trace contextRef="#ctx0" brushRef="#br3" timeOffset="87650.0133">8212 10408 118,'-18'-3'42,"-7"1"0,22 14-1,3-12-37,21 15-3,13-11-1,12-2-3,19 3-2,6-16-14,27 16-20,-4-11-3,21 10 2,-6-9-2</inkml:trace>
  <inkml:trace contextRef="#ctx0" brushRef="#br3" timeOffset="88708.0738">8868 10737 97,'17'-2'40,"12"2"1,0-12-2,17 3-35,-2-13-1,8-1-1,-1-7 0,-2-1-1,-6-4 0,-9 1 0,-11 0-1,-10 1 0,-16 5 1,-11 4-1,-11 8 0,-9 8 0,-10 12 0,-4 14 0,-4 10 1,7 10 0,2 9 0,13 2 1,11 2 0,19-4 0,13-9-1,22-12 1,17-13 0,15-13-1,13-11 0,2-9 1,3-9-1,-4-3 0,-10 0-1,-11 1 1,-17 4-1,-8 4 2,-18 8-2,-17 15 0,0 0-2,0 0 2,-16 20-1,0 6 0,-1 9 1,0 2-1,2 5 0,3-2 0,4-5 1,5-3 0,6-13 0,5-8 0,4-14 0,5-12 1,4-10-1,5-12 1,-2-6-1,0-6 1,1-4-1,-3 0 0,-2 4 0,-2 8 0,-3 8 1,0 8-1,2 9 0,-1 5 0,8 9 0,1 3-2,4 9-2,2-7-2,11 13-8,-13-19-8,23 17-8,-22-20-10,15 9 0,-16-12 1,4 11 4,-10-5 34,-13-5 10,7 16 9,-28-12 9,11 22 10,-16-6 1,4 16 1,-12-5-1,2 15-33,-1 1-1,4 4 0,3-1-2,6-6 1,3-6-1,8-9-1,-1-21 0,29-1 0,-2-19 0,4-11-1,4-9 1,2-8 0,2-2 0,-2 1-1,-4 8 1,-7 8-1,-4 13 2,-6 13-2,-6 19 0,-8 11 0,0 15-4,-4 3-1,7 24-14,-20-18-7,18 18-11,-16-14-5,8 9-2,-16-11 0</inkml:trace>
  <inkml:trace contextRef="#ctx0" brushRef="#br3" timeOffset="89280.1065">2559 11922 78,'15'-22'40,"3"-13"-1,23 4 2,-3 1-38,13-4 2,3 2-3,4 9 2,-9 10-2,-5 18 2,-17 18-2,-13 23-2,-24 15 2,-13 20-1,-16 14 1,-12 10-1,-3 5 1,-3-9-2,7-8 2,10-15 0,18-14-1,20-23 0,19-20 0,22-19-2,22-13 1,15-16-2,18-3-4,6-17-9,17 18-11,-16-18-12,8 16-3,-12-4-2,2 14 2</inkml:trace>
  <inkml:trace contextRef="#ctx0" brushRef="#br3" timeOffset="89743.133">4062 12163 60,'-22'-13'37,"-8"-9"0,6 10 1,-13-3-28,10 15-4,-8 9 0,6 20-2,-1 17 0,-1 19 0,2 13-2,0 16-1,6 1-1,4 2 0,8-2-3,6-20-5,22-1-22,-3-36-8,15-8 0,-6-29-2</inkml:trace>
  <inkml:trace contextRef="#ctx0" brushRef="#br3" timeOffset="90244.1617">3694 12583 88,'-13'6'39,"0"-7"1,13 1-1,13 6-36,8-9-1,6-3-1,12 2 0,6-3-1,7 0 1,4-1-1,-1 2 0,-6-2 0,-3 6 0,-6-2 0,-12 3 0,-9 0 0,-8 1 1,-11 0-1,0 0 1,-12 14 0,-2 0 0,-4 4 0,-1 6 0,0 4 0,0 2 0,7 0 0,4-2 0,8-3 0,7-9 0,9-9 0,10-12-1,5-8 1,5-8-1,4-8 1,-3-3 0,-5-1-1,-2 4 1,-7 3-1,-6 8 0,-6 5 0,-11 13 0,0 0 0,7 16 0,-7 4-2,-2 3 0,3 3-1,0 2-2,11 3-3,-7-18-7,22 11-11,-12-26-12,19-2-1,-4-21 1,12-3 0</inkml:trace>
  <inkml:trace contextRef="#ctx0" brushRef="#br3" timeOffset="90461.1741">4814 12115 90,'0'0'39,"-17"7"-1,5 34 2,-19 12-35,6 14-1,-4 14-1,2 8 0,1 1-1,8-6-2,10-7-2,3-11 0,21-16-2,3-26-4,26-9-16,-9-38-16,25-10 1,-6-29 0,11-6 2</inkml:trace>
  <inkml:trace contextRef="#ctx0" brushRef="#br3" timeOffset="90608.1825">5156 12022 90,'-11'8'39,"-20"22"0,2 40 2,-10 6-33,5 13-5,10 0-1,5 1-4,9-5-5,-4-27-20,28-1-13,-3-28 0,10-6-1,-2-22 0</inkml:trace>
  <inkml:trace contextRef="#ctx0" brushRef="#br3" timeOffset="91008.2054">5319 11872 75,'29'24'41,"7"16"-2,-15 6 1,3 18-34,-11 7-3,-7 16 1,-12 5-3,-7 8-1,-8 2-3,-11-4-1,4 7-15,-17-27-21,10-2 2,-10-23-3,8-10 2</inkml:trace>
  <inkml:trace contextRef="#ctx0" brushRef="#br3" timeOffset="91361.2255">3667 11629 66,'-36'43'39,"-1"32"-1,-13 24 1,8 28-25,-6 10-10,13 19-2,4 0 1,16-4-3,14-6 0,16-20-1,24-15-5,15-33-19,31-6-15,14-29 1,25-14-2,10-24 1</inkml:trace>
  <inkml:trace contextRef="#ctx0" brushRef="#br3" timeOffset="91646.2419">5862 12437 92,'-3'19'42,"4"19"-1,-14 5-2,3 18-41,-5 15-24,-10-12-15,19 6 1,-7-15-2,21-7 1</inkml:trace>
  <inkml:trace contextRef="#ctx0" brushRef="#br3" timeOffset="92405.2853">6903 11633 91,'31'-5'41,"-7"-7"-1,17-1-1,9-4-38,-3-1-1,6 0 1,-2 3-1,-4 5 0,-8 7 1,-12 11 0,-9 13 1,-18 13-2,-18 15 1,-16 11 0,-9 17 0,-16 11 1,-5 8 0,-3-1-1,8-5 0,15-10 0,18-12 1,21-20-1,26-19 1,26-23-2,19-16 0,26-12-2,14-18-2,22 8-10,-12-21-22,20 10-5,-7-6-1,10 9-1</inkml:trace>
  <inkml:trace contextRef="#ctx0" brushRef="#br3" timeOffset="93749.3621">14385 4532 85,'-182'106'39,"8"13"-3,2-4 1,7 11-36,17 6 0,15 2 0,14 1 1,13 7-2,17 7-2,12-1 0,13 12-1,8 1 3,7 8-2,-1 10-1,6 8 0,-4 8 3,0 4-1,2 12 3,-4 3-1,7 7-1,3 4 3,12 1-1,6 2 1,21 2-2,10-2 2,17 4-2,18-3 1,20-6-1,16-5-2,13-1 2,20-12-2,8-9 2,20-10-3,12-11 1,14-11-1,11-12 2,12-11 0,15-10 1,10-9-1,7-6-1,6-10 1,11-12 0,3-11 1,8-5-1,0-17 0,7-15-2,5-19 3,7-14 0,2-23-1,2-16 1,2-22-1,2-20 2,0-20-2,-2-19 1,-1-19-1,-9-17 1,-15-12 0,-6-18 1,-17-15 0,-19-20-3,-17-13 3,-19-14-1,-24-13 1,-19-11-2,-24-5 0,-18-3-2,-25-7 1,-19 1 2,-21-4-2,-26 5 1,-24 7 1,-18-3 1,-22 4 0,-24 5-1,-17 5 1,-23 6-2,-20 10 0,-19 9-2,-18 6 1,-16 14-2,-15 8 0,-13 13 1,-11 6 0,-7 14 1,-13 9 2,-5 11 0,-1 13 0,-8 17 2,0 16 0,-7 26-1,-8 36 0,-8 39-1,-11 43-2,-6 36 0,-5 49-1,-7 20-7,21 35-26,13-5-5,39 1 1,41-25 1</inkml:trace>
  <inkml:trace contextRef="#ctx0" brushRef="#br3" timeOffset="94687.4158">17832 4688 50,'15'-13'35,"-7"-6"0,-2 8 1,-16-6-29,10 17 1,-23-11-1,1 23 0,-14 2 0,-1 12-2,-10 2-1,3 9-1,4-4-1,7 3 0,10-7-1,14-4 0,17-8-1,20-10 0,13-9 1,13-6-1,6-6 0,5-6 1,-7-1-1,-6-3 1,-8 3 0,-16 0 0,-16 2 0,-14 4 0,-16 6 0,-13 6-1,-3 4 1,-7 2-1,-3 5 0,7 5 0,3 0 0,12 2 0,11 1 0,12-2 0,12-6 1,8-2-1,12-8 0,0-5 1,12-5-1,-1-9 1,0-7-1,-5-7 1,-4 0-1,-8-2 1,-8-1 0,-11 3-1,-8 8 1,-9 5-1,-9 14 1,-9 10-1,-9 13 0,-2 10 0,0 15-1,-2 2 0,8 13-3,-1-9-6,25 16-16,-2-19-12,17 5-1,2-17-3,19 5 2</inkml:trace>
  <inkml:trace contextRef="#ctx0" brushRef="#br3" timeOffset="95606.4684">14871 11683 55,'0'0'37,"0"0"-3,0 0 2,11 2-18,-2-14-15,10 7-1,-6-5 1,2 8 1,-15 2-1,0 0 0,5 20 0,-19 4-2,-5 2 2,-6 8-2,-1-2 1,0 3-3,4-4 3,8-5-3,8-10 2,6-16 0,20 7-1,4-16 1,11-8-1,3-6 1,2-6-1,-2-3 3,-6 3-2,-10-2 2,-12 4-2,-13 9 2,-19 4-2,-8 10 2,-10 11-3,-5 6 0,-4 8 0,1 1-2,7 5 3,13-4-4,13 1 4,14-8-3,13-9 2,16-9-2,15-11 2,9-4 3,5-3-3,0-5 2,-6 0-1,-8 3 2,-10 4-3,-17 2 3,-16 16-2,-16-12-1,-13 16 1,-4 5-1,-10 2 0,1 5 1,5-1-1,3 0-2,15 3 0,6-9-5,18 8-11,-5-17-18,25 0-5,-6-10-1,12 1-1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23:57.59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1787 1009 74,'0'0'38,"0"0"0,0 0 0,0 0-34,34-21-2,-34 49 1,-4 15-1,0 12 1,-1 11-3,-7 10 1,-2 8-1,1 5-1,-1-14 2,1-3-2,-2-11 2,4-5-2,4-12 2,3-10-1,2-13 1,2-21 1,0 0 0,13-14-1,-3-19 1,5-10 1,3-11-1,2-10 1,-1-12-1,1-3 1,-20 79-1,22-82 1,-22 82-2,20-87-1,-20 87 1,24-83-2,-24 83 1,21-78-1,-21 78 2,27-67-3,-27 67 3,28-55-1,-28 55 0,0 0 3,52-38-2,-52 38 0,38 17-1,6 29 3,-3 19-4,-2 14 2,-5 12-2,-2 10 0,-11-7-2,-1-6 0,-5-18-1,-11-16-3,8-3-8,-17-29-11,14-5-10,-9-17-1,-4-12-3,-8-14 2</inkml:trace>
  <inkml:trace contextRef="#ctx0" brushRef="#br0" timeOffset="206.0118">1945 1414 99,'-46'-1'38,"14"5"2,4 0-3,19 1-33,9-5 0,35-8-2,10-9-1,17-9-1,14-7-1,-76 33-2,95-45-2,-44 19-13,11-4-20,-6-1-3,3-3 1,-5 2 0</inkml:trace>
  <inkml:trace contextRef="#ctx0" brushRef="#br0" timeOffset="435.0249">2784 869 78,'0'0'40,"42"-57"1,-42 57-1,0 0-35,0 0 0,0 0 3,0 0-2,0 0-1,-10 48-3,6 25 1,0 6-2,0 19 0,-5 6-1,4 10-3,-3-5-1,2-9-4,14-31-14,-13-26-6,17-3-11,-9-21 0,11-10-2,-10-23 2</inkml:trace>
  <inkml:trace contextRef="#ctx0" brushRef="#br0" timeOffset="646.0369">2627 1312 104,'-23'-11'41,"-3"2"1,15 11-2,11-2-35,0 0-2,18-6-1,12-1-1,11-4-1,11 0-1,9-6-2,4-4-2,15 5-3,-80 16-14,80-22-13,-80 22-3,86-15-1,-25 1 0</inkml:trace>
  <inkml:trace contextRef="#ctx0" brushRef="#br0" timeOffset="998.0571">3368 1155 94,'1'13'38,"-14"-9"2,-8-2-1,-11-2-32,17 7-2,-12 6 0,7 6-1,-8 12-1,5 6-1,2 5 0,3 7-1,1 3 0,15-1 0,3 0-1,13-6 0,14-12 0,10-11 1,10-13-1,7-15 1,4-12-1,-1-14 2,-3-9-2,-6-11 1,-13-2-1,-9-3 0,-27 57-1,12-53 0,-12 53 1,-15-52-3,-7 16 3,-12 8-4,-1 12 1,-3 10-3,10 10-3,-4-2-8,32 12-10,0-14-2,38 11-9,-3-8 0,18-2 1</inkml:trace>
  <inkml:trace contextRef="#ctx0" brushRef="#br0" timeOffset="1577.0902">3953 1205 105,'14'10'40,"-14"-10"0,-9 25-2,2-8-35,-1 5 0,-4 9-1,3 5 0,-8 5-2,3 9 1,2-2-1,1 3 0,-1-8 1,5-5-1,4-13 0,4-6 0,-1-19 1,17-7-1,-3-18 1,6-9 0,-1-10 0,6-11 1,-3-5-2,2 2 2,-24 58-1,26-54 0,-15 3 0,5 15-1,-12 6 1,10 18-1,-14 12 0,11 8 0,-6 4 0,7 13 0,4-1-1,5-6 1,3-3 0,6-9 1,1-7-1,4-6 1,-4-11 0,3-6 0,-34 24 0,0 0 1,52-48 0,-52 48-2,0 0 0,57-50 0,-57 50 0,0 0 0,0 0 0,45-36 0,-29 37 0,7 18 0,-18 12 0,9 12 0,-12 7 0,1 9 0,-3-5-2,-4-10-3,13-9-7,-7-16-5,18-2-6,-20-17-7,33 2-2,-20-12-6,18 1-2,-2-6 1</inkml:trace>
  <inkml:trace contextRef="#ctx0" brushRef="#br0" timeOffset="2479.1418">6011 677 93,'0'0'40,"0"0"0,0 0-1,0 0-34,0 0 0,0 0 0,0 0 0,-48-9-2,48 9 1,-72-3-2,72 3 1,-76-7-1,76 7 1,-80-8-2,80 8 0,-74-8-1,74 8 1,-63-2-1,63 2 0,-50 13-1,50-13 1,0 0-1,-54 50 2,54-50 0,-23 51-1,23-51 1,-15 64 1,-17-16-2,29 22 0,-3 0 0,10-6 0,0-19 0,15-15 0,1-16 0,12-12 0,-32-2 0,0 0 0,0 0 0,61-11 0,-61 11 0,0 0 0,57-19 0,-57 19 0,0 0 0,70-18 0,-70 18 0,0 0 0,60 3 0,-21 13 0,-6 10 0,-10 12 0,-18 9 0,-11 10 0,-20 5 0,-10 2-2,-15-11 2,-5-4-1,-3-9 0,-1-11-1,11-13-1,1-12-2,18-12-3,7-18-6,33-3-7,-5-14-5,33 6-6,-10-7-1,29 7-7,-2 5 3</inkml:trace>
  <inkml:trace contextRef="#ctx0" brushRef="#br0" timeOffset="2682.1534">6296 1504 112,'-13'32'38,"-16"3"0,2 6-3,-2 6-46,-8-11-21,15 7-7,1-12 0,19-6-1</inkml:trace>
  <inkml:trace contextRef="#ctx0" brushRef="#br0" timeOffset="7860.4496">7082 1091 93,'60'-59'37,"-60"59"0,0 0 0,33-60-33,-33 60-1,0 0 0,24-55 2,-24 55-2,0 0-1,0 0 0,0 0 1,0 0-1,0 0 1,11-15-2,-13 62 0,-9 19-1,4 14 2,-5 8-2,4 3 0,-1-1-1,7-9-1,7-32 2,-2-8-2,1-16 2,3-6 0,-7-19-1,12-10 1,-5-13 0,0-11 2,-1-15-2,-6 49 1,7-65 1,-7 65-2,10-86 1,-5 38-1,-4-4 1,7 1-2,-5 0 2,4 0-2,-1-1 1,5 4-1,-2 1 1,5 2 0,3-1 0,-17 46 0,49-76 0,-49 76 1,59-55-1,-59 55 0,70-27 0,-70 27 1,72-1-1,-72 1 0,59 20-1,-59-20 2,0 0 0,43 63 0,-43-63-1,-8 56 1,8-56 0,-32 65-1,32-65 1,-56 63-1,55-44 0,-57 39-1,58-58 0,-57 47 1,57-47-1,0 0 1,-37 51 0,37-51 0,9 30-1,42-19 2,3-4-1,7 7 0,-25 5 0,-6 15 0,-29 3 0,-20 9 0,-22 2-1,-13 7 1,-9 0 0,0-3 0,3-6 0,3-7-1,10-9-1,10-8-2,13-8-1,5-25-9,29 1-23,2-14-2,24-5 0,-2-9-1</inkml:trace>
  <inkml:trace contextRef="#ctx0" brushRef="#br0" timeOffset="8588.4912">8039 1153 99,'0'0'37,"0"0"3,59-38-3,-59 38-32,0 0-1,12-16 0,-26 23 0,-14 10-1,-8 17 0,-17 5-1,4 14 0,-1 0-1,23 5 1,16-16-2,16-5 1,16-12-1,13-8 0,14-14 0,7-10 0,6-12 0,2-9 0,1-7 0,-5-13 0,-59 48 0,49-52 0,-49 52 1,26-61-1,-26 61 1,14-54-1,-14 54 1,-9-50-1,9 50 1,0 0-1,-38-50 0,38 50 0,0 0 1,0 0-1,-57-28 0,57 28 0,0 0 0,0 0 0,0 0 1,0 0-1,0 0 1,66 3-1,-66-3 0,63 7 0,-63-7 0,37 17 0,33 8 0,-2 6-1,-19 7 1,-15 9 0,-26 8-1,-13 9 0,-11-9 0,-1-10 1,2-13 0,4-6 0,2-11 0,9-15 1,0 0-1,9-23 1,2-5 0,3-11 0,-14 39 0,23-51 0,-23 51 1,18-66-2,-18 66 0,31-61 0,-31 61 0,22-64 0,-22 64 0,31-55 0,-31 55-5,38-46-4,-38 46-13,57-40-17,-57 40-3,69-31 0,-69 31 1</inkml:trace>
  <inkml:trace contextRef="#ctx0" brushRef="#br0" timeOffset="9302.5321">9244 1001 85,'0'0'40,"0"0"1,0 0 0,0 0-15,28 47-21,-64-17-1,-14 7 0,0 7-1,3 1-2,13 7 1,5-1-2,20-3 1,9-8-2,14-6 2,15-9-1,8-10 0,10-14 0,5-13 0,5-11 0,-4-11 2,-53 34-2,57-51 0,-57 51 0,38-64 0,-38 64 0,32-71 0,-32 71-2,7-71 1,-7 71 1,-5-55-2,5 55 1,0 0-1,-23-62-1,23 62 1,0 0-3,0 0-3,0 0-3,0 0-3,0 0-8,0 0 0,0 0 8,56-23 8,-56 23 5,51 18 5,-51-18 4,58 15 5,-58-15 9,58 11-1,-58-11-6,47 14-6,-14 10-4,-18 9-2,-24 6-1,-13 9 0,3-3-2,3 5 1,-1-5-1,10-12 1,2-9 0,10-12 0,5-13 0,12-15 0,3-12 0,-25 28 0,0 0 3,56-70-4,-56 70 0,49-62 0,-49 62 0,49-59 0,-49 59 0,45-51 0,-45 51 0,68-44 0,-47 37 0,7 22 0,-16 9 0,-1 25 0,-11 9 0,6 5-3,7-6-7,-1-21-11,25-2-13,-13-14-9,13-1 1,-8-12-1</inkml:trace>
  <inkml:trace contextRef="#ctx0" brushRef="#br0" timeOffset="10392.5944">11501 758 78,'0'0'39,"0"0"1,4-49 0,-4 49-33,0 0-2,0 0 1,0 0-1,0 0 0,0 0-1,-23 58 0,18-35-2,-4 56 0,-6 6-1,6 7 0,-3 0 0,5 0-1,0-10-1,6-13 1,4-29-1,2-8 2,1-18-1,-6-14 0,16-11 0,-7-13 1,-2-8-1,-1-14 1,-6 46 0,6-58-1,-6 58 1,0-79-2,1 31 2,0 0-1,-1-3 0,5-3-1,-1 3 1,5-1 0,-3 3 1,8-2 0,-14 51-1,35-88 0,-35 88 1,43-72-1,-43 72 0,47-52 0,-47 52 0,50-20 0,-50 20 0,50 13 0,-50-13-1,0 0 0,48 56 1,-48-56 0,8 58 1,-8-58-1,-14 65 1,14-65 0,-28 64 0,28-64 0,-37 56 0,37-56-1,-32 47-1,32-47 1,0 0 0,0 0 0,-12 55 0,12-55 0,0 0 0,0 0 0,69 24 0,-69-24 0,54 14 0,-54-14 0,45 34 0,-3 4 1,-24 3-2,-25 13 1,-28 2-1,-17 4 1,-23-8-1,-1-9 0,1-13-2,7-8-3,19-6-11,-3-17-18,29-1-5,2-13-1,22 0 0</inkml:trace>
  <inkml:trace contextRef="#ctx0" brushRef="#br0" timeOffset="10662.6098">10838 1496 111,'-12'28'40,"-9"5"2,6 12-3,-15 2-37,6 3-4,9 13-9,-7-9-28,16 0-2,0-13-1,15-3-2</inkml:trace>
  <inkml:trace contextRef="#ctx0" brushRef="#br1" timeOffset="24982.4289">1937 2400 46,'6'-12'35,"-6"12"3,9-9-3,-9 9-12,-17 6-11,7 9-5,-10-3-1,1 16-1,-9 1-2,-1 9 1,0 2-2,3 6 1,7-2-1,6 1 1,11-7-2,12-7 1,10-5-1,17-9-1,10-7 0,11-8 1,6-4-1,1-1 0,-2 0 0,-2 1-1,-14 6 1,-9 9 0,-19 7 0,-14 14 0,-15 6 0,-14 11 0,-10 2 0,-8 0-1,1-2-2,-2-16-6,18 0-28,-3-30 0,28-5-2,-4-34-1</inkml:trace>
  <inkml:trace contextRef="#ctx0" brushRef="#br1" timeOffset="25177.4401">2076 2274 105,'-29'-8'41,"10"21"0,4-15-1,15 2-38,29 4-2,14-16 0,22 0-4,10-16-8,25 11-26,2-16-2,19 13-1,-4-8-1</inkml:trace>
  <inkml:trace contextRef="#ctx0" brushRef="#br1" timeOffset="26604.5217">3042 2723 52,'0'0'34,"-4"-21"0,4 21 0,-7-20-24,7 20 0,0-11-2,0 11-1,-2 11-2,4 8-1,-4 3-1,2 8-1,-1 6 0,2 9 0,-5 6-1,3 8 0,-3-3 0,4-1 0,-5-3 0,3-4 0,-2-10-1,2-6 1,0-11-1,2-21 1,0 0 0,0 0 0,5-32 0,-1 0 0,2-9 0,-2-7 0,1-9-1,0-5 1,5 0-1,-5-3 1,4 6-1,0 2 0,5 4 0,5 5-1,5 10 0,1 7 0,3 12 0,5 8 0,-1 9 1,0 6 0,-4 10 0,-6 6 1,-5 8-1,-9 4 2,-6 6-2,-11 0 1,-4 5-1,-9-2 0,-6 0 0,-5-3-1,-5-2 1,6-8 0,-5-4 0,8-4 0,0-3 0,7-4 0,7-2 0,7 3 0,1 7-1,2 9 2,2 10-2,-4 15 1,-2 8 0,-4 10 0,-5 7 0,0-2-1,-2-1-1,3-15-4,15-3-27,0-34-5,17-10 0,9-26-1</inkml:trace>
  <inkml:trace contextRef="#ctx0" brushRef="#br1" timeOffset="27310.5621">3588 2768 93,'0'0'38,"-17"10"1,9 15-3,-8 3-34,4 7 0,-3 5 0,0 11 0,0 1-1,-2 1 1,0-5-1,8-4 0,-1-12 0,4-5 0,6-27 0,0 0-1,10-28 1,5-9 0,3-11-1,3-8 1,-2-8 0,0-8-1,-1 5 0,2 4 0,-6 10 0,-4 6 1,0 10-2,-2 7 2,3 8-1,3 9 1,7 5-1,6 3 0,5 4 0,11 0 1,8-3-1,3 0-1,1 1 2,-1 0-3,-6-1 2,-8 1-1,-6 3 2,-12 3-1,-22-3 1,5 17 0,-23 1 0,-8 10 1,-8 8-1,-7 7 0,-3 5 0,2 3 0,7-1-1,7 1 1,11-7-1,14-11 1,18-10-1,13-12 1,13-16 0,9-12 0,0-7 0,7-10-1,-7-10 1,-4-3 0,-11-1 0,-9 2 0,-16 3-2,-5 6 0,-11 5 0,-7 6 1,-1 11-2,-3 5 0,2 10-2,2 1 0,12 13-5,1-14-16,20 9-14,2-11-1,20 5 0,4-16 0</inkml:trace>
  <inkml:trace contextRef="#ctx0" brushRef="#br1" timeOffset="27536.575">4887 2066 98,'0'0'38,"-30"-11"1,12 32-1,-10 11-34,3 23 0,-4 11-2,1 14 1,-1 12-2,2 5 0,5 2-1,1-6-2,12-4-1,-3-20-4,19 4-22,-11-32-10,16-5 2,-11-24-3</inkml:trace>
  <inkml:trace contextRef="#ctx0" brushRef="#br1" timeOffset="28302.6188">4564 2532 97,'0'0'37,"-13"-15"4,26 20-2,2-6-35,18 1-1,10-7 1,9 3-2,3-4 1,10-1-1,-3-2 0,-5 1-1,-11 2 0,-9 4 0,-11 4 0,-12 3 0,-11 11-1,-14 9 1,-7 7-1,-6 13 1,-4 2-1,-1 8 0,1-1 0,6-3 0,10-4 0,8-7-1,11-8 1,13-18-1,8-11 1,8-12 0,4-7 0,3-14-1,0-5 1,-6-8 1,-5-1-2,-7 1 0,-11 1 2,-6 5-2,-7 3 1,-3 11 0,-5 4 1,2 6-2,5 15 1,-2-13 1,2 13-1,19 3 1,-2 1 0,10 4 0,1 0 1,8 4 0,-1 2-1,-2 2 1,-5 6-1,-6 7 1,-9 4-1,-10 7 0,-15 4-1,-5 5 0,-6-2 0,-3-4 0,3-7 0,1-8-1,9-15 2,13-13-1,18-22 0,12-12 2,10-11-2,4-8 0,3-7 0,4-1 0,0 6 0,-11 9 0,-10 12 0,-7 11 0,-10 18 0,-13 5 0,2 31 0,-11 2 0,-2 10 0,0-2-2,6 7-2,10-7 1,12-3-4,4-15-4,25 4-7,-4-31-13,24 10-8,-7-24 2,9 5-1,-13-17 4</inkml:trace>
  <inkml:trace contextRef="#ctx0" brushRef="#br1" timeOffset="28603.636">6270 2529 91,'-1'-42'36,"7"20"-1,-14-5 3,8 27-28,-13-13-4,5 25 0,-8 3-1,3 9 0,-1 5-2,4 1 0,3 1-1,5-2 0,8-5-1,7-1 1,3-7-2,5 0 1,0-7-1,2 5 0,-3-1 1,-4 0-1,-4 4 1,-9 0-1,-6 7 0,-9 1 1,-7 5-1,-1-3-1,-7 3-1,-4-3-1,6 4-9,-11-21-15,20 13-13,-8-18 0,13 5-1,-5-14 1</inkml:trace>
  <inkml:trace contextRef="#ctx0" brushRef="#br1" timeOffset="29277.6746">7800 2268 90,'6'-14'38,"-7"-4"0,1 18 0,0 0-34,-14 24-2,5 7-1,0 11 1,-3 9-2,3 5 2,-1 2-4,4 2 0,6-3-4,-10-17-19,18 1-12,-11-17 2,9 0-2,-6-24 1</inkml:trace>
  <inkml:trace contextRef="#ctx0" brushRef="#br1" timeOffset="29460.685">7644 2554 97,'-10'-17'38,"10"17"2,8-16-2,13 11-32,3-8-2,8 1-2,7-7 0,7-1-3,5 1-6,-13-9-27,18 18-4,-17-6-1,6 12-1</inkml:trace>
  <inkml:trace contextRef="#ctx0" brushRef="#br1" timeOffset="30082.7206">7994 1846 79,'-60'-6'37,"-15"5"-2,0 20 2,-6 10-32,2 16 0,3 14 0,5 28-1,6 13-1,21 19 1,11 7-3,20 4 2,19-3-3,22-7 2,27-23-1,24-29 1,25-33-1,14-31 0,11-35 1,8-25-1,-6-28 1,-11-16-2,-25-12 2,-26-2-2,-33 1 0,-32 5-2,-30 11 0,-30 8 0,-23 19-1,-22 10-4,-1 32-17,-11 3-13,16 27-1,4 4-1,32 21 0</inkml:trace>
  <inkml:trace contextRef="#ctx0" brushRef="#br1" timeOffset="31529.8034">16756 7953 87,'0'0'37,"-9"-12"0,-5 21 2,-16 7-33,-2 6-3,-1 3 0,0 5 0,0 1 1,9 4-3,5-5 2,11-2-2,17-5 1,13-3-1,13-3 0,8-2 0,8-3 0,-4 2-1,3 2 1,-6 3 0,-10 4-1,-11 6 1,-16 3-2,-12 1 1,-10 3-1,-8-4-1,-3-2-2,-5-17-5,16-3-28,-7-22-2,16-4 0,5-23-1</inkml:trace>
  <inkml:trace contextRef="#ctx0" brushRef="#br1" timeOffset="31731.8149">16720 7986 103,'-22'5'39,"13"10"1,9-15-2,7 16-34,17-17-1,17-7-3,11-3 0,8-8-2,12 5-5,-3-12-15,16 11-16,-9-6 1,1 12-2,-12-4 1</inkml:trace>
  <inkml:trace contextRef="#ctx0" brushRef="#br1" timeOffset="31914.8254">17526 7911 90,'-4'32'36,"-4"4"0,4 14-1,-5 5-30,3 11-2,-8 4 1,0 2-2,-2-4-3,-2-7-3,9-2-28,-8-16-4,9-11 0,-4-19-2</inkml:trace>
  <inkml:trace contextRef="#ctx0" brushRef="#br1" timeOffset="32077.8347">17276 8274 102,'-33'-28'40,"13"18"1,1-5-1,27 4-30,13 0-6,24 2-1,18-4-3,17-3-4,20 9-16,3-14-17,14 6-5,-6-4 1,-2 7-2</inkml:trace>
  <inkml:trace contextRef="#ctx0" brushRef="#br2" timeOffset="36503.0878">2415 3478 85,'-5'-16'38,"-6"17"-1,-16 4 1,2 20-33,-21 11-2,-1 19 0,-8 12-1,1 15 1,2 8-2,7 4 0,9-2 0,15-6 0,15-10 0,19-14 0,15-18-1,11-16 0,10-19 1,6-14 0,-1-7-1,-3-11 1,-12-7 0,-12-3-1,-18 3 0,-18 7 0,-17 7-1,-14 8 0,-10 6-1,-5 2-1,9 17-12,-1-17-23,28 2 0,9-14-1,33-1 0</inkml:trace>
  <inkml:trace contextRef="#ctx0" brushRef="#br2" timeOffset="37193.1273">3202 3773 89,'-11'2'37,"11"-2"0,0 0-2,-13 18-31,13-1 0,-4 4-1,1 9 0,-4 5-2,2 8 0,-1 2 0,-3 2 0,-1 0 0,3-8-1,0-7 1,6-7-1,2-11 1,-1-14 0,18-7-1,0-13 1,3-14 1,7-4-1,1-7 1,2-3 0,-4-1 0,1 5-2,-3 8 2,-5 7-2,-3 9 1,-3 15 0,0 9-1,-4 14 1,1 11-2,-2 6 1,-1 9-1,-1 3 0,5 6-1,-2-6-3,5 5-4,-10-15-28,17 1-4,-7-17 1,9-5-1</inkml:trace>
  <inkml:trace contextRef="#ctx0" brushRef="#br2" timeOffset="37584.1497">3624 3947 93,'-14'8'38,"19"6"1,-5-14-1,16 15-35,7-14 0,11 0-1,4-7 1,7-7-1,2-7 0,0-3 0,-5-7-1,-6-1 1,-11-1-1,-5-1 0,-15 6 0,-15 1 0,-3 9-1,-16 9 1,-4 8-1,-6 16 0,-3 12 0,-2 10 1,3 7-2,8 4 1,5 2 0,14-5 0,14-2-1,14-15 0,17-9-2,15-13-1,14-7-3,5-18-2,16 8-19,-9-24-11,6 9 2,-19-14-1,0 9 1</inkml:trace>
  <inkml:trace contextRef="#ctx0" brushRef="#br2" timeOffset="37907.1681">4300 3782 101,'0'0'36,"-33"-3"3,22 21-7,-8-4-27,4 10-1,3 2-1,3 5-1,3 2 0,5 1 0,2-2-1,9-4 1,4-10-1,3-6 0,8-16 0,7-5 0,2-12 0,1-6 0,2-8 0,0-4 0,-7 0 0,-1 3 0,-7 2 0,-4 10-1,-9 7 0,-9 17 0,0 0-1,0 0 1,-1 34-1,-6-4-1,5 11 0,2-7-2,7 7-2,3-16-5,25 4-22,-6-29-6,19-2 1,-4-28-3</inkml:trace>
  <inkml:trace contextRef="#ctx0" brushRef="#br2" timeOffset="38096.179">5025 3269 93,'-20'23'38,"-10"13"-1,6 27-2,-1 7-30,0 14-3,4 6-1,3 0-3,9 3-11,0-20-25,13 4 1,-4-25-3,9-5 2</inkml:trace>
  <inkml:trace contextRef="#ctx0" brushRef="#br2" timeOffset="39112.2371">4795 3689 102,'0'0'40,"12"2"1,11 6-2,-1-9-35,12 1-1,1-2-1,4 0 1,-5 0-1,3 2-1,-8 6 0,-5 6 0,-10 7-1,-7 8 0,-7 3 0,-7 6 0,-4 2-1,0-3 1,-5-2 0,4-6-1,2-8 1,10-19 0,0 0 0,0 0 0,8-33 0,0 1 1,5-8-1,-2-6 0,3-2 1,-4 1-1,3 4 0,-2 7 0,-2 10 0,1 4 0,1 12 0,3 6 0,3 8 0,5 3 0,1 3 0,10 4 1,0-2-1,3 0 0,4 0 0,-7-3 0,-4-1 0,-5-3 1,-6 3-2,-18-8 2,2 11-1,-11-1 0,-11 0-1,-2 4 1,-3 4 0,-3 6 0,1 1-1,2 5 1,10 2-1,3 0 1,11-1 0,7-3-1,12-7 1,9-10 0,4-6 0,10-12-1,-1-13 0,3-6 0,-5-9 0,-8-5 0,-3-4 0,-8 1 0,-5 3 0,-6 5 0,-6 8 2,-2 8-1,-1 3 1,1 16 0,6-14 1,-6 14-1,18 0 1,1 1-1,6 2 1,2-1 0,3-2 0,0 4-1,-2-1 1,-4 5-1,-3 1 0,-9 5 0,-9 5 0,-5 7-1,-9 3 0,1 3 0,-5 1 0,0-1 0,-3-2 0,9-5 0,4-9 0,5-16 0,0 0 0,24-15 0,-6-7 1,1-4-1,4-5 1,-2 1-1,1 3 1,-6 4-1,1 8 0,-2 9-1,-5 10 0,-2 6-1,0 12-2,-2 4 0,4 7-3,-5-8-6,21 16-10,-13-25-15,23 3-1,0-23 0,17-3 1</inkml:trace>
  <inkml:trace contextRef="#ctx0" brushRef="#br2" timeOffset="39410.2541">6567 3474 115,'-28'17'39,"-16"-6"3,15 17-3,-4-3-36,6 3-1,8-5 0,8 1-1,11-5 0,11-9 0,8-1 0,8-8-1,2-1 0,-1-2 0,-1 0 1,-6 3-1,-10 5 1,-4 7-1,-13 11 0,-11 6 1,-7 5-2,-6 8 1,0 1-3,-4-4-1,10 7-8,-10-25-14,26 11-13,-3-24-2,11-9 0,16-7-1</inkml:trace>
  <inkml:trace contextRef="#ctx0" brushRef="#br2" timeOffset="40536.3185">7855 3491 78,'6'-12'36,"-10"-6"0,4 18 0,-7-13-30,7 13-1,-18 9-1,8 10 0,-5 2 0,-3 7-2,3 3 0,-3 5-1,-1 0 1,5-3-1,3-2 0,3-3 0,4-7 0,6-7-1,-2-14 1,18 3-1,-1-14 1,1-7 0,4-8 0,1-7-1,2-1 1,-2-4 0,-5 1-1,-1 5 1,-2 2-1,-6 8 0,0 6 1,-9 16-1,0 0 0,0 0 0,11 16 0,-6 3 0,4 4 0,4 4 0,5 1 0,4-4 0,4-3 0,2-5 0,2-7 1,2-7-1,-5-8 1,-6-5-1,-1-9 1,-8-3-1,-4-7-1,-11-1 0,-1-1-2,-8-4 0,-1 11-6,-7-17-17,8 21-11,-5-7 0,10 12-2,-3-5 2</inkml:trace>
  <inkml:trace contextRef="#ctx0" brushRef="#br2" timeOffset="40882.3383">8004 2968 91,'-59'1'37,"0"24"0,-10 7 0,1 22-30,-2 18-1,8 17-2,6 19 0,14 11-2,20-1 1,22-2-1,28-17-1,28-16 0,23-27 0,22-23 0,19-36 0,11-24 0,6-24 0,-14-14-1,-14-14 1,-20-7 0,-22-6-1,-25 0-1,-32 1-1,-28 4-1,-19 15-4,-24-4-11,0 27-19,-19 2-3,8 27 1,-7 6-2</inkml:trace>
  <inkml:trace contextRef="#ctx0" brushRef="#br2" timeOffset="41937.3987">16999 8867 66,'6'-12'36,"-6"-4"-1,0 16 0,-16-21-26,0 22-1,-13 2-1,0 13 0,-14 4-2,-2 14-1,-7 5 0,1 11 1,2-1-2,8 9 0,14-3-1,12 2 0,17-9-1,16-4 1,16-9-1,13-11 0,14-11 0,0-11-1,0-9 1,-6-9 0,-10-7-1,-14-7 0,-14-3-1,-17 0 0,-18 3 0,-14 0-1,-8 6-1,-7 4 0,-3 6-1,1 3-1,11 10-2,9-10-9,29 11-21,0 0 0,21-3 1,15-7-2</inkml:trace>
  <inkml:trace contextRef="#ctx0" brushRef="#br2" timeOffset="42452.4281">17382 8897 104,'-24'4'37,"5"12"1,-11-2-2,2 11-32,-5 8 0,1 9-1,2 3-1,2 4 0,1-5 0,6-2-1,8-11 0,4-6 0,9-25 0,13 1 0,2-24-1,8-7 1,3-13-1,2-4 1,-2-6 0,-1-1-1,-7 6 1,-4 7-1,-3 11 1,-7 7-1,-4 23 1,0 0-1,0 0 1,19 36 0,-5-4 0,6 9 0,8 2 0,8 3 0,7-7 1,3-4-1,3-11 0,-1-8 1,-2-12-2,-6-11 0,-5-12 0,-10-7 0,-7-11 0,-9-7 0,-5-1 0,-8-2 0,3 4-3,-7-3-4,8 17-6,-10-11-14,13 26-14,-8-1 0,5 15-2,0 0 2</inkml:trace>
  <inkml:trace contextRef="#ctx0" brushRef="#br3" timeOffset="48354.7657">2103 4827 35,'-3'-10'32,"3"10"3,-14-23-1,14 23-20,-21-15 0,8 16-1,-10-4-2,0 14-4,-11 2-2,1 7 0,-11 3-1,2 5-2,4-3 2,5 3-3,8-3 1,13-3-1,17-4 0,17-6-1,13-2 1,16-6-1,6 2 0,4-3 1,5 1-2,-8 3 1,-7 7 0,-11 6 0,-12 10-1,-17 10 1,-14 10-1,-14 7 1,-13 4-1,-7 0 1,-4-3-3,-3-13-1,9-1-9,-3-28-22,20-8-1,4-26-1,22-10-2</inkml:trace>
  <inkml:trace contextRef="#ctx0" brushRef="#br3" timeOffset="48566.7778">1860 4783 99,'-9'12'40,"9"-12"-1,0 0-1,31 0-35,12-12-1,18-4-1,15-7-3,16 8-4,-5-13-30,19 11-3,-10-1 0,3 8-2</inkml:trace>
  <inkml:trace contextRef="#ctx0" brushRef="#br3" timeOffset="49788.8477">2954 5065 69,'-2'15'36,"7"1"-2,1-5 2,10 3-31,1-6-2,16 0 1,3-8-1,8-1 1,-1-9-1,4-2-1,-5-4 1,-4-1-1,-7-6-1,-9 4 1,-9-2-2,-12 4 1,-11 2-2,-9 5 2,-10 4 0,-4 7 0,-7 7 1,0 6-1,-2 8 2,7 8-2,2 7 1,11 6 0,9 2-2,14 2 1,11-2-1,11-7 0,18-9-2,8-17-1,20-8-4,1-32-14,20-2-18,-2-25 1,12-7-2,-9-13 2</inkml:trace>
  <inkml:trace contextRef="#ctx0" brushRef="#br3" timeOffset="49999.8598">3990 4423 82,'-39'20'39,"7"23"-1,-12 6 1,9 11-31,-1 15-5,6 7-1,4 5-1,8 1 0,5 0-2,3-8-2,13-4-1,2-19-8,18 1-26,-5-25 0,16-5-1,-2-26 2</inkml:trace>
  <inkml:trace contextRef="#ctx0" brushRef="#br3" timeOffset="50383.8818">4041 5018 81,'-4'9'39,"8"11"-2,0-6 1,13 0-31,2-5-4,6-3 0,11-9 0,4-4 0,-2-7-1,3-6 0,-5-4-2,-6 0 1,-5-4-1,-8 2 1,-11-1-2,-11 5 2,-10 3-2,-8 6 2,-8 7 0,-7 10-1,-4 8 1,-2 8-1,-4 7 3,4 8-3,4 1 2,12 4-2,8 1 2,16-6-2,13-4 1,15-11-3,18-6-2,10-14-3,16 0-5,1-21-22,21 2-5,-9-15 1,10 4-1</inkml:trace>
  <inkml:trace contextRef="#ctx0" brushRef="#br3" timeOffset="50600.8942">4768 4846 89,'-28'13'39,"-9"1"0,9 12 0,-3-2-34,3 6-2,7 1 1,7 5-2,11-8 1,13-2-2,16-10-1,11-11-1,16-11-1,8-15-2,17-3-7,-4-25-24,18 3-4,-14-18 2,7 1-4</inkml:trace>
  <inkml:trace contextRef="#ctx0" brushRef="#br3" timeOffset="50787.9049">5314 4331 91,'-27'57'39,"-8"0"1,13 19-2,-8-5-35,7 8 0,8-2 0,9-4-2,1-4-1,4-7-3,8-6-4,-9-21-28,12 2-2,-7-22-2,6-3-2</inkml:trace>
  <inkml:trace contextRef="#ctx0" brushRef="#br3" timeOffset="51847.9655">5079 4719 90,'0'0'40,"25"-1"1,-13-5-2,15 5-32,1-5-5,9 2 1,1-3 0,6 3-1,-5-2-1,6 6 0,-7 4-1,-5 1 1,-6 9-1,-10 7 0,-6 3 0,-10 8 1,-3 2 0,-8 0-1,-2 2 1,-3-4-1,-1-4 1,3-6-1,2-7 1,11-15-2,-11 5 0,13-18 2,4-9-2,4-7 1,4-10-1,0-2 1,4-3 0,-2-1 0,3 2 0,-3 7 0,-2 6 0,1 6 0,4 8 0,-1 6 0,3 4 0,2 4 0,2 2 0,5 4 0,1 0 0,-2-1 0,0 3 0,-3 0 0,-6-2 0,-2 2 1,-5 1-1,-13-7 0,4 21 0,-11-9 0,-7 7 0,4 3 0,-10 7 0,-2 3-1,3 6 2,-2 3-1,4 1 1,4-2-1,7-3 1,10-5-2,8-6 2,7-12-1,7-12 0,4-14 0,7-8-2,-2-10 3,0-7-2,-7-7 1,-4-1-1,-5-1 1,-6 1-1,-8 9 2,-4 4-1,-3 8 0,-2 5 1,1 8-1,3 11 0,0 0 0,13-6 1,3 11-1,6-3 1,7 2 0,3 0 0,4 2 0,-1 1-1,-3 3 1,-5 3 0,-6 5 0,-11 4-1,-6 5 0,-11 4 1,-5 4-1,-7 0 1,2-5-1,2-2 1,0-4-2,5-8 1,10-16 1,10-6-1,11-13 0,6-9-1,3-9 2,7-3-2,0-4 2,-5 1-1,0 5 0,-8 10 0,-3 10 0,-10 15 0,-11 3 0,9 28-1,-12-1 0,-1 9 0,1-1-1,7 6-1,3-11-1,14-3-3,3-18-2,23 3-12,-7-29-9,24 4-6,-12-23-2,14 6 1,-19-17 1</inkml:trace>
  <inkml:trace contextRef="#ctx0" brushRef="#br3" timeOffset="52132.9818">6972 4534 108,'-18'-18'37,"7"21"3,-17-3-3,5 16-32,-2 5-3,2 6 0,1 5-1,5 1-1,9 1 1,5-1 0,6-4-1,5-4 0,4-5 1,3-4-1,0-4 1,1-2 0,-2-2-1,-2 3 1,-5 2 0,-6 2-1,-1 6 1,-8 3-1,-4 3 1,-6 4-2,-1 6 1,-4-8-5,3 13-7,-8-24-15,19 11-11,-6-20-2,12 2-2,3-11 1</inkml:trace>
  <inkml:trace contextRef="#ctx0" brushRef="#br3" timeOffset="52944.0282">8126 4745 78,'5'20'38,"-5"-20"-1,25 23 2,-4-20-33,11 2-2,5-13 1,9 0-1,-1-8 0,2-5-1,-4-3 0,1-4-1,-13-1 0,-9-3-1,-9 1 1,-11 1-2,-9 4 1,-8 4-1,-8 8 1,-7 10-1,-8 14 1,-4 19-1,-5 12 1,0 13-1,7 9 2,4 4-1,13-1 1,13-4-2,20-13 2,22-18-2,20-19-1,20-16 0,17-12-6,4-24-10,22 10-16,-17-19-7,6 6-2,-20-9 0</inkml:trace>
  <inkml:trace contextRef="#ctx0" brushRef="#br3" timeOffset="53291.0481">8905 4176 103,'28'16'41,"4"-22"-1,19 2-3,4-5-41,9-12-6,12 16-26,-6-13-2,-1 14-1,-14-5-3</inkml:trace>
  <inkml:trace contextRef="#ctx0" brushRef="#br3" timeOffset="53623.067">7810 5069 103,'-22'11'44,"10"5"-2,-2-17-3,14-11-45,14 11-31,-1-14-4,8 6 0,-6-9-1</inkml:trace>
  <inkml:trace contextRef="#ctx0" brushRef="#br3" timeOffset="181485.3804">16879 6842 6,'-37'-6'23,"1"-1"3,-2 2 2,-4 5 0,0-3-10,2 9-6,-8-2-5,4 11-3,-5 4-3,2 8 0,-2 3-1,-3 5 0,1 2-1,1 2 2,-2 5-1,1 1-1,0 1 1,2 4-1,-2-1 1,2 6 0,1 3 0,0 8-1,0 2 1,0 5 1,1 0 0,0 8 1,5 1-1,2 2 0,5-4 0,6 2 0,6-3 0,5 3-1,8 0 1,6-3-2,6 3 3,6 0-2,2 0 1,6 1-1,1-2 1,6 0-1,0 0 1,7 4-1,0-9-1,7 2 2,6-2 0,3-1 1,4-4-2,8-3 3,3-4-2,6-2 1,4-2-1,5-2 1,2-3-2,6 1 0,6-4 0,4-6 1,4-5-1,2-6 0,6-9 1,5-8-1,7-14 1,5-6 0,-1-16-1,6-12 1,0-11 0,5-11-1,-3-9 2,-3-8-1,-11-9 0,-6-5 0,-10-12 0,-8-4 0,-6-6 0,-10-4-1,-10-2-1,-7-6 0,-3-3 0,-9-2 1,-5-1-1,-7-2 1,-9-2-2,-6 2 3,-12 0-1,-10 2 1,-13 2-1,-13 3 1,-8 6-1,-11 6 1,-16 6 0,-8 6 0,-7 5 0,-13 5 0,-8 5-1,-4 4 1,-5 6-1,-6 2 1,0 8-2,-6 9 0,1 16-2,-6 13-1,7 27 0,-11 17-1,4 22 0,-5 9-2,24 17-18,4-4-7,29-6 0,26-12 0</inkml:trace>
  <inkml:trace contextRef="#ctx0" brushRef="#br3" timeOffset="182167.4194">17993 6701 75,'-26'-13'33,"2"-6"1,7 9-1,-2-6-26,6 12-2,-6-2-1,10 9 1,-7 4-1,3 9-1,-2 5-1,2 5 1,3 2-2,1 6 0,5-1 0,8-2 0,5-3-1,6-6 1,3-8-1,7-4 1,0-10-1,4-8 1,1-9-1,-1-2 1,-6-4-1,-3-3 1,-6 2-1,-8-1 1,-8 5-1,-7 6 0,-9 8 1,-8 6 0,-6 7 0,-4 8 0,1 1 0,3 8 0,0 0 0,9 1 0,8-2 0,14-6-1,1-17 1,32 12-1,2-20 1,13-5-1,6-6 1,3-4 0,-5-4 0,-4 2 0,-15 5 0,-18 5-1,-14 15 1,-29-4-1,-12 15 1,-8 7-1,-3 6-2,-2 2-1,16 8-4,0-6-28,25 7-2,8-9-1,19 7-1</inkml:trace>
  <inkml:trace contextRef="#ctx0" brushRef="#br3" timeOffset="182912.462">16777 9668 89,'-2'-17'35,"2"17"0,-13-1 0,4 13-30,-11 7-3,-3 11 1,-9 7-1,-1 11 0,-4 4-1,3 4 1,3-4-1,9-4 0,11-9 0,15-10 1,13-16-1,13-13 0,10-13-1,7-7 1,0-9 0,4-5 0,-12-2 0,-5 1-1,-11 5 1,-14 4 0,-12 8-1,-10 12 1,-13 3-1,-4 11 1,-8 5 0,-4 8-1,3 1 1,3 2 0,5-1-1,6-2 1,11-2-1,10-7 0,4-12 0,26 3 1,3-12-1,4-7 0,6-6 0,3-5 1,-5 0 0,-3 0-1,-11 5 1,-9 4-1,-14 18 1,0 0-1,-27 2 0,2 15-1,-4 3-1,-3-3-2,16 4-6,-1-24-14,31 0-10,5-29-4,29-11-2,14-25 1</inkml:trace>
  <inkml:trace contextRef="#ctx0" brushRef="#br3" timeOffset="183558.4989">18655 6709 108,'0'21'36,"11"-20"0,21 7-4,7-16-28,15 0-1,8-11 0,4-1-1,-4-6 0,2-1-1,-11-2 0,-11 2-1,-19-3 1,-16 4-2,-14 4 1,-15 3-1,-15 6 1,-10 8-1,-11 6 2,-6 11 1,0 10 0,4 8 0,4 10 0,8 6 0,14 1-1,11 4 2,15-4-3,16-4 0,15-6-2,13-9-2,15-4-3,4-22-11,21 6-18,-9-19-2,13-4 0,-6-15-1</inkml:trace>
  <inkml:trace contextRef="#ctx0" brushRef="#br3" timeOffset="183769.511">19410 6292 112,'29'-10'37,"28"5"-1,6-13-5,13-6-47,15 13-20,-2-6 0,4 8 0,-12-2-2</inkml:trace>
  <inkml:trace contextRef="#ctx0" brushRef="#br3" timeOffset="184986.5806">19023 4041 52,'-181'2'31,"-10"7"-2,-3 4 0,-8 10-30,-8 5-1,-2 7 1,-5 9-1,-4 7 3,-4 8 0,-2 9 2,2 11 0,-8 5-1,6 15 3,-1 9 0,2 13 0,0 8-1,8 15-1,2 7 3,4 11-4,11 4 2,9 11-3,9 3-1,7 6 1,9 8-2,6 2 0,9 3-2,13 6 3,8 4-2,12 5 2,5 3-1,18 5 1,13 2 1,19 4 1,13 4 0,26-4-2,15 4 3,23 2-2,20-3-1,21-5 2,13-2-4,20-6 4,17-8-4,16-6 2,9-8-2,13-9 1,13-8 1,13-6 1,11-9-1,13-5-2,6-7 3,11-3-1,13-13 0,14-15 1,12-15-2,10-17 0,14-22 1,12-21 0,13-23 1,10-21 0,8-20 0,7-17 0,13-21 0,-4-11 1,4-17-1,0-14 0,-10-15 1,2-18-2,-10-16 1,-6-16-1,-18-15 0,-8-19 3,-17-18-2,-14-21 1,-12-13 1,-25-17-2,-26-9 1,-24-9-1,-29-6-1,-28 1-1,-30-5 1,-29-3 0,-29 1 0,-26 4 2,-25-2 0,-17 0-1,-23-2 3,-19 2-2,-21-1 0,-10 9-3,-14 3 1,-12 11-2,-18 8 1,-14 16 0,-12 21-1,-17 24 1,-17 29-1,-18 28 1,-23 34-1,-10 29 0,-9 30-3,-3 7-12,19 27-20,17-4 0,37 4-1,39-10 1</inkml:trace>
  <inkml:trace contextRef="#ctx0" brushRef="#br3" timeOffset="185668.6196">19132 4034 78,'-20'-23'38,"-6"-5"-2,8 14 0,-8-4-32,5 10 0,-5 6-1,2 13 1,-4 7-2,3 11 0,-3 5-1,5 6 0,3-1-1,10 0 0,7-4 1,12-11-2,11-12 2,8-12-1,15-13 0,-1-11 1,8-9 0,-3-6 1,-5-2-1,-8-2 0,-11 4 0,-11 2 0,-12 8 0,-9 10-1,-13 9 0,-5 9 0,-6 8 0,-6 9 0,3 10 0,3 2 0,4 5 0,7-2 0,11-1 0,16-6 1,15-8-1,12-9 0,12-10 1,12-11 0,5-9 0,-1-5 0,-3-5 0,-9-3 0,-11 0 1,-19 6-2,-17 5 1,-14 12-1,-16 10-1,-11 10 0,-6 6-1,-2 9-1,10 11-4,2-11-8,33 19-10,-1-24-5,37 10-7,10-12-3,28 2 2</inkml:trace>
  <inkml:trace contextRef="#ctx0" brushRef="#br3" timeOffset="186233.6519">21159 4342 80,'-33'-7'36,"-15"-9"1,6 6-1,-7-4-29,2 10-1,-3 2-1,5 11-2,-3 6-1,7 9 0,2 6-1,4 0 0,9 3-1,11 3 1,13-6-1,10-5 1,14-11-1,13-9 1,9-6-1,7-4 1,-2-6 0,-3-4 0,-8 0 0,-10-3 0,-10 6-1,-18 12 1,-13-15-1,-12 15 1,-8 7-1,-11 2 1,-6 4-1,3 7 0,6 0 0,4 2 0,11 0 0,16-3 0,12-4 0,15-5-1,16-6 1,10-6 0,9-4 0,1-4 0,2-1 1,-11-3-2,-6 6 1,-13-2-2,-8 10-2,-17 0-3,-5 30-9,-23-15-8,14 29-7,-19 1-8,14 23 0,-5 7 1</inkml:trace>
  <inkml:trace contextRef="#ctx0" brushRef="#br3" timeOffset="187096.7013">21259 10471 100,'-26'-20'39,"-3"-3"1,12 15-2,-3 7-32,5 2-5,4 7 0,1 10 0,1 8-1,-3 7 1,-1 4-1,-1 5 1,2-2 0,5-4 0,9-5-1,9-8 1,9-9-1,7-13 1,7-13-1,4-7 0,5-12 1,-5-5-1,-5-6 1,-8-1-1,-9 0 1,-11 3 0,-13 10-1,-8 9 1,-12 7 0,-6 14-1,-10 9 1,-1 10-1,-1 7 0,4 5 1,7 4-1,4-2 0,15 1 1,14-5-1,18-5 0,12-8 0,14-11 0,11-10 1,9-9-1,5-10 1,3-6-1,-8-6 1,-7-1 0,-12-1-1,-14 6 1,-11 2-1,-18 9 1,-13 7-1,-12 11 0,-11 9 1,-8 5-1,-2 11 0,-3 6 0,4 1 0,9 3 0,9-1-1,18-3-1,10-10-4,27 6-7,1-23-10,31 18-5,-12-19-5,18 11-6,-6-5-2,11 8 3</inkml:trace>
  <inkml:trace contextRef="#ctx0" brushRef="#br3" timeOffset="187592.7297">22111 10661 103,'-24'-5'37,"-5"-3"0,15 16 0,1-3-32,16 9-2,8-3 1,12 4-1,11 0-1,11-4-1,9-6 1,10-6-1,5-8 1,3-8-1,-3-6 0,-6-6-1,-8-4 1,-14-2 0,-17-2 0,-16 2-1,-21 6 1,-15 6 0,-18 12 0,-13 12-1,-13 14 1,-4 15 0,-6 17-1,1 13 1,7 12-1,9 4-1,16 1 0,17-7-1,27-8 2,28-18-3,29-16 1,33-19-3,28-18-1,12-24-8,33 3-8,-16-27-5,23 10-4,-25-16-7,-2 4-1,-27-10 2</inkml:trace>
  <inkml:trace contextRef="#ctx0" brushRef="#br3" timeOffset="187795.7413">23050 10028 126,'1'14'41,"35"2"2,14-15-3,27 6-39,15-12-6,7-13-9,22 13-10,-17-24-5,11 20-6,-20-8-6,-1 10-2,-13-5 2</inkml:trace>
  <inkml:trace contextRef="#ctx0" brushRef="#br3" timeOffset="198332.3439">1379 8110 79,'0'0'38,"-18"-15"0,18 15 0,-12 4-31,12-4-3,12 17-1,9-4-1,8-3-1,13-1 1,14-4-1,10-4 0,1-7 0,4-5 0,-7-3 1,-8-4-2,-13 1 1,-15 0-1,-21 2 0,-17 2 0,-22 5-1,-14 7 0,-11 6 1,-10 8 0,0 9 1,-1 13 0,8 6 0,8 7 0,21 0 0,10 4 1,26-8-2,17-6-1,20-12-3,17-24-9,25-4-22,4-26-3,20-10-1,1-19 0</inkml:trace>
  <inkml:trace contextRef="#ctx0" brushRef="#br3" timeOffset="198534.3555">2614 7417 86,'-43'48'40,"2"27"-1,-15 8 0,7 11-21,-5 7-17,10 3-1,9-1 0,10-9-3,14 0-6,4-25-21,27-5-7,2-21-1,17-9 0</inkml:trace>
  <inkml:trace contextRef="#ctx0" brushRef="#br3" timeOffset="198915.3773">2559 8111 98,'3'15'37,"2"0"2,13 6-2,8-9-34,17-4-1,10-7 1,12-7-1,7-8-1,9-7 0,-3-4 0,-5 0-1,-11-9 1,-11 8 0,-21-1 0,-16 8 0,-22 0-1,-17 12 2,-14 5-1,-10 6 0,-6 11 1,-7 5-1,3 9 1,1 2 0,13 5-1,9 3 0,15-2 0,16-1-1,20-6-2,16-6-1,21-6-2,14-7-1,20-4-3,3-19-7,20 6-20,-12-17-2,5 5 1,-15-13 1</inkml:trace>
  <inkml:trace contextRef="#ctx0" brushRef="#br3" timeOffset="199112.3886">3718 8012 96,'-23'-3'37,"-21"-1"3,5 15-1,-15 4-30,7 10-3,2 3-1,10 4-1,7 1-2,14 1-1,20-9 0,16-6-3,22-11-1,15-13-2,22-4-5,-1-25-15,24 4-15,-8-23 1,11 3-1,-18-17 2</inkml:trace>
  <inkml:trace contextRef="#ctx0" brushRef="#br3" timeOffset="199292.3989">4325 7531 107,'-33'66'39,"-14"9"1,10 19-4,-2-2-32,9 3-2,6-5-1,11-4-3,6-9-1,4-17-6,17-5-26,-6-23-4,12-9 0,-11-21-1</inkml:trace>
  <inkml:trace contextRef="#ctx0" brushRef="#br3" timeOffset="200299.4565">3980 7920 112,'-8'4'40,"16"11"2,4-12-3,12 7-35,8-3-1,8 2 0,1-3-1,2-1-1,0 2 0,-6 1-1,-3 2-1,-11 5 1,-8 5 0,-12 5 0,-3 8-1,-8 1 1,-7 0 0,-2 3 0,1-2 0,-2-6 0,2-6 0,7-8 0,9-15 1,0 0-1,14-24 0,5-9 0,5-2 0,3-10 1,4-5-1,1 2 0,-3 5 0,-8 5 1,-2 9-1,-2 9 0,-3 5 0,-2 11 1,-1 5-1,6 4-1,3-1 1,9 2 0,3-4 0,10-1 0,-3-2 0,5-7 0,-3 4 0,-8-4 1,-5 3-1,-9-5 1,-19 10-1,0 0 0,-11-2 0,-14 16 0,-10 7-1,-3 3 1,-10 12-1,2 4 1,1 6-1,8 3 1,7-3 0,14-2 0,12-11 0,12-6 0,18-12 0,8-11 0,7-13 1,3-9-1,1-7-1,-4-8 1,-5-4 0,-7 0 0,-9 4 0,-7 2 0,-5 5 0,-2 7 0,-4 4 0,-2 15 0,10-14 0,0 12 0,4 3 0,8 1 0,5 1 1,4 3-1,1-1 1,2 2-1,-5 1 0,-3 3 1,-7 1-1,-9 4 0,-7 2 1,-9 4-1,-8 3 0,-2-5 1,-4 1-1,5-2 0,0-6 0,15-13 0,0 0 0,0 0 0,29-26 0,0 3 0,7-5 0,3-3 1,3-1-1,0 6 2,-6 7-2,-7 11 0,-6 8 0,-7 9 0,-8 9 0,-4 9 0,0 7-4,3-1-3,13 7-6,-6-11-4,29 11-5,-11-24-5,34 13-7,-9-19-6,20 2-2,-2-7 6</inkml:trace>
  <inkml:trace contextRef="#ctx0" brushRef="#br3" timeOffset="201253.511">6462 8009 79,'-18'-8'38,"7"8"-2,0-9 2,11 9-33,0 0-1,0 0-1,2 14 0,2 6-1,-9 12 1,2 5-1,-6 12 1,-1 1-1,-4 3-1,-1 3 1,2-10-1,-1-6 0,4-6 0,2-15-1,8-19 1,0 0-1,8-27 1,4-7 0,0-6-1,2-6 1,5-9-1,-3 0 0,3-3 1,-2 5 0,0 5-1,-1 6 1,1 7-1,-2 6 1,2 7-1,-1 8 0,3 9 0,-1 5 0,2 4 0,-1 3 0,0 3-1,-1 8 1,-3 1 0,-6 1-1,-4 4 0,-8 1 1,-4 1-1,-11 0 1,-5 0-1,-3-6 1,-5 1 0,0 0 0,-2-4 0,5 4 0,6 4 0,3 6 0,4 11 0,0 6 1,3 11-1,-1 8 0,-2 7 2,0 2-2,0 0 0,-2-6-2,2-4-2,0-17-7,15 4-12,-11-26-14,17-4-2,-6-23-1,14 1 0</inkml:trace>
  <inkml:trace contextRef="#ctx0" brushRef="#br3" timeOffset="203347.6308">20799 4458 37,'15'-14'32,"0"-8"3,2 3-1,-10-11-21,11 12-2,-14-8 1,4 11-4,-10-2-2,2 17-2,-11-17-1,-2 21 0,-7 3-1,-4 9 0,-5 6 0,-4 8-1,-1 0 0,1 2 1,4 0-2,6 0 1,3-4-1,9-3 0,8-8 0,13-6 1,5-8 0,7-6-1,4-5 1,5-9 0,4-6 0,-1-8-1,-2-1 1,-4-5 0,-8 3-1,-6 2 0,-12 3 1,-4 6-1,-10 8 0,-5 8 0,-11 11 0,-5 7 0,-2 12-1,-1 5 2,-1 4-1,2 5 0,7 0 0,10-1 1,12-5-1,15-7 1,16-9 0,10-10-1,15-8 1,5-6-1,5-8 2,0-6-2,-7-3 1,-7 0 0,-16 1-1,-14-1 0,-15 8 0,-15 2 0,-14 9 0,-10 6 0,-9 5-1,-5 10 1,-1 2 0,5 6-1,7 2 1,12 3 0,10-2 1,15 2-1,18-8 1,13-3-1,13-9 1,11-4 0,6-6 0,4-6 0,-3-7-1,-6-4 1,-10-2-1,-11-3 1,-19 2-1,-13-2 0,-19 4 0,-12 2 0,-10 7-1,-9 7 1,-6 6 0,4 9-1,1 4 1,10 5 0,9 4 0,19-3 0,14-2 1,18-5 0,20-3-1,12-4 1,9-6 0,5-4 0,-5-1 0,-7-2 0,-15 0 0,-14 3-1,-23 4 0,-22 2 0,-12 3 0,-14 1-1,-3 4-1,-1-4-2,5 6-1,5-8-3,20 12-11,2-27-9,33 13-8,-2-17-2,25 5-2,-2-12 2</inkml:trace>
  <inkml:trace contextRef="#ctx0" brushRef="#br3" timeOffset="204398.6909">19000 4022 73,'0'0'37,"-8"-13"-2,8 13 1,0 0-32,-4-13-2,4 13 1,0 0 0,-22 2-1,13 7 1,-6-1-1,1 7 0,-1 0-1,2 4 0,4-2 0,9 0 0,5-3-1,4 0 1,12-6 0,5-2-1,4-7 1,4-5-1,1-4 1,3-5 0,-6-5 0,-3-3-1,-7-3 1,-6 2 0,-13 1 0,-8 4-1,-7 4 0,-12 5 0,-5 6 1,-4 7-1,-5 5 0,2 6 1,2 1-1,5 6 1,8-2-1,10 1 1,15-4 0,16-3-1,17-7 0,11-6 1,11-5 0,7-6 0,-3-4 0,-1-2 1,-13-1-1,-15 0 0,-19 0 0,-20 4 0,-21 6-1,-16 4 0,-12 4 0,-6 0-2,-1 8 0,4-2-1,14 6-3,0-12-13,34 19-15,-10-12-5,18 5 0,1-12-2</inkml:trace>
  <inkml:trace contextRef="#ctx0" brushRef="#br3" timeOffset="205391.7477">7160 8031 59,'19'-18'35,"-16"3"1,1 1 1,-12-6-25,8 7-2,-11-7-3,0 7-1,-10-2-1,2 11-1,-10 3-1,-2 11-1,-8 9 0,0 4-1,1 7 1,2 4-2,4 1 1,9 3 0,11-1 0,13-8-1,11-7 1,17-6 0,12-9-1,6-7 1,6-8-1,5-7 1,-3-6 0,-4-4 0,-10-5 0,-9 3 0,-8-2 0,-7 8 0,-10 2-1,-7 19 1,-10-13-2,-1 20 1,-3 9 0,-1 3-1,1 10-1,2-4 0,12 6 0,7-11-3,18-2-6,2-23-15,34-3-12,0-25 0,19-4 0,2-19 0</inkml:trace>
  <inkml:trace contextRef="#ctx0" brushRef="#br3" timeOffset="205610.7602">8040 7259 91,'-25'13'37,"-2"27"-1,-9 14 2,5 26-32,-5 3-2,2 14-2,4 3-1,5-2-2,5-2-1,3-12-2,12-8-4,-3-25-10,16-2-19,-6-24 0,12-9-1,-14-16 2</inkml:trace>
  <inkml:trace contextRef="#ctx0" brushRef="#br3" timeOffset="205992.7821">7739 7858 97,'-29'-26'39,"12"19"1,-4 1-3,21 6-31,0 0-3,15 14-1,21-13-1,15-4-2,12-5 0,12-10-2,10-6 0,6-10-3,11-1-2,-16-15-3,8 7-1,-22-17-5,3 11 4,-20-13 3,-9 8 5,-19 0 6,-18 3 4,-2 19 4,-21-3 3,14 35 5,-38-11-1,19 35-3,-14 10-3,4 29-4,-5 9-2,4 14-1,-2 8 0,3 3 0,1 0-3,4-4-1,6-7-1,7-19-3,6-5-2,0-28-11,22 6-15,-15-29-6,15-3 0,-7-20-1</inkml:trace>
  <inkml:trace contextRef="#ctx0" brushRef="#br3" timeOffset="206194.7937">8220 7802 114,'-20'-1'41,"-3"0"-1,22 11 0,11-5-36,13-1-2,16 0-1,13-5-2,14-2-1,8-3-1,12 1-2,-5-8-5,15 13-20,-23-12-9,2 8 1,-18-6-2,-7 6 3</inkml:trace>
  <inkml:trace contextRef="#ctx0" brushRef="#br3" timeOffset="206826.8298">8863 7823 104,'-27'17'38,"13"6"1,0-10-1,11 7-35,13-11 1,12-1-1,2-6 0,9-2-1,5-6 0,-2-2 1,1-7-2,-4-3 0,-9-4 0,-7 1-1,-6-3 0,-12-1 0,-10 0 0,-5 6-1,-8 5 0,-4 7 0,-2 8 1,-3 10 0,4 9-1,1 9 1,9 4 0,6 6 0,11-2 0,9-2 0,12-6 0,15-8-1,12-8 1,10-8 0,9-8 1,2-10-1,0-5 1,-8 1 0,-4-5-1,-10 1 1,-13 4 0,-11 0-1,-9 10 0,-12 7-1,0 0 1,-22 24-1,2 1 0,-1 5 0,-1 6 0,1 2 0,5 0 1,2-3-1,7-6 1,10-9 1,3-10-1,7-11 1,5-12 0,1-5 0,4-15 0,1-7 1,-5-3-1,0-4 0,-5 0 0,0 7 0,-5 1 0,-2 7-1,1 8-1,1 6 0,3 10-2,4 0-2,7 10-2,-5-10-10,22 18-10,-10-14-9,17 8-2,-5-10 0,9 6 2</inkml:trace>
  <inkml:trace contextRef="#ctx0" brushRef="#br3" timeOffset="207134.8474">9968 7701 110,'13'7'37,"-27"0"2,0 16-1,-8-1-32,-1 6-2,-4 2 1,4 7-3,2-4 0,5-1-1,5-6 0,10-8-1,1-18 1,20 3 0,2-14-1,4-10 1,3-7 0,3-3 0,0-4 0,2 4 0,-5 5 0,-2 5-1,-5 5 0,-1 10 0,-7 7 2,0 12-2,-1 5-2,-3 8 0,1 9-3,-8-2-7,12 18-9,-24-19-7,14 17-9,-20-12-4,-1 9-1,-22-5 1</inkml:trace>
  <inkml:trace contextRef="#ctx0" brushRef="#br3" timeOffset="207818.8865">1507 9912 85,'6'-13'36,"11"6"-1,-2-9 1,14 2-30,6-6-2,10 6 1,-2-2-2,3 7 0,-7 3-1,-5 11 1,-11 7-2,-15 13 1,-18 13-1,-13 11 1,-19 10 0,-4 8-1,-11 3-1,-1 4 2,4-7-2,6-5 1,14-10-1,21-8 1,13-15-2,17-6 2,19-16-1,13-6-1,13-6-2,5-7-3,18 5-14,-16-16-14,12 9-4,-15-7-1,4 10-2</inkml:trace>
  <inkml:trace contextRef="#ctx0" brushRef="#br3" timeOffset="208268.9123">2736 10209 93,'-5'-24'38,"2"9"1,-12-10-9,1 17-25,-8 3-1,1 11-2,-7 8 1,3 12-1,-4 11-1,2 13 1,-2 8-2,2 8 1,2 2-2,6 2 1,5-3-3,6-6-2,13-3-10,-4-21-21,18-3 0,-7-19-1,12-3-1</inkml:trace>
  <inkml:trace contextRef="#ctx0" brushRef="#br3" timeOffset="208786.9419">2372 10601 100,'0'0'37,"-18"-10"1,18 10-3,23 0-32,-1-5-1,12-3-3,6-4-1,12 0-1,1-6-2,8 6-3,-8-9-4,7 14-9,-17-14 3,0 17 8,-15-4 4,-6 4 3,-11 2 3,-11 2 5,0 0 5,0 0 7,-15 11 2,0-7-7,7 12-4,-7-1 0,8 6-2,-2 1-1,4 5 0,0-3-1,5 1-1,4-3 0,5-6-1,5-7 0,8-9 0,4-8-1,5-6 0,0-6 0,3-3-1,-4-1 1,-2-2-1,-4 3 0,-6 3 0,-4 4 0,-6 4 0,-8 12-1,0 0 1,0 0 0,0 0-1,2 27 0,-8-6 0,2 5-2,-1 1-2,5 4-4,-2-19-12,24 14-8,-9-25-9,21-2 0,-4-21-2</inkml:trace>
  <inkml:trace contextRef="#ctx0" brushRef="#br3" timeOffset="209033.956">3584 9985 108,'-3'-16'38,"3"16"2,-9 22-3,0 17-30,-7 13-4,1 11 0,-4 11-3,-1 8 2,1 0-3,5-2 1,3-8-3,7-13 1,10-9-3,4-30-4,19 0-17,-4-35-10,16-6-2,-6-24-2,12-6 2</inkml:trace>
  <inkml:trace contextRef="#ctx0" brushRef="#br3" timeOffset="209221.9668">3930 9907 113,'-24'38'39,"5"27"2,-18 2-3,11 15-33,-2-1-4,3 0 0,9-8-3,5-10-2,13-1-7,-10-30-16,25 6-12,-8-25-1,12-1-2,-6-24 1</inkml:trace>
  <inkml:trace contextRef="#ctx0" brushRef="#br3" timeOffset="209545.9853">4067 9586 104,'25'24'40,"-15"-6"1,8 13-1,-5 1-35,3 13-1,5 5-2,2 8 1,-3 6-1,1 8-1,-6 5-2,-7 1 2,-8 5-2,-9 0 0,-12 1-1,-12-2-1,-4-2-2,-16-19-8,15 8-16,-21-23-11,9-4 1,-5-19-3,14-8 2</inkml:trace>
  <inkml:trace contextRef="#ctx0" brushRef="#br3" timeOffset="209853.0029">2204 10002 104,'-29'73'39,"-2"11"-1,9 33-3,-5 7-35,9 10 2,-2 7-4,1-2 0,13-7-1,4-20-8,27-12-28,2-33 0,35-18-1,7-31-1</inkml:trace>
  <inkml:trace contextRef="#ctx0" brushRef="#br3" timeOffset="210203.0229">4833 10374 109,'-22'44'41,"-2"14"-1,-9 1-4,-3-5-49,21 13-24,-8-17-3,20-4 0,3-17-2</inkml:trace>
  <inkml:trace contextRef="#ctx0" brushRef="#br3" timeOffset="210950.0656">5773 9572 110,'-33'16'41,"24"-2"1,9-14-3,46-14-38,12-1-1,21 2-1,7-2 1,3 8 0,-3 3 1,-7 8-1,-12 4 0,-15 13 1,-24 5-1,-19 10 1,-18 5 0,-15 5 1,-15 4-1,-7 3 1,-7-3-1,2-4 1,2-8-1,14-6 0,13-9 0,22-7-1,24-11 1,18-6-1,18 0 0,8 2 0,4 5 0,-6 6 1,-8 16 0,-24 10 0,-21 17-1,-27 13 1,-24 11-1,-25 5 1,-16 0-2,-11-3 2,3-12-3,5-12-3,23-14-9,2-33-9,46-5-11,7-33-9,32-14-1,15-23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27:47.83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1950 1206 66,'7'-16'34,"-7"5"-1,0 11 0,-2 24-26,-3 10-4,-10 9 0,1 9-1,-4 10-2,-3 5 1,-2 7-1,2-3 1,-1-3-1,0-8 1,6-9-1,2-12 1,7-12 0,5-15 1,2-12-1,12-23 1,3-11 0,7-16 0,6-11 1,-1-12 0,5-10 0,-32 83-1,39-94 1,-21 47 0,3-1-2,-21 48 2,36-85-2,-36 85 1,35-73-1,-35 73 0,37-48 0,-16 23-1,16 25 0,-6 23-1,2 25 2,-4 28-1,3 15-3,-4 10 1,-5 4-2,-6-3-1,-4-18-7,5-2-24,-13-24-2,3-12 1,-11-28-2</inkml:trace>
  <inkml:trace contextRef="#ctx0" brushRef="#br0" timeOffset="219.0126">2052 1456 95,'-25'-1'37,"25"1"2,-12 1-2,24-5-35,23-8 0,17-8-2,17-6-1,12-10-1,-31 16-4,0-8-4,9-4-16,0-4-12,7 0 1,0-4-2,-2-3 3</inkml:trace>
  <inkml:trace contextRef="#ctx0" brushRef="#br0" timeOffset="390.0223">2956 916 57,'73'-63'36,"-73"63"-1,47-35 0,-47 35-18,33 12-10,-42 37-3,-20 26 1,-11 26-3,-6 17 0,6 7-2,10-1 0,16-3-7,8-44-28,16-17 0,-4-20-1,10-15-1</inkml:trace>
  <inkml:trace contextRef="#ctx0" brushRef="#br0" timeOffset="1368.0783">2778 1293 96,'-18'5'38,"3"5"1,16 8-1,3 10-35,18-19-2,15-8 1,14-2 1,12-8-1,12-6 0,10-6-1,-1-5 0,-84 26 0,94-30-1,-94 30 2,84-29-1,-17 7-1,-10 3 0,-20 14 0,-16 13 0,-19 14 0,-13 13 1,-18 10-2,-2 12 1,-10 2 0,9 2 0,4 3 0,12-8 0,11-10 1,13-10-2,14-13 2,14-14-2,7-16 1,5-12 2,5-9-2,-2-13 1,-5-5-1,-4-10 1,-11 0-2,-9-1 2,-9 4-1,-6 4-1,-7 49 2,3-39-1,-12 3 0,3 14 1,-4 10 0,10 12 0,0 0 0,1 18 0,6-4 0,12 2 0,8-3-1,9-4 1,6-3 0,3-2-1,3 0 1,0 0-1,-3 3 1,-7 4-1,-9 8 0,-10 7 0,-11 6 0,-13 12-1,-5 3 0,-8 4 0,0-2 1,-3-1-1,4-11 1,4-5-1,8-14 1,5-18-1,15-8 2,3-15 0,7-10-1,3-9 1,0-5 0,3-6 1,-3 1-1,1 4 0,-5 5 0,-5 9 0,-8 9 0,1 8-1,-12 17 0,12 2 1,-10 12-1,2 4 0,0 5 0,1-2 0,3 0 0,2-4 0,5-6 0,6-11 1,8-7 0,5-8 1,1-6-2,7-4 0,-4-2 0,1 2 0,-7 3 0,-3 6 0,-7 11 0,-8 12 0,-8 13 0,-7 5 0,1 12 0,-4 2 0,4 7 0,0 1-3,11 2-6,-7-11-6,22 5-4,-15-20-9,24 5-14,-8-9 0,25-2 1,0-13 1</inkml:trace>
  <inkml:trace contextRef="#ctx0" brushRef="#br0" timeOffset="1926.1102">6450 795 94,'0'0'40,"-33"-47"-1,33 47 1,0 0-35,0 0 0,0 0 0,0 0 0,-76 75-2,39 3 1,-11 15-2,9 10 0,1 6-1,16 7 0,13-15-1,29-16 0,16-30-1,10-16 1,3-25 0,7-13 1,-3-14 0,-8-16 1,-10-9-2,-8-8 1,-18 0-1,-14-3 1,-11 7-2,-15 6 0,-12 8 0,-4 6-1,0 14-1,3 7-1,13 8-4,6-2-8,33 10-9,-8-15-13,49 21 0,-1-16-1,23 0 1</inkml:trace>
  <inkml:trace contextRef="#ctx0" brushRef="#br0" timeOffset="2060.1179">6958 1505 115,'-33'52'38,"5"4"-1,-15-6-4,14-16-51,6 10-17,4-15-2,24-2-1,0-14 0</inkml:trace>
  <inkml:trace contextRef="#ctx0" brushRef="#br0" timeOffset="2637.1509">8332 949 73,'60'-62'41,"-60"62"-1,0 0 1,11-57-23,-11 57-13,0 0 0,0 0-1,-73-35 0,73 35 0,-76 19-1,76-19 1,-63 42-2,-30 21 0,10 12-2,11 13 2,19 6-2,25 0-1,30-14-1,32-15 0,34-39-1,15-11-2,16-9-1,3-13-1,9-2-10,-11-13-22,-1 1 1,-18-9 1,-8 2-1</inkml:trace>
  <inkml:trace contextRef="#ctx0" brushRef="#br0" timeOffset="3296.1886">8823 1218 95,'0'0'37,"-30"-49"3,30 49-1,-27-12-21,-14 9-13,-7 13-2,-5 14 0,-5 1-1,8 14 0,-8 4-1,15 9-1,12-3 0,12-2 0,13-6 0,12-4 0,16-16 0,12-10 1,10-11-2,13-11 1,0-9 0,3-12 0,-7-5 0,-1-5 0,-11 2 1,-11 2-2,-11 5 2,-9 5-1,-10 11 0,0 17 0,-18-5 0,4 18 0,-3 9 0,5 4-1,2 5 0,8 0 1,6-2-1,10-6 0,12-9-2,7-6 1,12-8-1,-1-9 1,8-7-1,-2-4 0,-4-2 1,-5 2 0,-9 2 1,-8 3 0,-10 7 1,-14 8 1,0 0-1,-3 22 2,-8-1-1,-3 3 0,-3 4 1,5 3-1,1-2 0,5-4 0,5-8 0,1-17 0,14 12 0,1-24 1,8-8-1,0-10 0,2-10 1,-1-8-1,-24 48 1,25-53-1,-25 53 1,21-59-1,-21 59 0,21-52-1,-21 52 1,16-48-3,-16 48-1,0 0-4,41-59-6,-41 59-8,0 0-10,61-55-10,-61 55 0,50-34 1</inkml:trace>
  <inkml:trace contextRef="#ctx0" brushRef="#br0" timeOffset="3801.2174">9792 783 86,'43'-61'40,"-43"61"-2,0 0 2,0 0-19,0 0-14,0 0-2,-11 63-2,-10 21 0,-9 17-2,14 8 2,-1 2-3,10-6 0,0-19-1,8-16 1,-1-32-1,1-11 1,0-15 0,-1-12 1,0 0-1,6-25 0,0-5 1,1-12 0,-7 42 0,15-53-1,-15 53 2,19-66-2,-19 66 1,33-61-1,-33 61 1,30-59-2,-30 59 2,0 0-1,63-63 0,-63 63 0,45-31-1,1 30 1,-7 17-1,-2 16 1,-18 10-2,-10 3 2,-23-3-1,-5 2 1,-21-12-1,-7-1 1,-4-7 0,0-7-1,3-7-1,8-9-2,18-5-5,4-19-5,37 0-6,-4-17-10,31 2-9,-46 38 0,53-42-1,-53 42 2</inkml:trace>
  <inkml:trace contextRef="#ctx0" brushRef="#br0" timeOffset="4483.2565">10240 1094 114,'0'0'40,"54"-8"2,-54 8-2,0 0-35,21 11-1,-30 9-3,-10 10 2,-15 10-3,1 1 1,-5 2-1,13 9 0,10-13 0,10-1 0,8-9 0,12-10 0,11-9 0,9-15-1,6-8 1,6-12 0,1-9-1,1-9 0,-49 43 1,50-48-1,-50 48 2,33-53-1,-33 53 1,0 0-1,29-63 1,-29 63-1,0 0 1,0 0 0,-4-55-1,4 55 0,0 0 0,0 0 1,0 0-2,0 0 2,0 0 0,52 13 1,-52-13-2,47 11 0,-3-4 0,5 0 0,-17 3 0,7 8 0,-21 2 0,3 8 0,-28 2 0,-3 3 0,-2-4 0,-1-3 0,-1-1 0,4-8 0,5-7 0,5-10 0,0 0 0,25-22 0,-3-2 0,6 0 0,2-8 0,3-1 0,1 5 0,-4 3 0,-6 8 0,-4 4 0,-6 10 0,-14 3 0,15 9 0,-13 5 0,-1 7 0,-2 4 0,1 2 0,-3 2-5,4 3-5,-7-3-2,10 2-4,-12-12-3,23 3-11,-12-10-11,24-2 0,6-13 2,26-6 6</inkml:trace>
  <inkml:trace contextRef="#ctx0" brushRef="#br0" timeOffset="5341.3055">12510 798 60,'0'0'35,"24"-51"0,-24 51 1,0 0-25,0 0-4,0 0 1,-4-52 0,4 52-1,0 0-1,0 0-1,0 0-1,-53-28-1,53 28 0,-51 5-1,51-5 0,-75 26 1,75-26 0,-85 39 0,85-39 0,-83 55-1,13-4-1,12 24 1,18 6-1,26-3 0,25-8-3,39-12 0,27-20-1,16-14-2,4-14-3,-7-21-8,14-6-13,-104 17-11,82-26 2,-82 26-2,79-31 2</inkml:trace>
  <inkml:trace contextRef="#ctx0" brushRef="#br0" timeOffset="5830.3335">11729 1338 97,'-14'34'37,"-10"4"-3,5-1-11,5 7-59,-6-5 0,14 0-2,4-12-1</inkml:trace>
  <inkml:trace contextRef="#ctx0" brushRef="#br1" timeOffset="12062.69">1781 2703 87,'-36'28'35,"-13"5"0,7 19 1,-7 10-34,13 17 2,-1 0 0,13 15-1,1 1 0,13 0 0,10-9-1,14-6 0,11-21 0,11-15-1,8-26 1,8-19 0,6-20-2,-3-18 2,-10-10-1,-7-9-1,-14-3 0,-21-1 0,-14 9 0,-21 11-1,-9 14 0,-9 11-1,-2 17 0,0 6-3,10 18-5,4-10-27,29 13 0,4-12 0,27 3-2</inkml:trace>
  <inkml:trace contextRef="#ctx0" brushRef="#br1" timeOffset="12693.7261">2535 3044 94,'-16'-2'38,"-8"-5"0,8 26-1,-5 2-33,7 13-1,0 7 0,4 10-1,0 2 0,1 7-1,4-5 1,5-5-1,0-10 0,0-8-1,5-11 1,0-10 0,-5-11 0,14-17-1,-6-9 0,3-10 1,0-11-1,0-8 1,0-6-1,4-4 1,-1 2-1,-3 3 1,3 6-1,2 9 0,4 9 0,2 9 0,5 10 0,5 8-1,1 9 1,0 4-1,1 8 1,-1 2-1,-8 5 0,-6 10 1,-9 3-1,-12 5 1,-11 4 0,-7 1 1,-10 0-1,-8 3 0,-4-4 1,-3 0-1,-2-4 1,3 3 0,1 4-1,4 2 0,3 12 1,5 3-1,2 11 0,0 3 0,8 4-1,-1 0 0,6-1-2,-1-15-5,18 2-14,-4-33-17,22-11 2,-3-28-3,25-14 2</inkml:trace>
  <inkml:trace contextRef="#ctx0" brushRef="#br1" timeOffset="13381.7654">2944 3147 106,'-14'14'40,"6"13"0,-13-6-3,6 15-36,-2 5 0,4 2 0,1 4 1,1-5-2,3-3 0,1-5 0,4-10 1,5-10-1,-2-14 1,18-14-1,-1-12-1,0-12 2,2-12-1,4-6 1,-1-6-1,-1-1 1,-3 1-1,-4 8 0,1 8 0,-2 12 0,-3 5 0,4 10 0,5 10 0,3 6 0,4 4 1,7 5-1,6-2 0,3 3 0,4-2 0,-2 0 0,-2-2 0,-8-2 1,-6-1-1,-8 0 1,-9 1-1,-11-1 0,-5 13 0,-8 5 1,-10 8-1,-2 9 0,-2 7 0,-4 5-1,2 3 2,8 2-1,3-3 0,12-7 1,11-15 0,10-13-1,14-17 0,10-13 1,6-16-1,0-11 1,0-12-1,-3-5 0,-5-1-1,-13 4 2,-9 7-2,-14 11 1,-5 15 1,-10 11-1,-5 13 0,0 8-1,1 7 1,6 6-3,9 1 0,7-12-3,20 5-8,-1-29-12,27 8-14,-3-22 1,21-7-1,-6-23 2</inkml:trace>
  <inkml:trace contextRef="#ctx0" brushRef="#br1" timeOffset="13564.7759">4146 2304 102,'-36'36'37,"9"28"4,-13 3-5,0 25-32,7 10-1,0 5 0,9 4-3,1-7 1,8-5-4,5-17-3,15 1-20,-10-34-14,17-5 2,-9-31-1,10-11 1</inkml:trace>
  <inkml:trace contextRef="#ctx0" brushRef="#br1" timeOffset="14323.8193">3818 2845 104,'-8'17'41,"16"13"0,6-10-1,9 2-37,15-6 0,11-5-1,10-8 0,7-7-1,4-5 0,1-6 0,-5-5-1,-8 2 0,-7-3 0,-12 1 0,-12 4 0,-15 3 0,-12 13 0,-15-7-1,-7 16 1,-8 6 0,-3 9 0,-1 7 0,2 10 0,5 3 0,9 4 0,9-1-1,11-7 1,9-8 0,12-9-1,4-12 0,8-15 1,3-13-1,2-11 0,-3-8 0,-3-9 2,-6-1-2,-3 0 2,-9 2-1,-5 7 0,-9 8 1,0 6-1,-3 6 1,0 6-1,1 11 1,0 0 0,12-3 0,-1 7 0,5 1 0,1 2 0,5 1 1,-2 1-1,0 4 0,-2 2 0,-4 5 1,-6 1-2,-3 7 1,-9 0-1,-3 2 1,-3-1-1,1-2 0,-3-5 0,1-4 0,11-18 0,0 0 0,11-18 0,9-8 0,4-4 0,8-6 0,-1 0 0,4 3 0,-4 9 1,-3 6-1,-6 12 0,-6 15 0,-7 7 0,-7 7 0,3 7-2,-6 1-1,2 6-1,7-11-4,11 4-5,0-26-3,30 5-3,-7-33-6,30 8-10,-6-26-3,11-3 0,-4-15 5</inkml:trace>
  <inkml:trace contextRef="#ctx0" brushRef="#br1" timeOffset="14602.8353">5528 2563 113,'-54'7'40,"6"26"3,-10-7-5,19 17-31,6-7-5,14 3-1,14-5 1,15-4-1,15-7 0,11-8-1,6-4 0,-1-3 1,-5-4 0,-10 0 0,-5 4 0,-16 7 0,-15 5-1,-13 10 0,-10 6-1,-10 11-1,-6 7-5,-6-6-5,5 15-3,-13-20-5,25 16-5,-17-31-8,23 8-9,-4-20 0,8-2 5</inkml:trace>
  <inkml:trace contextRef="#ctx0" brushRef="#br1" timeOffset="16261.9302">15680 7066 87,'0'0'35,"-19"20"-1,-11 9 1,-6 17-31,-11 13 1,0 22 0,-7 7 1,3 13-1,0-4-1,13 3 1,7-14-2,18-6-1,12-17 0,16-21-1,14-20 0,9-20-1,8-11 1,1-14-1,-7-8 0,-7-6 1,-10-4-2,-13 1 2,-19 5-2,-8 7 0,-9 5 0,-4 5 0,1 8-2,2 2 0,12 4-3,7-6-5,28 10-22,2-15-5,21 5 0,4-15 0</inkml:trace>
  <inkml:trace contextRef="#ctx0" brushRef="#br1" timeOffset="16473.9423">16060 7378 92,'-11'13'38,"-5"14"-1,-10 2 1,7 15-32,-11 3-2,6 8 0,-1-1-2,7-4 0,5-1-2,5-14-2,9-5-3,-1-30-9,9 19-23,-9-19 0,19-19 0,-17-4-2</inkml:trace>
  <inkml:trace contextRef="#ctx0" brushRef="#br1" timeOffset="16637.9517">15878 7626 99,'-16'-24'41,"16"24"1,-19-22-1,19 22-25,0 0-10,28-8-4,4 2-1,10-5-4,18 3-5,1-15-6,25 13-7,-13-24-6,21 14-11,-15-15-3,2 6-1,-9-8 3</inkml:trace>
  <inkml:trace contextRef="#ctx0" brushRef="#br2" timeOffset="21005.2015">1964 4008 79,'3'-10'37,"-13"-3"-2,10 13 1,-31 0-32,8 16 0,-7 7 0,-11 18-1,-6 11 1,-2 17-1,-6 12-1,6 12 0,1-1 0,15-1 0,10-6-1,14-10 0,13-17-1,19-13 1,15-25-1,12-14 1,9-21 0,3-12-1,-4-11 1,-4-6 0,-9-1 0,-16 2-1,-18 3 1,-20 7-1,-16 16-1,-18 10 0,-3 11-1,-7 7 0,3 9-3,3-5-2,24 18-15,1-19-15,31 6 0,11-15-2,21 1 2</inkml:trace>
  <inkml:trace contextRef="#ctx0" brushRef="#br2" timeOffset="21430.2258">2308 4464 87,'4'-14'37,"-4"14"1,-4-12 0,4 12-32,0 0-3,-10 6 1,0 7-1,-1 9-1,-4 6 0,-1 7 0,-4 4-1,2 2 0,-1-1 0,4-3 0,1-5 0,5-10-1,9-11 1,0-11 0,29-21 0,-1-6 0,5-10 0,10-5 0,2-5 0,0-2 0,1 2 0,-7 9-1,-7 8 1,-6 11-1,-6 11 0,-7 13 0,-4 12 0,-5 6-1,3 11 0,-1 1-1,3 8-2,5-4-1,6 3-3,-6-21-14,18 10-17,-6-16 0,11-1-1,-6-16 2</inkml:trace>
  <inkml:trace contextRef="#ctx0" brushRef="#br2" timeOffset="21771.2453">2892 4487 81,'-23'-1'38,"18"15"-1,5-14 1,-3 20-28,3-20-6,32 11 0,-4-15-2,10 2 1,2-11-1,3-4 0,-5-4-1,-1-2 1,-12-2-1,-7 1 0,-12 3 0,-13-1-1,-11 5 1,-8 6-2,-4 8 1,-6 7 0,-3 14 0,1 7 0,1 10-1,8 6 1,6 6 0,7 0 0,13-5-1,13-8-1,21-10-2,13-14-1,21-5-6,-4-25-22,23 1-5,-4-18-1,3 3 0</inkml:trace>
  <inkml:trace contextRef="#ctx0" brushRef="#br2" timeOffset="22115.2649">3587 4322 89,'-25'9'38,"4"19"0,-9-2 1,5 8-34,2 2-1,11 2 1,1-3-2,16-1 0,6-10-2,10-10 1,8-14-1,5-8 0,7-13 0,2-9 0,1-6-1,-3-6 1,-3-1 0,-4 5 0,-9 1-1,-6 9 1,-7 10-1,-12 18 0,0 0 0,-3 22 0,-4 6-1,0 5 0,0 4 0,4 0-1,10 1-2,7-16-1,18-3-7,-3-33-16,24 3-11,-3-24 1,11 0-2,-3-21 2</inkml:trace>
  <inkml:trace contextRef="#ctx0" brushRef="#br2" timeOffset="22297.2754">4359 3864 88,'0'0'37,"-26"12"0,10 30 2,-14 10-31,7 19-4,2 6-1,-2 9-2,3 5 0,6-4-2,5-6-1,3-13-3,8-1-7,-10-27-24,15-3-1,-4-22-1,7-11-1</inkml:trace>
  <inkml:trace contextRef="#ctx0" brushRef="#br2" timeOffset="23341.3351">4185 4246 96,'0'0'41,"1"21"-1,-1-21 0,31 10-36,-5-7-1,16 0 0,-2-3 0,8 0-1,-7-3-1,1 3 0,-7 3-1,-4 4 1,-10 4-1,-8 4 0,-11 5 0,-7 5 0,-5 3 0,-3 0 0,-2-1 0,-1 0 0,3-5 0,0-6-1,6-5 1,7-11 0,0 0 0,4-19 0,4-7 0,5-2 0,1-11 1,2-2-1,1-3 0,-2 4 1,0 3-1,-1 8 1,-2 5-1,-1 8 1,2 6-1,3 7 1,2 9-2,3-3 0,4 8 1,2-4-1,-1 2 1,3-5-1,-3 4 1,2-6-1,-2-2 1,-2-2 0,-5-4 0,-5 4 1,-1 0-1,-13 2 0,10-2 1,-10 2-1,-12 14 0,-2-2 0,0 9 0,-2 0-1,0 4 0,4 4 1,2 2 0,5 1 0,7-3 0,5-3 0,6-7-1,4-5 1,4-9-1,6-10 0,-3-8 0,0-9 0,-2-4 0,-2-5 0,-6-4 0,-4 1 1,-4-1 0,-5 5 1,-2 2-1,-1 8 2,2 2-1,0 3 1,3 5-1,-3 10 1,21-14 0,-2 11-1,-1 1 0,5-1 1,-2 4-1,0 4 1,0-1-1,-6 8 0,-1 2 0,-5 1-1,-5 3 0,-4 4 0,-3 1 0,-3 0-1,-1 1 0,3-2 0,-1-3 1,3-4-1,2-15 1,16 7 0,-1-15 0,5-10 1,2-4-1,6-4 1,-3-6 0,2 2 0,-3 0 0,-5 7 0,-4 4 0,-1 13 0,-14 6-1,10 11-1,-8 8-1,-4 7-1,5 5-1,1 1-2,6 6-5,0-16-7,19 9-2,-11-27-9,27 7-10,-4-23-1,12 0 2,-5-18 2</inkml:trace>
  <inkml:trace contextRef="#ctx0" brushRef="#br2" timeOffset="23642.3523">5896 3992 116,'-31'-1'39,"5"15"1,-11-6-7,13 13-30,-1 1 0,16 2-1,7-3 0,9-2 0,11-6-1,4-4 0,4-3 0,3-3 1,-1-2-1,-6 3 0,-7 5 0,-1 0-1,-10 9 0,-4 1-1,-6 6 1,-3 1-1,-5 5-1,-1-3-1,-1 0-1,-3-8-6,13 10-6,-18-24-9,20 9-14,-9-21-2,13 6-1,-4-23 2</inkml:trace>
  <inkml:trace contextRef="#ctx0" brushRef="#br2" timeOffset="24205.3845">7020 3442 85,'0'0'35,"-15"-2"0,-12 15 1,3 19-32,-22 16-1,1 23 1,-7 12 1,2 15-1,2 1-1,9 2-1,12 0-2,13-10 0,18-14-3,17-23-3,28-7-9,4-34-22,22-8 0,0-21-1,10-10 2</inkml:trace>
  <inkml:trace contextRef="#ctx0" brushRef="#br2" timeOffset="24786.4177">7225 3982 93,'-42'-14'36,"4"19"0,-12-4 1,17 20-29,-7-1-3,10 10 0,5 1-2,12 5-1,10-2 0,14-3-1,8-4 0,15-8-1,5-3 0,7-8-1,2-6 1,-3-5 0,-5-7-1,-7-3 2,-4-6-1,-9 0 0,-8-5 0,-8-2 1,1-3 0,-3 1 0,0 0 0,1 0 0,0 2 0,3 4-1,1 6 1,6 5 0,-2 3 0,2 8 0,-1 5-1,-1 6 1,0 8-1,-1 5 1,-4 6-2,-1 8 1,-8 1 0,2 4-1,-4 1 0,1-4 0,-1-5 0,1-4 0,-1-10 1,1-9-1,4-12 2,0 0-1,18-26 1,-5-1 1,2-6-1,3-9 1,3-3 0,2-3-1,-5 3 0,7 1 1,-2 5-1,-4 5-1,0 8-1,0 3-1,2 10-4,-4-5-8,18 23-9,-18-18-13,18 15-4,-7-11-2,14 6 1</inkml:trace>
  <inkml:trace contextRef="#ctx0" brushRef="#br2" timeOffset="25129.4373">8022 3694 110,'0'0'40,"0"0"1,24-12-2,3 3-37,9-3 0,2-2 1,3 1-1,1 0 0,-4 1 0,-3 5-1,-11 6 0,-3 4 0,-8 9 0,-6 9 0,-9 9 0,-5 8-1,-5 9-1,1 5 0,-7 7-1,0-4-3,6 7-6,-10-21-10,22 16-13,-8-25-7,15-1 0,-1-18-2</inkml:trace>
  <inkml:trace contextRef="#ctx0" brushRef="#br2" timeOffset="25972.4856">8879 3881 73,'29'-12'38,"-11"-9"-1,8 11 1,-19-11-27,8 15-3,-15 6-1,0 0-2,0 0-1,-20 4-1,2 12 0,-1 7-1,-2 7-1,-1 4 1,3 2-1,1 1 0,7 0 0,0-2 0,12-8-1,4-7 1,8-10-1,8-10 0,5-9 0,5-7 1,4-10-1,5-5 0,-6-6 0,-2 2 0,-9-3 0,-6 4 0,-10 5 0,-9 9 0,-7 3 0,-4 6 0,-5 10 0,0 2 0,5 7 0,13-8 1,-8 17-1,8-17 0,31 12 0,-1-10 0,11-3-1,3 1 2,2 0-1,1 2 0,-4 3 0,-10 6 0,-6 7 0,-11 5 0,-10 6 0,-5 2 0,-7 0 0,-3-2 1,-3-3-1,3-4 0,0-7 1,9-15 0,-11 9 0,11-9 0,10-25 0,0-3-1,2-5 1,4-7-1,5-5 0,2-2-2,0 5 0,-1 3-3,2 13-5,-9-7-9,17 27-5,-17-14-10,17 20-6,-6-10 0,17 10 1</inkml:trace>
  <inkml:trace contextRef="#ctx0" brushRef="#br2" timeOffset="26373.5085">10106 3451 87,'-36'-12'39,"3"13"0,-14-3 2,7 11-29,-6 2-8,9 4-1,0 5 0,13 1-2,10-1 1,19 1-1,13-1-1,11-2 0,6 0 0,5 5 0,5-3 0,-1 5 1,-5 3-1,-12 6 0,-8 3 0,-13 1 1,-10 3-1,-12 0 0,-11-3 1,-6-4 0,-7-5 1,0-8-1,0-13 0,8-9 0,8-14 1,9-13-2,11-12 0,18-11-1,10-3-2,11-6-1,10 5-4,-6-10-8,17 29-7,-20-12-11,8 21-6,-18-2 0,5 13 1</inkml:trace>
  <inkml:trace contextRef="#ctx0" brushRef="#br2" timeOffset="26706.5276">10260 3013 107,'10'8'42,"4"0"-1,17 19 0,-2-1-38,7 8 0,2 11 0,-1 12-2,-1 3 1,-2 7-1,-7 6 0,-8 1 0,-9 2-1,-13 3 0,-14 1 1,-11-4-2,-6-2-2,-15-14-6,6 6-9,-15-30-8,24 0-13,-6-28-4,20-17-1,14-26-1</inkml:trace>
  <inkml:trace contextRef="#ctx0" brushRef="#br3" timeOffset="30891.7669">1587 5278 73,'11'-21'38,"2"11"-1,-12-4 0,-1 14-30,0 0-2,-25 22-1,-1 12-1,2 18 0,-13 19 0,0 15-1,-5 13 1,8 9 0,4-1 0,12-3 0,11-13-1,13-13 0,12-21-1,15-18 0,8-17-1,10-18 1,0-14-1,-4-11 1,-9-8 1,-12-6-2,-14 0 1,-15 0-1,-19 4 0,-16 6-1,-6 4 0,-5 2-1,2 8-2,0-4-3,22 12-25,2-13-6,23 16 0,23-31-2</inkml:trace>
  <inkml:trace contextRef="#ctx0" brushRef="#br3" timeOffset="31657.8107">2037 5908 66,'5'19'36,"-5"-19"1,29 15-1,-6-24-16,18 2-16,1-11 0,14-1 0,-6-7 0,-1-3-2,-5-2-1,-7 0 0,-11 1-2,-16 5 2,-12 3-2,-16 6 2,-11 6-2,-5 9 1,-9 8 3,-3 9-1,2 8 1,4 7-1,2 8 1,12 10-1,7 2 1,10 0-2,12-2 0,13-6-1,13-9 0,13-15-2,24-15-1,6-32-8,23-5-25,-4-29-2,17-7-1,-1-20-2</inkml:trace>
  <inkml:trace contextRef="#ctx0" brushRef="#br3" timeOffset="31866.8227">3190 4977 95,'-34'33'39,"-9"8"1,9 25-3,-8 2-33,11 16-4,5 11 2,2 7-1,8 5-1,2-7-2,11 8-4,-2-23-29,19-2-1,-3-22 0,16-12-4</inkml:trace>
  <inkml:trace contextRef="#ctx0" brushRef="#br3" timeOffset="32243.8443">3195 5753 99,'0'0'38,"3"15"1,13-3-3,12-9-32,4-3 0,4-8-3,11-2 3,0-11-4,3-3 0,-4-8-1,-4 2 1,-11-3-1,-10 3 1,-10 1 1,-15 3-2,-14 10 2,-9 4 0,-8 9 0,-5 7 0,-7 10 0,-4 14 0,2 9 1,5 5 0,5 3 0,15 4-1,10-2 1,15-6-2,19-1-1,15-16-2,21-3-5,4-22-19,24 4-12,-3-13 1,16-1-2,-11-12 2</inkml:trace>
  <inkml:trace contextRef="#ctx0" brushRef="#br3" timeOffset="32469.8572">4069 5657 94,'-26'1'36,"-14"-1"4,4 15-2,-9 0-30,7 10-3,1 2 0,8 5-1,6 1 0,12-2-2,12-2 1,13-6-2,19-9-2,8-13-1,17-7-1,8-16-2,13-8-5,-2-29-18,13 8-12,-9-20 1,8 4-2,-18-12 3</inkml:trace>
  <inkml:trace contextRef="#ctx0" brushRef="#br3" timeOffset="32634.8666">4666 5060 91,'-29'-3'38,"3"27"0,-7 12 1,4 20-34,0 12-2,4 9-1,6 11 0,-1 1-1,14 0-2,0-9-4,17 2-22,-11-22-10,14-3 0,-10-23-2</inkml:trace>
  <inkml:trace contextRef="#ctx0" brushRef="#br3" timeOffset="33634.9238">4365 5539 98,'2'-12'38,"0"-4"2,17 14 0,-7-5-36,16 2-1,6 2 0,2 3-1,-1 1 0,4 2-1,-6 8 0,0 6-1,-12 5 1,-3 12-1,-12 3 2,-2 6-1,-8 2 1,-2 3-1,-5-4 1,-1-2-2,2-10 2,2-10-2,3-12 0,5-10 0,5-15 0,4-10 0,5-12-3,0-7 2,4-4 0,1-8 0,0 5-1,0 4 1,0 4-1,-4 8 1,-2 10 2,6 6-1,5 9 0,-2 4 0,5 5 0,8 1 0,-1 3 0,7 1 0,0-1 0,-4 0 0,-5-1 0,-4 4 0,-8-2 0,-20-4 0,9 16 0,-17-2 0,-6 1 0,-5 7 0,-4 5 0,1 4 0,-1 3 2,4 2-1,6-2 1,6 0-1,7-4 1,7-7-1,8-6 1,4-13-2,6-6-1,2-11 1,4-9-3,-3-4 2,-3-8-1,-4-1 0,0-1 0,-6 0 1,-4 4 0,-2 2 0,-4 5 2,2 7 0,1-1 0,4 6 1,4 3-1,4 1 0,0 2 0,7 4-1,-3 2 1,1 3 0,-2 6-1,-5 5 1,-6 6 0,-7 6-1,-5 0 1,-5 9-1,-4 1 0,-3-1 1,1-3-1,0-6 1,5-7-1,6-18 2,15 2-2,5-23 0,7-6 0,5-10 0,9-3 0,-4-4 0,1 2 0,-3 6-2,-10 8 3,-3 13-1,-8 9 0,-2 14 0,-11 12 0,-1 4 0,0 10-2,-1 3 0,8 5-3,-3-9 0,23 1-9,-6-26-3,31 12-9,-9-31-6,23 2-8,-6-22 0,11 0 3</inkml:trace>
  <inkml:trace contextRef="#ctx0" brushRef="#br3" timeOffset="33919.9401">6306 5318 98,'-28'1'40,"-15"-3"0,7 16 0,-8-4-34,11 9-4,5-1 0,11 3 0,11 1 0,14-4-1,9-1-1,9-1 1,-2-1 0,5 0 0,-5 0-1,0 1 1,-12 3 0,-8 8 0,-10-1 0,-8 4 0,-9 0 1,-4-2-1,-2 3-2,-1-8-2,11 5-7,-8-22-6,23 11-9,-11-22-14,15 5-3,14-24 0,7 1 1</inkml:trace>
  <inkml:trace contextRef="#ctx0" brushRef="#br3" timeOffset="34639.9813">7453 5479 82,'-13'22'39,"13"9"-1,0-13 1,21 3-35,3-6-1,16 2 0,3-12 1,5-4-1,5-10 0,1-9 0,-2-5-1,-6-3 0,-9-6 0,-8-5 0,-13 2-1,-10 3 0,-13 8-1,-7 4 1,-15 12-1,-5 15 0,-9 12 1,-7 10-1,5 13 1,5 6-1,7 4 1,14-2 0,22-8 0,20-11 1,23-11-3,20-14 1,22-13-5,8-22-6,28 3-10,-12-23-18,13 2-1,-21-13-4,-1 0 4</inkml:trace>
  <inkml:trace contextRef="#ctx0" brushRef="#br3" timeOffset="34843.993">8407 4944 103,'-33'6'41,"20"5"1,13-11-2,21-14-35,19 2-5,11 0 0,11-1-3,4-1 0,3 8-3,-7-6-13,0 18-20,-20-5 0,-8 15-1,-24-5-1</inkml:trace>
  <inkml:trace contextRef="#ctx0" brushRef="#br3" timeOffset="35054.005">7383 5733 112,'-19'7'43,"9"-11"-7,9-15-15,22 7-58,-12-15-5,16 7 0,-8-3-3</inkml:trace>
  <inkml:trace contextRef="#ctx0" brushRef="#br2" timeOffset="39784.2756">11564 3557 48,'4'-10'33,"-4"10"0,6-20 0,4 17-21,-11-11-4,1 14 1,0 0-4,0 0-1,3 16-1,-8 7 0,-3 2-1,-1 6 0,-1 2-1,-1 1 1,0-4-1,1-4 0,3-6 0,4-4 0,3-16-1,0 10 1,0-10 0,9-11 0,-1-5 0,2-6 0,2-1 0,1-9 0,0-1 0,-2-2-1,2 0 1,-5 2-1,-1 7 1,1 4-1,-3 6 0,-5 16 1,0 0-1,16 3 0,-10 15 0,2 5 1,5 7-1,3 2 1,3 4-1,4-3 1,2-1-1,4-4 1,-1-7-1,1-10 1,-4-9 0,2-11 0,-4-12 0,-4-9-1,-9-10 1,-5-6-2,-5-3 0,-8-6-1,-2 4-1,-6-1-3,5 15-7,-10-11-21,15 22-1,-4-6-1,11 16-2</inkml:trace>
  <inkml:trace contextRef="#ctx0" brushRef="#br2" timeOffset="40166.2974">11859 3112 66,'-42'-10'35,"-11"3"-1,9 20 2,-10 2-26,6 32-3,1 11 0,5 24-2,4 10-1,14 17-1,14 1 0,16 1-1,20-12 0,24-13 0,14-22 0,19-23 0,19-28 0,3-26 0,3-24 0,-9-19 0,-14-13 0,-13-10-1,-26-3 0,-17-3-1,-27 5-1,-22 4 0,-19 12-3,-16 1-2,3 23-20,-16-6-12,12 23 0,-2 3-1,22 24 0</inkml:trace>
  <inkml:trace contextRef="#ctx0" brushRef="#br2" timeOffset="41571.3778">15527 8162 21,'0'0'24,"12"-7"2,-12 7-11,0 0-6,0 0-1,1-11 1,-1 11 0,0 0-1,0 0-1,0 0 0,0 0-1,0 0 0,0 0 0,-8-13-1,8 13 1,0 0-1,0 0-1,0 0-1,-11 2-1,1 4 0,-3 5 0,-8 1 0,-3 11 0,-5 7 1,-6 14 0,-5 7 0,-1 12 0,-1 4 0,5 8 0,7-3 0,13-1-1,9-9 0,13-10-1,15-16 1,11-11-2,10-15 1,6-13-1,4-14 0,-4-7 0,-8-10-1,-5-4 1,-13 0-1,-14-2 0,-13 3-2,-13 3 2,-11 10-2,-8 3 0,-6 11 0,-3 2 0,5 10-2,3-6-2,21 15-19,-1-12-9,19 1 0,19-4-3,12-4 3</inkml:trace>
  <inkml:trace contextRef="#ctx0" brushRef="#br2" timeOffset="42135.41">15909 8231 75,'0'0'37,"-13"-16"-1,13 16 1,-19-6-30,5 18-3,-1 0 0,1 15 1,-8 6-2,2 8 0,-3 4 0,2 4-1,-3 0 0,5-4 0,0-5-1,5-8 1,4-7-1,6-12 0,4-13 0,9-11-1,5-13 1,3-6 0,4-9 0,2-5 0,-1-4-1,2 0 1,-5 5-1,-1 8 0,-9 9 0,3 7 1,-12 19-1,12-2 0,-8 20 0,4 11 0,2 7 0,2 5 1,8 5-1,0-1 1,7-5 0,5-2-1,7-12 2,-1-9-1,4-12-1,-2-11 2,-4-13-2,-1-7 1,-10-13 0,-5-4-1,-7-3 1,-12-6-2,-1 2 0,-7-1-1,1 6-2,-4 2-2,9 18-8,-8-11-19,19 21-7,-9-4 1,16 15-2</inkml:trace>
  <inkml:trace contextRef="#ctx0" brushRef="#br1" timeOffset="46320.6494">7658 2411 66,'0'0'35,"8"11"-2,-3 12 1,-9-5-25,6 21-3,-4 4-3,0 14 1,-6 0-3,1 5 1,0 0-3,-4-6-1,7 2-5,-8-17-19,12-7-7,-4-15 0,12-5-2,-8-14 1</inkml:trace>
  <inkml:trace contextRef="#ctx0" brushRef="#br1" timeOffset="46487.659">7628 2727 86,'-14'-9'36,"-9"-6"0,13 15 0,-7-6-30,17 6-1,0 0-3,17 6 0,14-11-3,4-12-7,22 6-28,-6-16-1,12 6 1,-6-13-3</inkml:trace>
  <inkml:trace contextRef="#ctx0" brushRef="#br1" timeOffset="47020.6895">7866 2134 27,'-4'-9'29,"-1"-7"2,1 5 0,-13-12-17,17 23 0,-34-28-1,10 26-2,-15-5-4,1 12-1,-16 6-2,2 15 0,-11 11-2,-2 21 2,-5 8-2,8 14 2,0 7-1,10 11 0,13-1-1,17 1 1,21-10-1,26-7 0,27-15-1,20-15 0,27-25-1,19-15 0,8-25 0,7-20 0,-4-16 1,-11-17-1,-15-12 1,-23-5-2,-27-8 1,-27 2-1,-29 3 0,-27 4-3,-23 16-3,-30-4-27,-2 28-2,-16 1-1,6 27-2</inkml:trace>
  <inkml:trace contextRef="#ctx0" brushRef="#br3" timeOffset="151569.6693">15806 6195 48,'-53'9'23,"-6"0"-2,1 8-3,-11-2-6,7 12-2,-13-2-5,3 11-1,-6 2-3,-4 6 0,2 6-1,-1 4 1,-1 5-2,-1 3 2,5 2-1,0 4 1,3 5 0,-1 3 1,5 3-1,-5 4 0,5 0 0,1 5 0,9 2-1,4 4 0,11 2 0,6-3-1,11 5 2,8 0-1,10 2 0,4 2 1,8-1 0,7 3-1,7 0 3,12 3-2,5-4 1,16 0-1,8-3 1,13-1-2,7-5 2,10 1-2,6-5 0,6-7 1,7-7 0,7-8 2,1-14-1,10-15 1,5-18-1,13-15 0,6-20 0,8-16 0,0-21-1,4-11-1,2-13 1,0-10-2,-8-10 1,-9-10 0,-12-4 0,-8-13 0,-7-5 0,-11-11 1,-6-1-2,-12-10 2,-6-8 0,-8-1-1,-11-1 0,-12 5 2,-13 3-1,-20 8 0,-15 3 0,-21 12 1,-24 15-1,-22 12-1,-17 12 0,-18 10-1,-17 15 2,-16 11-2,-7 11 1,-2 9-1,3 4 1,10 6-1,8 10-4,6-3-26,28 12-2,14 1-1,21 11-1</inkml:trace>
  <inkml:trace contextRef="#ctx0" brushRef="#br3" timeOffset="152193.705">16852 6421 73,'-4'-15'34,"-1"-3"-1,5 8 2,-5 0-29,5 10-2,-7-13 0,7 13 0,-17 7 0,4 2-1,-3 3 0,-3 6-1,1-1-1,4 3 1,4-3 0,4 1 0,6-5-2,0-13 2,25 15-2,-4-16 0,5-4 0,-1-6 0,3-3 0,-3-3-1,-3-1 2,-4-3-3,-8 0 3,-3 0-1,-7 3 0,-4 3 1,-6 1-1,-2 6 0,-6 6 1,0 4-1,-2 7 1,-1 6-1,0 2 1,3 7-1,0 0 1,9-2 0,7-9 0,11-2-1,11-10 1,11-7-1,8-8 1,7-7-1,-1-5 1,-2 2-2,-8 2 1,-10 2-2,-11 17-5,-25 1-23,-5 26-7,-21 5 3,-7 18-5</inkml:trace>
  <inkml:trace contextRef="#ctx0" brushRef="#br3" timeOffset="152914.7462">15030 9353 56,'-1'-13'33,"1"13"0,-20-3-1,6 11-25,-10-1 0,3 10 1,-6-3-3,5 9 0,-1-4-1,9 3-1,3-4 1,7 2-2,4-10 0,13-2-1,3-8 0,10-6 0,4-6 0,2-10 0,2-5-1,-2 0 0,-4-5 0,-8 4 1,-14 2 0,-8 8-1,-10 7 0,-9 7 1,-7 10-1,-7 2 0,2 5 0,3 6 0,5-2 0,9 3 1,4-2-1,12-2 0,6-2 1,12-3 0,5-7-1,6-3 1,4-5-1,3-7 1,-2-2-1,-4-5 1,-7-3-1,-4 3-1,-16 3 0,-11 1-2,-6 12-3,-15-7-7,5 14-23,-6-7 0,14 1-3,2-12 1</inkml:trace>
  <inkml:trace contextRef="#ctx0" brushRef="#br3" timeOffset="154282.8245">16232 4181 66,'-113'-18'34,"-1"12"-2,-5-1 0,-4 8-31,-2 6 0,-3 9-2,-4 2 2,-2 8-2,-1 4 2,-2 7 0,-9 7 2,-1 9-2,-6 3 0,-3 14 2,-4 5-2,-8 12 1,-5 7 1,0 11-2,-2 8 1,-4 9-2,3 7 0,2 4 0,5 8 3,2 4-3,3 2 0,4 4 0,8 1 1,11 4 2,4 3-1,5 4 0,12-1-2,9 3 0,10 6 0,12 0 2,12 3-4,11-2 0,13-1 1,13 5-1,13-4 2,7-1-1,13-1 2,12 3-2,7-4 1,16 4 1,10 0 0,13-2 1,13 4-3,9 3 1,12-4-1,10 1 2,10-4-1,14-4 1,10-4-3,6-10 1,11-9-1,15-7 2,9-10-1,8-8 1,12-15-1,11-7 2,15-14-1,11-5 3,10-11-2,7-9-1,7-11 1,5-4-1,7-10 1,2-5-2,1-13 2,-1-12-2,-1-15 2,7-17 2,-3-17-2,4-19 1,-1-21-1,-1-17 1,-5-18-1,-3-14 2,-10-13-2,-8-14 0,-13-11 1,-17-11-2,-20-7 2,-17-10-1,-17-9 0,-18-8-2,-18-2 3,-20-3-3,-15-7 1,-15-3 0,-15 2 0,-8-5 0,-16-1 0,-13 0 0,-12 2-1,-14 1 3,-14 4-1,-15 7-1,-17 2 1,-14 6-1,-13 5-1,-17 9-1,-9 1 2,-13 8-2,-15 5 0,-5 6 2,-6 7-3,-7 7 2,-14 14 1,-7 13 0,-9 14-1,-16 21 0,-10 18 0,-15 19-2,-19 26 1,-18 21-2,-6 27 0,-12 12-3,11 23-24,7-10-2,34 8-4,29-12 2</inkml:trace>
  <inkml:trace contextRef="#ctx0" brushRef="#br3" timeOffset="155288.882">17338 4345 57,'4'-11'36,"-4"11"-3,-18-14 1,7 3-23,-5 1-7,7 6-2,-3-2 1,12 6 0,-15-7-1,15 7 1,-7 11-1,7 1 0,0 4-1,4 1 0,-1 3 0,6-1-1,3-3 1,5-4-1,5-7 0,5-7 1,4-7-1,3-6 0,-1-8 1,1-3 0,-6-5-1,-5-1 1,-8 0 0,-5 3 0,-7 3 0,-8 4 0,-8 5-1,-6 5 1,-6 10-1,-6 7 0,-4 9 1,2 7-1,-1 3 0,3 7 0,7 3 1,7-1-1,12-3 0,13-4 0,13-8 0,10-2 0,7-12 0,8-5 1,2-9-1,1-3 1,-3-6-1,-8-2 1,-10-3-1,-10 0 1,-9 1-1,-12 6 2,-8 3-2,-14 8 0,-7 6 0,-5 8 1,-5 5-1,0 6 0,4 4 0,5 2 0,9 0 1,15-3-2,10-4 1,16-3 1,11-9-1,8-6 0,7-5 0,5-4 1,-5-3 0,-5-6 0,-10 0 0,-9 2 0,-9-4 0,-14 4 0,-10 3 0,-11 4-1,-8 7-2,-10 1-3,2 21-9,-21-8-11,10 24-14,-20-1 0,-6 19-2,-20 3 0</inkml:trace>
  <inkml:trace contextRef="#ctx0" brushRef="#br3" timeOffset="156251.9371">11175 7477 69,'-13'-5'37,"-3"1"-1,4 8 0,-4 0-18,7 13-14,-3 4-2,6 7 1,-3 2-1,5 4 0,-1 2-1,6-1 0,6-6-1,3-5 1,7-8 0,8-8-1,2-9 1,8-7-1,-1-9 1,4-5-1,-4-5 1,-4-1 0,-11-3-1,-8 4 1,-12 2 0,-12 8-1,-10 5 0,-9 9 1,-6 5-1,-5 11 1,1 5-1,1 8 1,1 2-1,9 2 1,7 2-1,12-6 0,11-3 1,8-6-1,12-6 0,10-8 1,9-6-1,2-6 0,7-8 1,-2-3-1,-4-3 1,-4-4-1,-14-1 1,-5 4-1,-15 2 0,-9 3 1,-10 5-1,-9 9 0,-9 10 0,-4 4 1,-2 10-1,1 2 1,4 5-1,3 2 0,11-2 0,7-5 1,9-3-1,5-18 0,21 12 1,4-19-1,5-5 1,1-6-1,1-2 1,-3-2 0,-5-3-1,-6 5 1,-10 0 0,-9 8-1,-11 2 0,-5 9-1,-4 9-2,-7 0-2,6 17-6,-9-10-12,18 16-15,-3-8 0,17 5-3,5-8 1</inkml:trace>
  <inkml:trace contextRef="#ctx0" brushRef="#br3" timeOffset="158477.0644">15701 11709 42,'-25'7'33,"11"2"-2,-8 0 3,5 10-24,-10-10-3,12 14 0,-4-7 0,7 10-2,2-8-2,9 3 0,3-7-1,8-4-1,4-5 0,8-9-1,5-4 1,3-7-1,0-2 1,-2-3 0,-3-4 0,-6 2 2,-6 1-2,-8 3 2,-7 4-2,2 14 2,-23-7-2,7 14 0,-9 7-1,2 9-2,-3 2 3,-1 5-3,8-1 3,1 1-2,10-6 1,8-3 1,11-9-1,14-5 1,7-9-1,11-4 1,4-6-1,4-2 1,-4-4 0,-3-2-1,-12 3 1,-7 3 1,-16-2-1,-14 5 0,-13 1 0,-7 4 0,-8 3 0,-4 1-1,-3 3 1,3 3 0,2 0-1,6 4 1,12 1-1,7 1 0,10-10 1,9 14-1,9-9 0,11-5 0,5-6-1,5-1 1,2-5 0,1-7 3,-8 1-3,-5 0 3,-9 1-3,-11 1 3,-12 6-3,-13 5 3,-11 8-3,-8 5-3,-3 5 2,1 1-5,8 7-3,-2-13-29,32 4-1,-1-12-2,49-23 0</inkml:trace>
  <inkml:trace contextRef="#ctx0" brushRef="#br3" timeOffset="159310.112">19731 8920 79,'-5'11'34,"-5"-7"0,-3 5 1,-16-2-29,1 11-1,-10-1 0,-1 10 0,-5 1-1,4 3 0,3-4 0,8 2-1,11-7-1,13-2-1,10-5 0,12-7 0,12-7-1,6-6 0,5-6 1,1-4-1,-1-4 1,-5 2-1,-5-5 1,-9-1-1,-12 4 1,-7 0-1,-13 4 1,-4 5-1,-9 4 1,-3 6-1,-4 6 1,-2 5-1,6 5 1,0 3 0,7 2-1,6 2 1,10-4-1,8-4 0,10-2 0,6-5 1,8-8-1,5-6 0,3-5 1,-1-3-1,-3-8 1,-3 1 0,-9-3-1,-6 3 1,-9 4-1,-11 4 1,-9 8 0,-11 5-1,-4 6 0,-5 7 0,-1 1 0,4 4-1,3 1-2,6-13-11,21 11-22,2-17-4,18 1 0,3-12-2</inkml:trace>
  <inkml:trace contextRef="#ctx0" brushRef="#br3" timeOffset="160813.198">1142 10721 85,'9'17'36,"2"-7"0,9 4 0,1-1-36,12-7 1,8-9 0,7-3 0,1-6 0,0-6 0,0-4 1,-6-3-1,-10 1 1,-8 0 0,-16 1-1,-11 3 1,-13 4-1,-12 6 0,-9 3 0,-6 2 1,-6 5 0,0 12 0,0 4 0,5 9 1,5 12-1,7 5 0,11 7 0,14 6-1,8 1-2,12-5-2,14-5 1,9-9-3,17-12-2,3-24-6,25-5-24,-3-29 0,13-7 0,-4-27 0</inkml:trace>
  <inkml:trace contextRef="#ctx0" brushRef="#br3" timeOffset="161027.2103">2286 9953 101,'-36'64'37,"4"27"1,-12 4-2,5 11-32,6 3-2,11-5 0,4-6-3,12-10-1,7-9-5,8-28-9,18 4-23,-2-29-1,17-4 2,-8-21 0</inkml:trace>
  <inkml:trace contextRef="#ctx0" brushRef="#br3" timeOffset="161398.2315">2372 10754 92,'13'7'37,"16"9"0,-4-16 1,12 0-34,11-7-1,2-3 0,3-8 0,-1-4-2,-9-7 1,-3 1-1,-9-4 0,-8 0 0,-17 2 0,-9 0-1,-14 8 2,-11 3-1,-9 10 0,-9 9 0,-8 10 0,0 13 1,-1 10-1,6 11 0,5 2 0,10 0 0,13 0 0,18-5-1,20-6-1,17-11 0,16-11-2,12-8 0,13-7-4,3-17-6,19 6-24,-17-16-2,11 4 2,-17-13-1</inkml:trace>
  <inkml:trace contextRef="#ctx0" brushRef="#br3" timeOffset="161600.243">3242 10531 107,'-20'1'37,"-17"-4"2,8 22-2,-14 2-31,6 6-3,8 6 0,6 2-1,9 2 0,9-3-1,15-8-1,17-7 0,12-11-1,13-16-2,14-13 0,12-15-4,18-5-20,-6-24-11,13-1-1,-12-16-2,3 1 5</inkml:trace>
  <inkml:trace contextRef="#ctx0" brushRef="#br3" timeOffset="161778.2532">3987 9914 107,'-41'33'38,"8"28"1,-15 5-1,11 12-33,0 10-3,6 3 0,4 0-2,9-7-2,8-3-2,3-16-3,18 2-23,-15-25-8,14-3 0,-8-20-2</inkml:trace>
  <inkml:trace contextRef="#ctx0" brushRef="#br3" timeOffset="162795.3114">3646 10516 100,'13'-21'39,"4"24"1,-3-6-1,18 2-33,-6 1-2,15 0-1,-1-2 0,6 0-1,2 2 0,-1 0-1,-7 1 0,-4 3 0,-6 6 0,-10 3-1,-10 6 0,-6 6 0,-8 1 0,-3 4 0,-3 5 0,-3-5-1,4 0 1,-2-7 0,6-2-1,0-11 1,5-10 0,0 0 0,5-17 0,0-8 0,5-7 0,-1-6-1,4-7 1,3 0-1,4-1 1,-2 4-1,3 6 1,2 7 0,-1 7 0,4 7 0,-3 7 0,2 3 1,1 5-1,-2 1 1,4 3-1,0-2 0,1 0 1,-5 0-1,1-2 0,-3 0 1,-3 0-1,-5 1 1,-14-1-1,10 7 1,-10-7 0,-14 23-1,-1-4 1,-4 7-1,-3 5 1,-1 5-1,1 2 0,3 2 1,6-2-1,9-5 0,4-4 0,10-6 0,5-11-1,7-10 1,0-9-1,5-10 1,-1-8-1,2-5 0,-3-8 1,-6 0 0,-4 1 0,-2 0-1,-3 4 1,0 7 0,-3 5 1,2 5-1,-1 4 1,6 6-1,7 0 1,3 1 0,4 2 0,3 2 0,2-1 0,-2 4 0,-1 0 0,-3 2 0,-6 6-1,-8 4 1,-7 4-1,-8 7 2,-7 3-2,-4 3 0,-3-3 0,-1 0 0,2-3-2,4-6 2,6-6 0,5-13 0,14-6 0,1-7 0,6-9 0,7-4 0,1-4 0,2 3 0,-3-1 2,-2 8-2,-6 11 0,-4 8 0,-16 1 0,10 25 0,-12 2-2,-2 4-3,6 8-7,-4-9-3,17 9-3,-6-25-8,38 10-13,-5-21-3,28 1 0,6-16 4</inkml:trace>
  <inkml:trace contextRef="#ctx0" brushRef="#br3" timeOffset="163598.3573">5999 10212 89,'-12'16'36,"7"17"4,-9 2-3,8 14-29,-6 5-4,5 10 2,1 2-4,2 2 1,3-4-2,3-6 1,1-11-2,0-9 1,2-10 0,0-11 0,-5-17 0,10-7 0,-2-13 0,-4-7 0,0-13 0,1-7-1,-2-11 0,0-8 0,2-2 1,1 2-3,0 5 3,4 3-3,1 7 3,4 10-1,3 11 0,5 8 0,6 7 0,-1 9 2,5 4-2,-2 4 1,-2 5-1,-4 3-1,-3 5 1,-10 5 0,-12 5 0,-9 4 0,-9 5-1,-10 1 2,-5 5-2,-4 2 3,-2 3-2,2 3 0,4 0 1,3 3-1,7 4 0,4 0 0,6 5-1,2 3-1,1 0 2,2 1-3,3 0 1,-4-5-3,7-3 0,-4-18-8,20 5-16,-9-27-10,18-9 0,0-21-1,20-10 0</inkml:trace>
  <inkml:trace contextRef="#ctx0" brushRef="#br3" timeOffset="164016.3812">6727 10332 112,'-14'-1'40,"-15"-6"2,3 18-5,-11-1-34,1 9-1,-2 5 1,2 9-1,4 2-1,5 6 0,8-2 0,8-2 0,13-6 0,11-6 0,10-13 0,7-6 0,5-12-1,4-6 1,3-10 0,0-8-1,-4-4 1,-4 0-1,-5-1 0,-6 4 0,-7 2 0,-3 7 0,-5 12 0,-8 10 0,2 10 0,-4 12 0,-3 7-2,1 2 0,6 6-2,2-6-2,16 3-6,-1-26-11,26 7-13,-2-28-3,18-2 0,-2-23 0</inkml:trace>
  <inkml:trace contextRef="#ctx0" brushRef="#br3" timeOffset="164216.3927">7411 9940 111,'-23'52'37,"-15"7"1,8 22-1,-4-3-34,7 3-1,4-4-4,9-7 0,9-3-6,-5-29-17,21 3-14,-3-24 2,7-6-3,-5-19 2</inkml:trace>
  <inkml:trace contextRef="#ctx0" brushRef="#br3" timeOffset="164394.4028">7176 10331 109,'0'0'40,"10"2"0,7-7-1,16-2-36,8-3-2,7-5-3,10-4 1,7-13-6,16 9-13,-15-26-18,11 3 1,-12-20-2,6 2 0</inkml:trace>
  <inkml:trace contextRef="#ctx0" brushRef="#br3" timeOffset="164568.4128">7964 9667 104,'-13'8'38,"-17"17"2,-3 33-2,-14 12-30,10 16-3,-6 4-3,5 8 2,4-4-4,10-2 1,8-10-3,6-17-1,15-9-6,-4-30-17,20-3-14,-6-27 1,9-6-1,-10-20 1</inkml:trace>
  <inkml:trace contextRef="#ctx0" brushRef="#br3" timeOffset="164748.4231">7628 10179 124,'-23'8'41,"12"16"4,-2-9-5,13 5-35,19-8-5,13-6 0,11 0-2,6-12-4,15 5-2,-2-19-16,25 13-14,-14-12-6,12 10 4,-15-10-4</inkml:trace>
  <inkml:trace contextRef="#ctx0" brushRef="#br3" timeOffset="165168.4471">8120 10263 93,'16'14'40,"-2"-12"0,9 5 0,1-9-34,5-1-2,-2-5 0,6-3-3,-3-4 2,0-2-1,-6-4 0,-5-2-1,-10 0 0,-7 2-1,-7 5 1,-13 4 0,-7 9-1,-9 7 0,-5 13 0,-4 8 0,5 7 0,1 9 1,7 2-1,6 2 1,14 1-1,11-5 1,16-7-3,11-10 1,19-7-3,6-14-2,16 3-9,-11-26-17,23 2-8,-6-17 1,0 5-1</inkml:trace>
  <inkml:trace contextRef="#ctx0" brushRef="#br3" timeOffset="165469.4643">8778 10192 106,'-14'13'39,"-11"1"-2,7 17 1,-4-1-35,8 4 0,1 1-1,0 1 0,8-2-2,5-5 2,0-5-1,2-9 0,-2-15-1,17 3 1,-8-14 0,1-8-1,4-6 1,-1-7 0,2-5 0,0-4-2,2-1 2,0 1-1,4 1 1,-1 8-1,4 4 1,0 6-1,3 8-1,-3 10 0,-1 7-4,-8-2-7,12 20-19,-17-13-10,9 9 3,-19-17-4</inkml:trace>
  <inkml:trace contextRef="#ctx0" brushRef="#br3" timeOffset="165802.4834">9182 10165 96,'14'7'40,"-14"-7"0,4 20 0,-4-20-33,-13 31 2,-3-7-6,1 1 1,-4 5-3,3-1 1,2-5-2,2-2 1,4-9 0,8-13-1,17-2 1,5-17-1,10-6 1,9-6-2,3-10 3,7 3-2,-2 1 2,-5 6-1,-1 5 1,-8 12-2,-11 9 1,-5 13 1,-9 10-4,-9 3-1,-1 11-3,-13-9-8,15 19-14,-20-19-13,17 9-1,-3-17 1,12 3-1</inkml:trace>
  <inkml:trace contextRef="#ctx0" brushRef="#br3" timeOffset="166528.5249">1289 11980 80,'-9'-29'40,"35"12"-2,8-19 0,25 3-33,8-2-4,7 4 1,4 1-1,-4 15 2,-11 12-2,-14 16 0,-20 21 0,-23 17-2,-22 17 1,-19 16 0,-18 10 2,-8 9-1,-5-2 1,3-3 1,6-11-1,12-12 1,18-19 0,23-15-1,20-22-1,22-16-1,24-15-1,14-12-1,18-6-3,1-10-8,22 11-15,-13-14-12,10 15 0,-17-5-2,1 15 3</inkml:trace>
  <inkml:trace contextRef="#ctx0" brushRef="#br3" timeOffset="166934.5481">2828 12058 68,'7'-19'38,"-11"-8"-1,3 15 0,-13-10-29,0 10-2,-8 3-1,1 12-1,-10 9-1,2 17 0,-5 13-1,1 16 0,2 14-1,5 8 1,1 5-1,10 0-1,8-6-1,7-7-3,14-9-6,-4-25-21,20-1-8,-6-24 1,11-4-1</inkml:trace>
  <inkml:trace contextRef="#ctx0" brushRef="#br3" timeOffset="167460.5782">2512 12514 72,'-16'0'39,"1"-7"0,15 7 0,12-3-20,12 0-17,13-1-2,7-6-1,9 2-2,2-8-2,8 9-5,-6-18-18,9 15-8,-16-8-2,4 14 2,-18-10 18,-3 13 14,-13 3 6,-20-2 5,6 18 18,-21-11 11,3 13 2,-12-9-1,9 14-16,-7-8-15,10 4-1,-1-4-2,8 3 0,5-1-1,8 0-1,5-4 1,8-5-1,7-5 1,5-4-1,4-8 0,3-6 0,-2-8-1,1 0 1,-5-9 0,-7 1-1,-5 1 0,-8 2 1,-5 2-1,-3 6-1,-5 8 1,-1 10-1,0 0 1,-5 19-1,3 7 0,0 4 0,2 7-1,-3 2-1,8 5-2,0-13-7,14 7-11,-10-26-16,24-5 1,-5-23-1,15-10 0</inkml:trace>
  <inkml:trace contextRef="#ctx0" brushRef="#br3" timeOffset="167690.5914">3897 11701 97,'-21'43'39,"-15"15"1,5 32-4,-8 6-31,7 13-3,5-3 0,4-6-2,13-4-1,10-18-2,8-10-3,6-30-6,24-7-24,-8-33-3,19-5 0,-8-26-1</inkml:trace>
  <inkml:trace contextRef="#ctx0" brushRef="#br3" timeOffset="168090.6143">4186 11768 87,'0'0'42,"0"11"-1,0 12-1,-9 9-35,2 11-3,-9 17 2,2 10-2,-6 9 0,2 5-2,0 0 0,4-5-1,6-6-3,1-20-5,20-3-18,-8-29-13,19-6 0,-6-25-1,15-9 1</inkml:trace>
  <inkml:trace contextRef="#ctx0" brushRef="#br3" timeOffset="168377.6307">4292 11568 92,'17'23'42,"-3"-1"0,15 15 0,-1-3-36,5 11-2,-5 5 0,3 14-2,-5 5 1,-4 9-3,-7 7 0,-7 1-2,-8 4 1,-7-7-1,-6-3-2,-8-13-2,4-1-11,-18-28-14,11 3-11,-12-24 2,5-1-2</inkml:trace>
  <inkml:trace contextRef="#ctx0" brushRef="#br3" timeOffset="168774.6534">2467 11643 95,'-43'42'40,"-17"12"-1,10 38-11,-2 12-24,11 18 0,18 17-2,18 4-2,23 4-1,21-16-8,41-6-28,8-29-1,32-15-1,9-33-3</inkml:trace>
  <inkml:trace contextRef="#ctx0" brushRef="#br3" timeOffset="169092.6716">5130 12241 83,'0'0'41,"14"22"0,-24 8-1,2 11-32,-13 16-7,-4 0-5,9 18-23,-8-16-12,12-5-1,4-22-1</inkml:trace>
  <inkml:trace contextRef="#ctx0" brushRef="#br3" timeOffset="169427.6907">5924 11518 92,'-25'38'42,"-7"-3"-1,11 14-1,4-3-34,-3 2-2,10 0 0,5-1-1,12-5 0,14-7-3,15-14 2,18-11 0,15-11-2,10-9 1,16-12-2,10-13-1,2-2-2,0-10-4,7 11-16,-32-12-17,3 11 0,-23-11-1,-11 11 2</inkml:trace>
  <inkml:trace contextRef="#ctx0" brushRef="#br3" timeOffset="169631.7024">6487 11349 104,'-54'54'43,"-6"10"-1,12 25-1,-3 4-36,9 14-2,4 3-1,9 3-1,7-8-3,14-8-3,19-15-3,3-28-10,28-5-24,-5-27 0,20-11 0,1-31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31:47.82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6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4T23:33:31.778"/>
    </inkml:context>
  </inkml:definitions>
  <inkml:trace contextRef="#ctx0" brushRef="#br0">1641 1248 83,'-5'-57'37,"5"57"-2,-1-17 0,1 17-33,0 0 0,-23 21 0,12 16-1,-1 12 1,-2 16 0,-1 15-1,-2 9 0,-2 6 0,2-1 0,1-5-2,-3-8 2,7-10-3,3-16 3,2-14-1,3-17 1,5-12-1,5-25 2,5-15 0,2-18 0,5-15 2,4-18-3,5-15 2,4-15-2,-13 50 2,0-7-1,3 5-1,3 2 0,0 2-2,-1-1 2,1 7-1,2 4 0,-26 47 0,45-76 0,-45 76 2,51-29-2,-3 25 1,-5 34 0,-1 29-1,-11 34 0,-3 17 0,-5 15-3,-2 10-1,-4-25 0,-7-10-4,6-6-5,-15-22-26,7-14 3,-9-23-2,2-11 0</inkml:trace>
  <inkml:trace contextRef="#ctx0" brushRef="#br0" timeOffset="193.0111">1670 1741 100,'-36'-11'37,"6"-1"2,20 13-2,10-1-33,34-8-1,13-4-2,18-9-1,16-9-2,17-6-1,17-5-4,2-14-4,10-3-20,-13-6-5,-56 32-1,-3-3 1</inkml:trace>
  <inkml:trace contextRef="#ctx0" brushRef="#br0" timeOffset="388.0222">2742 1108 83,'0'0'36,"37"-69"-2,-37 69 1,24-52-26,-24 52-4,0 0 0,0 0-1,3-15-2,-18 50-1,-9 26 2,3 25-3,6 23 1,5 11-2,4 8-3,4 5-2,-3-46-12,6-1-19,-2-19-1,3-15 1,-3-21-1</inkml:trace>
  <inkml:trace contextRef="#ctx0" brushRef="#br0" timeOffset="1358.0777">2544 1520 87,'-20'-12'40,"-1"3"-1,21 9 1,-12 16-23,26-7-14,14-5 0,15-4-1,8 0 0,11-7-1,9-3 0,1-5-1,4 1 1,-6-1-1,-4 3 0,-10 3 1,-10 1-1,-14 3 1,-11 3-1,-21 2 0,3 13 1,-20-1-1,-6 9 0,-8 7-1,-5 6 1,-1 8-1,3 4 1,6 4-1,6-4 1,10 2-1,14-9 2,10-6-1,15-11 0,16-13 0,8-13 1,6-9-1,4-14-1,1-9 1,-8-6 0,-3-9 0,-14 2 0,-11-1 1,-15 4-2,-8 3 2,-11 7 0,-9 10 0,-6 8-1,0 8 1,-1 4 0,1 5 0,9 5-1,14-4 1,-5 12-1,14-7 0,16 1 1,2-4-1,10 3 0,3-1 1,3 3-1,0-4 0,-4 4 0,-3 11 0,-8 1 0,-5 9 0,-9 3 0,-8 6-1,-6 3 1,-7 3-1,-6 0 1,1-9-1,-1-5 1,4-7 0,2-12 0,7-10 0,13-20 0,6-8 1,5-11-1,7-7 1,-1-3 0,8-2 0,-7 5 0,-1 7 1,-7 9-2,-9 9 1,-14 21 0,14-3-1,-17 16 0,1 6 0,-6 7 0,6 1-1,3 2 0,8-4 0,7-6 1,11-10 1,10-11-1,6-12 1,9-7 0,0-9 1,1-1 0,-2-5-2,-9 8 0,-6 3 0,-8 12 0,-7 7 0,-7 12 0,-11 13 0,-3 12 0,-7 14 0,1 5 0,-2 5 0,4 4-6,-5-9-3,19 6-15,-8-22-17,18-8-2,-1-17 2,16-4-2</inkml:trace>
  <inkml:trace contextRef="#ctx0" brushRef="#br0" timeOffset="1888.108">5437 1128 105,'-55'6'40,"55"-6"1,0 0-1,0 0-34,0 0-3,0 0 2,0 0-2,52-47 0,-52 47 0,74-23-1,-74 23-1,91-24 2,-42 11-3,-49 13 0,94-18 0,-94 18 0,89-13 0,-89 13 0,77-1 0,-77 1 0,24 24 0,8 16 0,-15 17 0,-20 7 0,-8 14 0,-7 5 0,-1 6-5,-1 2-2,6-26-9,16-3-23,-4-21-1,20-4-1,0-18 0</inkml:trace>
  <inkml:trace contextRef="#ctx0" brushRef="#br0" timeOffset="2038.1166">6233 1768 109,'-17'47'39,"-13"-4"-1,5 4-7,6 1-66,-3-11-3,19 3 1,-1-13-3</inkml:trace>
  <inkml:trace contextRef="#ctx0" brushRef="#br0" timeOffset="7265.4156">6844 1038 99,'0'0'37,"0"0"0,0 0 0,53-29-34,-53 29-2,9 30 1,-5 8-1,-9 19 0,-17 9-1,-2 15 0,-9 4 0,-4 4-1,14-18 1,2-9 0,7-16 0,8-15-1,8-20 2,10-23 1,8-20-1,8-18 2,2-16-1,-30 66 1,37-84-1,-17 36 0,-2-4-1,-2-2 0,1-3 0,1 4-1,-4 4 0,-2 0 0,0 4 0,-12 45 1,27-63 0,-27 63 1,0 0-1,60-33 0,-35 59-1,11 34 1,-2 23-1,17 10 1,5 2-2,8-8 1,0-21-1,7-22 1,-4-21 0,-2-13 1,-6-17 0,-6-16 0,-10-18 1,-43 41-1,29-64 1,-29 64-1,14-85 0,-14 36-2,-4-4 0,0-1-1,-3 3-1,-1-1-4,2 1-22,6 51-12,-14-85 1,14 85 0,-15-65-3</inkml:trace>
  <inkml:trace contextRef="#ctx0" brushRef="#br0" timeOffset="7498.4289">8177 1181 109,'-11'11'40,"8"9"0,-12 6-1,-2 6-37,5 7-2,0 9 1,-2 5-1,3 4-1,2-1-1,2-7-4,17-10-26,-1-21-7,21-8 1,-3-24-2</inkml:trace>
  <inkml:trace contextRef="#ctx0" brushRef="#br0" timeOffset="7648.4375">8398 1109 78,'-31'-82'37,"31"82"0,-38-75-7,38 75-44,-35-71-23,35 71-1,-19-66 0</inkml:trace>
  <inkml:trace contextRef="#ctx0" brushRef="#br0" timeOffset="7888.4512">8727 549 99,'0'0'41,"50"13"-1,-50-13-1,0 0-36,36 75 1,-41-10-2,-6 37 0,-13 13-2,7 4 1,1 1-2,3-6 0,3-14-6,-1-31-11,16-17-21,-10-19 0,13-11 0,-8-22-1</inkml:trace>
  <inkml:trace contextRef="#ctx0" brushRef="#br0" timeOffset="8683.4967">8639 1200 114,'0'0'40,"0"0"2,-30-55-4,30 55-35,0 0-1,7-47-1,-7 47-2,0 0-1,57-29-1,-57 29-3,62-2 0,-62 2-2,81-6 1,-81 6 2,87-4 1,-87 4 4,91-2 1,-91 2 2,101 5 2,-52 11 0,-15 10 1,-24 7-1,-11 9-1,-14 2-1,1 5-1,-5-1 0,4-4-1,2-3 1,2-4-1,2-8 0,2-7 0,6-10 0,1-12 0,6-11-1,6-11 1,3-10-1,7-12 0,-22 44 1,26-56-1,-26 56 1,28-74-1,-28 74 1,31-70-1,-31 70 1,25-69-1,-25 69 1,28-57-1,-28 57 1,28-49-1,-28 49 0,0 0 0,53-47 1,-53 47-1,0 0 0,69-17 1,-69 17-1,0 0 0,63 18 1,-63-18-1,0 0 1,49 30-1,-48-4-1,20 12 1,-18 2-1,-6 6 1,-14 0-1,2 8 0,-3-4 0,15 2 1,4-15-1,9-5 1,9-10 0,5-9 0,7-14 1,3-11-1,4-13 0,-1-12 1,-37 37 0,41-46-1,-41 46 1,32-61-1,-32 61 1,33-67-1,-33 67-2,12-64 0,-12 64 1,-2-52-4,2 52-3,0 0-24,-25-54-9,25 54 1,0 0 1,0 0-2</inkml:trace>
  <inkml:trace contextRef="#ctx0" brushRef="#br0" timeOffset="9401.5378">10391 1066 101,'0'0'41,"0"0"0,0 0-2,10-48-33,-10 48-2,0 0-1,-49-8 0,22 23-1,-36 16-1,-11 8 0,3 8 0,13 13 0,11 2-1,25 1 1,17-12-2,24-18 2,14-14-1,10-12 1,8-11-1,1-11 1,2-8-1,-1-9 1,-9-5-1,-44 37 0,0 0 1,60-67-1,-60 67 1,0 0-1,42-64 0,-42 64 0,25-20 0,-11 14-1,-9 20 0,-5 16 1,-5 20-2,-2 19 1,-11 16 0,6 18 1,-4-5 0,0 2-2,-4-8 3,1-2-2,-6-12 1,-2-8 0,-1-16 0,-6-9-1,-5-19 1,-1-17-1,-3-12-1,0-15-1,7-13-3,-4-24-7,25 1-21,-8-17-5,24 6-1,0-11 0</inkml:trace>
  <inkml:trace contextRef="#ctx0" brushRef="#br0" timeOffset="9833.5625">10864 1181 116,'-14'6'40,"14"-6"1,0 0-10,24 0-29,-24 0 0,0 0 0,59-18 0,-59 18-2,50-16 2,-50 16-1,50-22 0,-50 22 0,0 0 1,67-45-1,-67 45 0,0 0 0,0 0 0,32-49 0,-32 49 1,0 0-1,-70 1 0,26 20 2,-15 7-3,11 16 0,-1 6 0,19 9 0,20-7-3,32-6 2,19-19-3,11-11-1,21-6-8,-4-23-22,20 0-6,-8-17 1,5-2-1</inkml:trace>
  <inkml:trace contextRef="#ctx0" brushRef="#br0" timeOffset="10203.5836">11584 1109 120,'11'-20'41,"-25"23"0,-9 11-1,-7 10-38,1 13 0,-4 7-2,7-5 1,5-4-1,24-10 1,6-10-1,7-7 0,5-11 0,7-9 1,1-8-1,4-8 1,-33 28 0,0 0 0,58-58 0,-58 58 1,44-48-2,-44 48 0,44-47 0,-44 47 0,0 0 0,64-51 0,-64 51 0,14-10 0,11 17 0,-3 12 0,-5 9 0,-4 17 0,-9 10-4,1 2-3,4-2-10,-5-30-15,22-3-10,1-12 1,17-4 0,-2-11 0</inkml:trace>
  <inkml:trace contextRef="#ctx0" brushRef="#br0" timeOffset="10336.5912">12301 1347 112,'-31'24'39,"5"7"-2,-9 2-9,6-10-64,8 7-2,-4-3-1,12 2-1</inkml:trace>
  <inkml:trace contextRef="#ctx0" brushRef="#br0" timeOffset="11255.6438">13069 974 79,'11'-53'39,"-11"53"0,12-47 0,-12 47-32,0 0-1,0 0-1,0 0-1,0 0 0,0 0-1,0 0 0,-16 22-1,-9 28 1,-6 10-2,0 6 1,2 2-2,6-8 1,4-18-1,11-9 1,1-19-1,7-14 1,5-12 0,-5 12-1,0 0 2,24-51-1,-24 51 0,24-60-1,-24 60 1,27-74-1,-27 74 0,29-76-1,-29 76 1,24-76-1,-24 76 1,28-61 0,-28 61 0,0 0-1,49-51 2,-49 51 0,0 0 0,60 9 0,-25 5 0,18 38 0,4 15-1,9 3 2,-1-2-2,8-12 1,-10-25-1,-63-31 1,64 3-1,-64-3 3,49-34-3,-49 34 0,37-58 0,-37 58 0,30-77 0,-30 77 0,13-94 0,-5 48 0,-5 0 0,-3-2-2,0 48-4,0-87-13,0 87-16,6-75-7,-6 75-1,9-50-1</inkml:trace>
  <inkml:trace contextRef="#ctx0" brushRef="#br1" timeOffset="15427.8824">857 3175 77,'0'0'36,"-15"5"-2,15-5 2,0 0-30,10-4-1,9-1-1,14 1 0,6-7 0,13 3 0,2-6-1,12 2-1,0-3 0,1 5-1,-7 1 1,-6 10-1,-14 10-1,-8 11 1,-16 17-1,-15 10-1,-14 16 1,-6 11 0,-15 11 0,-2 4 0,-2 2 0,-1-4-2,6-6-2,2-22-18,20 1-16,5-25 1,21-9-3,7-24 0</inkml:trace>
  <inkml:trace contextRef="#ctx0" brushRef="#br1" timeOffset="16186.9259">1788 3601 75,'8'-12'37,"5"7"-1,-13 5 2,12 6-30,-12 3-3,2 16 0,-5 4 0,-1 13-2,-4 4-1,3 6 0,-4 0-1,4 1 0,-2-8 0,4-6 0,1-7-1,2-10 1,1-10 0,-1-12 0,0 0-1,15-30 1,-9-5 0,-1-7 0,5-9 0,-3-7-1,4-8 0,-1-5 0,5-1 1,1 4-1,4 5 0,2 4 1,-2 10-1,8 10 1,0 12-2,2 12 2,-2 12-2,-4 10 0,-3 12 1,-6 8-1,-7 10 0,-9 6 1,-8 5 0,-11 5 0,-5 2 1,-9-2 0,-4-5-1,-4-3 1,-2-8-1,2-6 1,3-4-1,5-9 0,4-1 0,7 1 0,6 2 0,4 6-1,6 12 1,1 9-1,2 12 0,0 7-1,4 10-1,-2-4-2,8 11-7,-10-19-23,17-3-3,-4-22-1,15-8 0</inkml:trace>
  <inkml:trace contextRef="#ctx0" brushRef="#br1" timeOffset="16869.9649">2318 3592 98,'0'0'39,"-18"21"0,-3 6-1,12 16-35,-11 3-1,2 10 1,-2-2-2,4 2 0,2-7 0,5-5-1,4-9 0,5-12 1,0-23-1,16-3 1,3-22 0,4-12-1,1-12 1,4-8 0,-2-7 0,0-3-1,-2 5 1,0 5-1,-6 7 0,-1 5 0,0 10 0,3 6 0,2 11 0,-1 8 0,5 4 0,2 6 0,1 3 1,2 5-1,-3 3 1,1-1-1,-5 4 0,-1-1 0,-7 4 1,-5 0-1,-3 6 0,-8 6 1,-7 2-1,-2 5 1,-3 1-1,-1 3 1,3-3-1,1-3 1,7-10-1,3-6 1,10-15-1,6-9 0,10-12 0,-2-10 0,5-10 0,-2-6 0,-2-1 0,-6-5 0,-4 9 0,-10 0 0,-6 11 1,-7 12-1,-3 6 0,-4 9 0,-4 5-1,7 4 0,11-6-1,-13 16-2,13-16-2,22-8-4,14 0-9,-8-25-3,31 7-10,-9-27-5,11 1-1,-3-14 2</inkml:trace>
  <inkml:trace contextRef="#ctx0" brushRef="#br1" timeOffset="17048.9752">3337 2923 103,'-5'11'38,"-14"7"2,2 27-2,-9 8-34,5 9-2,0 9 1,4 9-2,3 6 0,-1 3-1,9-3-2,-1-8-4,11 5-10,-15-27-5,23 5-14,-18-25-3,12-5-2,-6-31 0</inkml:trace>
  <inkml:trace contextRef="#ctx0" brushRef="#br1" timeOffset="17824.0195">3101 3387 92,'0'0'39,"0"0"2,0 0-1,28 12-29,4-12-8,11-4-1,10-4 1,7 0-3,6-6 1,-1 1-1,-8 1 1,-11 2-1,-7 5 1,-14 5 0,-6 6-1,-17 7 1,-11 11-1,-8 3 1,-2 9-1,-3 5 0,0 5 0,3 0 1,5-1-1,7-3-1,10-9 1,6-7 0,8-10 0,8-14-1,6-11 0,1-8 0,1-11 0,-7-6 1,0-6-1,-4-4 1,-9-1-1,-4 2 1,-4 4 1,-3 4-1,0 6 1,-1 4 0,0 7 0,1 8 0,-2 10 1,0 0-1,14 4 0,-9 8 0,2 2 0,4 4 0,-4 4-1,2-1 1,0 2-1,0 4 1,-2-6 0,0 7-1,-2-6 1,-3 1-1,3-4 0,-5-2 0,0-4 0,0-13 0,-1 9 0,1-9 0,15-19 0,-1 0 0,3-7 0,-1-3 0,8-3 1,2-2-1,-5 4 0,1 2 0,-6 9 1,-2 6-1,-3 10 0,-11 3 1,12 25-1,-12-2 0,0 5-1,3 6 1,-3 2-2,5 2-1,4-7-1,6 0-5,-2-21-4,22 8-5,-8-32-4,25 10-6,-15-27-7,20 2-5,-10-14 2,5-4 5</inkml:trace>
  <inkml:trace contextRef="#ctx0" brushRef="#br1" timeOffset="18152.0383">4556 3216 107,'-21'-16'40,"-2"18"2,-10-4-2,5 17-34,-3 0-4,6 2 1,1 6-2,8 2 0,8-1-1,10-1 0,9-5 0,9-6 0,12-2 0,2-5 0,6-1 0,1-1 1,-4-1 0,-4 5-1,-9 2 2,-8 6-2,-13 6 1,-9 4 0,-10 4 0,-9 2-1,-3 4 0,-6-2-2,3 1-1,-3-7-2,12 3-7,-4-18-4,19 10-5,-12-29-6,19 7-6,0 0-8,12-22 0,-9-2 3</inkml:trace>
  <inkml:trace contextRef="#ctx0" brushRef="#br1" timeOffset="22927.3114">16194 7869 79,'-16'-3'38,"16"3"0,13-4-1,10 5-30,1-6-1,17 1-1,3-4 0,13 1-2,5-4 0,6-1-1,-4 2 0,0 0-1,-9 2 0,-6 5 0,-11 5 0,-10 7 0,-13 9 0,-10 13 0,-10 6-1,-5 11 0,-6 6 1,-3 9-2,-3 2 0,3 1-1,6-1-2,3-17-5,24-1-28,0-21-1,20-9 0,3-25-2</inkml:trace>
  <inkml:trace contextRef="#ctx0" brushRef="#br1" timeOffset="23121.3225">17459 7711 83,'-1'-13'37,"-16"12"-2,0 23 1,-14 16-31,2 18-2,-8 8 2,5 11-3,-4 7 0,3-2-5,12 4-24,-3-17-9,13-11-1,-2-16 0</inkml:trace>
  <inkml:trace contextRef="#ctx0" brushRef="#br1" timeOffset="23311.3334">17114 8012 116,'0'0'42,"0"0"1,34-7-2,6 5-38,19-14-4,25-4-2,2-9-12,30 7-8,-13-15-14,17 10-4,-9-4-1,-4 11 0</inkml:trace>
  <inkml:trace contextRef="#ctx0" brushRef="#br2" timeOffset="27452.5702">835 4620 74,'-11'2'37,"-1"-8"-2,12 6 1,0 0-31,17-15-2,11-2 1,10 3-1,10-2 1,5 1-1,4 0 0,2 3-1,-1 0-1,-3 5 0,-7 2 0,-10 4-1,-11 3 0,-9 4 1,-7 7-1,-6 7 0,-10 10 0,-1 11 1,-12 8-1,0 12 0,-5 9 0,1 3-3,1 8-1,-3-15-12,14 7-21,1-18 0,12-3-1,3-21 1</inkml:trace>
  <inkml:trace contextRef="#ctx0" brushRef="#br2" timeOffset="27886.595">1787 4861 83,'-13'15'36,"-8"-3"1,4 12-1,-6 1-31,4 7-2,2 1 1,1 5-2,0-3 1,7-3-1,5-3-1,5-4 0,5-7-1,7-11 1,0-10 0,9-8 0,6-11 0,0-8-1,3-5 0,2-8 2,-3-1-2,1 1 1,-3 6-1,-8 6 2,-4 6-2,-5 12 1,-11 13 0,17 5 0,-16 11 1,0 8-2,4 7 1,-2 1-3,5 9-1,4-8-4,12 10-21,-5-19-11,14 0 0,-6-14 0,11-1 0</inkml:trace>
  <inkml:trace contextRef="#ctx0" brushRef="#br2" timeOffset="28270.617">2270 4888 93,'-1'15'38,"9"5"-2,-8-20-5,22 19-28,-1-12 2,8-6-1,3-5-1,5-9 0,-3-4-2,3-3 1,-9-5-2,-4 0 2,-9 0-3,-12 1 2,-10 6 0,-11 6-1,-8 10 0,-6 8 0,-6 10 0,2 10 0,-1 8 2,4 5-3,9 4 3,9-3-2,15-2 1,12-8-3,15-6 1,12-13-3,17-6-3,3-20-7,14 4-25,-6-16 1,6 2-1,-13-12 1</inkml:trace>
  <inkml:trace contextRef="#ctx0" brushRef="#br2" timeOffset="28609.6364">2921 4799 69,'-20'5'35,"4"16"2,-5-3 1,11 11-26,-6-1-5,11 4-2,-1-5 0,11-1-2,4-10 1,10-7-2,7-10-2,9-10 2,1-10-3,7-7 2,3-5-2,-1-3 2,-3-2-2,-4 8 1,-10 2 1,-6 8-1,-9 10 1,-13 10-1,0 0 1,0 23-1,-6 1 1,-4 3-1,5 0 2,3 0-2,6-4 1,7-8-1,9-6-1,7-14-2,8-7-2,8-20-6,13-1-28,-4-16 1,4-4-2,-8-11 0</inkml:trace>
  <inkml:trace contextRef="#ctx0" brushRef="#br2" timeOffset="28804.6476">3740 4177 102,'-11'37'39,"-14"3"0,11 23-6,-2 1-31,1 6-1,3 6-1,0 2 0,4 2-2,1-8-2,7 3-5,-10-21-28,14-3 0,-9-23-1,10-6 0</inkml:trace>
  <inkml:trace contextRef="#ctx0" brushRef="#br2" timeOffset="30089.7211">3527 4599 90,'0'0'39,"0"0"0,22 2 1,1-4-35,11 2-1,-1-6 0,10 4-1,-1-5 0,1 4-1,-6 2-1,0 6 0,-8 6 0,-9 7-1,-8 6 0,-7 6 1,-6 5-2,-10 3 1,1 1 0,-2-1 0,0-5 0,0-7 0,6-9 0,6-17 0,0 0 0,0 0 1,21-29-1,-10-3 1,1-7-1,2-4 1,-1-3-1,-3 3 0,2 5 1,-4 7-2,-2 6 2,3 5-1,5 8 0,1 6 0,8 6 0,0-2 0,6 4 0,5 1 0,3-1 0,-3 3 0,-1-3 0,-5 3 0,-7-1-1,-5 5 1,-11 1 0,-8 4 0,-6 5 0,-9 4-1,-3 7 1,0 3 0,-3 2 0,5 3 0,6-2 0,5-3 0,9-5 0,6-7 1,10-12 0,5-8-1,2-10 0,5-11 0,-1-10 0,2-6 0,-5-6 0,-5 0-1,-6 0 1,-7 3-1,-3 5 1,-4 6 0,-3 8 0,-2 6 0,5 14 0,-4-10 0,4 10 0,12-3 1,3 2-1,5 1 1,6-4 0,4 0 0,1 1 1,0 1-1,-1 0 0,-3 7 0,-5 6 0,-5 6 0,-6 6-1,-9 7 0,-5 3 1,-3 4-1,0-2 0,-5-2 0,1-4 0,3-7 0,6-13 0,1-9 0,18-9 0,-1-11 1,8-9-1,6-4 1,-4-4-1,3-2 1,-2 4-1,-5 6 0,-3 12 1,-6 8-1,-14 9 0,10 17-1,-7 5 0,-2 6-1,-1 5 0,0 1-2,10-2-2,0-10-3,17 3-5,-2-25-7,22 7-5,-10-26-8,15 2-4,-9-20 1,8 2 2,-13-11 33,-7-7 10,0 15 8,-24-12 7,8 23 10,-23-5 5,8 32 1,-25-19-1,7 35-28,-6 1-5,0 9-1,1 3-2,4 5 0,6-3 0,8 0-1,10-8 1,4-6-1,11-9-1,3-1 1,2-3-1,0-2 1,-3 0-1,-4 4 1,-5 6-1,-8 5 0,-6 4 0,-9 6 0,-5 6-1,-5 0-2,3 4-2,-12-12-10,14 14-8,-16-28-13,12 7-4,-5-18-3,10-2 2</inkml:trace>
  <inkml:trace contextRef="#ctx0" brushRef="#br2" timeOffset="30975.7717">6003 4270 88,'0'0'37,"0"0"0,-12 2-3,4 16-30,-6 6 0,0 9-1,-6 10 0,-3 10-1,0 0-1,1 2 1,1-5-1,1-6 0,8-11 0,4-11 1,8-22-1,0 0 1,14-26-1,2-7 1,3-9-1,3-7 0,2-5 0,-1-1 0,-4 3-1,0 8 0,-6 11 0,-2 6 0,0 17 0,-11 10 0,14 22 0,-7 9 0,4 10 0,4 9 1,4 5-1,9 3 1,7-4-1,-1-5 1,9-14 0,2-6 1,-1-19-1,-1-11 1,-5-14-1,-4-12 0,-8-13 0,-6-7 0,-8-6-1,-6-5 0,-10 1-1,-4 4-1,-2 7 0,-8 6-2,4 14-2,-5 3-5,19 23-9,-18-2-13,25 18-6,-7-4 1,20 14-2</inkml:trace>
  <inkml:trace contextRef="#ctx0" brushRef="#br2" timeOffset="31576.8061">6330 3780 82,'-53'-30'36,"0"19"-2,-11 0 0,2 24-29,-11 17 0,2 23-1,-6 21 0,7 19-1,5 14-1,13 12 1,12 8-1,21 0 0,22-8 1,24-11-3,24-17 3,26-17-3,24-23 2,13-25 0,13-25-1,10-24 0,-6-25-1,-4-17 2,-19-19-2,-21-11 2,-30-5-2,-19-4 2,-34-1-2,-24 6 1,-25 4-2,-19 3-1,-13 20-3,-14 8-1,-1 38-12,-16 7-18,16 38-2,-2 12-1,21 28-3</inkml:trace>
  <inkml:trace contextRef="#ctx0" brushRef="#br1" timeOffset="34638.9813">6243 2916 90,'6'-24'37,"-6"24"-1,0-15 2,0 15-33,4 21-3,-3 11 1,-3 10-1,-2 13 0,-2 6-2,2 7-1,0 1-2,-2-8-3,16 1-19,-10-24-11,16-7-1,-6-23-2,11-7 4</inkml:trace>
  <inkml:trace contextRef="#ctx0" brushRef="#br1" timeOffset="34803.9907">6189 3225 100,'-34'-1'36,"17"9"1,4-11-2,13 3-32,28-22-2,9-6-3,22-2-4,0-17-25,20 2-5,-4-13 2,7 8-3</inkml:trace>
  <inkml:trace contextRef="#ctx0" brushRef="#br1" timeOffset="35096.0074">6468 2565 99,'-86'2'38,"7"23"2,-12 4-5,8 22-29,8 11-2,8 20-1,14 11-1,17 16-1,19 3 1,26 1-2,25-10 2,26-10-2,23-23 2,26-26-2,13-35 2,10-29 0,1-27-1,-9-19 1,-21-17 0,-25-10-1,-32 1-1,-32 1 0,-29 11-4,-36-5-8,-13 25-25,-27-1-2,-2 25-3,-9 8 1</inkml:trace>
  <inkml:trace contextRef="#ctx0" brushRef="#br2" timeOffset="39308.2483">16510 8714 86,'0'0'37,"0"0"1,15 3 0,-15-3-33,35-12 0,-3 1-3,9 3 3,4-3-4,6 0 1,3-1-2,-2 1 1,-5 6 0,-7 3-1,-9 5 2,-7 10-2,-10 6 1,-7 9-1,-12 7 1,-7 5-1,-8 4 1,-4 5-1,-2 2-1,-3-9-2,8 4-3,-5-17-15,21 4-16,1-18 0,17-3-2,7-17 1</inkml:trace>
  <inkml:trace contextRef="#ctx0" brushRef="#br2" timeOffset="39803.2766">17326 8683 91,'-26'12'36,"7"11"0,-8-4 0,6 17-31,-4-2-2,9 8 1,-4 0-2,6-1-1,0-5 0,5-6 0,4-8 0,5-6 0,0-16 0,11-5 0,1-15-1,5-8 1,-1-8 0,1-2 0,1-9 1,-1 0-1,-5 2-1,1 8 1,-3 7-1,-1 9 2,-2 7-2,-7 14 2,20 15-2,-8 7 0,5 8 2,2 6-2,6 2 2,2 3-2,2-3 1,0-3-1,1-10 1,-3-3 0,-1-8 1,-7-10-1,-3-9 0,-3-8 0,-4-10 0,2-4-1,-6-7 0,-2-3-1,2-3-3,-2-3-1,8 14-19,-11-10-12,11 14-4,-11 1 0,7 12-1</inkml:trace>
  <inkml:trace contextRef="#ctx0" brushRef="#br3" timeOffset="43900.511">1089 6042 98,'-17'-20'39,"24"8"-1,3-10 0,13 5-35,6 0 0,12-1-1,7 2-1,4 4 0,-4 5 0,2 4-1,-7 8 1,-3 10-1,-10 11 0,-10 13 0,-9 11 1,-10 11-1,-5 10 0,-10 8 0,0 8-1,-9-3-2,6 5-5,-3-18-26,14-4-5,7-22 3,20-11-3</inkml:trace>
  <inkml:trace contextRef="#ctx0" brushRef="#br3" timeOffset="44303.534">2008 6383 75,'-12'33'40,"-1"-8"-4,16 2 3,2-17-17,15-2-18,6-18 0,15-4-1,-1-11 0,8-7-2,-5-8 1,-3-5-1,-7-1 0,-8 2 0,-12 5 0,-13 6-1,-13 9 1,-9 10-1,-6 15 1,-4 12-1,-6 15 1,2 14 0,3 9 0,6 6 0,9 3 0,9-2 0,15-7-1,13-12 1,22-16-2,19-21-1,19-16-3,8-26-4,21-5-10,-3-31-20,11-2 2,-17-18-2,1 1 0</inkml:trace>
  <inkml:trace contextRef="#ctx0" brushRef="#br3" timeOffset="44475.5439">3056 5607 95,'-28'32'37,"-14"12"2,4 28 0,-10 11-31,11 14-3,4 0 0,6 6-3,7-10-3,13-11-1,14-2-5,0-26-21,20-2-10,-5-23 2,12-9-4,-7-20 2</inkml:trace>
  <inkml:trace contextRef="#ctx0" brushRef="#br3" timeOffset="45019.575">2964 6249 101,'0'0'38,"0"0"0,16 21-1,-3-6-32,15-3-2,9-6 0,6-4 0,8-6-1,1-7 0,3-8 0,-5-5 0,-8-6-1,-7-4 0,-10 1-1,-14-1 1,-11 5 0,-13 9-1,-9 6 1,-9 10 0,-11 14 0,1 9-1,0 7 1,0 9-1,6 3 1,12 4-1,10-2-1,17-5 1,19-6-2,15-10-1,23-1-1,3-14-3,16-1-1,5-14 0,9 2-5,-12-13 3,-2 1 4,-15-5 2,-15-3 4,-17 0 2,-19-6 2,-12 10 2,-22-7 5,-4 18-3,-14 0-1,0 14-2,-1 8-1,3 14-1,3 7 0,8 10-2,8 2 0,12-1 0,9-4-1,15-6-1,13-12-1,16-14-2,19-7-8,-2-29-22,22-4-4,-6-24 0,10-6-1</inkml:trace>
  <inkml:trace contextRef="#ctx0" brushRef="#br3" timeOffset="45186.5845">4493 5520 98,'-23'8'38,"2"31"3,-19 17-1,14 24-34,-8 14-2,3 7 0,7 4-2,5-3-2,10-8-2,4-18-7,17-4-29,-7-26-1,9-8 0,-7-25-2</inkml:trace>
  <inkml:trace contextRef="#ctx0" brushRef="#br3" timeOffset="46263.6462">4176 6023 116,'0'0'41,"11"22"-1,7-22-4,14 4-33,6-5 0,12 0-1,3-6 0,4 0-1,0-1 0,-5 1 0,-8 3-1,-7 4 1,-7 5-1,-8 7 1,-12 10-1,-10 1 0,-5 8 0,-8-1 1,3 5-2,-5-4 1,1 1 0,0-5-1,5-5 0,-1-10 1,10-12-1,0 0 1,10-3-1,4-13 1,1-11 0,4-4 0,2-8 0,0-4 1,2 0-1,3 0 0,-2 2 0,-1 3 0,5 8 0,-4 5 0,3 5 0,3 8 0,-2 7 0,-2 3-1,0 4 1,-3 4 0,-1 1 0,-6 0 0,-2 2 0,-2-1 0,-12-8 0,11 12 0,-11-12 0,0 0 0,4 11 0,-4-11 0,0 0 0,-11 18 0,6-6 0,-5 4 0,-2 6 0,-1 6 1,-3 4-1,-3 5 0,5 1 0,0 0 0,3 1 0,3-5 0,7-4 0,6-11-1,8-11 1,3-8 0,7-9 0,1-9 0,0-10 1,-2-4-1,-2-11-1,-5 0 1,-1 1 0,-5-1-1,-1 5 1,1 3-1,1 8 0,1 3 1,2 8 0,2 5 0,0 6 0,0 3 0,2 3 1,0 1 0,0 1-1,2 1 1,1-1-1,2 1 1,-3 3-1,1 5 1,-6 1 0,-2 6 0,-11 7-1,-3 7 1,-5 2 0,-8 1-1,-1 0 1,2-5-1,1-4 0,2-5 0,7-11 0,4-11 0,12-8 0,4-9 0,3-9 1,5-4-1,1-5 0,3-1 0,-1 2 1,-4 8-1,-3 5 0,-4 10 0,-3 9 0,-13 2-1,12 25 1,-9-2-2,0 8 0,-1 1-2,5 7-2,2-12-5,13 12-9,-11-26-8,25 8-10,-6-19-1,13-1 0,0-21 2</inkml:trace>
  <inkml:trace contextRef="#ctx0" brushRef="#br3" timeOffset="46588.6647">6058 5843 110,'-17'10'39,"-15"-4"2,7 16-2,-17 1-34,16 1-2,5 2-1,3-3-1,9-2-1,8-2 1,6-6-1,9-4 0,1-1 0,3-2 0,3-5 0,1 1 0,-1 3 0,0 4 0,-4 2 1,-3 2 0,-6 7-1,-4 3 1,-8 1-1,-5 2 0,0 2-1,-8-3-1,3 4-5,-12-17-14,20 11-14,-14-16-6,20-7 2,-18 5-3</inkml:trace>
  <inkml:trace contextRef="#ctx0" brushRef="#br3" timeOffset="47705.7286">7030 6106 68,'17'-5'35,"-7"-7"0,4 1 0,-6-8-26,2 12-3,-5-7-1,-5 14-1,0 0-1,0 0 1,-8 2-1,-3 12 0,-3-2 0,3 4 0,-2 0-1,7 0 0,2-3 0,5-3 0,-1-10-1,19 0 1,0-7-1,-1-3 0,1-5 0,1 1 0,-5-3 1,-4 3-1,-9-2 1,-8 5-1,-9 2 1,-6 6-1,-4-2 0,0 2-1,3 1 0,7-1-2,15 3-5,-1-14-15,27 16-17,0-12-1,21 11-1,-1-12-1</inkml:trace>
  <inkml:trace contextRef="#ctx0" brushRef="#br3" timeOffset="48124.7526">7603 5916 105,'-5'11'39,"-6"-6"2,20 5-2,-9-10-35,35 2-1,-1-8 0,8-6 0,5-3-1,7-8 0,0-7-3,-3-3 4,-7-2-3,-11-4 2,-7 0-3,-12 0 1,-12 7-1,-11 7 1,-11 10 0,-10 14-1,-7 12 1,-6 17-1,-6 15 3,3 13 0,7 6-1,10 5 1,10-2 0,18-11-1,21-9-1,18-14-2,21-12-4,9-30-8,25 7-11,-10-34-16,17-3 0,-14-18 0,3 3-1</inkml:trace>
  <inkml:trace contextRef="#ctx0" brushRef="#br3" timeOffset="48305.763">8424 5356 111,'-14'19'43,"0"-13"0,24 3-2,6-22-37,19 5-3,16-2-1,7-4-2,9 9-9,-5-14-10,19 19-13,-18-8-8,12 9-1,-9-2 0</inkml:trace>
  <inkml:trace contextRef="#ctx0" brushRef="#br3" timeOffset="52382.9962">714 13014 67,'2'-15'37,"-2"15"-1,0 0 0,0 29-33,-7 1-2,3 13 2,-2 9-2,2 10 0,-3 8-1,4 5 1,0 3-2,-3-5 0,7 2-4,-5-20-10,12-2-19,-5-21-1,9-11-1,-2-27 0</inkml:trace>
  <inkml:trace contextRef="#ctx0" brushRef="#br3" timeOffset="52583.0076">782 12961 79,'0'0'38,"-10"-17"0,23 19 0,2-7-34,14 0-2,8-3 0,11-5-2,5 7-3,-4-11-24,12 11-9,-16-2-1,3 13-2</inkml:trace>
  <inkml:trace contextRef="#ctx0" brushRef="#br3" timeOffset="52784.0191">729 13364 79,'0'0'39,"17"15"-2,2-29 0,21-3-34,7-5-2,8-2 0,3-1-3,-6-2-8,2 15-26,-19-2 2,-1 18-4,-34-4 1</inkml:trace>
  <inkml:trace contextRef="#ctx0" brushRef="#br3" timeOffset="52951.0286">711 13701 78,'-24'30'38,"21"-7"-2,3-23 0,43-26-33,12-13-2,15-14-4,18-6-5,-11-17-27,19 3 0,-6-10-2,5 7 1</inkml:trace>
  <inkml:trace contextRef="#ctx0" brushRef="#br3" timeOffset="53135.0392">1540 12792 66,'-18'11'36,"-9"10"0,7 25 0,-7 7-30,10 18-1,-5 5-3,9 11 1,-4 7-1,9 2-1,0-2-3,7-12-1,6 1-7,-2-24-26,13-7 0,-1-27-1,12-9-1</inkml:trace>
  <inkml:trace contextRef="#ctx0" brushRef="#br3" timeOffset="53684.0706">1566 13432 76,'-16'-21'39,"16"21"-1,0 0 1,11 7-33,11-5-2,12 2-1,5-7-1,12-1 0,0-7-1,6-3 0,-5-3 0,-4-1-1,-11-3 0,-13 5 1,-10-2-1,-13 5 1,-13 4-1,-7 6 0,-14 6 0,-6 6 1,-4 9-1,1 8 0,-2 9 1,5 8-1,11 1 0,8 0 0,17-7 0,15-4 0,16-10-2,14-15 1,16-10-3,9-18-1,14-4-5,-10-21-7,24 8-17,-20-19-3,6 10-1,-19-10 1,-7 18 20,-20 1 15,-15 4 7,-11 18 9,-27 1 17,-2 20 5,-17 3 2,8 20 1,-13-5-20,11 19-11,2-6-3,14 4-2,4-5 0,16-3-1,12-12-1,15-13-1,14-16-1,12-16-2,14-8-5,-3-28-10,18 5-12,-10-25-8,4 1-1,-18-13 0</inkml:trace>
  <inkml:trace contextRef="#ctx0" brushRef="#br3" timeOffset="53871.0813">2874 12625 92,'-28'77'40,"-9"2"0,16 17-1,-6-4-37,13 0 0,5-5-2,8-6 0,1-7-3,5-15-1,4-5-6,-11-22-26,9 4-1,-10-22-2,4-3 0</inkml:trace>
  <inkml:trace contextRef="#ctx0" brushRef="#br3" timeOffset="54856.1376">2665 13246 73,'-9'-33'39,"11"12"0,-2-2 0,18 17-29,-2-3-3,14 4-2,8 0-1,5-2-1,8-4 0,3 2-1,3-2 0,2 0-1,-5 3 0,-10 2 0,-7 2 0,-6 5 0,-13 6-1,-8 5 0,-10 8-1,-10 5 1,-7 3-1,1 7 0,-6 0 0,2 2 0,2-3 0,3-5 0,5-6 1,5-9 0,5-14 0,0 0 1,15-19-1,0-5 1,-1-8 0,4-5 0,1-1 0,-1-2-1,2 5 1,-4 4-1,1 5 1,0 7-1,3 4 0,5 6 0,0-1 0,4 7 0,5-1 0,3-2 0,0 2 1,-2 0-1,-4 0 0,-4 1 0,-9 3 1,-6 3-1,-12-3 0,-1 18 1,-12-2-1,-3 7 0,-3 4-1,-3 5 1,-2 6-1,4 3 1,6-2 0,4 3 0,5-7-1,10-3 2,8-10-1,4-9 0,7-10 0,3-8 0,3-9 0,-5-10-1,3-9 2,-8 1-1,-2-5 0,-7 3 0,-4 1 0,-4 6 0,0 6 1,-3 2-1,2 7 0,-2 12 1,13-12-1,1 9 0,5 0 1,9 1 0,0 0 0,4 2 0,1 1 0,-3 4 0,-2 1 0,-7 6 0,-5 3-1,-9 6 0,-6-1-1,-8 7 1,-2 1-1,-2-2 0,-3-2 0,5-2 0,0-6 1,9-16-1,8 12 1,2-21-1,10-5 1,-1-3 0,3-5 1,-2-1-1,4 0 1,-6 3 0,1 5 0,-4 8-1,-1 9 0,-3 8 0,2 6-3,-4 7 0,5 7-4,-9-3-4,12 14-4,-12-16-2,17 13-13,-12-22-11,18 2-2,2-18 3</inkml:trace>
  <inkml:trace contextRef="#ctx0" brushRef="#br3" timeOffset="55555.1776">5078 12783 53,'0'0'38,"1"-11"-1,-2 26 1,-8 3-18,7 21-12,-12 5-4,7 12 0,-6 8-1,7 5 0,0-2-2,5-3 1,0-6-1,3-10-1,2-9 1,-2-12 0,2-13 0,-4-14 0,8-14-1,-8-10 1,-3-14 0,0-7 0,-2-12 0,2-10 0,-5-9-1,4-7 1,1-1-1,5 8 1,5 6-1,7 6 0,2 13 0,10 16 0,11 16 0,0 15 0,10 11 1,0 8-1,0 6-1,-1 7 1,-4 3 0,-11 2 0,-14 1-1,-13 2 1,-15-2-1,-17-2 0,-10-2-1,-13-9-1,4 3-2,-7-14-2,17 11-13,-5-19-18,27 4 0,5-9-2,21 5 2</inkml:trace>
  <inkml:trace contextRef="#ctx0" brushRef="#br3" timeOffset="55973.2015">5634 12928 77,'11'3'39,"-11"-3"0,-11 3 0,-5 0-34,-4 10 0,-5 1-1,-1 10 0,-4 2-1,1 8 0,-2 2-1,10 3 1,4-6-2,9 0 1,11-9-1,10-5 0,11-12-1,7-10 0,8-9 2,5-7-2,-1-9 1,-1-3-1,-6-6 1,-7 0-1,-4 1 1,-12 6-1,-2 4 0,-9 9 0,-2 17 1,0 0-1,-15 17 0,8 12 1,-2 9-3,9 6 2,0 4-1,1-3-2,13-5 0,5-14-2,13-8-4,-3-31-10,30-4-18,-15-29-4,15-4 1,-8-22 1</inkml:trace>
  <inkml:trace contextRef="#ctx0" brushRef="#br3" timeOffset="56147.2115">6110 12644 97,'-19'81'39,"-8"1"2,13 19-8,1-10-31,9-2-1,1-10-2,6-14-2,4-12-2,-2-27-6,17-5-28,-22-21 0,14-15-2,-19-13 3</inkml:trace>
  <inkml:trace contextRef="#ctx0" brushRef="#br3" timeOffset="56313.221">5957 13022 81,'-15'-13'42,"-3"-2"-2,18 15 1,0 0-30,13 3-6,12-2-2,14-4-3,10-5-1,4-13-2,13 1-5,-5-22-19,8 5-14,-9-12 1,1 6-2,-19-13 2</inkml:trace>
  <inkml:trace contextRef="#ctx0" brushRef="#br3" timeOffset="56470.2299">6544 12529 83,'-13'29'40,"-8"9"1,6 24 0,-8 0-34,9 19-3,0 3-2,2 6-1,9-7-3,-1-9-3,14-1-8,-14-29-26,17-6-2,-13-27-1,14-7 2</inkml:trace>
  <inkml:trace contextRef="#ctx0" brushRef="#br3" timeOffset="56628.239">6363 13020 99,'-14'-18'43,"0"-5"-1,14 23 0,9-19-37,13 11-2,7 0-2,5-2-4,13 2-3,1-12-11,25 14-24,-9-11-1,10 9-1,-4-6-1</inkml:trace>
  <inkml:trace contextRef="#ctx0" brushRef="#br3" timeOffset="57356.2806">6699 13027 88,'0'0'41,"19"8"1,-7-15-2,17 6-36,-4-6-1,11 3 1,-1-8-2,5 1 0,-1-7-1,0-5 0,-2-1 0,-4-4-1,-9-2 0,-11 0 0,-12 5-1,-10 2 1,-11 11-1,-5 7 1,-11 10 0,-1 15 0,-6 10 0,0 13 1,3 5 0,8 3 0,9-1-1,11 4 1,19-13-1,15-12-1,20-14-2,11-14 0,19-10-2,2-13-3,8-3-1,-5-23-3,-1 10 2,-19-6 2,-12 7 4,-16 5 2,-16 3 4,-10 14 3,-14 2 1,-1 22 4,-14 3-1,7 17-3,-3 4-2,4 9 0,4 4-1,1 6 0,8-2-1,3-4 0,3-6 0,4-6-1,2-11 0,0-7 0,-7-16 0,22-9-2,-13-13 1,0-7 1,0-9-1,1-4 0,0-6 0,2-4 0,-1 1 0,0 9 0,3 1 0,3 6 0,4 6-1,0 5-1,3 11-3,3-6-6,13 23-6,-14-13-20,13 12-4,-6-10 0,8 6 0</inkml:trace>
  <inkml:trace contextRef="#ctx0" brushRef="#br3" timeOffset="57702.3004">7869 12778 98,'-3'30'41,"-13"-1"1,7 17-9,-10-1-28,1 3-1,2 3-1,-1 1 0,6-2-1,0-9-1,9-9 0,-1-12-1,3-20 1,19-6-1,-1-17 0,7-14 0,5-10 0,5-5 1,6-1-1,-3 1 1,1 8-1,-5 12 1,-4 11 0,-3 14-1,-8 13 1,-6 8 0,-3 9 0,-4 6 0,-3 7-2,-1 1 1,-1 2-3,-1 1-1,7 3-5,-8-12-6,18 14-7,-15-22-16,16 6-4,-3-20-1,13-6 1</inkml:trace>
  <inkml:trace contextRef="#ctx0" brushRef="#br3" timeOffset="58168.3271">8541 12786 118,'0'0'45,"-28"-8"0,28 8-11,0 0-34,-1-20-4,1 20-3,11-16-8,11 34-16,-22-18-12,22 31 1,-17-7-2,8 21 20,-11-1 23,0-4 5,8 13 10,-21-25 17,15 11 12,-11-19 0,11 4 1,-4-24-17,0 0-23,-1-16-2,2-4-3,7 5-8,-10-14-4,7 17-5,-20-20-10,15 21-16,-12-3-1,12 14 0</inkml:trace>
  <inkml:trace contextRef="#ctx0" brushRef="#br3">16736 6475 18,'-51'0'24,"10"7"0,-13-7 2,-1 3-13,1 5-8,-8-2-1,2 7 2,-5-5-1,5 9 1,-10-4-1,6 6 1,-7-1-3,0 4 0,-4 4-3,4 3 1,-2 3-1,-1 4 0,1 4 1,2 5-1,3 4 0,1 3 1,-2 5-2,1 3 0,0 5 0,-1 4-1,2 5 1,2 5-1,0 6 1,4 1-1,4 4 2,2-1 0,4 7 1,8 2-2,0 0 1,5 5 0,8 1 0,2 1 0,9 4 2,4 1-2,9-3 1,7 4-1,6-4 1,11 2 0,2-3 0,7-2 0,9-5 0,6 0 1,4-3-1,11-1 1,3-5-1,13-1 1,5-5 0,9-1 1,2-2-3,8-4 1,3-3-1,5-2 1,6-7 0,2 0 0,4-7-1,1-2 1,7-9 0,3-7 0,8-7 1,3-4-1,1-8 0,11-5 0,-2-7 0,7-3 0,-2-3 0,-5-5 0,-4-6 0,-3-5 0,-4-8 0,-4-7-1,-7-10 1,-4-11-1,-7-9 2,2-8-2,-5-12 2,-2-8-2,-7-9 2,-8-3-2,-8-4 1,-11-3 0,-5-5-1,-13-1-1,-12-3 2,-12 2-2,-9-2 2,-9-1-1,-7-4-1,-6-1 0,-11-4 0,-3 0 1,-6 1 0,-2-4 1,-8 1-2,-3 4 2,-7-2 1,-4 0-1,-2 3 0,0 4 0,-8 0 0,-1 8 0,-3 0 0,1 2 0,-4 7 0,-5 6-1,-2 5 1,-6 5 0,-8 9 0,-9 5-2,-3 5 1,-7 8-1,-6 4 1,-6 3-1,-4 9 1,-6 5-1,-6 8 1,-5 8-1,-5 20 0,-15 12-1,-4 21-3,-16 4-8,12 22-22,0 2 2,20-1-3,16-9 2</inkml:trace>
  <inkml:trace contextRef="#ctx1" brushRef="#br3">22979 11971</inkml:trace>
  <inkml:trace contextRef="#ctx0" brushRef="#br3" timeOffset="105676.0443">14777 8153 31,'-3'-20'30,"2"9"2,-4 0-1,-4-6-18,9 17-4,-20-19-2,10 15-1,-8-4-2,5 8-1,-6 1 1,4 6-1,-4 1-1,7 2 0,1 5-1,1 3 0,-1 1 0,3 1 0,4-2-1,2 3 1,4-4-1,1-4 1,-3-13 0,16 16 0,-3-16 0,2-4 0,-1-6 0,5-1 0,-9-5-1,3 0 1,-10-3 0,0 2 0,-8 3 0,-4 0 0,-6 4-1,-7 4 1,-3 5 0,-5 5 0,0 4 0,1 6-1,4 2 1,0 4 0,8 0 0,5 2 0,10-4-1,7 2 1,8-9-1,6 1 0,5-5 1,5-5-1,3-4 1,-3-6 0,-4-2-1,-3-4 1,-3 2 0,-10-3 0,-9-1 0,-6 2 0,-8 0 0,-4 5 0,-7 0-1,-3 4 1,2 1-1,2 3 1,4 5-1,2 2-1,14 5-3,4-11-13,21 19-19,4-15-2,21 2-2,11-10 0</inkml:trace>
  <inkml:trace contextRef="#ctx0" brushRef="#br3" timeOffset="106480.0903">19093 8267 73,'-13'-12'35,"0"9"-1,13 3 1,-23-4-29,12 11-1,-6 0-2,3 11 1,-6-2-1,4 8-1,1-3 0,4 3 0,5-2-1,8-3 1,11-4-1,8-6 0,7-7 0,6-6 0,5-7 0,-1-3 0,-1-3-1,-4-3 1,-9 2-1,-7 0 1,-11 5-1,-6 13 1,-19-12-1,-2 17 1,-5 3 0,-7 4-1,3 2 1,2 2 0,8-3-1,6-1 1,14-12 0,0 0-1,25 5 0,2-9 0,4-4 1,5 1-1,-6 1 0,-3 4 0,-9 7-1,-10 7-1,-11 8-1,-11 1-2,-6 14-5,-16-11-19,12 12-7,-5-11-1,11 4-1</inkml:trace>
  <inkml:trace contextRef="#ctx0" brushRef="#br3" timeOffset="109157.2435">16585 4158 51,'-70'0'29,"4"6"-3,-6-4 1,-2 6-29,1-1-2,-1 3 1,-5 1 1,-2 3 1,-1 3 1,-3-3 3,2 4-1,-4 2 1,2 4 1,-3 3-1,0 5 0,-3 4-2,-4 7 1,3 3-2,-6 6 0,1 6 0,-2 2 0,2 6 1,0 3-1,-2 6 1,4 4-1,-2 1 2,4 5-3,-1 1 2,5 3-1,1 1 0,3 2 1,3 1 0,2 3 0,5-4 0,3 8 0,5-4 0,2 5 0,8-2 1,2 0-1,1 5-2,8-3 2,3 3-2,3 0 1,3 5-1,-3 0 0,5-2-1,1 0 0,2 3 1,0-2 0,2 1 0,4-3-1,2 1 2,3-1 0,3 0-1,1 4 0,6 2 0,3-3 0,2 3 1,-3 1-1,9 1 1,-5 4 1,6-1 0,-1 2 0,3-2 1,4-6 0,1 4 0,6-2 0,3-6-1,8 1 1,4-3-2,4 0 2,7-2-3,1-1 2,4-2-2,5-2 1,0 0-1,1-3 2,2-2-1,5-6 1,3 1-1,5-3-1,1-3 1,6-5-1,3-3 1,5-4-1,-1 0 0,7-3 0,2-3 2,5 1 0,1-3-1,1-1 2,5-3-1,-2-1 2,5-4-1,2 3-1,-1-9 1,3 0-1,-1-3 0,4 0-1,-1-2 1,3-1-3,4-2 2,-2 2 1,0-4-1,-1 1 0,1-3 0,0 1 1,3-6 0,4-2 0,2-8 1,2-3-1,-1-7 0,9-2 0,8-7-1,1-2 1,3-5 0,0-4 0,0-3-1,1-2 0,6-4 1,-6-3-1,-2-2 0,6-4 0,-2-2 0,3-1 0,0-6 1,-3-4-1,0-2 1,0-9 1,3-4-1,-10-4 1,0-6-2,-1-7 2,-2-8-1,-1-3 0,-6-1 0,-5-5-2,-2-4 2,-6-3 1,-5-4-1,-5-2 1,-5-4-1,-9-7-1,-6-5 2,-6-3 1,-9-7-1,-3-6-3,-9-5 3,-9 1-2,-5-5 2,-7-2-2,-12 0 0,0-1-1,-4 3-1,-10 1 1,-7-1 0,-2-1-1,-8 3 1,-3-2 2,-8 2-2,-7-1 2,-6-1 0,-5-3-1,-3 4 1,-9 2 0,0-1 0,-10 0 0,-5 4 0,-4 0 0,-5 5-1,-7 3 0,-7 2 1,-5 5-1,-3 1 0,-7 4-1,-11 4-1,0-2 1,-8 5 0,0 1 0,-4 3 0,-9 4-1,-1 3 1,1 4 0,-4 0 0,0 8 0,0-2 0,-7 3 1,1 2-2,2 0 2,-1 5-1,-2 3 0,-5 1 3,-3 6-3,-1 3 1,0 6 0,-9 9 1,-9 6-2,0 5 1,-5 9 0,-2 3-1,-3 5 0,4 5-2,-3-5-3,21 13-27,-6-10 0,13 13-2,5-7 0</inkml:trace>
  <inkml:trace contextRef="#ctx0" brushRef="#br3" timeOffset="110078.2961">14564 4741 58,'10'-12'34,"-7"-2"-1,-3 14 0,-1-12-26,1 12-1,-14 9-2,4 7-1,-10 2 0,-1 9 0,-4 3-2,0 2 1,2-1 0,5-1-1,4-4 2,10-2-1,8-7 0,10-3-1,5-11 0,12-5 0,1-9 0,3-4-1,-1-11-1,-6-3 2,-2-3-2,-9-4 1,-8 2 2,-5 3-3,-12 6 2,-6 7 0,-10 10 0,-6 9 0,-3 9 0,-7 8 0,2 5 0,5 3 0,2 1 0,11 1 0,9-5-1,13-7 1,14-5 0,13-8-1,8-9 1,5-6 0,6-6 0,3-3 0,-7-1-1,-2 0 1,-13 3-1,-6 2 1,-14 6-1,-9 11-1,0 0 1,-21 7-2,5 7 0,0-2-1,8 11-4,8-23-14,10 25-15,17-23-1,28-2-1,15-15 0</inkml:trace>
  <inkml:trace contextRef="#ctx0" brushRef="#br3" timeOffset="110893.3428">16242 4018 49,'7'-13'33,"-7"1"1,0 12 0,-17-11-20,8 19-4,-15-1-4,5 8-1,-5 2-1,-2 7-1,1-1-1,5 4 0,3-4 0,8 1-1,8-5 1,10-3-2,7-7 2,11-7-2,5-4 1,6-5 0,1-7-1,6-7 1,-6-2 0,-5 0 0,-8-1-1,-9 2 2,-8 1-2,-9 3 1,-9 6 0,-10 4 0,-5 7 0,-4 8 1,-5 4-1,1 6 0,-2 4 0,4 2-1,4 3 1,6-2-1,11 3-1,8-6-2,19 3-6,2-18-18,26 8-11,5-18-1,21-1-1,7-12-1</inkml:trace>
  <inkml:trace contextRef="#ctx0" brushRef="#br3" timeOffset="111640.3855">20163 5489 76,'-22'8'37,"-12"7"-1,-3 13 1,-11-6-33,1 11 1,1-2-2,9 3 1,4-6-1,11-1 0,11-9-1,11-18 1,25 9-2,8-15 0,10-12-1,6-5-1,8-3 2,-1-3-2,-8-1 3,-5 4-4,-9 0 4,-12 4-4,-14 10 3,-8 12 0,-23-7 0,-5 11 0,-6 5 0,-1 9 0,-7-2 0,7 2-1,5-1 1,7 0-1,10-7 1,13-10-1,10 12 0,15-19 0,8-1 0,3-6 0,3 1 1,0-2-1,-8 4 0,-3-2 1,-9 7-1,-19 6-1,0 0 0,-23 28-2,-1-2-2,-11-2-10,13 16-17,-11-7-4,12 9-1,0-2-2</inkml:trace>
  <inkml:trace contextRef="#ctx0" brushRef="#br3" timeOffset="112415.4298">21346 10008 95,'2'-28'38,"-8"-5"-1,4 11-1,-11 3-30,-1 10-3,-7 8 1,-1 15 0,-5 6-1,1 12-1,2 4 0,4 6-1,10 0 0,5-3 0,13-5 0,9-6 0,14-8-1,3-8-1,9-7 2,2-9-2,-2-8 2,-2-2 0,-9-5 1,-9-3-1,-9 1 0,-10 0 2,-14 6-3,-7 2 3,-10 6-2,-4 7 0,-7 3-1,1 9 1,-1 1-1,5 6 1,8-1-1,6 2-1,10-2 1,9-5 0,12-4 0,10-9-2,5-1 2,9-6 0,0-3 0,-1-2 2,-3 0-2,-5-1 0,-8 4-1,-19 9 0,0 0-4,-13-3-8,-6 29-9,-22-10-14,1 15-5,-19 0 2,-3 13-4</inkml:trace>
  <inkml:trace contextRef="#ctx0" brushRef="#br3" timeOffset="113047.466">15975 11763 64,'0'0'38,"15"11"-2,-17-2 2,0 14-29,-12-1-3,6 9-1,-10 4-1,4 1-1,-3 1-1,2-2 0,6-7-1,8-3 1,7-12-1,7-9 0,10-11-1,5-6 1,1-9 0,2-5 0,-3 2 0,-5-4 0,-8 4 0,-5 4 0,-11 3 0,1 18-1,-25-12 1,2 16 0,-4 7 0,-2 5-1,-1 2 1,3 7-1,1 0 1,5-3-1,11 3-3,2-9-4,22 9-9,-14-25-7,29 11-8,-20-21-6,12 1-6,-10-13 2</inkml:trace>
  <inkml:trace contextRef="#ctx0" brushRef="#br3" timeOffset="114194.5316">2987 14161 51,'18'-11'36,"-18"11"-1,27-9 0,-12 1-33,13 3 0,7-2 0,7-1-1,1 4 2,4-1 0,-1 2-2,-5 4 1,-5 2 0,-13 11-1,-10 6 0,-14 13 1,-17 9-1,-11 14 1,-17 9-1,-5 10 1,-10 7-2,-1 3 1,1-5-1,9-8 1,13-8 0,19-16-1,17-18 0,28-12 0,20-19 1,18-10-1,15-10 1,9-6-2,11 2-3,-4-8-14,11 17-19,-16-6 0,2 16-4,-11-2 4</inkml:trace>
  <inkml:trace contextRef="#ctx0" brushRef="#br3" timeOffset="115252.5921">4646 13848 6,'0'0'14,"13"-9"-11,-13 9-2,14-6 0,-14 6 2,14-2 2,-14 2 1,0 0 2,0 0 1,0 0 3,-9-20 1,9 20 4,-19-14-3,19 14 0,-33-11-2,19 12 0,-16-8-2,7 14 0,-14 2-4,2 12-1,-8 12-3,1 15 0,-9 15-1,0 17 0,-6 12 0,4 8 0,4 5 0,7 4-1,11-7-1,10-1 0,19-8-1,11-10-1,21-11-3,5-19-11,26 1-21,1-21-2,14-4 2,0-22 0</inkml:trace>
  <inkml:trace contextRef="#ctx0" brushRef="#br3" timeOffset="115554.6094">4944 14322 44,'-16'-13'35,"-11"-2"1,4 19-1,-10-3-27,7 17-2,-4 9-2,5 13 1,0 8-3,4 7 0,2 7-2,5 3 0,2 2-2,4-6-3,9 7-9,-11-20-23,19 1-1,-9-17 0,7-5 1</inkml:trace>
  <inkml:trace contextRef="#ctx0" brushRef="#br3" timeOffset="116070.6389">4551 14798 49,'-10'3'38,"-4"-5"-1,14 2 0,1 12-32,14-5-1,8-6-2,8-1-2,8-2-1,6-4-2,5-4-2,-4-6-2,15 4-5,-15-13-19,8 8-4,-9-7 1,-1 9 2,-16-7 24,1 9 8,-7 6 5,-16-4 7,-6 11 19,0 0 4,0 15 1,-14-6-3,9 18-21,-8-6-6,4 10-4,0-2 0,3 5-1,3-3 1,5-1-2,4-5 1,4-7-1,6-8 1,5-8 0,5-9 0,3-7 0,0-5-1,0-4 1,-5 1-1,0 3 2,-8-1-1,-3 8 1,-13 12-2,7-11 2,-7 11-2,-8 19 0,2 0 0,-2 1-3,4 5 1,-1-4-3,10 2 1,-5-23-8,31 22-18,-13-32-6,21-2-4,-7-19 1</inkml:trace>
  <inkml:trace contextRef="#ctx0" brushRef="#br3" timeOffset="116287.6513">5683 14301 59,'-5'-17'38,"5"17"-1,-8 20 2,12 18-32,-17 10-4,6 13 0,-6 8-4,3 9 0,3 0-1,0-4-1,4-6-2,0-22-8,18 4-19,-6-28-7,16-9 1,-3-22 2</inkml:trace>
  <inkml:trace contextRef="#ctx0" brushRef="#br3" timeOffset="116470.6618">5974 14360 62,'7'-15'39,"-7"15"-1,-12 13 1,-3 19-31,4 17-3,-1 9-4,-1 6-1,3 4-2,1-5-4,11 8-18,-6-25-14,12 1-3,-2-19 1,11-6 1</inkml:trace>
  <inkml:trace contextRef="#ctx0" brushRef="#br3" timeOffset="116800.6806">6187 13930 86,'25'30'40,"1"-1"-1,14 16-6,-2-4-29,12 11 0,0 8-1,-1 8-1,-4 11 0,-3 7 0,-11 4-2,-10 7 0,-9 0-1,-12 1 0,-12-4-2,-9-5-1,-1-9-1,-4-17-2,7 2-14,-11-33-19,20-4-1,-5-33-1,18-8 2</inkml:trace>
  <inkml:trace contextRef="#ctx0" brushRef="#br3" timeOffset="117005.6924">7046 14763 77,'-9'47'40,"2"13"0,-15-4 0,5 2-40,4 3-8,-9-21-31,22 3 0,-2-22-3,17-8 1</inkml:trace>
  <inkml:trace contextRef="#ctx0" brushRef="#br3" timeOffset="117536.7227">8245 13861 82,'-19'8'42,"-7"-7"-2,6 12 1,1 1-38,-5 6-2,2 7 1,0 7-1,-3 6 0,9 6 0,3-1 0,8 3 0,10-9 0,15-2 0,9-6 0,17-5 0,11-7 0,8 1-1,3-3 1,1-1-1,-7 5 0,-7 2 1,-12 7-1,-18 7 0,-18 6 0,-18 4-1,-13 4 0,-10 0-1,-10-2 0,-2-6-1,3-5-1,-1-17-4,22-2-15,-3-30-17,25-8 1,1-21-2,20-7 1</inkml:trace>
  <inkml:trace contextRef="#ctx0" brushRef="#br3" timeOffset="117756.7353">8125 13955 96,'0'0'44,"24"0"2,22-1-4,16-13-39,21-4-2,13 0 0,13 1-1,12 8-1,4 0-5,10 18-10,-25-12-7,14 23-12,-26-10-8,-3 8-1,-18-5 1</inkml:trace>
  <inkml:trace contextRef="#ctx0" brushRef="#br3" timeOffset="118094.7547">9231 14726 90,'-13'10'41,"-3"-4"-8,0-20-18,20 4-56,-12-13-1,16 5-2</inkml:trace>
  <inkml:trace contextRef="#ctx0" brushRef="#br3" timeOffset="127670.3023">22077 10354 46,'0'0'29,"0"0"1,0 0-3,1 17-15,-1-17-4,0 0-2,10 11-2,-10-11 0,19 16-2,-3-8 1,-4 0-1,7 1 0,-1-3 0,0 2 0,-2-4-1,6 1 0,-3-2 0,-4 1 0,5 0 0,-2-3 0,-3 0-1,1-2 1,-2-1-1,-2-3 1,-3-1-1,-9 6 1,15-22-1,-11 7 1,-1 1-1,-3-2 1,-3 0-1,-2 1 1,0 0 0,-4 4 0,2-1 0,7 12 1,-21-18-1,10 12 0,-3-1 0,0 1 0,-1 2 0,-2 0-1,3-3 0,0 4 0,2-2 0,-1 1 0,2 0 1,-5 1-1,4-1 0,-1 2 0,-1 0 0,1 2 0,-1 0 0,2 2 0,-2 1 0,14-3 1,-17 12-1,17-12 1,-14 18-1,14-18 1,-9 19 0,9-19-1,-7 17 0,7-17 1,-7 14-1,7-14 1,0 16-1,0-16 0,0 17 1,4-3-1,-1 1 0,-1 1 0,5 0 1,0 3-1,-3-2 0,1 2 0,0-4 0,-1 0 1,1-3-1,0 0 1,-2-1-1,-3-11 1,11 18-1,-11-18 1,10 17-1,-10-17 0,12 16 1,-12-16-1,11 15 0,-11-15 1,11 15-1,-11-15 0,8 14 0,-8-14 1,11 16-1,-11-16 0,13 21 1,-4-10-1,4 2 0,-1 2 1,3 2-1,-1 1 0,3-1 0,0 0 1,2-1-1,4-3 0,4-3 0,3-4 0,6-5-1,7-4 1,2-6-2,1-6-3,6-1-14,-11-18-16,4 1-1,-15-19 0,-3-1-2</inkml:trace>
  <inkml:trace contextRef="#ctx0" brushRef="#br3" timeOffset="128136.329">22884 10166 92,'17'0'37,"9"8"1,-6-4-2,15 7-30,5-2-4,2 1-3,7 6-8,-8-10-26,8 4-1,-9-9 1,2-1-4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34:31.81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1781 1237 61,'0'0'34,"0"0"1,8-46 1,-8 46-22,0 0-9,-7-39-1,7 39 0,-13 20 0,-1 12-2,3 12 0,-4 16-3,-5 12 0,2 10 2,-2 4-2,3-5 2,-2-6-2,1-9 2,4-9-2,3-15 3,7-12 0,4-30 0,0 0 0,2-27 0,10-15 2,2-14-2,6-11 1,-1-12-2,2-12 2,-10 45-2,2-4 1,1 3 0,3-2-3,0 1 2,4 3-2,-21 45 1,33-84 0,-33 84 1,41-68-2,-41 68 2,41-46 1,-14 28-2,17 26 2,0 23-2,-1 26 1,-9 19-2,-4 18 0,-4 6 0,-4 1-2,-7-7 1,-3-13-3,1-4-3,-6-24-24,7-1-6,-5-23 0,2-14-2</inkml:trace>
  <inkml:trace contextRef="#ctx0" brushRef="#br0" timeOffset="195.0112">1778 1523 104,'-19'0'38,"19"0"1,11-1-2,20-6-36,21-7-2,11-8-2,18-3-3,2-16-27,21 0-5,-54 18 1,8-4 0</inkml:trace>
  <inkml:trace contextRef="#ctx0" brushRef="#br0" timeOffset="428.0245">2875 882 61,'0'0'41,"0"0"-2,0 0 3,0 0-17,-8 24-20,-18 37-3,4 20 3,1 13-4,2 13 0,2 6-1,8-5-4,3-4-2,-4-35-20,19-6-13,-8-22 1,10-11-1,-11-30 2</inkml:trace>
  <inkml:trace contextRef="#ctx0" brushRef="#br0" timeOffset="992.0568">2620 1310 103,'-16'-1'38,"16"1"2,-5 15-2,5-15-35,30 14-2,3-11 0,10 1 0,6-2-2,12-3-1,3-4-1,11-1-3,-5-4-3,13-2-12,-21-5-14,11 2 1,-16-3 0,2 2 15,-23 5 13,-8 0 5,-9 7 5,-19 4 13,0 0 15,-19 13 2,4 5 0,-23 0-13,14 6-11,-13 6-3,3 4-2,-5 7 0,6 5-2,2 3 0,7 5-1,9-5 0,10-4-1,12-8 0,15-9-1,10-17 1,15-14 0,8-16-1,4-12 1,5-10-1,-4-11 1,-7-6-1,-13-4 1,-7 4-2,-16 3 1,-17 8-1,-10 8 1,-16 9-1,-6 12 1,-6 9-1,-3 10 0,6 8 1,4 5-2,11 4-1,13-4-3,20 0-12,5-10-21,24-1 1,1-4-1,18 0-1</inkml:trace>
  <inkml:trace contextRef="#ctx0" brushRef="#br0" timeOffset="1495.0855">4011 1301 94,'-13'33'38,"-15"-3"0,4 13 0,-6-6-34,7 7 0,-5-3-1,10-1-1,3-7 1,5-9-2,10-7 0,11-14 0,7-17 1,8-12 0,7-6-1,2-12 1,2-5-1,1-3 1,1 1-2,-11 6 1,-5 9 0,-6 6-1,-5 11 1,-12 19-1,0 0 0,5 11 1,-6 8-1,1 5 0,5 2 0,1 1 0,8-4 0,6-8 0,8-12 1,8-4 0,5-10 0,3-3 0,2-7 2,-2-1-2,-3-3 1,-5 5-1,-5 4 2,-9 7-3,-6 5 0,-16 4 0,14 20 0,-14 2 0,-5 9 0,-3 3 0,-3 4-2,1 2-1,7 4-3,-6-11-10,18 5-17,-8-15-9,15-2 0,-1-11-1</inkml:trace>
  <inkml:trace contextRef="#ctx0" brushRef="#br0" timeOffset="2237.128">6099 966 92,'38'-52'38,"-38"52"2,0 0-1,0 0-32,-34-48-1,34 48-1,-49-8-1,49 8-3,-70 3 2,70-3-1,-76 15-2,76-15 1,-66 23 0,66-23 0,0 0-1,-42 48 2,42-48-2,0 0 0,51 49-1,11-1 2,14-3-2,12 5 1,-1-2-1,-6 2 1,-27 2-1,-21 4 1,-45-7 0,-18 0-1,-14-3 0,-9-4 0,-5-9 1,-3-10 0,3-14 0,7-15 0,14-17 1,14-18 0,14-18 0,9 59 0,10-73 1,-10 73-1,36-87-1,-14 42 0,1-4 0,-23 49-2,56-84-1,-56 84-5,56-77-21,-56 77-11,58-64 0,-58 64 0,51-44-1</inkml:trace>
  <inkml:trace contextRef="#ctx0" brushRef="#br0" timeOffset="2453.1403">6730 1331 112,'-7'50'39,"-13"4"1,6 3-3,-12 23-38,6-28-6,14 2-29,-10-10-2,13 1 0,3-15-2</inkml:trace>
  <inkml:trace contextRef="#ctx0" brushRef="#br0" timeOffset="3282.1878">7685 816 91,'38'-64'38,"-38"64"0,0 0 1,6-47-36,-6 47 1,0 0-1,0 0 1,-68 10-1,68-10 0,-52 44 0,38-17-1,-29 52 1,2 12-2,21 12 1,15-5-2,33-3 1,19-22-1,24-22 0,12-43 1,2-20-1,-85 12 2,88-33-1,-88 33 1,75-62-2,-75 62 0,63-78-1,-45 33 1,-6-3-1,-9 1 1,-2-3-2,-12 3 1,-5 1 1,16 46-1,-44-77-1,44 77-2,-62-59-5,62 59-26,-70-36-5,70 36 1,-73-9-3</inkml:trace>
  <inkml:trace contextRef="#ctx0" brushRef="#br0" timeOffset="3831.2192">8450 1017 102,'0'0'39,"47"-47"1,-47 47 0,0 0-37,0 0-1,-19 12 1,-9 18-2,-8 19 0,-10 7-1,4 6 0,-4 2 0,9 1-1,3-8-2,15-21-3,15-15-7,4-21-24,11-19-2,1-12 0,-12 31 0</inkml:trace>
  <inkml:trace contextRef="#ctx0" brushRef="#br0" timeOffset="4034.2308">8311 1128 117,'11'-54'40,"-11"54"2,3-12-8,-3 12-31,0 0-1,1 33 0,13 3-1,12-5-2,20-1 0,7-9-1,5-8-2,4-3-2,-6-12-7,10 2-26,-18-5-1,4 2 0,-15-3 0</inkml:trace>
  <inkml:trace contextRef="#ctx0" brushRef="#br0" timeOffset="4552.2604">8975 1041 103,'0'0'41,"0"0"1,0 0-2,-7-30-35,-10 58-2,-2 11 1,-3 8-2,6 8 0,4-7-1,12 1 0,4-15 0,17-20 0,5-15 0,11-14 0,-37 15 0,50-31 0,-50 31 1,53-49-1,-53 49 1,57-56-5,-57 56 3,52-59 0,-52 59-1,52-52 1,-52 52 0,0 0 0,39-43 0,-24 58 2,-12 28-2,-10 29 0,-12 20 0,-1 21-1,-8 4 0,7 9 0,-5-20 1,-1-10-2,0-13 2,0-12-1,-1-18 1,-2-11-1,-3-14 1,4-16-2,1-13 0,1-15-1,9-10-2,-1-21-6,20-3-15,-12-23-15,22 2 1,-2-9 0,19 7 0</inkml:trace>
  <inkml:trace contextRef="#ctx0" brushRef="#br0" timeOffset="5153.2948">9756 1076 99,'0'0'40,"0"0"2,51-38-2,-51 38-33,0 0-2,0 0 0,0 0-2,0 0 0,-45-15 0,-4 39-3,-1 13 2,-2 6-2,16 6 1,0 2-2,20 2 1,7-8-1,14-12 2,12-14-1,7-16 0,8-12 0,9-12 1,-41 21 0,47-35-1,-47 35 2,46-51 0,-46 51-2,51-56 0,-51 56 0,39-53 0,-39 53 0,0 0 0,37-60 0,-22 63 0,-21 18 0,6 24 0,-18 19-3,3 25 2,-8 7 0,9 7 0,-3-12 0,0-2 1,3-10 0,-4-10-1,-2-9 2,-4-11-1,-8-14 0,-1-10-1,-5-12 2,0-15-3,4-11 1,-3-12 0,8-12-2,3-12-1,11-1-3,1-16-5,24 11-15,-9-10-12,23 13-1,-5-1-1,19 10 2</inkml:trace>
  <inkml:trace contextRef="#ctx0" brushRef="#br0" timeOffset="5592.3199">10164 1149 104,'0'0'40,"6"-13"1,-6 13-1,9-4-36,-9 4 0,0 0-1,0 0-1,63-4-1,-63 4 1,55-13 0,-55 13-1,50-24 0,-50 24-1,0 0-2,54-46 2,-54 46-1,0 0 0,31-52-1,-31 52 3,0 0 0,0 0 1,0 0 1,-103-22-2,46 50 2,-4 7-2,10 17 3,9 5-6,23 6 2,19-9-1,30-13 0,17-18-1,15-17-1,15-10-2,3-17-5,-30 10-14,-50 11-17,88-37 1,-88 37 0,87-47 1</inkml:trace>
  <inkml:trace contextRef="#ctx0" brushRef="#br0" timeOffset="6047.3459">10755 1116 117,'57'-45'40,"-37"33"2,-20 12-2,-30 17-35,2 14-1,-10 12-3,3 1 2,10-1-3,15-6 1,9-15-1,1-22 2,23 6-2,-2-21 0,-21 15 0,0 0 0,48-47 0,-48 47 0,0 0 0,67-65 0,-67 65 0,0 0 0,60-61 0,-60 61 0,0 0 0,36-27 0,-7 29 0,-7 11 0,-1 12 0,1 12 0,-12 4-3,8 4-2,5-10-4,3-23-4,23-7-9,-16-15-15,16-5-3,-6-10 1,-43 25 31,42-17 9,-13-1 4,-5 5 6,-13 8 10,-11 5 14,-12 20 6,-7 2-1,-5 11-31,0-2-5,2 5-4,1-2-2,7 1-5,-1-12-11,22 2-19,-9-13-4,13 1 0,-11-13-2</inkml:trace>
  <inkml:trace contextRef="#ctx0" brushRef="#br0" timeOffset="6701.3833">12039 887 89,'0'0'40,"56"-60"2,-56 60-2,0 0-33,0 0-3,0 0 0,0 0 1,-49-8-1,33 19 0,-35 46-1,-7 17-2,9 5 1,9 6 0,20 5-1,20-10-1,29-10 0,31-35 0,12-20 1,13-17-1,10-18 1,-49-2 1,6-1-1,-52 23 1,91-66-2,-91 66 0,77-80 0,-56 32-2,-5 0 0,-10-2 0,-6 5-2,0 45 1,-38-83 2,38 83-3,-63-55-6,63 55-10,-86-40-16,86 40-3,-84-6 0,84 6-2</inkml:trace>
  <inkml:trace contextRef="#ctx0" brushRef="#br1" timeOffset="11436.6542">1646 2326 81,'-15'-19'37,"-20"0"-1,1 19 1,-22 4-32,5 20 0,-15 6-1,2 12 2,0 1-2,7 1 0,15 1-2,16-7 1,21-6-2,24-4 1,24-6-2,22 3 0,16-5 0,14 3 0,2 2 0,-1-1 0,-9 6-1,-16 2 1,-16 4 0,-22-2 0,-20 3 0,-29-2 0,-14-2 0,-17-7 0,-6-9 1,-8-11-1,5-15 1,3-14 0,13-23 0,17-13-1,13-15 0,16-9-2,14-6-1,8-9-7,23 19-25,-12-2-5,13 25 1,-9 5-2</inkml:trace>
  <inkml:trace contextRef="#ctx0" brushRef="#br1" timeOffset="12152.6951">2570 2831 53,'0'-38'36,"-2"-9"0,5 10 0,-4-8-11,8 19-12,-9-1-4,2 27-2,0 0-2,0 0-2,-11 37-1,6 2 0,-5 8-1,1 10 0,0 4-1,0 3 1,-1 0-1,6-8 1,-2-6-1,1-11 0,3-9 0,1-12 1,1-18 0,0 0-1,17-36 1,-9-4-1,1-7 1,1-8 0,2-12-1,-2-5 0,2-3 0,1 2-1,1 2 1,2 7-2,2 5 2,1 8-1,5 11 0,3 16 0,-1 11 0,1 13 1,-2 11-1,-3 9 2,-6 12-1,-4 2 1,-5 8-2,-8 2 3,-6 1-1,-4 0 0,-5-1-1,-3-5 1,-3-2-1,-1-2 0,-1-1 1,1 0-2,-2 0 1,-3 12 1,-1 9-2,-2 10 0,-1 10 1,-2 7 0,2 2-1,2-4-1,10-2-1,4-20-4,24-4-10,-4-41-7,33-6-11,-4-33-3,20-6-1,3-26 1</inkml:trace>
  <inkml:trace contextRef="#ctx0" brushRef="#br1" timeOffset="12827.7337">3065 2657 106,'0'0'39,"-21"11"1,6 21-3,-1-5-35,3 8 0,-3 4 0,3 6-2,0-1 1,9-2-1,-2-3 0,2-4 1,9-11-2,0-9 2,-5-15-1,18-8 0,-3-14 1,-1-14-1,6-12 1,-4-7 0,0-6-1,-2-4-1,1 4 1,-2 3 0,-1 10-1,0 8 1,-1 9-1,3 10 0,4 13 1,6 9 2,1 6-2,3 5 2,7 6-1,1-1 0,5-1 0,-4 2 0,-1-7 0,-1-1-1,-6-4 0,-6-2 0,-7-2 0,-4-1 1,-12-1-1,0 0 1,-14 7 0,-1 7-1,-5 0 1,-3 11-1,-4 5 1,6 7-1,2 4 0,6 6 0,6-2 0,9-9 0,10 3 0,11-16 0,7-8 0,4-13 0,9-14 0,-3-12 0,2-10 0,-6-9 0,-6-6 0,-12-2 1,-6 0-1,-10 5-2,-9 5 2,-9 9-2,0 7 1,-4 7-2,4 10 0,2 3-3,14 5-2,0 0-6,30-4-17,-4-12-8,21 6 1,1-23-1</inkml:trace>
  <inkml:trace contextRef="#ctx0" brushRef="#br1" timeOffset="13039.7459">4235 1936 100,'0'0'38,"-29"13"2,14 27-2,-18 16-35,4 16-1,4 9-1,3 8 1,6 3-2,5 1 1,8 1-4,3-16-1,16 2-16,-9-35-16,10-1-2,-7-27 0,8-4-2</inkml:trace>
  <inkml:trace contextRef="#ctx0" brushRef="#br1" timeOffset="13744.7862">3953 2447 100,'0'0'39,"-14"-8"1,29 17-1,14-8-37,7 0 0,11-4 0,7 1 0,2-5-1,4 1 0,-6-1 0,-4 1 0,-8 1 0,-10 1-1,-7 2 1,-9 3-1,-16-1 0,5 16 1,-17 3-1,-7 2 1,-1 11-1,1 4 1,-1 8-1,1 2 1,6 2-1,7-6 0,13-6 0,8-8-1,8-13 0,9-12-1,3-12 1,0-11 1,1-6-1,-6-10 0,-2 3 0,-5-7 0,-11 6 0,-2-2 1,-7 8 1,1 5-2,-3 3 3,3 5-2,2 2 2,-6 13 0,18-9 0,1 11 0,-1-1 0,2 4 0,3 2-1,-3 2 1,2 5-1,-7 1 1,-1 2-1,-5 2 1,-7 4-2,-2 4 1,-5-4-1,-1 2 2,-4-7-3,5 0 1,5-18-1,0 0 1,0 0 0,23-21-1,-3-6 1,0-4-1,6-1 2,-2-4-2,-2 6 2,3 7-2,-9 8 2,0 10-1,-16 5-1,17 19 1,-7 4-3,-2 3 1,4 5-4,-2-4-2,19 12-9,-13-30-9,30 10-14,-8-23 0,19 2 0,-5-19 2</inkml:trace>
  <inkml:trace contextRef="#ctx0" brushRef="#br1" timeOffset="14052.8038">5553 2316 112,'-34'-12'38,"11"28"2,-14-5-1,12 5-34,-5 10-2,5 4-1,8-1 0,9-2-1,10-7 1,11-1-1,9-9-1,7-3 1,1-1 0,1-5-1,-3 0 1,-5 0-1,-4 4 0,-19-5 2,9 25-2,-17-6 2,-7 5-2,-6 4 1,0 2-3,-2-3-1,3 6-6,-4-20-8,23 14-14,1-27-10,1 11-1,6-24 0,20 2 1</inkml:trace>
  <inkml:trace contextRef="#ctx0" brushRef="#br1" timeOffset="14459.8271">7100 2137 110,'-6'-15'39,"3"30"0,-15 8-1,2 18-35,-3 12-2,-1 12 1,-3 4-2,7 8 1,4 1-3,4-8 1,12-7-4,2-20-5,18 0-26,-9-26-2,8-1 0,-5-28 0</inkml:trace>
  <inkml:trace contextRef="#ctx0" brushRef="#br1" timeOffset="14626.8366">6984 2518 110,'-21'-6'40,"-7"-8"1,28 14-2,-20-6-34,38-2-3,12-6-2,15-6-3,15-4-3,3-16-11,24 8-20,-7-17-2,5 10 1,-13-13-2</inkml:trace>
  <inkml:trace contextRef="#ctx0" brushRef="#br1" timeOffset="14943.8548">7225 1845 110,'-109'22'40,"-6"2"1,14 23-3,-1 13-32,27 14-2,21 12-1,27 7 0,32 0-1,36 2 0,26-10-2,30-9 2,18-18-1,20-25 0,5-21 1,1-18-4,-12-20 2,-19-20-1,-20-19 2,-28-8-2,-28-7 0,-29-5-1,-23-1 1,-24-2-2,-17 6-1,-15 3-2,-7 27-3,-13 4-4,7 39-13,-13 3-12,19 36-1,6 6-2,23 27 3</inkml:trace>
  <inkml:trace contextRef="#ctx0" brushRef="#br1" timeOffset="16474.9423">16473 7696 91,'-18'-15'38,"-2"15"-1,-12-2 1,-1 5-32,-12 2-3,2 5 0,-1 3 0,6 3-1,8 0-1,8 3 0,10 0 0,18 3 1,9-2-1,11 2 0,6 1-1,6 4 1,5-1 0,-1 1-1,-2 2 1,-6 5-2,-10-2 2,-6 6-2,-13 2 2,-11 0-2,-12-1 1,-9 1 0,-7-3 0,-4-7 0,-3-9 0,3-11-1,5-13 1,15-14 0,13-16 0,13-16 0,17-12-1,16-10 1,13-4 0,12-1-1,7 3-1,-5 5-1,-2 19-6,-20-3-18,-2 29-10,-22 7-1,-5 17-1,-17-1 1</inkml:trace>
  <inkml:trace contextRef="#ctx0" brushRef="#br1" timeOffset="16729.9569">16997 7690 100,'0'0'38,"-17"4"2,-1 7-2,4 11-29,-8 12-7,0 14 0,-1 6-1,2 6-1,-1 1 0,6-1-3,7-1-2,0-16-5,18 0-26,-9-23-3,13-5 1,-13-15 0</inkml:trace>
  <inkml:trace contextRef="#ctx0" brushRef="#br1" timeOffset="16881.9656">16765 8046 107,'-17'-19'41,"-6"-5"0,16 13 0,7-4-33,19 7-2,19 1-3,17-4-2,22 10-7,8-16-16,24 13-17,-2-9-4,7 8 1,-8-6-3</inkml:trace>
  <inkml:trace contextRef="#ctx0" brushRef="#br2" timeOffset="22024.2597">1891 3628 79,'-4'-14'35,"-7"-6"-1,-3 9 1,-12-11-30,-8 14-1,-8 3-1,-6 12 1,-14 5-1,-1 13 1,-6 4-2,3 7 0,7-1-1,14 7 0,13-5-1,14-4 0,17-4 0,20-5-1,18-3 1,10 0-1,15 0 1,7 0-1,-2 5 1,-6 2 1,-8 3-1,-14 4 0,-17 3 0,-19 2-1,-20 0 1,-14-4-1,-13-5 1,-8-5-1,-4-9 1,-1-11-1,5-9 1,8-13 0,13-13-1,14-11 2,13-11-2,10-11 1,17-5 0,10-5-1,18 2-1,2 1-4,13 18-22,-13-3-6,9 16 0,-13 7-3</inkml:trace>
  <inkml:trace contextRef="#ctx0" brushRef="#br2" timeOffset="22708.2989">2652 3783 80,'-1'-15'36,"1"15"-1,-3-11 0,3 11-29,-9 14-3,3 7 1,-6 2-1,1 11 0,-1 4-2,-1 8 1,2-1 0,-1 3-1,0-7 0,6-4 0,2-9 0,4-8 1,0-20-1,14 4 0,1-19 1,6-13 0,2-7 0,5-10 0,0-3 0,2-6 0,-2 2-1,-4 6 0,-1 6 0,-6 10-1,-5 10 0,1 9 0,-13 11-1,12 18 1,-6 11-1,-5 5 0,6 8-1,0 1-2,6 7-3,-1-12-8,19 5-22,-10-15-1,16-1 1,-6-18-2</inkml:trace>
  <inkml:trace contextRef="#ctx0" brushRef="#br2" timeOffset="23084.3204">3188 3825 91,'0'0'36,"-21"12"0,21 1 1,0-13-33,21 11 0,-2-12-1,8-2 1,2-8-1,3-1 0,4-9-1,-2-3 1,-6-5-1,-4 1-1,-11 0 0,-7 3 0,-9 3 0,-8 8-1,-10 6 0,-5 10 0,-8 13 0,-4 8 0,0 9 0,1 9 0,5 6 0,5 1 0,17-1-1,8-5-1,20-6-1,9-12-1,19-4-5,2-24-11,25 4-16,-6-23-1,9 3-1,-12-17 2</inkml:trace>
  <inkml:trace contextRef="#ctx0" brushRef="#br2" timeOffset="23438.3406">3791 3688 87,'-15'-14'35,"2"17"1,-8-1 0,9 15-30,-6 4 0,6 10-1,2 6-2,2 5 0,8-2-1,5-1 0,6-7 0,8-5-1,5-12 0,10-11 1,4-12-1,5-12 0,1-10 0,0-5 0,-5-8-1,-2-2 1,-4 1 0,-10 5-1,-3 8 1,-10 7-1,-1 10 0,-9 14 0,0 0 0,0 28-1,-2 3 1,0 4-1,5 3-1,2-1-1,5-2-1,9-18-3,15-1-13,-3-31-14,21-4-4,-1-26 1,14-1 0</inkml:trace>
  <inkml:trace contextRef="#ctx0" brushRef="#br2" timeOffset="23616.3508">4685 3186 91,'-18'-18'35,"1"29"0,-14 13 1,5 27-28,-8 11-3,6 15-3,3 8 0,4 4-2,11 1-2,3-10-3,19 5-19,-6-26-13,10-1 1,-5-23-3,9-9 2</inkml:trace>
  <inkml:trace contextRef="#ctx0" brushRef="#br2" timeOffset="24695.4125">4399 3607 95,'0'0'39,"0"0"0,21-8-1,7 11-32,1-6-3,9 2 1,2-1-1,1 0-1,-3 1-1,-2 2 0,-7 4 0,-7 5-1,-8 8 0,-9 4 0,-7 5 0,-8 8 1,-4 2-2,3 3 1,-4-2 0,1-6 0,5-3-1,4-7 1,4-10 0,1-12-1,10-13 2,-1-9-1,5-7 0,-1-5 0,0-7 1,0-1-1,-1-1 0,0 4 1,-3 5-1,4 4-1,0 5 1,1 8 0,1 5 0,5 8 0,3 2 0,2 5 0,4 0 0,2 5 0,-1-1 0,-3 0 0,-4 1 1,-4-2 0,-5-3-1,-14-3 1,0 0-1,4 17 0,-18-8 0,-3 6 0,-4 3 0,-1 5 0,-1 6 0,2 5 0,1 0 0,4 3 0,8-2 0,6-3 0,6-6 0,6-5 0,8-6 0,5-8 1,2-10-1,2-7 1,-2-7-1,3-9 0,-4-6 1,-3-4-1,0-5 0,-7 2 0,-3 1-1,-2 4 1,-4 6 0,3 3 0,-7 8-1,6 4 1,-7 13 0,9-9 0,-9 9 0,17-1 0,-2 0 0,2 0 1,3-2 0,4 2-1,2-1 1,0 2 0,-3 0 0,-2 5 0,-4 4-1,-5 5 1,-6 5 0,-7 5-1,-7 8 1,-1 1-1,-3 1 0,0 0 0,3 0 0,4-7-1,5-7 1,9-9 0,8-12 0,6-10 0,5-11 0,3-6 1,0-10-1,5-2 1,-4-1 0,-5 3-1,-2 7 1,-8 6 0,-5 10-1,-12 15 0,11-1 0,-13 14 0,0 9-1,-3 7 0,3 6-1,-3 2-2,7 8-4,-4-17-10,24 17-10,-16-28-6,23 9-3,-1-26-3,15-1 1</inkml:trace>
  <inkml:trace contextRef="#ctx0" brushRef="#br2" timeOffset="24995.4297">6055 3426 107,'-36'1'37,"10"21"3,-10-8-3,22 10-32,-5 1-2,9 0 0,9-2-1,9-5-1,10-6 0,8-2 0,2-6 0,6-3-1,-5 0 1,0 5 1,-8-1-2,-6 6 1,-11 6 0,-6 4 0,-6 3-1,-12 8 0,2 3-2,-7-2-4,8 15-12,-11-24-11,20 10-10,-10-15 0,16 2-2,2-21 1</inkml:trace>
  <inkml:trace contextRef="#ctx0" brushRef="#br2" timeOffset="25797.4756">7489 3382 82,'3'-22'37,"-3"22"-1,-1-19 0,1 19-25,-13 18-7,3 6-1,-6 6 0,-1 14-1,-3 6 1,2 3-2,1-1 1,6 0 0,5-11-1,2-4 1,6-14-1,-2-23 1,25 2-1,-7-20 1,4-11-1,5-10 1,-6-5-1,3-7 0,-2-1 0,-3 7 0,-3 5-1,-5 8 1,-1 9-1,-2 13 0,-8 10 0,8 17 0,-4 10 0,8 6-1,-3 8 2,10 4-2,2 1 2,8-2-1,3-7 1,4-7 0,2-8-1,-1-11 1,0-12 0,-2-11 0,-5-13 0,-3-8-1,-9-9 0,-1-7-1,-12-2-2,-3-5-2,1 9-6,-13-10-14,10 22-9,-10-6-3,15 18-1,-12-6-1</inkml:trace>
  <inkml:trace contextRef="#ctx0" brushRef="#br2" timeOffset="26157.4961">7875 2883 98,'-82'-27'36,"2"24"2,-16 4-3,6 30-28,-4 23-2,8 31-1,9 22-2,17 22 0,21 16-2,30 7 1,24 0-1,30-12-1,29-18 1,28-27-1,24-30 1,11-31 1,12-30 0,-6-25 0,-12-24 1,-15-20-1,-23-17 1,-25-6 1,-27-8-2,-29-4 0,-22-3-2,-21-3-1,-13 8-2,-18-4-4,2 31-17,-21-6-8,17 36-4,-5 8-1,17 33 0</inkml:trace>
  <inkml:trace contextRef="#ctx0" brushRef="#br2" timeOffset="27186.555">16358 8601 80,'4'-14'38,"-12"-1"-2,-1 4 2,-14 1-30,1 4-4,-10 5-1,1 6-1,-3 5 1,2 9-1,2 0 1,4 8-2,9 1 2,9 1-2,9 1 1,13-2-2,11-3 1,11-1-1,6-2 0,9-1 0,0-2 1,-3 3-1,-3 1 0,-13 4 1,-9 3-1,-12 1 1,-17 1-2,-13 2 2,-8-4-1,-10-1 0,-9-6 0,-1-8 0,2-6 0,2-10-1,13-9 1,3-14 0,13-10 0,10-10-1,8-6 1,14-7-1,5-1-1,1 1 1,4 9-4,-4-5-6,11 23-21,-13 0-5,6 14-1,-10 1-1</inkml:trace>
  <inkml:trace contextRef="#ctx0" brushRef="#br2" timeOffset="27779.5889">16873 8642 98,'-2'-18'36,"2"18"3,-7-15-4,7 15-31,-19 12 0,6 9-1,-6 5 1,-2 11-3,-5 5 2,1 4-2,-2 0 2,6-2-3,1-6 1,7-11 0,4-9-1,9-18 1,0 0-1,20-12 1,0-14-1,1-8 0,3-5 0,1-7 1,-1 2-2,-3 1 2,-4 8-2,-3 5 2,-5 9-2,-9 21 1,11-7 1,-9 24 0,0 11 0,1 9-1,0 4 1,6 8-1,4 2 2,6-3-2,3-5 1,6-10-1,-1-10 1,2-9 0,0-13 0,1-11 0,-5-11 0,-4-10 0,-7-5-1,1-10 0,-6-4-2,-2-1-1,2 1-3,-5-5-8,12 22-15,-16-9-7,12 19-4,-8 1-1,9 15 2</inkml:trace>
  <inkml:trace contextRef="#ctx0" brushRef="#br3" timeOffset="31910.8252">1817 4858 67,'5'-19'36,"-11"-4"-1,1 13 1,-14-2-28,-2 13 0,-17 6-2,3 8-1,-11 5-2,-1 7-1,0-3 1,10 0-2,8-2 0,14-2 0,18-9 0,19-4 0,18-2 0,16-2 0,11 3 0,8 5-1,3 2 0,-5 8 0,-11 9 0,-15 8-1,-22 9 1,-18 8 0,-21 1-1,-18 1 1,-17-3 0,-11-9 0,-1-9 1,-3-14 0,8-20-1,7-16 0,14-18 1,12-12-1,21-14 0,18-6-1,12-3-1,10-5-2,18 13-27,-4-3-6,9 16-1,-3 1-1</inkml:trace>
  <inkml:trace contextRef="#ctx0" brushRef="#br3" timeOffset="32359.8509">2497 5202 87,'0'11'36,"0"-11"1,30-2 0,-4-9-33,19-9-3,5-4 2,5-7-1,-6-2 1,-3 0-1,-3 1-1,-14-1 1,-10 4-2,-11 8 2,-13 1-1,-13 12 1,-11 8-1,-8 11 1,-10 11 1,1 11-2,2 6 1,0 6-1,11 3 1,10-1-1,19-6-1,18-10 0,19-14-2,22-13 0,18-15-2,7-21-10,27 0-8,-9-29-7,10 3-11,-8-16 0,-4 4 0,-17-12 2</inkml:trace>
  <inkml:trace contextRef="#ctx0" brushRef="#br3" timeOffset="32543.8614">3490 4490 97,'-38'49'39,"9"20"1,-9-1-1,13 10-36,4 4-1,7 1-1,6-3-1,4-10-5,16 5-9,-2-28-14,13 3-11,-1-23 1,10-4-3</inkml:trace>
  <inkml:trace contextRef="#ctx0" brushRef="#br3" timeOffset="33094.8929">3576 4991 95,'0'0'39,"26"19"0,-7-16-1,11-3-35,8-5-1,10-8 2,1-3-3,-1-3 1,1-8-2,-11 1 1,-9-3-1,-13 0 1,-9 1 1,-16 6-3,-13 7 2,-7 6 0,-11 13-1,-1 11 1,-7 10 1,2 10-2,6 7 2,2 7-1,13-3 1,11 2-2,15-6 1,20-12-3,18-8-1,17-12-1,18-5-3,6-19-3,20 5-9,-15-24-10,15 8-9,-21-12 1,-9 8-1,-27 0 34,-14 3 5,-13 6 6,-28 1 8,-5 21 12,-22-6 9,-2 19 3,-6-2 1,9 8-33,-4 3-1,13 7-3,9-1 1,11 1-3,17-3 1,12-4-3,14-5-2,8-9-3,23-1-6,-5-27-9,25 8-7,-17-27-6,12-1-6,-12-19 0,-2 2 1</inkml:trace>
  <inkml:trace contextRef="#ctx0" brushRef="#br3" timeOffset="33268.9029">4843 4420 91,'-29'44'38,"6"22"0,-6 3 0,7 11-33,1 5-1,7-2-4,9 1-4,-5-18-12,20 7-7,-13-23-13,15-4-1,-5-23-4,4-4 2</inkml:trace>
  <inkml:trace contextRef="#ctx0" brushRef="#br3" timeOffset="34312.9626">4629 4820 93,'8'14'40,"13"1"1,-3-13-3,19 2-33,6-5-2,5-3 0,-1-2-1,-2-1 0,-2-1-1,-5 4-1,-6 1 0,-10 6 1,-10 5-1,-6 7 0,-6 6 0,-6 4 0,-2 4 0,0 3 0,-5 2 0,4-6-1,0-2 2,4-4-1,1-10 0,4-12 0,0 0 0,14-16 1,1-7-2,1-7 1,0-4-2,3-3 2,0 0-1,-4 4 1,3 5-2,-3 5 2,-1 5 0,2 3 0,4 7 0,3-1 1,2 2-1,6 2 0,5-3 0,1 3 0,1-3 0,-5-1 0,1 0 1,-5 1-1,-8 1 1,-8 0-1,-13 7 1,0 0-1,0 0 1,-19 6-1,-4 11 1,-6 8-1,-2 5 0,3 9 0,0 3 1,7 9-1,6-4 1,10 0-1,10-6 1,9-5-1,10-12 0,4-10 0,5-12-1,4-13 0,2-10-1,-6-10 2,0-6-2,-9-6 1,-4 1 0,-7 1 0,-4 3 1,-6 8 0,-5 5 2,2 7-2,-2 7 1,2 11 0,0 0 1,15-8-1,-4 9 1,5 1-1,1 2 1,5 2-1,-3 0 0,1 3 0,-1 3 0,-7 4 0,-6 1-1,-1 7 1,-8 3 0,-6 3-1,-1 5 1,-4-2-2,0 1 2,2-5-1,5-4 0,7-11-1,0-14 1,26-4 0,-3-13-1,4-9 2,1-8-1,3-2 1,0-2-2,-5 4 2,-6 5-2,-3 9 2,-6 12-1,-11 8-1,7 16 1,-8 4-1,2 7-1,-4 1-1,9 4-1,2-9-3,21 1-4,2-18-4,21 4-2,-2-28-6,25 6-15,-10-18 1,10 0-1,-10-12 5</inkml:trace>
  <inkml:trace contextRef="#ctx0" brushRef="#br3" timeOffset="34599.979">6511 4691 103,'-44'9'37,"6"18"3,-9-6-3,21 6-32,2 5-3,5-2 1,12-5-1,16-2-1,11-12 1,11 0-1,6-7 0,2-1 0,-6-1 0,-3 0 0,-10 5 1,-12 7-2,-10 4 2,-17 8-2,-3 7 1,-9 2-1,-7 4-1,2-2-2,1 4-6,-2-13-4,16 6-2,-11-30-6,27 12-8,-13-26-10,20-3-2,-1-17 1</inkml:trace>
  <inkml:trace contextRef="#ctx0" brushRef="#br3" timeOffset="35539.0327">7892 5076 82,'-21'8'39,"21"-8"-2,-9 5 1,9-5-31,0 0-4,0 0 1,0 0-2,17 2-1,-6-4 1,2-3-1,5-1 0,0 1 0,1-5 0,-3 4 0,2-5 1,-8 3-2,-10 8 1,6-13 0,-6 13-1,-16-1 1,-3 6-1,-1 4 1,-3 3-1,0 3 1,1 1-1,3 0 0,8-5 1,11-11-1,-9 13-1,9-13-2,25-6-5,-11-11-7,22 15-8,-16-22-6,18 14-9,-9-9-1,7 8-1</inkml:trace>
  <inkml:trace contextRef="#ctx0" brushRef="#br3" timeOffset="36017.0601">8468 4836 85,'0'0'39,"0"0"-1,20 15 2,-6-10-31,12-2-6,4-5 1,11 1-1,3-7 0,3-5-1,4-5 0,-2-8-1,-2-4 1,-5-3-1,-5-9 0,-12 1 0,-10 2 0,-11 3 0,-11 4-1,-10 7 1,-12 13 0,-7 9-1,-9 20 1,-6 13 0,-2 15-1,4 6 1,3 14 1,9 1-2,14-1 1,15-2-1,20-11 1,20-15-3,21-13 0,18-16-4,24-5-6,1-25-1,18 5-7,-16-31-6,17 10-10,-25-22-4,-1 1-1,-20-12 4</inkml:trace>
  <inkml:trace contextRef="#ctx0" brushRef="#br3" timeOffset="36184.0696">9479 4216 103,'0'0'39,"2"21"1,16-18-1,23 5-40,11 1-6,5-12-9,24 13-8,-11-17-14,16 5-2,-4-11-1,3 2-1</inkml:trace>
  <inkml:trace contextRef="#ctx0" brushRef="#br3" timeOffset="38701.2136">970 12502 60,'-1'-20'36,"6"5"-2,-9-4 0,4 19-25,0-11-4,5 22 0,-10 8 0,5 15-2,-8 11 1,3 14-2,-7 13 0,5 8-1,-2 7 0,3-2-1,1-2 0,2-9-2,11-6-4,-7-25-12,22-3-19,-10-27 1,15-10-1,-5-21-1</inkml:trace>
  <inkml:trace contextRef="#ctx0" brushRef="#br3" timeOffset="38922.2262">1018 12577 82,'0'0'38,"-16"-11"0,16 11-1,21-7-33,5 0-2,8-6 0,7-1-1,8 2-2,-1-5-2,6 12-8,-17-9-24,11 18-2,-23-8-2,4 18 1</inkml:trace>
  <inkml:trace contextRef="#ctx0" brushRef="#br3" timeOffset="39122.2377">1060 12866 78,'-24'16'37,"19"1"-1,5-17 1,15 4-34,11-10-1,13-1-1,5 0-1,4-3-2,3 6-3,-8-13-19,3 18-11,-17-2-1,-1 9-2,-15-3 2</inkml:trace>
  <inkml:trace contextRef="#ctx0" brushRef="#br3" timeOffset="39306.2482">1106 13154 74,'-14'9'36,"19"4"1,-5-13-1,41-4-31,-7-7-3,10-8-1,7-6-3,2-15-5,21 3-26,-11-22-3,12 2-1,-9-14 1</inkml:trace>
  <inkml:trace contextRef="#ctx0" brushRef="#br3" timeOffset="39497.2591">1931 12313 72,'-14'28'38,"-14"4"-3,7 28 2,-14 5-28,11 13-4,-1 8-2,5 4-1,4-3-2,5-4-2,10-2-2,0-23-9,21-2-24,-8-19 1,14-11-4,-6-20 2</inkml:trace>
  <inkml:trace contextRef="#ctx0" brushRef="#br3" timeOffset="39902.2823">2055 12866 75,'16'24'39,"0"-14"-2,12 5 2,3-14-35,9-3 1,-1-14-1,5-4-1,1-4-1,-2-5-1,-4 0-1,-5-2 1,-12 3-1,-10-1 0,-10 7 0,-14 6 0,-7 4 0,-9 9 0,-6 7 1,-4 12 0,0 7 1,-4 12-1,8 3 1,4 9 0,6 0-1,8 0 1,7-5-1,13-6-1,11-9-1,12-12-1,12-8-1,9-14-4,14-1-6,-6-22-9,20 10-6,-17-16-9,10 4-2,-17-8 2</inkml:trace>
  <inkml:trace contextRef="#ctx0" brushRef="#br3" timeOffset="40120.2948">2757 12680 83,'-15'3'38,"-13"0"1,5 16 0,-9 3-33,6 8-1,-1 8-1,4 4 0,4 2-2,10 1 0,4-4-1,12-6 0,11-11-1,10-13-1,11-11-1,7-17-1,11-9-4,0-26-7,20 4-8,-17-28-6,16 8-8,-16-15-4,3 8 3</inkml:trace>
  <inkml:trace contextRef="#ctx0" brushRef="#br3" timeOffset="40308.3055">3211 12282 88,'-27'41'38,"9"24"2,-9 2-1,13 13-33,-6 0-3,9 5-1,2-6-2,5-7-1,6-9-2,-2-13-5,15-4-9,-15-34-9,18 7-6,-18-19-6,8-15-1,-13-10 1</inkml:trace>
  <inkml:trace contextRef="#ctx0" brushRef="#br3" timeOffset="40497.3163">2954 12768 93,'0'0'40,"0"0"1,17-7-1,-1 1-35,13-4-2,9-5-2,8-3 0,3 0-3,-1-5-2,6 10-7,-11-13-8,12 19-7,-21-13-5,9 17-8,-9-4-1,4 10 0</inkml:trace>
  <inkml:trace contextRef="#ctx0" brushRef="#br3" timeOffset="41623.3807">3585 12793 81,'-4'-21'39,"4"21"-1,-4-22 0,4 22-34,-12 6-2,5 7 1,-2 6-2,-1 8 0,-4 5 0,2 4 0,2-1 0,0-1 0,2-4 0,4-1 0,1-12-1,3-5 1,0-12-1,0 0 0,10-20 1,-2-4-1,0-4 0,3-5 0,2-5 0,-1 0 0,2-1 0,0 5 0,1 4 0,-1 6 0,2 4 0,-1 6 0,0 8 0,3 3 0,2 2 0,3 3 0,4 3 0,1-2 0,2 0 0,6-3 0,0-4 0,-2 0 0,1-3 0,-7-2 0,-5 0 1,-3 1-1,-10 1 0,-10 7 0,0 0 1,-23 14-1,2 2 0,-5 9 1,-2 5-1,-1 4 1,3 5 0,3 2 0,9-3 0,10-1 0,7-6 0,13-10 0,11-5-1,10-12 1,4-9-1,-1-9 0,2-8 0,0-3-1,-8-9 1,-11-2-1,-5 2 0,-8-1 0,-6 4 1,-3 6 0,-2 3-1,0 3 1,-1 7 0,4 0 1,-2 12-1,18-13 1,-3 5-1,8 3 1,6-1 0,1 2 0,-1 3 0,1 6 1,-5 5-1,-8 6 0,-4 9 0,-12 7 0,-6 5 0,-5 3 0,-6 2-1,-2-2 0,5-5 0,-1-7 1,7-9-1,7-19 0,0 0 0,16-16 0,6-13 0,2-6 0,5-4 1,6-4-1,-3 4 0,-3 3 0,0 10 0,-7 7 1,-4 11-1,-6 12 0,-1 10 0,-7 5-2,1 11-1,-5 3-2,9 10-6,-13-11-4,22 12-4,-17-24-12,25 10-9,-5-16-1,20-1 2</inkml:trace>
  <inkml:trace contextRef="#ctx0" brushRef="#br3" timeOffset="42517.4319">5419 12710 55,'-6'-21'38,"6"21"-1,-13-6 0,13 6-22,-15 18-9,10 3-1,-4 0 0,6 11-1,-3 4-2,2 6 1,3 1-1,-2 0-1,2-4 0,1-3 0,0-8 0,0-6 0,4-8 0,-4-14-1,10-2 1,-2-13-1,1-11 1,-2-5-1,2-10 1,0-6-1,1-3 0,-1-3 0,3 1 0,0 4 0,0 5 0,2 8-1,2 5 1,3 6 0,1 10 0,4 6-1,0 6 1,5 3 0,-3 3 0,2 4 0,-1 3 0,-5 4 0,-7 0 0,-1 4 0,-14 4 0,-7 4 0,-6-2 0,-10 2 0,-6 2 0,-6-3 0,-1 0 0,-4-1 1,4-1-1,-1 0 1,3 2-1,5 6 1,6 5 0,0 3-1,6 10 0,3 2 0,1 5-1,5 2 1,0 0-1,2-2-1,4-6-3,-3-11-5,13 0-4,-10-26-6,23 3-7,-17-26-8,22-5-6,-4-17 2</inkml:trace>
  <inkml:trace contextRef="#ctx0" brushRef="#br3" timeOffset="43110.4658">6340 12562 75,'-25'-15'39,"9"15"-1,-12-5 1,7 8-32,-12 6-4,0 7 1,-5 6-1,-2 12 0,1 3-1,7 4 1,1 1-1,9 2 0,10-8-1,12-4 1,11-9-1,11-13 0,12-11 0,7-11 0,7-12-1,1-8 1,3-6-1,-9-7 0,2 2 1,-13-1-1,-9 6 0,-6 7 0,-8 7 0,-6 9 1,-3 15-1,-11 1 0,0 16 0,-1 12 0,-2 10 0,3 8 0,1 3-2,5 0 0,9-3-2,4-12-2,21-4-6,-3-28-3,25 1-4,-13-38-9,28 3-10,-8-23-1,10-2 2</inkml:trace>
  <inkml:trace contextRef="#ctx0" brushRef="#br3" timeOffset="43297.4765">6950 12156 85,'-15'13'38,"-12"10"0,5 30 2,-16 11-33,12 14-4,0 6-2,2-2-2,7 1-1,7-11-4,10 0-5,-5-30-11,23 5-12,-16-25-4,14-8-2,-16-14 2</inkml:trace>
  <inkml:trace contextRef="#ctx0" brushRef="#br3" timeOffset="43480.487">6679 12659 79,'-14'-14'42,"14"14"-2,1-12 1,18 1-26,9 0-14,6-6-3,14 4-6,-2-17-8,19 19-8,-16-21-4,16 17-12,-17-4 0,8 8 0</inkml:trace>
  <inkml:trace contextRef="#ctx0" brushRef="#br3" timeOffset="43793.5049">7338 12098 96,'0'0'39,"-11"39"2,-2-1-7,1 20-31,-3 13-1,-1 13-1,-3 6-1,0 1 0,-1 0-1,2-4-1,1-8 0,5-14-5,8-4-5,-6-32-12,26 2-4,-16-31-11,18-3-1,-8-24 1</inkml:trace>
  <inkml:trace contextRef="#ctx0" brushRef="#br3" timeOffset="43981.5156">7122 12668 82,'-17'-2'42,"-1"-2"0,18 4 0,0 0-28,13 8-11,14-14-2,12-7-1,8 3-3,6-11-3,17 8-5,-4-19-7,15 25-9,-17-22-4,8 24-9,-11-6-1,1 10 3</inkml:trace>
  <inkml:trace contextRef="#ctx0" brushRef="#br3" timeOffset="44402.5397">7542 12666 80,'6'20'40,"-6"-20"0,33 14 1,-12-19-38,19-3 0,1-8 0,3-4 0,-1-3-1,0-1 0,-9-6 0,-5 5 0,-12-2-1,-11 4 2,-7 2-2,-10 7 1,-11 2-2,-2 13 2,-11 8-2,-2 10-1,-5 6 1,1 14-1,2 6 2,6 6-2,9 2 1,8-2-1,16-8 2,12-3-1,16-12-2,14-15 0,13-9-3,8-18-3,16 3-5,-10-23-4,19 12-9,-23-23-4,9 14-9,-18-10 0,-4 11 3</inkml:trace>
  <inkml:trace contextRef="#ctx0" brushRef="#br3" timeOffset="44718.5578">8308 12581 76,'-16'22'39,"-12"-4"0,10 13 0,-9 4-26,7 1-9,1-1-2,5 3-1,3-1 1,4-4-1,2-3 0,5-7 1,0-7-1,3-3 0,-3-13 0,13-6-1,-2-10 1,-1-9 0,1-7-1,3-6 1,-2-6-1,3-3 1,2 2-1,0-1 0,0 7 0,4 3 0,1 7-1,0 8 0,3 7-2,-6 5-5,11 10-4,-16-10-5,22 18-8,-24-17-4,18 14-10,-12-9-2,7 4 3</inkml:trace>
  <inkml:trace contextRef="#ctx0" brushRef="#br3" timeOffset="45086.5788">8632 12589 87,'-11'17'40,"4"12"0,-8-8 0,6 8-34,-7-3-2,5 3-1,-4-3-1,4 2 0,1-4-1,0-3 0,3-8-1,7-13 0,0 0 1,20-15-1,2-13 0,7-10 0,6-7 1,5-8 0,2-2 0,1-1 1,-4 7-1,-3 10 2,-7 10-2,-8 15 2,-7 15-2,-5 18-1,-9 12 1,-6 14-2,-2 8 0,-4 3-2,4 4-1,-4-10-4,15 3-5,-3-24-1,25 4-4,-8-33-4,33 9-9,-4-25-9,18-3 0,2-13 4</inkml:trace>
  <inkml:trace contextRef="#ctx0" brushRef="#br3" timeOffset="45888.6247">9371 12286 102,'0'0'42,"0"0"-1,-7 10-3,7-10-46,-14 0-11,20 20-7,-17-15-6,14 18-8,-2-3-1,7 13 0</inkml:trace>
  <inkml:trace contextRef="#ctx0" brushRef="#br3" timeOffset="46052.6341">9424 12730 102,'-10'13'43,"4"2"1,-6-17-3,-1-8-40,7-1-4,-1-14-9,7 25-6,-2-39-7,11 33-6,-17-16-7,8 22-5,-6-16 3</inkml:trace>
  <inkml:trace contextRef="#ctx0" brushRef="#br3" timeOffset="66824.8222">1919 14005 45,'0'-17'34,"11"4"4,2-11-3,20 9-28,-6-9-2,17 6 1,-5-2-2,7 8-2,-3 3-1,-3 5 0,-7 9 0,-5 4-1,-12 7 1,-9 10 0,-14 11-1,-13 8 0,-8 11 1,-14 13 0,-9 13 1,-2 9-1,-7 4 1,3 0 0,4-9-1,11-7 2,13-14-3,16-15 0,21-20 0,17-17 0,17-13-1,13-11-1,18-2-1,-2-16-7,19 10-25,-12-8 0,3 11-2,-13-6-2</inkml:trace>
  <inkml:trace contextRef="#ctx0" brushRef="#br3" timeOffset="67475.8594">3265 14350 30,'-6'-26'33,"1"6"2,-13-3-2,2 9-18,-9 2-11,1 12 0,-7 5 0,0 13 0,-3 9-1,5 13 2,0 10-3,6 9 0,1 7-2,5 5 0,3 1-2,3-4-2,11-1-3,-3-19-7,16-1-21,-9-21-2,13-11 1,-6-19 0</inkml:trace>
  <inkml:trace contextRef="#ctx0" brushRef="#br3" timeOffset="67668.8705">2934 14728 65,'-24'9'35,"10"13"-1,0-15-8,10 9-22,4-16-2,22 11-1,4-17 0,11-5-2,10-4 0,10-8-1,9 6-6,-13-16-17,13 12-9,-9-8-2,-1 11 2</inkml:trace>
  <inkml:trace contextRef="#ctx0" brushRef="#br3" timeOffset="68021.8907">3427 14624 51,'-9'21'36,"-4"-7"-3,9 9 2,-3-8-30,7 6-2,2-3-1,6 4-2,0-1 0,5-3-1,0-1 2,1-4-1,1-7 1,3-8-2,3-10 2,2-8 3,6-5-2,-3-8 0,0-2 0,2-1 0,-3 3 0,-2 4 0,-9 8 0,-14 21-2,10-8 0,-10 8 1,-9 30-1,-2 0 0,0 2-2,-1 5 0,2 0 0,5-3-2,5-7-3,5-12-5,20 0-24,-3-20-2,16-6 1,-2-18 2</inkml:trace>
  <inkml:trace contextRef="#ctx0" brushRef="#br3" timeOffset="68263.9045">4114 14202 56,'-12'-15'37,"1"22"-1,-7 3 1,7 23-29,-6 0-4,3 13 0,1 5-2,-1 8 0,5 2-1,3 5 1,-2-3-3,3-3-1,3-5-1,0-6-2,6-8-2,-1-21-9,16-4-22,-3-25-3,15-10 6,-1-19 0</inkml:trace>
  <inkml:trace contextRef="#ctx0" brushRef="#br3" timeOffset="68611.9244">4273 14203 51,'0'0'35,"-22"14"-1,12 7-11,-5-6-15,10 18 0,-8 0-3,10 13 1,-4 4-2,6 6-1,-2 0-2,3 1 0,-1-1-3,2-10-4,5 6-15,-7-22-16,7-1-2,-4-16 0</inkml:trace>
  <inkml:trace contextRef="#ctx0" brushRef="#br3" timeOffset="68938.9431">4266 14043 57,'23'5'38,"-8"0"0,18 15 0,0-5-33,9 10 0,1 1-2,2 5 0,-1 3-2,0 5 0,-7 7-1,-8 4 0,-9 6-1,-14 1 1,-10 9-4,-13-2 1,-12 7-4,-14-12-13,1 9-18,-9-15-1,7 2 1,-8-18-1</inkml:trace>
  <inkml:trace contextRef="#ctx0" brushRef="#br3" timeOffset="69379.9683">3090 14035 50,'-52'45'36,"6"22"-1,-6 14 0,5 25-31,5 7 0,15 17-1,3-1 1,18 1-2,12-7-3,17-18-3,25-10-15,11-30-18,27-11-1,5-31 0</inkml:trace>
  <inkml:trace contextRef="#ctx0" brushRef="#br3" timeOffset="69780.9913">5295 14608 62,'-4'19'37,"2"16"-1,-19 8 0,5 12-34,-14 8-4,0 0-2,1 2-4,0-16-26,15 1-2,3-21-2,20-6 1</inkml:trace>
  <inkml:trace contextRef="#ctx0" brushRef="#br3" timeOffset="70682.0428">6212 13665 50,'14'-23'37,"-10"1"-2,-4 22 0,-13-13-28,-2 28 1,-16 7-2,2 22 0,-12 16-2,0 14-1,-7 16 0,4 11-1,2 7 0,8 2 0,7-6-1,12-4 0,9-17-2,19-11 3,9-19-2,12-21 1,10-22-1,8-19 1,3-17-1,-2-14 0,-5-8 2,-12-10-2,-11 1 0,-17 1-1,-18 7 0,-17 5 0,-15 13 0,-7 9 0,-6 13 0,2 6-1,5 10-1,7 1-2,20 15-12,2-15-20,37 4-1,5-12-2,26 1 0</inkml:trace>
  <inkml:trace contextRef="#ctx0" brushRef="#br3" timeOffset="72552.1498">16604 6284 60,'-61'-7'27,"-10"-3"-1,-1 7-4,-6 3-26,-1 10 1,-7 4 2,-4 6 3,-4 11 1,-1 0 0,-1 9 2,-5 1 0,3 12 1,-6-1-3,4 11 2,-2 5-4,2 7 2,-3 8-2,9 9-1,-2 2 0,5 8 0,4 8 1,7 4-1,6 1 0,8 2-1,4 3 2,11 0-1,5 7 0,11-1 1,11 1 1,12 1-2,10 0 3,12 5-4,15-5 3,11 1-1,12-1 0,14-2-1,7-6 0,10 2 2,9-3-2,6-1 2,5-3-2,9-8 2,3-6-2,6-4 2,5-7-3,8-7 2,3-10-1,5-9 1,-4-11-1,10-9 2,-2-11 0,10-10 0,-3-15 0,-3-10 0,1-16 0,3-11 0,-2-16 1,-3-11-2,-7-17 1,-3-10-1,-8-13 1,-5-5-2,-7-14 1,-12-5-2,-10-10 1,-10-4-1,-11-6 1,-10-2 0,-10-3-2,-15-7 1,-13-4 0,-5-3 1,-15 1-1,-4-4 2,-10-2-2,-8 0 0,-8 1 2,-8 4 0,-8 5-1,-9 2 2,-10 8-1,-8 8-1,-10 13 0,-13 8-2,-11 13 2,-15 11-2,-13 16 1,-10 13-3,-9 18 2,-15 8-1,-2 15-2,-5-2-9,20 13-19,11 1-1,20 0 0,23-4 0</inkml:trace>
  <inkml:trace contextRef="#ctx0" brushRef="#br3" timeOffset="73295.1923">17219 6367 66,'8'-18'35,"-8"3"-2,0 15 1,-17-15-24,3 20-4,-10 1 0,2 6-2,-8 2-1,4 2 0,0-2-1,6 5-1,3-6 1,7 0-1,10-13 0,0 0-1,18 7 1,4-12-1,2-3 0,7-5 1,2-1-1,-3-1 1,-6 1-1,-3 2 1,-7 1 0,-14 11 0,3-15-1,-13 11 1,-9 4 0,-4 4 0,-6 3 0,-2 2 0,2 2-1,4 3 1,1 0 0,5 3 0,6-5-1,8 1 1,5-13-1,13 9 1,3-11-1,6-3 1,3-4 0,-1-3 0,-1 1 0,0-4 0,-8 2 0,-5 1 0,-10 12 0,0-16-1,0 16-1,-25-1-1,11 8-4,-10-6-14,11 20-16,-11-4-2,9 12-1,-7-2 0</inkml:trace>
  <inkml:trace contextRef="#ctx0" brushRef="#br3" timeOffset="74257.2473">16180 10369 82,'-9'10'36,"0"-3"1,5 7-1,-6-3-31,10 5-3,2-1 0,0 1-1,4-1 0,4-4-1,-1-3 1,5-8-1,3-9 1,2-3-1,0-9 1,3-3 0,-2-2 0,-4 2 0,-3 1 0,-4 3 0,-8 7 0,-1 13 0,-16-6 0,-1 13 1,-6 3-1,1 5 0,-2 2 0,2 2 0,4 2-1,5-2 1,4-3 0,12-1-1,3-4 0,8-3 0,5-5 0,5-2-1,3-3 2,-2-5-1,2-1 0,-8-5 1,-1 0-1,-7-4 1,-6 1-1,-7 2 1,-10-1 0,-3 6-1,-3 2 0,-10 7 1,0 4-1,-2 8 1,-3 3-1,4 5 0,2 1 1,3 0-1,9 0 0,6-1 0,7-6 0,2-14 0,16 13 0,-1-16-1,4-1 0,-1-3 0,0 0-1,-7-4 1,-11 11-2,14-12 0,-14 12-1,0 0-1,-14 0-1,0-8-12,14 8-18,-10-1 1,10 1-2,-4-21 1</inkml:trace>
  <inkml:trace contextRef="#ctx0" brushRef="#br3" timeOffset="76225.3599">14603 3989 35,'-138'64'24,"-2"-1"0,7 7 0,1 1-24,-1 6 1,5 8 2,0-3 2,11 11-1,-2-2 1,8 8-1,-1 4 1,8 5-1,-1 0 0,6 1-2,3 7 3,3 5-3,7-1 0,1 3-1,3 1 1,4 0-1,1 5 1,1 6 0,1 3-2,0 4 2,-1 6-3,1 1 1,0 4-1,1 6 1,6 1-1,2-1 0,6 2 0,6-1-1,4 1 2,8 1 1,7-2 1,7 0-1,6-2 1,9 8-1,7-5 0,9 1 1,8 1 0,6 1 0,10-4-2,7 4 1,5-5-2,5-3 3,10-4-2,8-3 1,6-8-3,11-5 3,9-5-3,6-4 2,11-7-2,8-2 1,7-5 0,10-4 1,6-6 0,7 0-1,6-8 2,8-4-1,5-4 1,11-4 0,4-4 1,3-2-4,7-7 4,3 0-1,3-7 0,3 0 0,0-4 0,0-6 0,-1-7-1,5-2 1,-2-8 0,2-4 0,5-10 0,0-3-2,4-10 1,4-6 0,4-5 0,-2-9 0,-3-9 0,6-7 1,-4-7 1,-1-10-1,-2-11 0,2-11 1,-3-10-1,-6-11 1,-1-8-1,-3-7 0,-9-11 0,-2-7 0,-12-7-1,-8-6 1,-10-7-1,-5-5 3,-13-10-2,-11-7 0,-11-10 2,-7-7-1,-13-8 1,-10-10-1,-10-7 0,-7-6-3,-8-1 3,-12-2-3,-5 1-1,-10-1-1,-11 8 0,-13-4 0,-9 8-1,-15-2 3,-14 5-2,-13 0 1,-11 2 2,-13 5 2,-12-1 0,-11 7 1,-10 0 1,-3 5-1,-13-3-1,-1 5 1,-6 2-2,-2 4-2,-8-2 1,-4 6 0,-2 5-3,-3 5 1,-1 5 1,-8 3-2,-7 9 2,-2 4 2,0 8-3,-5 4 2,-9 5 1,0 7 0,-5 8 0,-4 9 0,-8 11 0,-9 11-1,-6 10 1,-11 12 0,-4 14 0,-7 11-1,-11 12 1,1 8-1,5 6-1,1 5 0,7 7-4,8-5-11,23 16-19,2-1 0,24 18-2,8 5 1</inkml:trace>
  <inkml:trace contextRef="#ctx0" brushRef="#br3" timeOffset="77094.4096">17497 3439 72,'0'0'35,"0"-12"1,0 12-2,-16 11-30,5 1 1,-15 6-2,-2 8 1,-9 4-2,1 5 0,-3 3 0,4-1 0,6-3-1,10-4 1,7-2-1,11-10-1,12-3 1,10-8-1,6-8 1,5-5-1,4-5 1,-2-2 0,-2-5 1,-3-3-1,-10 0 0,-7 3 0,-6-1 0,-8 4 0,-10 5 0,-4 4 0,-7 4 0,-4 4-1,-3 5 1,-2 3-1,1 5 0,2 1 1,4 1-1,7 0 0,5-1 0,9-3 0,9-3-1,9-2 1,8-4-1,6-5-1,7-1 0,0-5-3,6 4-2,-9-14-16,12 17-14,-12-10 1,4 13-3,-11-7 1</inkml:trace>
  <inkml:trace contextRef="#ctx0" brushRef="#br3" timeOffset="77595.4382">18645 4276 65,'0'0'35,"-18"-24"1,7 16 1,-7-10-31,2 13 0,-10-2-1,3 8-1,-2 2-1,-1 8-1,2 2 0,1 4-1,4 1 0,7 2-1,4-1 0,9-3 1,13-2 0,5-6 0,5-4 0,4-4 1,8-7-1,-2-4 1,-2-4-1,-4-1 1,-7-2-1,-3-1 0,-9 2-1,-5 3 2,-12 2-2,-3 5 1,-8 1 0,-3 6-1,-1 2 0,-3 5-1,5 8-2,-2-3-5,17 20-18,-5-10-13,15 10 0,-3-3-3,14 12 2</inkml:trace>
  <inkml:trace contextRef="#ctx0" brushRef="#br3" timeOffset="78335.4806">21270 8559 73,'-4'-15'36,"1"0"-1,-4-4 1,9 5-29,-12-4-1,10 18 0,-21-19-1,6 21-1,-11 1-1,-4 14 0,-12 5 0,-1 8 0,-3 6 1,3 4-2,1 0 1,7-2-2,16-5 2,13-6-2,13-9 1,17-8-2,13-10 0,11-9 0,5-6-1,2-4 1,-7-3-1,-4-2 2,-7-2-2,-14 1 2,-13 4-2,-14 3 1,-13 4 1,-10 6 0,-9 4 0,-3 5 0,1 5-1,1 7 0,3 2 0,6 6 0,9 7-1,5-3-7,18 16-17,-10-12-9,12 15-5,-10-2 0,6 10-1</inkml:trace>
  <inkml:trace contextRef="#ctx0" brushRef="#br3" timeOffset="78809.5077">20527 10719 72,'7'-33'36,"-10"-3"-2,6 12 3,-15-7-25,13 16-3,-14-1-1,13 16-1,-24 5-3,7 8 0,-6 6-1,-1 6-1,-5 2 0,4 3 0,1-1-1,5-5 0,7-3 0,11-8 0,14-8 0,8-8 0,11-10 0,7-3-1,0-8 1,2 0-1,-9-2 1,-8 4-1,-13 5-1,-11 17-1,-25-1-2,-14 12-1,-9 21-11,-26-6-14,4 22-10,-22-2 1,-2 12-1,-16-3 0</inkml:trace>
  <inkml:trace contextRef="#ctx0" brushRef="#br3" timeOffset="79440.5438">15168 12389 71,'-12'-7'39,"12"7"-1,0 0 2,-17-4-33,17 4-4,-13 13-1,7 5 1,-4 3-1,0 8-1,-6-2 0,4 4 0,4-1-1,3-4 1,8-7 0,8-11-1,7-10 1,10-8 0,3-14 0,10-4 1,-3-6-1,-3-4-1,-4-1 1,-5 2 0,-10 4 0,-10 7 0,-9 8 0,-8 9-1,-11 10 1,-7 9 0,-7 8 0,0 6 0,-1 1-1,3 5 2,7-3-3,3-4 1,12-4-2,7-6-2,13 2-4,-8-15-18,27 1-10,-18-13-3,10 3-2,-9-12 1</inkml:trace>
  <inkml:trace contextRef="#ctx0" brushRef="#br3" timeOffset="81273.6486">11990 10850 19,'0'0'25,"0"0"1,0 0 1,0 0-12,0 14-6,0-14-4,0 0 0,0 0 0,0 0 0,11 7 0,-11-7 0,0 0 1,15 9 0,-15-9-1,0 0 1,0 0-1,4 14-1,-4-14 0,0 0 0,-17 16-1,17-16-1,-16 18 0,7-6-1,-1-1 0,1 3-1,1 0 2,2 0-2,3-5 0,3 3 1,0-12 0,9 9 0,-9-9-1,22-2 1,-8-4 0,0-3 0,2-4-1,-1-2 3,-3 0-2,-3 1 1,-4-1-1,-5 2 2,-9 3-2,-1 4 1,-6 5-1,-4 6-1,-3 3 0,1 3-1,-5 2 1,8 4-1,2 2 1,7-1-1,12-4 1,6-2-1,14-7 2,10-3-1,7-6 0,7-4 0,6-5 0,-3-2 2,-3-3-2,-6-2 2,-12 1-1,-9 3 1,-12 1 0,-10 3 0,-12 7-1,-8 1 0,-10 5 0,-2 6-1,-3 2 0,2 4-1,4-1 0,2 3 0,11-1 0,6-2 0,12 1 0,1-13-3,25 17-5,-25-17-18,40 0-12,-18-9 0,6 3-3,-5-10 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37:54.01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1463 1070 56,'41'-51'30,"-41"51"1,0 0-9,0 0-20,0 0 0,0 0 5,0 0-2,2 33 2,-5 19-3,-6 10 2,1 10-2,-5 9 0,-2 3 0,4 2-1,-8-19 0,5-9-1,0-14 2,5-9-2,1-17 2,8-18-2,6-16-1,5-15 2,4-12-2,5-10 2,1-12-1,3-8 1,-24 73-2,30-79 0,-30 79 1,33-87-1,-33 87 0,41-83-1,-41 83 1,43-82-1,-43 82 1,48-70-1,-48 70 1,47-50 0,-47 50 1,47-23 1,-24 30-2,24 27 1,-9 29-2,-6 24 1,-16 18-2,-2 9 0,-8-4-1,-3 0-2,-4-29 0,-4-18-4,9-13-14,-9-26-16,5-24 0,0 0-1,11-33 1</inkml:trace>
  <inkml:trace contextRef="#ctx0" brushRef="#br0" timeOffset="173.0099">1642 1408 100,'-39'0'37,"15"7"2,5-1-2,19-6-34,14 4 0,20-9-3,15-7-1,13-16-6,-62 28-29,89-39-1,-38 14 1,5-3-2</inkml:trace>
  <inkml:trace contextRef="#ctx0" brushRef="#br0" timeOffset="399.0229">2663 828 91,'0'0'39,"0"0"1,0 0-2,0 0-35,2 47-1,-33 24 2,-3 17-3,1 7 1,8 6-3,6 4-1,5-8-5,3-21-10,14-19-21,-3-21 0,4-18 0,-4-18 0</inkml:trace>
  <inkml:trace contextRef="#ctx0" brushRef="#br0" timeOffset="1383.0791">2351 1195 97,'-11'8'38,"18"9"0,-2-3 1,30-1-35,-2-7-1,14 0 0,5-9 0,10-3 0,-1-6-1,5-5-1,-66 17 1,61-16-2,-14 0 2,-2 6-2,-16-2 0,-6 13 1,-23-1-1,4 26 0,-21 0 0,-1 11 1,-8 3-2,-2 6 1,0 5 0,6 1 1,4-5-1,14-2-1,10-11 1,13-11 0,12-15-1,12-12 1,7-13 0,4-9-1,0-11 0,-2-6 2,-9-3-2,-13 2 0,-12 1 1,-14 5-1,-12 0 1,-11 5 0,19 33 1,-26-26-1,-9 6 1,7 7 0,-3 0 0,16 13-1,2-3 2,13 3-2,18 2 1,15 4 0,5-6 0,7 1 0,4 1 0,3 0 0,-2 5 0,-8 1 0,-4 8-1,-12 2 0,-8 9 0,-7 7 1,-9 3-1,-7 1 0,-9-1-1,0 1 2,0-7-2,5-6 1,-5-9 0,14-16 0,0 0 0,15-19-1,1-4 2,4-13-1,3 1 1,4-7-1,-27 42 1,30-44-1,-30 44 1,24-41-1,-5 6 0,-5 10 1,-3 9-1,-11 16 0,13 2-1,-11 16 1,-5 6 0,5 2 0,2-1 0,6-5 0,5-5 0,5-9 0,4-10 1,7-11-1,-31 15 1,0 0 0,62-41 0,-62 41 0,50-35 1,-50 35-2,46-34 0,-46 34 0,44-33 0,-12 26 0,-12 19 0,-6 15 0,-12 13 0,-5 14 0,-13 5-2,6 5 1,1-12-2,2-10-2,18-10-8,-11-32-5,27 12-10,-17-23-10,16 0-2,-13-12-2,8 0 2</inkml:trace>
  <inkml:trace contextRef="#ctx0" brushRef="#br0" timeOffset="5555.3178">5275 805 58,'0'0'34,"0"0"-1,0 0-1,0 0-24,-5-44 0,5 44 1,0 0-2,0 0-1,-48-38-1,48 38 0,0 0-1,-69-18-1,69 18 0,-62-6-1,62 6-1,-66 4 0,66-4-1,-64 17 0,64-17 0,-51 23-1,51-23 2,0 0-2,0 0 2,-35 54-2,35-54 2,0 0 1,0 0-1,71 40 1,-71-40-1,63 6 0,-63-6 1,71-5 0,-71 5-2,71-11 0,-71 11 0,57-5 1,-57 5-1,0 0 1,0 0-1,30 50 0,-40 9 0,-17 16 1,-15 13-2,1 5 0,-4 1-4,8-11-3,24-11-29,10-41-1,22-9 0,0-15-2</inkml:trace>
  <inkml:trace contextRef="#ctx0" brushRef="#br0" timeOffset="5736.3281">5599 1380 110,'-10'42'38,"-12"-2"0,6 10-3,-4-6-38,2-8-8,13 6-24,-3-11-3,16 0 1,-1-16-1</inkml:trace>
  <inkml:trace contextRef="#ctx0" brushRef="#br0" timeOffset="6291.3599">6612 873 79,'0'0'37,"0"0"-2,0 0 2,16-53-29,-16 53-3,0 0-2,0 0 0,0 0 0,0 0-1,2 56-1,-14 9 0,2 13 0,-4 8-2,5 5 2,0 2-6,-4-16-9,13-6-22,0-41 1,11-8-1,-11-22-1</inkml:trace>
  <inkml:trace contextRef="#ctx0" brushRef="#br0" timeOffset="6540.3741">6650 910 104,'0'0'39,"0"0"2,-42-62-3,42 62-36,0 0 0,6-47-2,-6 47 2,0 0-2,71-30-1,-71 30-2,82-18-7,-34 6-28,4 4-1,-6-1 2,4 2-4</inkml:trace>
  <inkml:trace contextRef="#ctx0" brushRef="#br0" timeOffset="6765.387">6767 1001 109,'0'0'38,"-64"36"3,64-36-3,0 0-36,0 0 0,0 0-1,0 0 1,0 0-4,0 0-4,85 20-21,-85-20-12,89-28 0,-40 15-2,6-2 1</inkml:trace>
  <inkml:trace contextRef="#ctx0" brushRef="#br0" timeOffset="7077.4048">7498 699 99,'0'0'40,"0"0"-1,0 0 0,0 0-36,0 0 0,0 0 1,-47 19 0,37 8-2,-11 50 0,-2 14-1,2 4-1,1 3-1,8-2-2,5-11-5,7-23-29,27-26-2,-6-15 1,13-9-2</inkml:trace>
  <inkml:trace contextRef="#ctx0" brushRef="#br0" timeOffset="7594.4344">7734 1031 97,'12'-65'38,"-12"65"2,0 0-1,0 0-34,0 0 1,0 0-1,0 0-1,-21-10-1,9 51-1,-1 9 0,3 8-1,1 2 0,9 3-1,5-9 0,13-9 0,7-21 0,7-6 0,3-14 0,10-12 0,-1-10 1,6-10-1,-50 28 1,48-40-1,-48 40 1,48-52 0,-48 52 0,47-58-2,-47 58 1,37-63-1,-37 63 2,35-55-2,-35 55 1,21-48-1,-21 48 2,0 0 1,0 0-1,0 0 1,-7-33-2,0 59 1,-9 16-2,6 14 2,-2 3-5,4 3 0,7-7-3,6-18-7,19-12-22,-10-11-5,12-2 2,-7-12-1</inkml:trace>
  <inkml:trace contextRef="#ctx0" brushRef="#br0" timeOffset="8028.4592">8546 1038 98,'41'-59'39,"-41"59"-1,0 0 0,0 0-36,16-53 4,-16 53-1,0 0 0,0 0-1,0 0-1,-48 43 0,12-4-2,5 13 2,0 5-3,10 8 0,2-4 0,16-4 0,11-19-1,16-11 1,8-14 1,7-12-1,4-10 0,4-13 0,-1-9 0,-46 31 0,0 0 0,60-67 0,-60 67 0,31-56-1,-31 56-1,17-58 0,-17 58 1,3-57-2,-3 57-1,-6-49 0,6 49-3,0 0-17,-27-54-14,27 54 1,0 0 0,0 0 0</inkml:trace>
  <inkml:trace contextRef="#ctx0" brushRef="#br0" timeOffset="8657.4952">9116 997 93,'0'0'38,"0"0"2,0 0-3,0 0-31,0 0-2,0 0-1,0 0 1,5-15-1,-14 50-1,-11 14-1,1 8 0,-4 4-1,8 6 1,0-3 0,11-6-1,4-24 0,5-11 1,3-13 0,4-13 0,-3-14 0,5-8 0,-1-14 1,-13 39-1,6-48 1,-6 48-1,9-63 0,-9 63-1,0-71 0,0 71 0,0-68 0,0 68-1,0-66 1,0 66-2,12-55 2,-12 55 0,19-57 0,-19 57-1,0 0-2,63-62-3,-63 62-9,58-25-18,-58 25-8,70-14 1,-70 14-2</inkml:trace>
  <inkml:trace contextRef="#ctx0" brushRef="#br0" timeOffset="8899.5091">9709 835 101,'0'0'43,"14"52"-1,-14-52 0,-12 31-37,6 14 0,-8 6-3,3 5 0,-1 3-2,6-4 0,-3-5-3,9-6-1,9-24-5,-9-20-27,37-11-4,-37 11 1,0 0-1</inkml:trace>
  <inkml:trace contextRef="#ctx0" brushRef="#br0" timeOffset="9064.5185">9841 906 106,'-12'-61'40,"12"61"0,-19-55-3,19 55-37,0 0-6,-29-59-19,29 59-13,0 0-1,0 0-1,0 0 1</inkml:trace>
  <inkml:trace contextRef="#ctx0" brushRef="#br0" timeOffset="9491.5429">10020 788 91,'0'0'39,"0"0"2,29 45 0,-29-45-35,0 0 0,8 63 0,-14-43-1,2 34-1,-10 3-3,-1 0 1,1-2-2,4-3 0,-3-11 1,8-11-1,5-30 0,14-9 0,-14 9 1,0 0 0,0 0 1,46-65 0,-46 65-1,35-56-2,-35 56 2,38-61-2,-38 61 2,45-61-1,-45 61-1,38-58 1,-38 58 0,0 0 1,56-54 0,-56 54 0,0 0 0,0 0 1,58 1-2,-67 13 0,32 28 0,-1 15 0,-6 5-5,3 0-1,5-6-12,-10-22-8,17-8-16,-12-19 1,13-8-1,-6-13 2</inkml:trace>
  <inkml:trace contextRef="#ctx0" brushRef="#br0" timeOffset="9965.57">10801 954 99,'0'0'40,"0"0"1,0 0 0,0 0-35,0 0-2,0 0 1,0 0-2,0 0-2,0 0 0,0 0-1,53-4 1,-53 4-1,49-17 0,-49 17 0,53-21 0,-53 21 1,51-33 0,-51 33 0,0 0-1,57-57 0,-57 57 1,0 0-1,0 0 0,0 0 0,-55-38 2,55 38 0,-68 21-1,68-21 1,-73 37 0,46-28-2,27-9 0,-42 50 0,42-50 0,-11 50 0,11-50 0,27 51-5,-27-51-4,63 36-13,-7-27-8,-6 0-12,17-10-1,-3 1 0,6-8 2</inkml:trace>
  <inkml:trace contextRef="#ctx0" brushRef="#br0" timeOffset="10130.5795">11559 1045 117,'-32'46'41,"3"10"1,-7 3-6,8 1-33,-1-3-3,15-14-2,6-2-17,-11-12-20,16-1-1,-5-13-1,14-1-1</inkml:trace>
  <inkml:trace contextRef="#ctx0" brushRef="#br0" timeOffset="10836.6199">12509 604 78,'0'0'39,"10"-46"0,-10 46 1,0 0-32,11-60-1,-11 60-1,0 0 0,0 0-2,0 0-1,0 0 0,0 0-2,0 0 1,-33 50-1,33-50 1,-19 78 0,-10-5-1,11 34 1,-1 6-2,7 2 1,1-11-3,6-16 0,4-21-3,6-26-1,17-22-17,-10-19-16,14-10 0,-4-15 0,8-4-1</inkml:trace>
  <inkml:trace contextRef="#ctx0" brushRef="#br0" timeOffset="11196.6404">12482 600 91,'0'0'40,"-29"-51"2,29 51-2,0 0-30,-38-46-7,38 46 1,0 0 0,0 0-1,0 0 0,0 0-1,60-46 0,-60 46 0,79-14-1,-32 8 0,3-1-1,2 5 0,0-2-1,1 3 1,-1 0-2,-4-1-2,0 3 1,-48-1-3,82 5 0,-82-5-8,52 11-16,-52-11-10,0 0 0,0 0 2,0 0-1</inkml:trace>
  <inkml:trace contextRef="#ctx0" brushRef="#br0" timeOffset="11518.6589">12581 776 97,'0'0'41,"0"0"1,-54 47-1,54-47-35,0 0-1,0 0 0,0 0-2,0 0 0,52 29-1,-52-29 0,62-6-1,-62 6 0,77-16-1,-77 16 0,83-14-1,-83 14 0,81-11-1,-81 11-1,76-8-1,-76 8-2,59-2-9,-59 2-16,0 0-10,0 0 1,0 0-1,0 0 2</inkml:trace>
  <inkml:trace contextRef="#ctx0" brushRef="#br1" timeOffset="26330.5061">2103 2419 72,'6'-37'35,"0"10"0,-13-6 0,-5 14-29,-12-4-1,-1 15-1,-15 7 0,0 11-1,-12 10 0,3 4 0,-6 7-1,7 3 0,6 2 0,5-1 1,8-2-2,19 0 1,11-7-1,17-2 1,16-6-1,4-6 0,14-7 0,11-7-2,6-12 0,-2-8 0,1-12 1,-3-4-1,-8-5 1,-4 1-2,-8 4 2,-15 7 1,-6 15 0,-13 21-1,-11 23 1,-12 22 1,-9 18-1,-8 15 1,-8 14-1,-1 5 1,-5 4-1,4-8 1,5-11-4,11-17-4,18-9-29,1-28-3,23-12-1,5-27-2</inkml:trace>
  <inkml:trace contextRef="#ctx0" brushRef="#br1" timeOffset="27248.5586">3086 2581 77,'0'0'37,"0"0"-2,0 0 2,0 0-33,-8 21-1,8 8 1,-6 10 0,1 9 1,-4 4-2,3 6-1,-2-2-1,1 1 0,-1-14 0,3-2 0,1-14-1,4-6 1,0-21 0,0 0 0,12-11-1,0-12 1,-3-7 0,0-11 0,4-1-1,-2-12 0,1-2 1,0-3-2,7-2 1,-4 5-1,4 0 1,3 5-2,4 6 2,-2 13-1,4 8 0,-1 11 1,-4 9 0,-4 8-1,-4 8 1,-2 6 0,-7 8 0,-6 0 1,-5 6-1,-9 7 1,-2-3-1,-6 0 1,-3 0-1,-3-5 0,-2 0 0,-1-7 0,3 1 0,5-7-1,3-3 1,0 5 0,2 5 0,8 7 0,-4 11 0,2 10 0,-4 14 0,-2 9-1,-4 8 1,0 0-1,0 1-1,-1-13-2,11-1-11,1-32-21,14-14-1,9-28-1,18-19 1</inkml:trace>
  <inkml:trace contextRef="#ctx0" brushRef="#br1" timeOffset="27950.5987">3714 2522 85,'-10'30'38,"-4"-5"-2,3 14 2,-11 2-36,6 6 1,-3 3 0,2 3-1,-2-4 0,5-3 0,3-9 0,1-8 0,3-10-1,7-19 0,0 0 0,7-23 0,4-9 0,3-6-1,4-11 1,1-5 0,2-6-1,-1 0-1,0 4 1,0 9 0,-5 10-1,0 5 1,-1 13-1,0 9 0,0 11 1,3 8 0,-2 4-1,9 4 3,4 0-2,6-4 1,5 0-1,3-5 1,0-6 0,2-6-1,-3-4 0,-5-3 0,-8-1 0,-8-3-1,-12 3 2,-8 12-2,-13-6 2,-7 16 1,-7 7-2,-7 11 3,-4 10-3,0 3 2,0 6-1,10 3 1,7-4-1,8-2-1,16-8 1,11-11-1,14-12 0,9-10 1,7-13 0,8-11-1,-2-16 1,-2-3 0,-7-6-1,-9-7 0,-12 2-1,-8 1 0,-10 9 0,-12 5-1,-6 15-1,-5 5-2,2 14 0,-2 2-3,18 17-19,3-17-12,2 19 2,13-21-2,18 5 1</inkml:trace>
  <inkml:trace contextRef="#ctx0" brushRef="#br1" timeOffset="28161.6108">4862 1953 100,'-19'19'38,"-13"6"1,0 34-2,-6 7-34,-1 15-1,3 7 0,4 6-1,6 1-2,6-5 0,10-1-4,-5-23-11,20 1-21,-9-26-1,13-6 0,-9-35-2</inkml:trace>
  <inkml:trace contextRef="#ctx0" brushRef="#br1" timeOffset="28935.6551">4535 2404 96,'0'0'39,"0"0"1,7 18-1,3-5-34,20-1-2,13-2 0,6 0-1,6-3 0,6-5 0,-2-2-1,-7 0 0,-7-1 0,-8-2 0,-11 3 0,-9 0-1,-17 0 1,0 0-1,-14 14 0,-3 1 1,-5 7-1,-6 8 1,0 5-2,1 2 1,7 4 0,3 1 1,9-3-1,11-7 0,9-9 0,14-12 0,9-10 0,4-8 0,6-14 1,0-8-1,-2-5 1,-6-8-2,-5-2 1,-13-1-1,-8 4 1,-7 3-1,-7 7 1,-5 10-1,-4 4 1,-1 7 1,3 6-1,10 4 1,0 0 0,0 0-1,13 11 1,9-10 0,4-2 0,10 2 0,0-1 1,2 3-1,-2-1 0,-4 7 0,-7 3 0,-9 5 1,-6 8-2,-13 2 3,-8 6-5,-10 5 4,-2 3-2,-2-4 0,2-2 0,0-6 0,13-9 0,5-7-2,5-13 4,29-24-2,-1 0 0,8-10 0,3-6 0,0-2 0,2-2 0,-3 7 0,-9 9 0,-8 9 0,-4 12 0,-17 7 0,14 18-2,-14 4 2,-1 7-3,-4 0-1,10 8-5,-5-22-9,29 15-11,-7-29-11,22 1 0,2-18-2,19-4 4</inkml:trace>
  <inkml:trace contextRef="#ctx0" brushRef="#br1" timeOffset="29235.6722">6142 2297 112,'-22'6'39,"-19"-4"0,9 21 0,-11-8-32,10 14-4,14-1-1,5 2-1,4 0 0,15-6-1,9-3 0,6-3 2,3-4-3,0 0 3,1-5-2,-4 0 1,-6 4 0,-6-2 0,-8 3-1,-6 5 1,-7 1-2,-5 1 1,-2 5-1,-3-2-1,-2 0-1,1-6-4,13 9-12,-14-22-19,25-5-3,-18 2 2,18-2-2</inkml:trace>
  <inkml:trace contextRef="#ctx0" brushRef="#br1" timeOffset="30310.7337">7598 2113 101,'8'-10'37,"-11"-3"2,3 13-7,2 16-28,-2 6-1,-3 10 1,2 14-2,-2 12 0,-3 7 0,1 6-1,4 6 0,1-2-3,-5-8 0,5-6-3,0-20-5,13-1-26,-13-25-1,9 0 0,-10-29-1</inkml:trace>
  <inkml:trace contextRef="#ctx0" brushRef="#br1" timeOffset="30487.7438">7396 2399 108,'-14'-5'39,"-3"-2"-1,19 17-1,-2-10-33,34 4-2,9-6-1,9-7-3,17-1-3,1-18-27,20 12-7,-5-15 1,4 7-3</inkml:trace>
  <inkml:trace contextRef="#ctx0" brushRef="#br1" timeOffset="30888.7668">7851 1789 86,'-67'-32'39,"1"20"0,-10 4 1,2 20-24,-9 19-12,5 23 0,1 20-1,8 30 0,6 13-1,17 11 0,18 2 0,26 1 0,26-15-2,22-11 2,27-26-2,21-28 2,24-24-2,12-26 0,3-23 0,-1-22-1,-12-17 1,-14-14-1,-23-13 1,-21-5-2,-29-7 2,-20-3-3,-22-1 2,-23 0-2,-21 6 0,-15 5 2,-12 21-3,-13 14-2,4 28-22,-15 8-9,9 38 0,1 12-4,14 25 2</inkml:trace>
  <inkml:trace contextRef="#ctx0" brushRef="#br1" timeOffset="32384.8523">16488 7685 91,'-38'6'37,"-13"0"0,3 17 1,-8 0-33,5 11 0,0 0 0,12 9-1,10-9-1,14 0 0,19-12 0,17-10-1,21-14-1,16-13 1,15-11-1,9-10 0,-1-2 0,-1-5-1,-16 4 1,-11 8 0,-16 7 0,-14 13-1,-23 11 0,-19 28 0,-10 9 1,-7 20-1,-7 8 1,-1 8-2,6 4 1,6-1-1,15-8-1,11-9-2,23-12-2,9-29-11,31-3-20,-3-23-2,18-6 0,-1-21-1</inkml:trace>
  <inkml:trace contextRef="#ctx0" brushRef="#br1" timeOffset="32572.8631">17200 7719 99,'-30'7'38,"9"25"0,-9 13 0,2 14-30,-7 10-6,1 9-1,1 2-1,3-4-4,10 5-12,-7-22-22,17-8 1,-5-24 0,16-13-2</inkml:trace>
  <inkml:trace contextRef="#ctx0" brushRef="#br1" timeOffset="32737.8725">16870 8067 112,'-19'-32'42,"14"18"1,-4-3-2,23 8-33,8-2-4,17 4-1,23 3-3,17-8-5,21 16-16,-2-19-19,16 11-1,-5-11-2,1 11 0</inkml:trace>
  <inkml:trace contextRef="#ctx0" brushRef="#br2" timeOffset="36423.0833">1523 3849 80,'-21'-24'36,"21"24"-1,-13-21 1,13 21-30,0 0-2,-1 19 0,1 10 0,4 13-1,-5 14-2,-1 8-1,-2 10 0,-3 1-2,4 1-3,-5-18-14,16 2-18,2-27 1,15-10-1,8-23 1</inkml:trace>
  <inkml:trace contextRef="#ctx0" brushRef="#br2" timeOffset="36752.1021">2103 3790 74,'-14'0'37,"-11"12"0,2 21 0,-10 15-20,8 12-12,-1 11-2,10 6 0,9 3-1,12-5-1,13-9 0,15-14-1,11-20 0,15-20 0,12-21 2,6-17-2,-2-18 2,1-14 0,-14-7-1,-11-6 1,-19-4-1,-17 3 0,-25 7-1,-16 4-1,-14 14-2,-12 7-1,1 20-3,-10-3-20,21 28-10,-2-1 0,28 13-1,6-1 0</inkml:trace>
  <inkml:trace contextRef="#ctx0" brushRef="#br2" timeOffset="37302.1336">3177 3935 89,'0'0'37,"0"0"-1,6 23 1,-11 5-35,0 2 0,-1 5-1,-1 5 1,-5 0-1,5 1 0,-1-7 0,5-6-1,2-9 2,1-19-1,13 3 0,2-17 1,6-12-1,4-5 1,0-8 0,2-4 1,-2-3-2,0 3 1,-2 7-1,-5 6 0,-4 10-1,0 8 1,-5 12-1,-9 0 1,18 32-1,-11-2-1,1 8-1,-2 4-1,5 8-1,0-7-2,4 7-3,-7-19-22,14 6-8,-6-19 2,8-6 0</inkml:trace>
  <inkml:trace contextRef="#ctx0" brushRef="#br2" timeOffset="37685.1555">3643 3893 83,'-9'13'36,"-4"-3"-1,12 17 2,-4-11-32,14 6-1,8-7-1,9-2 0,7-7 0,5-5 0,1-9-1,4-5-1,-4-8 1,-5-3 0,-6-6 0,-10-2 0,-12 2-1,-10 3 1,-8 5-1,-9 7 0,-8 11-1,-3 11 0,-6 13 0,-1 11 1,7 7-1,3 7 0,8 1-1,9 0 1,14-4-1,12-6 0,18-13-4,11-14-1,18-1-7,-2-22-24,18 0 1,-9-19-2,6 5 1</inkml:trace>
  <inkml:trace contextRef="#ctx0" brushRef="#br2" timeOffset="38036.1756">4286 3837 88,'-16'8'35,"-11"-4"1,12 19 2,-12-4-29,12 13-5,0-1 1,10 5-2,1-2 0,6 1-1,7-10 0,9-6-1,3-9 0,6-10 0,4-9-1,0-7 1,1-6 0,2-8-1,-6-1 0,-4-1 1,-7-2-1,-3 3 1,-7 3-1,-2 5 1,-2 5-1,-3 3 0,0 15 0,0 0 0,-5 13 0,2 8 0,3 11-1,0 8 0,3 7-2,-2-1 0,13 5-5,-2-23-10,17 6-21,0-24 1,22-8-1,-3-31 2</inkml:trace>
  <inkml:trace contextRef="#ctx0" brushRef="#br2" timeOffset="38240.1872">5097 3245 104,'-27'13'38,"5"32"0,-10 7-1,-1 21-34,3 9 0,9 9-2,-2 3-1,7-3-2,7-5-1,0-18-6,18 3-27,-13-28-2,17-1 0,-11-27-2</inkml:trace>
  <inkml:trace contextRef="#ctx0" brushRef="#br2" timeOffset="39308.2483">4894 3654 102,'10'7'38,"-10"-7"1,28 18-3,-5-12-32,7 0 0,5-6-1,6 1 0,0-3-1,2 0 0,-4 1-1,-5 2 1,-5 5-2,-3 6 1,-14 6 0,-3 7 0,-12 7-1,-4 6 0,-3 4 1,-3 2-1,-3-4 0,0-2 0,3-6-1,4-8 1,-1-7-1,10-17 1,0 0 0,7-21-1,3-8 1,2-7 0,3-6 0,1-3 0,0-3 0,-1 2 0,0 6 0,-1 6 0,-4 8 0,2 6 0,-1 9 0,6 4 0,3 3 0,7 4 0,3 3 0,6 1 0,6 0 0,-1 0 0,-5 1 0,0 0 0,-10-4 0,-5 2 1,-10 1-1,-11-4 0,0 0 1,4 12-1,-4-12 0,-20 20 0,6 1-1,-4 5 1,-4 8 0,2 6-1,1 6 1,2 0 0,5 0 0,8-1 0,4-9-1,10-12 2,9-11-1,5-14 0,4-15 0,4-10 0,2-9 0,-5-9 0,-3-6 1,-5-3-2,-6 4 1,-5 1 0,-8 8 0,-2 5 0,-7 12 1,5 5-1,2 18 0,-4-14 0,4 14 1,12 3-1,3 3 1,2 1-1,5 0 1,1 3 0,1 0 0,1 1 0,-3 3 0,-3 0 0,-5 2-1,-4 5 1,-5 1-1,-5 1 1,-6 1-1,-2-2 1,1-4-1,-3 0-1,4-6 1,6-12 0,0 0 0,0 0-1,11-22 1,3 1 0,1-6 1,4 0-1,-1-3 0,1 2 1,-1 5-1,-4 6 0,-2 6 0,-12 11 0,14 8 0,-12 6-1,-3 8 0,0 2-2,5 8-1,-3-3-1,13 6-5,-2-20-8,23 12-5,-11-30-7,26 9-7,-10-23-1,21-1 2,-9-17 2</inkml:trace>
  <inkml:trace contextRef="#ctx0" brushRef="#br2" timeOffset="39605.2653">6640 3494 99,'-19'-1'37,"-16"-4"3,10 17-2,-15 3-26,13 4-8,1 3-1,8 5-1,3-5-1,13 2 0,13-4-1,7-7 1,8-2-1,1-3 1,3-4-1,-3 2 1,-1 2 0,-8 2 0,-6 3 0,-12 8 0,-12 3-1,0 5 0,-11 3 0,-3-3-2,4 5-3,-7-17-10,16 16-8,-12-20-16,19 3 0,-8-17-2,14 1 0</inkml:trace>
  <inkml:trace contextRef="#ctx0" brushRef="#br2" timeOffset="40187.2986">7749 3525 49,'0'0'27,"0"0"0,0 0-5,-11-10-21,11 10-12,0 0-12,0 0-4,0 0 1,0 0-2</inkml:trace>
  <inkml:trace contextRef="#ctx0" brushRef="#br2" timeOffset="40841.336">7745 3434 68,'6'-15'34,"-6"15"1,10-24-2,2 19-20,-14-7-4,2 12 0,0 0-4,0 0-1,0 0-1,0 0-1,-16 17 0,6 6 0,-3 5-1,-2 3 0,-2 3 0,3 6-1,-6-1 1,6-2 0,3-6-1,-1-1 0,5-8 1,1-6-1,6-16 1,0 0-1,0 0 1,21-27 0,-7-3 0,1-5 1,5-8-1,-2-4 1,1-1-1,0 3 0,-5 5 0,-1 9 0,-4 4-1,-3 9 0,-6 18 0,0 0 0,11 23 1,-7 6-2,4 8 1,3 4 0,1 9 0,7 2 0,2-4 0,8-4 0,1-8-1,1-6 1,1-11 0,-2-7 0,-3-13 1,-1-13-1,-4-10 1,-7-10-1,-5-5 0,-4-7 0,-3-4-2,-5-3-1,-1 6-1,-4-3-2,3 21-10,-9-14-6,16 24-13,-8-7-2,5 26 0,6-27 1</inkml:trace>
  <inkml:trace contextRef="#ctx0" brushRef="#br2" timeOffset="41238.3587">8122 2921 97,'-47'-36'35,"2"20"1,-17-4-3,4 28-26,-12 14-2,5 27 0,-7 22-1,11 23-2,3 14 0,15 13-1,21 8 0,20 1-1,24-12 0,25-12 0,23-25 0,16-21 0,15-25 1,10-25 0,-1-25 0,-4-18 0,-10-23 1,-16-11-1,-19-12 0,-13-3 0,-24-8 0,-19-1-1,-20 1 0,-15 0-1,-16 9-1,-10 5-1,-10 16-2,-10 7-4,10 29-11,-9-1-15,18 25-2,5 0-1,26 17-1</inkml:trace>
  <inkml:trace contextRef="#ctx0" brushRef="#br2" timeOffset="42351.4224">16208 8707 74,'0'-16'36,"5"5"-1,-5-4 1,0 15-27,4-11-5,-4 11 0,-3 19 2,-3 5-3,-5 5 1,-2 12-3,-5 3 2,1 7-3,1 2 1,1-6-3,7 1-3,3-14-3,19 4-13,-5-24-16,17-6 1,0-16-2,10-1 2</inkml:trace>
  <inkml:trace contextRef="#ctx0" brushRef="#br2" timeOffset="42689.4417">16458 8755 71,'-4'-28'34,"-2"12"1,-11 7 2,17 9-28,-33 15-1,17 12-2,-6 6 1,6 9-2,-2 1 0,9 8-2,4-10 0,13 3 0,8-12-2,8-9 1,13-11 0,6-12-1,9-13 0,0-12 0,-2-10-1,-5-6 1,-8-7-1,-13-3 0,-14 0-2,-16 4 1,-15 8-2,-9 4 2,-7 13-3,-3 6 2,3 13-3,4 2-1,14 16-2,4-10-15,26 14-12,7-8-1,20 6 0,5-12 0</inkml:trace>
  <inkml:trace contextRef="#ctx0" brushRef="#br2" timeOffset="42946.4564">17024 8544 35,'0'0'23,"14"4"-3,-14-4-7,0 0-33,0 0-2,0 0-1,-2 13 0</inkml:trace>
  <inkml:trace contextRef="#ctx0" brushRef="#br2" timeOffset="43620.495">17016 8579 53,'0'0'33,"0"0"-1,3-12 2,-6 0-23,3 12 0,4-11-2,-4 11-2,0 0-2,0 0 0,0 0-1,0 0-1,0 0 0,2 23 0,-7-5 0,-3 10-1,-5 4 1,1 6-2,-4 1 1,1 4-1,-1-4 1,0-2-2,3-6 1,2-8-1,7-3 0,4-20 0,0 0 1,0 0-1,8-15 0,3-7 1,-2-8-1,4-4 2,1-6-3,0-1 2,-3-2-2,-2 4 2,0 3-2,-3 7 1,-3 7-1,-1 9 1,-2 13 0,0 0 1,4 25 0,0 5 0,0 6 0,7 5-1,3 4 1,8 0-1,3-2 2,8-3-2,5-8 0,10-7 1,-2-9-1,2-8 1,-3-9 0,-3-10 0,-8-7 0,-6-7 0,-11-10-1,-8-4 1,-8-3-2,-6-3 2,-7 3-2,2 2 2,-5 3-2,3 9 1,-1 5 0,3 5-1,10 18-3,0 0-2,0 0-12,0 0-6,25 22-11,-13-15-5,11 7 0,-4-9 0</inkml:trace>
  <inkml:trace contextRef="#ctx0" brushRef="#br3" timeOffset="48671.7839">2349 4877 65,'-6'-18'34,"0"8"1,-9-7-1,15 17-25,-31-18-4,9 16 1,-7-4-1,-1 7-1,-6 4 0,1 4-1,-1 5-1,3 8 1,-1 1 0,3 6-2,2 4 2,10 1-3,5-2 2,5-1-2,9-2 2,9-7-2,15-8 0,2-10 0,10-7 1,7-6-1,8-12-1,1-3 2,3-6-1,-6-4 0,-1 2 0,-5 4 1,-10 3-1,-8 7 0,-9 6 1,-16 12 0,10 7 0,-15 11-1,-7 12 1,-7 10-1,1 13 1,-6 5-2,2 9 2,-3-1-3,7 2 0,0-6-2,8 2-5,-4-20-27,23-4-2,-3-19 0,21-6-2</inkml:trace>
  <inkml:trace contextRef="#ctx0" brushRef="#br3" timeOffset="49288.8192">3054 5191 76,'-5'25'35,"5"-25"1,9 16-1,2-16-30,11 0-1,4-9 1,9-3 0,-1-8-1,6 0 0,-1-6-1,-2 0-1,-10-2-1,-5 5 1,-10 1-1,-10 3 0,-14 5-1,-6 2 1,-11 9-1,-6 4 0,-3 8 1,-2 7-1,-1 7 0,4 11 1,4 3-1,10 5 1,9 2-1,14 0 0,9-3 0,17-8 0,12-9-2,10-16-3,19-2-8,-4-28-25,16-2 1,-8-21 0,10 2-3</inkml:trace>
  <inkml:trace contextRef="#ctx0" brushRef="#br3" timeOffset="49589.8364">3782 4693 38,'0'0'32,"-13"-7"2,13 7-1,0 0-16,-13-17-7,13 17 2,0 0-4,0 0-1,0 0-1,3 17-1,-7 3-2,2 11-1,-2 7 2,2 9-3,-4 12 0,2 5 0,-1 3-1,-2-5-3,6 7-3,-11-16-27,17 4-4,-10-14 1,15-5-3</inkml:trace>
  <inkml:trace contextRef="#ctx0" brushRef="#br3" timeOffset="50041.8623">3946 5059 75,'0'0'37,"25"16"-2,-7-21 1,13 0-31,3-8-1,8-1 1,-4-6-3,1 0 2,-2-3-3,-1 3 2,-11-3-2,-9 2 1,-8 2-1,-7 4 1,-10 0-1,-7 7 0,-11 4 0,2 8 0,-8 4 0,1 10 0,-2 5 1,2 11-1,2 0 1,8 4-1,6 3 1,12-6-2,13-3 1,11-8-2,11-7-2,11-11-2,13-4-3,1-18-7,18 3-23,-9-13 1,10 7-2,-13-12 2</inkml:trace>
  <inkml:trace contextRef="#ctx0" brushRef="#br3" timeOffset="50242.8738">4656 4909 86,'-26'3'37,"-9"-1"2,4 13-1,-5 1-31,13 3-3,-3 2 1,12 7-2,3-1 1,8 5-3,10-5 0,10-3-1,8-4-2,11-7 0,10-5-4,5-20-6,20 0-26,-7-22 0,9 2 0,-6-18 0</inkml:trace>
  <inkml:trace contextRef="#ctx0" brushRef="#br3" timeOffset="50444.8853">5163 4473 87,'-19'13'37,"1"28"1,-6 3 0,8 18-33,-5 6 0,6 10-3,-2 0 1,8 5-3,1-5 0,2-7-4,10-2-4,-9-19-29,15-2 0,-11-23 1,10-6-4</inkml:trace>
  <inkml:trace contextRef="#ctx0" brushRef="#br3" timeOffset="51490.9451">4925 4859 90,'0'0'38,"12"-2"1,2 0 0,17 4-34,-1-5-1,7 1-1,1 0 0,4 1-1,-4 0 0,-3 2-1,-6 4 0,-6 3-1,-4 8 2,-9 3-2,-9 8 1,-6 4-1,-8 7 1,0 2-1,-5 1 1,0-2-2,2-3 1,1-9 0,7-8 0,8-19 0,0 0 0,0 0 0,23-30 0,-7-2 0,-2-5 0,5-6 1,-1 0-2,-4 2 1,0 3-1,-4 6 2,-2 6-2,5 7 1,1 6 0,3 6-1,3 5 1,9 3 0,0 5 0,6-3 1,2 1-2,1-1 1,0 0 0,-9-1 0,0-1 1,-8-1-1,-8 0 1,-13 0-1,0 0 0,0 0 1,-12 12-1,-5 0 0,1 2 1,-3 4-2,1 5 2,-1 4-2,9 4 2,0-3-1,8 2 1,4-2-2,8-4 1,5-8 0,3-6 0,1-9 0,3-7 0,-1-7 0,-3-8 0,3-8 0,-4-3-1,-3-3 1,-4 1-1,1 1 2,-5 2-2,-1 7 2,-3 4-2,0 3 2,5 7 0,-7 10-1,20-14 1,-4 8-1,6 3 1,4-3 0,4 2 0,2 3 0,-1 1 0,0 4 0,-3 5 0,-9 4-1,-6 5 1,-7 5-1,-8 5 2,-6 2-2,-2 1 1,-3-3-1,2-1 1,-1-5-2,5-7 2,7-15-1,0 0 0,15-5 0,1-13-1,3-5 2,4-4-2,4-1 2,-3-2-2,-1 8 2,-2 2-2,-4 10 2,-4 9-1,-2 5 0,-5 12 0,-1 5-1,1 6-1,-4 1-2,6 5-2,-5-9-7,15 8-4,-18-32-8,34 20-16,-11-27 1,16-1 0,-6-19 4</inkml:trace>
  <inkml:trace contextRef="#ctx0" brushRef="#br3" timeOffset="51790.9623">6564 4647 110,'-19'19'38,"-15"-3"1,9 25-5,-3-10-30,8 7-1,0-1-1,11-3-1,11-9 0,12-6-1,8-9 0,6-4 1,-1-6-1,4-4 0,-4-3 1,-2 3 0,-6 0 0,-19 4-1,14 12 2,-21 2-2,-8 8 1,-5 3-2,0 6 1,-5 3-3,3 11-5,-10-17-9,22 15-17,-12-20-6,21 4-1,1-27-1</inkml:trace>
  <inkml:trace contextRef="#ctx0" brushRef="#br3" timeOffset="52790.0194">8248 4989 74,'0'0'35,"13"-12"-1,-13 12 1,5-12-31,-5 12-1,12-13-2,-12 13 2,0 0 0,0 0 0,0 0 0,-8 20 0,-2-6 0,2 6-1,-1-2 1,4 2-1,-1-2 0,6-2 0,0-16-1,16 13 1,-3-17-1,6-3 0,-5-8 0,8-2 0,-6-3-1,1-2 0,-5-1-1,-3 2 2,-2 3-1,-2 0 1,-5 4-1,0 14 1,-12-13 0,1 14 0,-3 4 0,-4 5-1,2 2 2,-1 3-3,3 3 0,0-4-5,14 9-10,0-23-22,12 18 1,3-20-2,18 3-2</inkml:trace>
  <inkml:trace contextRef="#ctx0" brushRef="#br3" timeOffset="53226.0444">8761 4840 90,'0'0'37,"-5"17"2,5-17 0,35-2-35,-7-4-1,13-1 1,2-4-1,8-8-1,-3-3 1,4-4-2,-12-3 1,-3-2-1,-11-2 1,-12 0-1,-14 6 0,-13 1 0,-10 9-1,-8 4 1,-8 9-1,-5 13 1,0 11-1,-2 13 1,4 8 0,8 9-1,5 4 2,12 2-2,10-3 2,14-5-2,21-9 0,15-11-1,21-12-2,10-17-3,20 1-12,-13-25-19,18 0-5,-14-18 1,2 1-2</inkml:trace>
  <inkml:trace contextRef="#ctx0" brushRef="#br3" timeOffset="53429.056">9540 4290 106,'-7'16'41,"7"-16"2,19 15-4,26-16-37,4-3-2,14 0-3,-1-11-13,18 11-22,-10-10-2,14 5-1,-14-7-1</inkml:trace>
  <inkml:trace contextRef="#ctx0" brushRef="#br3" timeOffset="54883.1392">1056 12156 71,'0'0'37,"12"27"-1,-15-5 0,8 17-31,-5 10-3,1 8 0,-4 5 0,2 9-1,-3 0-1,1-3-2,5 2-4,-9-16-27,14-2-2,-5-22-1,11-8 0</inkml:trace>
  <inkml:trace contextRef="#ctx0" brushRef="#br3" timeOffset="55101.1516">1203 12167 83,'0'0'39,"-12"2"-2,18 11 1,-6-13-35,20-1-4,7-2 1,5-2-2,6 2-4,-3-12-26,14 13-4,-14-10-1,4 10-1</inkml:trace>
  <inkml:trace contextRef="#ctx0" brushRef="#br3" timeOffset="55302.1631">1136 12540 83,'-9'15'39,"20"-1"-3,3-22 1,25-2-35,1-7-2,4-4-1,6 5-3,-10-9-8,4 17-24,-15-3 0,2 17-2,-31-6 1</inkml:trace>
  <inkml:trace contextRef="#ctx0" brushRef="#br3" timeOffset="55468.1726">1159 12775 82,'-28'21'38,"20"-1"-2,8-20-1,14-7-32,19-15-3,16-8-1,12-8-2,5-14-3,18 2-19,-5-20-10,7 9 0,-11-11-2,-1 8 1</inkml:trace>
  <inkml:trace contextRef="#ctx0" brushRef="#br3" timeOffset="55641.1825">1909 12073 76,'-28'26'38,"6"20"-1,-12 2 0,10 17-31,-4 3-2,8 7-2,3-1-1,6-3-1,8-2-3,4-17-6,18 1-27,-6-19-1,14-5-1,-2-20 0</inkml:trace>
  <inkml:trace contextRef="#ctx0" brushRef="#br3" timeOffset="56010.2036">1994 12567 78,'0'0'39,"10"15"-3,1-17 1,16 2-32,4-11-1,14 0 0,4-10-1,8-3-1,2-5 0,-7-1-1,-3 0 0,-10 3 0,-11 1 0,-12 3-1,-14 2 0,-13 6 0,-14 6 0,-7 7 0,-7 5 1,-7 11 0,1 9 0,0 9 1,5 9-1,6-1 0,13 4 0,8-3-1,17-4 1,11-8-3,17-9-1,12-17-3,21 1-10,-2-26-22,16 3 0,-11-18-2,12 7 1</inkml:trace>
  <inkml:trace contextRef="#ctx0" brushRef="#br3" timeOffset="56228.2161">2735 12320 90,'-25'18'40,"-13"-8"-2,11 21 1,-3-4-34,7 9-1,0 3 0,6 3-2,7-1 0,13-6-1,5-4-1,11-10-1,12-12 0,5-12-2,11-12-4,2-27-15,13 4-16,-5-22-2,14-1 1,-13-14-1</inkml:trace>
  <inkml:trace contextRef="#ctx0" brushRef="#br3" timeOffset="56416.2269">3265 11904 91,'-18'23'39,"6"25"-1,-11 4 1,-1 21-35,4 9-2,5 4 0,-1 2-1,4-6-1,7-6-2,-3-11-3,13-1-15,-11-32-18,12-6 0,-6-26-1,0 0 0</inkml:trace>
  <inkml:trace contextRef="#ctx0" brushRef="#br3" timeOffset="56582.2364">3008 12376 99,'0'0'41,"-20"-14"1,32 16 0,-12-2-38,32-20-3,8 2-2,7-6-2,12 9-11,-7-20-24,25 12-2,-10-7-1,12 17 0</inkml:trace>
  <inkml:trace contextRef="#ctx0" brushRef="#br3" timeOffset="57648.2973">3733 12279 89,'0'0'38,"-26"17"0,15 10-1,-6 3-34,5 6-1,-2 7 0,5 1-1,-1 0 1,7-2-1,3-7 0,3-4 0,1-12 0,4-8 0,-8-11 0,18-8 0,-9-10-1,-1-5 1,-1-10-1,-1-5 1,1-3 0,0-5-1,0 2 0,3 5 0,3 2 1,3 4-1,5 9 0,3 3 0,5 10 0,6 2 0,2 4 0,4 3 0,0 2 0,0 0 0,1-1 0,-4-1 0,-5 0 0,-5 0 0,-8-1 1,-6 2 0,-14 1-1,0 0 1,-3 23-1,-13-2 1,-5 7-1,-3 8 1,-4 5-1,0 6 0,4 1 0,6-1 1,2-7-1,16-3 0,9-9 0,11-14 0,9-13 0,13-12 0,3-10 0,-1-11 0,3-5 0,-8-7 0,-4-1 0,-11-2 0,-9 7 0,-13 8 0,-4 5 0,-6 10 0,-6 7-1,1 7 2,0 6-1,13-3 0,-11 17 0,11-17 1,16 14-1,5-11 0,8-2 1,7-2 0,3 0 0,4 0 0,-1 2 0,-4 2-1,-5 9 1,-10 4-1,-9 8 0,-13 6 1,-7 7-1,-8 4-1,-4-2 1,-4 0 0,1-7 0,7-4-1,5-13 1,9-15-1,15-14 1,9-12 1,10-12-1,6-5 1,2-6-1,5 2 1,-5 6 0,-7 8-1,-7 17 1,-10 13 0,-9 14-2,-7 16 1,-5 10-3,-6 2-2,6 8-8,-9-9-4,17 15-8,-16-23-8,23 4-9,-1-20 0,19-1 2</inkml:trace>
  <inkml:trace contextRef="#ctx0" brushRef="#br3" timeOffset="58429.342">5858 12388 59,'14'-29'37,"-5"-6"1,6 7 1,-12-4-24,1 16-9,-6 1-2,2 15 1,-10 13 0,5 10-1,-6 9-2,3 10 0,3 6-1,1 2 0,3-1-1,-1-3 0,5-6 1,1-9-1,1-6 0,2-14 0,-7-11 1,18-10 0,-7-11-1,0-9 1,-1-6 0,-1-6 0,0-9 0,1-5 0,-5-5-1,5 0 1,2 5-1,-1 3 0,3 7 1,4 5-2,2 10 1,0 11 0,4 14 0,-1 6 0,0 11-1,0 5 1,-2 8 0,-2 2 1,-2 4-2,-8 2 1,-4 2 0,-6 0 0,-8-2-1,-9-4 1,-4 0 0,-3-5-1,-8-5 1,1 0-1,0-5 1,0 2 1,3 5-2,5 4 1,2 7 0,-1 11 0,4 14 0,0 10 0,0 13 0,0 6 0,1-1-1,3 1 0,6-3-3,-1-18-6,15-4-12,-5-33-18,21-13 2,1-30-4,17-16 4</inkml:trace>
  <inkml:trace contextRef="#ctx0" brushRef="#br3" timeOffset="58858.3665">6528 12284 88,'0'0'39,"-20"-9"0,7 13 1,-11-2-34,2 8-2,-5 7-1,0 11 0,1 6-1,0 5-1,4 0 0,6 0 0,5-3 0,7-4-1,8-7 0,10-16 0,10-11 0,9-16 0,4-11 0,4-5 1,0-11 0,1-4 0,-2-1 0,-12 2 0,-1 9 0,-12 10 1,-9 13-1,-6 16-1,0 0-1,-19 35 1,8-1-1,0 7 0,8 1-3,3-2-1,12-2-4,1-23-9,27 3-12,-1-29-11,17-8 2,-1-25-2</inkml:trace>
  <inkml:trace contextRef="#ctx0" brushRef="#br3" timeOffset="59042.3771">7147 11881 81,'-34'76'40,"8"17"-4,-4-2 3,13 8-31,2-12-9,6-15-5,17-4-31,-8-29-1,14-7-1,-14-32-1</inkml:trace>
  <inkml:trace contextRef="#ctx0" brushRef="#br3" timeOffset="59226.3876">6929 12204 107,'-4'21'41,"1"-10"1,22 10-6,10-26-34,9-9-2,15-8-2,4-16-4,15 8-15,-11-20-19,9 6 1,-18-10-2,5 11 1</inkml:trace>
  <inkml:trace contextRef="#ctx0" brushRef="#br3" timeOffset="59390.397">7550 11759 95,'-11'32'39,"-10"3"1,6 20 0,-8 11-35,2 7-3,-3 5 0,4 1-1,1-2-2,3-4-3,7-3-6,-8-25-24,17-1-7,-8-29 0,15-3 1</inkml:trace>
  <inkml:trace contextRef="#ctx0" brushRef="#br3" timeOffset="59563.4069">7335 12238 105,'-14'-26'42,"10"14"2,-3-5-2,18 8-36,-1-3-3,10 3-2,8 0-2,4-5-5,17 5-7,-6-19-11,26 14-18,-10-5 0,18 14-1,-5-12 1</inkml:trace>
  <inkml:trace contextRef="#ctx0" brushRef="#br3" timeOffset="60044.4344">7645 12236 81,'14'14'41,"13"5"0,-2-13 0,25-2-32,-12-14-5,13-5 0,0-9-2,-1-3-1,-3-10 1,-3 0-2,-10-2 1,-11 4-1,-16 5 1,-11 6-1,-16 8 1,-8 11-1,-15 9 1,-1 14 0,-7 8 0,5 14 0,1 6 0,9 5 0,13-1-1,17-1 1,14-7-1,14-10-1,24-14-2,9-16-3,24-5-9,-9-29-14,24 7-11,-12-20-1,7 7 0,-14-14 1</inkml:trace>
  <inkml:trace contextRef="#ctx0" brushRef="#br3" timeOffset="60351.4519">8505 12063 103,'-34'23'39,"9"19"1,-11-11-7,6 15-30,5 0-2,6 2 1,5-3-1,7-5 1,6-10-2,5-8 2,1-11-1,9-14 0,4-16 1,7-9-2,-2-8 2,1-8-1,0-5 1,4-6-2,-3 2 1,-2 5 0,-5 5-1,0 9 0,-2 7 0,-1 7-1,2 11-2,-2 2-1,7 12-4,-8-12-9,20 21-11,-14-18-12,13 10 0,-9-13-1,10 9 3</inkml:trace>
  <inkml:trace contextRef="#ctx0" brushRef="#br3" timeOffset="60652.4692">8915 11984 85,'2'34'38,"-15"-11"1,5 14 1,-13-6-29,4 12-5,0-3-3,0-2 1,7-4-2,2-4 1,7-14-2,1-16 0,22-15 0,2-15 0,6-9 0,7-9-1,5-5 1,2-2-1,2 3 1,-4 8 0,-8 13 1,-4 17-1,-7 12 0,-9 17 0,-8 12-1,-6 13 0,-3 8-1,-6 3-3,9 7-9,-15-19-4,17 16-9,-18-31-9,21 4-7,-5-28-1,1 17 2</inkml:trace>
  <inkml:trace contextRef="#ctx0" brushRef="#br3" timeOffset="68755.9326">9700 11706 102,'0'0'42,"0"0"-1,0 0 0,-14-3-38,14 3-6,-9-7-4,9 7-30,-13 5-3,5 5 0,-6-2-4</inkml:trace>
  <inkml:trace contextRef="#ctx0" brushRef="#br3" timeOffset="68913.9417">9668 12082 99,'-14'36'42,"-10"-14"1,1 3-2,-2-14-40,6-9-3,19-2-13,-8-12-23,23-1-4,3-11 0,11 1-1</inkml:trace>
  <inkml:trace contextRef="#ctx0" brushRef="#br3" timeOffset="195450.1791">16919 6451 7,'-40'-10'23,"5"12"-2,-12-7 2,6 5-14,-9 5 1,-3-4-6,1 6 2,-11 0-1,3 6 1,-8-1-1,0 10 1,-6-1-3,1 7 0,-8 7-2,-3 3 0,-2 7 1,-2 8 0,0 1 1,1 7 1,-4 6-1,11 5 0,-6-4 0,7 8-1,3-1-1,0 5-1,2 0 0,7 4 0,2 1 0,7 2 2,3 3-1,8 2 0,6 2 0,8 3 0,5-2 0,9 7-1,5 1 0,3-2 0,9 4 1,7-2-1,4 0 1,8 0 0,5-2 0,7-1-1,9-5 3,4-1-3,10-7 1,4 1 0,8-5-1,4 0 2,5-5-2,3-1 1,5-5 0,6-3 1,6-5-3,9-8 2,7-7-1,9-10 1,6-11 0,10-11 0,8-10 1,4-13-1,2-10 1,0-11-1,-1-13 1,-1-5-1,-3-11 1,-5-8-1,-9-8 0,-6-10-1,-8-9 1,-5-11-1,-9-7 1,-3-8-1,-9-9-1,-9-9 1,-7-6-1,-7-7 1,-9 2 0,-5-3 0,-16-1-1,-9 1 2,-15-1 0,-7 5-1,-13 7 1,-12 4-1,-13 1 1,-17 6 0,-9 2 1,-12 5-1,-11 7 0,-13 7-1,-12 3 1,-12 17-1,-15 12 0,-13 17-2,-15 24 1,-18 18 0,-13 18-1,-5 9-2,10 17-30,1-5 1,20 1-3,21-8 1</inkml:trace>
  <inkml:trace contextRef="#ctx0" brushRef="#br3" timeOffset="196201.2221">15846 6640 71,'0'0'32,"-9"24"-1,-14 1 1,-17 9-28,1 6 0,-7-1 0,2 9 1,-2-10-1,10 1 0,6-7-1,16-6 0,9-13-1,17-8-1,12-13 0,13-8 0,8-10 0,5-4 0,0-8 0,-5 0-1,-7-2 1,-12 4 0,-15 6-1,-15 11 1,-16 8 0,-10 11-1,-16 12 1,-1 11 0,-2 10 0,-1 7 0,8 0 0,12 3 0,10-7 0,16-3 0,8-9 0,19-11 0,11-12-1,16-9 1,8-13 0,0-8 0,3-3 1,-9-6-1,-6-3 0,-12 1 0,-19 6-1,-19 4 1,-16 11-1,-17 8 0,-10 9 0,-5 9 0,0 12-1,3 8-2,11 18-6,5-2-27,26 11-2,7-5 0,19 8-3</inkml:trace>
  <inkml:trace contextRef="#ctx0" brushRef="#br3" timeOffset="197084.2726">17934 9248 80,'-21'4'36,"-7"-2"-2,4 11 2,-8-4-30,7 11-1,2-3-1,4 7-2,5-3 0,4 1-1,5-3 0,6 1 0,8-6 0,7-3-1,2-1 1,5-7-1,1-6 1,2-4 0,-2-7 0,-3-4 0,-6-5 0,-2-2 0,-10 1 0,-6 0 0,-7 4-1,-5 5 1,-6 7-1,-4 9 1,-1 7-1,0 9 1,3 8 0,1 2-1,5 7 1,3 0 0,10-1-1,8-3 1,6-10 0,12-2 0,8-13-1,8-6 1,4-10-1,3-5 0,-2-5 1,-5-7-1,-8 2 1,-11-1 0,-16 3-1,-13 5 1,-16 6-1,-8 7 1,-13 6-1,0 6 0,-4 5 1,8 4-2,5 4 2,13-1-2,13-1 1,15-5 0,12-4 0,14-5-1,8-3 0,8-3-1,3 0-2,-9-9-5,9 11-27,-24-7-2,-3 9-1,-21-1 0</inkml:trace>
  <inkml:trace contextRef="#ctx0" brushRef="#br3" timeOffset="197774.3121">18408 9500 98,'-23'7'37,"18"5"-1,-6-8-4,7 12-29,4-1-1,7 1 1,6-3-1,6 0 0,6-4 0,6-7-1,4-4 1,5-8-1,-1-6 1,-2-3-2,-8-4 1,-5-1 0,-12 1-1,-9 1 1,-12 5-1,-12 7 1,-9 8-1,-8 4 0,-5 9 1,-4 11 0,2 9-1,3 9 2,4 9-2,9 4 2,8 5-2,14-4 2,14-4-2,19-10-1,16-10-3,14-25-6,27-9-26,2-25-1,18-6-1,-6-22 0</inkml:trace>
  <inkml:trace contextRef="#ctx0" brushRef="#br3" timeOffset="197955.3224">18970 9170 120,'0'0'39,"30"15"0,8-32-6,17-8-52,21 9-18,2-13 0,10 6-2,-11-2-1</inkml:trace>
  <inkml:trace contextRef="#ctx0" brushRef="#br3" timeOffset="199759.4256">17216 4035 64,'-145'-6'33,"1"5"0,-4 1-1,7 7-32,-2 2-1,-1 3 0,-1 6 3,1 4-1,7 7 0,3 2 0,0 7 2,-1 6-3,0 5 3,3 10-3,-1 7 1,0 12 0,-7 4 0,2 13 1,-3 6 1,10 11-1,3 0 1,5 8-2,5 3 1,6 4-1,11 2 1,3 3-1,9 0-1,4 4 1,7 1-1,-3 1 2,8 1-1,5 4 1,2-1-3,10 0 1,2 0-1,8 2 0,3 0 0,6 0 0,2 0-1,4 1 0,4 2 1,2 2 1,6 4-1,1 2 0,9-3 2,4 0-1,6 4 1,7-1-1,7-2 1,7 0 1,7 1-1,3-2 1,7 1-3,0-1 2,4 1-2,8-1 2,2-3-2,4-6 2,12-4-3,6-6 1,7-10 0,10-2 0,7-9 1,7-4-2,9-7 1,11-6 0,2-2 1,8-7 2,5 2-2,2-5 0,11-6 0,2-5 0,3-4 1,5-1-1,3-6 0,9-4-1,5-8 1,3-7 1,9-7 0,5-5 0,6-8-1,6-8 1,0-6-1,3-5 1,2-6-1,-2-4 0,3-6 1,-4-5-1,0-6 0,-4-4 0,-1-8 1,-4-7-1,-1-7 1,-6-8-1,-7-6 0,-7-8 1,-10-9-1,-2-5 1,-7-9-1,-11-4 1,-8-8 0,-8-2 2,-9-7-2,-8-5 1,-10-8-1,-11-6-1,-14-5 2,-10-5 0,-9-10 0,-14 0-3,-11-8 3,-10-3-3,-13 1 3,-10-2-1,-8-1 0,-7 2-1,-10-2-2,-5 1 1,-5 2 1,-6-4 0,-8-1-1,-2 1 2,-7-3-2,-2-1 2,-6 2 0,-7 1 1,-1-1 0,-3 5 0,-7 1-1,-6 5-1,-4 2 1,-4 0-1,-3 3-1,-2 0 0,-4 5-1,0 0-1,-5 0 2,3 2 0,-3 4-3,0 2 4,0 5-1,-4 4-1,-1 4 1,-7 5 0,2 5 0,-3 7 2,-5 6 0,1 8-2,-9 2 2,-3 9 0,1 4-1,-7 8 1,2 9-2,-15 9-2,-4 21-2,-14 4-4,3 35-26,-25 9-1,2 28-1,-13 7 1</inkml:trace>
  <inkml:trace contextRef="#ctx0" brushRef="#br3" timeOffset="200637.4758">14538 4674 70,'5'-18'35,"-6"-1"-1,1 6 1,-10-1-29,10 14-2,-14-14-1,14 14 0,-19 5 1,10 9-2,-5 3 0,5 7 0,-1 2-1,5 3-1,0 1 1,5-3-1,5-4 1,4-1-1,5-11 1,6-6-1,4-9 1,0-8-1,3-5 1,-4-6 0,2-7 0,-9 1-1,-3-1 1,-8 1 0,-6 5 0,-7 7-1,-8 8 1,-4 7-1,-6 10 1,-3 10 0,-3 6-1,6 6 0,-1 3 1,7 0-1,8 0 0,9-2 0,8-10 0,6-5 1,11-11-1,7-9 1,9-7-1,0-10 1,-5-6 0,4-5 0,-12-2 0,-1-1 0,-15 2 0,-4 5 0,-11 8-1,-11 8 0,-2 9 0,-6 8-1,2 9-2,-1 2-2,19 12-9,-2-15-23,29 5-1,6-19-1,28-5-1</inkml:trace>
  <inkml:trace contextRef="#ctx0" brushRef="#br3" timeOffset="201329.5154">17048 3895 63,'13'-17'36,"-8"-4"-2,-5 21 1,-2-18-28,2 18-1,-29 23 0,7 5 0,-11 3-1,-1 3-1,-2 3-1,5 1-1,3-5 0,8-3 0,11-9-1,9-6 0,10-8 0,12-7-1,6-10 1,2-3-1,2-5 1,-1-3-1,-4-2 1,-7 2-1,-7 0 1,-9 7-1,-4 14 1,-18-14-1,-1 16 1,-5 5 0,-3 2 0,2 4-1,1 1 1,5 1-1,6-2 0,8 0 1,5-13-1,18 11-1,4-13 1,5-6 0,7-3 0,2-4 0,-2-6 0,-2 0 0,-3-1 1,-10-1 0,-8 0 0,-8 5 0,-6 0 0,-10 7-1,-3 4 0,-4 5 0,-2 7-1,-2 5-2,4 17-7,-8-8-25,22 15-4,-1-9-2,21 1 0</inkml:trace>
  <inkml:trace contextRef="#ctx0" brushRef="#br3" timeOffset="202237.5674">20300 6161 102,'-12'-3'38,"-11"-2"0,2 13-3,-8 1-31,4 12-1,-3 3-1,2 6 0,1 10-1,4 0 0,7-1-1,11-3 3,11-6-3,10-9 1,11-5-1,12-13 1,3-8 0,6-8-1,-3-4 0,-2-4 0,-10-6 1,-7 2-1,-13 1 1,-12 1-1,-12 4 1,-11 4 0,-9 6-1,-4 4 1,-5 5 0,3 7 0,-1 4 0,8 4-1,8 2 1,9 5-1,11-5 0,9 3 0,8-5 0,12 0 0,5-8 0,4-5 0,3-5 0,-3-9 1,-3-2 0,-6-2-1,-8-5 1,-9 0 0,-9 1 0,-11 5-1,-11 3 1,-9 5-1,-1 7-1,-3 5 0,-2 9-2,4 0-5,17 17-25,-5-6-7,13 10 0,3-1 1</inkml:trace>
  <inkml:trace contextRef="#ctx0" brushRef="#br3" timeOffset="202847.6023">21304 8658 93,'-13'-23'36,"4"9"2,-7-7-1,8 10-31,-14-1-3,4 9 0,-6 5 0,2 11 1,-4 2-1,3 12 0,1 2 1,6 1-3,4 0 2,10-2-2,7-6 1,9-6-2,4-7 1,5-8-2,6-8 2,-2-4 0,2-7-2,-2-3 2,-9-4-3,-3-1 3,-6-3-2,-3 2 1,-7 4-1,-4 4 0,-5 3 2,-3 5-1,-4 10 1,-3 7-1,-2 9 1,0 10 0,0 5 1,1 5-3,5 5-1,2-6-11,16 12-23,-6-9-3,10 6-1,-5-6-3</inkml:trace>
  <inkml:trace contextRef="#ctx0" brushRef="#br3" timeOffset="203514.6404">19080 11815 76,'0'-14'37,"0"14"-2,-22 20 1,7-5-32,-6 6-2,2 5 1,-2 1-1,4 4 1,2-2 0,7-2 0,3-4-1,9-2-1,6-6 0,6-7 0,3-5 0,3-10-1,1-5 1,1-6 0,-3-5 0,-4-4 0,-4-5 0,-7 2 0,-3 0 0,-7 4 0,-8 5 0,0 6 0,-6 3-1,0 10 1,-4 9-1,2 5 1,-1 6-1,6 7 1,2 1-1,7 3 1,4-2-1,8-3 0,7-5 0,3-6 0,5-5 0,2-5 1,-2-6-2,-1-4 1,-4-2-1,-7-5-2,-9 14-5,0-28-21,0 28-9,-18-19 0,1 19-2</inkml:trace>
  <inkml:trace contextRef="#ctx0" brushRef="#br3" timeOffset="204039.6704">16589 12163 78,'0'0'38,"0"0"-2,18-2 2,-18 2-35,12 22-2,-9-1 1,-1 6 1,-3 8-2,-2 0 2,2-2-2,2-3 2,3-7-2,2-10 1,6-14-1,8-10 0,0-13 0,3-7-1,4-9 1,-3-1-1,-4-1 1,-6 3-1,-4 7 1,-10 10 0,-7 12 0,-9 15 0,-8 9-1,-4 14 1,-2 6 0,-3 1 0,4 3-1,6-6 0,9-6-3,1-18-8,26-2-26,-12-23-2,17-4-1,-10-18-2</inkml:trace>
  <inkml:trace contextRef="#ctx0" brushRef="#br3" timeOffset="204753.7113">12778 9139 32,'14'1'32,"-14"-1"1,14-1 1,-14 1-16,0 0-3,-24-12-2,24 12-4,-27 5-2,13 2-2,-2 0 0,1 8-2,1 1 0,5 6-1,2-2 0,5 1-1,6 0 0,5-6 0,3-4 0,9-7 0,3-10 0,4-8-1,2-6 1,1-8-1,-1-1 1,-3-2 0,-6 3-1,-3 1 1,-13 7 0,-10 6-1,-10 13 1,-10 10 0,-9 8 0,-6 10 0,-2 3-1,0 2 1,7 2 0,10-4-1,10-10 1,15-20 0,16 9-1,15-24-1,11-7 0,10-6-2,5 4-5,-12-12-21,5 21-10,-22-1 0,-10 22-1</inkml:trace>
  <inkml:trace contextRef="#ctx0" brushRef="#br3" timeOffset="205535.756">1618 13689 63,'15'-17'36,"15"7"0,0-8-1,14 4-31,-1-2-2,12 6 0,-3 3 0,0 6-1,-10 9 0,-8 11 0,-12 14 1,-15 15-1,-15 9 1,-12 13 0,-15 7 1,-12 6-1,-5 1 0,-1-3 0,2-12 1,9-5-2,10-17 1,20-9-1,14-16 0,22-11 0,16-13 0,17-8-2,10-6 0,5-6-2,11 3-3,-5-13-11,15 20-21,-16-7 0,10 13-1,-15-7 0</inkml:trace>
  <inkml:trace contextRef="#ctx0" brushRef="#br3" timeOffset="206248.7968">3230 13951 53,'3'-33'38,"1"8"-1,-14-9-1,2 12-24,-15-4-6,3 12-2,-11 5-1,-2 11 0,-3 8-1,3 13 0,-3 13-1,6 12-1,2 11 1,4 12-1,0 10-1,8 2 0,6 3-3,4-9-4,13 0-27,-5-17-2,12-8-1,-5-28 1</inkml:trace>
  <inkml:trace contextRef="#ctx0" brushRef="#br3" timeOffset="206811.829">2863 14352 72,'-15'-1'38,"15"1"-1,0 0 0,0 0-34,14-9-2,10-1-1,4-2-2,9-7 0,7 2-2,7-6-2,3 5-2,-2-9 0,4 12-1,-10-7 0,0 11 3,-11-2 1,-10 6 4,-9 2 2,-16 5 3,0 0 3,0 0 1,-16 11 0,-3-6 1,5 14-1,-4-2-2,7 12 0,-3 0-2,4 7 0,4-1-2,6 2 1,2-3-2,8-3 1,4-9-1,7-11-1,5-10 1,4-11-1,2-10 1,3-8-1,2-9 0,-7-1 1,-2-2-1,-3 2 0,-7 8 1,-4 6-1,-6 8 1,-8 16-1,0 0 0,1 19 0,-7 11 1,0 13-1,-4 7 0,4 5 0,0 1-2,6-8 0,4-8-1,4-20-4,22-7-19,-5-41-12,22-5 0,-2-30-2,17-4 2</inkml:trace>
  <inkml:trace contextRef="#ctx0" brushRef="#br3" timeOffset="207014.8406">4103 13854 87,'-20'67'39,"-14"-3"-1,11 17 1,-6-6-36,7 3-1,3-7 0,6-4-3,4-4 0,4-9-1,8-5-4,1-22-9,18 5-23,-13-22-1,13 1-1,-8-23 0</inkml:trace>
  <inkml:trace contextRef="#ctx0" brushRef="#br3" timeOffset="207495.8681">4351 13779 39,'0'0'31,"0"0"3,-6-13-10,6 13-8,0 0-5,0 0-3,0 0-1,-4 12-3,4-12 0,0 0-1,0 0-1,0 0 0,0 0-1,-9 10 1,9-10-1,-1 11 1,1-11-1,0 26 1,-4 1-2,4 8 2,-3 13-2,-3 9-1,-4 10 1,1 6-1,-2-1-1,2-5-1,1-2-2,-5-25-20,14 4-11,-6-23-1,12-4-1,-7-17 0</inkml:trace>
  <inkml:trace contextRef="#ctx0" brushRef="#br3" timeOffset="207895.891">4524 13511 69,'0'0'38,"20"25"1,-13-12 0,19 13-34,-3-1-1,7 10 1,0-1-2,1 10 0,-1 1-2,-2 9 0,-6 5-1,-7 6-2,-12 7 1,-10 6-1,-14 5-1,-7 0-3,-8 7-1,-15-19-21,7 8-12,-7-19 2,8-5-3</inkml:trace>
  <inkml:trace contextRef="#ctx0" brushRef="#br3" timeOffset="208306.9145">3283 13261 59,'-41'-12'36,"-2"12"-2,-12 0-7,2 25-19,-9 8 1,5 27-2,-4 18-2,11 24 0,4 16-2,14 21-1,15 12-1,15 7-1,18 4-5,14-17-6,31-8-29,8-26 0,20-16-2,6-33 1</inkml:trace>
  <inkml:trace contextRef="#ctx0" brushRef="#br3" timeOffset="208644.9338">5535 14274 76,'4'35'42,"-15"5"-2,-1 13 0,-7 0-41,-8 0-2,8 10-17,-9-19-20,18 1-1,-3-19-3,20-7 5</inkml:trace>
  <inkml:trace contextRef="#ctx0" brushRef="#br3" timeOffset="209208.9661">6451 13378 69,'0'0'39,"-18"-18"-1,18 18 2,0-15-36,17 6-1,6-4 1,14 2-1,5-2 0,11 4 1,9-7-2,6 9 1,2 1-1,-4 5 0,-9 3-1,-4 6 1,-12 7-1,-10 5 0,-15 9 0,-7 7-1,-11 11 0,-7 11 1,-9 11-1,-7 8 1,-8 11-2,0 5 1,-5 0-1,1 0 0,3-10-1,7-9-2,11-10-2,3-28-15,22 2-19,0-29 0,17-2-2,1-22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3:41:53.16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1813 1212 81,'26'-58'35,"-26"58"1,0 0-2,0 0-29,0 0-2,14-45 1,-14 45-1,5 22-1,-5 13-1,-4 7 0,2 13 0,-7 14-1,-2 10 0,0 3 0,-8-2-1,-2-4 3,2-8-2,-3-13 1,7-7-1,-3-21 3,9-14-2,9-13 0,3-39 1,8-8-1,11-16 1,1-16-2,5-18 3,-11 45-2,2-2-1,-3-3 1,4-3 0,-1 7 2,3-1-4,-3 4 3,-1 1-2,-18 49 0,40-73 1,-40 73 1,37-46-1,-21 31 0,25 35 1,-7 26-2,2 31 1,-6 19-2,9 16 1,-8 0-3,-2-1-1,-3-15-2,-6-15-6,3-2-24,-12-19-4,4-9 3,-15-28-2</inkml:trace>
  <inkml:trace contextRef="#ctx0" brushRef="#br0" timeOffset="216.0124">1938 1493 102,'-22'-9'38,"22"9"2,0 0-3,23-5-35,14-5-1,15-4-1,15-5-1,13-7-3,13-7-2,-93 33-5,104-47-23,-53 18-2,7-4-1,-5 0-4</inkml:trace>
  <inkml:trace contextRef="#ctx0" brushRef="#br0" timeOffset="400.0229">2835 1001 82,'46'-53'37,"-46"53"-1,0 0 2,0 0-32,25-20-3,-30 56 2,-10 27-3,-4 22 1,-1 9-3,4 17 1,2 2-3,3-1-3,13-26-29,-7-22-2,11-10-1,-5-25-2</inkml:trace>
  <inkml:trace contextRef="#ctx0" brushRef="#br0" timeOffset="1381.079">2732 1302 103,'-26'-7'39,"11"14"0,2 2 0,8 5-36,18-6-2,14-1 0,11-4 0,12-3 0,13-3-1,9-5 1,5-1-1,3-7 0,-6-1 0,-4 1 0,-8 2 0,-10 1 0,-15 0 1,-13 4-1,-14 3 0,-10 6 0,0 0 1,-28 28-1,3-7 0,-3 14 1,-3 5-1,0 5 1,3 8-1,5 2-1,10-1 2,11-3-1,11-12 1,10-8-2,13-13 1,10-14 0,6-16 0,1-11 1,2-10-1,-2-11 1,-7-4-1,-9-8 1,-8 4-1,-14 3 1,-6 7 0,-12 8-1,-7 4 0,-3 10 0,-5 11 1,1 6-1,3 8 1,7 4-1,6 3 0,7 1 0,12-1 0,7-1 1,9-3-1,9-1 0,0 0 1,5-4 0,-2 2-1,2-1 1,-7 3-1,-5 3 0,-6 5 1,-9 5-1,-10 8 0,-9 5 0,-4 5-1,-8 4 1,-1-1-1,1-5 0,2-5 1,1-8-1,11-23 1,0 0 0,18-18 1,1-11 0,3-6-1,-1-7 2,5-3-1,-1 0 1,-3 8-1,-5 5-1,-4 8 1,-4 7-1,-3 8 0,-6 9 0,0 0 1,14 13-1,-10 2 0,6 1 0,-1 5 0,1-3-1,9 3 2,-1-6-1,6-4 0,6-5 0,3-12 1,7-6 0,0-8 0,4-5 1,-1-8-2,0 0 0,-9 3 0,-7 1 0,-3 11 0,-9 11 0,-15 7 0,3 29 0,-11 1 0,-4 13 0,-1 8 0,1 7 0,7 4-8,-3-11-10,27-1-14,-9-16-10,25-1-1,-1-21 0</inkml:trace>
  <inkml:trace contextRef="#ctx0" brushRef="#br0" timeOffset="1877.1074">5627 1022 98,'0'0'37,"30"-61"2,-30 61-1,0 0-31,0 0-1,12-12-1,-9 48-1,-12 16-3,1 23 2,-9 5-4,0 13 1,7 5-6,4-12-5,28-20-26,-2-25-2,17-11 1,1-26-2</inkml:trace>
  <inkml:trace contextRef="#ctx0" brushRef="#br0" timeOffset="2237.128">6284 1044 114,'-3'-52'41,"-9"56"1,-8 15-1,-3 22-40,5 27 1,1 18-1,14 8 0,14-11 0,21-12 0,23-37-1,9-19 1,7-23 0,2-18 0,-4-23 1,-69 49-1,63-67 1,-63 67-2,52-78 0,-52 78-2,27-88 1,-27 88 0,3-89-1,-3 89 0,-25-77 0,25 77-2,-36-56-2,36 56-19,-43-45-12,43 45-2,0 0-1,0 0-1</inkml:trace>
  <inkml:trace contextRef="#ctx0" brushRef="#br0" timeOffset="2404.1375">7067 1450 120,'-29'54'37,"-8"-2"-1,7-3-12,11-3-60,-1-13-3,20-1 1,-3-13-3</inkml:trace>
  <inkml:trace contextRef="#ctx0" brushRef="#br0" timeOffset="3140.1796">7865 1046 98,'0'0'39,"13"-53"0,-13 53 1,0 0-35,0 0-1,0 0-1,12-22 0,-23 55-1,-2 24 0,-12 20-1,3-4 0,-4 1-1,6 4 0,0-11 0,12-26 0,2-14 1,8-17 0,-2-10 0,25-29 0,-7-10 0,-18 39 1,21-59 1,-21 59-1,29-79-1,-15 35-1,0-6 2,3 6-2,-4-3 1,0 1-1,-13 46-1,24-77 0,-24 77 1,22-53 1,-22 53 0,0 0-1,53-7-1,-24 34 1,-1 29-1,9 24 2,-4 8-2,12 2 1,-7-8-1,7-18 1,-9-38 0,0-15 1,-4-22 0,-4-18 0,-28 29 1,28-49-2,-28 49 0,16-74 0,-5 28 0,3-4 0,-10-3 0,5 1 0,-4-1 0,5 3-7,-5 3-3,-5 1-14,0 46-12,19-70-6,-19 70-1,10-50 1</inkml:trace>
  <inkml:trace contextRef="#ctx0" brushRef="#br0" timeOffset="3523.2015">8706 1192 112,'-2'12'41,"23"-9"0,-21-3-1,0 0-37,51-16 0,-51 16 0,61-25 0,-61 25-1,68-32 0,-68 32-1,69-41 0,-69 41-2,52-46 1,-52 46-1,31-46 1,-31 46-1,0 0 1,0 0 1,-9-49 0,9 49 0,-87 13 2,21 19-3,-9 12 0,12 14 0,18 7 0,31-2 0,26-11-3,38-18 0,27-17-5,9-23-11,26-8-15,-3-13-7,-52 11 1,4-2-2</inkml:trace>
  <inkml:trace contextRef="#ctx0" brushRef="#br0" timeOffset="4161.238">9552 1075 127,'0'0'41,"0"0"2,-28-13-5,-18 26-36,-8 11 0,-10 15 0,11 14-2,18-3 0,30-1 0,20-7 0,28-19 0,9-10 0,5-13 0,2-8 0,-2-12 0,-57 20-2,54-36 2,-54 36 0,42-49 0,-42 49 0,32-58-1,-32 58 1,13-62 0,-13 62 0,5-55 0,-5 55 0,-5-48 1,5 48-1,0 0 2,-6-47-2,6 47 0,0 0 0,0 0 0,0 0 0,0 0 0,0 0 0,53 2 0,-53-2 0,0 0 0,43 53 0,0-18 0,-12-4 0,-3 6 0,-24-3 0,-4 6 0,-15 0 0,-3-2 0,2-6 0,-3-5 0,11-10 0,8-17 0,18-1 0,7-20 0,-25 21 0,0 0 0,64-59 0,-64 59 0,59-50 0,-59 50 0,61-55 0,-61 55 0,57-51 0,-57 51 0,49-36 0,-49 36 0,26-13 0,-8 23 0,-2 14 0,-9 17 0,-2 12-14,-4-3-6,25-1-6,-1-28-5,35-4-8,-3-14-3,16-7 2,-7-13 3</inkml:trace>
  <inkml:trace contextRef="#ctx0" brushRef="#br0" timeOffset="4282.2449">10705 1301 115,'-35'29'39,"7"5"0,-7 4-4,13-19-51,7 21-21,-3-11-2,13 3-1,-1-10-2</inkml:trace>
  <inkml:trace contextRef="#ctx0" brushRef="#br0" timeOffset="5092.2913">11720 948 75,'-12'-54'40,"12"54"-1,-8-46 1,8 46-23,0 0-13,0 0 1,0 0 0,0 0-1,0 0-1,-25 13 0,3 43-1,5 9 1,-6 6-3,5 0 2,0-1-2,9-14 1,5-21 0,4-35 0,0 0 1,0 0-1,0 0 1,45-67-1,-45 67 0,28-67-1,-28 67 1,22-87-1,-22 87 0,28-88 0,-28 88-1,20-89 1,-20 89 1,20-67-1,-20 67 0,0 0 0,0 0 0,0 0 2,25-13-2,0 72 0,3 26 0,13 19 0,1-2 0,15-9 0,0-26 0,3-24 0,-5-35 0,-4-21 0,-51 13 0,0 0 0,59-70 0,-59 70 0,29-80 0,-17 34 0,-9-6 0,4 0 0,-6 1 0,3 2 0,-7 3 0,3 46-6,0-80-12,0 80-6,2-59-5,-2 59-7,0 0-7,0 0 1,0 0 2</inkml:trace>
  <inkml:trace contextRef="#ctx0" brushRef="#br0" timeOffset="5493.3142">12560 984 93,'35'50'41,"-35"-50"1,0 0 0,0 0-19,0 0-19,0 0-2,0 0 2,66 17 0,-66-17-4,46 2 0,-46-2 0,55 1 0,-55-1 0,54-16 0,-54 16 0,0 0 0,56-38 0,-56 38 0,0 0 0,0 0 0,0 0 0,-51-41 0,-22 49 0,5 17 0,-9 12 0,16 18 0,18 8 0,31 5 0,30-9 0,42-17 0,20-20 0,9-15-10,21-9-9,-17-16-6,17 1-8,-26-10-7,3 2-2,-87 25-1,69-34 4</inkml:trace>
  <inkml:trace contextRef="#ctx0" brushRef="#br1" timeOffset="9283.531">1839 2397 96,'0'0'39,"0"0"0,3 42 0,-15-5-35,0 20 0,-6 13-1,-1 10 0,-5 10-3,2 3 1,0-3-3,12-16-2,11 0-6,4-33-27,27-10-1,5-31 0,25-9-1</inkml:trace>
  <inkml:trace contextRef="#ctx0" brushRef="#br1" timeOffset="9589.5485">2411 2479 96,'-15'3'37,"-17"13"1,4 33 2,-12 10-36,10 18 0,8 10 0,6 10-1,13-5 0,13-4-1,11-17 0,21-18-1,12-25 1,10-28-1,9-23 1,4-22-2,-4-16 1,-7-15-1,-11-7 0,-15-2 0,-18 5-2,-20 6 0,-17 10-1,-15 11 0,-12 19 0,-14 10-2,8 22-6,-17-1-20,27 21-9,6-1 3,21 7-4</inkml:trace>
  <inkml:trace contextRef="#ctx0" brushRef="#br1" timeOffset="10936.6256">3614 2682 86,'1'-15'37,"-1"15"-1,-1-19-8,1 19-23,-4 22-2,4 2 1,-2 6-1,-1 12-1,1 7 0,1 8-1,0 1 1,0-1-1,1-4 1,0-4 0,0-12-1,1-6 0,-1-13 0,0-18 1,0 0-1,9-25 0,-5-9 0,2-7 0,3-10 0,0-9-1,3-11 1,3 0 0,-4-1-1,8 7-1,0 1 1,-1 8-1,2 9 0,-2 11 0,1 13 1,-1 13-2,1 13 2,-4 6 2,1 12-2,-3 5 1,-6 5-1,-3 6 2,-2 1-2,-9 0 2,-3-4-2,0-2 0,-6-6 0,-3-2-1,1-7 1,-2-4 0,1-5 0,1 1 0,-3 4 0,3 6 0,0 11 0,1 12 0,-3 14 0,2 11 0,-2 11 0,5 7 0,-3 1-1,8-5-2,2 0-2,1-23-8,19 0-24,-8-26-1,15-9-1,-3-20-1</inkml:trace>
  <inkml:trace contextRef="#ctx0" brushRef="#br1" timeOffset="11618.6646">4075 2657 100,'0'-20'39,"0"20"1,-5 22-1,1 4-36,-8 7-1,3 8-1,0 8 1,-3 2-1,4-2-1,1-4 1,2-6-1,3-5 0,2-13 0,5-11 1,-5-10-1,18-18 1,-5-11-1,2-8 1,1-12 0,3-6 0,-3-3 0,1-2-1,1 7 1,-4 8-1,-3 7 1,0 8-1,-1 8 1,5 10-1,-3 7 0,6 7 0,2 3 0,2 3 1,3 1-1,3 4 0,0-4 0,1-1 0,-2-1 1,-4 0-1,-4-2 0,-1-3 0,-8-2 0,-10 0 0,0 0 0,-7 15 0,-10 1 1,-2 6-2,-4 5 1,-2 7 0,-2 3 0,7 5 0,4 0 0,5-4 1,11-5-1,9-10 1,14-13-1,7-10 1,12-9 0,2-11-1,6-11 1,-4-3-1,-3-10 1,-8 0 0,-12 2-1,-14 4 0,-9 6-1,-12 6 0,-6 8-1,-9 3 0,6 14-4,-4-5-3,21 20-13,-7-21-14,25 12-4,0-13-1,20 2 2</inkml:trace>
  <inkml:trace contextRef="#ctx0" brushRef="#br1" timeOffset="11828.6766">5129 2064 94,'-16'-6'38,"5"27"1,-16 8-1,5 25-31,-4 11-4,1 11 1,0 10-3,6 5 0,0 3-3,4-12-4,16 8-15,-5-29-17,11-4 0,-5-23-2,14-8 2</inkml:trace>
  <inkml:trace contextRef="#ctx0" brushRef="#br1" timeOffset="12587.72">4903 2512 77,'0'0'40,"6"-15"-1,16 18 2,-2-15-18,12 10-19,6-5 0,12 2-1,3-2 0,2-1-1,-1-3-1,-4 3 0,-8 0 0,-5 3-1,-12 4 0,-10 5 0,-12 8 0,-11 6 1,-7 6-1,-9 6 1,0 4-1,0 10 1,1-1-2,4-3 2,10 0-1,9-9-1,13-11 1,7-5-1,13-13 1,4-16-1,9-5 0,-3-8 1,1-9 0,-7-2-2,-4-4 2,-9 3-1,-11 4 1,-7 5-1,-10 3 3,-1 8-2,-3 4 1,3 3 0,5 12 0,-10-11 0,10 11 0,13-4 0,0 3 0,8-1 0,1 4 0,5 0 0,4 2 0,-4 6 1,-2 5-1,-3 3 1,-8 7-2,-9 5 3,-5 5-3,-14 7 0,-1-2 0,-1-1 0,-2-5 0,0-6 0,4-7 0,5-10 0,9-11 0,13-13 0,3-9 0,6-6 0,2-2 0,1-2 0,1 0 0,0 4 0,-8 10 0,-4 10 0,-4 10 0,-5 8 0,-1 12 0,-3 6 0,2 6 0,0-1-4,7 4-3,2-13-4,20 8-9,-10-27-10,29 7-10,-6-29 1,12 4-1,-8-19 2</inkml:trace>
  <inkml:trace contextRef="#ctx0" brushRef="#br1" timeOffset="12918.7389">6403 2366 117,'-10'-8'40,"-17"-4"0,12 24 0,-16 1-36,9 6-1,5 6-1,6 0 0,5 5-2,9-3 2,4-1-1,7-3 1,2-3-2,6-2 2,-1-4-2,1-1 0,-3-3 0,0 0 0,-3 2 0,-6 2 0,-5 3 0,-5 0 0,-8 7 0,-5-1 0,-9 3 0,-2 2 0,-6 1 0,-3-6-2,3 3-3,-2-11-6,18 9-7,-14-25-11,28 1-12,-15-7 0,23-7-2,-2-14 2</inkml:trace>
  <inkml:trace contextRef="#ctx0" brushRef="#br1" timeOffset="14242.8147">15804 7760 78,'0'0'36,"0"0"1,-7 30-1,-13 17-31,-4 12-2,0 16 1,-5 3-1,5 10-2,2-5-1,7-10-4,19-1-29,-2-27-4,17-12 1,5-23-2</inkml:trace>
  <inkml:trace contextRef="#ctx0" brushRef="#br1" timeOffset="14750.8437">16247 7790 63,'0'0'36,"-19"6"-1,3 11 2,-19-2-24,5 23-2,-12-1-2,4 16-3,-4 2 0,11 12-2,2-3 0,15 4-2,8-10 0,19-9-1,11-16 1,19-17-1,10-23 1,12-17-1,5-19 1,0-19-1,-2-9 0,-7-8 0,-11 1-1,-18 4 0,-16 12-1,-18 7 0,-18 22-2,-13 13 1,-10 20-2,-8 8-1,5 17-2,0-7-18,23 18-14,5-10 0,25 2 1,11-14-1</inkml:trace>
  <inkml:trace contextRef="#ctx0" brushRef="#br1" timeOffset="14975.8566">16992 7830 85,'-23'8'37,"8"18"2,-13-1 0,10 20-20,-7 0-16,6 12-1,-3 2-1,6 3-2,3 1-4,-1-23-13,9 5-20,1-20 0,8-6 0,-4-19-1</inkml:trace>
  <inkml:trace contextRef="#ctx0" brushRef="#br1" timeOffset="15144.8662">16761 8112 124,'-19'-9'42,"19"9"-1,-1-16-7,16 9-30,19-10-3,13-4 0,19 0-5,0-9-9,27 11-23,-11-6-5,7 13-1,-13-2-1</inkml:trace>
  <inkml:trace contextRef="#ctx0" brushRef="#br2" timeOffset="25647.467">1943 3662 95,'0'0'38,"0"0"1,5 18-2,-15 4-34,-2 9-1,1 8 0,-2 11-1,-5 11-1,2 3-1,3 4-3,2-7-3,18 2-24,-1-21-6,18-6-1,5-22-1</inkml:trace>
  <inkml:trace contextRef="#ctx0" brushRef="#br2" timeOffset="25962.485">2432 3692 90,'-1'-18'37,"-14"5"0,2 21 0,-9 14-33,-1 20 0,-3 10 0,6 16 0,2 1-2,12 2-1,9-4 0,18-9 0,14-18 1,14-22-1,12-20 0,10-17 0,0-19 0,-3-11 0,-8-13 0,-13-4-1,-19-4-1,-14 3 0,-22 8-1,-17 7-2,-11 17-1,-15 0-9,6 28-23,-12-2 0,17 15-1,6-5-1</inkml:trace>
  <inkml:trace contextRef="#ctx0" brushRef="#br2" timeOffset="26556.519">3529 3720 86,'0'0'36,"0"0"0,3 20 1,-14 7-33,-3 7-2,3 5 2,-7 4-2,3 2 1,1-7 0,1-1-1,4-10 0,4-5 0,5-11 0,0-11 0,18-6-1,0-10 0,2-12 0,5-5 0,1-10 0,4-3-1,2 1 1,-2 0-1,-4 9 0,-6 7 1,-1 11-1,-5 14 0,-5 17 0,-4 10 0,-4 16-1,-2 6-1,5 8-1,-4 0-2,11 7-6,-9-16-21,20 6-7,-2-23 0,16-4 0</inkml:trace>
  <inkml:trace contextRef="#ctx0" brushRef="#br2" timeOffset="26939.5409">4036 3742 97,'-2'24'38,"-2"-8"0,14 12-3,8-18-32,9 0 0,8-10 0,7-5 0,2-7-1,2-6 0,-3-7-1,-9-3 1,-4-3-1,-13 0 0,-11 4 0,-12 4-1,-9 4 1,-7 9 0,-8 9-1,-8 15 1,-1 12-1,2 9 1,-2 11-1,10 5 1,8 1-1,11-1 0,13-6 0,12-11 0,20-11-3,10-12-1,18-11-2,4-17-4,22 6-21,-12-25-7,8 7 0,-16-16-2</inkml:trace>
  <inkml:trace contextRef="#ctx0" brushRef="#br2" timeOffset="27284.5606">4816 3629 100,'-15'0'37,"-14"-1"3,6 19-3,-9 0-31,10 7-2,-1 1-1,12 4 0,6 4-1,9-1 0,5-3-1,10-2 0,7-6 0,3-6 0,8-7-1,2-9 1,-1-10 0,4-9-1,-4-8 1,0-7-1,-4-6 1,-2-3-1,-8 5 0,0 0 1,-9 12-1,-3 4 0,-6 9 0,-6 13 0,5 25 0,-6 5 0,-3 8-2,3 5 1,8 1-2,5-4-2,11 2-4,-1-32-18,29 2-12,-4-27 1,17-7-2,-2-23 2</inkml:trace>
  <inkml:trace contextRef="#ctx0" brushRef="#br2" timeOffset="27473.5714">5757 3193 117,'-17'28'37,"-16"11"1,9 42-9,-10-4-25,5 12-2,6 3-1,3 3-2,6-7-1,2-14-4,19 1-20,-10-29-12,13-7 0,-10-26-1,10-6 0</inkml:trace>
  <inkml:trace contextRef="#ctx0" brushRef="#br2" timeOffset="28472.6286">5523 3508 109,'23'21'40,"-14"-8"1,19 14-2,-2-11-38,10 1 1,1-3 0,1 1-1,-1-2 0,-1-4 0,-4 3-1,-5-2 0,-7 3 0,-10 1 0,-5 2 0,-10 3 0,-3 7 0,-2-1 0,-3 3-1,-2 2 1,4-6 0,1-2 0,2-7 0,8-15 0,0 0 0,13-9 0,-2-16 1,2-7-1,2-8 0,-1-9 0,4-1 1,-4-3-1,1 6 0,-2 8 0,-1 7-1,0 10 1,3 8 0,4 11 0,4 7 0,6 7 0,4 0 0,6 1 0,6-3 1,3-1-1,-4-4 0,0-4 1,-8-6-1,-9 0 1,-4-1-1,-9-2 0,-14 9 0,0-13 0,-12 13-1,-8 6 1,-8 9 0,2 8 1,-6 5-1,2 6 0,3 7 0,8 2 1,7-2 0,13-2-1,10-8 0,7-7 0,10-9 0,3-8 0,4-11-1,-4-9 1,1-11 0,-3-5-1,-7-6 1,-3-4 0,-5-2 0,1-2 0,0 1 0,-1 3 0,0 6 0,1 9 0,-1 4 1,5 10 0,-5 6 0,-1 9 0,-3 5 0,4 6 0,-4 2 0,-1 0 0,1 5-1,-6 0 1,0 0-1,-8 5 1,0 1-1,-6 1 0,-1-1 0,-2 1 0,1-6 0,1-2 0,2-6 0,9-16 1,0 0 0,9-13-1,7-9 1,6-8 1,4-4-2,5-7 0,-1 3 0,2 4 0,-4 7 0,-3 7 0,-6 11 0,-5 12 0,-14-3 0,15 27-2,-11-3-1,-3 0-3,8 11-5,-5-20-16,21 16-11,-8-24-1,22 5-1,-8-19 0</inkml:trace>
  <inkml:trace contextRef="#ctx0" brushRef="#br2" timeOffset="28786.6465">7303 3423 97,'-26'-12'39,"11"24"1,-11-7-1,11 16-27,-8-4-7,7 5-1,1 0-2,9-3 0,6-6-1,13 1 1,1-7-1,6 0 0,4-3 0,1-3-1,-1-1 1,-2 1-1,-1 0 1,-7 5-1,-14-6 0,14 23 0,-16-5 0,-6 4-1,-3 2-1,-6-2-2,4 12-10,-17-18-16,20 10-9,-14-19-1,24-7-2,-14 2 1</inkml:trace>
  <inkml:trace contextRef="#ctx0" brushRef="#br2" timeOffset="30206.7277">8468 3275 85,'1'-14'33,"-1"14"1,-11 4-8,2 14-21,-7 3 0,3 10 0,-7 6-1,4 7-1,-2-2 1,3 6-1,-2-9 1,6-3-2,3-9 0,4-6 0,4-21 1,0 0-1,10-10 0,1-15 0,4-9 0,4-7 0,-1-5-1,3-2 0,0-2 0,-3 6 0,1 6-1,-7 7 0,-1 12 1,-3 6-1,-8 13 0,16 13 0,-7 10 0,-2 8 0,5 9 0,5 6 0,2 3 1,3 0-1,4 0 0,1-9-1,2-5 1,2-11 1,-4-11-1,-1-11 1,-2-12 0,-3-13-1,-5-9-1,-6-11 1,-4-2-2,-6-8-2,2-1-5,-19-11-19,19 17-10,-14-8 1,12 16-2,-9-5 0</inkml:trace>
  <inkml:trace contextRef="#ctx0" brushRef="#br2" timeOffset="30590.7497">8831 2794 95,'-36'-22'37,"-16"-2"3,5 19-3,-15 3-31,1 18-1,-5 20-1,5 24 0,3 26-1,2 24-1,9 16-1,15 7 0,20 7-1,17-6 1,24-16 0,23-22-1,19-30 0,24-32 1,6-31 0,12-27-1,1-31 1,-7-16 0,-14-16 0,-17-9 0,-23-13 0,-22 1-1,-25-2-1,-23 4 1,-18 3-2,-17 4 1,-9 16-3,-8 12-2,8 41-16,-17 4-13,15 41-5,-3 13 0,14 36-2</inkml:trace>
  <inkml:trace contextRef="#ctx0" brushRef="#br1" timeOffset="34096.9502">8382 2130 87,'-16'3'38,"16"-3"1,-15-2 0,15 2-31,0 0-5,2 22 0,0 4 0,4 13-1,-5 7-2,3 10 3,-4 5-3,0 3 0,-3-2-2,1-12-3,9 5-19,-9-31-13,11-4-1,-9-20-2,16-13 2</inkml:trace>
  <inkml:trace contextRef="#ctx0" brushRef="#br1" timeOffset="34280.9608">8279 2370 86,'-23'4'37,"-5"-5"0,14 15 1,0-14-30,14 0-3,20 3-1,11-12-3,14-7-4,6-14-5,15 9-27,-6-17-2,13 8-1,-14-10-1</inkml:trace>
  <inkml:trace contextRef="#ctx0" brushRef="#br1" timeOffset="34714.9856">8603 1798 81,'-45'-20'38,"0"11"-2,-7 1 1,0 17-31,-6 4-1,3 18 0,-3 9-1,1 21 0,3 11-2,8 20 1,7 8-1,15 5 0,15 4-1,20-8 1,18-12-1,25-17 1,24-29-2,19-23 1,12-29-1,8-20-1,-2-26 1,-5-13 0,-17-14 1,-21-5-2,-25 1 1,-23-7-2,-27 13 2,-26 0-1,-19 14 0,-20 9-3,-11 15-2,-16 6-12,7 31-19,-7 13 1,18 24-2,6 7-3</inkml:trace>
  <inkml:trace contextRef="#ctx0" brushRef="#br2" timeOffset="38472.2005">15873 8842 64,'0'0'35,"-1"-16"1,1 16 1,-4-12-26,4 12-3,0 0-1,-3 17-2,-3 2-3,1 13 1,-8 7-3,-1 5 0,4 5-2,-4 2-2,9 5-6,-5-15-26,15-4 1,5-19-3,15-5 2</inkml:trace>
  <inkml:trace contextRef="#ctx0" brushRef="#br2" timeOffset="38783.2183">16203 8824 75,'-13'-8'36,"-1"12"-1,-7 7 2,1 15-30,-2 5-1,7 11 0,0 3-1,8 7-2,9-4 0,8 0 0,8-13-2,12-7 1,5-18-1,7-11 0,4-16 0,2-14-1,-2-12-1,-4-11 0,-6-4 0,-9-7-2,-7 2-1,-15 1-1,-5 14-2,-14 4-1,-1 23-2,-8 1-2,2 24-24,-6 9 2,12 12 0,6 0 0</inkml:trace>
  <inkml:trace contextRef="#ctx0" brushRef="#br2" timeOffset="39441.2559">16985 8779 79,'0'0'37,"0"0"-2,0 0 2,0 0-29,-17 3-1,12 10-1,-5 1-2,1 7-2,-3 5 0,1 5 0,-2 5-1,-3 1 0,2 1 0,0-2 0,4-6-1,0-6 1,3-6-1,7-18 1,0 0-1,0 0 0,16-32 1,-2 2-1,0-9 1,4-3-1,-2-1 1,-1 0 0,-5 1 0,2 9 0,-6 5 0,-1 10 0,-5 18-1,0 0 1,0 0-1,5 23 0,2 5 0,0 4 0,3 6 0,4 0 0,6-1 0,2-4 1,5-5-1,-1-7 1,3-9 0,-1-9 0,-4-10 0,-1-15-1,-4-6 1,-4-8 0,-3-4-1,-8-7 0,-3-2-3,-3 0 1,0 8-4,-3 1-1,6 21-15,-10-5-16,9 24 0,-2-11 0,2 11-1</inkml:trace>
  <inkml:trace contextRef="#ctx0" brushRef="#br3" timeOffset="43812.5059">1887 4907 76,'0'-20'37,"8"9"0,-12-4 0,4 15-32,0 0 0,5 23 0,-13 0 0,-3 14-3,0 4 1,-3 9-3,-6 8 0,3 2-3,2 5-2,-3-15-11,22 6-20,-4-13-1,16-8-1,5-20 1</inkml:trace>
  <inkml:trace contextRef="#ctx0" brushRef="#br3" timeOffset="44134.5244">2325 4872 79,'4'-20'36,"-14"7"-1,2 24 2,-19 11-32,7 17-1,-2 11 1,7 13-2,-2 4 1,8 2-2,9-4 1,11-5-1,11-15-1,12-16 1,6-21 0,10-14 0,5-21 0,-2-13-1,-3-13 1,-9-7-1,-7-6-1,-11-1 0,-14 6-4,-10 4 1,-11 11-3,-9 6-1,6 24-20,-12-5-11,12 20 1,-2 0-3,17 13 4</inkml:trace>
  <inkml:trace contextRef="#ctx0" brushRef="#br3" timeOffset="44600.551">2915 5193 91,'-11'3'38,"11"-3"-1,11 8 1,15-8-36,3-3-1,11-2 2,4-4 1,4-2-1,1-5 0,-1-3 0,-10-5-1,-4 0 1,-10-4-2,-6-1 1,-15 2-2,-9 2 1,-10 4-1,-6 6 0,-8 9 1,-6 9-1,-7 11 1,2 10-1,-1 10 2,2 9-2,13 3 1,6 1-1,14-3 0,17-5 0,19-12-1,18-14-1,17-12-3,13-23-4,16 0-11,-9-29-18,20 3-1,-16-20-1,-1 6 0</inkml:trace>
  <inkml:trace contextRef="#ctx0" brushRef="#br3" timeOffset="44765.5605">3806 4607 90,'-23'7'37,"-13"5"1,7 28 0,-3 6-33,3 14-2,6 5 1,3 6-3,3 3 0,7-5-4,14-2-2,-4-19-28,21-3-5,-1-20 0,14-6-2</inkml:trace>
  <inkml:trace contextRef="#ctx0" brushRef="#br3" timeOffset="45134.5816">3836 5014 97,'3'14'39,"-3"-14"1,18 24-2,-9-15-35,19-4-1,8-5 1,4-5-1,4-6 0,2-7-1,1-5-1,-1-4 1,-13 0-1,-3-3 1,-12-1-2,-9 4 2,-13 3-2,-6 6 2,-14 9-1,-6 6 0,-6 9 0,-4 10 0,1 10 1,2 7-1,7 4 2,7 3-2,12 2 1,11-7-1,19-2-1,8-14-4,19 1-5,0-21-23,25 1-7,-8-19 0,15 2-1</inkml:trace>
  <inkml:trace contextRef="#ctx0" brushRef="#br3" timeOffset="45322.5923">4602 4824 97,'-35'-5'39,"-1"15"2,-8 3 0,12 15-37,-5 6 1,2 8-3,11 2 1,11 2-2,11-5 0,17-8-2,15-9-1,12-17-5,27-4-18,-1-29-13,17-5-3,1-26 0,2-3 0</inkml:trace>
  <inkml:trace contextRef="#ctx0" brushRef="#br3" timeOffset="45518.6035">5177 4343 115,'-32'30'40,"3"27"0,-10 1-11,3 17-27,2 7 1,7 1-2,1 2-1,5-6-2,9-1-3,-1-20-14,14 4-19,-9-19-2,8-4 0,-6-22 0</inkml:trace>
  <inkml:trace contextRef="#ctx0" brushRef="#br3" timeOffset="46532.6615">4830 4737 93,'-2'-15'39,"12"24"1,-10-9 0,36 10-35,-6-9 0,10 1-1,5-4-1,4 1 0,-1-6-1,1 1-1,-5-1 0,-7 6 0,-8 2-1,-4 9 1,-11 7-1,-9 4 1,-6 9-1,-7 4 0,-2 6 1,-2-2-2,-2 0 2,0-7-1,5-3 1,2-8-2,7-20 2,2 10-1,7-20-1,3-9 2,4-11-2,1-3 1,2-9 0,2-3 0,1 4-1,-6 0 1,3 7 1,-2 5-2,-1 7 1,3 8 0,3 7 0,-1 4 0,3 4 0,1 5 0,2 0 0,1 1 0,-3-2 0,-2 0 0,-2 0 0,-4-3 1,-7-1-1,-10-1 0,0 0 0,0 0 0,-6 13 0,-5-3 0,-8 6 0,1 7-1,-3 8 1,-1 3-1,3 6 2,4-1-2,3 2 2,10-5-1,8-7 1,8-8-1,4-13 1,11-10-1,1-11-2,6-12 3,1-10-3,-2-6 2,-4-5-1,-6-4 0,-3 3 0,-8 4 1,-3 6 0,-10 8-1,3 6 1,-3 7 1,-1 16-1,8-12 1,-8 12 0,19 7 0,-5-3-1,2 4 1,1 0 0,2 4-1,-2-1 1,-2 4-1,-4 4 0,-9 4 1,-4 1-1,-5 5 0,-3 1 0,-5 2 0,1-4 1,2-3-1,-1-3 1,8-10-2,5-12 1,0 0 1,23-13-1,-4-7 1,1-6-2,8-3 2,0-2-2,0 3 2,1 5-1,-2 5 0,-7 12 0,-3 6-1,-4 8 1,-2 8-2,-1 6 0,-5 5-1,8 3-2,-2-6-4,19 7-9,-12-24-11,25 7-10,-7-22 1,20-1-1,-7-17 1</inkml:trace>
  <inkml:trace contextRef="#ctx0" brushRef="#br3" timeOffset="46824.6782">6678 4513 106,'-27'-5'40,"5"20"0,-15-4 0,12 13-35,-4 9-3,8-3 1,2 1-2,15 0 1,6-7-2,11-4 1,8-5 0,4-5-1,4-3 1,0 1-1,-2 1 1,-9 2 0,-6 5-1,-8 5 1,-11 6 1,-6 2-2,-11 3 1,-6 5-3,-1-1 0,-7-6-6,9 9-14,-14-26-13,19 7-8,-4-22 1,17-1-2</inkml:trace>
  <inkml:trace contextRef="#ctx0" brushRef="#br3" timeOffset="49127.81">8593 4613 85,'0'0'38,"-11"-18"-2,11 18 2,0 0-36,-7 18 0,18-6 1,5 4 0,6 1-1,10-1-1,7-4 1,7-1 0,2-11 0,1-8-1,1-5 1,-2-7-1,-10-1 0,-5-8 0,-12 0 0,-8-1 0,-13 1-1,-12 3 1,-11 0-1,-3 12 1,-13 9-1,-6 6 1,-5 13 0,1 11 0,0 13-1,4 9 1,5 13 0,6-1-1,12-1 1,16-2-1,20-9 0,16-14 1,21-16-2,18-16 0,18-10-4,12-22-3,17 4-22,-17-21-10,5 9 0,-17-13-3</inkml:trace>
  <inkml:trace contextRef="#ctx0" brushRef="#br3" timeOffset="49330.8216">9437 4256 95,'33'6'39,"0"-11"0,17 4-5,6 0-42,-3-8-29,19 8 0,-9-6 0,-2 11-3</inkml:trace>
  <inkml:trace contextRef="#ctx0" brushRef="#br3" timeOffset="49548.834">8337 5016 98,'-19'8'36,"19"-8"-25,18 0-10,7-2-40,7-18-1</inkml:trace>
  <inkml:trace contextRef="#ctx0" brushRef="#br3" timeOffset="50512.8892">1046 12304 76,'0'0'38,"-10"4"-2,9 19 1,-7 11-34,7 13-1,-2 16-1,1 14 0,1 13-1,0 7-1,1 4-1,2-5-1,4-5-4,-5-23-14,18-3-15,-10-32 1,15-12-1,-5-28 1</inkml:trace>
  <inkml:trace contextRef="#ctx0" brushRef="#br3" timeOffset="50710.9005">1166 12421 76,'-7'-19'38,"-2"3"-2,9 16 3,0 0-35,27-1-1,-2-2-2,8-5-2,13 5-2,1-11-6,16 7-27,-11-8-1,9 9 0,-15-4-1</inkml:trace>
  <inkml:trace contextRef="#ctx0" brushRef="#br3" timeOffset="50913.9121">1086 12836 83,'-2'15'39,"2"-15"-2,31-12 1,0-10-37,7-3-2,14-1-2,-5-3-2,9 14-19,-19-9-12,1 18 0,-19-1-2,-4 18 1</inkml:trace>
  <inkml:trace contextRef="#ctx0" brushRef="#br3" timeOffset="51062.9206">1106 13107 78,'-6'25'37,"6"-25"-2,34-2 1,5-24-35,16-19-7,22-4-27,-2-20-1,15-3-3,-6-16 1</inkml:trace>
  <inkml:trace contextRef="#ctx0" brushRef="#br3" timeOffset="51234.9305">1917 12218 82,'-41'48'38,"7"22"-1,-13 1-1,12 16-34,2 3-1,5 3-1,8 1-4,5-12-5,25-2-27,-5-19 0,22-7-1,-5-20-1</inkml:trace>
  <inkml:trace contextRef="#ctx0" brushRef="#br3" timeOffset="51806.9632">1977 12831 75,'-3'28'40,"3"-28"-2,24 22 1,-3-22-33,15-8-4,8-9 2,7-4-2,2-11 1,3-2-2,-7-4 0,-7 2 0,-16 1 0,-11 5 0,-17 7 0,-13 8-1,-15 11 1,-10 10 0,-9 12 0,-4 12 1,-3 10-1,9 8 1,5 1 0,10 4-1,12-3 1,15-6-2,15-13 0,17-13-1,21-13-2,13-13-1,19-4-2,4-17-2,12 4-6,-15-22-24,15 13 1,-23-13 21,-2 15 10,-24 3 4,-23 2 4,-12 11 3,-24-2 7,2 22 22,-28-4 4,4 17-21,-11-4-10,7 10-2,-5 5-1,10 7-1,7 0-1,6 8 0,11-5-1,11 0 0,12-8-1,13-8 0,12-15-2,12-18-1,13-10-4,8-30-12,20 0-20,-6-25 0,7 0-1,-16-16 0</inkml:trace>
  <inkml:trace contextRef="#ctx0" brushRef="#br3" timeOffset="51986.9735">3354 12138 91,'-24'47'40,"-14"11"1,11 26-2,-11 14-35,6-3-2,7 0 0,7-2-1,6-6-2,6-13-2,10-10-3,-2-24-7,18-3-24,-13-27-1,7-5-2,-10-24 0</inkml:trace>
  <inkml:trace contextRef="#ctx0" brushRef="#br3" timeOffset="52941.0281">3058 12679 89,'-7'-23'40,"17"12"-1,3-7 2,23 9-35,1-5-2,9 4-1,3-1-1,-1 5 0,1 2-1,-5 7 0,-5 4 0,-12 8-1,-8 6 1,-9 8-1,-6 6 1,-9 5 0,-8 1-1,3 4 0,-7-4 0,4-3 0,1-7 0,2-8 0,10-23-1,0 0 1,0 0 0,11-34-1,1-1 1,3-9 0,-1-5 0,3-1-1,1 0 1,-1 4 0,3 6 0,-2 5 0,2 7 0,2 9 1,2 1-1,3 10 0,3 1 1,-1 5-1,2 2 1,-2 1-1,-2 5 0,-1-1 0,-8 4 0,-2-2 0,-8 4 0,-4 0-1,-9 7 1,-1 2 0,-6 3 0,-8 7 0,-1 3 1,-2 3-1,1 4 1,5 4-1,4-4 1,4-1-1,10-8 1,11-7-1,7-11 0,5-10 0,5-12 0,5-14 0,-2-10 0,3-5-1,-7-7 1,-5-4-1,-3 0 1,-4 7-1,-3 0 1,-4 9 0,-4 7 0,-1 7 0,1 4 0,-5 15 1,15-14 0,-15 14 0,24-1 0,-6 2-1,-1 0 1,4 4-1,-6-1 1,2 6-1,-3 2 0,-5 6 0,-7 6 1,-6 3-1,-7 9 0,-1 2 0,-4 0 0,1-2 0,0-5 0,3-4 0,5-12 0,7-15 0,0 0 0,26-30 0,-4 2 0,5-7-1,5-1 2,1-3-1,1 10 0,-3 5 0,-4 14 0,-4 10 0,-3 10 1,-8 11-2,-2 3 0,-1 3-2,3 10-6,-8-16-8,18 16-10,-17-26-7,23 12-5,-9-15-4,15 1 2</inkml:trace>
  <inkml:trace contextRef="#ctx0" brushRef="#br3" timeOffset="53645.0683">5160 12560 80,'0'0'40,"0"0"-1,0 0 0,2 19-33,-5 1-3,-4 11 1,3 12-1,-4 2-1,-2 8 0,1 0 0,0-2-1,2-4 0,-1-10 0,2-7 0,4-11-1,2-19 1,0 0-1,5-25 1,2-6-1,4-12 0,0-6 0,3-9 0,2-3 0,1-2 0,0-1 0,3 9 0,2 4 0,-1 11 0,2 6 1,3 11-1,2 9 0,1 11 0,-2 8 0,3 7 0,-6 4-1,-1 5 0,-6 3 1,-7 5 0,-5 2-1,-11-1 1,-5 0-1,-7-2 1,-9 1 1,-3 0-1,-1-2 0,-5 2 0,-3-1 0,3 8 0,-1 3 1,0 9-1,1 9 1,-5 9-1,3 7 0,4 6-1,2 1 1,5-2 0,4-6-1,10-7-3,3-18-5,24-3-14,-12-32-10,20-2-5,-3-26-3,11-4-1</inkml:trace>
  <inkml:trace contextRef="#ctx0" brushRef="#br3" timeOffset="54171.0984">6006 12645 11,'-2'-23'26,"-6"4"5,-4 3 4,-11-5-26,8 14 3,-14-12 5,16 22 1,-19-11 3,18 23-7,-12-3-6,4 15-2,-4 6-1,2 11-2,1 5-1,5 2 0,6-1-1,6-3 0,11-11 1,7-6-1,10-17 0,9-13-1,8-14 1,4-14 0,1-7-1,-3-9 0,-3-1 0,-5-4 0,-5 5 0,-11 8 0,-4 4 0,-9 12 1,-4 20-1,0 0 0,-19 12 0,11 15 0,-1 6-1,7 4 1,2 4-2,8-6-1,11-4-3,2-19-4,28 4-16,-15-37-8,22 2-3,-8-25-4,14-8 2</inkml:trace>
  <inkml:trace contextRef="#ctx0" brushRef="#br3" timeOffset="54353.1088">6613 12019 87,'-23'52'39,"-11"10"-1,6 27 2,-11 3-33,7 4-5,2 0-3,9-8-4,7 0-4,-6-24-25,20 0-4,-5-24-1,12-9-2</inkml:trace>
  <inkml:trace contextRef="#ctx0" brushRef="#br3" timeOffset="54519.1183">6322 12617 86,'-7'-23'39,"17"10"0,-2-6 1,14 9-37,7 0-3,11-8-3,12 8-12,-3-17-24,16 0 2,0-15-3,8-3 2</inkml:trace>
  <inkml:trace contextRef="#ctx0" brushRef="#br3" timeOffset="54699.1286">7100 11920 85,'-34'53'39,"-3"26"0,-12 8 1,16 15-35,-14 3-2,13 0-2,5-7-2,4-14-2,24-7-15,-6-31-22,23-15 1,-5-26-1,11-10 0</inkml:trace>
  <inkml:trace contextRef="#ctx0" brushRef="#br3" timeOffset="54870.1384">6757 12411 82,'-22'7'44,"1"-3"0,20 13-2,1-17-19,30 12-22,11-12-1,10-9-3,17 5-3,-2-20-17,22 16-14,-10-16-3,14 14-2,-18-5-2</inkml:trace>
  <inkml:trace contextRef="#ctx0" brushRef="#br3" timeOffset="55306.1633">7138 12569 82,'0'0'42,"0"0"-1,29 6 1,-11-9-37,15-7-1,5-6 0,8-1 0,3-6-2,7-1 1,-4-4-2,-4-1 1,-7-1-1,-10 0 1,-14 8-2,-12 0-1,-14 9 2,-14 2-2,-10 11 1,-6 12-1,-11 10 1,-2 13 0,2 10 0,3 7 0,8 4 0,8 0 0,16-3 0,15-6-1,15-12 1,18-18-3,20-10 0,12-21-2,19 1-5,-5-32-14,25 13-9,-21-23-5,6 12-2,-23-6 1</inkml:trace>
  <inkml:trace contextRef="#ctx0" brushRef="#br3" timeOffset="55938.1995">7970 12422 107,'-35'23'40,"7"19"-1,-11-12-7,6 18-30,6-2 0,8 0-1,5-5 0,8-7-1,5-9 2,7-10-1,4-12 0,4-15 0,3-8 0,4-10 0,-2-6-1,4-8 1,-2-4-1,2-1 1,0 2 0,2 2 0,-2 5-1,1 7 0,0 9-2,1 3 0,2 15-2,-1 3-1,5 11-2,-3-1-1,2 7 1,-4-3-1,6 1 2,-5-3 1,-2-5 2,-2-2 2,-5-4 4,-2 0 1,-16 2 0,18 0 2,-18 0 1,-9 23 0,-9-2-1,3 16-2,-9 3 0,0 9-1,-4 0 0,5 2-2,3-4 1,7-10-2,6-10 1,10-17 0,10-17 0,13-15-1,9-13 0,5-13 1,9-11-1,1-2 2,6-1-2,-10 7 1,-2 10 0,-7 11 0,-9 16 0,-9 19 1,-15 16-1,-4 16-2,-9 9 1,0 9 0,-2 2-1,1 2-1,4-3 0,5-13-4,15-2-6,-14-37-8,43 23-8,-19-41-6,20 3-3,-9-25-5,11-2 2</inkml:trace>
  <inkml:trace contextRef="#ctx0" brushRef="#br3" timeOffset="56139.211">9097 12108 115,'-15'7'43,"15"-7"1,-17-1-3,17 1-40,-10-1-4,10 1-3,3 12-12,-3-12-12,5 26-8,-7-8-3,11 17-2,-9-3 4</inkml:trace>
  <inkml:trace contextRef="#ctx0" brushRef="#br3" timeOffset="56261.218">9069 12504 109,'-19'26'42,"9"2"-1,-9-21 0,-4-5-37,14-10-5,-2-13-5,22 12-19,-17-27-10,21 7-7,-6-9-3,24 0 2</inkml:trace>
  <inkml:trace contextRef="#ctx0" brushRef="#br3" timeOffset="68580.9226">16907 6568 10,'-42'-18'20,"5"9"2,-15-5-3,-5 6-11,-3 5-7,-7 2 1,-1 5 1,-7 3-2,-1 4 3,-9 5-1,-1 6 2,-6 5 0,-7 7 0,-3 4 0,-3 10 1,-9 2 0,2 10 0,-9 5-1,10 8-1,-2-3 0,10 7 0,4-2-1,12 5-1,6 2-1,15 2-1,9-2 0,12 1 1,8 7-1,2 0-1,8 2 1,1 2 0,5 6 0,4 1 0,4 2 0,6 0 1,4 0 1,7 2-1,4 0 2,8 0-1,4-4 0,9 3 0,4-6 2,6 1-2,3-9 0,9 0 1,6-6-1,12-4 1,3-9-1,12-4 0,6-7-1,10-7 2,8-4-3,8-5 1,4-6-2,1-8 2,5-6-1,-2-5 0,2-6 0,2-6 0,-1-8 1,-4-8-1,-1-9 1,-4-8-1,4-8 1,-3-6 0,-1-12 0,0-4 0,-5-9 0,-2-5-1,-7-7 0,-8-4 0,-2-9 0,-9-6 0,-14-4 0,-5-10 1,-10-2-2,-9-10 1,-8-8 0,-7-4 0,-11-3 0,-4-1 1,-12-3-2,-10 0 1,-9 0 1,-10 5 0,-11 8-1,-10 4 1,-8 6 0,-11 5 0,-11 6 0,-11 7 0,-11 9 0,-11 8 0,-12 4-1,-9 12 1,-12 6-2,-5 3-2,4 8 0,1-11-15,22 14-17,15-1-2,22 5 1,16 8-1</inkml:trace>
  <inkml:trace contextRef="#ctx0" brushRef="#br3" timeOffset="69450.9724">15212 6872 60,'10'-3'33,"1"4"0,-11-1 0,17 10-21,-17-10-5,5 19 0,-9-7-2,4 9-2,-7-6 0,6 5-1,-3-2-1,1 0 0,3-6 0,0-12 0,12 12 0,3-13 0,3-6-1,8-5 1,0-7 0,7-1-1,-2-5 1,-1 2 0,-5 0-1,-7 1 1,-12 7 0,-6 15 0,-14-9 0,-7 16 0,-8 8 0,-7 9 1,-3 5-1,1 7 1,2 2-1,6 2 1,9-4-1,9-2-2,12-6 2,14-7-1,9-12 0,10-6 1,6-11 0,8-5 0,-1-9-1,-2-6 3,-7-3-2,-3-3 0,-11 2 0,-8 2-1,-11 1 1,-8 8-1,-11 7 0,-8 8 1,-5 13 0,-5 4-1,-6 10 1,0 5-1,-1 7 1,2 1-1,7-1 0,7-5-1,15-1-3,9-27-12,23 16-20,6-20-3,20-3 0,10-13-2</inkml:trace>
  <inkml:trace contextRef="#ctx0" brushRef="#br3" timeOffset="70421.0279">17686 9524 30,'0'0'30,"5"-19"3,-5 9-2,-9-7-11,9 17-4,-10-23-2,10 23-4,-18-19-3,18 19-1,-25-6-2,12 16-1,-11 1 0,0 10 0,-11 4 0,-1 5 0,-5 1-1,2 1 1,6-2-2,10-5 2,10-9-2,16-2 0,16-12-1,15-6 0,8-10 0,13-4 0,3-3 0,-4-7 0,-4 0 0,-12-2-1,-8 4 2,-13 3-1,-14 2 0,-16 5 1,-10 5-1,-10 7 0,-4 3 1,-6 4 0,-3 4 0,5 5-1,4-2 0,8 6 0,6-3 1,10-1 0,13 1 0,0-13-1,29 12 1,-1-14-1,5-3-1,9-7 1,-5-1 0,1-4 0,-9-4 1,-6 2-1,-9 2 0,-14 0 0,-14 7 1,-10 3-1,-13 6-1,-2 0-1,-3 7-3,-1-6-3,21 12-22,-7-14-8,29 2 0,-8-13-2,26-3 1</inkml:trace>
  <inkml:trace contextRef="#ctx0" brushRef="#br3" timeOffset="72071.1222">16910 4628 18,'-71'-21'24,"3"8"1,-10-4 2,1-4-20,4 11 0,-6-8 1,5 10 1,-13-5 0,14 11 1,-18-3-2,10 9 0,-14 2-4,1 8 0,-6 3-1,-1 8-2,-6 4 0,-4 5-1,1 6 0,0 4 0,-3 2 2,1 6-1,0-1 2,1 6-1,-4 0 1,4 6-1,2 2 1,0 5-2,1 2-1,0 7 1,-1 2-1,0 4 1,0 4 0,3 1-1,5 5 1,-1 0 0,5 1 0,4-3-1,5 4 2,6 0-1,2 2-1,4 0 1,5 4-1,3 3 2,6 5-3,4 2 1,8-2-1,5 6 0,10 1 0,6 1-1,7-4 1,11-1-1,2 0 1,8 0 1,1 3-1,7-2 0,3 2 0,1-1 1,2 3 1,5 4-2,1-2 2,4 2 0,1 2 0,7 1-1,2-5 2,7 1 0,7-3-2,4-1 2,7-2-2,3-2 2,10-4-1,1-1 1,5-5-3,9-1 2,3-3-1,7 1 1,3-6-1,9-4 1,-1-3-2,9-5 2,7-5-1,4-4-1,5-8 1,2-6-1,7-7 1,10-3 0,2-8 0,5-3-1,2-4 2,9-4 0,3-3 0,3-3 0,0-8-1,4 0 1,3-7-1,0-7 0,2-5 1,1-7-1,1-11 1,-3-4-1,1-13 0,-5-8 0,0-6 2,-5-11 1,-6-6-2,-6-10 2,-5-10-1,-3-10 0,-5-7 1,-3-8-2,-11-8 1,-4-5-3,-10-9 3,-4-4-3,-12-1 3,-8-4-3,-15-3 1,-7-4 1,-13 1-3,-6-5 2,-13 2-1,-11-6 0,-6 1 0,-6-6 1,-7 5-1,-6-1 2,-2-3 0,-10-2 0,-6 6-1,-8 1 2,-11-1-1,-8 5 1,-12 2-1,-9 0-1,-12 6 1,-8-3-2,-5 3 2,-8 1-2,-12 6 0,-4 0 0,-5 4-1,-4 6 0,-8-1 1,-2 3-1,-6 5-2,0 5 4,-4 4-1,2 8-2,-1 6 2,-4 6 0,-9 12 0,-4 13 0,-5 15 2,-4 9-3,-8 14 1,-6 12-1,5 9-1,3 0-2,27 15-10,1-13-20,37 5-2,15-11-1,36 4 1</inkml:trace>
  <inkml:trace contextRef="#ctx0" brushRef="#br3" timeOffset="72905.1699">16100 4331 81,'-12'4'37,"-7"-3"-1,3 14 0,-7-1-33,0 8 0,-1 1 0,5 2-1,-3 0 0,7 1-1,5-2 1,9-2-1,7-7-1,8-6 1,8-7 0,2 0 0,1-6 0,2-4-1,1-4 1,-6-4 0,-3-3-1,-7-3 1,-3 1-1,-8-4 1,-2 0-1,-3 5 0,-6 0 1,-3 5-1,-3 9 1,-3 9-1,-1 7 1,-2 11-1,0 6 1,5 5-1,1 3 0,7 1 1,6-1-1,9-5 0,13-6 0,4-7 1,9-11-1,6-6 1,2-8-1,1-7 0,-5-4 1,-5-4-1,-8-3 1,-9-1-1,-6 1 0,-12 3 1,-9 2-1,-6 3 1,-4 6-1,-5 3 0,-1 8 0,-4 5 1,0 8-1,5 2 0,0 6 0,5 2 0,7-1 0,2 1 0,8-1-1,6-3 1,6-3 0,9-4-2,7-3-3,2-19-10,24 10-18,-6-21-6,14 5 0,-5-14-2</inkml:trace>
  <inkml:trace contextRef="#ctx0" brushRef="#br3" timeOffset="73598.2096">17289 4639 73,'6'-22'38,"-10"-9"-1,9 14 1,-12-12-31,2 13-4,-4 3 1,9 13-1,-24 2-1,3 13 0,0 7 0,-2 7 0,-2 6-1,7 0 1,1 2-2,7-1 1,6-5 0,11-7-1,7-6 0,8-10 0,5-9 0,9-9 0,-1-6 1,2-7-1,-3-1 1,-5-6-1,-7 0 1,-8 2-1,-13 3 1,-7 5-1,-11 9 0,-7 5 1,-5 8-1,-3 9 0,-2 5 1,5 4-1,2 6 0,7 2 0,9-2 0,9 1 1,14-8-2,7-2 1,15-11 0,9-4 0,3-13 1,9-8-1,3-11 0,-5-3 0,-6-5 1,-7 0-1,-14 0 1,-9 1-1,-17 10 0,-14 5 0,-18 13 0,-5 11-1,-9 11-1,-6 7-1,11 19-5,-5-10-14,29 26-13,2-16-4,28 13-2,15-10 0</inkml:trace>
  <inkml:trace contextRef="#ctx0" brushRef="#br3" timeOffset="74439.2577">19821 7713 74,'1'-16'36,"2"1"-2,8 3 1,0-3-23,11 4-9,-3 0 0,5 5 1,-8 2 0,2 9 0,-13 7-1,2 8 1,-14 7-1,-7 7-1,-6 3 0,-1 5 1,-4 1-2,4-4-1,3-5 1,4-5-2,6-8 2,8-7-2,0-14 2,26-7-1,-3-10 0,3-5 2,4-9-1,-3-2 0,-2-4 0,-5 0 0,-6 5 0,-12 4-1,-9 7 1,-10 7-1,-9 9 1,-6 10-1,-6 11 1,-3 6-1,-2 7 0,6 9 1,8 0 0,11 0-2,15-5 1,14-4 0,14-8 0,17-7-1,15-13 2,4-10-2,4-8 2,-1-2 0,-6-8 0,-12 1 1,-16 0-2,-17 1 2,-20 9-3,-15 7 1,-19 8-1,-9 5-1,-6 11-1,-8 6-2,12 15-6,-5-9-17,26 16-9,2-10-1,24 10-2,5-6 0</inkml:trace>
  <inkml:trace contextRef="#ctx0" brushRef="#br3" timeOffset="75009.2903">19949 8803 86,'-14'-21'36,"-11"-4"-2,7 7 4,-11-3-30,5 10-3,-3 2 0,4 14 1,-2 5-3,6 7 1,-1 5 0,7 5-3,9-2 2,5 4-2,12-5-1,2-4 1,9-5-1,6-4 1,1-4 0,5-7 0,-2-5-1,-4-7 1,-2-3 0,-6-5-1,-12-3 1,-1-3 0,-13 1-2,-7 4 2,-12 0-1,-3 11 1,-8 7 0,-4 7 0,-4 8-1,3 8 0,5 3 2,7 4-2,12-2 1,13-2-2,15-3 1,15-6 1,13-6-2,11-4 1,6-5 0,3-2-1,-6-2 0,-5-3 0,-14 6-2,-15-2-3,-17 15-6,-28-10-15,-4 22-11,-22-6 0,-6 14-3,-18-1 1</inkml:trace>
  <inkml:trace contextRef="#ctx0" brushRef="#br3" timeOffset="75791.335">17225 11129 64,'-24'21'36,"3"9"0,-7 0 0,11 10-27,-10-3-2,12 6-2,1-6 0,10-1-2,4-9 0,9-4 0,4-11-1,7-8-1,5-10 1,3-5-1,-2-8 0,0-4-1,-3-2 1,-3-3-1,-8 2 0,-6 0 1,-7 6-1,-7 4 0,-7 5 0,-5 10 1,-7 3-1,-2 10 0,-1 6 1,-2 4 0,3 7-1,5 1 1,5 0-1,10-3 1,9-6 0,9-3-1,7-9 0,13-7 1,7-9-1,7-6 1,1-8-1,4-7 0,-7-4 1,-3-3-1,-7-2 0,-12 4 0,-9 3 1,-14 8-1,-14 7 0,-10 13 0,-10 11 1,-9 8-1,2 9 0,-5 5 0,7 3 0,4-1-2,12 1-3,6-17-9,31 8-15,-10-25-9,15 10 0,-1-20-3</inkml:trace>
  <inkml:trace contextRef="#ctx0" brushRef="#br3" timeOffset="76377.3685">15824 11237 71,'4'-19'38,"-4"19"-1,-11-8 1,11 8-30,-20 2-2,7 5-2,-2 3-1,1 6-1,0 2-1,0 4 0,-1 2 0,1 1 1,9 0-2,0-4 1,8-4 0,10-5-1,9-8 1,7-8-1,6-10 1,3-3-1,3-7 1,-5-5-1,-5 1 0,-7 1 1,-11 0-1,-11 2 0,-13 10 0,-14 1 1,-5 9-1,-8 8 1,-7 7-1,0 9 1,1 2 0,4 8-1,11 1 1,7-1 0,16-4-1,11-4 0,14-7-1,10-12-4,13 4-9,-7-24-15,16 5-9,-16-17-1,1 1-2,-16-10 1</inkml:trace>
  <inkml:trace contextRef="#ctx0" brushRef="#br3" timeOffset="77241.418">12627 8526 60,'-3'12'35,"3"-12"-1,-1 15 1,1-15-27,0 0-2,0 0-1,16 17 0,-16-17-1,19 7-1,-19-7 0,18 0 0,-6-5-1,0 0-1,-2-6 0,-1 0 0,-4-3 0,-5 1 0,-2 1 0,-7 1 0,-5 5-1,-5 9 1,-8 4 0,-2 5 0,-3 9-1,-3 8 2,1 0 0,3 7-1,3-4 1,10-1-1,6-6 2,12-6-3,12-12 1,6-10-1,10-8-1,10-8 1,3-9-1,-2 0 2,-1-4-2,-8 3 1,-8 2 0,-10 4 1,-10 7-1,-11 3 1,-9 11-1,-8 2 0,-4 7 1,0 2-1,-1 7 0,5 3 0,3 0 0,8 4 0,4 1 0,7-6-1,8 3-1,3-9-4,17 9-12,-15-22-14,24-1-5,-9-18-2,17-2-1</inkml:trace>
  <inkml:trace contextRef="#ctx0" brushRef="#br3" timeOffset="77895.4554">12671 7224 50,'-1'19'35,"-2"-9"-2,3-10 2,-9 25-12,-2-17-18,4 5 0,-8 0-1,0 6 0,-8-2 0,4 8 0,-5-7 0,2 3-1,2-4 0,4 0-1,6-8 0,10-9-1,0 0 0,11-6 0,7-10-1,3-5 1,-1-3-1,5-1 1,-7 2 0,-3-1-1,-7 3 1,-6 8 0,-2 13-1,-22-8 1,3 13 0,-5 5 0,-1 3 0,2 3-1,0 2 1,9-2 0,5-1-1,10-1 1,11-6-1,3-5 0,10-4 0,2-5 0,6-5 0,-5-2 0,2-1 0,-9-1 0,-6 2 1,-7 1-2,-8 12 0,-12-5-1,-1 14-4,-14-2-13,10 19-14,-16-5-5,4 13-2,-3-3 0</inkml:trace>
  <inkml:trace contextRef="#ctx0" brushRef="#br3" timeOffset="78698.5013">2267 14176 63,'-7'-15'39,"21"4"-1,0-14 0,21 3-33,4-5-2,9 3 1,4-2-1,2 7 1,-3 2-2,-5 9 1,-8 7-2,-10 15 0,-16 11 0,-9 15-1,-17 13 1,-15 13-1,-8 10 0,-7 10 0,-6-2 1,3-1-1,2-7 0,8-10-1,11-10 1,12-12-1,20-15 0,15-12 0,19-10 1,13-13 0,11-6 0,11-12-2,14 0-3,0-17-14,20 18-13,-14-13-6,3 16-1,-12-7-2</inkml:trace>
  <inkml:trace contextRef="#ctx0" brushRef="#br3" timeOffset="79209.5305">3799 13937 46,'-8'-45'37,"-8"-3"1,3 12 0,-11 5-24,-3 12-9,-10 12 0,1 21 0,-9 16-1,0 21-1,-5 15-1,1 17 0,7 9-1,6 12-1,8 1 0,12 3 0,11-4-3,8-14-4,17-4-2,-5-25-21,25-5-8,-9-24-2,8-8-1</inkml:trace>
  <inkml:trace contextRef="#ctx0" brushRef="#br3" timeOffset="79483.5462">3159 14436 65,'-12'-2'39,"12"2"1,10 5 0,15-4-32,-3-11-2,13 4-1,2-9-2,6-5-2,6-1-1,1-4-3,6 3-2,-4-5-3,13 22-18,-13-14-12,10 18 0,-15-6-2,6 19 1</inkml:trace>
  <inkml:trace contextRef="#ctx0" brushRef="#br3" timeOffset="79953.5731">3761 14489 53,'0'0'37,"-12"-3"0,12 3 0,-22 17-27,13 0-3,-6 3-2,7 5-1,-1 4-1,-1 2-1,6-2-1,4 0 1,4-9-2,9-5 0,2-10 1,10-7 0,2-7-1,10-11 1,-3-3 1,4-1-2,-5-5 2,-1 4-2,-9 1 1,-5 6-1,-9 7 0,-9 11 1,0 0-1,-10 12 0,-4 6 0,0 5 0,1 7-2,5 1 2,2 5-3,6-5-1,7 0-2,6-15-6,19 6-19,-11-27-9,18-3 3,-7-25-2</inkml:trace>
  <inkml:trace contextRef="#ctx0" brushRef="#br3" timeOffset="80171.5856">4392 13945 77,'0'0'42,"-17"15"-3,8 24 0,-10 11-34,4 11-3,-3 12 0,4 8-2,0 6 1,1-3-3,5-3-2,4-11-2,9-2-5,-5-29-19,17-3-10,-4-23-2,14-10 5</inkml:trace>
  <inkml:trace contextRef="#ctx0" brushRef="#br3" timeOffset="80367.5968">4587 14119 59,'1'-34'39,"-1"34"0,0 0 0,-1 36-27,-9 11-7,0 15 0,0 8-3,1 6-1,-1-2-2,8-8-3,7 4-16,-10-28-18,22-4-2,-3-28 0,16-5 1</inkml:trace>
  <inkml:trace contextRef="#ctx0" brushRef="#br3" timeOffset="80668.614">4795 13667 78,'6'24'42,"15"11"-2,-5-6 0,6 12-35,5 5-3,8 6 0,-4 2 0,-1 8-2,-4 4 0,-3 4-1,-8 0 0,-6 4-1,-9-2 1,-11 0-2,-6 2-3,-12-10-2,7 8-22,-21-18-9,9 0-3,-9-17 2</inkml:trace>
  <inkml:trace contextRef="#ctx0" brushRef="#br3" timeOffset="81094.6384">3445 13451 62,'-60'58'38,"-10"18"-2,7 38 3,-4 19-35,14 30 1,6 11-3,19 14 0,14-7-2,24-15-1,26-16-3,17-35-7,38-16-27,7-37 0,31-18-2,4-30 1</inkml:trace>
  <inkml:trace contextRef="#ctx0" brushRef="#br3" timeOffset="81453.6589">5660 14548 69,'4'35'40,"-13"-6"-4,0 13 1,-11 10-40,-4-1-3,6 15-11,-4-16-21,15 3-1,2-16-1,17-10 2</inkml:trace>
  <inkml:trace contextRef="#ctx0" brushRef="#br3" timeOffset="81989.6896">6981 13709 74,'-27'-36'38,"-2"8"0,-13-9-1,0 20-34,-6 5-1,-1 18 0,-9 14 1,7 16 0,1 10-2,3 7 2,14 4-3,11 0 1,20-5-1,15-7 0,20-9 0,21-9-1,14-4 1,10-2-1,3-3 1,-4 0 0,-6 5 0,-12 5 0,-20 7 0,-14 8 0,-23 8 0,-19 3 0,-17 2 0,-10 3 1,-14-3-1,-2-12 1,1-15 0,5-14-1,15-26 1,11-19-1,16-26 1,20-15-1,16-16 0,13-12-1,12-1-1,1-6-4,11 24-15,-16-6-18,10 26 1,-17 4-2,0 24-1</inkml:trace>
  <inkml:trace contextRef="#ctx0" brushRef="#br3" timeOffset="82371.7114">7691 13268 69,'-11'-3'40,"-17"13"-1,1 32 0,-13 13-33,-2 35-2,-2 16-1,6 14-2,2 8 0,11 3 1,10-4-2,18-12-1,17-15-3,13-22-4,28-5-16,0-27-15,14-9 0,-4-18-2,9-5 2</inkml:trace>
  <inkml:trace contextRef="#ctx0" brushRef="#br3" timeOffset="82688.7295">8285 13901 52,'5'-16'40,"-10"-9"-1,-2 6 1,-18-7-31,6 7-2,-11-3-1,-1 12-2,-3 7 0,-5 14-1,5 11-2,-2 18 0,4 15-1,5 9 0,3 10-1,6 5-1,6 6-1,3-9-3,9-1-2,-2-28-10,21 6-20,-13-24 0,14-6-1,-20-23 2</inkml:trace>
  <inkml:trace contextRef="#ctx0" brushRef="#br3" timeOffset="82875.7402">7987 14402 27,'-5'-34'35,"-9"-7"2,6 10 0,-11-11-14,15 20-9,-11-4-6,14 12-1,-4 2-2,5 12-2,16-3-1,3 4-3,8 1-1,5-5-2,11 3-1,0-13-3,22 14-16,-14-18-13,5 7-2,-9-9 3,0 6 0</inkml:trace>
  <inkml:trace contextRef="#ctx0" brushRef="#br3" timeOffset="83183.7579">8446 14058 11,'0'0'35,"-12"7"4,2 9-1,-14-2 1,9 22-17,-14-11-15,13 12-1,-5-5-1,12 4-2,3-8 0,7-3-1,9-9 0,11-8-1,8-14 1,8-6-2,5-10 1,2-1 0,3-5-1,-5 3 0,-8 2 1,-6 3-1,-9 12 0,-9 7 0,-10 1 0,0 29 0,-9-5 0,2 5 0,-2 1 0,0 2-1,8 0-2,1-11-1,14-1-4,-14-20-15,40-5-10,-14-18-6,14-1-2,-3-19 2</inkml:trace>
  <inkml:trace contextRef="#ctx0" brushRef="#br3" timeOffset="83407.7707">9139 13506 88,'-11'35'41,"-17"16"1,3 26-1,-11 8-38,2 8 0,1 7-1,4 3-1,5-6-1,8-8 0,7-12-3,9-17-2,16-11-7,-5-37-15,28-9-14,-5-27 0,18-10 0,-3-25 2</inkml:trace>
  <inkml:trace contextRef="#ctx0" brushRef="#br3" timeOffset="83581.7806">9495 13624 78,'12'-9'43,"-22"23"-2,1 36 1,-19 17-29,-3 16-10,-2 8-2,-1 2-1,0-3-2,7-8-3,13-1-9,-7-33-16,25 3-11,-2-24 1,22-6-2</inkml:trace>
  <inkml:trace contextRef="#ctx0" brushRef="#br3" timeOffset="84024.806">9712 13067 82,'0'0'42,"18"15"-2,7 11 1,5 4-37,9 15-1,9 10-1,6 13 0,1 13-1,0 9 0,-10 11 0,-10 7-2,-15 6 2,-14 7-1,-20 0 0,-15-2 1,-15-6-1,-12-13-1,0-15 0,0-13-2,13-17-5,-7-32-17,36-7-15,1-27-2,28-13 0,9-17 0</inkml:trace>
  <inkml:trace contextRef="#ctx0" brushRef="#br0" timeOffset="89983.1468">6664 946 70,'0'0'34,"0"0"0,0 0 1,0 0-30,47-41 2,-47 41-1,0 0 0,0 0-1,0 0-2,0 0 1,0 0-1,0 0-1,0 0-1,0 0 1,0 0-1,0 0 1,0 0 0,0 0-1,0 0 0,0 0 0,0 0 0,0 0 0,0 0 0,-42-45-1,42 45 0,0 0 1,0 0-1,0 0 1,0 0 0,0 0 0,0 0-1,-53-16 1,53 16 0,0 0-1,0 0 1,0 0-1,0 0 0,0 0 0,-49-9 1,49 9-1,0 0 1,0 0-1,0 0 1,0 0 0,0 0-1,-47-9 1,47 9-2,0 0 2,0 0-2,0 0 1,0 0 0,-52 15 1,52-15 1,0 0-1,-47 33 0,47-33-2,0 0 0,-48 43-3,48-43-3,0 0-22,0 0-10,-48 46 2,48-46-4,0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4525909"/>
              </p:ext>
            </p:extLst>
          </p:nvPr>
        </p:nvGraphicFramePr>
        <p:xfrm>
          <a:off x="214283" y="685800"/>
          <a:ext cx="8750332" cy="52425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story about Democritus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an idea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sketches of the rest of the first 20 elements of the periodic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organises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“stuff”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reasons for the “odd” symbols (codes)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history is preserved in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quick quiz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practicing the codes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41200" y="999360"/>
              <a:ext cx="1026720" cy="1281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31480" y="994320"/>
                <a:ext cx="1041480" cy="130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296160" y="3477960"/>
              <a:ext cx="4261680" cy="714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80680" y="3469320"/>
                <a:ext cx="4285800" cy="74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79800" y="151200"/>
              <a:ext cx="7290000" cy="5186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8280" y="135360"/>
                <a:ext cx="7313400" cy="520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633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6840" y="277200"/>
              <a:ext cx="6899760" cy="5190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3520" y="264960"/>
                <a:ext cx="6929280" cy="520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787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7480" y="210600"/>
              <a:ext cx="7723800" cy="4864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4520" y="199080"/>
                <a:ext cx="7752600" cy="488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49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6080" y="175680"/>
              <a:ext cx="8389800" cy="5358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480" y="159120"/>
                <a:ext cx="8408880" cy="537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22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9880" y="212040"/>
              <a:ext cx="7633440" cy="5180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9800" y="195480"/>
                <a:ext cx="7659720" cy="520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849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9280" y="160560"/>
              <a:ext cx="8009280" cy="5495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6320" y="150120"/>
                <a:ext cx="8037000" cy="550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772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1960" y="122760"/>
              <a:ext cx="7872120" cy="5055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8280" y="106200"/>
                <a:ext cx="7902360" cy="507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944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6040" y="101880"/>
              <a:ext cx="7804800" cy="5313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480" y="86760"/>
                <a:ext cx="7821720" cy="534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817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440" y="138600"/>
              <a:ext cx="8174160" cy="5210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4760" y="122760"/>
                <a:ext cx="8204040" cy="523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721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19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Rosie’s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50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6585"/>
              </p:ext>
            </p:extLst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 dirty="0">
                          <a:effectLst/>
                        </a:rPr>
                        <a:t>Wendy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293" y="990600"/>
            <a:ext cx="2621507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3120" y="162720"/>
              <a:ext cx="6995880" cy="4583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1600" y="146880"/>
                <a:ext cx="7021800" cy="460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5640" y="209160"/>
              <a:ext cx="8160120" cy="4275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1960" y="192960"/>
                <a:ext cx="8177400" cy="430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8654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11120" y="240120"/>
              <a:ext cx="6738480" cy="4428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3920" y="225000"/>
                <a:ext cx="6760080" cy="444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836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2280" y="197640"/>
              <a:ext cx="8140680" cy="5293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760" y="187560"/>
                <a:ext cx="8157600" cy="531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529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9400" y="253800"/>
              <a:ext cx="7328160" cy="5254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5720" y="239040"/>
                <a:ext cx="7355880" cy="527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69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1374</TotalTime>
  <Words>252</Words>
  <Application>Microsoft Office PowerPoint</Application>
  <PresentationFormat>On-screen Show (4:3)</PresentationFormat>
  <Paragraphs>114</Paragraphs>
  <Slides>19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153</cp:revision>
  <dcterms:created xsi:type="dcterms:W3CDTF">2006-08-16T00:00:00Z</dcterms:created>
  <dcterms:modified xsi:type="dcterms:W3CDTF">2013-08-15T00:17:30Z</dcterms:modified>
</cp:coreProperties>
</file>