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  <p:sldId id="315" r:id="rId6"/>
    <p:sldId id="316" r:id="rId7"/>
    <p:sldId id="317" r:id="rId8"/>
    <p:sldId id="318" r:id="rId9"/>
    <p:sldId id="31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2:34:06.68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11312 4014 53,'0'0'35,"-9"17"-3,8 8 2,-3 2-31,4 17 0,-8 2 3,6 11 0,-7-10 0,9 3-1,1-19 1,17-16-1,12-36 1,28-34 0,26-46-1,37-36-2,39-37-3,20-30-4,36-8-31,-11-11-5,-1 21 3,-35 21-6</inkml:trace>
  <inkml:trace contextRef="#ctx0" brushRef="#br0" timeOffset="537.0307">11603 5894 76,'0'0'36,"11"10"-2,-15 17 2,-1 13-33,-7 12-1,5 15 3,-7 0 0,10 3 2,-2-17-1,22-15 2,20-43-2,35-39 0,37-59-3,45-52-1,52-46-7,24-45-28,36-8-8,-10-13 0,-14 23-3</inkml:trace>
  <inkml:trace contextRef="#ctx0" brushRef="#br0" timeOffset="1367.0782">11942 9151 55,'0'0'36,"0"0"1,-5 10 0,13 27-23,-9-1-4,9 32-2,-10 7 0,6 13 0,-4-5-2,13-10 0,15-41-1,23-47 0,42-69-3,41-71-1,115-60-4,1-67-16,56-26-22,15-25-1,8 7 1,-27 13-2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2:08:39.57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2219 1032 67,'9'14'36,"2"19"-2,-9 18 2,-5 26-36,-8 19 1,0 14-1,3 1-3,8-3-9,-2-23-20,14-8 1,3-21-5,7-19 4</inkml:trace>
  <inkml:trace contextRef="#ctx0" brushRef="#br0" timeOffset="370.0212">2326 1155 92,'-45'-57'40,"45"57"3,-39-44-4,39 44-36,0 0-1,0 0-1,7-54 0,-7 54 0,58-6 0,-58 6-1,86 10 0,-35-4 0,5 2 0,35 10 0,17 15-2,-14 14 2,-28 10-2,-43 23 0,-48 16 2,-32 11-2,-26 10 2,-9-5-1,0-15 1,10-16-1,9-12 1,18-23-2,21-21-2,19-26-7,29-10-27,10-23 1,22-8-2,5-13 2</inkml:trace>
  <inkml:trace contextRef="#ctx0" brushRef="#br0" timeOffset="760.0435">3005 1484 76,'20'5'37,"4"-6"-2,8 4 2,0-5-32,8-5 0,-3-7 1,5-2-3,-9-5 0,5-3 0,-11-3-1,-6 0-1,-12-4 0,-10 2 0,-13 7 0,-10 8-1,-13 6 1,-13 14 0,-8 10 1,-2 9-1,-2 10 1,6 11 0,9 2-1,14 4-1,18 2 2,19-7-3,24-8-1,21-13-3,23-5-2,4-26-8,20-4-23,-1-17 0,11-1-2,-13-12 2</inkml:trace>
  <inkml:trace contextRef="#ctx0" brushRef="#br0" timeOffset="1263.0723">3752 1267 96,'-37'37'39,"7"12"1,-11 4-1,9 5-34,1-1 0,14-2-3,1-6 1,9-10-3,9-11 1,9-13-1,5-18 0,9-15 1,5-10 0,1-11 0,1-9-1,-1-10 2,-6-1-1,1 5 0,-8 5 0,-7 11-1,-8 10 0,-2 8 0,-1 20 0,-11 3 1,2 16-2,4 6 1,5 6 0,4 1 0,5-4 1,14-2-1,10-11 0,4-8 1,10-11 0,1-8 0,4-8 1,-5-8-1,-4-1 0,-7-3 0,-10 2 0,-8 5 0,-7 9 0,-11 16-1,0 0-1,-20 17 1,5 13-2,-4 8 0,4 6-1,1 3-2,14 4-3,0-12-7,24 0-24,-1-17-2,17-6 2,3-17-1</inkml:trace>
  <inkml:trace contextRef="#ctx0" brushRef="#br0" timeOffset="1571.0899">4621 1305 106,'0'-23'39,"-14"0"2,0 15-2,-15 8-34,0 11 0,-5 8-2,3 9 0,4 5-2,4 6 0,7 3 0,8-1-1,12-2 1,16-6-1,9-9 1,14-6-1,6-13 0,3-8 0,1-10 0,-2-9-1,-3-8 1,-10-10-2,-10-2 1,-13-5 0,-10 1-1,-5 46-1,-14-50 1,14 50-1,0 0-2,-31-60-4,31 60-24,-31-42-7,17 26 2,14 16-1</inkml:trace>
  <inkml:trace contextRef="#ctx0" brushRef="#br0" timeOffset="2097.12">5266 1205 106,'0'0'40,"26"-46"0,-26 46-1,0 0-32,-30-12 0,-7 24-2,-15 6-2,7 9 0,-5 7-2,8 9 0,9 6-1,19 0 0,24-14-1,23-12 1,13-9-2,11-12 0,16-8-2,-2-12 0,5-6-1,-11-6 0,-3-4 1,-13 1 0,-11 0 3,-12 8 1,-13 4 2,-13 21 1,0 0 1,-7 14 0,-8 13-1,3 8 0,-5 7-1,0 6 0,5 1-1,3 1-1,3-9 1,3-4-1,3-13 2,4-10-1,-4-14 0,22-19 0,-7-7 1,0-15 1,3-6-3,-1-8 0,0-3 0,-17 58 0,15-55 0,-15 55 0,16-46 0,-2 5-6,1 14-3,-15 27-19,21-27-12,2 12 0,3 11 0,3 4 1</inkml:trace>
  <inkml:trace contextRef="#ctx0" brushRef="#br0" timeOffset="2282.1306">5924 1143 123,'18'3'41,"5"3"1,-23-6-3,11 27-34,-20-4-3,3 13 1,-20 4-3,12 4 0,3-4 0,3 1-3,8-3-2,-3-17-14,18-5-20,-15-16-1,29-5-1,-12-17-1</inkml:trace>
  <inkml:trace contextRef="#ctx0" brushRef="#br0" timeOffset="2421.1385">6059 1024 101,'0'0'39,"-8"-72"2,8 72-4,3-57-37,-3 57-39,10-53-2,-10 53 1,29-45-3</inkml:trace>
  <inkml:trace contextRef="#ctx0" brushRef="#br0" timeOffset="2638.1509">6473 663 121,'0'0'42,"0"0"1,0 0 1,0 0-41,32 58-1,-68-8-2,5 35 0,-7 9 0,23 10 0,-3-1 0,9-4 0,13-19-9,-3-24-18,13-18-13,-12-17-2,11-12 1,-13-9-1</inkml:trace>
  <inkml:trace contextRef="#ctx0" brushRef="#br0" timeOffset="3016.1726">6410 1151 118,'-16'-47'42,"4"38"1,12 9-1,0-10-38,10 22-1,-10-12 0,0 0-3,0 0 0,57 30 0,-57-30 0,48-2 0,-48 2 0,63-10 0,-63 10 0,66-20 0,-66 20 0,57-23 0,-57 23 0,55-15 0,-55 15 0,0 0 0,37 25 0,-21 3 0,-18 13 0,-7 12 0,-9 2 0,8 5 0,1-9 0,13-22 0,14-14 0,6-16-3,27-11-20,-12-18-16,22-7-3,-61 37 1,63-49-2</inkml:trace>
  <inkml:trace contextRef="#ctx0" brushRef="#br0" timeOffset="3501.2003">7321 1003 85,'0'0'39,"55"-49"-1,-55 49 2,0 0-20,0 0-16,0 0 0,0 0 0,0 0-1,0 0 1,0 0 0,0 0-1,0 0 0,0 0 1,0 0-4,0 0 0,0 0 0,0 0 0,0 0 0,0 0 0,0 0 0,0 0 0,0 0 0,0 0 0,0 0 0,0 0 0,0 0 0,0 0 0,0 0 0,0 0 0,0 0 0,0 0 0,0 0 0,0 0 0,0 0 0,0 0 0,0 0 0,0 0 0,0 0 0,0 0 0,0 0 0,0 0 0,0 0 0,0 0 0,0 0 0,0 0 0,0 0 0,0 0-3,0 0-1,0 0-6,0 0-16,0 0-14,0 0-2,0 0 0,0 0-2</inkml:trace>
  <inkml:trace contextRef="#ctx0" brushRef="#br0" timeOffset="4002.229">6883 1061 107,'0'0'40,"0"0"2,0 0-2,0 0-33,-21-5-3,23 26 0,-6 9-1,3 9 0,-3 0-3,-5 6 1,-3-3-1,13-3 1,11-23 0,15-13 1,10-17-2,-37 14 0,51-31 0,-51 31 0,72-48 0,-72 48 0,71-62 0,-71 62 0,78-66 0,-78 66 0,63-61 0,-63 61 0,49-42 0,-49 42 0,0 0 0,54-21 0,-66 32 0,-7 27 0,-12 14 0,6 7 0,4-4-7,13-23-18,27-15-16,8-18-1,21-12-1,-48 13 0</inkml:trace>
  <inkml:trace contextRef="#ctx0" brushRef="#br0" timeOffset="4464.2554">7786 928 105,'0'0'41,"47"-49"1,-47 49 1,0 0-38,0 0 0,0 0-3,0 0 0,0 0 1,0 0 0,0 0-2,0 0 2,-53 16-3,53-16 0,0 0 0,-53 47 0,53-47 0,0 0 0,-23 47 0,23-47 0,0 0 0,0 0 0,25 49 0,-25-49 0,0 0 0,56 23 0,-37-14 0,18 14 0,-13-2 0,-9 5 0,-25 7 0,-14 11 0,-18 3 0,4 2 0,18-14-3,1-21-17,33-1-10,-3-17-12,28 1-1,7-11-1,20-4 1</inkml:trace>
  <inkml:trace contextRef="#ctx0" brushRef="#br0" timeOffset="4605.2635">8245 1355 131,'-31'21'45,"-7"-12"-3,10-1-5,28-8-49,-28-22-21,28 13-10,-6-3-1,6 12-2,14-5 0</inkml:trace>
  <inkml:trace contextRef="#ctx0" brushRef="#br1" timeOffset="8999.5148">2428 1973 23,'0'0'27,"18"-11"3,-18 11 0,14-7-16,7 10-2,-11-12-2,14 11-1,-6-11-1,15 7 1,-5-10-4,12 7 0,0-7-2,3 6 1,1-1-2,5 1-1,0 2-1,5-2 1,1 2-1,7-2 0,5-4 1,3 1-1,5-5 0,5 2 1,-2-2-1,6-1 0,-4 2 1,-1 3-1,-4 4 0,2 4 0,-7 3 0,-4 3 0,1 2 0,2 2 1,-5 0-1,2-2 0,1 0 0,1-2 1,5-1-1,6-3 1,2 0-1,-1-3 1,4 3 0,3-4 0,-3 0 0,4 1 0,-4-2 0,7 1 0,-2-1 0,2-1 0,4-1-1,-1 0 1,1-1 0,1 1-1,1 1 1,-3-3 0,0 3 0,-2 1 0,-4-1-1,2 0 0,-2 2 0,-4-1 1,-1-2-1,-3 0 1,1 0-2,-6 3 2,1-3-1,-6 2 1,-8 2-1,-5 1 1,-8 2-1,-7 2 0,-12-1 0,-6 0 0,-6 1 0,-5 0 1,-13-2-1,15 3 0,-15-3 0,14 4 0,-14-4 0,19 2 0,-6 1 0,-1-2 0,-2 2 0,5-1-1,-2-1 1,-3 0 0,4-1 0,2 0 0,9-1 1,5-1 0,1 1-1,6 0 1,4-2-1,-2 2 1,2-1 0,-3 1-1,-9 0 1,0 1-1,-7-3 1,-8 3-1,-4 0 1,-10 0 0,14 1-1,-14-1-1,0 0-5,-14-2-25,14 2-6,-11 6-1,11-6-2</inkml:trace>
  <inkml:trace contextRef="#ctx0" brushRef="#br2" timeOffset="12900.7379">887 2685 68,'-1'-24'35,"-1"9"-2,-1-8 3,3 23-29,0-21 0,0 21 1,0 0-2,5 28-1,-7 3-2,5 18 1,-3 6-3,-1 21 1,1 10-2,-1 6 1,1 1-4,-4-8-1,10-1-4,-7-23-11,15-4-18,-2-25 0,14-13-1,-7-23 0</inkml:trace>
  <inkml:trace contextRef="#ctx0" brushRef="#br2" timeOffset="13231.7569">868 2637 97,'-20'-17'39,"20"17"-1,-2-18-1,27 7-35,13-2 1,20 1-2,7 0 2,8 8-1,2 4-1,-2 10 0,-10 12 0,-14 15 0,-18 14 0,-19 12 0,-21 12 0,-19 11 0,-16 8-1,-15 3 0,-10-4 0,-4-10-1,-1-9 0,11-16-3,15-13-2,7-33-13,27-6-18,9-27 0,33-5-1,6-22 0</inkml:trace>
  <inkml:trace contextRef="#ctx0" brushRef="#br2" timeOffset="13603.7781">1434 3066 85,'2'35'36,"-1"-10"0,13 6 1,-1-16-31,16 1 0,3-17 0,10-8-2,3-11-1,3-4-1,-5-10 1,-6-2-1,-5-3 0,-12 2-1,-14 3 0,-10 8 0,-14 6-1,-11 11 1,-5 12 0,-5 11 0,-8 15-1,4 14 1,5 6 0,3 9-1,13 1 0,12-1-1,15-7-1,15-9 0,27-9-4,11-26-3,29-1-28,-5-24-3,17-2 2,-5-22-2</inkml:trace>
  <inkml:trace contextRef="#ctx0" brushRef="#br2" timeOffset="14088.8059">2369 2960 101,'-33'25'39,"5"18"1,-6-9-3,6 8-34,3-1 1,7-1-1,4-7-1,9-6 0,7-10-2,7-10 1,9-14-1,4-9 0,4-12 0,5-8 1,-2-5-1,1-4 0,-3 3 0,-5 1 0,-6 5 1,-2 10-1,-5 6 0,-5 10 0,-4 10 0,0 0 1,-4 17-1,4-1 0,5 3 0,1 2 0,5-2 0,9-3 1,4-3-1,5-13 1,6-7 0,2-3-1,4-8 0,-3-7 1,-5-3 0,2 1-1,-9-1 0,-5 10 0,-6 0 0,-15 18 0,0 0-1,7 14 1,-17 14-1,-5 11 0,2 11-1,0 1-2,7 9-2,1-10-4,21 7-20,-4-25-9,20-1 1,4-24-3</inkml:trace>
  <inkml:trace contextRef="#ctx0" brushRef="#br2" timeOffset="14418.8248">3341 2881 101,'4'-18'39,"-15"0"2,11 18-2,-34 6-34,13 12-1,0 5-1,3 17 0,-4 8-2,10 6 1,3 4-2,10-1 1,7-3 0,11-9 0,4-8-1,12-17 1,1-17-1,5-14 0,1-18 1,-5-11-2,-2-15 1,-5-6 0,-9-1-1,-6-4-1,-11 9 0,-7 5-1,-6 14 0,-8 9-2,5 21-6,-13-4-18,18 22-10,-3-4 2,17 14-4,2-7 3</inkml:trace>
  <inkml:trace contextRef="#ctx0" brushRef="#br2" timeOffset="14671.8392">3980 2795 101,'-29'-12'40,"2"14"1,-16-3 0,13 10-36,-12 8-1,4 12-1,1 6 0,8 10-1,5 3 0,10 4-1,12-1-1,12-8 0,15-7-2,13-14-2,16-7-3,1-30-14,20 6-15,-14-29-5,12 6 2,-11-19-1</inkml:trace>
  <inkml:trace contextRef="#ctx0" brushRef="#br2" timeOffset="14965.856">4295 2855 110,'-13'13'39,"-5"8"1,6 21-2,-3 0-36,1 10 0,3 2 0,3 1 0,-1-4-1,8-7 0,1-8 0,4-12 0,-4-24 0,23 2 0,-9-24 0,2-12 1,-2-13-1,4-6 0,-2-8 0,-1 0-1,0 5 1,-4 4-1,-5 13 0,2 7-1,-2 14 0,2 8-1,4 12-3,-12-2-10,38 16-14,-20-14-10,19 10-2,-3-13 0,17 4 0</inkml:trace>
  <inkml:trace contextRef="#ctx0" brushRef="#br2" timeOffset="15139.866">4843 2828 117,'-19'44'40,"-13"-3"2,7 20-11,-6-5-29,6 2 1,5-1-2,7-12-2,16-5-3,4-25-6,25 3-23,-11-35-6,17-2 0,-5-25-2</inkml:trace>
  <inkml:trace contextRef="#ctx0" brushRef="#br2" timeOffset="15273.8737">4922 2602 110,'-20'-22'37,"10"18"-1,-2-3-6,5-7-67,23 6-1,3-14-2,16-1 1</inkml:trace>
  <inkml:trace contextRef="#ctx0" brushRef="#br2" timeOffset="15492.8862">5499 2047 108,'0'0'40,"-28"30"2,8 22-2,-12 8-37,7 18 2,0 17-3,2 10 1,2 4-2,6 5 1,2-1-3,3-12 1,5-8-4,2-20-3,8-4-14,-13-35-16,17-4-3,-9-30 0,17-9 0</inkml:trace>
  <inkml:trace contextRef="#ctx0" brushRef="#br2" timeOffset="15943.912">5224 2803 112,'-20'-3'42,"16"14"0,4-11-1,0 0-37,22 2-2,9-1 0,7-5-1,10-4-1,9-3 0,0-3-1,5-2-1,-7 3 0,0 0 0,-11 5 1,-12 6 0,-7 8 1,-13 6 0,-10 7 0,-8 8 2,-7 6-1,-3 5 1,-3 1-1,4-2 1,1-2 0,6-4-1,12-8 0,8-9 0,10-11 0,12-11-1,3-9 0,11-9 0,-1-9 0,1-2-1,-1-1 1,-8-5 0,-6 11 1,-6 3-1,-11 13 1,-5 8-1,-11 8 1,0 18-2,-4 6 0,-4 10-4,-6-6-7,20 24-13,-17-20-10,20 6-6,-4-18 0,24 1 0</inkml:trace>
  <inkml:trace contextRef="#ctx0" brushRef="#br2" timeOffset="16258.93">6637 2648 110,'-21'1'41,"-19"-6"2,9 18-3,-10-5-26,9 7-13,4 1 0,12 5-1,3-2 1,18 4-1,4-3 0,13-3-1,2 1 1,4-3 0,-1 2 0,-1 4 0,-6-1 0,-6 2 1,-7 5-1,-11-3 0,-5 4-1,-4-2-2,-1 3-6,-19-18-13,18 14-14,-14-20-5,10 5 1,-6-18-3</inkml:trace>
  <inkml:trace contextRef="#ctx0" brushRef="#br2" timeOffset="17309.9901">7821 2529 90,'15'-20'34,"-2"2"2,-3 17 0,-10 1-35,-1 22 2,-9 4 0,-4 16 1,-10 3 0,3 5 0,0-2-1,5-2 1,4-9 0,11-9-1,9-8-1,11-15 0,8-10 0,13-10-1,0-8 0,6-6-1,-1-5 1,-2 0-1,-3 1 0,-6 5-1,-9 3 1,-6 6 0,-5 12 0,-14 7 0,8 12 0,-13 10 0,-4 7 0,1 3 1,1 1 0,0 4-1,5-1 1,4-7-1,8-5 1,9-10 0,4-11 0,9-7-1,5-8 1,2-9 0,-1-7 0,-4-9-1,-1-5 0,-6-3-2,-12-1 2,-5 1-2,-4 1 1,-6 5-2,0 7 1,-3 8-3,7 11 0,-1 2-2,15 24-12,-6-14-13,18 22-5,-2-7-2,16 10-1</inkml:trace>
  <inkml:trace contextRef="#ctx0" brushRef="#br2" timeOffset="17711.0131">8932 2483 93,'-14'-14'38,"-15"-6"-1,1 16 1,-10-1-33,0 12-1,-7 9 0,2 14 2,-1 9-2,3 10 0,7 1-1,6 4 0,8-5 0,13-4-1,12-11 0,12-11-1,11-13 0,11-13 0,9-14-1,2-7 1,1-7-1,-1-8 0,-5 0 0,-7-3-1,-6 5 0,-10 6 0,-5 8 1,-12 9-2,-5 14 1,0 0 1,-17 28-1,3 4 2,3 8-3,-5 2 0,13 5-3,2-10-3,21 9-12,-3-28-10,29 5-8,-2-28-1,21-1 0,-6-23 2</inkml:trace>
  <inkml:trace contextRef="#ctx0" brushRef="#br2" timeOffset="18017.0306">9493 2358 102,'-15'-2'39,"-17"-4"0,13 25-2,-4-7-34,2 8 0,6-2-1,8 5 0,7-1-1,8 0 0,5-3 0,7-1 2,1-2-2,2 4 1,-4 1-1,-4 3 1,-7 2-1,-7 3 0,-5 1 0,-6-1-1,-3 0 0,1-6-1,-1 1 0,-1-12-2,9-1-1,5-11-3,0 0-14,0 0-11,0-15-9,1-9 1,11 3-2</inkml:trace>
  <inkml:trace contextRef="#ctx0" brushRef="#br2" timeOffset="18580.0628">11410 1843 85,'-12'-22'38,"-13"-6"-2,-2 10 2,-12-2-30,2 10-3,-6 6 0,0 12-3,-1 12 0,4 19 1,-3 13-1,1 25-2,1 14 2,3 13 0,3 9-2,2 2 1,11-3-2,6-9-1,11-8-2,5-29-5,27-3-24,-8-34-6,10-6 1,-6-26-2</inkml:trace>
  <inkml:trace contextRef="#ctx0" brushRef="#br2" timeOffset="19812.1332">10693 2512 99,'-20'-3'39,"4"-6"1,16 9 0,0 0-37,31-15 0,5-3-1,13-1 1,3-4-1,7 1 0,0 3 0,-3 6-1,-8 2 0,-5 11 0,-10 10 0,-9 8-1,-10 9 0,-7 5 2,-8 6-2,-3 5 1,-4 1-1,-3-1 2,-1 1-2,3-9 1,-1-4-1,3-8 1,4-9-1,3-14-1,0 0 2,12-30-1,-2-5 0,2-6-1,3-10 1,0-3-1,1-6 1,-1 6 0,0 5 0,-1 9-1,-2 8 1,-1 8 0,4 8 0,4 11 0,4 7 0,1 2 0,9 6 0,4-2 0,6 1 0,1-4 0,2-2 0,-1-3 1,-4-5-1,-5 4 0,-10-4 0,-6 1 0,-20 4 0,0 0 0,-5 16-1,-19 0 1,-7 12 0,-11 4 1,-7 11-2,-2 2 2,3 3-1,9 3 1,5 0-1,14-6 2,15-7-2,16-8 0,17-9 1,10-11-1,9-12 0,9-12 1,5-10-1,-5-10-1,-3-7 2,-9-5-2,-8-10 1,-8 3-1,-12-1 1,-8 3-1,-7 6 1,-4 7 0,-4 6 1,-2 5-1,1 14 0,8 13 0,-5-13 0,5 13 0,22-2 0,2-1 1,9 3-1,4 0 0,2 3 0,4 0 0,-2 3 0,-7 9 0,-7 4 0,-13 10 0,-13 7 0,-9 4 1,-9 5-1,-7 4 2,-3-2-2,-1-7 1,3-4-1,5-9 1,12-9-2,8-18 1,17-2 0,11-14 0,6-11 0,7-7-1,2-9 1,2-3 0,-4-3 0,-7 11-1,-5 4 2,-11 9-1,-10 13 0,-8 12 0,-7 17-1,-2 5 1,-5 9 0,2-2 0,4 7-1,6-9 1,9-4 0,8-9 0,8-9 0,9-10 1,7-10 0,-1-4-1,0-2 1,-3-4 0,-7 3 1,-3 3-2,-8 6 0,-17 13 0,0 0 0,7 28 0,-17 4 0,-1 3 0,-4 12-4,5 4 0,5 7-8,-4-14-6,28 9-6,-10-27-5,35 6-5,-4-27-4,29 1-3,4-26 2</inkml:trace>
  <inkml:trace contextRef="#ctx0" brushRef="#br2" timeOffset="20465.1706">14267 1845 95,'-42'-2'39,"-14"-1"1,4 21-2,-9 4-32,4 11-1,-2 9 0,11 12-1,2 9-1,13 12-1,5-1 0,15 2-2,9-6 1,14-4 1,11-9-2,10-14 1,7-13-1,5-15 1,2-13-1,3-13 0,-3-10 0,-1-2-1,-7-10 2,-9 3-2,-7-1 1,-5 7 1,-9 2-1,-7 22 1,0 0-1,-14 2 0,-2 20 0,-1 3 1,5 6-2,0-1 2,7 3-3,8-10 1,12-5-4,5-20-10,27 10-11,-10-31-9,20 9-4,-11-18-4,11 2 4</inkml:trace>
  <inkml:trace contextRef="#ctx0" brushRef="#br2" timeOffset="20850.1926">14586 2244 101,'0'0'39,"-11"6"1,11 8 0,0-14-35,-10 27-2,9-2 0,1 6 0,-3 8-1,2 1 1,-4 3-2,0 1 1,-2-5-1,1-4 1,1-9-2,1-5 2,4-21-1,0 0-1,14-7 0,-1-14 0,0-11 1,2-6-2,1-13 1,-1-2 0,-2 1 0,-4 1-1,-2 9 2,-5 2-1,1 9 0,-2 7-1,-1 24-1,5-15-1,7 17-2,2-4-3,16 16-12,-7-20-9,24 20-8,-11-19-2,16 12-2,-13-11 2</inkml:trace>
  <inkml:trace contextRef="#ctx0" brushRef="#br2" timeOffset="21218.2137">14937 2340 110,'-17'11'39,"15"11"2,2-22-3,18 5-34,10-10-1,17-4-1,4-7 0,6-3 0,1-4-1,-2-6-1,-8 1 1,-8-5-1,-15 7 1,-14-2-1,-13 5 0,-14 3 0,-8 9 0,-11 6 0,-10 11 0,-5 11 1,0 13-1,-2 11 1,10 9-1,3 6 1,13 1-1,12 1 2,16-4-3,17-9 1,18-8-3,13-13-3,20 0-12,-10-30-10,22 10-8,-13-22-6,8 2 1,-13-21-1</inkml:trace>
  <inkml:trace contextRef="#ctx0" brushRef="#br2" timeOffset="21577.2342">15508 2370 108,'-31'15'39,"16"9"2,1-15-2,14-9-36,20 11-1,9-14 1,7-7-2,8-6 0,4-5 0,1-3-1,-6-4 1,-6-1 0,-8 0-1,-11 3 1,-13 3 0,-15 4-1,-11 7 1,-12 8-1,-6 7 1,-8 13-1,-7 9 1,4 11 0,1 6 0,6 5 0,10 3 0,14 1 1,12-5-1,19-8 0,19-8-4,14-10-1,18-3-6,1-25-12,27 16-7,-19-27-9,15 9-2,-14-16-3,4 4 4</inkml:trace>
  <inkml:trace contextRef="#ctx0" brushRef="#br2" timeOffset="21892.2522">16374 2178 91,'-21'-26'39,"8"23"2,-18-5-1,7 19-29,-18 3-4,-2 11-1,-8 5-1,1 10-1,2 4-2,4 3 0,11 0-1,15-4 1,14-6-2,17-7-1,19-7-2,7-12-2,19 0-9,-5-23-10,27 10-8,-23-24-8,17 9-1,-18-17-1,2 9 4</inkml:trace>
  <inkml:trace contextRef="#ctx0" brushRef="#br2" timeOffset="22231.2716">16490 2369 91,'-21'32'39,"-4"-10"-1,21 10 2,-1-20-26,18 1-12,10-7 1,12-8-1,8-8-1,5-10 0,3-10 0,0-2 0,-8-8-1,-5 1 1,-9-2 0,-10 5-1,-15 4 1,-12 9 0,-14 10 1,-10 15-1,-13 12 1,-4 13 0,-1 12-1,0 8 1,9 5-1,9 0 1,16 0-2,14-8 1,18-5-3,12-16-2,24 1-13,-9-32-9,28 14-6,-10-30-10,15 5 0,-4-20-3</inkml:trace>
  <inkml:trace contextRef="#ctx0" brushRef="#br2" timeOffset="22749.3012">17782 2079 82,'0'0'40,"10"-23"-2,-10 23 1,0 0-33,-13-1-2,1 10-1,2 10 1,-7 6-2,-3 11-1,-1 6 0,1 4-1,5 5-2,2-3-3,18 6-14,-3-28-19,26 1-1,-3-30-1,19-1 1</inkml:trace>
  <inkml:trace contextRef="#ctx0" brushRef="#br2" timeOffset="23171.3254">17882 1873 90,'-28'-12'41,"13"14"0,-2-3-1,17 1-24,0 0-15,16 16 1,1-5-1,8 10 1,-2 3 0,2 8-2,0 3 1,-6 7-2,-4 3 2,-6 5-2,-7 0 2,-4-7-2,-2-1 1,-1-4 0,-4-10 1,5-7-1,4-21 0,0 0 0,0 0 1,25-33-1,-4 1 0,7-7 1,-1-1-1,5 1 0,0 6 0,-6 7 1,-4 12-1,-5 11 1,-5 12-1,-4 11 0,-7 11-1,0 7-2,5 12-3,-3-9-9,25 20-12,-17-22-9,26 8-5,0-19-2,18 0 2</inkml:trace>
  <inkml:trace contextRef="#ctx0" brushRef="#br2" timeOffset="23756.3588">19372 2083 55,'14'-11'38,"-13"-1"-1,-1 12 1,-19-20-14,1 19-17,-15-3 0,0 10-2,-7 2 0,-1 14-1,-1 3-1,0 12 0,7 3-1,8 7 0,10-1-1,9 4 1,13-10-1,15-4 0,12-13 0,11-14 0,9-15 1,8-11-1,2-11 0,0-6 0,-5-4 0,-5-5-1,-10 3 1,-5 3-1,-9 8 1,-13 5-2,-1 12 1,-14 12-1,0 0 0,-5 15 0,-4 12-1,-1 6-1,6 8-2,-1-2-2,19 10-9,-9-28-10,28 13-6,-9-31-8,25-1 0,-1-30 2</inkml:trace>
  <inkml:trace contextRef="#ctx0" brushRef="#br2" timeOffset="24214.385">20073 1583 106,'-33'11'41,"8"23"0,-10 10-1,4 17-37,5 10 1,5 8-3,5 0 2,8 5-2,6-6 0,5 1-1,3-13 1,2-9-2,1-12 1,1-11 0,1-14 1,0-15-1,0-18 1,-2-10-1,3-9 0,-2-8 0,4-6 1,1-1-1,2 1 0,1 2 0,-1 12 0,0 4 0,1 11 0,0 9 0,-2 9 0,-2 12-1,2 4 1,-7 9 0,-2 2-1,-3 9 1,-9-2 0,-4 1 0,-9-2 0,-9-4 0,-5-6-1,-4-7 0,0-7-3,-5-17-2,20 8-13,-9-33-7,32 15-8,-2-19-6,24 8-2,5-10 3</inkml:trace>
  <inkml:trace contextRef="#ctx0" brushRef="#br2" timeOffset="25001.43">20549 2075 75,'-15'-14'37,"15"14"0,-21-7 0,9 11-30,-9 0 1,4 10-2,-11 2-1,4 10-1,-7 1 0,0 11-1,8-2 0,5 3 0,7-2-1,8-3 0,16-5-1,7-7 0,14-12-1,7-8 1,0-10-1,-1-11 0,1-7-1,-8-4 1,-9-7 0,-7-1 0,-7-2 0,-7 2 0,-4 6 0,-4 1 0,-2 8 0,2 4-1,5 19-1,-17-12-1,17 12-2,0 0-3,5 30-16,-5-30-14,13 26-2,-2-17 0,14 3 1</inkml:trace>
  <inkml:trace contextRef="#ctx0" brushRef="#br2" timeOffset="25392.4524">20912 2033 97,'-20'-6'39,"9"19"1,-11-4-1,6 14-34,-4 1 0,4 13-1,1-1 0,4 4-1,8-3-1,4-1 0,8-8 0,10-9-1,9-13 0,4-9 0,6-12-1,8-11 1,-1-3 0,-1-6-1,-5 0 1,-5 1-1,-6 4 0,-10 8 0,-9 8 0,-9 14 0,0 0-1,-15 9 1,1 9-1,1 9 1,-1 4-1,4 1-1,12 4-2,4-12-2,20 8-11,-8-36-11,32 11-8,-6-30-4,17 3 0,-5-21 0</inkml:trace>
  <inkml:trace contextRef="#ctx0" brushRef="#br2" timeOffset="25573.4628">21797 1568 110,'-36'23'42,"9"21"0,-13 6-2,2 14-37,6 4 1,4 7-4,4 0 1,4-1-6,12 6-10,-12-20-18,17 6-8,-8-21-1,12 0 0</inkml:trace>
  <inkml:trace contextRef="#ctx0" brushRef="#br2" timeOffset="25739.4723">21516 2063 118,'-6'-22'41,"6"22"2,1-20-3,11 8-42,13 12-12,-3-15-21,27 11-7,3-8 1,21 9-3</inkml:trace>
  <inkml:trace contextRef="#ctx0" brushRef="#br2" timeOffset="26310.5049">22736 1737 108,'-49'5'39,"3"15"1,-17-3-4,-3 10-32,11 1 2,12 6-2,9 0-2,20-3-1,18-4 1,22-4-2,19-4 0,12 0 0,9-4 0,-3-2 0,-3-1 0,-10 4 0,-13 5 1,-22 10-1,-21 2 0,-20 8 1,-12 1-1,-9 2 0,0-2-2,-3-9 0,14-4-3,5-19-3,33 5-19,0-33-13,32-1 1,2-20-2,17 1 2</inkml:trace>
  <inkml:trace contextRef="#ctx0" brushRef="#br2" timeOffset="27097.5499">22881 1663 114,'-20'-4'39,"-7"-3"2,12 12-1,-3 11-37,18-16-1,23 5 0,12-3 1,7 2-1,14 1 0,9 3-1,7 1 0,1-3 2,-7 4-3,-11-2 2,-5 1-2,-16 2 0,-13-2 0,-18 2 0,-17 3 0,-15 3 0,-8 6 0,-10 10 0,-3 6 0,-7 5 0,5 7 0,10 3 0,9 7 0,14-6 0,21 3 0,20-16 0,17-2 0,14-20 0,13-9 0,7-19 0,1-17 0,-1-9 0,-7-13 0,-14-4 0,-14-10 0,-13 3 0,-16-2 0,-14 7 0,-9 6 0,-13 7 0,-7 9 0,0 11 0,1 6 0,5 10 0,6 8 0,12 6 0,14 2 0,19 0 0,13-2 0,14 0 0,12-5 0,4-1 0,3-3 0,-2-2 0,-10 1 0,-11 0 0,-14-2 0,-13 4 0,-19-2 0,-5 16 0,-19 5 0,-12 6 0,-2 4 0,-5 9 0,2 9 0,4-1 0,9 7 0,15-3 0,12-3 0,18-14 0,8-3 0,14-17 0,3-13 0,4-10 0,2-16 0,-6-8 0,-5-11 0,-11-4 0,-6-7 0,-4 4 0,-12-2-3,-2 10-4,-13-7-7,16 22-9,-20-10-4,15 37-7,0-24-5,11 24-2,-11 0 3</inkml:trace>
  <inkml:trace contextRef="#ctx0" brushRef="#br2" timeOffset="27774.5887">24397 1775 113,'0'0'40,"0"0"2,-6 17-2,-16 5-36,8 11 0,-4 9-2,3 9 0,-4 4-2,1 8 0,2 0 1,-1 1-2,5-6 1,3-7-1,2-11 1,5-8 0,0-13 0,2-19 0,0 0 0,7-23 0,-2-7 0,1-13 0,2-5 0,2-16 0,3 0 0,3-9 1,-3 4-3,6-2 3,-1 8-2,2 3 2,0 12-1,2 12 1,-2 10-2,-2 13 2,1 9-1,-1 8 1,-3 6-1,4 3 0,-5 4 1,0-1-2,-5 6 2,-5 0-2,-4 1 2,-4 0-2,-5 2 2,-10 0-2,0 0 1,-5 3 0,0-8-1,0 4 1,6-7 0,4-2-1,14-15 1,-3 16 0,16-9 0,9-5-1,8 6 1,1 0 0,4 3 0,-3 5 1,-8 6-1,-11 5 0,-11 2 1,-12 8 0,-13-3-1,-15 6 1,-5-3-1,-8-1 0,-5-4-1,5-4-1,8-4-3,4-16-4,24 8-11,-6-32-8,35 15-6,-1-28-6,26 4-1,3-14 1</inkml:trace>
  <inkml:trace contextRef="#ctx0" brushRef="#br2" timeOffset="28068.6055">25176 1715 105,'-31'-15'40,"-1"15"1,-13 4 0,5 12-36,-13 11 0,5 11-1,-1 7 1,1 7-3,8 0 1,6 7-1,5-6 0,8 3-2,10-10 0,2-1 0,13-9 0,10-7-3,12-7-4,2-22-11,29 15-10,-18-34-8,27 14-6,-8-17-2,10 4 2</inkml:trace>
  <inkml:trace contextRef="#ctx0" brushRef="#br2" timeOffset="28281.6177">25148 2403 123,'-14'8'44,"-11"-16"-1,25 8 0,-18-3-43,18 3-2,0 0-4,-16-22-13,33 36-12,-17-14-10,0 0-1,0 0-2,12 23 3</inkml:trace>
  <inkml:trace contextRef="#ctx0" brushRef="#br2" timeOffset="28458.6278">24695 2542 122,'-43'-6'43,"17"10"1,-3-13-3,29 9-41,0 0-2,-3-10-4,26 20-18,-18-20-11,15 14-7,-8-9-1,10 7-1</inkml:trace>
  <inkml:trace contextRef="#ctx0" brushRef="#br2" timeOffset="30001.716">890 4150 32,'5'-18'33,"0"7"1,-5-1 1,0 12-11,-7-12-11,7 12-3,-5 11-1,5 8-3,-7 4-2,7 12-2,-6 9-1,3 6 0,-1 14-1,0 3 0,0 3 0,-1-1-2,2-2 0,-1-10-2,8-1-6,-7-20-23,19-10-1,-16-26-3,30 13 2</inkml:trace>
  <inkml:trace contextRef="#ctx0" brushRef="#br2" timeOffset="30177.7261">944 4590 88,'-23'-15'37,"8"15"0,-9-10 0,24 10-32,0 0-1,10-14-1,17-3 0,15-6-4,13-8-1,5-12-3,21 5-6,-8-18-26,13 6 2,-15-10-1,-2 8-1</inkml:trace>
  <inkml:trace contextRef="#ctx0" brushRef="#br2" timeOffset="30372.7373">1518 3898 93,'-26'-5'36,"-9"2"0,6 24 2,-7 4-31,11 19-3,-3 10-2,8 14 0,-1 9 0,4 9-1,4 3-1,8 0-1,5-5-1,6-10-3,12-4-3,-7-21-29,22-4 0,-6-21-1,16-6-1</inkml:trace>
  <inkml:trace contextRef="#ctx0" brushRef="#br2" timeOffset="30904.7677">1712 4445 83,'-6'17'37,"0"-6"0,18 6 0,-12-17-33,37 14 0,-2-17 1,7-3-1,5-9 0,3-6-1,-4-8-1,-1-3 0,-8-5 0,-8-1-1,-14 0 0,-8 7 1,-20 2-1,-5 16 1,-17 8-1,-10 13 0,-7 13 0,-3 18 0,-4 10 0,7 10 0,12 6-1,13-5 0,20-3 0,20-12-2,27-10-3,11-33-17,39 2-16,4-26-3,27-4 0,-3-20-1</inkml:trace>
  <inkml:trace contextRef="#ctx0" brushRef="#br2" timeOffset="31319.7914">3561 3775 93,'2'-16'36,"3"27"1,-17 1-4,4 26-30,-6 12 0,0 12-1,-1 13 0,-2 5-1,2 5 0,1-3-1,6-6-2,2-11-1,9-8-4,-4-26-12,14-1-17,-3-20 0,9-8-3,-6-20 3</inkml:trace>
  <inkml:trace contextRef="#ctx0" brushRef="#br2" timeOffset="31487.801">3422 4312 91,'-20'1'38,"0"-6"0,20 5 1,0 0-33,0 0-3,34-15-2,4-8-2,11-6-2,9-17-7,16 3-26,-2-15-2,6 3 0,-13-14-1</inkml:trace>
  <inkml:trace contextRef="#ctx0" brushRef="#br2" timeOffset="31837.8211">4014 3589 99,'-22'20'40,"-11"5"0,10 15-1,-13 4-35,12 12-1,-1 8-1,1 11 1,3 5-1,4 5-1,-2-2 0,8-4 0,0-4-1,7-13 0,-1-10 0,10-13 0,6-13 0,4-15 1,5-16-1,9-10 1,3-13-1,2-3 1,2-5-1,-4 1 1,-2 2-1,-2 5-1,-8 10 1,-4 9-2,0 12 0,-16-3-1,20 27-2,-11-10-2,13 13-8,-11-21-13,22 15-12,-7-17 2,12-1-1,-3-12 3</inkml:trace>
  <inkml:trace contextRef="#ctx0" brushRef="#br2" timeOffset="32175.8404">4450 4170 83,'-8'-14'38,"-12"-3"1,2 17 0,-11-5-25,2 20-8,-3 2-1,7 11-2,-1 3 0,6 7-1,7 1-1,10-1-1,8-4 1,9-6-1,10-9 0,7-6 0,5-12 0,5-13 0,0-5-1,-4-12 0,-4-4 1,-7-7-1,-6-3 0,-8 0 0,-12 2 0,-7 4 0,-5 6-1,-7 6 1,3 9-1,-6 4-1,11 10-2,-3-1-5,23 19-14,-11-16-15,25 15 4,-4-14-3,19 10 2</inkml:trace>
  <inkml:trace contextRef="#ctx0" brushRef="#br2" timeOffset="32528.8606">4874 4099 94,'0'0'36,"-4"17"4,-15-15-3,6 14-30,-9 1-2,5 9-1,-2 1-1,7 9-1,1-2 0,10 0-1,3-3 0,10-4 0,7-9-1,4-9 1,6-10 0,5-10 0,0-10 0,0-7-1,-2-6 1,-4-4 1,-4-1-1,-5 3 0,-3 3-1,-8 8 1,-3 8-1,-5 17 1,0 0-2,-8 17-1,3 8-1,-1 7-1,6 6 0,0-3-3,11 12-6,-3-26-11,25 13-12,-6-24-2,19 3-2,-5-22 3</inkml:trace>
  <inkml:trace contextRef="#ctx0" brushRef="#br2" timeOffset="33061.8911">5511 4067 75,'-29'-21'40,"2"23"-1,-16-4 0,7 25-9,-8-1-26,6 13 0,3 1-2,12 4 0,9 0-1,9-3 0,17-9-1,11-7 0,10-14 0,7-10 0,5-8 0,4-13 0,-2-10 1,-5-5 0,-4-4-1,-9-2 1,-6 4-1,-5 4 1,-9 8-1,-4 12 0,-5 17 0,-10 17-1,-2 22 0,-7 22-1,-1 19 0,2 16 1,-5 14-1,2 5 1,0 1 1,6-11-2,0-8 3,2-19 0,-1-19 1,4-19-2,-4-23 3,5-20-3,-7-18 1,1-12 0,3-13-1,0-14 1,5-7-2,1-3 2,5-3-2,7 5 1,3 6 0,11 4 0,3 7 0,10 8-2,6 2-1,3 2-2,19 8-8,-13-21-10,27 14-7,-23-22-9,21 7 1,-14-20-1,8 9 2</inkml:trace>
  <inkml:trace contextRef="#ctx0" brushRef="#br2" timeOffset="33437.9126">6153 3534 99,'0'0'38,"-35"4"3,13 27-2,-12 2-23,2 17-12,2 11-1,-2 9 0,5 8-1,2 0 0,3 1-2,7-8 0,3-8 0,3-7 0,6-16 0,5-8-1,3-12 1,-5-20-1,21 0 1,-7-13 1,1-10 0,1-5 0,-1-2 0,2-3 0,-3 6 0,-3 2-1,0 10 1,-1 10 0,-10 5-2,16 13 1,-9 6-2,1 2-1,3 5 0,1-4-3,10 1 0,-2-15-4,14 4-5,-6-27-5,19 9-8,-16-27-5,16 3-3,-7-21 1,8-1 1</inkml:trace>
  <inkml:trace contextRef="#ctx0" brushRef="#br2" timeOffset="33616.9228">6636 3566 95,'-8'12'39,"-2"31"0,-22 6 0,7 25-14,-5 0-24,3 7 1,2 1-3,0-6 0,10-2-3,3-16-4,15 4-13,-17-29-17,19-2-2,-5-31 0,0 0 0</inkml:trace>
  <inkml:trace contextRef="#ctx0" brushRef="#br2" timeOffset="33791.9328">6315 4097 118,'-9'-11'41,"-5"-7"2,14 18-1,12 0-38,10-1-1,15-3-2,8-3-2,21 1-7,-1-24-13,30 13-10,-15-25-11,12 2-1,-10-18-1,3 0 1</inkml:trace>
  <inkml:trace contextRef="#ctx0" brushRef="#br2" timeOffset="34325.9634">7967 3561 88,'1'-28'37,"11"17"-1,-18-2 2,6 13-32,-1 18-3,-6 10 1,-3 11-1,-2 16 0,3 9-2,-3 8 0,3 3-1,4 0 0,5-4-3,3-16-5,16 3-28,-8-28-2,11-3 0,-7-23-2</inkml:trace>
  <inkml:trace contextRef="#ctx0" brushRef="#br2" timeOffset="34512.9741">7820 3995 107,'-34'-7'40,"18"11"2,-2-11-3,18 7-30,11-17-7,12-4-1,20-3-2,5-11-3,17 0-2,4-20-11,22 16-21,-10-14-2,7 16 1,-13-12-1</inkml:trace>
  <inkml:trace contextRef="#ctx0" brushRef="#br2" timeOffset="34893.9959">8573 3307 116,'-28'7'39,"6"23"2,-11-8-8,3 18-30,2 12 0,0 13 0,-1 6-1,1 7 0,4-1 0,6-1-1,5-6-1,3-5 1,7-10-1,-1-11 1,11-12-1,5-13 0,3-15 1,6-7-1,3-13 1,5-7-1,0-8 1,1-4-1,1-1 0,-2 4 0,-5 3 0,-5 8-1,-1 12 1,-7 10-2,2 13 0,-4 6-1,2 10-1,0-1-2,7 7-3,-3-10-4,19 10-11,-10-26-12,17 4-2,-4-22 0,13 0 2</inkml:trace>
  <inkml:trace contextRef="#ctx0" brushRef="#br2" timeOffset="35256.0166">9031 3825 100,'-10'-14'38,"-15"-3"1,5 21-1,-20 8-31,9 6-2,-4 8 0,2 8-1,2 6-1,8 2-1,1 1 0,9-3 0,11-10-1,11-5 0,9-16 0,14-10-1,5-12 1,8-12-1,2-9 1,6-9-1,-9-2 0,-2 2 0,-3 5 0,-14 2 0,-7 14-1,-7 9 1,-11 13-1,-8 16 0,-4 11 0,1 4 0,-1 4-1,5 2-1,11-4-2,5-9-2,22-1-9,-3-33-7,29 6-7,-5-27-9,15-1-1,-7-26 2,10-2 2</inkml:trace>
  <inkml:trace contextRef="#ctx0" brushRef="#br2" timeOffset="35420.026">9755 3323 105,'-36'13'39,"15"32"0,-16 10-2,10 15-33,-3 16-2,6 7-1,5 2-2,4-5-3,15 3-11,-5-28-20,21-3-5,-8-28 1,10-10 0</inkml:trace>
  <inkml:trace contextRef="#ctx0" brushRef="#br2" timeOffset="35595.036">9531 3807 119,'-24'-29'40,"19"16"2,-2-11-3,23 5-37,13 1-4,11-11-7,29 14-18,-5-20-13,25 11-1,-5-10-1,20 9 0</inkml:trace>
  <inkml:trace contextRef="#ctx0" brushRef="#br2" timeOffset="36103.065">10811 3698 91,'11'-23'38,"-2"13"0,-18-6 1,-5 16-35,-11 4 0,-6 11 0,-8 6 0,-1 7-1,0 2-1,10 2 0,6-2 0,15-2-1,18-8 0,17-2-1,11-7 1,14-2-1,1-2 1,5 0-1,-6 2 1,-8 2 0,-12 6-1,-11 5 1,-19 0-1,-7 3 1,-11-1-2,-5-2 1,-2-3-2,1-4 0,6-5-2,1-7-2,16-3-3,-5-19-12,27 10-13,-6-19-4,14-1-1,0-17 2</inkml:trace>
  <inkml:trace contextRef="#ctx0" brushRef="#br2" timeOffset="36330.078">11373 3253 106,'0'0'39,"-11"2"0,-6 39-2,-13 6-33,-4 16-1,-3 15 0,1 10-2,1 7 0,7 1 0,6-4-2,7-9-1,9-8-3,4-20-2,20-2-12,-10-37-18,22-3-1,-11-26-1,11-3 1</inkml:trace>
  <inkml:trace contextRef="#ctx0" brushRef="#br2" timeOffset="36816.1058">11162 3803 95,'-28'-17'39,"17"19"1,-4-9-1,15 7-20,19 1-16,10-6 0,12-2-2,3-3 1,11-2 0,2-1-1,-2 2 0,-4-2 0,-10 2 0,-8 2-1,-9 3 1,-11 3 0,-13 3-1,0 0 1,0 0-1,-4 22 0,-8-2 0,-3 9 0,-2 7 0,2 6-1,0 2 1,2 3 0,8-4 0,5-8 0,9-9 1,6-11-1,12-15 0,7-15 1,6-12 0,0-11-1,3-6 1,-1-6 1,-4-4-2,-3 3 0,-8 7 0,-7 3 0,-6 15 0,-8 12 0,-6 14 0,0 0 0,-14 33 0,0 3 0,0 7 0,2 8-4,5 2-1,3-6-3,20 5-9,-4-27-3,30 12-5,-12-35-5,35 9-4,-7-25-7,15-1 3</inkml:trace>
  <inkml:trace contextRef="#ctx0" brushRef="#br2" timeOffset="37126.1235">12714 3244 114,'-26'-30'38,"4"19"1,-19-6-1,9 10-34,-11 10-2,0 9 0,-7 11-1,0 11-1,-1 12 1,4 10-1,4 11 1,5 9-1,1 9 0,8 4 0,10 3-2,10-12-3,16 8-8,-6-29-13,27 2-14,-8-28 0,12-5 0,-11-27 1</inkml:trace>
  <inkml:trace contextRef="#ctx0" brushRef="#br2" timeOffset="37298.1334">12179 3875 115,'-25'-20'39,"25"20"2,-18-17-3,30 10-35,11 1-2,13-4-2,15 3-3,3-13-7,24 19-17,-11-23-11,11 11-1,-9-15 0,10 12 1</inkml:trace>
  <inkml:trace contextRef="#ctx0" brushRef="#br2" timeOffset="37566.1487">13218 3218 97,'-19'-39'39,"-19"-1"-1,3 21 1,-21 9-33,-1 20 1,-9 18-1,4 18-2,-1 15-1,6 13-1,6 10 0,8 3-1,12 4 0,10-3-2,12 0-1,7-12-3,10 3-9,-8-30-12,20 3-13,-13-24-1,8-7-2,-15-21 2</inkml:trace>
  <inkml:trace contextRef="#ctx0" brushRef="#br2" timeOffset="37742.1588">12538 3756 108,'0'0'42,"-14"-6"0,28 14-1,-1-15-23,16 1-18,18 1-2,8-11-6,20 11-13,-13-22-10,15 11-11,-12-11 0,12 8-2,-7-10 3</inkml:trace>
  <inkml:trace contextRef="#ctx0" brushRef="#br2" timeOffset="38673.212">14172 3177 90,'1'-10'37,"-10"-8"-1,9 18 1,0 0-32,-13 7-1,5 12 0,1 13-1,-5 7 1,2 16-2,-7 7 1,2 10-1,-3 3 1,-1 2-1,0-4 1,1-6-1,6-7-1,2-13 0,9-8 0,5-14 0,5-13-1,7-13 1,8-9-1,4-11 1,3-8-1,3-5 1,-1-3-1,-5-1 1,3 5-1,-8 6 0,-6 6 0,-5 9 0,-12 12 0,12 10 0,-8 9-1,1 7 0,-2 5-2,4 2-2,10 4-1,3-7-2,17 7-10,-13-27-11,24 9-9,-9-23 1,13 3 0,-9-21 2</inkml:trace>
  <inkml:trace contextRef="#ctx0" brushRef="#br2" timeOffset="39019.2318">14782 3571 110,'-7'-14'37,"-19"-4"2,6 24-4,-13-2-29,-1 14-1,-6 7-1,2 7-1,1 5-1,7 5 0,8-2-1,9 0 0,11-6 0,11-6 0,13-12 0,10-10-1,9-10 1,5-11-1,2-8 1,-1-6-1,-4-7 1,-6 2-1,-3 2 0,-16 4-1,-4 7 1,-10 6-1,-4 15 1,-11 6-1,0 10-1,-3 5-1,5 8-2,0-1-3,19 15-10,-7-22-8,31 13-9,-2-22-4,25 3-1,0-16 2</inkml:trace>
  <inkml:trace contextRef="#ctx0" brushRef="#br2" timeOffset="39388.2529">15410 3568 110,'-46'-8'38,"3"20"2,-15-3-2,14 16-33,-5 0-1,10 12-1,9-5 0,12 4-1,16-9 0,14-7-1,14-9 0,12-13 1,10-17-1,9-10 0,2-12 0,3-16 0,-1-6-1,-5-8 2,-4-5-2,-4 4 0,-11 4 0,-8 11 0,-9 11 0,-10 21 0,-10 25 0,-12 9 0,-4 30 0,-9 16 0,2 17-4,-2 1-4,16 18-9,-5-21-6,28 13-6,-9-29-9,22 2-3,6-25-1,14-6 2</inkml:trace>
  <inkml:trace contextRef="#ctx0" brushRef="#br2" timeOffset="39830.2782">16804 3171 75,'4'-24'36,"-4"24"1,6-21 0,-1 35-21,-11 0-12,1 16 0,-8 10 0,2 18-1,-8 9 1,1 5-3,-2 9 1,3-4-2,3-3-1,7-9-2,10-8-3,0-27-14,19 4-17,-7-28 0,12-4-1,-10-21 0</inkml:trace>
  <inkml:trace contextRef="#ctx0" brushRef="#br2" timeOffset="40281.304">16556 3479 108,'-31'-9'39,"19"16"1,-3-10-1,15 3-36,0 0-1,33 15 0,3-12 0,12-2 0,8-1-1,14-2 0,4-4-1,-1-1 1,4-5-1,-13 4 0,-10-1-1,-13 3 1,-9-1 0,-16 6 0,-16 1 0,-12 14 0,-9 3 0,-5 8 0,-8 5 1,4 6-1,-2 6 0,7 2 0,9-4 1,10 1-1,14-10 0,13-8 1,20-13-1,7-11 0,14-11 0,-2-11 0,-1-7 0,-4-7 0,-15-2-1,-12-1 0,-20 5-1,-19 1-1,-13 13-2,-12 4-3,3 13-8,-17-7-7,26 22-9,-11-12-7,35 1-2,0 0 3</inkml:trace>
  <inkml:trace contextRef="#ctx0" brushRef="#br2" timeOffset="41091.3503">18417 3096 81,'2'-15'37,"-2"15"-1,0 0 1,-5 21-34,-5 0 1,1 16 0,-6 6 0,1 15-1,-4 7 1,0 8-1,-3 2 0,2 0 0,3-4-1,4-9-1,5-10 0,6-12 1,7-14-2,8-11 1,4-17 0,8-8 0,0-12 0,2-9-1,-1-5 1,-1-1 0,-4 2 0,-2-1 0,-5 8-1,-6 6 0,-2 8 1,-7 14-1,0 0 0,11 28-1,-9 1 0,1 6-1,7 6-1,-1 1-2,11 6-4,-2-19-11,24 11-12,-10-24-7,18 1 0,-6-21 0</inkml:trace>
  <inkml:trace contextRef="#ctx0" brushRef="#br2" timeOffset="41489.3731">18960 3534 97,'-18'-8'38,"-18"-4"1,6 19-1,-15 3-33,7 8-2,0 8 0,6 7 0,-2 5-1,11 4 0,8-1 0,11 0-1,9-4 0,12-7-1,7-12 1,9-6-1,6-12 1,6-13-1,-2-7 0,0-6 1,-5-5-1,-6-4 0,-4-2 0,-9 2 0,-8 8 0,-3 3 0,-8 5 0,-3 6 0,3 13-1,-14 4 1,5 10-1,-2 8 0,5 5-1,2 0 0,8 7-3,2-8-2,22 7-10,-9-25-11,26 8-11,-8-20 1,13 2-1,-8-19 2</inkml:trace>
  <inkml:trace contextRef="#ctx0" brushRef="#br2" timeOffset="41791.3904">19452 3521 97,'-11'-15'37,"11"15"1,-19 0 1,8 11-35,-4 8-1,6 11 0,-5 2 0,3 7 0,4 0-1,4 2 0,3-6-1,6-4 1,5-9 0,7-11-1,4-11 0,6-13 0,1-8 0,4-11-1,4-6 1,-3-7-2,-1-1 1,-4-3-2,-3 8-2,-9-1 0,2 14-5,-17-8-8,14 29-13,-20-9-10,4 16 1,0 0 0,7 17 1</inkml:trace>
  <inkml:trace contextRef="#ctx0" brushRef="#br2" timeOffset="42136.4101">19801 3625 96,'0'0'39,"0"0"1,0 0-1,29-9-34,-5-5-2,10-4 0,8-3-1,3-2 0,5-2-1,2-1 0,-8 2-1,-9 1 2,-8 0-2,-11 2 1,-17 5-1,-14 3 1,-11 9 0,-9 8-1,-10 9 2,-5 10-2,-4 10 1,6 3 0,6 7 0,10 2-1,16-3 1,13-8-1,20-7-4,12-19-9,30 8-12,-6-26-11,25 4-5,-3-18-1,14 0 0</inkml:trace>
  <inkml:trace contextRef="#ctx0" brushRef="#br2" timeOffset="42808.4485">21477 3346 87,'-9'-10'37,"-9"-7"0,-1 11 1,-14-2-30,4 10-3,-13 9 0,-1 13-1,-8 8 0,5 8-1,2 7 1,7 1-2,13-4 1,15-4-2,19-11 1,16-13 0,17-12-1,14-15 0,8-11 0,3-6 0,-2-9 0,-2-3 0,-12 2-1,-6 1 1,-13 7-1,-12 9 1,-9 6-2,-12 15 1,0 0 0,-14 28 0,3 2 0,-2 5-2,9 8-2,1-6-4,26 14-11,-8-26-9,33 7-12,-5-23-1,17-3-2,-3-18 2</inkml:trace>
  <inkml:trace contextRef="#ctx0" brushRef="#br2" timeOffset="44082.5214">1134 5554 60,'1'-14'35,"-1"14"-1,-14-12 0,4 20-16,-17-4-13,-4 14-1,-10 5 1,-3 13 0,-5 2 1,2 5-2,2-1 0,7-2-1,10-6 0,15-7-1,11-10 0,16-8-1,13-6 0,15-3-1,2-2 1,7 2 0,-3 2 0,-2 6 0,-9 2-1,-8 10 1,-14 6 0,-16 6-1,-14 6 1,-8 0-1,-8 1 0,-2-7 0,2-3-4,3-13 0,13-4-4,2-28-18,35 5-12,-2-24 0,20 8-1,3-20 2</inkml:trace>
  <inkml:trace contextRef="#ctx0" brushRef="#br2" timeOffset="44646.5537">1531 5634 90,'-8'-22'36,"8"22"0,-28 12 1,13 10-31,-7 2 0,2 13-1,-7 6 0,7 6-2,-6 2 1,4 2-1,6-9 0,2-5-1,4-8-1,9-9 0,4-10-1,-3-12 0,22-17 0,-3-6 0,2-5 0,3-9 0,-1-5 1,-2 1-1,-1-1-1,-4 5 1,-3 10-1,-4 3 1,-5 8-2,-4 16 2,9-10 0,-9 10 0,8 15 1,0 0 0,1 2 0,8 3-1,5-2 2,11-7-2,7-6 1,9-7 0,4-14-2,10-6 1,1-7-1,-5-2 1,-5-4-1,-9 8 1,-9 4-2,-11 8 2,-12 15 0,-9 17 0,-13 12 2,-6 9-1,-5 10 0,-1 5-1,3 6 0,4-1-3,8 1-2,1-25-10,34 12-10,-10-29-12,22-1-1,6-21-2,15-1 2</inkml:trace>
  <inkml:trace contextRef="#ctx0" brushRef="#br2" timeOffset="45036.576">2590 5775 104,'-20'-21'38,"3"14"0,-17-4 0,1 13-32,-4 4-1,1 12 0,-1 8-2,1 6 0,3 7-1,7 2 0,6 1-1,11-1 0,7-8-1,12-7 1,11-11 0,12-10-1,7-15 1,7-10-1,1-8 1,-1-8-1,-1-1 1,-7-4-1,-6 3 1,-10 5-1,-8 7 0,-6 6 1,-5 9-1,-4 11-1,0 0 1,-13 24-1,8 1-1,-2 5-1,4 8-1,-1-5-2,13 5-3,-4-20-9,20 8-8,-6-29-10,17-2-2,-2-23 0,13-4 1</inkml:trace>
  <inkml:trace contextRef="#ctx0" brushRef="#br2" timeOffset="45263.589">3120 5313 93,'-3'-56'38,"4"24"1,-19 4-1,18 28-28,-26 16-5,12 19 0,-6 13-2,8 17-1,-3 13 1,2 7-2,5 5 1,4 2-1,8-6-2,0-8-2,10-9-2,-2-32-11,22 2-11,-15-37-13,22-8 1,-9-33 0,13-6 0</inkml:trace>
  <inkml:trace contextRef="#ctx0" brushRef="#br2" timeOffset="45449.5996">3454 5144 110,'-18'19'38,"5"30"1,-16 5-3,9 21-33,-2 8 1,6 6-1,2 0-2,8-7-3,9 2-4,-6-24-14,22 5-18,-9-19 0,10-9-1,-5-21-2</inkml:trace>
  <inkml:trace contextRef="#ctx0" brushRef="#br2" timeOffset="45809.6202">3622 5716 104,'1'26'39,"-1"-26"1,13 16-2,5-24-38,10-3 2,4-11-2,6-4 1,3-5-2,1-5 0,-6 0-1,-4 2 1,-7 2 2,-9 8-1,-9 5 0,-13 8 0,-12 10 1,-8 9 0,-11 12 0,-5 9 0,1 4 0,-2 7 1,8 3 0,7-3-1,16 2 0,7-12-5,26 6-10,2-29-12,29 4-12,3-17-1,15-2-1,-4-22 2</inkml:trace>
  <inkml:trace contextRef="#ctx0" brushRef="#br2" timeOffset="46131.6386">4309 5501 99,'-34'1'38,"12"16"2,-16-4-3,9 18-33,-4 0 0,5 8 0,5-1 0,5 1-2,12-6 2,15-7-2,7-9 0,15-11 0,8-9-2,3-5 0,2-6-2,-1 2 2,-5 0-1,-8 6 0,-6 6 1,-14 10 1,-7 11-1,-11 10 0,-2 4 2,-5 6-2,-3 1 1,5-3-3,3-1-4,1-25-11,24 5-9,-6-33-12,26-4-2,-1-28 0,19-10 0</inkml:trace>
  <inkml:trace contextRef="#ctx0" brushRef="#br2" timeOffset="46320.6494">4850 5097 115,'-9'9'41,"-21"18"0,1 29-1,1 8-39,-7 14-1,4 10 2,2 4-1,9 2-2,6-6-4,15 0-4,-10-27-14,24-1-12,-13-28-4,9-7-2,-11-25 1</inkml:trace>
  <inkml:trace contextRef="#ctx0" brushRef="#br2" timeOffset="46482.6587">4577 5637 109,'-4'-23'39,"-1"-3"1,20 19-2,-1-7-32,13 3-4,11 4-3,3-9-7,18 11-15,-12-19-16,17 6-2,-11-11-1,8 3 1</inkml:trace>
  <inkml:trace contextRef="#ctx0" brushRef="#br2" timeOffset="47605.7229">6094 4997 72,'-10'-2'33,"-5"2"0,5 13-1,-7 2-34,8 1 1,7 7-3,2-4-2,17 10-7,-3-17-17,13-1-3,4-10 2,6-5-1</inkml:trace>
  <inkml:trace contextRef="#ctx0" brushRef="#br2" timeOffset="47734.7303">6318 5015 78,'-27'-1'34,"11"9"-2,-5-2 0,5 1-36,13 8-28,-1-5-1,13 3-1,6-6 1</inkml:trace>
  <inkml:trace contextRef="#ctx0" brushRef="#br2" timeOffset="48219.7581">6727 4807 76,'-31'-15'36,"18"25"0,-14 0-1,8 17-31,0 10 1,2 20-1,0 9 2,5 19-3,2 3 1,8 12-1,-2-3 0,8-2 0,-2-9 0,5-10-2,2-14 2,-2-13-2,4-14 1,-2-17-1,-9-18 1,18 0-1,-7-21-2,-1-9 0,0-7-1,2-7 1,2-5-1,8-1 1,-2 3-1,5 4 0,1 11 2,2 9-1,-2 11 1,1 14 0,-3 10 0,-3 13 0,-8 8 0,-7 11 0,-7 2 1,-13 2 0,-5 2 1,-8-6-1,-3-8 0,-4-8-2,2-6-1,-1-21-2,19 4-19,-6-28-14,24 0-2,-1-16 0,23 1-1</inkml:trace>
  <inkml:trace contextRef="#ctx0" brushRef="#br2" timeOffset="48439.7706">7163 5360 88,'10'16'38,"-10"-16"0,-13 32 1,-3-3-35,9-1-1,-1 2-1,2 7 0,-1 3-1,2-2 0,3 0-1,2-8-3,6 1-1,-6-31-11,14 22-21,-8-35 0,13-4-3,-7-16 0</inkml:trace>
  <inkml:trace contextRef="#ctx0" brushRef="#br2" timeOffset="48597.7797">7204 4993 98,'-11'-11'37,"0"-3"1,11 14-3,17-12-40,-6-3-28,25 6-4,-11-9 1,17 7-3</inkml:trace>
  <inkml:trace contextRef="#ctx0" brushRef="#br2" timeOffset="48819.7924">7793 4791 90,'-18'49'39,"6"22"-2,-13 0 1,6 16-33,0 3 0,1 2-3,-3 0 0,7-6-1,8-5-6,-1-21-6,17-5-25,-8-19 0,12-9-1,-2-18-2</inkml:trace>
  <inkml:trace contextRef="#ctx0" brushRef="#br2" timeOffset="48973.8012">7643 5383 93,'-19'-15'39,"1"-7"0,18 22-2,3-21-34,17 7-6,18 10-21,-1-18-13,25 5-1,-2-16-2,14 6 1</inkml:trace>
  <inkml:trace contextRef="#ctx0" brushRef="#br2" timeOffset="49187.8134">8428 4645 91,'-30'25'39,"-7"-2"-2,8 10 1,7-5-38,6 0 0,12-1-3,8-18-5,25 4-28,-5-20 0,20 0-1,-6-14-1</inkml:trace>
  <inkml:trace contextRef="#ctx0" brushRef="#br2" timeOffset="49302.82">8581 4698 96,'-22'21'37,"6"18"1,-8-3-2,3 5-36,11 16-16,4-18-21,9 4 1,3-16-3,13 0 1</inkml:trace>
  <inkml:trace contextRef="#ctx0" brushRef="#br2" timeOffset="49767.8466">9353 4836 76,'12'-30'37,"-9"-1"0,6 15-1,-9 16-29,0 0-4,-6 21 2,5 21-2,-11 15 2,3 19-2,-5 9-1,-2 9-1,4 2 1,1-1-2,5-5-2,6-16 0,13-6-9,-7-29-24,21-5-2,-6-27 1,12-6-3</inkml:trace>
  <inkml:trace contextRef="#ctx0" brushRef="#br2" timeOffset="49955.8574">9250 5346 98,'-25'8'40,"2"-11"-1,23 3 0,0 0-36,28-13-2,22-10-2,11-13-3,21 4-11,3-20-22,19 6 0,-12-14 0,5 8-3</inkml:trace>
  <inkml:trace contextRef="#ctx0" brushRef="#br2" timeOffset="50289.8765">10099 4591 95,'-37'18'38,"6"29"1,-11 3 1,2 19-37,0 10 2,5 12-2,-1 1 1,6 0-2,6-3 2,7-9-3,8-9 0,9-10 0,4-17-1,8-13 1,9-16-1,6-11 0,5-15 1,4-5-1,2-10 0,-1-2 0,-3-6 0,-4 3 0,-4 5-1,-7 6 0,-5 9-1,-14 11-3,20-3-2,-20 3-9,32 22-12,-18-14-12,16 11 1,-2-11-1,20 5 1</inkml:trace>
  <inkml:trace contextRef="#ctx0" brushRef="#br2" timeOffset="50656.8975">10598 5210 89,'-39'-7'38,"4"22"0,-15-6 2,12 18-29,-6 2-5,9 6-1,4 3-2,13 0-1,11-1 0,15-8-1,10-6 0,13-8 0,9-10 0,2-7-1,8-12 1,-1-5-1,-5-7 0,-6-5 0,-4-2 0,-11-1 0,-6 4 0,-10 4 0,-1 8-1,-6 18 0,-13-2 1,2 17-1,-1 8 0,4 5-1,4 9-2,6-7-1,14 8-4,-1-23-10,31 10-9,-10-25-11,23-6 0,-7-18 0,14-5 2</inkml:trace>
  <inkml:trace contextRef="#ctx0" brushRef="#br2" timeOffset="50841.908">11305 4798 89,'-7'-19'37,"-15"15"0,3 33 0,-19 16-31,8 22-2,-4 11 1,2 13-2,5 3-2,5-5-4,12 3-4,-5-26-20,19 0-11,-4-26 2,14-9-3,-14-31 0</inkml:trace>
  <inkml:trace contextRef="#ctx0" brushRef="#br2" timeOffset="51016.918">11028 5210 115,'0'0'40,"-14"-22"2,14 22-3,31 1-36,-5-4-2,13 0-4,5-16-13,27 15-12,-10-23-12,15 5-1,0-17-1,8 5-1</inkml:trace>
  <inkml:trace contextRef="#ctx0" brushRef="#br2" timeOffset="51775.9615">12214 5243 76,'22'-40'37,"-9"2"-1,4 9 2,-16 5-31,4 8-1,-5 16-1,0 0-1,-15 14 0,4 12-1,0 6-1,-2 3 0,0 7-1,7-1 0,2-2 0,4-2 0,6-7 0,9-6 0,6-8 0,6-9-1,6-7 0,3-8 1,2-9 0,-2-7-1,-1-4 0,-4-4 1,-4-2-1,-5 2 0,-5 3 0,-6 5 0,-4 4 0,-7 20 0,0 0 0,0 0 0,7 24 0,-7 3 0,0 5 0,2 4 0,2 1 0,4-1 1,3-8 0,3-7 0,5-11 0,7-11 0,0-14 0,5-11 0,-2-10 1,3-7-1,-7-7-1,-1-2 0,-6 1 0,-6 4-1,-1 9-1,-6 3-2,3 15-2,-3-1-5,16 24-11,-21-3-10,33 2-7,-14 0 1,18 12-1</inkml:trace>
  <inkml:trace contextRef="#ctx0" brushRef="#br2" timeOffset="52134.982">13327 4993 98,'-13'-7'37,"-14"-3"1,5 13-2,-18 2-31,10 16 0,-9 4-1,4 13-1,-3 6 2,9 7-3,2-2 0,12 2 0,6-4-1,8-8 1,6-10-1,10-11 0,10-12-1,6-12 1,5-9 0,1-10 0,1-8 0,-1-3-1,-3-4 1,-4 3-1,-6 5 0,-5 5-1,-7 11 1,-12 16-1,0 0-1,4 20-1,-6 7-1,-4 1-4,12 18-9,-11-17-7,25 14-10,-7-20-5,20 2-1,3-20 2</inkml:trace>
  <inkml:trace contextRef="#ctx0" brushRef="#br2" timeOffset="52460.0006">13911 4972 98,'-26'18'37,"-9"-3"2,10 13-2,-5-9-28,13 9-5,9-5 0,12-1-2,10-7 0,13-5 0,8-1-2,2-3 1,0 0 0,-1 2-1,-9 4 1,-6 5 0,-14 3-1,-13 7 1,-9 1 0,-7 2-1,-4 3-1,-4-5-1,2-2-4,-1-9-5,18 11-12,-11-21-16,20 5 0,2-12-2,0 0 2</inkml:trace>
  <inkml:trace contextRef="#ctx0" brushRef="#br2" timeOffset="53145.0398">15068 5053 90,'0'0'35,"7"-21"1,-7 21-1,0 0-30,-2 14 0,-7 3-1,2 16 1,-7 1-1,1 9-1,-1 3-1,3 1 1,1-4-1,6-7 0,1-7-1,7-11 1,-4-18-1,21 9 0,-3-24 0,4-3 0,5-14 0,-2-3 0,0-10 0,2 1-1,-1-3 1,-3 3 0,-2 7-1,-5 7 0,-3 11 0,-2 11 0,-11 8 0,12 28 0,-7 5-1,-4 7 1,2 10-2,2 0 0,7 2-3,5-10-1,15 0-6,-2-30-10,25 4-12,-8-24-4,15-3-1,-5-22 2</inkml:trace>
  <inkml:trace contextRef="#ctx0" brushRef="#br2" timeOffset="53457.0576">15784 5035 107,'-29'-3'38,"-11"-2"1,9 18-2,-15 4-31,14 11-2,4 8-1,7 8 0,4 3-2,11 2 1,6-1 0,11-5-1,10-9 0,8-8 0,8-16 0,6-10-1,0-13 1,3-8-1,-5-11 0,-5-8-1,-11-5 1,-8-3-1,-8-1-1,-9 2-1,-6 9 0,-7 2-2,1 13-1,-5 5-1,17 18-6,-23-13-8,37 26-12,-14-13-4,34 6-1,-10-8 3</inkml:trace>
  <inkml:trace contextRef="#ctx0" brushRef="#br2" timeOffset="53696.0713">16364 4566 93,'-4'-38'37,"-15"5"0,4 32 0,-13 12-33,5 24 1,-6 21-2,2 21 1,-4 11-1,5 13-1,1 2 0,7 0-2,6-7-2,3-19-5,17-1-12,-10-32-19,17-9 0,-15-35-2,31 8 1</inkml:trace>
  <inkml:trace contextRef="#ctx0" brushRef="#br2" timeOffset="53847.0799">16091 5032 119,'-10'-14'39,"-2"-6"3,12 20-4,16-20-37,13 5-2,19 6-8,-3-15-15,27 13-17,-2-7 2,13 10-4,-6-8 2</inkml:trace>
  <inkml:trace contextRef="#ctx0" brushRef="#br2" timeOffset="54347.1085">17452 4985 88,'0'0'38,"-32"-10"1,9 19 0,-16-1-34,2 14 0,-4 3 0,-1 13-1,0 2 1,13 4-3,5 0 0,17-3-2,16-6 0,18-9-2,18-4-4,8-19-2,23 9-14,-10-22-17,15 2 1,-15-15-2,8 4 2</inkml:trace>
  <inkml:trace contextRef="#ctx0" brushRef="#br2" timeOffset="54704.1289">17812 5000 101,'0'0'37,"-25"5"3,16 19-5,-6-2-30,1 11 0,-1 4-2,4 9-1,-1-2 0,7 0 0,5-4 0,5-7-1,7-12 0,8-7 0,9-14 0,3-11-1,9-10 0,-1-7 1,0-6-1,0-3 0,-7-4 1,-4 6-1,-8 2 0,-9 8 0,-2 4 0,-7 9-1,-3 12 1,0 0-1,-14 24 1,10-1-1,0 10-1,3 1-1,8 5-3,1-10-2,20 9-11,-13-28-7,28 3-14,-11-25 1,20-3 0,-5-19 2</inkml:trace>
  <inkml:trace contextRef="#ctx0" brushRef="#br2" timeOffset="54997.1457">18693 4608 90,'-6'28'38,"-12"-11"-1,15 11 1,-8-6-33,6 9-1,-5 2 0,0 11-1,-4 6 0,2 9-2,-3 7 2,1 2-3,-1 3 1,-4-6-2,9-2-1,-3-13-3,8 3-13,-12-28-15,15-4-5,2-21-1,0 0 0</inkml:trace>
  <inkml:trace contextRef="#ctx0" brushRef="#br2" timeOffset="55186.1565">18442 5070 110,'-20'-9'40,"7"15"0,-1-11-1,14 5-35,18-5-3,6-6 0,9 2-5,11-12 1,12 5-6,1-19-8,20 16-19,-13-18-4,10 8 0,-15-12 0</inkml:trace>
  <inkml:trace contextRef="#ctx0" brushRef="#br2" timeOffset="55425.1702">19183 4404 91,'5'-32'38,"-19"2"0,14 30 1,-27 4-33,8 27-2,-5 21 1,-3 19-1,-5 10-2,0 14 2,-7 5-1,6 3-1,-2-6 1,5-8-3,9-9 1,6-13-2,10-8-3,4-19-5,22 0-10,-21-40-10,35 11-12,-17-22 1,8-2-1,-13-18 3</inkml:trace>
  <inkml:trace contextRef="#ctx0" brushRef="#br2" timeOffset="55613.1809">18850 5067 108,'-13'5'40,"-7"-8"2,20 3-2,0 0-35,0 0-2,32-6-1,0 2-1,6-3-1,5 0-2,9 2-3,-6-8-9,12 18-11,-17-13-15,8 14 0,-9-7-1,6 11 0</inkml:trace>
  <inkml:trace contextRef="#ctx0" brushRef="#br2" timeOffset="56002.2032">19595 5040 100,'-17'-2'39,"-19"-9"2,6 12-3,-13-1-33,2 7-1,-4 6 0,2 14 0,-3 3-2,7 6 0,3 1 0,10 3-1,7-5 0,11-5 0,11-5 0,13-12-1,11-11 0,6-9 1,7-7-1,3-8 0,1-7 0,1-4 0,-3-4 0,-3 2 0,-8 6 0,-4 5-1,-11 9 1,-16 15-1,12 2 0,-19 15 0,-3 11 0,-1 3-2,2 7-3,3-4 0,15 10-9,-7-27-6,31 9-9,-10-26-8,20-4-3,0-18 4,18-9 1</inkml:trace>
  <inkml:trace contextRef="#ctx0" brushRef="#br2" timeOffset="56462.2295">20199 4690 88,'0'-23'38,"-22"4"1,6 24 1,-11 5-31,6 19-3,-3 10-2,2 10 1,2 6-1,2 9-2,1 2 1,6 0-1,-3 1 0,3-2-1,7-7 1,-1-9-2,2-9 0,4-10 0,5-15-1,-6-15 1,19-3 0,-2-12-1,1-11 1,6-1 0,3-6 0,3 3-1,0 3 1,-1 6 0,-1 8 0,-3 6 0,-2 10-1,-6 5 1,-7 8 0,0 1-1,-7 7 1,-6 1-1,-3 1 1,-9 2 0,-3-3-1,-5-1 1,0-2 0,-2-5-1,-1-5 0,5-10-2,10-4-2,3-17-4,20 8-9,-9-31-6,27 14-8,-7-23-7,17 3-1,0-15 2</inkml:trace>
  <inkml:trace contextRef="#ctx0" brushRef="#br2" timeOffset="56695.2428">20777 4565 104,'-16'10'40,"3"22"1,-16 0-2,0 17-36,1 7 1,-1 13-1,-1 6 0,0 4-2,3-6 0,4-3-2,8-4-2,4-18-10,20 6-9,-14-32-13,20-3-6,-4-20-1,15-1 2</inkml:trace>
  <inkml:trace contextRef="#ctx0" brushRef="#br2" timeOffset="57078.2647">20714 5104 100,'0'14'39,"0"-14"1,11 14-1,-11-14-33,31 1-4,-6-1 1,10-4-1,1-2-1,8-6 0,-4-1 0,-1-5 0,-3-3 1,-7-1-1,-6-2-2,-9 0 3,-9 2-3,-10 3 2,-10 8-2,-12 4 2,-12 10-1,-11 12 1,-7 9 1,2 12-2,-2 4 1,13 9 0,3 0 1,18-2-2,17-4 0,17-10 0,20-9-1,10-14-2,15-6-2,2-20-5,22 8-9,-18-28-7,18 15-10,-14-14-4,8 14-1,-15-4 4</inkml:trace>
  <inkml:trace contextRef="#ctx0" brushRef="#br2" timeOffset="57237.2738">21474 5198 127,'5'26'41,"-13"-16"3,9 6-3,-1-16-39,0 0-2,0 0 0,0 0-5,15-9-10,-23-9-6,8 18-10,-1-18-9,1 18-3,-23-29-1,2 13 1</inkml:trace>
  <inkml:trace contextRef="#ctx0" brushRef="#br2" timeOffset="63551.635">21527 5223 83,'11'-11'36,"-11"11"0,10-7-4,-10 7-24,0 0-3,0 0 0,0 0-2,0 0-3,0 0-3,0 0-32,0 0 0,0 0-2,0 0 0</inkml:trace>
  <inkml:trace contextRef="#ctx0" brushRef="#br2" timeOffset="66030.7768">14622 4382 78,'-4'18'34,"-5"0"-2,4 7-1,-1-2-33,1-2-5,10 1-2,-5-22-12,15 9-11,5-17 0,11-4 0,-1-8 2</inkml:trace>
  <inkml:trace contextRef="#ctx0" brushRef="#br2" timeOffset="66142.7832">14863 4329 69,'-10'16'32,"-2"8"-1,2 7-8,0 3-48,6-3-6,5 0-1,11-6-1</inkml:trace>
  <inkml:trace contextRef="#ctx0" brushRef="#br2" timeOffset="66796.8206">21540 4261 60,'8'-14'33,"-8"14"0,0 0 0,-2-10-29,2 10-1,-7 20 1,1-1-1,-2 4-6,-6-6-12,11 10-17,-3-5 0,9 0-2,3-12 1</inkml:trace>
  <inkml:trace contextRef="#ctx0" brushRef="#br2" timeOffset="66909.8271">21729 4299 76,'0'0'31,"9"-10"-6,-19 10-24,-4 4-31,-1 2-4,2 7 0</inkml:trace>
  <inkml:trace contextRef="#ctx0" brushRef="#br2" timeOffset="67922.885">15623 5829 14,'33'9'21,"-5"-10"0,13 6-8,4 2-2,0-8 3,13 6-1,-4-8 1,14 8-1,-2-11-3,10 8-3,-3-8 0,13 4-4,-1 0 0,6-1-1,0 3-1,4 0 0,-2-1 1,10 0 0,1-4-1,6 1 1,1-5 1,8 2-1,0-5-2,10-1 3,4 0-4,6-2 3,-1 2-3,-1 3 2,0-2-2,2 3 2,4 2-1,-3 2 0,-1 0 0,-2 1 1,1 1-1,3-1 0,-2 3 1,0 0 0,-6-1 0,4 2 0,-5-3 0,4 2 0,-5-1 0,-3 1 1,-6-2-1,-1 1-1,1 0 1,-7-1 0,-3 1-1,-8 1 1,-3 0-1,-6 1 1,-6-1-1,-8 1 1,-5 1 0,-9-1-1,-10-1 1,-6-1-1,-11-2 1,-8 4-2,-9-5 1,-7 1-1,-16 4 1,13-10-1,-13 10-1,-11-15-7,11 15-25,-16-4 1,16 4-2,-25-9-3</inkml:trace>
  <inkml:trace contextRef="#ctx0" brushRef="#br3" timeOffset="71844.1093">22560 4515 75,'4'-15'38,"-4"15"-2,0 0 1,0 0-23,0 0-9,-14 30-2,0 2-1,1 13 0,-2 14-2,-4 6 2,3 9-1,-3 6-1,6 2-2,2-12-6,13 1-27,1-14-2,12-5 2,3-19-3</inkml:trace>
  <inkml:trace contextRef="#ctx0" brushRef="#br3" timeOffset="72214.1305">22832 5001 70,'0'0'37,"-11"-12"0,11 12-1,-19 9-10,11 10-21,-5-1-2,5 9 1,-3 1-1,6 2-1,0-2 0,5-6 0,3-5 0,4-6-1,8-11 1,4-8-1,5-7 0,6-8 0,1-4 1,2-3-1,1-3-1,-3 4 1,-3 5-1,-4 6 2,-5 4-2,-5 11 1,-14 3 0,15 18-1,-13 5 0,-4 2-3,5 18-2,-11-11-30,17 14-4,-9-9-1,15 3-2</inkml:trace>
  <inkml:trace contextRef="#ctx0" brushRef="#br3" timeOffset="73302.1927">1151 6874 97,'-14'-27'37,"6"5"2,-9-8-3,-2 11-32,-5 0-1,-4 13 1,-7 7 0,-2 16-1,-9 12 0,1 15-1,0 12-1,-1 9 1,10 6-1,8 4 0,10 4-1,11-4 1,11-9-1,15-6 1,11-12-1,16-14 1,5-14-1,7-11 1,4-16 0,-1-11-1,-3-5 1,-5-11 0,-7 0-1,-13-2 0,-8 4 1,-7 2-1,-8 7 1,-6 4-2,-3 6 2,-1 13-2,0 0 1,0 0 1,-9 12-2,8 10 1,0 7-3,1 1 0,4 9-3,1-8-4,18 12-27,-8-17-2,14 4 0,-6-18 0</inkml:trace>
  <inkml:trace contextRef="#ctx0" brushRef="#br3" timeOffset="73633.2116">1560 7275 82,'-6'-31'38,"3"14"-2,-10-1 1,13 18-27,-21 3-2,13 14-2,-7 7-1,8 10-1,-5 6-2,7 7 0,-3 0-1,5-3 1,0-5-1,5-6 0,0-12 1,8-10-1,-10-11 0,17-19 0,-5-9 1,0-9-1,-2-7 0,-1-4 0,1-3 0,0 0-2,0 3 2,-3 8-1,3 6-1,4 8-1,7 8-3,0 2-6,16 20-26,-9 0-2,14 14 1,-9-7-3</inkml:trace>
  <inkml:trace contextRef="#ctx0" brushRef="#br3" timeOffset="74001.2327">1993 7264 89,'-17'11'40,"10"7"1,7-18-2,3 11-15,12-18-21,13-3-1,7-12 0,6-2 0,0-6-1,3-5 1,-8 3-1,-9-1 0,-13 8 0,-14 4 1,-11 12-2,-14 4 0,-10 11 1,-7 9-1,-2 9 0,-1 6 0,4 7 0,8 4 0,10 3 0,12-1 0,14-1 0,14-6-2,14-10-1,12-6-2,18 2-9,-5-24-24,21 4-2,-11-20 1,6 2-2</inkml:trace>
  <inkml:trace contextRef="#ctx0" brushRef="#br3" timeOffset="74367.2536">2488 7173 117,'-24'15'39,"14"11"1,1-16-2,17 4-34,14-7 0,9-4-2,12-10 0,8-8-1,7-7 0,-5-5-1,-3-4 1,-8 1-1,-10 1 0,-13-1 2,-12 8-2,-14 9 1,-15 7 0,-8 9-1,-12 11 2,-7 13-2,-5 12 0,-2 6 0,8 8 0,8 2 0,14 0 0,11-3 0,22-8 0,18-15 0,21-13-4,15-17-1,16-9-3,1-26-17,19-2-13,-10-21-4,3 1 3,-14-17-1</inkml:trace>
  <inkml:trace contextRef="#ctx0" brushRef="#br3" timeOffset="74549.264">3351 6669 97,'-5'-38'38,"-16"6"2,5 30-2,-14 10-15,3 28-18,0 17-2,-1 23-1,4 14-1,3 7 0,9 6-2,9-5-1,12-2-3,2-21-6,22-5-27,-4-32-2,15-12 1,-6-28-1</inkml:trace>
  <inkml:trace contextRef="#ctx0" brushRef="#br3" timeOffset="74836.2804">3455 6947 112,'-38'6'40,"4"27"3,-11 0-2,14 9-29,-5-3-7,11 0-3,4-4-2,14-3 0,11-7 0,13-10 0,13-5 0,6-3 0,8-4 0,2-1 0,3-2 0,-2 0 0,1 0 0,-8-1 0,5 7-3,-12-10-12,14 13-10,-20-16-17,12 7-1,-9-12-2,10 6 4</inkml:trace>
  <inkml:trace contextRef="#ctx0" brushRef="#br3" timeOffset="75269.3052">4695 6678 90,'11'-34'38,"4"19"0,-9 5 0,3 23-21,-13 6-12,3 14-1,-5 9-2,-1 13 0,1 10-1,4 8-2,-2 5 1,4-4-2,7 0-2,-1-14-7,14 0-26,-8-20-3,12-5 1,-12-24 1</inkml:trace>
  <inkml:trace contextRef="#ctx0" brushRef="#br3" timeOffset="75470.3167">4590 7113 115,'-29'-14'40,"29"14"2,-16-8-2,16 8-36,37-16-2,11 1-2,13-7-2,10-11-4,19 9-19,-6-19-14,12 5-1,-12-9 0,2 6-2</inkml:trace>
  <inkml:trace contextRef="#ctx0" brushRef="#br3" timeOffset="75864.3392">5421 6485 106,'-24'23'40,"-10"4"1,5 17-1,-1 0-34,0 11-1,0 4 0,7 8-1,-1-4-1,13 0-1,3-4 1,5-2-5,7-9 2,6-7 2,4-11-4,9-16 2,4-11 0,7-10 0,0-12 0,3-7 2,-2-10-2,-2 2 0,-1-3 0,-8 4 0,-5 8 0,-4 4 0,-3 11 0,-12 10 0,17 7 0,-8 12 0,0 8 0,-2 10-3,5 5 0,0 1 0,4 1-2,0-7 0,7-3-2,-3-17-6,17 1-13,-12-32-14,18 0 2,-10-21 0,12-1 1</inkml:trace>
  <inkml:trace contextRef="#ctx0" brushRef="#br3" timeOffset="76038.3492">6003 6854 115,'-21'18'39,"3"23"2,-9-3-3,2 14-34,5 0-1,10-1-2,5-6 0,5-11-3,12-6-3,0-27-16,20-1-17,-8-21-2,9-5 0,-8-17-1</inkml:trace>
  <inkml:trace contextRef="#ctx0" brushRef="#br3" timeOffset="76165.3565">5919 6587 122,'-22'1'36,"6"9"-3,7 6-39,27-1-32,4-10 0,27 4-2</inkml:trace>
  <inkml:trace contextRef="#ctx0" brushRef="#br3" timeOffset="76480.3745">6450 6738 107,'-3'17'40,"-19"-10"2,7 9-3,-22 3-32,13-4-3,-3 1-2,5 7 1,5 2-1,4 1 0,8-2-1,11-3 0,8-5 0,11-7 0,3-4-1,6-3 1,-5-2 1,3 0-2,-7 4 0,-9 7 0,-11 5 0,-9 9 0,-10 5 0,-7 4 0,3-1 0,-3 1 0,7-2-7,-1-14-6,15 4-4,0-22-16,0 0-9,16-24 0,7 6-1</inkml:trace>
  <inkml:trace contextRef="#ctx0" brushRef="#br3" timeOffset="76871.3968">7493 6819 115,'24'-26'40,"-12"1"0,10 23-8,-22 2-29,7 21 0,-15 9-1,-5 12 0,1 8-1,-1 1-1,7 1-2,-2 0-3,20-1-11,-1-28-23,22-7 0,-2-17-1,12-7-1</inkml:trace>
  <inkml:trace contextRef="#ctx0" brushRef="#br3" timeOffset="77023.4055">7605 6594 102,'-25'-15'36,"4"9"0,21 6-5,4 21-51,21-16-15,22 7-2,7-7 1,15 3-1</inkml:trace>
  <inkml:trace contextRef="#ctx0" brushRef="#br3" timeOffset="77323.4227">8129 6685 95,'-24'18'38,"-17"-2"2,8 12-1,-11-5-24,7 5-10,4-3-2,10 2 0,9-4-1,14-2 0,14-9 0,14-3-1,9-5 0,5-3 0,2 0 0,-4 1 0,-5 5 0,-8 7-1,-17 7 1,-8 4-1,-13 7 0,-11 3-2,1 3 0,-4-7-2,5 6-6,-3-24-19,16 7-12,7-20 0,0 0 0,17-21 2</inkml:trace>
  <inkml:trace contextRef="#ctx0" brushRef="#br3" timeOffset="78065.4651">9848 6702 111,'-13'-15'37,"-15"-7"3,5 12-7,-18-7-27,-3 8-1,-6 5 0,-1 12-1,-2 12 0,4 9-1,2 13 0,9 11 1,7 4-4,12 1 0,12 0 0,15-5 0,13-11 0,12-10 0,13-16 0,9-13 0,10-14 0,1-11 0,-3-13 0,3-8 0,-13-5 0,-7 0 0,-12-1 0,-8 7 0,-12 7 0,-8 8 0,-9 15 0,3 12 0,-20 13 0,6 13 0,0 8 0,4 6 0,10 6 0,2-6-5,24 10-13,-8-26-13,23 4-11,-2-20 1,15 0-1,-1-18 2</inkml:trace>
  <inkml:trace contextRef="#ctx0" brushRef="#br3" timeOffset="78245.4754">10372 6832 111,'0'0'42,"0"0"1,0 0-2,14 2-23,13-5-18,12-3 0,8-3 0,8 7 0,1-13-15,20 10-24,-16-7-2,7 8 0,-13-5-2</inkml:trace>
  <inkml:trace contextRef="#ctx0" brushRef="#br3" timeOffset="78688.5008">11658 6071 107,'0'0'38,"0"0"0,-8 19-3,-7 13-33,0 16 1,-3 16-1,1 11 2,0 10-2,1 10 1,3 3-2,3-3 2,9-3-4,2-16 0,13-3-11,-5-23-26,16-11-1,-4-26 0,8-8-1</inkml:trace>
  <inkml:trace contextRef="#ctx0" brushRef="#br3" timeOffset="79177.5287">11397 6627 125,'-32'-6'41,"20"12"1,12-6-2,0 0-37,47 2-1,7-5 0,12 0-2,9-2 0,5 1 0,5-2-2,1 2 0,-9 2 0,-9 2 0,-11 0 0,-12 1 0,-12-1 1,-13 0 1,-20 0 0,0 0 1,-12 3 1,-9 3-1,-4 3 1,-5 6-1,-4 8 1,-1 9 0,0 8 0,3 5-2,4 4 0,7-1 0,9-1 0,13-5 0,15-9 0,12-13 0,17-17 0,11-10 0,3-11 0,2-13 0,-1-6 0,-8-7 0,-12-2 0,-11 2 0,-17-1 0,-9 6 0,-15 1-3,-4 15-1,-11-4-3,11 20-7,-14-11-14,20 19-12,-2-5 1,12 4-1,13 5 2</inkml:trace>
  <inkml:trace contextRef="#ctx0" brushRef="#br3" timeOffset="79710.5592">12531 6617 120,'11'11'40,"-11"-11"1,-8 20-1,0-9-36,1 10 0,-5 1-1,-2 9 0,0 2-3,4 2 0,0-1 0,2-3 0,4-6 0,3-5 0,1-20 0,12 4 0,3-16 0,0-11 0,5-8 0,3-6 0,0-5 0,1-1 0,-4 8 0,-3 2 0,-7 9 0,-1 7 0,-9 17 0,0 0 0,2 16 0,-5 4 0,1 6 0,2 1 0,3-1 0,8 0 0,12-9 0,9-9 0,9-7 0,6-8 0,3-7 0,0-4 0,-1-2 0,-8-2 0,-7 2 0,-12 1 0,-8 7 0,-14 12 0,0 0 0,0 0 0,-14 10 0,0 11 0,1 5 0,-2 4-4,11 5-1,-1-6-1,13 5-5,-2-21-7,28 9-13,-11-25-8,20 2 2,-6-16-2,6 1 3</inkml:trace>
  <inkml:trace contextRef="#ctx0" brushRef="#br3" timeOffset="79965.5738">13285 6700 122,'0'0'40,"-20"-15"2,20 15-2,-27 19-34,8-1-1,1 5-5,5 6 0,2 2 0,6 2 0,10 2 0,4-9 0,8-4 0,8-5 0,3-12 0,4-7 0,3-11 0,-2-8 0,0-6 0,-7-6 0,-1-4 0,-9-4 0,-1 6-9,-13-8-8,13 19-13,-19-5-11,8 12 0,-8 0 0,4 17 2</inkml:trace>
  <inkml:trace contextRef="#ctx0" brushRef="#br3" timeOffset="80296.5927">13843 6557 126,'0'0'40,"-33"-7"2,23 16-3,-13-5-36,-2 6 0,6 1-1,5 7-2,6 0 0,6 4 0,9-2 0,7 3 0,5-4 0,4 0 0,0-2 0,1 4 0,-5 0 0,-5 3 0,-9 4 0,-5-2 0,-7 3 0,-6 1 0,-5-1 0,-1-5 0,-3-1 0,-5-11-9,16 6-10,-22-24-16,23 6-7,-4-14-1,9-2 0</inkml:trace>
  <inkml:trace contextRef="#ctx0" brushRef="#br3" timeOffset="81888.6838">15236 6955 70,'0'0'32,"0"0"-8,0 0 2,0 0-14,0 0-3,-17 1-3,17-1 0,-20-12-2,6 4-1,-7-11 0,-5-1-2,-4-11 0,-10-6 0,0-7-1,-4-8 1,-2-3 0,4-5-2,5-4 3,4 3-3,6 3 3,10 1-2,4 6 1,13 8 0,5 1 0,5 14 1,7 4 0,-1 7 0,6 6 0,-2 9 0,-5 9-1,1 10 1,-9 8-1,-5 7 0,-10 13 0,-6 8 1,-4 3-1,-6 9 2,-5 3-2,7 0 3,2-6-3,9-1 2,10-12-2,8-9 1,14-13-2,16-16 0,21-14-1,10-15-2,21-6-6,-9-20-27,26 2-4,-4-12-1,9 4 2</inkml:trace>
  <inkml:trace contextRef="#ctx0" brushRef="#br3" timeOffset="82392.7126">16049 6657 45,'0'0'19,"0"-17"-8,0 17-9,9-12-25,-9 12-2,0 0 0</inkml:trace>
  <inkml:trace contextRef="#ctx0" brushRef="#br3" timeOffset="82857.7392">16169 6258 49,'0'-17'33,"0"5"3,-6-2-1,6 14-10,-8-15-16,8 15 0,0 0-1,0 0-1,-6 15-2,5 11 0,-7 11-2,3 10 1,-5 10-3,-1 8 2,-5 7-2,0 2 1,2-2-2,2-4 1,4-6-3,1-7-1,11-6-5,-7-20-22,14 2-8,-3-17-1,2 0 0,-10-14 0</inkml:trace>
  <inkml:trace contextRef="#ctx0" brushRef="#br3" timeOffset="83068.7513">15973 6642 83,'-16'-22'40,"16"22"-1,-13-12 1,19 23-10,-6-11-27,23 6-1,0-4-1,6-1 0,13-1-3,5-7 0,10 3-4,1-19-10,14 9-22,-4-13-3,11 2 3,-8-8-3</inkml:trace>
  <inkml:trace contextRef="#ctx0" brushRef="#br3" timeOffset="83443.7728">16817 6169 100,'-20'21'39,"-12"1"0,9 11 0,-15 8-34,10 6 1,-4 3-2,6 11 1,-2 0-2,5 2 1,5 0-2,7-1 1,2-10-2,10-8-1,8-11 1,8-11-1,9-14 1,7-11-1,5-14 0,5-6 1,-2-5 1,-2-5-2,-5 3 0,-6 3 0,-7 5 0,-8 10 0,-13 12 0,0 0 0,4 24 0,-8 2 0,-1 6-3,2 1-1,5 9-3,-2-16-9,26 8-23,-7-17-2,16-1 1,0-17-1</inkml:trace>
  <inkml:trace contextRef="#ctx0" brushRef="#br3" timeOffset="83646.7844">17288 6579 117,'-12'-14'39,"12"14"1,-28 6-2,13 13-36,4 8 0,1 9-1,5 4-1,-1 7-1,6 2-2,-1-4-2,11 3-6,-10-18-26,16 1-2,-4-19 0,8-7 0</inkml:trace>
  <inkml:trace contextRef="#ctx0" brushRef="#br3" timeOffset="83802.7933">17288 6418 93,'-30'-43'37,"9"16"-3,-6 4 3,27 23-32,0 0-8,0 0-30,28 17-3,10-9 0,19 5-1</inkml:trace>
  <inkml:trace contextRef="#ctx0" brushRef="#br3" timeOffset="84103.8105">17800 6476 115,'-32'7'39,"6"11"4,-11-9-5,8 4-34,2 3-1,13 4 0,3-3-1,12 2-1,14-4 0,8 0 0,9-2-1,7 3 1,-2 0-1,0 2 1,-7 4 0,-8 4-1,-15 5 2,-9 2-2,-11 2 0,-6-1-2,-10 1 1,-3-6-2,3 2-4,-6-21-13,13 10-18,-6-18-3,15 0 0,-4-13 0</inkml:trace>
  <inkml:trace contextRef="#ctx0" brushRef="#br3" timeOffset="85028.8634">18994 6224 99,'0'0'38,"6"-14"1,-6 14-9,0 0-20,-9 17-4,-4-3-2,-1 10 0,-1 8-2,0 8 2,-3 8-2,3 7 1,0 3-2,3 3 2,0 0-3,7 0 3,0-6-3,2-6 1,3-11 0,5-6 0,4-13 0,2-6 0,6-15 1,-2-8-2,7-7 0,1-4 0,0-6 0,1 2 0,-4-3 0,-1 7 0,-4 6 0,-1 5 0,-1 9 0,-13 1 0,17 20 0,-8 3 0,3 3 0,2 4 0,5 5-6,5-7-2,9 10-10,-10-20-20,20 2-3,-2-17 2,12-3 0</inkml:trace>
  <inkml:trace contextRef="#ctx0" brushRef="#br3" timeOffset="85405.885">19726 6571 114,'-10'-26'39,"0"12"0,-12 2 0,-2 16-34,-2 8-1,-1 13 0,-6 9 0,1 11-1,-2 0 1,7 5-4,3-1 0,8-4 0,12-7 0,6-9 0,14-13 0,13-13 0,10-11 0,8-10 0,3-13 0,4-5 0,-4-6 0,-6-3 0,-7 6 0,-12 3 0,-7 9 0,-12 8 0,-6 19 0,-11-3 0,-3 18 0,0 7 0,0 4 0,5 7 0,8 6-4,1-12-11,29 16-11,-8-23-14,21 3-2,0-14 3,19-1-2</inkml:trace>
  <inkml:trace contextRef="#ctx0" brushRef="#br3" timeOffset="86042.9214">20426 6506 115,'-29'7'37,"-6"-6"2,14 7-1,-1-1-36,8 1 0,14-8-1,-9 14 1,9-14-1,9 13 1,-9-13-1,14 12 1,-14-12 1,4 11-1,-4-11 0,-10 12 0,10-12 0,-17 10 0,17-10-2,-11 3 0,11-3 0,0 0 0,0 0 0,4-11 0,-4 11 0,12-11 0,-12 11 0,12-6 0,-12 6 0,0 0 0,0 0 0,0 0 0,0 0 0,-19 3 0,5 4 0,-3 0 0,-2 2 0,3 2 0,-2 3 0,7 2 0,3 2 0,8 1 0,9-1 0,9-3 0,10 0 0,5-2 0,5-1 0,-1-4 0,1-1 0,-5 2 0,-8 0 0,-4 7 0,-14 2 0,-9 6 0,-16 0 0,-5 5 0,-8 3 0,-4-4 0,-3-1 0,1-8 0,6-3 0,7-9 0,24-7-10,-17-10-9,41-2-18,-5-19-5,17-1 1,-4-13 0</inkml:trace>
  <inkml:trace contextRef="#ctx0" brushRef="#br3" timeOffset="86774.9633">21567 6602 94,'3'-22'38,"-3"22"1,-7-24 0,7 24-19,-18-8-17,-2 2 0,-9 5 1,-2 11 0,-6 6-1,-3 12 0,1 8 0,2 3-1,8 2-2,8 2 0,14-6 0,13-6 0,17-11 0,13-12 0,10-11 0,9-7 0,2-10 0,1-5 0,-4-5 0,-5-3 0,-11 1 0,-9 2 0,-8 6 0,-9 2 0,-6 11 0,-6 11 0,-9 10 0,-3 18 0,-5 15 0,-1 15 0,-6 15 0,1 16 0,-5 8 0,-3 8 0,-2-3 0,1 1 0,-5-7 0,1-12 0,-2-10 0,0-19 0,-4-14 0,4-19 0,2-16 0,4-22-2,13-15-2,4-20-4,21-3-8,-7-29-12,28 3-12,3-14 1,21 7-1,2-6 3</inkml:trace>
  <inkml:trace contextRef="#ctx0" brushRef="#br3" timeOffset="86991.9757">22059 6646 132,'15'8'43,"-15"-8"-2,-6 24-2,-6-5-39,-3 9 0,-5 6 0,1 6 0,-3 5 0,7-1 0,0 0 0,6-5 0,9-3 0,2-13-4,20 0-16,-11-25-20,26-3-1,-6-22 0,13 1 0</inkml:trace>
  <inkml:trace contextRef="#ctx0" brushRef="#br3" timeOffset="87326.9949">22296 6503 130,'0'-14'42,"-10"0"0,10 14-1,-9 7-41,9-7 0,5 21 0,-1-2 0,3 7 0,0 7 0,-2 5 0,-2 6 0,1 7 0,-3-2 0,-2 1 0,1-5 0,2-6 0,4-7 0,3-8 0,7-10 0,5-11 0,4-13 0,2-8 0,1-10 0,1-7 0,2-8 0,-5-6 0,-3-5 0,1 3 0,-6-2 0,10 17-11,-23-9-13,20 23-10,-20-4-9,17 18 2,-8-1 1,11 12 1</inkml:trace>
  <inkml:trace contextRef="#ctx0" brushRef="#br3" timeOffset="87694.0159">22941 6681 110,'-15'21'41,"-8"-9"1,12 0-1,11-12-22,2-10-17,22-3-2,16-3 0,4-1 0,2 1 0,2-4 0,-5 2 0,-6-1 0,-13 4 0,-14 0 0,-15 2 0,-13 4 0,-7 3 0,-9 4 0,-3 6 0,-9 7 0,2 10 0,0 5 0,7 9 0,6 3 0,7 6 0,11-1 0,13-3 0,16-8 0,13-9 0,21-8 0,6-15 0,25 0-17,-10-24-9,23 3-14,-16-18-2,10 6 2,-17-10 0</inkml:trace>
  <inkml:trace contextRef="#ctx0" brushRef="#br3" timeOffset="87989.0327">23650 6565 128,'-19'19'40,"-17"-1"1,8 14-1,-5-3-36,9 4-2,4-3-2,7-1 0,7-5 0,11-8 0,8-7 0,8-8 0,3-8 0,4-5 0,1-5 0,2-5 0,-3-1 0,0-2 0,-3 2 0,-3 3 0,-3 7 0,-3 4 0,-4 9 0,-1 7 0,-3 9 0,-4 7 0,0 14 0,-11-9-16,15 18-10,-22-15-12,16 9-6,-7-12 1,5 3 0</inkml:trace>
  <inkml:trace contextRef="#ctx0" brushRef="#br3" timeOffset="88946.0875">857 8419 99,'0'0'39,"0"0"0,0 0-1,-8 21-36,2 3-1,-1 11-1,0 6 2,2 11-1,2 0-1,2-1 2,5-4-1,5-9 1,7-10 0,7-14 0,7-16-1,5-15 0,5-9 1,2-15-1,4-6 0,-3-5 0,-1-4 0,-6 0-1,-6 10 1,-7 9 1,-8 10-1,-6 14-1,-9 13 1,4 15 0,-9 11-1,-3 11 0,-2 6-1,5 9-1,3 0-2,9 3-3,-1-16-11,26 3-20,-1-20-1,19-5 0,2-23-2</inkml:trace>
  <inkml:trace contextRef="#ctx0" brushRef="#br3" timeOffset="89250.1049">1866 8337 103,'-34'-15'38,"6"21"1,-13-1-1,19 14-33,-7-1-2,7 3-1,10 1 0,16 0 0,10-4 0,11-5-1,10-3 0,2 0 0,3-1 0,-3 5 0,-4 5 0,-9 8 0,-12 7 0,-16 9 0,-14 7 0,-6 4-1,-11-3 1,-3-5-3,4-6 0,3-13-4,19-6-10,-2-32-17,29-8-8,5-20 2,19-6-3</inkml:trace>
  <inkml:trace contextRef="#ctx0" brushRef="#br3" timeOffset="89739.1328">3554 8011 102,'9'-29'39,"-8"3"0,-1 26-10,8-14-24,-8 14-1,-9 31-1,5 10-1,-6 16 0,4 13-1,-3 13-1,0 4 1,-1 4 0,6 0 0,1-5-1,1-13-3,8-10-4,-6-30-19,14-3-11,-14-30-2,23 1 0,-17-25 0</inkml:trace>
  <inkml:trace contextRef="#ctx0" brushRef="#br3" timeOffset="89912.1427">3463 8513 82,'-32'-19'40,"8"13"-1,-1-3 1,25 9-20,-16 1-15,16-1-1,27 0-2,7-11-2,14-7-2,6-8-3,23-1-6,-8-18-26,18 0-2,-7-9 0,2 3-2</inkml:trace>
  <inkml:trace contextRef="#ctx0" brushRef="#br3" timeOffset="90257.1625">4266 7750 111,'-23'16'40,"6"21"0,-12 3-4,4 16-33,-4 7 0,6 16 0,-5 3 0,4 1-1,4-1-1,6-7 0,9-11 0,1-10 0,10-11-1,8-14 1,6-16-1,3-12 0,4-12 0,1-9 1,1-7-1,0-5 0,-1-3 0,-7 3 1,0 5-1,-7 5 0,-3 10-1,-11 12 0,15 2-2,-14 11-1,5 11-2,-2-7-9,17 18-9,-12-18-16,16 9 0,-3-17 0,12-2 1</inkml:trace>
  <inkml:trace contextRef="#ctx0" brushRef="#br3" timeOffset="90599.182">4623 8287 103,'-16'0'39,"16"0"1,0 0-4,11 9-33,4-12 0,12 2 1,1-6-2,5-3 1,2-4-2,0-3 0,-3-5 0,-3-5 0,-6 0-1,-10 0 1,-8 1-1,-10 1 0,-8 7 0,-7 5 0,-12 11 1,-6 15-1,-6 14 1,-1 17 0,0 9 0,9 7 0,9 5-1,12-6-1,24-4-3,8-20-11,34-1-19,-2-33-7,23-8 0,0-21-2</inkml:trace>
  <inkml:trace contextRef="#ctx0" brushRef="#br3" timeOffset="91354.2252">6094 8054 70,'0'0'40,"4"19"-2,-21-4 1,7 17-17,-10 0-19,-1 3 0,3 6 0,0 3-1,2-4-1,7 1 1,2-11-1,7-3 1,6-11-1,7-11 0,0-15-1,8-9 1,0-9 0,3-8-1,-2-4 1,-1-4-1,-2 3 1,-5 0-1,0 10 1,-5 2-1,-3 12 0,-2 8 0,-4 9 1,0 0-1,19 19 1,-9 2 0,2 3-1,3 2 1,5-1-1,4-1 0,6-9 0,4-3 0,3-10 1,2-9-1,4-7 0,-4-6 0,1-9 1,-1-1-1,-6-1 0,-10 1 0,-1 7 0,-9 3 0,-13 20 1,12-9-1,-18 19 0,-3 12 0,-2 7 0,-2 8 0,0 3-1,4 4-1,4-1-2,6-6 0,13-2-5,1-21-7,25 6-12,-8-26-11,19-1 0,-9-18 1,10 1 0</inkml:trace>
  <inkml:trace contextRef="#ctx0" brushRef="#br3" timeOffset="91639.2415">7006 8116 100,'0'-14'38,"-13"-1"2,13 15-1,-26 2-34,10 14-2,-5 10 1,4 11-1,2 5-1,6 7 0,4 0 0,9 2 0,5-9-1,6-9 0,8-13-1,9-16 1,2-15-1,0-15 0,0-9-1,-2-11 0,-7-4 0,-5-3-1,-9 6-1,-9 5-1,-5 10 1,-11 10-3,1 15-2,-14-2-9,22 20-9,-11-6-13,13 6 2,3-11-1,13 10 0</inkml:trace>
  <inkml:trace contextRef="#ctx0" brushRef="#br3" timeOffset="94436.4015">7770 8152 64,'7'-15'37,"2"1"-2,-6-4 3,-3 18-26,0-20-5,0 20-1,-19-6 0,1 15-2,-12 5 0,-2 11-1,-5 5 0,4 4-1,0-2 0,11 3 0,5-4-1,17-6 0,10-9 0,13-12 0,15-16 0,7-12-1,9-12 1,6-13 0,5-16 0,-6-9 1,0-5-1,-5-2 0,-11 5 0,-11 9 1,-7 8-1,-11 18-1,-10 19 1,-4 22-1,-16 17 0,1 27-1,-10 18 0,2 13 0,-1 12-1,4 1-1,7 6-2,8-12-2,18 2-14,2-31-18,19-7 1,3-21-3,15-7 2</inkml:trace>
  <inkml:trace contextRef="#ctx0" brushRef="#br3" timeOffset="94804.4225">8323 8124 95,'-19'17'39,"-2"-4"1,18 5-3,2-5-33,22-5 0,9-7-1,13-3 0,4-7-1,5-6 0,0-5-1,-5-5-1,-9-2 1,-10 2-1,-14-6 1,-13 5 0,-13 1 0,-9 5-1,-9 7 0,-8 11 1,-6 9-1,0 12 0,-4 14 0,6 10 1,6 5-2,8 7 2,13-4-1,16-8 0,15-7 0,18-15-3,23-11-2,3-23-5,27 3-21,-11-25-8,13 3 0,-13-15 0</inkml:trace>
  <inkml:trace contextRef="#ctx0" brushRef="#br3" timeOffset="95143.4419">9013 7997 81,'-10'8'37,"-12"3"0,2 13 1,-9-2-17,9 9-19,3 5 0,3 4 0,4-1-1,2-4 1,2-2-1,6-6 1,0-11 0,0-16-1,14 3 1,0-21-1,4-8 0,7-14 0,-1-6 0,5-7 0,2-5 0,-1 2 1,-1 5 0,-2 10 0,-8 6 0,0 11 0,-5 8-1,0 9 1,-4 10-1,1 10-2,1-3 0,-1 4-3,12-2-1,-4-10-3,18 8-13,-13-19-18,18 6-1,-3-18 1,6 8-1</inkml:trace>
  <inkml:trace contextRef="#ctx0" brushRef="#br3" timeOffset="95689.4732">9508 7897 92,'0'0'37,"5"14"2,-4 8-1,-16-3-30,8 13-3,-10 5-1,7 11 0,-9-5-1,6 2-1,-6-5 0,9-2 0,5-13-1,7-8 0,10-16 0,8-14 0,7-12 0,7-10 0,1-7 0,5-5-1,-3-2 1,0 0 1,-6 8 0,-8 8-1,-5 8 1,-4 14-1,-14 11-1,14 13 1,-12 12-1,2 6-2,0 6-1,1 3-3,11 13-10,-11-23-9,17 9-16,-10-14 1,12-1-3,-7-13 1</inkml:trace>
  <inkml:trace contextRef="#ctx0" brushRef="#br3" timeOffset="96476.5182">10882 7868 89,'9'-27'38,"-10"2"2,1 25-1,-9-17-32,9 17-2,-22 17-1,12 8-2,-4 5 0,3 8-1,-2 6 0,6 7 0,5-4 0,2 3 0,7-6 0,4-7 0,6-11 0,6-6 0,5-16-1,7-9 0,0-10 1,3-12-1,-1-4 0,2-6 0,-6-3 1,-3-3 0,-4 4 0,-4 5 1,-5 7-2,-4 6 2,-5 9-2,-8 12 1,5 14-2,-9 9 0,0 8 0,1 6 0,1 4 0,2 4 0,8-4 0,0-4 1,8-10 0,11-7 1,3-12 0,5-13-1,1-10 1,2-11 0,-1-9 0,-8-8 0,2-4 0,-10-2 0,-7 3-2,0 2 0,-5 10-3,-4 1-2,5 21-4,-10-8-10,19 23-16,-19-3-3,32 15 1,-12-3-1</inkml:trace>
  <inkml:trace contextRef="#ctx0" brushRef="#br3" timeOffset="97456.5742">11910 7912 82,'15'-14'37,"3"5"0,-17-10 2,1 10-29,-16-8-2,1 11-1,-11 0-1,-2 14-2,-4 3 0,-4 14-2,2 6 0,3 5 0,3 3-1,8 4 0,7-4 0,13-2-1,14-11 1,10-7-1,9-12 0,9-10 0,7-8 0,2-8-1,-1-9 1,-6-5 1,-4-5-2,-12 3 2,-6-2-1,-10 2 0,-11 4 1,-6 6 0,-7 5-1,1 5-1,9 15 2,-9-15-1,9 15 0,9-3 0,12 3 0,2 3 1,8-1-1,3 3 0,4 1 0,-3 3 1,-3 1-1,-7 5 0,-8 6 0,-5 6 0,-11 5 0,-9 0-1,-6 5 1,-5 0-1,-2-3 0,1 0 0,0-6 1,5-10-1,15-18 2,0 0-1,0 0 0,11-25 0,9-8 1,4-3 0,3-8-1,2-2 1,-2-1 0,0 6 0,-3 3-1,-4 7 1,-2 9-2,-2 6 0,1 10-1,-3 5 0,9 9-3,-2 1 0,9 7-3,2-3 0,9 9-4,-9-16-7,20 13-8,-17-14-10,10 2 2,-13-8-1,2 2 8,-11-8 28,-7-7 6,2 8 10,-27-12 8,9 18 14,-15-21-1,0 22 3,-12-4-6,0 16-26,-6 5-3,4 15-1,2 4-2,5 5 0,5-3-1,12 1 0,8-9 0,12-9-1,16-21 1,9-14 0,11-19 0,2-10 1,4-15-1,3-12 0,-2-9 0,-9-3-1,-8 7 1,-12 10-1,-7 13 0,-12 17 0,-10 34-1,-22 11 1,-6 34 0,0 15 0,-6 18-1,4 4-2,7 11-6,3-18-7,26 7-6,-12-34-10,32-2-11,-4-18-1,10-14 1</inkml:trace>
  <inkml:trace contextRef="#ctx0" brushRef="#br1" timeOffset="101385.799">14477 7901 79,'-15'-16'38,"-12"1"-1,0 9 1,-12 2-35,-1 10 1,-5 4 0,2 17 0,-2 5 0,2 5-2,9 4 1,9 4-2,9-3 2,16-2-3,10-9 2,17-12-2,17-11 1,13-12-1,9-11 1,7-14 0,1-10-1,-7-6 1,-1-4 0,-10 3 1,-18 3-2,-8 6 2,-14 8-1,-10 11 0,-6 18 0,0 0-1,-17 5 0,0 24 0,7 7 0,-4 6-1,9 6 0,9-1-3,11 2 0,1-17-9,28 5-7,-6-36-12,25-1-8,3-26 0,12-10 0</inkml:trace>
  <inkml:trace contextRef="#ctx0" brushRef="#br1" timeOffset="101586.8105">15447 7316 82,'-21'35'38,"-9"14"0,6 21 0,-4 4-30,8 11-2,-2 6-2,11-1-2,1-4-1,7-11-4,9-4-4,-10-21-26,17-1-5,-8-21-1,6-10-1</inkml:trace>
  <inkml:trace contextRef="#ctx0" brushRef="#br1" timeOffset="102588.8678">15086 7821 99,'0'0'40,"0"0"0,18 10-1,17-8-36,12-3-1,15-3 0,11-3-1,7-5 0,5 1-1,0-2 1,-7 1-2,-8 3 2,-10 5-2,-18 1 1,-13 3 0,-18 4 0,-11-4 0,-25 18 0,-7-2 1,-5 4 0,-7 4 0,2 5 0,3 7 1,7-1-1,7 2-1,14-3 1,13-2-1,12-10 1,14-7-2,15-8 1,6-11-1,7-11 1,-2-9 0,3-5 0,-10-5 0,-5-4 0,-13 1 0,-11-2-1,-8 3 2,-10 5-1,-8 4 0,-6 9 0,-2 7 0,-3 7 0,4 5 0,3 5 0,12-6 1,4 19-1,12-11 0,10-2 1,11-4-1,8-4 1,6-1 0,1-4 0,-1-2 0,-3-1 0,-7 5 0,-5 0 0,-12 3 0,-5 4 0,-9 5-1,-10 7 1,-4 9-1,-8 4 0,-2 11 1,-4 3-1,0 2-1,2-1 1,2-6 0,5-5 0,4-12-1,5-19 1,19-9 0,2-12 1,5-13 0,0-7 0,5-7 1,-1-5-1,-1 5 0,-6 5 0,-5 11 1,-8 6-2,-2 14 0,-8 12 0,0 0 0,-8 30 0,2-5 0,3 1 0,7 0 0,8-3 0,9-4 0,11-13 0,10-8 0,10-9 0,5-8 0,3-6 0,-5-5 0,-4 1 0,-13 2 0,-6 6 0,-12 4 0,-7 11 0,-13 6 0,-5 21 0,-8 8 0,-5 8 0,0 6 0,0 8 0,0-3-2,8 6-4,2-16-6,22 0-2,-5-22-3,27 4-3,-11-34-9,30 10-5,-11-24-5,12-1 4,-8-9 5</inkml:trace>
  <inkml:trace contextRef="#ctx0" brushRef="#br1" timeOffset="102900.8856">17347 7648 109,'-6'-16'39,"-17"2"1,4 21-2,-8 4-33,2 11 0,0 2-2,4 6 0,3-3-1,12 2 1,8-4-2,9-3 1,9-5-1,8-2 0,7-3 0,1-4 1,-2 1-2,-1-2 0,-7 2 0,-7 6 0,-13 2 0,-11 4 0,-11 1 0,-10 2 0,-3 2 0,-4-3 0,3 1-4,-3-13-5,16 7-3,-4-18-3,21 0-4,0 0-9,22-15-9,-9-12-4,16 2 0,-1-5 5</inkml:trace>
  <inkml:trace contextRef="#ctx0" brushRef="#br2" timeOffset="107446.1456">17853 8069 85,'0'0'38,"0"0"-1,0 0 2,-1 17-34,-11 8-2,-3 11-1,-2 7-3,-5-4-6,10 13-30,1-10 1,10-1-2,4-16-1</inkml:trace>
  <inkml:trace contextRef="#ctx0" brushRef="#br2" timeOffset="108182.1877">18790 7788 67,'6'-22'35,"-1"1"0,-1 3 1,-13-1-25,9 19-4,-8-21 0,8 21-2,-16-6-1,4 12-1,-3 3-1,5 7 1,-4 5-2,6 9 1,-2 2-1,5 12 0,2-2 0,6 1-1,3-1 1,6-6-2,7-9 2,5-7-2,7-15 2,9-17-2,1-11 2,3-9 0,4-9 0,-2 0 0,-4-5 0,-3 3 0,-8 4 0,-6 12 0,-9 8-1,-4 11 1,-12 8-1,4 15 0,-5 8 1,-5 6-1,1 9 1,0 0-1,4 2 0,4-4 1,6-7 0,7-10-1,4-13 2,6-10-1,5-15 1,3-7 0,0-10-1,-1-6 0,-3-6-1,-8-2-2,-1 3-2,-4-4-2,-2 15-10,-10-8-22,9 14-1,-10-2 1,9 11-1</inkml:trace>
  <inkml:trace contextRef="#ctx0" brushRef="#br2" timeOffset="108633.2135">19832 7307 105,'2'-12'39,"-2"12"0,0 0-1,0 0-33,0 12 0,-4 20-1,-5 3-1,-2 17-1,-2 7-1,-2 8 1,-3 2-1,3-1 0,-2-3-1,3-2 1,4-10-1,5-12-1,3-9 1,6-11-1,9-13 1,2-9 1,8-10-1,4-11 0,2-5 0,3-3 2,0-6-1,-2 1 0,-4 8 0,-5 2-1,-2 8 0,-6 9 0,-13 8 0,9 12-1,-12 8 0,1 6-1,2 9-1,-2 1-2,4 5 0,0-8-2,12 2 0,0-16-4,15 5-11,-2-24-17,11-7 4,-4-12 0,9-3 1</inkml:trace>
  <inkml:trace contextRef="#ctx0" brushRef="#br2" timeOffset="108805.2233">20346 7750 94,'10'-23'37,"-15"0"0,5 23 2,-16-17-28,16 17-2,-18 21-3,10 5-2,-3 5-2,4 11 0,-1 4-2,4 0-1,4 0-1,0-7-3,11-2-3,-7-18-24,17-1-8,-5-22 1,16-10 0</inkml:trace>
  <inkml:trace contextRef="#ctx0" brushRef="#br2" timeOffset="108956.232">20449 7479 104,'-14'-16'36,"0"7"-1,14 9-4,14 22-45,5-11-21,19 9 0,4-5 0,16 7-2</inkml:trace>
  <inkml:trace contextRef="#ctx0" brushRef="#br2" timeOffset="109181.2449">20970 7641 102,'-32'4'40,"-13"-2"0,8 10-1,-11-3-31,10 13-3,1 6-1,11 7 0,4 4-2,13 3-1,9 0-1,14-2-2,13-9 0,7-11-5,23 0-11,-5-31-22,15 0 1,-6-24-1,7-3 0</inkml:trace>
  <inkml:trace contextRef="#ctx0" brushRef="#br2" timeOffset="109518.2641">21305 7229 106,'-11'13'39,"-12"9"2,6 25 0,-11 7-34,9 10-3,-3 1 0,5 6 0,3-3-2,5-5 0,3-9-1,9-6 0,6-18-1,5-9 0,6-11 1,3-14-1,3-5 0,1-6 0,1-5 2,-4 2-2,-2 0 0,0 1 0,-6 9 0,-4 7 0,-12 1 0,17 17 0,-7 0 0,-5 2-4,5 13-6,-10-13-13,18 16-17,-13-11-3,10 3 1,-6-9 0</inkml:trace>
  <inkml:trace contextRef="#ctx0" brushRef="#br2" timeOffset="110457.3178">22812 7720 95,'-1'-23'38,"-13"-3"0,-1 8 0,-15 5-31,-3 10-2,-13 7-1,1 11 1,-11 8-1,5 8-1,-1 6 0,9 4-1,11 2 0,11-1-2,13-4 1,14-2-1,14-8 0,13-6-1,11-9 0,6-11 0,4-10 2,0-8 0,-2-8 0,-5-6 0,-4-5 0,-12-1 1,-6 1-2,-6 0 2,-9 8-2,-2 7 0,-8 8 0,0 12 0,-9 9 0,0 12 0,-1 8-1,0 9 1,3 2-1,7 2-1,9-3 0,11-7-2,12-6-1,7-16-3,19-1-1,-2-25-4,15 5 0,-11-22 2,7 7 4,-15-10 3,-5 3 3,-12 0 4,-16 1 2,-4 14 5,-22-3 1,7 21 0,-27-6-2,9 19-3,-9 2-1,4 15-1,0 3-1,4 8-2,4-3 1,6 2-2,7-4 1,-1-4-1,6-5 0,1-14 0,-4-13 0,22 2 0,-10-13 1,4-14-1,-2-7 1,0-10 0,3-3 1,-3-6-1,-2 1-1,-3 3 1,-1 5-1,0 8 0,0 8-2,2 7 0,4 14-3,-3 0-4,18 20-11,-15-10-14,15 12-6,-4-8 1,15 8 0</inkml:trace>
  <inkml:trace contextRef="#ctx0" brushRef="#br2" timeOffset="110804.3377">23806 7757 114,'-29'14'41,"8"8"0,-1-9-1,14 0-35,8-13-2,6 19 0,11-19-1,12-5-1,6-5 0,6-4 0,-1-7-1,0 1 0,-8-5 0,-9 0 0,-12 3 0,-13 8 0,-16 10 0,-13 5 0,-6 14 1,-12 8-1,-1 8 0,5 12 2,3 2-4,11-3 2,20 0-1,16-12-1,22-6-1,13-12-5,33-1-12,-6-29-15,27 1-5,-3-10-1,13-3-1</inkml:trace>
  <inkml:trace contextRef="#ctx0" brushRef="#br2" timeOffset="111739.3912">831 9555 96,'0'0'38,"0"0"0,-9 29-2,3-2-34,-1 15 0,3 10-1,-2 9 0,1 9-1,2 9 1,1-1-3,0-2 0,7-2-5,-8-16-26,14-6-5,-9-20 2,12-6-3</inkml:trace>
  <inkml:trace contextRef="#ctx0" brushRef="#br2" timeOffset="111939.4026">656 10153 98,'-22'-1'39,"-4"-9"-1,26 10 0,-2-10-34,18-4-2,17-5 0,14-5-3,19-6-1,2-9-2,19 2-12,-8-20-20,9 9-1,-9-14 0,-4 6-2</inkml:trace>
  <inkml:trace contextRef="#ctx0" brushRef="#br2" timeOffset="112299.4232">1423 9373 95,'-14'18'37,"-12"3"2,8 17-1,-9 12-33,5 6-1,1 4 0,3 12 1,0 0-1,7 3-1,2-2 0,5-3-1,0-8-1,4-7 0,4-13 0,1-8-1,8-13 0,3-12-1,3-13 1,3-10-1,2-7 1,2-8 0,-3-5 0,0 2 0,0 0 0,-9 4 2,-2 8-2,-12 20 0,14-7 0,-10 22-1,-2 10-1,0 8-1,2 9-3,2-3 1,9 9-5,-1-15-6,20 3-24,-10-17 4,14-4-4,0-21 3</inkml:trace>
  <inkml:trace contextRef="#ctx0" brushRef="#br2" timeOffset="112636.4425">1830 9993 103,'-9'15'37,"-6"-2"2,15 8-1,-4-5-34,18-7-1,9-7 0,10-4 0,5-7-1,6-7-1,-1-5-1,-3-2 1,-10-6 0,-3 4-1,-14-4 1,-12 7 0,-14 5-1,-10 4 1,-8 9 0,-7 12-1,-3 11 1,-5 11 0,3 10 0,6 10-1,7 2-1,16-3 0,11 0-3,14-17-2,28 5-14,-1-26-20,25 0 0,7-24-1,14 3 2</inkml:trace>
  <inkml:trace contextRef="#ctx0" brushRef="#br2" timeOffset="113215.4756">3473 9682 100,'0'0'37,"-31"-11"1,11 21-3,-16-2-30,2 8-2,-5 5 1,0 4-1,7 0-1,8 1 0,5 0 0,12-4-1,13-7 0,9-3 0,14-7 0,-1 0-1,7 1 1,-2-2 0,-4 5 0,-5 6-1,-8 3 1,-7 7 0,-7 5 0,-5 1 0,-7 2-1,3 0 0,-4-6 0,0-5-1,9-7-3,2-15 0,11 8-8,-5-28-18,25 5-8,-8-17-1,17 3 0,-1-16 1</inkml:trace>
  <inkml:trace contextRef="#ctx0" brushRef="#br2" timeOffset="113756.5065">3850 9688 106,'0'0'38,"-22"20"2,8 6-2,-9 0-34,7 8-1,-7 5 0,7 4 1,-3 0-2,3 0 0,3-7-1,4-3 0,3-6 0,3-9-1,3-18 1,0 0-1,20-9 0,-7-13 1,6-11-1,1-8 0,4-5 0,-7-2 0,3-2 1,-5 6-1,-2 10 0,-7 4 1,3 10-1,-9 20 0,0 0 1,0 0-1,5 32 0,0-2 0,0 3 1,5 2-1,3 0 0,10-6 0,0-10 0,10-8 0,4-12 0,3-13 0,4-10 1,1-8-1,-3-1 0,-4-3 0,-5 4 1,-9 4-1,-4 8 1,-10 8-1,-10 12 0,3 13 0,-9 10 0,-2 6-1,2 5 0,2 3-2,3 9-2,6-9-3,15 8-7,-8-24-8,29 11-11,-9-21-5,20 1 1,-5-18-1</inkml:trace>
  <inkml:trace contextRef="#ctx0" brushRef="#br2" timeOffset="114131.528">4753 9749 111,'-26'-27'38,"3"16"1,-16-2-2,2 19-32,-5 9-1,2 12 0,5 11-1,1 6 0,6 4-1,8 0-1,10-2 0,12-8 0,9-9 0,12-11 0,10-13-1,10-10 0,6-14 0,2-10 1,0-9-1,-4-5 0,-5-2 0,-9 2 0,-7 2 0,-13 8 0,-6 10 0,-8 10 0,1 13 0,-18 15-1,8 13 1,-3 7-1,2 11-1,6 2-1,4 5-2,3-9-1,16 4-8,-8-29-8,27 6-11,-6-30-6,17-7 1,-2-25-2</inkml:trace>
  <inkml:trace contextRef="#ctx0" brushRef="#br2" timeOffset="114357.5409">5353 9173 108,'-29'-3'39,"4"36"2,-16 12-1,13 22-35,-6 16-1,6 11 0,3 6-2,5 3 1,9-7-3,5-6 0,6-11-3,6-17-2,11-9-5,-4-36-15,22-4-14,-6-33 0,13-7 0,-2-31-1</inkml:trace>
  <inkml:trace contextRef="#ctx0" brushRef="#br2" timeOffset="114545.5517">5588 9215 111,'-19'2'40,"4"38"2,-20 11-2,10 21-35,-7 12-2,5 5-1,3 4 0,9-5-2,10-2-3,3-15-4,18 5-14,-13-26-19,18-5-1,-7-23 1,16-10-1</inkml:trace>
  <inkml:trace contextRef="#ctx0" brushRef="#br2" timeOffset="114897.5718">5664 9720 100,'-16'16'39,"8"13"1,-1-10-1,13 6-32,2-8-5,10-2 2,7-6-2,9-10 0,5-10 0,3-8-2,1-6 2,-4-8-2,-2-4 1,-9-1-1,-7-1 0,-13 2 0,-5 9 0,-13 7 0,-10 12 0,-7 13 0,-9 15 1,-5 13-1,-3 11 0,7 12 1,0 4-1,10 2 1,7-5-1,17-8-2,15-9-3,8-29-11,35 3-15,-2-33-9,22-6 1,2-25-2</inkml:trace>
  <inkml:trace contextRef="#ctx0" brushRef="#br2" timeOffset="115236.5912">6395 9534 107,'-55'30'41,"12"13"1,-9-10-2,15 7-36,5-9 0,17-3-1,14-8-1,14-10-1,16-10-1,4-9 0,8-5 0,3-4 0,-1 0 0,0 0 0,-11 7 1,-6 10 0,-14 10-1,-5 12 1,-13 7 0,-5 13 0,-8 5-1,-5 3 1,-3 3-1,4-3-1,6-7-1,2-8-1,14-6-6,1-28-11,20 3-9,-2-27-12,18-7 1,-8-24-1,14-6 2</inkml:trace>
  <inkml:trace contextRef="#ctx0" brushRef="#br2" timeOffset="115446.6032">6895 8954 90,'-20'36'41,"-10"17"1,3 29-1,-7 1-21,5 15-16,1 7-1,9 0 0,4 3-2,5-14-2,8-6-2,-2-20-4,16-2-16,-15-29-16,15-12-3,-12-25 2,10-8-1</inkml:trace>
  <inkml:trace contextRef="#ctx0" brushRef="#br2" timeOffset="115627.6136">6520 9571 125,'3'22'42,"-1"-8"2,20 2-3,20-15-38,1-10-3,16-4-4,-3-20-11,19 12-14,-15-19-14,8 4 1,-15-9-3,1 7 3</inkml:trace>
  <inkml:trace contextRef="#ctx0" brushRef="#br2" timeOffset="121296.9378">8077 9595 67,'-8'-12'34,"-7"-3"1,1 4 1,-12-7-25,6 11-4,-9-2-1,5 12-1,-10 3 0,6 16 0,-4 6-2,7 12 1,-1 3-2,10 5 1,5 0-1,12-7 0,12-11-1,12-15 1,15-19 0,10-15 0,8-24-1,5-18 1,6-18-1,-2-7-1,-2-7 1,-7-4-2,-11 0 2,-9 6-2,-13 8 1,-7 16 0,-13 14 0,-9 15 0,-5 18 0,-7 24 1,-1 23-2,-3 25 2,1 20-2,0 15 1,1 11-1,7 6-2,13 2-3,3-22-10,22 2-22,-2-27-1,18-9 0,-2-24-1</inkml:trace>
  <inkml:trace contextRef="#ctx0" brushRef="#br2" timeOffset="121499.9494">8725 9480 86,'-12'-13'40,"12"13"-3,-28 10 3,16 16-24,-7 5-13,10 12 0,-2 4-1,7 6-1,0 0-2,5-7-2,9 1-4,-7-22-29,20-6-3,-1-23 0,9-12-1</inkml:trace>
  <inkml:trace contextRef="#ctx0" brushRef="#br2" timeOffset="121665.9589">8877 9103 102,'-14'0'37,"-1"3"0,15-3-4,-11 27-47,11-27-24,21 16 1,-2-10-1,7 7 1</inkml:trace>
  <inkml:trace contextRef="#ctx0" brushRef="#br2" timeOffset="121963.976">9092 9291 94,'0'0'38,"0"17"2,0-17-2,-2 13-33,-3-3-1,5 11 0,-2 4 0,2 10-1,0 4-1,3 7 0,-2 4 0,4 1 0,0-8 0,0-2 0,4-10-1,1-11 1,5-16-1,5-11 0,4-13 0,3-13 0,-2-8-1,3-9-1,-3-2-1,-3-2-1,0 7-3,-9-4-4,8 27-18,-21-5-14,0 29 3,4-23-2,-4 23 3</inkml:trace>
  <inkml:trace contextRef="#ctx0" brushRef="#br2" timeOffset="122183.9886">9572 9351 79,'0'0'40,"15"7"0,-15-7-1,-4 27-10,-3-8-24,0 10 0,0 2-2,-2 7-1,2 1 0,1 3-2,3 0-1,-1-7-2,8 2-7,-6-22-20,12 1-10,-10-16 1,24-6-3,-11-17 3</inkml:trace>
  <inkml:trace contextRef="#ctx0" brushRef="#br2" timeOffset="122318.9963">9617 9171 96,'-11'-18'36,"-3"6"-3,14 12-4,0 0-63,0 0-1,29 18-1,-3-12-1</inkml:trace>
  <inkml:trace contextRef="#ctx0" brushRef="#br2" timeOffset="122650.0152">10025 9218 91,'0'0'39,"0"0"-1,-20 19 2,-6-14-33,3 9 0,-9 1-2,5 6-1,2-2-1,3 2-1,10 1-1,10-4 0,11-2-1,12-6 1,9-2-1,7-2 0,1-3 0,-3 2 0,-1 1 0,-5 5 1,-11 10 0,-11 4 0,-8 4 0,-8 7 1,-4 2-1,-5 1 0,-1-1-1,-1-5-3,6-7-2,0-18-9,24 7-18,-10-15-9,25-21 1,-4-8-1</inkml:trace>
  <inkml:trace contextRef="#ctx0" brushRef="#br2" timeOffset="122846.0264">10379 9320 99,'5'15'39,"-17"5"2,0 19 0,-12-5-33,3 17-4,-1 1 0,7 4-1,0-2-2,7-4-1,7-8-4,4-17-4,18-7-27,-7-22-5,17-8 0,-10-25 0</inkml:trace>
  <inkml:trace contextRef="#ctx0" brushRef="#br2" timeOffset="123003.0354">10490 8869 103,'-28'-28'38,"9"21"1,-6 6-1,11 10-37,14 3-10,0-12-27,19 0-3,1-11 1,12 2-2</inkml:trace>
  <inkml:trace contextRef="#ctx0" brushRef="#br2" timeOffset="123495.0636">10848 8572 94,'-13'28'41,"3"19"0,-9 3 0,9 18-36,-10 5 2,9 14-3,-7 1 2,6 10-3,-2-6-1,2-2 1,2-9-1,-1-10 0,3-8-1,2-16 0,3-16 1,1-11-2,2-20 0,0 0 0,18-23 0,-9-5-2,3-10 1,5-2 0,2-4 0,2 2 0,0 5 1,1 3-2,1 8 2,-1 9-1,-1 10 1,-1 7 0,-3 9-1,1 6 1,-5 6-1,-1 3 1,-3 3 0,-7 4 0,-6-1 1,-5-1 0,-9 1-1,-10-5 1,-2-1 0,-7-3 0,-1-5-1,-1-10-2,9-1-2,5-13-3,25 8-11,-11-37-9,33 9-14,5-15 0,21-2 0,3-16 1</inkml:trace>
  <inkml:trace contextRef="#ctx0" brushRef="#br2" timeOffset="123723.0766">11375 8784 75,'-15'16'38,"-9"3"0,6 24 1,-12-8-21,16 20-11,-15 7-1,6 14 0,-2-2-1,3 6-1,3-4-1,0-9-2,9-6-2,1-19-4,18 0-15,-11-29-19,19-6-2,-5-26 1,13-4-1</inkml:trace>
  <inkml:trace contextRef="#ctx0" brushRef="#br2" timeOffset="124084.0973">11284 9285 95,'0'19'39,"0"-19"-1,9 24 1,3-22-34,6 3 0,4-11-1,5 0-2,2-8 0,3-2-1,-2-3 0,-2-3-2,-2-5 1,-7 1 0,-3-2 0,-5 4-1,-8 2 1,-4 1 1,-12 12 0,-6 10 0,-13 13 1,-1 15 0,-5 11 0,-2 12 1,2 9 0,9 7 1,8-3-2,15-7 1,20-7-1,15-15-2,18-11-3,6-27-9,26 1-11,-12-30-10,14-2-9,-5-18-2,3-5 0</inkml:trace>
  <inkml:trace contextRef="#ctx0" brushRef="#br2" timeOffset="125367.1706">8438 10222 42,'-10'-4'27,"-6"-3"2,16 7-5,-21-3-10,21 3-1,0 0-1,0 0-2,0 0-3,23 3-3,-8-3-1,7 4 0,5-1-1,7 1-1,5-4 0,6 0 0,7-5 0,6 1-1,7-4 1,6-1 2,5-2-3,4 0 3,0 3-3,6 1 3,-2-2-2,4 7 1,-1-2-1,6 4 1,-2-3-1,8 0 0,1-5 1,8 3-1,0-8 0,8-2 0,5-5 0,4 0 0,0-3 0,1-1-1,-2 1 1,1 2 0,-3 2-1,-2 4 1,-11 2-1,-10 5 0,-9 4 0,-10 1-1,-11 3 0,-12 2 0,-9 1-2,-16-6-1,-1 8-5,-19-16-15,6 7-14,-8-7 2,0-1-2,-8-5 2</inkml:trace>
  <inkml:trace contextRef="#ctx0" brushRef="#br2" timeOffset="126934.2603">12868 8739 62,'0'0'36,"0"0"-1,-9 19 0,11 8-25,-13 2-4,7 17-1,-6 2-1,4 18 0,-1 1-1,3 6 1,-2-1-2,2-2 1,0-4-1,4-8 1,0-11-2,3-9 1,-2-13 0,6-7 0,-7-18-1,13 5 0,0-15-1,-3-7 0,3-6 0,2-6 0,4-5 0,3-1-1,2-1 1,0-1 0,6 8 0,-2 3 0,-1 8 0,-1 9 0,-4 10 0,-4 11 0,-4 10 0,-9 10 0,-8 6 0,-7 6 0,-9 3 1,-9 1 0,-7 0 0,-2-7 0,-5-6 0,1-6-1,10-8-1,6-14-3,25-7-7,-12-17-25,34-1-2,3-19-1,20 2-1</inkml:trace>
  <inkml:trace contextRef="#ctx0" brushRef="#br2" timeOffset="127142.2722">13348 9200 87,'12'16'39,"-12"-16"-1,-3 32 1,-8-10-34,11 4-1,-4 5-1,4 4-1,-2 3 1,0 2-1,2-3-2,-2-6-1,6 0-4,-4-31-15,10 22-18,-10-22 0,30-24-2,-11-9-1</inkml:trace>
  <inkml:trace contextRef="#ctx0" brushRef="#br2" timeOffset="127292.2807">13446 8891 92,'-23'-23'38,"-3"4"0,12 15-1,3 0-36,11 4-8,22-13-30,4 3 1,17 3-1,2-7-2</inkml:trace>
  <inkml:trace contextRef="#ctx0" brushRef="#br2" timeOffset="127494.2923">14022 8718 70,'6'19'38,"-8"6"0,-1 13 1,-9 5-25,6 12-9,-8 5-1,7 8 1,-7-1-2,2 2-1,4-2-3,0-5-1,4-6-3,-10-15-25,17-3-9,-6-20 1,12-5-1</inkml:trace>
  <inkml:trace contextRef="#ctx0" brushRef="#br2" timeOffset="127653.3014">13874 9158 104,'-22'-22'40,"22"22"1,-19-16-1,38 12-37,1 0-4,10-5-5,29 12-24,-2-14-9,21 7 0,2-8-2</inkml:trace>
  <inkml:trace contextRef="#ctx0" brushRef="#br2" timeOffset="128136.329">15475 9290 42,'-21'-1'31,"5"-2"1,0 1-13,-2-16 9,18 18-18,-23-27 1,23 27-1,-23-20-1,12 22 0,-14-4-2,5 16-2,-12 4 0,3 10-1,-4 6-1,6 7 0,1 2-1,12 0 1,11-3-2,11-8 2,15-7-2,11-10 1,10-13-2,7-9 2,1-12-2,-6-7 0,0-5 0,-9-6-1,-11-2 1,-12-2-1,-14 1 0,-7 5-1,-6 5 0,-9 4-1,2 12-2,-2 1-2,22 13-10,-22 3-14,34 7-8,-2-7 0,22 7 0</inkml:trace>
  <inkml:trace contextRef="#ctx0" brushRef="#br2" timeOffset="128403.3443">16391 8674 96,'-29'-28'37,"4"14"2,-14 8-8,4 27-25,-7 13 1,5 22-2,-5 10-1,8 14-1,0 7-1,6 4-1,6-2-2,6-10-2,10-2-5,-5-26-18,18-1-13,-5-24 1,8-8-2,-10-18 1</inkml:trace>
  <inkml:trace contextRef="#ctx0" brushRef="#br2" timeOffset="128569.3538">15848 9186 113,'-22'-23'41,"22"23"2,2-23-2,28 12-36,8 1-4,19-4-1,13 3-5,-3-15-15,23 19-15,-14-12-7,9 11 1,-11-5-2</inkml:trace>
  <inkml:trace contextRef="#ctx0" brushRef="#br2" timeOffset="129155.3873">17423 8986 91,'-28'-1'38,"1"12"-1,-12-7 1,7 10-30,-6-2-3,12 8 0,3-2-2,10 1 0,12 0-2,12-2 1,11-5-1,12-1 0,5-2 0,2 1 0,1-2 0,-4 3 0,-8 5 0,-10 4 0,-13 6 0,-12 6 0,-10 0-1,-4 5 0,-6-5 0,2-1 0,5-5-2,5-10-3,16-4-3,2-27-17,30 4-14,-3-21 0,25-4-1,-1-17 1</inkml:trace>
  <inkml:trace contextRef="#ctx0" brushRef="#br2" timeOffset="129380.4002">18140 8447 76,'-9'-15'39,"9"15"-1,-28 32 1,13 20-12,-8 8-22,0 11-1,-1 15 1,-1 6-3,3 7 1,4-3-2,6-3-1,3-11-3,8-7-3,-3-25-10,22-3-23,-12-23-1,14-9 1,-7-19-2</inkml:trace>
  <inkml:trace contextRef="#ctx0" brushRef="#br2" timeOffset="129874.4284">17819 9048 113,'-19'-4'39,"19"4"2,0 0-1,29 7-36,9-6-3,13-3 1,13-2-1,4-1 0,5-5-1,-5 5 0,-5-3 0,-8 2-1,-16 2 1,-10 4 0,-15 2 0,-14-2 1,4 15 0,-18-5 0,-1 7 0,-7 5 0,1 5 0,-2 6 0,0 3 0,8 1-1,5 0 1,7-2 0,12-6 0,10-7-1,9-10 1,8-10-1,7-9 2,3-8-2,1-11 0,1-3 0,-4-7 0,-2 0 0,-9-3 0,-4 4 0,-4 1 0,-8 4 0,-3 9 0,-7 10 0,-7 11 0,1 11 0,-5 10-3,0 9 0,4 9-2,0-2-3,17 16-10,-5-24-7,26 15-9,-2-21-6,23 1 0,2-18 1</inkml:trace>
  <inkml:trace contextRef="#ctx0" brushRef="#br2" timeOffset="130207.4475">19954 8544 100,'-38'-36'38,"3"14"2,-11-3-2,4 13-33,-3 6 0,7 12-1,-10 9 0,2 14-1,-3 9 1,1 14-2,-7 8 1,6 11-1,1 5 0,4 7-1,8 2 1,8-1-2,12-2-2,8-13-2,16-3-5,-3-26-10,26 7-12,-12-27-10,10-4 1,-11-24-1,5-2 2</inkml:trace>
  <inkml:trace contextRef="#ctx0" brushRef="#br2" timeOffset="130356.456">19245 9095 114,'-17'-19'39,"17"19"2,0 0-3,41-8-32,-3 8-4,15 2-3,17-1-4,0-16-14,21 9-20,-2-13-1,5 4 1,-7-10-2</inkml:trace>
  <inkml:trace contextRef="#ctx0" brushRef="#br2" timeOffset="130597.4698">20400 8500 104,'-4'-42'38,"-23"5"2,2 20 0,-21 11-33,-1 27-3,-6 17-1,-8 19 1,1 15 0,3 13-1,4 6 0,11 4-1,4 1 1,12-4-3,10-8 0,6-12-7,15-3-10,-10-33-11,21 3-10,-13-27-3,12-7-1,-13-18 1</inkml:trace>
  <inkml:trace contextRef="#ctx0" brushRef="#br2" timeOffset="130762.4792">19760 9005 133,'23'-5'42,"2"-2"-1,22 15-6,8-11-33,6-3-3,2 5-4,-7-10-13,9 21-15,-27-9-9,-7 11 1,-28-2-2</inkml:trace>
  <inkml:trace contextRef="#ctx0" brushRef="#br2" timeOffset="131108.499">17544 9968 114,'34'-14'41,"28"-16"0,39 2 0,33-12-36,32 1-2,31-2 0,25 6-1,18 4 0,8 6 1,0 8-3,-14 7 0,-21 8 0,-28 7-3,-31 9-3,-44-9-10,-17 19-12,-47-18-13,-16 3 0,-30-9-1,17-13 1</inkml:trace>
  <inkml:trace contextRef="#ctx0" brushRef="#br2" timeOffset="131288.5093">20759 9570 140,'-18'8'43,"-8"-14"-1,11 5-12,1-3-30,-1-15-13,15 19-23,-7-17-6,7 17-1,-2-22-1</inkml:trace>
  <inkml:trace contextRef="#ctx0" brushRef="#br2" timeOffset="310229.7442">14543 9161 46,'0'0'34,"10"-13"2,-10 13 0,0 0-15,0 0-13,-18 7-3,4 10 0,-9-1 0,1 8-1,-7-3-1,6 5 0,-2-3-1,7-3 0,9 0-1,12-3 0,15-3 0,9-3-1,5-1 0,6 4 0,-1-3 0,-2 5 0,-6 1 1,-12 5 0,-12 3 0,-14 1 1,-13 3 0,-10 0 0,-7-4 0,1-4 0,1-4-4,5-14-3,32-3-33,-17-18-1,33-3 0,5-15-3</inkml:trace>
  <inkml:trace contextRef="#ctx0" brushRef="#br4" timeOffset="435635.917">11067 12905 31,'4'-12'34,"-4"12"2,-2-16-2,2 16-22,-20 4-4,10 7-1,-9-2-1,-1 13 0,-6 4-3,4 8 1,2 2-2,1 8 1,4 0-1,8 2-1,7-5 0,10 0-1,10-9 1,8-4-1,8-16 0,9-8 0,6-16 0,2-12 1,2-13-1,-5-11 1,-8-10-1,-7-4 0,-15 1 0,-13 3 1,-19 7-1,-12 10-1,-11 13 0,-9 11-2,1 19-3,-15 3-30,26 14 0,-2-1-2,22 6 1</inkml:trace>
  <inkml:trace contextRef="#ctx0" brushRef="#br4" timeOffset="436710.9785">11672 13136 42,'0'0'35,"-20"2"0,8 4 1,-10-9-25,22 3-3,-26 16-2,15 2-3,-2 0-1,2 8-1,3 2 1,3 5-2,8 0 1,4 1-1,3-3 0,9-7 0,3-3 1,5-11-1,0-8 1,4-7 0,-5-9 0,-4-7 0,-3-10 0,-5-3 1,-5-5-2,-8 0 1,-6 1-1,-8 0 0,1 8-2,-7 3 2,0 15-3,-5 4 1,3 12-4,-4-4-11,11 15-19,3-2 0,11 2-2,0-15 2</inkml:trace>
  <inkml:trace contextRef="#ctx0" brushRef="#br4" timeOffset="437321.0134">11807 12459 20,'-2'-12'34,"2"12"1,-14-20 0,14 20-15,-30-5-8,17 10-1,-10-5-4,7 12-1,-7 2-2,5 4-2,1 3 1,0 8-2,5 4 1,5 4-2,2 6 1,9-4-1,0-2 1,16-4 0,3-6-1,5-13 1,5-12 0,0-10 0,1-10 1,-4-7-1,-8-7 0,-6-1-1,-11 1 0,-12 5-2,-2 8-2,-19 3-3,8 23-18,-17-2-13,3 14 0,-7 8-1,8 12 2</inkml:trace>
  <inkml:trace contextRef="#ctx0" brushRef="#br4" timeOffset="437831.0425">11261 13443 40,'2'-12'35,"-2"12"1,-5-15 0,5 15-25,-21 7-4,10 11 0,-10 4-3,1 16 0,-1 6-2,1 8 1,3 1-1,8 2 1,7-5-1,9-4 0,8-13-1,13-8 1,9-17-1,7-10-1,7-15 1,1-11-1,-1-10 1,-7-8-1,-5-7 1,-8 0 0,-17 0-1,-11 6 1,-13 8-1,-11 10 0,-9 15-1,-9 12-1,1 17-3,-10 1-28,16 20-5,1-6-1,17 4-2</inkml:trace>
  <inkml:trace contextRef="#ctx0" brushRef="#br1" timeOffset="441896.2751">11642 12822 26,'0'-15'33,"0"0"2,0 4-1,-14-6-20,14 17-4,-10-12-2,10 12-2,-13 3 0,2 8-2,-5 2-1,-1 10 0,-3 5-1,1 7 0,2-1 0,1 6-1,4-4 0,10 3 1,5-9-2,10-9 1,7-7-1,9-12 0,7-11 1,2-7 0,-1-7-1,-5-4 1,-4-4 0,-9 1 0,-10 1-1,-13 6 0,-9 6-1,-12 4-1,2 11-3,-8-9-7,11 16-26,-1 1 1,17 7-2,4-13 1</inkml:trace>
  <inkml:trace contextRef="#ctx0" brushRef="#br1" timeOffset="442347.3009">12037 12919 46,'-18'-4'34,"-1"4"3,-8 0-2,4 13-25,-7-6-4,5 14 1,-2-2-2,5 12-1,0 0-1,6 8-1,8-5 0,8 3 0,6-8-1,13-3 0,8-13 0,11-6-1,6-13 0,3-3 0,-2-9 0,-4-6 1,-5 0-2,-11-6 0,-10 5-3,-19-7-5,0 12-28,-19-2-1,-1 9 0,-11 2 0</inkml:trace>
  <inkml:trace contextRef="#ctx0" brushRef="#br1" timeOffset="443057.3415">10964 13511 52,'0'0'36,"-3"-15"-1,3 15 0,-17-1-31,17 1-1,-21 20 0,12-2 2,-4 2-2,6 5 0,1 0-1,2 5 1,4-7-1,5 0 0,7-4 0,5-8-1,5-9 0,2-6 0,0-11 0,4-5 0,-4-7-1,0-5 1,-7-3-1,-4-2 0,-5 3-1,-7 0 0,-2 8 0,-7 0-1,1 13-1,-8 2-2,3 19-5,-11-2-26,14 14-2,-2-2 0,9 6 1</inkml:trace>
  <inkml:trace contextRef="#ctx0" brushRef="#br1" timeOffset="443716.3792">11763 13533 52,'0'-24'37,"0"24"0,-11-19-2,11 19-25,-23-3-3,12 12-1,-11 0-2,4 10 0,-3 6-1,2 7-1,2 2 0,5 5-1,3-1 0,5 1 0,9-7-1,8-6 1,9-7-1,3-16 0,7-9 1,2-11-1,1-12 1,-2-9-1,-3-8 1,-5-3-1,-11 0 0,-5 2 0,-9 8-2,-7 3-3,3 20-29,-15 1-4,5 21-1,-12 3-2</inkml:trace>
  <inkml:trace contextRef="#ctx0" brushRef="#br2" timeOffset="447888.6178">14313 11369 17,'-57'-25'25,"3"4"1,-15-2-1,-2-2-19,-4 5-1,-13-2 1,-3 8-2,-13-1 1,-5 5-2,-13 0 0,-9 6-2,-8 1-1,-7 5-1,-8 3 0,-7 6 0,-10 1 0,-11 8 2,-7 4 0,-9 9 3,-7 0 0,-1 9 1,-12-1 0,6 10 0,-8 2-2,11 3 2,-7 3-2,6 5-3,3 1 1,0 7-2,5 7 1,1 8 0,3 4-1,5 7-1,-1 2 1,8 6 0,3 3 0,13 0 1,5 1 0,10-4 0,10 1 0,14-1-1,18-4 1,9 2 0,18-3 0,8 2 0,13-5 0,12 3 0,15-4-1,6 3 0,11-1 0,11-1 0,8 1 0,12-5 1,13-1-1,13-4 1,14-7-1,14-5 2,16-4-1,15-10-1,16-6 2,17-7-1,18-8 0,18-3 0,13-3 2,15-8-2,18-6 2,10-7 0,19-9-1,9-8 1,13-6-1,15-9 1,8-10-1,11-2 0,3-13 1,11 0-1,3-7 0,2-4 1,-1-6-1,-1-6 1,5-5-2,-7-6 2,-4-5-1,-4-4-2,-9-7 1,-7-5 0,-9-5 0,-10-4 0,-21-1 0,-16 0 0,-16-6 0,-25 6 2,-23-2-2,-23-3 0,-27 2 1,-23 3-1,-25 0 1,-19-1-1,-23-1 0,-20-1 0,-15-2 1,-14 0 0,-17 5 0,-16-2-1,-17 3 1,-14 4 1,-14 6-1,-11 5-1,-20 10 0,-17 9 1,-14 7-2,-17 8 2,-14 14-3,-22 5 2,-14 9-1,-13 6-2,4 10-8,-1-3-23,18 4-1,16-5-1,36 2 1</inkml:trace>
  <inkml:trace contextRef="#ctx0" brushRef="#br2" timeOffset="448541.6552">14619 11315 61,'-1'-10'36,"1"10"-1,-5-16-1,5 16-29,-14-9-3,14 9 0,-23 7 1,7 8-1,-10 2 1,3 11-1,-5 0 0,6 4 1,0-2-2,12 0 1,5-4-1,10-5 0,13-10-1,9-9 0,9-6 0,6-5 1,-1-9-1,1-2 0,-7-6 1,-6-2-1,-11 3 1,-9-1 0,-11 7 0,-14 4-1,-4 4 1,-9 8 0,-3 6 0,-2 6-1,1 4 0,1 6-1,7 4-2,-2-6-9,17 11-25,-3-6-1,12 3-1,0-9 0</inkml:trace>
  <inkml:trace contextRef="#ctx0" brushRef="#br2" timeOffset="450996.7956">7415 11013 27,'0'0'26,"10"-14"0,-10 14 1,13-7-24,-13 7-1,11 1 2,-11-1 0,14 14 1,-14-14-1,21 23 0,-12-6 0,8 7-1,-2-1-1,2 9 0,0 2-2,5 4 2,2 5-2,2 6 2,2 1-1,0 4 1,8 0-1,-1 5 3,0 5-3,4 0 0,4-1 0,-2 5 0,2-2 0,6 8-1,-2 0 1,5 6-2,2-1 2,4 2 0,-2 1 0,6 1-1,0-1 1,2-2-1,2-2 0,1-1 0,0 0 0,1-3 0,1 1 0,-3 0 0,5 0 1,-1 0-1,0 0 0,-3 2 0,-2-1 1,0 3-2,-1-6 1,-4 1 1,2-2-1,1-3 0,1-2 1,1-4-2,2-1 1,2-2 0,1 4 0,-1-2-1,-2 0 2,-1 1-1,-4-1 0,-1 0 1,-3-1-1,1 2 1,-2-5-1,4-1 0,-2-6 0,2-2 0,2 0 2,2-4-4,2-2 4,-1 0-4,2-3 4,-2 4-2,0-2 0,1 0 1,0 3-1,1 0 0,0 0 0,-1 0 0,-1 0 0,0-2 0,2 0 0,1-5 0,-3-1 0,2-3 0,1 1 0,4-3 0,3 0 0,1 4 0,-5-4 0,5 4 0,-6 2 0,1-1 0,-2 3-1,-4 0 1,2 0 0,-2-3 0,3-1-2,4-4 2,1-1-1,1-3 2,0-3-1,3 0 0,-2-4-1,2 2 1,-4-1 0,-2-1 0,1-5-1,2 1 1,2-4 0,-4-5 0,1-2 0,-2-13 0,-1-5-1,-1-4 1,-5-6 0,-3-3-1,-4-6 1,-1-1 0,-4-9 0,-3 2 0,-5-2 1,-4-3-1,-8-2 1,-7-4-1,-6 2 1,-9-7-1,-5 1 0,-11-3 1,0-5-1,-8-2 2,-2-6-2,0-3 1,-5-3 0,-1-2-1,-3 0 1,-4 1-1,-1-2 1,-2 2 0,-4 1 0,-2-1 0,-6-2 0,0 0 0,2-2 1,-1-3-1,1-3 0,0-4 0,-1-1 0,1-3 0,3-3 0,-2-2-1,-3 3 1,-4-1-1,1 1 1,-5 4-1,-2 1 0,-4 2 1,-2 3-1,-4 2 0,0-2 0,-3 2 0,-4 3 0,-4 0 0,-5 2 0,-2-2 0,2 3 1,-8 2-1,1 1 0,-5 1 1,-3 1-1,-4 3 0,-2 3 1,-5 3-1,-6 4 0,1 5 0,-9-1 1,-2 3 0,-2 2-1,3 4 1,-1-4-1,3 2 1,0 0-1,-4 0 1,7 2-2,0 1 1,5 2 1,0 0-2,1 5 1,3-2 0,-3 8 0,5-2 0,3 0 1,3 4-2,5 0 2,2 2 0,1 0 0,6 0 1,4 1-2,4 4 2,-1 0-2,4 2 2,-3 6-2,0-4 0,7 5 0,-5 3-1,3 0 2,5 0-2,-2 1 1,3 2 0,-1 3 0,0 1 0,-1 3 0,-1 2 0,1 3 0,2 4 1,0 3-1,1 2 0,2 4 0,4 6 0,1 7 0,5 5-1,-1 5 1,1 9-2,0 8 1,3 4 0,2 3 0,1-1-1,13-1 0,9-9-4,25-3-30,8-20 0,28-6-2,15-16 0</inkml:trace>
  <inkml:trace contextRef="#ctx0" brushRef="#br2" timeOffset="452082.8577">11878 11812 52,'-9'-3'36,"9"3"-2,-17-2 1,17 2-30,0 0-1,0 0 1,-5 14-3,6-3 1,-2 3-2,4 1 0,-1 3 0,5 0 0,-1-1 0,3-3 0,1-7 0,4 0 0,-2-7 0,1-5 0,2-2 0,-1-3-1,-5-6 1,1 0 0,-6-3 0,-1 3 0,-3-2 0,-3 4-1,-5 2 1,8 12 0,-20-10 0,7 12-1,-4 6 1,2 5 0,1 1 0,2 3 0,0-1-1,7 3 1,4-4-1,7 0 1,7-6-1,8-4 1,4-4-1,6-4 1,0-5-1,-1-3 1,-3-5 0,-7-2-1,-8 0 1,-9 1-1,-10 1 1,-4 2 0,-9 7-1,-7 2-1,3 6-1,-4-1-4,18 12-31,-8-3-1,13 4-1,5-13-2</inkml:trace>
  <inkml:trace contextRef="#ctx0" brushRef="#br2" timeOffset="453965.9654">11859 10411 36,'14'-12'30,"0"6"2,-14 6-2,0 0-23,6 11 1,-19 1 0,5 14 0,-14-4-2,4 12-3,-11 2 0,0 8-1,-7 2-1,0 4 0,-5 3 0,-2 5-2,-4 0 1,-2 8-1,-4 1 2,-3 5-1,-3 6 1,-1 3 0,-2 4 0,0 1 2,0 3-2,3 4 0,1-3 1,6 4-2,-3 0 1,4 2-1,-1 3 1,1 3-1,3-2 0,1 6 0,-2 2 0,1 3 0,0 0 0,1-1 0,-1 2 0,2 4-1,-2-2 1,6 0 0,-1 0 0,1-3 0,3-5 1,1 3-1,1-7-1,4-1 1,-5 0 0,1-4-1,-2-4 1,2 0 0,-1-1-1,-3-5 1,4 0 0,1-5 0,3-1 0,4-1-1,-2-2 1,5 0 0,2-1 0,2 1 0,0-2-1,-1 2 1,3-3 0,0-3-1,3-3 1,2-3 0,1-5 0,5-1-1,5-6 2,3-4-1,5-4 0,6 0 0,4-4 0,4-3 1,4 1-1,5-4 0,5 0 0,2 0 0,4-4 0,4-3 2,5-3-2,8-7 1,2-4-1,5-5 2,5-11-2,8-6 1,4-7-1,7-3-1,3-8 2,6-4-2,2-4 1,2-6-1,5-6 1,-4-2 0,1-8 1,0-8-1,4-5 0,-3-5 0,0-7 0,2-3 1,0-7-2,1-2 2,4-6-1,-3-3 0,-2-1 1,-2-6 0,3 1 0,-3-6 0,-5-1-1,0-2 1,-2-3 0,-7-2 1,0-4-1,-4-4 0,-3-1 0,-8-6-1,-4 4 1,-5 0 0,-4-3-1,-8 0 0,-9 6 1,-5 4-1,-5 2 0,-1 4 1,-4 1 0,-8 1-2,-1 5 2,-1 2-1,-9 4 0,-3 0 0,-5 6 0,-6 1 1,0 5-1,-7 5 0,-4 2 0,-3 1 1,-4 1-1,1 4 1,-5 2-1,0 0 0,-2 4 1,3 4 0,-4 3 0,0 3 1,-7 3-1,-1 4 1,-8 4-1,-1 3 1,-9 3-1,-3 2-1,-7 2 1,-4 5-1,-7 5 0,-4 10 0,-3 10 1,-9 14-2,-9 18 1,-8 16-1,-6 19-1,-8 11 0,2 12-2,0-13-18,29 9-18,16-23-1,33-12 1,25-25 1</inkml:trace>
  <inkml:trace contextRef="#ctx0" brushRef="#br2" timeOffset="454805.0134">12771 10483 54,'-1'-10'35,"1"10"-1,0 0 0,-12 1-23,-3-1-2,5 15-3,-9-5-1,5 9-1,-5-2-1,4 5 0,-2-2-1,9 2 0,4-5 0,6-3-1,10-4 0,6-6-1,9-9 1,10-4-1,1-4 1,0-4-1,1-5 1,-6 0-1,-5 0 1,-10 0-1,-8 5 1,-13 3-1,-14 5 1,-5 4 0,-7 6-1,-3 5 1,-3 7 0,2 1 0,6 1 0,7 2 0,7 0 0,12-2-1,8-3 1,9-7-1,9-2 0,7-4 0,2-9 1,3-2-1,-3-6 1,-5 0-1,-2-3 1,-7 3 0,-10-1 1,-8 5-1,-2 14 0,-23-3 0,-2 15 0,-8 4-1,-4 6 1,0 1-1,4 3 0,1 0 0,16-3-3,16-23-5,11 18-29,7-25-3,17-1-1,1-13-1</inkml:trace>
  <inkml:trace contextRef="#ctx0" brushRef="#br2" timeOffset="455819.0714">17556 13882 51,'3'-21'37,"-7"6"-1,-15-4-1,-7 11-28,-14 0-1,-3 12-1,-13 3-1,-2 11 1,-3 9-2,2 7 0,0 7 0,12 0 0,10-1-1,14 1-1,13-9 0,15-7-1,17-10 1,14-9 0,13-12 0,9-10-1,7-10 1,1-8 0,0-7 0,-5-5-1,-9 0 1,-6 3-1,-9 1 1,-13 9 0,-5 5-1,-9 16 0,-10 12 0,2 10 0,-10 20 0,1 9 1,-4 13-1,0 7-1,5 4 0,3-3-2,10-3-2,7-22-4,24-5-27,-3-33-3,20-9 0,3-29-2</inkml:trace>
  <inkml:trace contextRef="#ctx0" brushRef="#br2" timeOffset="456037.0839">18466 13016 71,'-22'-25'39,"-4"38"0,-12 26-1,0 30-30,-7 28-5,8 23 0,-2 13-2,10 4 0,5-3-3,7-8 0,12-12-2,5-13-1,13-14-5,-9-30-27,16-11 1,-6-26-3,5-11 2</inkml:trace>
  <inkml:trace contextRef="#ctx0" brushRef="#br2" timeOffset="456517.1113">18071 13848 59,'-30'-25'40,"16"16"0,0-2-1,14 11-19,28 5-17,5-3 0,18-4-1,12 1-1,12-2 1,10-1-1,6-2 0,3 0-1,0 0 1,-10 3-1,-12 0 0,-10-3 1,-15 3-1,-16 3 1,-16 2-1,-15-2 1,-27 16-1,-6-1 1,-10 4 0,-4 12 0,-5 6 0,0 6 0,4 1-1,10 4 1,14-3-1,12-1 0,17-9 0,17-10 0,16-10 0,9-9 0,14-11 1,1-9-1,2-8 0,-4-8 0,-7-8 1,-11-1-1,-12-3 0,-15-1-1,-10 2 0,-10 5-1,-10 8-1,-8 6-1,-1 14-1,-5 2-3,13 17-7,-8-8-19,27 17-2,-3-20-1,30 23 2</inkml:trace>
  <inkml:trace contextRef="#ctx0" brushRef="#br2" timeOffset="457057.1422">19377 13874 76,'14'-10'37,"-1"11"1,-13-1 0,0 0-27,-21 6-5,6 7-1,-6 5-3,-1 9-1,-3 4 0,2 4 0,0 1-1,4-1 0,5-3 0,8-5 0,4-7 1,5-10-1,-3-10 0,25-8 1,-2-11-1,-2-7 1,4-11 0,0-6 0,2-3 0,-2 0 0,-1 5 0,-4 4 0,-7 10 0,-3 12-1,-10 15 1,0 0-1,5 20 0,-10 2 0,5 1 0,3 3 0,4-3 0,7-7 1,8-10-1,11-8 1,8-10 0,3-6 0,7-9 1,-1-5-2,-2 0 2,-2 1-1,-10 3 0,-7 7-1,-11 10 1,-4 11-1,-14 12 0,-1 14 0,-12 8-1,0 11 1,1 5-1,-5 4 0,6 0-2,-2-5-1,13-2-5,-4-19-9,22 11-10,-13-25-13,19 6 0,-7-18-1,14 5 2</inkml:trace>
  <inkml:trace contextRef="#ctx0" brushRef="#br2" timeOffset="457217.1514">20133 14199 100,'-6'19'42,"-11"-16"1,10 6-3,-12-13-37,19 4-6,0 0-7,-10-25-18,25 22-14,-9-11 1,16 11-3,-9-6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2:17:00.2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8814 6209 69,'1'-12'35,"-1"12"1,-10-2-2,0 13-26,-10 1 0,2 12 0,-10 7-3,6 9 1,-2 5-2,10 7 0,8-2-2,11 1 1,9-6-1,15-8 0,13-11-1,10-12-1,9-12 1,7-13 0,3-14 0,-3-10 0,-12-13 0,-4-7-1,-18-3 1,-15-3-2,-17 0 1,-17 4-3,-14 9 1,-10 15-4,-2 22-3,-15 6-27,16 27-3,-7 6 1,16 28-1</inkml:trace>
  <inkml:trace contextRef="#ctx0" brushRef="#br0" timeOffset="519.0296">8787 7303 100,'-11'-9'37,"-12"2"2,1 17-2,-7 6-34,0 19-1,-7 12 0,3 14 1,2 7-2,8 4 1,9-2-1,13-4 0,15-8 0,15-22 0,16-18 0,13-19 0,9-24 0,6-12 0,-1-14 0,-5-13 0,-13-5 0,-12-4 0,-15 2-1,-19 3 0,-16 7-2,-20 5 1,-6 17-2,-11 9-2,5 20-2,-11 2-15,23 21-10,-2 1-5,18 13 0,11-5-2</inkml:trace>
  <inkml:trace contextRef="#ctx0" brushRef="#br0" timeOffset="1060.0606">10058 6784 64,'-6'-14'37,"-9"1"-1,-2 9 1,-9-4-10,4 12-20,-8 6-2,2 10 0,1 7-2,2 11 1,4 6-1,9 6-1,5 2 0,11 6 0,10-8-1,14-7 0,10-8 1,11-18-2,5-16 2,9-14-1,1-17 1,-9-11 0,-4-8-1,-10-9 1,-16-2-1,-13 1-1,-14 7-1,-15 3-3,-3 8 0,-9 6-3,7 22-10,-13-11-9,21 24-9,-6-6-3,20 6 0,-7 13 0</inkml:trace>
  <inkml:trace contextRef="#ctx0" brushRef="#br0" timeOffset="1661.095">9883 5925 94,'-36'25'37,"8"16"0,-10-8-2,16 14-29,4-3-2,18 5 1,4-9 0,18-2-1,13-14-1,14-9 0,6-17 0,8-12 0,1-15 0,-3-10-1,-7-14 0,-11-5-1,-17-3 0,-12 1 0,-17 6-4,-11 4 3,-9 15-4,-13 10 1,-4 28-4,-15 5-9,17 43-7,-19-5-7,16 30-4,-4 5-7,7 17 2,6 10 1</inkml:trace>
  <inkml:trace contextRef="#ctx0" brushRef="#br1" timeOffset="5343.3056">9437 7007 21,'-4'-19'19,"-1"3"-5,3 0 4,-2-3 1,2 5-2,-5-3-4,5 3-2,-3-4-4,7 6-1,-4-7-1,5 7 1,-4-5 0,1 17 0,-2-21 1,2 21 0,-9-15 0,9 15-1,-27 7-1,6 10 0,-8 3-2,0 9 0,-4 8 0,3 9-1,3 10 0,8 4-1,11-2 0,14 0-1,16-11 1,13-9-1,13-16 1,13-13-1,4-24 1,4-13 1,-4-15-1,-5-8 1,-12-10-1,-14 0 1,-16 2-2,-22 7 0,-14 10-2,-20 8-1,-5 17-3,-19-3-12,10 20-20,-5 0 0,17 7 1,3-7-2</inkml:trace>
  <inkml:trace contextRef="#ctx0" brushRef="#br1" timeOffset="5900.3374">8307 6748 69,'16'-16'35,"-5"8"-1,-11 8 2,0 0-28,-20-9-1,3 24 0,-12 0 0,4 14-2,-9 5-1,5 10 0,0 3-2,10 2 1,7-3-2,14 0 1,12-8-1,12-11 0,16-15-1,7-12 1,9-14 0,0-13 0,0-15 1,-12-5-2,-7-8 1,-16 0-2,-19 5 1,-19 4-2,-16 12-1,-14 6-2,-4 16-1,-5-3-19,12 15-13,2-3 1,25 5-1,15-2 1</inkml:trace>
  <inkml:trace contextRef="#ctx0" brushRef="#br1" timeOffset="6433.3679">9281 5919 67,'-4'-15'36,"4"15"-1,-5-17 2,5 17-22,-11 0-9,6 14 0,-7 2-2,2 10 1,-3 4-2,2 6 0,2 0-1,7 1 0,4-7 0,11-6 0,7-13-1,13-11 0,5-13 0,8-10 0,1-10 0,-3-8 0,-6-4 0,-10-5-1,-10 3-2,-16 4 3,-8 11-4,-17 8 1,-6 12-1,-10 10-1,0 18-1,-4 5-1,13 23-3,-6-3-29,26 14 4,2 1-3,18 1 0</inkml:trace>
  <inkml:trace contextRef="#ctx0" brushRef="#br1" timeOffset="6811.3895">9616 6370 85,'-24'-7'37,"-9"-3"-1,5 9 2,-9-8-27,7 21-5,-7 2 0,4 9 0,0 6-2,7 4 0,8 3-2,7-1 1,14-3-1,12-10 1,17-12-2,11-12 0,10-12-1,9-15 0,1-8 1,-2-5-2,-10-6 1,-11 3-1,-21 3 1,-16 7-2,-17 7 0,-17 12-2,-10 12-1,-5 0-5,9 21-27,-9-4-2,19 15 0,4-5 0</inkml:trace>
  <inkml:trace contextRef="#ctx0" brushRef="#br2" timeOffset="14943.8547">9509 1779 46,'-19'3'26,"4"2"3,-8 1-4,0 6-25,-2 3-1,-7 11 1,-6 9 0,-9 10 1,-7 11 0,-9 15 0,-3 9 0,-4 10 1,-3 9 0,-3 11-1,0 6 2,0 16-3,-4 7 1,-2 9-1,-4 8 1,-2 13-1,-1 10 1,-3 9 0,2 6-1,-6 6 1,7 8-1,-8 2 2,4 5-1,-4 7 0,2 0 0,-2 2 3,4 3-2,-2-4 1,9 2 1,-2-2-2,4 1 0,2-6 0,7 5 0,4-5-2,5 2 2,5-2-4,5 5 1,6-3 2,11-4-1,4 3 0,7-4 0,7-3 2,9-3-2,9-4 2,9-7-1,7-8-1,4-5 1,12-7-1,4-5 1,4-11-2,5-9 1,8-10-2,11-10 1,10-8 0,6-13-2,10-10 2,9-13-1,12-10 2,16-11 0,10-11 0,5-7 2,9-17-1,17-6 0,5-18 2,7-11-2,6-19 1,8-14-1,0-19 1,8-13-1,2-19 1,4-16 1,-1-21-1,3-20 0,-3-17 1,-1-18-1,-1-16 0,-7-17 0,-5-15-1,-7-9-2,-5-7 0,-7-7 0,-12-3-1,-10-2 1,-4-2 0,-7 0 0,-17 0 1,-8 0 2,-16 0 0,-7 3-1,-15 0 2,-13 6-3,-12-4 1,-11 5-1,-10-7 0,-4-1 0,-8-1-1,-3-4 0,-2 1-1,-6-3 3,-2 0-1,-3 3 1,-2 4-1,-9 8 1,-4 7 0,-11 12-1,-9 5 1,-9 15-2,-11 13 1,-13 18 0,-14 14 0,-8 11 0,-12 14 0,-3 7 2,-10 17-1,-3-1 2,56 64-2,-7-4 1,-4 2 2,-5 0-3,2 6 2,-8-1-2,-7 4 1,-5 4-2,-2 5 1,-7 4 0,0 7-2,-11 1 1,1 12-1,29 10 1,-157 13-2,4 28 2,22 33-2,16 34 0,22 27 1,28 27-2,25 26-2,41-12-31,35 4 0,7-16-1,37-20-2</inkml:trace>
  <inkml:trace contextRef="#ctx0" brushRef="#br2" timeOffset="16813.9617">14875 4481 30,'-102'-33'25,"-1"3"3,-6 0 1,-9-3-23,4 9 1,-11-8 1,1 8 0,-14-7 0,6 8 0,-13-11-3,8 6 0,-16 0-2,-3 0-1,-6 0-1,-3 6-1,-8 3 1,-8 3-1,-5 2 1,-7 6 0,-7-3 1,0 8 0,-10-2 0,-5 4 1,-4-4-1,0 5 0,-7-3 0,-1 3-1,3-2 0,6 3 0,-6 1-1,9 5 1,1 5-1,5 4 0,2 6 0,3 1 1,3 9-1,-4 3-1,3 5 1,-2 1-1,0 4 1,0 4-1,2 2 1,5 6-1,2 2 0,10 6 1,5 4-1,10 0 1,10 8-1,12-1 0,10 7 0,4 3-1,6 5 1,9 2-1,10 5 2,7 5-1,5 4 2,6 4 0,10 6 1,6 2-1,11 2 0,11 3 0,7 0 1,14 1 0,8 0-2,14 0 1,10-5-2,10 0 2,11-5-1,9-1 2,12-3-3,9-6 1,8 0-1,11-6 1,15-4-1,10-5 1,9-2-1,11-5 0,8-1 1,16-4-1,7-5 1,9 3-1,0-2 2,18-1-1,5-5 0,6-2 1,10-8 0,6-2 0,9-9 0,10-8 0,7-8 0,1-4 1,4-6-1,13-4-1,-1-3 3,4-3-3,4-1 2,-1-1-2,0 1 2,6-3-2,-1-1 1,-1-3-1,2-4 0,-1-8 0,-3-3-2,4-4 2,-4-9-1,-3-5 1,3-6-2,-5-10 2,-6-5-1,3-4 0,-6-6 2,-8-6-2,-1-2 2,-7-8-1,-11-3 0,-11-3 1,-6-4-1,-12-5 1,-12-5-1,-8-5 1,-15-8 0,-11 1 2,-10-8-2,-8-2 1,-12-5 0,-13 3-1,-13 0 1,-14 0-1,-15 2 0,-11 0-2,-16 0 2,-12 2-2,-16 0 1,-11 2 1,-9-4-1,-9-1-1,-8-8 1,-5 1 0,-5-3-2,-3 2 1,-5-2 0,-4 2-1,-2 4 1,-7 8 1,-12 11-1,-9 9 1,-10 17 0,-15 9 0,-12 19-1,-18 10 0,-7 17-2,-7 4 0,4 11-4,-5-2-27,23 3-3,11-10 1,27-2-1</inkml:trace>
  <inkml:trace contextRef="#ctx0" brushRef="#br2" timeOffset="18417.0533">14787 1912 68,'-13'3'34,"-11"12"-2,-24 7 1,-13 6-30,-18 5-1,-13 7-2,-15 7 0,-11 8 0,-24 6 0,-13 10 1,-18 8 1,-17 14 1,-20 5-1,-12 19 2,-23 7-1,-5 10 0,-15 6 0,-8 9 0,-11 9-3,-3 7 1,-7 8-1,-11 5-1,-1 7 0,-8 3 1,-1 8 0,6 6-1,-3-3 1,8 2-1,7-3 3,3 0-1,5-4 1,10-6-2,1-4 0,5-2 2,12-4-1,5-3 2,7-4-4,21-2 2,7-6-1,12-1 2,16-5-3,10-4 1,12-10-1,15-1 0,5-5 0,8 3 1,10-8-1,11 2 2,6-4-1,12-3 1,11-5-1,11 2 1,14-10-1,15-9 1,15-6 0,13-4-2,14-10 0,10-8 1,15-4-1,13-10 1,10-7 0,10-8-1,14-4 1,9-12-1,12-3 1,12-7 0,6-6 0,8-3 0,7-4 0,15-6 0,7-1 0,5-2 0,1-3 1,6-4-1,12-3 0,0-5 1,4-5 0,-2-7 0,3-4 0,4-7-1,4-7 0,3-6 1,3-3-1,4-4 0,3-5 0,6-8 0,-3 1 0,1-3 0,0-1 1,1-2-1,-1-2-1,1-5 1,-2-2-1,3-5 1,-1-10 0,3-3 0,0-5-1,3-8 2,-3-4 1,4-6-1,-1-3 1,0-1-1,-5-5 0,-1 1 2,-3-5-1,1-1-1,-6-4 0,-2 0-1,-1 1 1,-7-4-1,-4-6 0,1-1-1,-4-2 0,-2-6 1,-5-2-1,-3-3 0,-3-2 0,-5-1 1,-9 1-2,-4 5 2,-6-3 0,-5 6-1,-5 1 1,-8 8 0,-7-2 2,-3 6-2,-4 0 1,-7 7 0,-2 3-1,-4-2 1,-5 5-1,-3 3 1,-8 8-1,-2 4 1,-9 2-1,-8 8-1,-7-2 1,-9 9-1,-9 5 2,-9 5-2,-7 8 1,-7 4-1,-5 3 2,-7 8 0,-9 10-1,-4 7 1,-5 5 0,-7 5 0,-6 7-1,-7 7 1,-11 14-1,-7 11-1,-8 11 1,-12 16 0,-8 5-2,-1 8-1,7 7-3,-3-13-22,26 8-10,5-17-1,29-7-1</inkml:trace>
  <inkml:trace contextRef="#ctx0" brushRef="#br2" timeOffset="19586.1202">14937 3462 61,'11'-9'33,"-11"9"0,7-26-1,-7 26-19,-6-23-10,6 23 2,-20-13-1,9 15 1,-10-2 0,5 11-2,-8 1 1,6 7-2,-5 1 1,4 2-1,3 0 0,2 0-1,6-4-1,7-1 1,2-6 0,-1-11 0,25 8 0,-6-11 0,3-5-1,1-3 1,3-5 0,-2 2 0,-3-5-1,-5 2 1,-3-5-1,-7 5 1,-6 0-1,-6 3 1,-7 5-2,-3-1 2,-4 7 0,-3 9-1,0 5 1,-3 6-1,4 3 1,4 1-1,4 3 0,5-2 0,6-1 1,10-6-1,7-7 1,6-7-1,5-6 1,5-6 0,4-7-1,-4-1 1,-2-9 0,-4 4 0,-11-3 0,-7 3 0,-11 7-2,-11 3 2,-11 12-1,-6 4-1,-6 10-1,-8 1-4,4 19-18,-10-17-14,8 9 0,-11-15-1,7 4-1</inkml:trace>
  <inkml:trace contextRef="#ctx0" brushRef="#br2" timeOffset="20405.1671">11520 1185 67,'12'-1'35,"2"7"0,-14-6 0,9 14-26,-16-4-2,5 5 0,-14 1-1,4 7-1,-10-1-1,3 3-2,-1-5 0,4 1 0,2-6-1,7-2-1,7-13 1,5 11 0,9-12-1,6-6 0,3 0 1,2-7 0,3-3 0,-1-2 0,-3-6 1,-3 1-1,-5 0 0,-5 1 1,-9 2-2,-2 5 1,-9 7 0,-6 8-1,-9 5 1,0 9-1,-5 4 0,0 5 0,0 2 0,7 2 0,7-4 0,8-4 0,11-9 0,11-9 1,10-8-1,10-9 0,2-4 1,5-4 0,-5-4 0,-1 5 0,-36 24 0,0 0 0,27-45 1,-27 45-1,-24-7-1,-3 17 1,-17 2-1,7 8 0,-10-2-2,10 1-2,17 4-9,-4-13-15,24 5-13,-2-3 1,12 10-3,-7 1 1</inkml:trace>
  <inkml:trace contextRef="#ctx0" brushRef="#br2" timeOffset="22555.29">15417 7167 58,'0'0'32,"0"0"1,-14 2-1,14-2-23,0 0-1,0 10-3,0-10-1,-9 17 0,9-17-1,-14 27 0,5-12-1,2 8 0,-3-4 0,6-1-1,4-2 0,4-3 0,-4-13-1,28 13 0,-6-16 0,5-3-1,4-6 2,-1-6 0,1-7 1,-6-2 0,-3-1 0,-8-1 1,-8 2-1,-10 5 0,-5 3 0,-6 6-1,-10 10 0,-2 9-1,-5 8 0,0 5-2,2 7 1,1 2 0,3 4 0,9-1 0,6-1 0,8-7-1,6-4 3,7-4-1,5-5 0,6-7 1,5-5-1,2-4 0,0-4 1,-1-4-1,-2-2 0,-4 1 1,-6-2-1,-6 2 1,-5 4 0,-4 11-1,-10-16 1,1 13-1,-11 3 0,2 4 0,-3 3 1,-1 3-1,-1 3 0,4 1 1,1-2-1,6 0 0,5-1 1,7-11-1,0 0 0,18 5 0,1-8 0,1-8-1,3 3-1,0-4-4,10 5-29,-18-6-3,5 6-1,-16-2 0</inkml:trace>
  <inkml:trace contextRef="#ctx0" brushRef="#br3" timeOffset="30594.7499">1605 1360 76,'1'-15'37,"5"3"0,-7-3-2,1 15-26,1-11-2,-1 11-1,0 0-3,4 11 0,-8 11-2,4 14 1,-3 12-1,0 13-2,-4 15 2,0 10-1,2 1 0,0-4-3,3-7 0,2-14-5,14-8-8,-7-27-22,12-9 1,0-29-2,5-4 1</inkml:trace>
  <inkml:trace contextRef="#ctx0" brushRef="#br3" timeOffset="31123.7801">1357 1437 98,'-37'-16'38,"13"10"2,4-2-1,20 8-34,15-19-1,28 6 0,17-12-1,17-3-1,-30 9 0,7 1-1,-1-4 1,6-1-1,2 3 1,2-1-2,-9 3 2,5 3-2,25-5 1,4 16 0,-22 15-2,-16 20 2,-21 15-3,-21 19 3,-17 10-2,-3 7 0,-2-1 0,-1-8 0,6-6 1,4-10-1,5-12 2,9-11-2,4-13 1,7-11 0,3-13 1,4-9-1,-1-9 0,1-7 1,-3-6-1,3-2 2,-5 0-3,-4 2 2,-4 9-1,-2 6 1,-12 19 0,15 2-1,-10 18 0,-3 8-1,0 10 0,-3 5-2,6 2 1,-3 4-3,6 1 0,1-14-6,15 4-16,-11-25-14,18 3 3,-9-22-2,10-1 2</inkml:trace>
  <inkml:trace contextRef="#ctx0" brushRef="#br3" timeOffset="31826.8203">2723 1663 82,'0'0'37,"-20"-8"1,20 8 1,-14 19-22,14-19-15,19 14 1,3-10-1,7-5-1,10-4 2,4-8-3,7-5 2,-1-6-2,-3-4 2,-7-1-1,-7-1 1,-13 0-1,-9 4 0,-16 2 0,-12 7 0,-9 9 0,-7 7 0,-6 9 0,-6 12 0,-1 11 0,1 11 0,10 7 0,6 0-1,10 0 1,13-4-2,15-6 0,13-9-1,16-13-2,13-13 1,11-4-2,3-11-1,12-5-4,-10-14-4,12 3-25,-14-11 2,-2 6 1,-22-7 25,1 8 7,-15 2 5,-12 4 3,-3 13 9,-15-4 22,4 16 2,-13-7 0,13 7-25,-14 16-5,7-1-3,-1 3 0,2 5-3,-2 4 2,2 5-2,0-1 1,2 3-1,1-4 1,-1-1-2,5-7 1,2-5-1,-3-17 0,11 14 1,-1-20-1,4-9 0,-1-5 0,1-8 1,-1-8-1,-3-5 2,-4-3-2,0-1 1,-6 3 0,1 1 0,0 7-1,-1 7 0,2 7-2,5 9 0,6 3-2,5 3-1,13 6-9,-5-7-24,22 8-2,-3-6 0,14 5 0</inkml:trace>
  <inkml:trace contextRef="#ctx0" brushRef="#br3" timeOffset="32173.8402">3892 1514 104,'0'0'39,"2"21"2,12-19-3,14-3-35,10-5 1,13-1-1,6-4-1,-5-4 0,-1-4 0,-9 2-1,-8-4 0,-9 2 0,-19-2-1,-15 4 0,-13 5 0,-15 6 0,-9 10 0,-7 6 0,-7 11 1,5 14-1,4 1 1,9 11-1,13 0 0,19-2-2,20-6 0,21-8-4,29-4-21,7-24-13,29-3 1,10-15-1,26-1 0</inkml:trace>
  <inkml:trace contextRef="#ctx0" brushRef="#br3" timeOffset="32743.8728">5436 1418 93,'38'-19'37,"-13"-3"-1,-5 9-4,-20-1-25,0 14 0,-25-10 0,-2 17-1,-13 3 0,-2 12-2,-11 6 0,1 10-2,5 2 0,1 6 0,12-3-1,9 1 0,11-8 0,15-5-1,12-13 0,15-9 0,12-11 0,11-9 1,4-8 0,4-6 0,-5-3-1,1-5 2,-9 0-2,-7 2 2,-11 1-2,-10 5 0,-7 6 0,-4 7 0,-7 12 0,0 0 0,0 0 0,0 0 0,-11 26 0,6-2 0,3 2-2,4-1-1,8-2-1,9-10-1,14-5-3,-1-18-8,19-1-21,-7-14-3,11-2 2,-11-7 0</inkml:trace>
  <inkml:trace contextRef="#ctx0" brushRef="#br3" timeOffset="33010.8881">6051 1375 98,'0'0'36,"-4"17"2,-15-4-1,14 18-22,-11-3-9,3 7-3,3 7 0,2-1-2,-1-1 1,4 0-2,5-7 1,-1-5-2,2-10 1,-1-18 0,9 5 0,3-22 0,1-10-1,2-10 1,1-8 0,4-8-1,2-6 0,-3-2 0,3 7-2,-4 3-1,1 14-4,-19 2-25,17 17-5,-16 6 2,11 12-2</inkml:trace>
  <inkml:trace contextRef="#ctx0" brushRef="#br3" timeOffset="33360.9081">6479 1392 114,'-12'11'40,"22"-1"0,1-14-2,7-4-35,16-7 1,8-3-1,1-5 0,1-5-1,-4-2 0,-9 1-1,-31 29 0,0 0 1,22-56 0,-29 43-2,-24 7 0,-1 18 0,-20 6 0,5 19 0,-9 5 0,12 13 0,9-1 0,12 4 0,19-8-2,15-10-3,28-8-12,6-25-23,35-8-1,8-13 0,29-8-1</inkml:trace>
  <inkml:trace contextRef="#ctx0" brushRef="#br3" timeOffset="34073.9489">7949 807 81,'0'0'41,"0"0"0,0 0 0,0 0-19,0 0-20,0 0 0,46-32 0,-46 32-2,71-7 1,-71 7 0,80-3 0,-80 3-1,75 4 1,-75-4 1,54 13 0,-54-13 1,0 0 0,36 48-1,-36-48-1,0 0 1,-7 64 0,7-64-2,0 0 0,5 56-1,-5-56 1,0 0 0,32 50 1,-32-50 1,0 0-2,73 61 0,-46-24 0,-4 5 0,-30 8 0,-28 9 0,-44 7 0,-18 5 0,-9-12 0,25-22-4,23-14-3,14-36-20,37-8-14,11-14-1,28-14-1,-32 49-1</inkml:trace>
  <inkml:trace contextRef="#ctx0" brushRef="#br3" timeOffset="34747.9874">1396 2932 60,'-6'-26'38,"6"6"0,-6-9 0,8 18-10,-12-12-20,10 13-3,0 10 0,0 0-1,-20 34-1,6 13-1,-7 16 0,-1 8-1,-3 6-1,3 4-2,7-2-1,-5-19-5,29-6-30,-11-35-1,25-14 1,-2-32-3</inkml:trace>
  <inkml:trace contextRef="#ctx0" brushRef="#br3" timeOffset="35194.0129">1429 2560 98,'-10'-5'36,"-5"3"2,15 2 0,0 0-37,0 0-5,32 12 1,-5-14-1,10 9-1,0-3 1,8 7-1,-3-3 1,2 9 2,-8 2 2,-5 5 0,-6 9 4,-7-3 1,-2 9 0,-16-2 1,2 12 0,-6-4-1,-1 5 0,-8-3-1,6 3 0,-4-6-2,5-8 1,0-6-1,2-8 0,4-22-1,0 0 0,26-24 0,-5-10 0,10-11 0,-1-6 0,10-3 0,0-1-1,2 5 0,-9 11 0,-3 12-1,-7 13 0,-5 16 0,-6 12-2,1 15-2,-9 2-3,11 29-14,-3-16-17,13 13 1,-3-17-1,17 8 2</inkml:trace>
  <inkml:trace contextRef="#ctx0" brushRef="#br3" timeOffset="35683.0409">2548 2829 99,'-37'-30'39,"2"20"1,-16-2 0,13 16-33,-9 10-2,8 13 0,2 7-2,8 9 0,10 0-2,11 4 1,12-7-1,14-2-1,9-12 1,12-12-1,6-12 0,3-10 0,2-13 0,-1-9 1,-7-8-1,-5-6 0,-8-2-1,-11 1 1,-4 1 0,-6 11 0,-4 4-1,-4 15 1,0 14 0,-11 19 0,2 20 0,1 18 0,-4 18-1,3 15 0,-5 15 2,4 1-2,-1 3 2,1-5-1,-4-8 0,-1-10 1,-2-17 0,-2-17 0,-7-15 0,2-16-1,1-21 0,2-19-1,4-14-1,6-22-3,18-11-2,0-28-7,27 4-21,-5-17-5,17 9 1,-3-6-1</inkml:trace>
  <inkml:trace contextRef="#ctx0" brushRef="#br3" timeOffset="36034.061">3052 2706 73,'21'-1'39,"1"19"-2,-17-6 2,0 23-15,-20-4-18,10 11-1,-8-1-1,-1 9 0,-2-2-2,3 3 0,-2-7-1,3-5 0,5-10 0,4-11 0,3-18 0,0 0 0,20-29-1,-9-4 1,4-11 0,0-3 0,4-9 0,-4 2-1,-2-2 0,-3 8 1,-5 7-1,4 4 0,-3 10 0,3 7 0,4 9-2,3 2-1,11 14-2,0-11-10,17 21-23,-4-13-3,7 11 0,-6-13 0</inkml:trace>
  <inkml:trace contextRef="#ctx0" brushRef="#br3" timeOffset="36918.1115">3547 2809 105,'4'23'39,"1"-12"2,16 7-3,-5-12-34,18-5-1,4-8 0,1-2-1,2-10 0,-1 0-1,-6-6 0,-10-2 0,-11-1-1,-12 4 2,-11 1-2,-10 8 1,-11 6-1,-7 12 0,-2 12 0,-4 10-1,1 11 2,3 5-2,5 7 1,12 0 0,10 0-1,12-6 0,14-9 0,13-10-1,22-12-2,13-12-1,21-4-6,-7-27-15,21 9-14,-11-17 2,6 5-2,-19-12 4,2 4 33,-28 4 5,-18-1 6,-6 18 16,-27-7 15,-4 15 0,-21-1 1,-1 25 0,-16 1-33,3 11-3,-2 8-1,5 8 0,7 7-1,8 2-1,12 0 0,12-4-1,13-10 0,14-6 1,11-13-1,8-14-1,6-18 2,-1-11-1,6-15 0,-7-13 1,-5-9-1,-1-4 0,-8-7 0,-7 5 0,-7 8 0,-5 10-1,-6 17 1,-10 19-1,1 18 0,-23 32 2,3 17-1,-3 12 0,0 10-1,5 0 1,6 3-4,6-11 1,17-7-4,5-24-7,26 1-9,-8-31-17,22-4 1,-9-22 0,10-2 1,-17-9 35,1-10 6,-4 9 7,-23-14 11,8 22 18,-24-1 0,2 29 2,-20-15-2,12 30-30,-15 9-6,3 12-1,-2 6 0,6 4-2,3 3-1,5-4-2,10 0-2,2-19-7,19 4-21,-12-28-8,13-4 1,-6-24 0</inkml:trace>
  <inkml:trace contextRef="#ctx0" brushRef="#br3" timeOffset="37057.1195">4826 2445 120,'-7'-11'39,"-7"-3"-1,14 14-9,2 19-41,-2-19-25,10 9-2,-10-9-1,28 17 0</inkml:trace>
  <inkml:trace contextRef="#ctx0" brushRef="#br3" timeOffset="37726.1578">5070 2710 105,'-3'17'38,"3"-17"3,11 5-1,4-9-37,13-8 0,8-6-1,4 2 0,7-3-1,1-6-3,3 0 1,-3 0-1,-11-2 1,-8-3-2,-6 1 2,-11-1-1,-13 5 1,-12 7 1,-13 6 0,-12 14 1,-8 14-1,-9 11 2,-3 12-1,4 11 1,3 4-1,10 4 0,12-5 0,16-10 0,17-8-2,18-13-2,14-12 0,13-14-4,13-4-4,-1-29-14,14 11-13,-10-16 0,2 15 13,-16-6 21,-7 4 4,-12 12 5,-19-2 6,-3 27 15,-22-5 11,1 22 4,-18-7-16,6 19-18,-7-3-3,5 6-1,4-2-1,6-3-1,4-5-1,11-11 1,11-13-1,8-8 1,5-11 0,2-5-1,4-11 1,-1-1 1,-2-4-2,0 4 2,-9 4-2,-1 7 2,-5 8-1,-12 11 0,0 0 0,5 26-2,-8 1 1,-2 3-2,3 6 0,4-5-3,8 6-3,-1-26-9,26 8-20,-7-30-3,17 2 0,2-27 1</inkml:trace>
  <inkml:trace contextRef="#ctx0" brushRef="#br3" timeOffset="37920.1689">6416 2147 111,'-27'54'40,"-22"4"-1,10 19 2,-14-1-37,14 6-1,3 2-3,7-9-2,23 6-26,-8-31-9,22-5-3,-9-22 1,16-5-2</inkml:trace>
  <inkml:trace contextRef="#ctx0" brushRef="#br3" timeOffset="38078.1779">6094 2491 93,'-13'-13'39,"-10"-2"2,23 15 0,-18 8-14,25 5-24,11-7-2,16-4-3,12 12-16,-4-27-21,20 7-1,-1-19-1,11 9-1</inkml:trace>
  <inkml:trace contextRef="#ctx0" brushRef="#br3" timeOffset="38640.21">6735 2385 75,'0'0'39,"-18"-14"-1,7 21 0,-15-11-10,7 14-25,0-1 0,5 3 0,1 1-2,11 3 1,3-1-1,8-1 0,5 5 0,6-1 2,3 5-2,4 1 1,-5 5 0,0 3 0,-4 3-1,-4 0 1,-8-1-2,-4 0 1,-6-3-1,-7-2 0,-4-4 0,-3-5 0,-2-2-1,-4-5-2,2-2-3,-8-14-13,15 10-19,-18-19-2,19 8 0,-7-16-1</inkml:trace>
  <inkml:trace contextRef="#ctx0" brushRef="#br3" timeOffset="39590.2644">834 2091 73,'0'0'37,"10"-1"0,-10 1 0,4 19-22,-12 0-14,8 6 0,-2 8-1,5 8 0,-1 5-3,3-8-3,13 11-15,-9-22-15,19-4 1,-3-24-2,9-5 3,-7-22 26,11-5 8,-4 2 6,-17-20 15,3 20 17,-16-7-1,1 18 1,-14-2 0,9 22-27,-28 2-5,13 11-3,3 12-6,-4-3-33,23 16-1,-5-12-2,23 8-1</inkml:trace>
  <inkml:trace contextRef="#ctx0" brushRef="#br3" timeOffset="40325.3064">7157 1820 93,'0'0'36,"2"19"-1,-14 2 1,3 7-34,-6-2-4,-2 1-1,8-1-1,0-6-1,11-3-1,-2-17-4,33 4-9,-12-25-4,19 6 0,-10-14 6,13 8 8,-13-2 7,-4 2 4,-7 13 5,-16-1 10,-6 23 6,-17-1-1,6 18-4,-15-5-7,9 7-11,11 6-29,-4-6-3,18 3-1,10-7-3</inkml:trace>
  <inkml:trace contextRef="#ctx0" brushRef="#br3" timeOffset="40611.3228">7773 2343 103,'-19'8'38,"7"21"1,-13-6-4,3 11-33,1 1-1,4 2-1,9 0-3,3-10-3,21 0-30,-2-23-2,17-4 1,1-22-3</inkml:trace>
  <inkml:trace contextRef="#ctx0" brushRef="#br3" timeOffset="41009.3456">7898 2030 99,'-26'-17'37,"11"19"1,-2-4-2,12 14-33,10-2-3,10 2 1,7 1-2,8-1 0,5 3 0,1 0 1,-2 2-1,1 1 1,-8 4 0,-6 4 0,-11 5 2,-1 6-1,-13-1 2,-1 4-1,-9-4 1,5-2-1,0-6 1,4-6-1,4-10 0,1-12 1,20-14-2,3-10 1,6-7-1,3-3 1,6-2 0,-3 1-1,-4 4 1,-2 9-1,-10 14 0,-8 16-1,-6 16-2,-8 7-2,3 22-15,-17-11-21,16 13-2,-9-12 3,14 6-5</inkml:trace>
  <inkml:trace contextRef="#ctx0" brushRef="#br3" timeOffset="41759.3885">863 4274 73,'18'-9'38,"-17"-2"1,-1 11-2,-14-8-20,-2 13-13,-8 3 0,-4 9 0,-3 7-2,1 11 1,-3 2-1,7 8 1,4 1-1,7-1 0,10-4-1,10-7 0,8-9 0,14-11 0,7-16 0,11-13 0,5-15 0,5-14 0,1-8 1,-2-6-1,-5-3 1,-8 3 0,-10 10-1,-8 8 1,-9 12 0,-6 14-1,-8 14 0,-9 25-1,-1 15 0,-1 9-1,3 12 0,-1 2-1,13 2-1,7-10-1,16-13-3,8-27-5,28-10-15,-4-37-13,16-11 0,-3-26 0,9-6 3</inkml:trace>
  <inkml:trace contextRef="#ctx0" brushRef="#br3" timeOffset="41939.3988">1705 3587 106,'-36'41'37,"8"35"2,-5 9-2,-2 14-35,15 9-1,11-1 0,8-2-4,4-15-1,13-3-6,-6-23-28,14-11 1,-8-20 0,4-10-2</inkml:trace>
  <inkml:trace contextRef="#ctx0" brushRef="#br3" timeOffset="42879.4525">1448 4164 76,'-15'-9'40,"15"9"-2,0 0 2,41 17-16,-1-19-22,16-3 1,13-5 1,11-3-2,4-3 0,4 0 0,-4 1-1,-12 2 0,-10 3 0,-12 5-1,-15 3 1,-17 6 0,-9 10-1,-13 6 1,-15 9 0,1 10-1,-13 6 0,0 6 1,2 4-1,5-2 0,4-7 0,16-5 0,12-10 0,12-16 0,14-18 0,8-9-1,6-19 1,0-5 0,3-11-1,-9-5 2,-9-6-1,-8 3 0,-14 7 0,-8 6 0,-8 9 1,-7 8-1,-1 11 0,-2 5 0,4 9 0,11 0 0,-8 15 1,8-15-1,29 16 1,-1-11-1,8-3 1,5-2 0,7-1 0,-1 0 0,-1 1 0,-7 3-1,-7 6 1,-10 6 0,-11 5-1,-8 3 0,-7 4 0,-8 3-1,0-2 1,-4 3 0,1-5-1,6-5 0,4-6 0,5-15 1,10 8 0,6-16-1,6-7 0,1-8 1,1-7 0,1-3 1,-1-4-1,-2 2 0,-4 0 0,-4 7 1,-3 5 0,-5 7-1,-6 16 0,11-8 0,-11 8 1,6 24-1,-1-9 0,-1 7 0,3-1 0,2 1-1,4-5 1,7-5 0,3-10 0,9-8 1,3-8-1,8-10 1,1-6 0,0-1 0,2-4 0,-10 4 0,-3 7 1,-10 3-2,-9 12 0,-14 9 0,5 15 0,-12 7 0,-5 7-3,2 5-1,4 9-5,-7-9-8,21 14-15,-8-27 0,24 3-9,0-19 0,22-2 0</inkml:trace>
  <inkml:trace contextRef="#ctx0" brushRef="#br3" timeOffset="43163.4688">3780 3827 112,'-28'14'40,"-20"1"1,14 23-3,-16 0-34,7 6 0,14-1-1,6 1-1,17-8-2,12-7 0,16-10 0,8-4 0,9-11 0,5-4 0,1-4 0,-6-1 0,-7 0 1,-8 8 0,-12 8-1,-10 3-1,-11 10 0,-11-1-3,2 15-6,-11-12-10,11 20-14,-14-18-9,14 9 2,-3-16-1</inkml:trace>
  <inkml:trace contextRef="#ctx0" brushRef="#br3" timeOffset="43615.4946">4063 4148 89,'-9'-20'42,"9"20"1,12-12-2,9 13-25,3-10-14,14-4-1,8 1 0,13-3-3,13 7-4,6-16-16,12 21-17,-5-11 0,9 14 0,-11-10-3</inkml:trace>
  <inkml:trace contextRef="#ctx0" brushRef="#br3" timeOffset="43870.5092">5156 3870 89,'-19'-17'41,"19"17"1,-26-8-2,17 26-23,-8 6-12,3 11-2,-4 10-1,6 7-2,-3 4-1,8 2-2,9-3-4,2-18-11,22 0-22,-2-27-1,23-4 1,-7-28-2</inkml:trace>
  <inkml:trace contextRef="#ctx0" brushRef="#br3" timeOffset="44276.5324">5394 3651 99,'-9'-23'40,"-13"-8"0,7 10-1,-14-4-34,2 7-2,3 8-2,1 5-1,4 12-2,0-2-5,24 17-29,-5-22-3,10 29 0,4-20-1</inkml:trace>
  <inkml:trace contextRef="#ctx0" brushRef="#br3" timeOffset="44711.5573">5639 3732 89,'0'0'39,"-19"11"1,19 9 1,-14-8-27,7 17-10,-3 7-1,1 9 1,-5 8-2,1 8 1,1-4-2,4-3 0,3-6 0,2-9-1,6-12 0,5-14 0,11-23 1,9-15-1,5-14 1,6-10 1,-2-11-1,6-5 1,0-2-1,-6 6 1,-6 10-1,-5 15-1,-7 12 2,-7 16-2,-4 18 0,-3 15 0,-2 9-3,-2 2-2,13 17-13,-14-17-10,21 12-14,-9-16 0,15 2-2,4-20 1</inkml:trace>
  <inkml:trace contextRef="#ctx0" brushRef="#br3" timeOffset="45462.6003">677 5509 89,'0'0'38,"0"0"0,0 0 2,20 0-36,6-6-2,-1 0 1,9 6 0,-7 2-1,5 6 0,-9 5 0,-9 11 0,-12 10 1,-11 5-1,-9 8 1,-13 9-1,-5 5 1,-4 6-1,-2-4 1,7-3-1,6-6 0,10-5-2,10-11 0,14-12 0,19-13-2,12-14-1,21-8-4,7-21-7,27 6-25,-11-18 0,14 5 0,-8-12-2</inkml:trace>
  <inkml:trace contextRef="#ctx0" brushRef="#br3" timeOffset="46068.6349">1546 5762 72,'0'0'38,"-23"13"0,18 0 0,-9-5-10,7 11-22,-4 4-3,2 13 1,-3 3-2,3 7 1,-2 3-2,3 0 1,2-6-1,5-4 0,0-10 0,5-8 0,-4-21 0,12-2-1,-2-20 1,0-6-1,3-12 0,-3-5 0,2-9 0,3-6 0,-1-5-1,3 2 0,2 1-1,4 6 1,2 9 0,4 6 0,4 10 0,-4 12 0,2 13 1,-2 12 0,-6 9-1,-3 12 2,-6 6 0,-5 5-1,-4 1 1,-5 3 0,-4 0 1,-4-4-2,-5-1 2,-5-9-2,-5-4 0,-3-3 0,-3-5 0,-3-2 0,0-4-1,1 4 1,3 1 0,2 7 0,4 10 0,2 8 0,4 15 0,-4 8-1,3 10 1,0 6 1,2 3-2,3-7-1,8-4-4,-2-22-7,26-1-19,-9-35-5,19-11-2,2-27-1</inkml:trace>
  <inkml:trace contextRef="#ctx0" brushRef="#br3" timeOffset="46324.6496">2450 4997 112,'-19'66'41,"-13"5"-1,7 21-9,-5-7-29,7 16 0,-4-1 1,7-1-3,7-4-1,4-13-4,19 2-15,2-28-17,18-6-1,1-26 0,25-7-2</inkml:trace>
  <inkml:trace contextRef="#ctx0" brushRef="#br3" timeOffset="46694.6707">2912 5624 86,'-14'-14'38,"-20"0"1,2 22 1,-19-9-18,12 28-18,-14 1 3,7 9-2,2 0 0,11 4-1,9-7 1,14 0-5,16-10 0,9-15 0,16-5 0,8-12 0,14-11 0,-2-7 0,2-8 0,-2-6 0,-5 1 0,-8 0-2,-10 8 0,-12 4 1,-5 7-1,-11 20 1,0 0 0,-25 13 0,12 16 0,-5 3-2,7 11-2,0-5-4,19 15-6,-8-21-9,28 7-14,-5-20 0,22-1-1,1-18 3</inkml:trace>
  <inkml:trace contextRef="#ctx0" brushRef="#br3" timeOffset="46937.6846">3424 5569 76,'-5'-14'38,"-17"1"1,4 21 3,-16-6-16,6 25-19,-10 2 0,6 10-2,2 1-1,6 3-1,12-3-1,12-5-1,15-9 0,13-13-4,19-2-3,3-23-10,25 10-16,-13-23-8,10 6-2,-12-19 1,4 9-1</inkml:trace>
  <inkml:trace contextRef="#ctx0" brushRef="#br3" timeOffset="47287.7047">3590 5732 109,'-29'22'41,"16"7"1,2-24-5,11-5-33,29 0-3,6-13 3,8-9-4,6-2 0,7-11-1,-2-1 1,-8-4-2,-2 2 2,-14 0 0,-11 8-1,-16 5 1,-11 7 0,-16 13 1,-10 8-1,-9 12 1,-5 15 0,2 6-1,2 8 2,9 3 0,8 0-1,14-1 0,15-5-1,20-9-2,13-15-3,21-1-6,-2-27-12,24 3-18,-7-27 2,15-1-3,-9-17 2</inkml:trace>
  <inkml:trace contextRef="#ctx0" brushRef="#br3" timeOffset="47580.7214">4345 5337 105,'-40'19'40,"-19"1"2,8 18-1,-9 0-36,16-3-2,8-1-1,18-3 0,15-6-1,16-7-1,14-10 0,12-6 0,6-2 0,-1-3 0,2 0 0,-11 1 0,-4 6 1,-16 10 0,-11 11 2,-13 6-1,-10 7 1,-5 4 1,-7 4-4,-4 0 0,6-6 0,4-14-5,21 1-13,4-27-8,15-1-15,8-16-1,21 1-3,10-14 3</inkml:trace>
  <inkml:trace contextRef="#ctx0" brushRef="#br3" timeOffset="47755.7314">4767 5859 114,'-20'26'43,"-16"-17"2,6 8-3,-5-32-31,10 8-11,25 7-13,-25-28-12,25 28-17,0-30-1,11 18-2,-4-11 1</inkml:trace>
  <inkml:trace contextRef="#ctx0" brushRef="#br1" timeOffset="210492.0394">16885 2503 52,'-12'-8'33,"12"8"1,-19-11 0,19 11-23,-25-13-2,25 13-2,-29-17-1,14 11-1,-9-2-1,0 7-2,-3 1 1,-2 7-1,-5 4-1,-3 8 2,-1 7-2,-2 8 1,0 5-1,-2 6 1,5 5-1,2 0 1,6 0-1,9 3-1,6-2 1,11-3-2,9-2 1,16 0 0,14-3 0,13-1 0,12-6 0,10-2-1,5-10 1,6-3 0,3-13-1,-6-12 1,-2-15 0,-7-11-1,-9-13 1,0-12 0,-9-14 1,-9-12 0,-9-7-1,-7-2 0,-15-3 1,-10-2-2,-16 8 2,-12 11-2,-14 16 1,-17 17-3,-7 20 2,-7 15-3,5 29-12,-11-4-21,25 18 1,-1-10-4,26 7 3</inkml:trace>
  <inkml:trace contextRef="#ctx0" brushRef="#br1" timeOffset="210927.0643">16878 2465 86,'0'0'37,"0"0"0,0 0 1,0 0-34,11 15-1,-13-1 0,0 12 2,-3 6-2,-3 14 0,-1 7-2,-3 8 1,-1 5-1,-2 1 0,2-1-1,4-6-2,2-4-1,4-18-4,11 2-14,-10-26-17,14-3 0,-12-11-1,23-21 2</inkml:trace>
  <inkml:trace contextRef="#ctx0" brushRef="#br1" timeOffset="211167.078">16699 2744 101,'-26'-16'39,"12"20"2,1-11-2,13 7-32,19 5-3,13-5 0,14-4-2,11-4 0,8 2 0,3-4-2,4 3 0,-1-3-1,-8 6-1,-2-4-1,-10 13-2,-8-5-3,4 18-15,-24-17-18,7 11 1,-11-13-2,-1 8 1</inkml:trace>
  <inkml:trace contextRef="#ctx0" brushRef="#br1" timeOffset="217439.4368">17721 2701 79,'0'0'38,"10"-11"-2,5 7 0,-1-1-32,11-6-5,8-1-1,3-5-5,19 11-26,-14-7-3,3 11-1,-11 0 3</inkml:trace>
  <inkml:trace contextRef="#ctx0" brushRef="#br1" timeOffset="217604.4462">17796 2899 82,'-3'-9'36,"17"1"-3,9-11-1,5-10-45,20 16-23,2-12 2,12 9-1,-6-7 0</inkml:trace>
  <inkml:trace contextRef="#ctx0" brushRef="#br1" timeOffset="218196.4801">18583 2523 77,'-11'2'38,"-8"-2"-3,6 14 3,-3 2-35,2 16 1,0 3 0,2 13-1,-2 1-1,6 9 1,-2-3-1,4-1-1,6-6-1,-1-10 0,2-8 1,4-11-1,-5-19 1,17-6-1,-5-18 1,2-8-1,-4-13 1,2-9 0,-1-11-1,-3-5-1,-1 0 0,0-1 1,3 5-1,0 7 0,3 7 1,8 11-2,5 11 2,7 11 0,5 12 0,1 9-1,1 12 1,-3 3 0,-6 10-1,-8 4 1,-14 2 0,-9 4 1,-14 0 0,-11-1 1,-12-5-1,-4-1 1,-6-5-1,1 3 2,3-4-2,3 2 0,4 2 0,9 7-1,0 9 0,8 13 0,2 10 0,-1 9-1,2 6 1,-1 5-1,3-1-1,0-7-3,12-4-6,-6-30-27,26-11 0,1-33-1,21-13-1</inkml:trace>
  <inkml:trace contextRef="#ctx0" brushRef="#br1" timeOffset="218879.5191">19141 2448 64,'2'27'42,"-17"-5"-4,7 16 3,-9-10-15,5 19-25,1 1 1,0 0 0,-1 3-1,2-5 0,1-6-2,0-7 1,6-12 0,3-21 1,0 0-1,12-18 1,4-16 0,2-9-1,0-13 0,4-4 0,1-6 1,-2 3-1,-2 3 0,-2 10 0,-6 10 1,2 10-1,-2 11 1,3 10-1,3 9 0,4 5 1,6 6-1,6 1 0,4 1 0,6-1 1,0 1-1,-1 1 0,-6-4 0,-5-1 0,-8 0 0,-8-3 1,-15-6-1,-2 11 0,-11-5 1,-10 5-1,-6 1 0,-1 5 2,-6 2-1,4 7 0,3 1 0,9 8 1,6-1-1,10 0 0,14-4 0,13-5-1,11-5 0,5-7 0,7-12 0,2-8 1,-3-13-1,-5-5 1,-9-7-1,-8-3-1,-12-5 1,-7 3-1,-11 2 0,-7 4-1,-6 9 0,-5 6-1,3 9-1,2 1-1,20 6-5,-17 0-28,34 5 0,3-18-1,25 3 1</inkml:trace>
  <inkml:trace contextRef="#ctx0" brushRef="#br1" timeOffset="219079.5306">20253 1843 98,'-29'4'38,"5"31"0,-13 5-2,4 24-33,2 14-1,6 17 0,4 4-1,1 6-1,9 1-4,-1-20-15,12 8-19,-2-27 1,11-12-2,-7-23 2</inkml:trace>
  <inkml:trace contextRef="#ctx0" brushRef="#br1" timeOffset="219857.5751">20000 2374 97,'-13'-5'39,"-2"-5"1,17 22 0,-2-12-36,21 11-1,13-12-1,14-5 0,10-6 0,8-1-1,2-6 0,-2 0 0,-4 2 0,-13 1 0,-11 6 0,-12 6 0,-14 8 0,-14 10 0,-12 10 0,-12 8 0,-5 10 0,-5 2 0,3 8 0,1 0 0,9-3-1,10-5 2,16-10-2,13-14 1,17-10-1,11-15 0,5-10 0,4-15-2,2-8 2,-8-13-1,-7-3 0,-11 3 0,-11 1 1,-8 4 0,-14 7 0,-9 9 0,-8 13 1,-1 6-1,0 11 0,5 7 0,4-2 0,14 5 1,16-5-1,10 2 0,16-6 0,11-1 0,8-1 1,7 0 0,-3 0-1,-6 2 1,-9 6-1,-12 6 1,-12 7-1,-14 2 1,-18 11-1,-14-2 2,-6 8-1,-3-4 0,-1-4-1,2-4 2,9-9-2,18-18 0,0 0 0,40-21 0,3-11 0,7-10-2,5-4 4,1-1-2,-4 2 0,-4 7 0,-14 11 0,-9 14 0,-13 19 0,-8 12 0,-5 14 0,-7 7 0,-1 9 0,-1 1 0,13 3-3,-3-13-8,23 11-4,-2-33-5,39 17-5,-9-34-7,32 15-6,-4-19-3,8 4 5,-6-5 5</inkml:trace>
  <inkml:trace contextRef="#ctx0" brushRef="#br1" timeOffset="219986.5825">22031 2651 129,'-17'7'42,"-11"-15"-1,14 7-3,-2-8-43,5-16-14,22 22-4,-16-22-8,17 16-13,-8-4-2,-4 13 3</inkml:trace>
  <inkml:trace contextRef="#ctx0" brushRef="#br1" timeOffset="236514.5278">19067 2961 33,'-24'13'32,"-8"15"3,-6 19 0,-14 7-23,5 33-1,-17 1 3,14 28-2,-8-7-4,18 9-3,8-10-2,21-11-3,25-14-3,13-29-13,34-5-21,5-25 0,18-8-1,-3-19 0</inkml:trace>
  <inkml:trace contextRef="#ctx0" brushRef="#br1" timeOffset="237980.6117">19278 3398 63,'0'0'34,"5"-16"-1,-5 16 0,-3 11-30,2 8 2,-4 3 0,4 14-1,-3 5-1,-1 9 0,0-3 0,5 7-1,-2-6 0,0-6 0,3-8-1,1-8 2,-1-16-2,-1-10 1,6-12 0,-4-15-1,0-9 1,0-9-1,0-7 0,1-8 0,-1-3-2,0 1 2,5 2-2,-1 8 2,4 9-1,5 6 0,4 10-1,2 9 1,4 13 0,0 7 0,-1 9 0,3 4 0,-5 7-1,-5 4 0,-8 2 1,-3 4-1,-11-2 1,-5 0 0,-9-3 1,-6-1-2,-5-4 3,-3-5-1,4 1 0,-2-2 0,7 1 0,0 8 0,5 8-1,5 12 1,4 9-1,0 12 1,3 6-1,2 4-1,1 4-2,2-12-4,8 3-16,-6-29-16,15-10 1,-4-28-1,15-9 1</inkml:trace>
  <inkml:trace contextRef="#ctx0" brushRef="#br1" timeOffset="238332.6318">19715 3367 92,'0'0'38,"3"24"0,-13-11 1,7 9-37,-6 5 1,4 4-1,-2 2 1,5 2-2,3-2 0,9-5-1,5-6 1,8-11-1,7-10 1,8-8-1,3-11 1,-1-10-1,-3-5 0,-9-7 1,-6-2-2,-13 3 1,-12 4-2,-13 5 0,-9 11 0,-8 4-1,-1 14-3,-3-4-6,12 16-25,3-6 0,22 7-1,0-12 1</inkml:trace>
  <inkml:trace contextRef="#ctx0" brushRef="#br1" timeOffset="238671.6512">20478 3238 99,'-30'14'39,"-13"-8"0,5 13-1,-13-1-34,14-1-2,4 1 1,14 1-3,9 0 1,14-1-1,9-6 0,7 2 0,9-6 0,0 1-1,1 0 2,-1 0-1,-5 1 0,-8 1 1,-7 7-1,-12 0 0,-8 5 0,-7 3 1,-2-2-2,-3-1 0,0-2-2,4-8-3,18 2-9,1-15-23,20-18-1,6-7 1,17 0-2</inkml:trace>
  <inkml:trace contextRef="#ctx0" brushRef="#br1" timeOffset="238852.6615">20749 3255 95,'0'0'38,"-30"22"0,10 14-1,-8-3-32,6 11-4,-1 0 2,4 3-3,1 1-1,8-11-4,13 5-19,-3-27-13,19-2-1,-3-21-1,12-3 0</inkml:trace>
  <inkml:trace contextRef="#ctx0" brushRef="#br1" timeOffset="239000.67">20699 3018 107,'-21'-22'38,"-2"2"-2,7 4-10,16 16-62,-1-16-3,15 10 0,0-6-2</inkml:trace>
  <inkml:trace contextRef="#ctx0" brushRef="#br1" timeOffset="240235.7407">21099 2921 80,'-8'-27'38,"8"9"-2,-5 2 1,5 16-31,0 0-2,-3 23 1,3 6-2,-4 18-1,-6 12-1,-3 9 0,-1 7 0,-1-1-4,1-1 0,-2-12-6,14 3-26,-8-25-1,13-5 0,-3-22-3</inkml:trace>
  <inkml:trace contextRef="#ctx0" brushRef="#br1" timeOffset="240594.7612">20990 3254 70,'-24'-25'38,"10"10"1,-7-1-1,9 21-12,-3-5-21,15 0-1,0 18-2,11-8-1,12-2-1,9-1-1,11-5 0,7-6-1,7-2-2,1-10 0,8 1 0,-7-10-2,-2 5-1,-15-8 0,1 11 2,-18-6 0,-2 13 1,-9-2 3,-14 12 1,0 0 2,-5 22 1,-4 7 3,-5-2-1,-1 14 0,-1-3 0,4 7-1,-2-6-1,9-1-1,3-6-1,2-11-5,11 2-4,-11-23-29,29 4 2,-10-21-1,9-2-1</inkml:trace>
  <inkml:trace contextRef="#ctx0" brushRef="#br1" timeOffset="240987.7837">21594 2856 92,'-21'-24'37,"7"20"-2,-4-5 2,8 14-34,10-5-1,0 0 0,23 12-1,-1-8-2,8 1 0,0-3-2,6 4 1,-2-2 0,-2 6 0,-5 0 1,-4 5-1,-7 4 3,-11 4 0,0 4 2,-12 6-1,-1 6 1,-6-1 1,6 4-1,-3-1 0,5-1 0,6-6-1,7-3 1,6-9 0,10-11-1,4-11 1,4-8-1,6-15 0,0-9-1,0-7-1,-1-6-2,-1-1-2,-10-10-6,7 18-27,-16-8-1,3 22 0,-15-4-2</inkml:trace>
  <inkml:trace contextRef="#ctx0" brushRef="#br1" timeOffset="241360.805">22245 3075 99,'0'0'37,"0"0"1,8 14-2,-8-14-32,25-11-2,-4 7 0,2 0 0,-1-1 0,1-5-1,-5-1 1,-3 0-1,-9-4 1,-4 0 0,-10-4 0,-4 6-1,-6 0 1,-8 2-1,1 8 0,-7 8-1,-5 12 0,5 8 1,1 9-1,3 3 0,9 4-1,10-2 1,13-3 0,13-9-1,19-11-2,11-21-2,27 4-15,-2-30-17,17 1 0,-10-23-1,10 1-1</inkml:trace>
  <inkml:trace contextRef="#ctx0" brushRef="#br1" timeOffset="241541.8154">22912 2497 99,'-28'-7'38,"1"29"3,-16 14-3,6 20-23,-5 13-13,1 8 1,5 6-2,8 0 1,12-4-2,9-8-3,20-10-4,-3-23-25,24 2-7,-2-28 1,16-2-1</inkml:trace>
  <inkml:trace contextRef="#ctx0" brushRef="#br1" timeOffset="241872.8343">22947 2959 112,'-18'25'37,"-7"-3"2,14 11-2,1-10-34,10 1 1,7-13-1,11-6 0,9-11 0,10-4-1,4-12 0,0-5-1,2-3 1,-2-4-1,-5 2-1,-6 2 0,-5 4 1,-6 7-1,-19 19 0,11-7 0,-19 23 0,-6 18 0,-9 22-1,-12 13 1,-6 17 0,-13 14-1,-1 5-2,-4-3-2,1 15-13,-13-22-22,9-2 0,-10-23 0,8-3-2</inkml:trace>
  <inkml:trace contextRef="#ctx0" brushRef="#br1" timeOffset="242284.8579">20508 4091 89,'-24'-4'38,"2"8"1,-18-1 0,2 12-33,-11 0-2,3 11 1,-1 6-2,4 5-2,8 6 1,8 1-1,14-1-1,10-3-1,19-7 0,12-13-2,16-10-1,8-21-5,26-4-28,-11-24-2,13-2 2,-13-20-1</inkml:trace>
  <inkml:trace contextRef="#ctx0" brushRef="#br1" timeOffset="242630.8776">20829 3740 95,'0'-12'38,"-14"9"1,7 26 0,-9 8-32,2 14-4,-1 10 0,3 10-1,-4 4 0,6 4-1,-5-2 0,7-5-1,-4-6 1,6-9-1,2-11 0,4-11 1,4-15-1,-4-14 1,25-13 0,-6-15 0,6-8 0,1-4 1,3-5-2,0 4 2,-2 4-2,-5 7 1,-6 10-1,-1 13 0,-15 7 0,14 24-1,-11 4-2,-1 0-1,7 9-2,-3-9-5,23 12-27,-6-23-2,23 5 0,-3-24 0</inkml:trace>
  <inkml:trace contextRef="#ctx0" brushRef="#br1" timeOffset="243809.9451">21419 4089 104,'-25'-3'39,"-13"-7"0,8 21-2,-7-3-32,3 14-1,3 1-1,7 10-2,1 1 1,12 5-1,4-3 0,11 2-1,6-8 1,6-6-1,7-8 0,2-8 0,7-9 0,1-8 0,0-12 1,-3-8-1,0-7 1,-3-4 0,-4-5-1,-2 4 1,-5-1 0,-5 6 0,-3 9-1,-5 7 1,-3 20-1,0 0 1,-14 12-2,5 13 1,-4 8 0,3 3-1,5 4 0,2-1 0,8-7 1,6-7-1,10-8 1,8-12-1,8-11 1,2-8 0,8-6-1,0-6 2,-2-2-1,-1-1 0,-5 0 1,-9 5-1,-7 4 1,-8 7 0,-15 13-1,0 0 0,-5 13 0,-6 7 1,-3 0-1,-2 3-1,1 4 1,3-4-1,3-1 1,4-8 0,5-14-1,0 0 0,20 1 1,-4-15 1,4-8-1,1-3 0,4-6 1,1-2-1,-1-1 0,-1 2 1,2 2-1,-2 2 0,4 7 0,1 5 0,3 7 0,1 2 0,0 7 0,1 3 1,-3 4-1,-1 2 0,-6 0 1,-6-3-1,-5 1 0,-13-7 0,0 0 0,0 0 0,0 0 0,-14-15 0,-3 7 1,-2 5 0,-10 4-1,1 7 1,-5 8 0,0 7 0,1 6-1,4 3 1,4 2-1,10-3-1,7-3 2,14-8-2,9-10 2,11-10-1,9-10 1,3-9 0,4-7 0,-3-5 1,-1-6-2,-7 0 0,-8 4 0,-5 1 0,-10 10 0,-4 9 0,-5 13 0,-15 19 0,-4 19 0,-4 12 0,-5 21 0,-2 11-2,-1 11 1,-2 3 0,3-3 0,2-4 0,5-12 1,5-15 0,3-17 0,5-16 0,10-29 0,0 0 0,2-38 1,11-8-1,1-13 1,5-13-1,5-9 0,1-1 0,0 4 0,-3 5-1,1 11-1,-3 5-2,7 18-3,-9 4-4,16 23-6,-11-13-11,20 23-12,-5-12 1,18 13 0,-6-10 1</inkml:trace>
  <inkml:trace contextRef="#ctx0" brushRef="#br1" timeOffset="244460.9823">22684 3971 109,'-24'26'38,"5"-15"1,23 7 0,-4-18-34,43 10-1,1-17 0,11-3-2,4-9 0,-1-3 0,-3-5 0,-10-1-1,-9 3 1,-14-3-1,-11 6 0,-11 2 0,-14 9-1,-13 9 1,-6 11-1,-7 9 0,-5 11 0,1 9 0,4 1-1,6 5 1,12 1-1,13-6 0,19-6 1,17-14-2,18-7 0,15-12-1,17-4-3,1-19-5,22 11-17,-17-24-11,7 9 0,-23-12 0,3 7 33,-28 2 4,-21 1 5,-14 15 7,-29-8 16,-4 26 12,-23-4 2,3 23-1,-22 0-30,17 7-3,6 2-3,9 0 0,16-2-1,19-8 1,21-7-3,12-11 0,17-13 0,8-9 0,9-11 0,-1-7 0,-5-9 0,-7-5 0,-10-4 0,-6 2 0,-13 7 0,-6 5 0,-12 12 0,-11 12 0,-7 16 0,-10 16 0,-7 21 0,-3 8-6,8 20-7,-9-7-1,22 23-14,-8-22-14,26 4 0,7-19 1,18-3 1</inkml:trace>
  <inkml:trace contextRef="#ctx0" brushRef="#br1" timeOffset="244606.9907">23797 4151 131,'-29'-18'44,"1"11"-3,-16-10-2,7 3-44,-5 12-7,-13-11-5,14 23-14,-17-11-13,5 10 3,-18-3-2,-4 7 1</inkml:trace>
  <inkml:trace contextRef="#ctx0" brushRef="#br1" timeOffset="245112.0196">18811 5000 94,'-45'7'40,"2"16"0,-16 1 0,11 15-33,-7 2-4,6 4-1,7-1-1,9-5-1,14-2 0,10-10 0,17-4 0,7-9 0,12-3 0,6-7 0,2-1 0,5-1 0,-9 0 1,-7 1-1,-5 3 0,-11 6 0,-10 4-1,-9 4 1,-6 3-1,-6 1 0,2 4-2,-4-8-3,11 13-8,-4-23-22,20 4-2,-2-14 0,20-6-2</inkml:trace>
  <inkml:trace contextRef="#ctx0" brushRef="#br1" timeOffset="246031.0721">19065 5160 88,'0'0'38,"0"0"-1,-19 8 2,5 14-33,-10 4-2,0 11-1,-4-1 0,0 6-1,3 0 0,3-7 0,3-2-1,9-7 0,4-7 0,6-19-1,0 0 1,19-3-1,0-20 0,0-6 0,0-6 1,1-5-1,-2-6 0,-1 1 0,-5 5 1,-3 4-1,-1 6 1,-4 11-1,-1 5 1,-3 14-1,0 0 1,4 15-1,0 3 0,0 1 0,3 1 0,6 2 0,3-7 0,7-4 1,5-8-1,5-7 0,4-8 0,2-3 1,-3-6-1,1 3 1,-4 0 0,-9 2-1,-7 7 1,-5 7-1,-12 2 0,-3 29-1,-6-2 0,-5 3 0,2 10-2,-2-1 0,7 3-3,0-7 0,15 2-5,-5-21-11,25 4-17,-4-18 2,19-2 0,-4-15 1,12 3 20,-9-14 14,-1-5 5,0 8 14,-19-13 18,2 11 1,-21-8 1,2 18 1,-19-11-18,4 20-11,-14 0-3,2 14-1,-5 6-1,2 9-1,-2 6-1,3 3 0,5 5-1,4-2 0,6-3 0,9-3 0,9-9-1,7-9 1,10-7 0,6-10-1,2-8 1,5-7-1,-2-9 1,1-2-1,-6-7 0,-4 1 1,-8 1-1,-2 6 0,-7 4 1,-6 9-1,-5 18 0,0 0 0,-14 16-1,-1 14 1,1 9-1,0 2-1,0 8-1,8-6-1,7 2-2,4-19-6,27 6-11,-12-27-16,23-4 0,-1-22 0,12-2 1</inkml:trace>
  <inkml:trace contextRef="#ctx0" brushRef="#br1" timeOffset="246221.083">20243 4926 94,'-6'-42'37,"3"27"0,-16 7 2,6 24-31,-10 15-1,1 20-3,-5 13 0,3 9-2,2 4 1,6 0-2,8-4-1,3-10-4,16-6-3,-2-33-12,21-4-21,0-30 1,19-7-1,-8-28 1</inkml:trace>
  <inkml:trace contextRef="#ctx0" brushRef="#br1" timeOffset="246394.0929">20505 4804 106,'0'0'40,"-27"-2"2,12 37-3,-9 16-33,2 15-3,1 9 0,3 3-3,13 3-2,-1-12-8,17 10-12,-6-26-19,14 0 0,-9-22-1,10-3 1</inkml:trace>
  <inkml:trace contextRef="#ctx0" brushRef="#br1" timeOffset="247160.1367">21328 5509 82,'0'0'37,"-16"-4"0,3-3-1,-9-15-31,1-2-2,-5-12 0,0-6-1,-4-16-1,-1-7 0,3-7-2,1-3 1,7-1-1,0 1 2,4 2-1,6 9 1,8 7-1,8 10 1,4 5 1,9 11 0,-1 3-1,3 10 0,1 9 0,-2 8-1,-4 10 1,-8 9 0,-8 15-1,-8 8 1,-12 12 2,-4 9-2,-7 8 2,-2 3-1,0 1 0,4-1 0,7-9 1,15-8-2,12-12-1,14-12 0,17-16-1,9-16-1,20-8-5,-7-27-22,27 4-10,-5-20 1,10 2-4</inkml:trace>
  <inkml:trace contextRef="#ctx0" brushRef="#br1" timeOffset="247776.1719">21811 4705 77,'3'-26'38,"1"15"-1,-4 11 1,0 0-32,-16 25-1,7 9-1,-6 7 1,1 13-1,-4 9 0,0 8-1,-1 0 1,2 1-1,4-3 0,4-9-1,2-10-1,6-11 0,6-17 0,-5-22 0,23 0 0,-2-20 0,2-10 0,4-8 0,2-2 0,-1 1 0,-2 2-1,-3 9 0,-5 12 1,-6 13-1,-5 13 0,-5 15 0,-4 12 0,0 8-1,2 5 0,2 2-1,7 2-3,2-15-3,18 8-13,-6-28-19,21-1 2,-8-23-1,15-3 0</inkml:trace>
  <inkml:trace contextRef="#ctx0" brushRef="#br1" timeOffset="248153.1935">22212 5110 107,'-17'12'37,"-6"-4"3,13 15-2,-2-8-35,17 4 0,13-4 0,11 0 0,7-6 0,6-7-1,5-4-1,5-8 1,-5-6-1,-5-1 0,-7-7 0,-11 0 0,-15-1-1,-9 0 1,-9 3-1,-12 5 1,-10 6-1,-4 7 0,-6 15 0,-2 6 1,0 15-2,4 7 1,5 6 0,10 4 0,10-1 0,16-5 0,15-9-1,18-10-2,18-12-1,13-15-4,19 3-11,-13-23-20,17-2 0,-13-15 0,1 3 0</inkml:trace>
  <inkml:trace contextRef="#ctx0" brushRef="#br1" timeOffset="248513.2141">22883 5055 114,'-34'-9'38,"5"17"1,-11-2 0,10 8-33,-4 9-3,5 7-1,1 4 0,7 3 0,9 1-1,7-2 0,10-7 0,10-5 0,9-10-1,7-9 0,9-12 0,1-8 0,2-8 0,0-10 0,-5-5 1,-3-5-1,-6 0 1,-7 0 0,-7 5-2,-8 7 2,-7 9 0,-7 12 1,-7 13-2,-4 12 0,-2 11-2,-3 10 2,3 4 0,4 6-1,6-2-1,7-5 0,14-5-2,1-13-5,18 6-9,-11-26-16,15 2-7,-5-17 1,6 3-1</inkml:trace>
  <inkml:trace contextRef="#ctx0" brushRef="#br1" timeOffset="248986.2412">23214 5047 107,'-2'-19'39,"6"7"2,-4-5-2,0 17-33,7-15-2,-7 15 0,-4 11-1,4 10-1,-7 5 0,2 9-1,-4 1 1,3 9-1,-1-1 0,6-3-1,1-4 1,3-6-1,6-8 0,7-9 2,2-11-4,6-11 2,2-10 0,1-4 0,-2-11 0,-3-5-1,0-3-1,-5-5-2,0 8-3,-12-10-11,13 19-19,-17-6-3,14 17 0,-8-2 0</inkml:trace>
  <inkml:trace contextRef="#ctx0" brushRef="#br1" timeOffset="249564.2742">23674 4974 90,'2'-14'40,"-2"14"-2,0 0 3,0 0-23,-11 18-13,7 2 0,-5 2 0,2 6-2,-3 4-1,4 0 0,1-3-1,9-3 0,0-11 1,6-3 0,6-11-2,4-9 0,4-8 0,2-7 0,1-4 0,1-3 0,-1 1 0,-3 3 0,-4 5 0,-3 3 0,-7 13-2,-10 5 0,0 21 0,-12 6 1,-5 15-1,-6 10 1,-5 14 0,-1 6 0,-3 10 1,2 0 0,-1-4 1,7-3 0,5-9-1,1-11 1,8-13 0,1-10 0,3-13 0,6-19 0,0 0-2,-4-14 2,4-9-1,0-8 2,-1-10-3,4-8 1,5-9 0,3-5-1,6-7 0,7 1-3,8 5-1,-3-6-10,22 21-8,-17-7-17,13 17-1,-8-2 0,7 10 0</inkml:trace>
  <inkml:trace contextRef="#ctx0" brushRef="#br1" timeOffset="249854.2908">24118 4459 98,'3'-18'41,"13"18"1,-4-4-2,8 14-29,-2 7-7,2 15 0,-3 6-1,-1 14 0,-2 6-2,-4 6 0,-9 9 0,-1 2 0,-11 3-1,-6-2-1,-5-1-1,-8-11-4,7 3-8,-14-29-17,22 3-10,-4-25 0,20-6 0,-1-10 1</inkml:trace>
  <inkml:trace contextRef="#ctx0" brushRef="#br1" timeOffset="249992.2987">24237 5254 101,'0'0'43,"-13"3"0,13-3-1,-30 5-16,2-6-26,13-3 0,1-7-10,14 11-4,-23-11-6,23 11-19,-24 7-4,2 7 0,-16 2 0</inkml:trace>
  <inkml:trace contextRef="#ctx0" brushRef="#br0" timeOffset="253995.5277">16363 6957 67,'6'-13'34,"1"3"0,-5-1 1,-2 11-24,0 0-6,0 0 0,-7 19-1,0 7 1,-4 2-2,-2 13-2,-2 0 1,-2 6-2,-2-1 2,4-1-2,-3-7 0,7-2-1,1-10 1,3-9 1,7-17 0,0 0-1,11-8 1,1-19 1,6-6-1,1-8 2,5-5-1,-4-6 0,3 2 0,-3-1 0,-2 6-1,0 9 1,-8 9-1,0 8 0,-10 19-1,12-2 1,-11 19-1,4 11 1,-3 5-1,5 11-1,3 6 1,5-1-2,2-1 2,10-6-1,3-7 1,6-8-1,2-10 1,0-14 2,-1-13-1,-1-12 2,-6-8-1,-7-9 0,-6-8 0,-9-4-1,-7-1-2,-6-3 0,-1 8-3,-4 5-2,5 12-4,-10-4-26,18 18-3,-4 0 1,1 16-1</inkml:trace>
  <inkml:trace contextRef="#ctx0" brushRef="#br0" timeOffset="254446.5535">16785 6415 92,'-71'-8'35,"4"16"0,-13 3 2,-1 18-33,0 13-1,6 19 3,1 15-3,12 15 2,10 11-3,15 6 2,17 4-4,25 2 1,19-7-1,23-10-1,23-16 1,22-17-2,17-22 3,13-22 0,7-24 0,5-22 0,-2-21 1,-8-23-1,-15-15 1,-19-12 1,-28-7-1,-29-5-1,-30 2 0,-31 4 0,-29 4 0,-27 10-3,-22 15 2,-19 14-4,-2 17 2,-2 21-4,24 28-17,2 3-14,28 26-3,17 7 2,36 12-3</inkml:trace>
  <inkml:trace contextRef="#ctx0" brushRef="#br0" timeOffset="257084.7044">17676 7032 85,'-15'-5'38,"15"5"1,7-24-1,19 7-13,13-10-26,13-6-3,15 6-8,1-3-24,2 12-1,-15 1 0,-3 17-2</inkml:trace>
  <inkml:trace contextRef="#ctx0" brushRef="#br0" timeOffset="257239.7132">17800 7171 106,'-28'20'36,"8"-12"2,20-8-3,10-6-35,15-11-2,21 1-6,2-8-26,20 2-2,3-7 1,8 2-2</inkml:trace>
  <inkml:trace contextRef="#ctx0" brushRef="#br0" timeOffset="257622.7351">18509 6895 106,'-15'5'37,"-10"-3"2,7 9-2,-4-2-33,3 6-1,0 4 1,5 6-2,-1 2 0,4 6 0,1 2 0,0-1-2,2-3 2,5-1-2,-1-8 1,10-7-1,6-14 1,9-11 1,6-15-1,9-10 2,4-10-2,4-4 1,-3-6 0,2 6 0,-7 5-2,-8 8 0,-8 15 0,-6 13 0,-14 8 0,15 29 0,-11 6 0,-3 6 0,4 11-3,2 0-1,7 8-2,1-14-7,22 6-25,-10-18-3,13-4 1,-3-19-1</inkml:trace>
  <inkml:trace contextRef="#ctx0" brushRef="#br0" timeOffset="257986.756">19074 7013 116,'-19'11'39,"10"4"1,9-15-3,-4 16-34,23-15-1,14-4 1,5-8-1,4-3-1,5-6 0,1-3 0,-10-5 0,-6 0 0,-9 2-1,-14 2 1,-14 6-1,-8 11 1,-15 8-1,-5 11 0,-9 12 0,-4 10 1,2 8-1,8 8 0,6-1 1,11 0-2,18-8 1,15-8-2,21-13-2,11-16-4,30 1-22,-1-25-11,17 0 2,-6-17 0,8 3-1</inkml:trace>
  <inkml:trace contextRef="#ctx0" brushRef="#br0" timeOffset="258303.7741">19813 6947 120,'-38'18'39,"5"13"1,-3-7-1,8 9-36,10-7 0,14 0-1,12-8 0,11-8 0,17-10-1,11-5 0,5-10 0,3-8 1,-1-2-2,-3-6 0,-9 1 0,-7 1 0,-12-1 0,-3 6 0,-11 1 0,-3 8 0,-6 15 0,-1-11 0,1 11 0,-9 26 0,6 1 0,0 4 0,8 5-2,3-3-1,12 3-5,-1-24-16,26 5-14,-2-22-3,18-7 1,1-21-1</inkml:trace>
  <inkml:trace contextRef="#ctx0" brushRef="#br0" timeOffset="258486.7846">20751 6386 113,'-22'4'41,"-11"15"-1,4 27 1,-9 15-32,5 10-5,5 8-3,9 6 1,2 0-3,6-4-4,19 3-24,-13-20-10,15-4-3,-10-22 0,7-7 1</inkml:trace>
  <inkml:trace contextRef="#ctx0" brushRef="#br0" timeOffset="259538.8447">20464 6825 122,'0'0'41,"15"-1"1,8 6-2,-1-6-35,17-6-2,3-2-1,9-2-2,-1 1 0,0 0 0,-7 0 0,-4 6 0,-13 3 0,-8 11 0,-12 5 0,-6 8 0,-12 5 0,1 0 0,-4 6 0,-4 0 0,5-2 0,0-7 0,5-3 0,5-8 0,4-14 0,0 0 0,12-12 0,1-10 0,2-10 0,4-6 0,2-2 0,-1-3 0,2 0 0,-3 8 0,-2 5 0,0 6 0,-4 13 0,1 9 0,0 6 0,4 3 0,2 6 0,7 0 0,2 2 0,5-5 0,-1-2 0,4-5 0,-4-5 0,-3-2 0,-3-8 0,-7 0 0,-7-1 0,-5 1 0,-8 12 0,-8-14 0,-6 17 0,-5 6 0,-6 8 0,-1 7 0,0 10 0,4 1 0,4 4 0,8 1 0,10-4 0,10-4 0,9-7 0,8-7 0,4-10 0,6-11 0,0-8 0,0-10 0,-4-7 0,-5-6 0,-6-2 0,-9-1 0,0 0 0,-7 4 0,-5 4 0,0 5 0,0 8 0,-1 16 0,11-14 0,0 14 0,3 6 0,5 3 0,-2 3 0,3 1 0,2 1 0,-6 2 0,-2 0 0,-2 5 0,-8 1 0,-7 2 0,-5 5 0,-10 3 0,-1 3 0,-4-1 0,-2-4 0,2-3 0,8-9 0,15-18 0,0 0 0,22-24 0,14-12 0,11-6 0,8-7 0,5-1 0,1 0 0,-5 10 0,-8 11 0,-10 15 0,-15 21 0,-13 15 0,-11 15 0,-8 11 0,-3 6 0,2 7 0,2 1 0,2-9 0,20-3 0,-1-25-15,30 2-6,-12-32-7,28 5-5,-7-27-10,19-4 0,-2-15 3</inkml:trace>
  <inkml:trace contextRef="#ctx0" brushRef="#br0" timeOffset="259981.8701">22549 7171 125,'0'0'40,"3"30"0,-23-10-3,5 8-38,-11 16-5,-7-12-16,10 25-16,-8-12-4,16 7 2,6-12 0</inkml:trace>
  <inkml:trace contextRef="#ctx0" brushRef="#br0" timeOffset="260841.9193">23306 6798 115,'0'0'40,"0"-12"0,0 12-2,0 0-34,-7 22 0,-5-5-1,3 9 0,-7 3-1,1 5 0,-6 1-1,3 2 2,0 0-3,2-2 0,5-8 0,7-4 0,1-9 0,3-14 0,13 6 0,3-14 0,7-10 0,4-6 0,0-6 0,3-3 0,-1-4 0,1-1 0,-2 1 0,-5 3 0,-1 8 0,-4 3 0,-3 9 0,-1 12 0,-6 12 0,-1 12 0,-3 4 0,-2 10 0,2 2 0,1 1 0,6 1 0,4-9 0,13-9-2,8-14-5,18-4-5,-1-24-9,27 6-9,-9-21-10,10 2 2,-17-11 27,-1 6 8,-12 2 6,-22-2 6,-3 22 9,-40-8 12,0 23 11,-22 2-2,8 19-25,-19 2-6,9 11-6,1 2-2,8 2 0,15 0 0,14-2 0,14-9 0,15-7 0,8-12 0,5-7 0,6-8 0,-2-11 0,-5-5 0,-6-7 0,-11-3 0,-9 3 0,-12 1 0,-8 5 0,-6 10 0,-3 3 0,2 11 0,-3 2 0,11 13-8,4-14-10,20 19-7,-7-23-11,25 5-4,3-16 0,17-3 0</inkml:trace>
  <inkml:trace contextRef="#ctx0" brushRef="#br0" timeOffset="261024.9297">24697 6412 121,'-12'-18'40,"12"18"1,-36 26-2,18 10-34,-9 21-2,2 12 0,-7 10 0,4 7-3,4-1 0,6-6-4,9 2-8,-11-30-19,19-1-10,-4-27 1,12-10 0,-7-13-1</inkml:trace>
  <inkml:trace contextRef="#ctx0" brushRef="#br0" timeOffset="261153.9371">24433 6806 129,'-8'-38'42,"16"14"-1,0-3 0,17 20-39,4 4-2,3-7-14,15 24-25,-13-4-3,2 17 1,-17 1-2</inkml:trace>
  <inkml:trace contextRef="#ctx0" brushRef="#br0" timeOffset="264799.1456">16953 8251 85,'12'-9'36,"-12"9"1,0 0 0,-3 19-35,-6 15 0,-4 8 1,0 12 1,-3 9 0,0 6-1,0-1 1,4-1-3,-2-6 2,7-9-3,2-14 2,1-7-2,5-15 0,-1-16 0,8-14 0,-1-10 1,3-12-2,-1-13 2,2-12-2,3-11 2,3-7-2,2-2 1,4 6-1,2 1 1,5 8 1,0 9-2,5 13 2,-1 12-2,-1 18 2,-3 8-1,-3 12 0,-8 9 0,-2 7 0,-10 11 1,-11 2-1,-4 11 0,-9 0 0,-7 1 0,-5 2 0,-3-3 0,-5-2 0,-1 1 0,2-3 0,0 4 0,1 5 2,6 8-2,0 8 1,3 9-1,4 6 1,-3 5-1,7-1 0,3-8-2,5-6-2,3-25-6,19-9-27,0-30-2,20-21 0,4-26-1</inkml:trace>
  <inkml:trace contextRef="#ctx0" brushRef="#br0" timeOffset="265134.1648">17486 8171 103,'-16'-3'39,"1"25"1,-17 6-1,8 19-36,-6 2-1,4 10 0,7 2 0,2-1 0,13-5 1,11-5-1,11-15-1,15-18 0,6-17-1,7-16 0,3-17 1,-1-14-2,-6-8 0,-9-11 0,-11 3 0,-15 0 0,-12 14 0,-13 10-1,-4 12 0,-8 11 0,4 15-3,2 1-3,19 21-12,5-21-18,16 21 1,12-16-1,20 0 0</inkml:trace>
  <inkml:trace contextRef="#ctx0" brushRef="#br0" timeOffset="265443.1824">18070 8164 96,'0'0'38,"-39"3"1,16 9-1,-18 0-31,10 4-3,1-2 0,5 4-1,7-2 0,12-2-1,10 0-1,12-6 0,13-4 0,12 0-1,2-1 1,8-2-1,-5 3 1,-2 6-1,-12 3 0,-7 7 0,-11 5 0,-13 2 0,-7 5-1,-8-3-1,3 0-1,-3-7-2,7 4-5,-5-21-19,19 6-10,-7-11 0,26-1-1,-10-11 2</inkml:trace>
  <inkml:trace contextRef="#ctx0" brushRef="#br0" timeOffset="265646.194">18371 8282 103,'-1'-16'38,"1"16"2,0 0-2,-8 15-34,-1 10-3,3 10 0,-4 6-1,3 4-1,3 0 0,3-4-2,9-3-3,-3-17-2,21 1-16,-6-26-15,10-11 2,-1-22-1,7-9 1</inkml:trace>
  <inkml:trace contextRef="#ctx0" brushRef="#br0" timeOffset="265812.2035">18509 7777 113,'-17'-22'38,"17"22"1,-11-14-1,11 14-37,0 0-4,28-8-2,10 11-20,-4-16-13,20 6 1,-7-9-2,11 5 1</inkml:trace>
  <inkml:trace contextRef="#ctx0" brushRef="#br0" timeOffset="265970.2126">18930 7783 107,'-16'46'38,"2"16"1,-15-3-2,6 11-32,-4 0-1,7 5-1,-4-1-1,9-3-3,3-5-1,2-14-7,21 5-28,-10-18-4,12-4 2,-4-19-3</inkml:trace>
  <inkml:trace contextRef="#ctx0" brushRef="#br0" timeOffset="266427.2387">18702 8253 112,'-13'-7'40,"1"-2"1,12 9-3,16 0-37,12-5-1,12-3-1,14-2 0,7-3 1,6-5-1,3 2 0,-8 1 1,-6 3 1,-12 4 1,-13 7-1,-12 8 2,-14 7 0,-6 8 0,-7 3 0,-5 12-1,1 1 0,2 3 0,2 2-2,6-5 1,5-1-2,2-7 0,8-7-1,3-15-1,7-11-1,0-16 0,9-10-1,-6-14 1,6-9-1,-6-13 1,2-9 1,-5-3 2,-4 4 0,-7 9 3,-6 7-1,-6 12 1,-2 13-1,-6 12 0,8 20-1,-20-2-6,17 24-15,-8-12-16,14 11-1,-7-9-1,13-3 2</inkml:trace>
  <inkml:trace contextRef="#ctx0" brushRef="#br0" timeOffset="266987.2708">19241 7924 100,'-16'-20'41,"-11"-3"1,7 6-1,-4 4-34,5 3-5,5 8-3,4-5-9,10 7-27,7 15-3,10 2 0,2 0-2</inkml:trace>
  <inkml:trace contextRef="#ctx0" brushRef="#br0" timeOffset="267449.2972">19080 8180 75,'0'0'39,"-13"11"-2,0-1 1,4 13-18,-6 6-17,2 9-1,0 8-1,3 5 0,8 7-7,-8-6-29,21-1-2,-1-10-1,12-8 0</inkml:trace>
  <inkml:trace contextRef="#ctx0" brushRef="#br0" timeOffset="268088.3337">19625 8198 90,'-14'2'37,"14"-2"0,0 0 2,0 0-36,29-3 0,9-5-1,1-5 1,5 0-1,0-3 0,-1 0 0,-12-3 0,-8 3-1,-15 2 0,-11 3 0,-17 3 0,-12 1 0,-6 6 0,-10 5 0,-3 6-1,2 7 1,5 1-1,8 12 1,13 5-1,18 3 0,17-2-1,16-3-2,32 4-10,5-21-24,28 3-3,4-19 0,17-3 0</inkml:trace>
  <inkml:trace contextRef="#ctx0" brushRef="#br0" timeOffset="268657.3663">20756 8043 103,'-41'-1'40,"4"9"0,-14-1-1,14 10-35,-6 5-2,6 11 1,5 0 0,12 5-1,10 1 0,13-2-1,14-6-1,12-5 1,8-8-2,1-11 1,9-8-1,-4-10 0,-3-8 0,-5-8 0,-7-4 1,-9-5-1,-6 1 1,-4-1 0,-5 1 1,0 4-1,-5 7 0,1 2 1,1 7 0,-1 15 0,8-14-1,-8 14 1,20 3 0,-3 4 0,-1 1-1,6 5 1,1 4 0,-2 2 0,0 5 0,-5 8-1,-5 2 1,-4 2-1,-8 3 0,-5 0 0,-5-2 0,0-3 0,-1-9 0,3-8 0,9-17 0,0 0 0,0-10 1,14-12 0,4-9-1,4-5 1,3-4 0,3-2-1,-2 5-1,-3-1-3,6 18-10,-15-12-12,12 21-16,-8-2 1,11 13-2,-4-3 2</inkml:trace>
  <inkml:trace contextRef="#ctx0" brushRef="#br0" timeOffset="269199.3973">21758 8081 96,'0'0'39,"-9"-10"1,9 10-1,0 0-35,-6 15 0,0 6 0,-3 11 0,-5 7-1,-2 8 0,0 2-1,-1 0 0,3-4 0,4-7 0,10-14-1,0-24 0,23-5 0,6-23-1,5-9 1,5-10 0,2-4-1,-1-3 1,1 2-1,-6 6 0,-9 10 1,-5 11-1,-8 16 0,-13 9 0,6 17 1,-9 12-1,1 11 0,-3 9 0,5 3-1,1 3-1,9-3-2,4-11-3,19 4-11,-10-30-12,19 1-11,-9-21 1,12-5-2,-12-16 3</inkml:trace>
  <inkml:trace contextRef="#ctx0" brushRef="#br0" timeOffset="269537.4166">22253 8139 81,'0'15'40,"-5"-4"-1,10 10 1,-5-21-14,23 27-23,-3-17 1,7 0-2,6-8 0,0-6 0,-1-7 0,-2-6-1,-7-4 0,-6-4 0,-7 0 0,-9 0 0,-13 3-1,-4 6 1,-8 6-1,-8 9 0,-1 10 0,-3 10 1,5 7-1,-1 9 0,13 1 0,7 3-1,14-6 0,18-6-2,19-5-3,11-20-9,25 11-14,1-25-12,10 4 1,-5-18-1,8 5 2</inkml:trace>
  <inkml:trace contextRef="#ctx0" brushRef="#br0" timeOffset="270033.445">22964 8087 111,'-41'-1'39,"8"10"2,-12-4-1,-2 9-36,11 3-1,4 5-1,8 2 1,10 1-1,6 2-1,9-3 0,8 0-1,8-10 1,7-3-1,2-7 0,3-6 0,4-5 0,-2-7 0,-3-6-1,-1-4 1,-1 0 0,-5-4-1,-3 3 1,-4 8 0,-4 1 0,-10 16-1,0 0 1,3 17 0,-11 16 0,-7 16 1,-4 13-1,-5 14 1,-2 12 1,-1 3-1,0 5 0,-1-3 3,3-7-4,2-13 0,2-11 0,2-17 0,3-18 0,-1-20 0,3-20 0,2-16 0,6-15 0,5-14 0,3-14 0,10-7 0,7-2 0,6 7-5,2 5-1,14 18-10,-9-4-5,20 31-8,-10-5-13,14 21 2,-4-4 0,16 9 1</inkml:trace>
  <inkml:trace contextRef="#ctx0" brushRef="#br0" timeOffset="270613.4782">23497 8235 112,'-25'-4'40,"-16"-7"3,4 12-2,-8-4-37,4 9-1,0 6 0,3 9 0,6 3-1,10 5-1,9 5 0,10-4 1,6 0-2,11-2 0,7-10 0,8-6 0,9-12 0,4-8-2,-2-10 2,2-5 0,-4-7 0,0-7 0,-5-1 0,-9-1 0,-7 3 2,-6 8-2,-9 3 0,-3 12 0,1 13 0,-21 12 0,6 14 0,-2 5 0,2 10 0,5 3 0,7 0-4,5-4 0,15-4-2,5-18-1,16-4-1,5-23-4,18-2-1,-4-24 1,13-4 4,-6-19 2,3-5 4,-8-12 1,-4-9 2,-4 7 5,-22-2 6,-1 24-1,-23 6-2,-5 24-1,-15 22-2,-6 33 1,-16 19-1,1 18-2,-2 10-1,4 8-1,3 1-2,11-6-1,7-7-2,8-19-4,14-1-8,-12-30-8,26 2-9,-23-25-9,28-13-1,-22-15 2</inkml:trace>
  <inkml:trace contextRef="#ctx0" brushRef="#br0" timeOffset="270927.4961">23825 8123 101,'-15'2'41,"-5"3"3,18 14-3,-3 0-21,19-4-17,10-6-2,10-1 0,6-6 0,4-6-1,6-3 0,-4-2 0,2-2 0,-9 0 0,-5 3 0,-7 2 0,-10 9 0,-9 11 0,-8 7 2,-5 5-2,-6 4 0,-4 11 0,-1-1 0,2-1 0,4-2-2,1-10-2,14-5-4,-5-22-7,32 2-9,-19-27-7,21-3-10,-10-16 0,12-3 0,-11-13 4</inkml:trace>
  <inkml:trace contextRef="#ctx0" brushRef="#br0" timeOffset="271265.5155">24376 7982 115,'-14'14'40,"13"2"1,1-16 0,-7 24-37,9-11-1,4 2-1,0 0-1,2 5 1,-3 0-2,-2 6 1,-3 0-1,1 2 0,-3 1 1,1-2-1,1-1 1,2-4-1,6-7 1,5-6 1,7-7-2,4-5 0,4-10 0,3-4 0,0-9 0,5-4 0,-6-3 0,-3-5 0,-3 1 0,-5 2-2,-2 7-1,-10 2-3,7 17-8,-21-8-6,18 25-6,-25-9-11,14 14-5,0-13 1,-5 25 1</inkml:trace>
  <inkml:trace contextRef="#ctx0" brushRef="#br0" timeOffset="271610.5352">24753 8127 104,'-5'15'41,"-7"-12"1,15 8-2,-17-3-32,14-8-3,11 8-2,6-8-1,3-5-1,7-6 0,4-1 0,4-7-1,2-2 0,1-4 0,-6 3 2,-3-1-1,-11 2 0,-7 4-1,-13 5 1,-9 7-1,-10 7 2,-8 9-2,-2 7-2,-4 7 2,3 4-2,5 6 2,9-1-1,10 0-1,14-4-2,9-9-3,22 0-7,-10-21-8,32 11-6,-15-24-13,17 3 1,-10-10-1,4 7 3</inkml:trace>
  <inkml:trace contextRef="#ctx0" brushRef="#br0" timeOffset="271748.5431">25232 8255 122,'-44'32'42,"8"12"0,-11-7-1,4 3-40,6 5-3,1-13-9,14 13-11,-13-22-15,17 10-5,-9-12 0,7 4-1</inkml:trace>
  <inkml:trace contextRef="#ctx0" brushRef="#br0" timeOffset="272631.5936">15132 9012 101,'14'-19'39,"-12"3"0,5 28-7,-16 5-28,2 25 0,-5 8-1,1 17-1,-1 9 0,1 10 1,2-1-1,5 0 1,3-10-1,3-10 0,3-13-1,2-13 1,2-16-2,2-13 1,3-17 0,-1-8-1,0-13 1,0-6 0,-3-5-1,4-5 0,-1 2 0,-4 0-1,9 5 1,-3 8-1,5 9 0,3 7 1,3 11 0,3 7 0,-1 10 0,-3 7 2,-5 7-2,-8 4 2,-10 7-2,-9 2 1,-15 2-1,-11-5 0,0 1-2,-9-12-3,12-1-2,-5-22-8,35-5-9,-16-12-16,36-12 1,3-19 0,27 0 1</inkml:trace>
  <inkml:trace contextRef="#ctx0" brushRef="#br0" timeOffset="273008.6152">15614 9409 110,'0'0'38,"0"0"1,0 0-1,-29 32-32,14-1-3,-3 6 0,5 6-1,2 1-1,6 1 0,8-1 0,8-11-1,8-7 0,8-13 0,7-13 0,5-14 1,8-14-1,1-9 1,0-10-1,-1-6 1,-6-5-1,-5 3 1,-5 3-1,-7 7 1,-8 11-1,-7 7 1,-3 16 0,-6 11 0,-1 21-1,-4 11 1,0 8 0,0 8-1,-1 8 1,1 3-2,2-4 1,4-4-3,1-12-1,11-6-7,1-30-8,22 2-7,-10-30-13,22-10-2,-6-20-1,11-7 4</inkml:trace>
  <inkml:trace contextRef="#ctx0" brushRef="#br0" timeOffset="273210.6267">16407 8867 114,'0'0'40,"-24"-3"0,17 32-1,-11 7-36,8 13-1,4 13-1,3 10 0,0 10 0,-2 5-1,5-3-2,-1-4-2,8 3-7,-12-28-11,14 0-18,-11-25 1,10-12-1,-8-18 1</inkml:trace>
  <inkml:trace contextRef="#ctx0" brushRef="#br0" timeOffset="273353.6349">16235 9410 114,'-10'-16'38,"1"-5"3,16 9-3,16 3-37,9-9-10,27 13-19,0-12-11,22 10 0,-1-12-2,18 11 1</inkml:trace>
  <inkml:trace contextRef="#ctx0" brushRef="#br0" timeOffset="273848.6632">17210 9324 72,'24'-22'40,"-5"2"-1,8 10 1,-17 0-11,-10 10-23,9 24-2,-10 3 0,-8 10-2,-4 7 2,-3 1-2,0 4 0,-1 0 0,5-9 0,0-7-1,10-7 1,6-16-1,9-12 0,6-13 1,5-9-2,4-11 0,1-5 0,0-4 0,-1 0 0,-3 4 0,-3 6 0,-3 9 0,-9 9 0,3 9 0,-13 7 0,18 23 0,-13 6 0,0 10 0,-1 4-2,7 6-2,-1-2-3,9 6-7,-10-21-7,22 10-7,-12-27-11,11-2-1,-6-18 1,6-5 2</inkml:trace>
  <inkml:trace contextRef="#ctx0" brushRef="#br0" timeOffset="274194.683">17720 9396 104,'-5'-14'38,"5"14"1,0 0-1,26 14-35,-12-10 1,8 3-1,1-3 0,6-2-1,-1-8 0,0 1 0,-4-6-1,-5-1 1,-5-3-1,-6-3 0,-9 1 0,-3 1 0,-9 2-1,-3 4 0,-6 7 1,-4 10-1,-4 8 0,1 9 1,1 4-1,3 8 1,7 1 0,9 1-1,9-6-1,13-5-1,16-4-5,7-21-9,25 12-9,-6-25-14,15 1-1,-4-19-2,5 5 4</inkml:trace>
  <inkml:trace contextRef="#ctx0" brushRef="#br0" timeOffset="274539.7027">18301 9293 119,'-15'1'41,"-13"-1"-1,9 14 1,-9-1-37,8 10-2,4 3 0,4 8 0,8-1-1,6 3 2,5-4-3,8-3 0,8-9 0,2-11 0,4-8 0,2-9 0,3-9 0,-2-7 0,-3-8 0,-1 1 0,-4 1 0,-7 4 0,-2 4 0,-3 8 0,-12 14 0,0 0 0,8 15 0,-9 7 0,1 5 0,1-2 0,6 3-3,5-8-2,10-1-6,1-24-4,24 4-11,-11-30-10,19 1-3,-9-22-1,10 0 3</inkml:trace>
  <inkml:trace contextRef="#ctx0" brushRef="#br0" timeOffset="274720.7131">18943 8942 108,'-13'-25'39,"2"28"1,-9 6-2,5 25-27,-5 16-8,6 16 0,-2 6-2,6 7 0,4-1-2,1-6-1,12 0-6,-9-23-5,22 4-14,-20-31-12,10-7 0,-10-15 1,7-13-1</inkml:trace>
  <inkml:trace contextRef="#ctx0" brushRef="#br0" timeOffset="275772.7733">18781 9293 118,'10'0'41,"-10"0"0,33 0 0,-10-2-36,9-2-1,3-2-1,5-3-1,1-3-2,-1 4 0,-3-3 0,-5 10 0,-9 9 0,-7 10 0,-7 7 0,-8 11 0,-8 4 0,-6 6 0,0 0 0,-4-1 0,4-7 0,0-8 0,9-9 0,4-21 0,0 0 0,23-23 0,-1-9 0,2-12 0,8-7 0,-2-1 0,3 1 0,-4 5 0,-6 12 0,-7 8 0,-5 13 0,-11 13 0,12 4 0,-8 9 0,6 3 0,7-2 0,12-4 0,8-2 0,13-5-2,3-3 2,5-4 0,-1-2 0,-5-2 2,-10 6-2,-10-1 0,-18 0 0,-14 3 0,0 0 0,-24-1 0,-8 3 0,-1 4 0,-5 5 0,-1 4 0,2 3 0,7 6 0,3 4 0,9 1 0,13 2 0,10-5 0,9-3 0,8-5 0,6-9 0,2-7 0,7-10 0,-8-7 0,4-9 0,-5-7 0,-3-3 0,-7-4 0,1 1 0,-4 3 0,0 6 0,-6 11 0,-9 17 0,0 0 0,2 18 0,-12 11 0,-2 10 0,0 3 0,0 1 0,3-3 0,4-14-4,14-4-8,-9-22-2,48-11-6,-20-30-3,28 6-6,-6-30-10,12 1 1,-6-13 27,-6 0 18,1 21 6,-27-9 5,9 33 5,-37-3 6,4 35 11,-15 15 1,1 29-24,-11 13-15,2 8-2,1 6 0,6 2 0,9-1 0,4-11 0,17-8-6,-2-24-10,20-1-8,-14-34-5,16 3-12,-14-15 1,12 2 9,-16-6 31,-10-3 7,1 12 8,-17-16 8,10 29 6,-15-21 12,15 21 0,-28-24-10,18 11-31,10 13-9,-20-32-12,20 32-10,-12-28-13,3 16 1,-5-3-2,18-1 1</inkml:trace>
  <inkml:trace contextRef="#ctx0" brushRef="#br3" timeOffset="408821.3832">8073 7801 71,'14'-9'35,"-5"-3"-1,-9 12 2,0 0-34,0 0 0,-6 34-1,-13 5 0,-12 12 0,-8 16 0,-15 16-1,-10 18 0,-15 12 2,-12 16-1,-10 14 0,-9 22 0,-23 21 2,-9 24-1,-12 17 0,-8 22 1,-20 13-2,-9 11 2,-13 6-3,-6 2 2,-2-8-3,3-13 1,9-18-1,7-20-1,21-27-1,21-31-3,22-23-5,19-46-26,43-35 0,17-48-1,36-35 0</inkml:trace>
  <inkml:trace contextRef="#ctx0" brushRef="#br3" timeOffset="409523.4234">7886 7573 66,'12'-3'35,"-12"3"-1,0 0-5,-7 12-20,1 3-4,-11 1-2,-2 12-1,-8 4-1,-9 8 0,-13 15-1,-10 7 0,-10 6 1,-6 6 0,-2-4 1,2-1-1,6-10 0,17-7 0,13-21 0,24-14 1,15-17-1,29-19-1,18-11 1,12-16 0,15-11 1,12-4 0,3-6 0,6 4 1,-6 4-1,-5 10 1,-11 8-1,-9 19 1,-15 11-1,-7 13 0,-9 13-1,-6 7 0,-3 9-1,3 8 0,1 4 0,2 5-1,-1 5 0,-5 6 0,-7 11-2,-16 2-6,1 16-28,-29-12-3,0 5 1,-16-10-1</inkml:trace>
  <inkml:trace contextRef="#ctx0" brushRef="#br3" timeOffset="410224.4635">2526 13237 63,'-7'32'38,"-8"2"-1,5 15 0,-15 2-35,5 18-1,-5 10 1,2 1 0,-5-2 0,3-5 0,5-9-1,11-12 2,6-22-1,3-30-1,28-8 1,4-32-1,7-14 1,7-15-1,3-9 1,3-7-1,-1 0 1,1 4-1,-8 13 0,-6 16 0,-4 17-1,-7 16 1,-9 19-1,-3 20-1,-5 20 1,-1 17 0,-5 14-1,-1 12 0,1 8-1,4-1-3,8 9-20,-4-19-14,15-4 0,-3-27-2,19-15 1</inkml:trace>
  <inkml:trace contextRef="#ctx0" brushRef="#br3" timeOffset="410627.4865">3497 13305 77,'-11'-16'40,"11"16"-1,-18 2 1,11 11-35,-5 18-2,2 13 0,-3 11-1,-1 10 0,2 6 0,2-2-1,5-5 1,3-9-1,9-13 0,7-18 0,11-21-1,7-25 1,11-19-1,10-16 0,4-11 1,2-10-1,2 0 1,-2 0-1,-5 9 1,-13 18-1,-7 16 0,-15 22 0,-19 13 0,4 28 0,-13 12-1,-10 13 0,0 10-1,-1 8 0,7-1-1,6-10-2,20-5-3,6-19-3,28-2-21,-3-31-6,24-9-2,-4-22 2</inkml:trace>
  <inkml:trace contextRef="#ctx0" brushRef="#br3" timeOffset="410853.4994">4502 13343 73,'-30'-8'40,"-1"16"-1,-12 0 1,7 12-33,-4 4-2,7 11-1,3-1 0,7 9-2,9-4 0,9 0 0,15-8-2,11-4 0,13-14-1,11-15-2,17-8-3,-7-29-18,24 4-17,-9-21 1,5-2-2,-8-18 1</inkml:trace>
  <inkml:trace contextRef="#ctx0" brushRef="#br3" timeOffset="411049.5106">4877 12788 92,'-25'40'41,"8"23"0,-7-2-2,13 18-35,0 1-3,6 6 1,1 4-3,2-3-1,3 1-3,-1-17-4,16 5-27,-9-26-5,12-7 1,-5-28-2</inkml:trace>
  <inkml:trace contextRef="#ctx0" brushRef="#br3" timeOffset="411409.5312">5063 13379 80,'7'37'41,"5"-14"0,17 1 0,10-16-38,10-6 1,9-11-2,5-9 0,1-7-1,-3-6 0,-9-3-1,-13-4 1,-21 4-1,-17 4 0,-19 7-1,-18 7 1,-13 10 0,-9 14 1,-2 11 0,-2 12-1,6 10 0,8 9 1,16 5 1,15 3-1,17-6-1,21-6 0,19-15-1,19-10-1,18-8-4,7-29-7,19 4-24,-10-24-2,5 2-3,-12-16 1</inkml:trace>
  <inkml:trace contextRef="#ctx0" brushRef="#br3" timeOffset="411747.5506">5968 13214 92,'-23'11'41,"-8"0"2,8 14-3,1 2-37,3 8 0,0 8-1,5 7-1,4 3 1,5-5-1,9-1 0,3-8 0,10-13-1,7-14 1,9-17 0,5-15-1,4-11 0,2-9 1,0-7-1,1-6-1,-7-3 1,-3 7 1,-7 6-2,-5 10 2,-8 13-2,-15 20 2,0 0-2,6 25 1,-12 9-1,-3 6-2,3 9-1,1-7-5,17 14-8,-11-32-15,27 6-8,-5-19-1,24 1 0</inkml:trace>
  <inkml:trace contextRef="#ctx0" brushRef="#br3" timeOffset="412077.5694">6824 13050 96,'-15'12'42,"-19"4"0,4 23-6,-10-1-32,1 7-1,6 1 0,5-1-2,17-8 0,11-8-1,17-11 1,12-12-2,10-5 1,5-3 0,0-1 1,-2-1-1,-6 6 0,-13 11 0,-10 5 1,-16 12-1,-12 6 1,-4 3-1,-8 4-2,-6-5-2,9 8-11,-12-28-9,20 9-18,-6-21 1,22-6-3,-22-8 1</inkml:trace>
  <inkml:trace contextRef="#ctx0" brushRef="#br2" timeOffset="438148.0606">12522 11415 102,'-15'0'43,"15"0"0,-24-8-2,12-4-42,10 0-2,2-9-7,18 16-27,-18 5-5,25-7 2,-11 5-3</inkml:trace>
  <inkml:trace contextRef="#ctx0" brushRef="#br2" timeOffset="438962.1072">13124 11197 71,'0'0'38,"0"0"0,0 0 1,20-11-34,0 13-1,3-1 1,9 8-1,2-2-1,4 4 0,3-2-1,0-1-1,0-6 1,-4-3-1,-3-11 0,-1-6-1,-1-13 1,-2-4-1,-7-5 1,-6-2-1,-8 1 1,-11 3 1,-11 8-1,-11 13 1,-13 14-2,-13 16 2,-7 12-1,-4 17 1,0 11-1,6 10-1,4 4 1,14 1 0,15-3 0,18-8 1,20-12-2,17-15 0,23-13-1,16-22-2,19-5-6,-3-24-28,20 2-4,-12-14-1,3 1-1</inkml:trace>
  <inkml:trace contextRef="#ctx0" brushRef="#br2" timeOffset="441107.2298">13913 10632 88,'0'0'39,"0"0"0,15-2 1,-3-6-35,13 0-1,4-3-1,13 0 0,6-3 0,8 2-2,1 0 0,0 4 0,-5 4-1,-5 4-1,-7 5-1,-10 0-2,-5 12-3,-25-17-11,22 20-20,-22-20-1,10 16 0,-10-16 0</inkml:trace>
  <inkml:trace contextRef="#ctx0" brushRef="#br2" timeOffset="442444.3063">15364 11060 60,'0'0'36,"-5"-13"0,5 13-1,0 0-29,-9 19-1,2-6 0,4 11-1,-1 2-2,-1 6 0,3 2-1,0-1 1,2-4-2,1-2 2,3-8-1,3-8 1,6-11-1,1-10 1,4-13 0,8-7-1,-3-5 1,4-5-1,1-1 0,-2-1 0,-3 8 0,-2 5 0,-3 10 0,-4 11 0,-14 8 0,16 19 0,-13 7-1,-3 8 0,0 11-1,-2 1-1,7 7-4,-5-14-14,15 6-18,-2-14 0,16-3-2,-2-20 1</inkml:trace>
  <inkml:trace contextRef="#ctx0" brushRef="#br2" timeOffset="442836.3287">15958 11099 85,'-11'21'38,"1"-4"0,12 4 1,6-8-35,11-3-2,5-7 1,9-4 0,4-8-2,2-4 0,3-7 0,-4-5-1,-9 1 0,-2-5 1,-11 4-1,-8 3 0,-11 2 1,-11 8-1,-7 6 1,-7 9-1,-8 11 1,-2 8 0,-1 7-1,1 9 1,9 4-1,10-1 1,12-3-1,15-6-1,20-5-3,11-14 0,23-3-4,-3-19-23,24 2-8,-3-16 1,5 4-2</inkml:trace>
  <inkml:trace contextRef="#ctx0" brushRef="#br2" timeOffset="443303.3555">16655 11076 86,'-25'-3'38,"-16"-4"1,8 11 0,-10 1-32,8 6-3,4 7-1,6 8 0,7 2-1,6 4 0,9-2-1,11 0 0,7-8 0,7-7 0,7-8 0,5-13-1,3-9 0,3-7 0,-3-8 1,-4-4-2,-4-2 1,-3-1-1,-7 4 1,-6 5-1,-5 11 1,-8 17 0,0 0-1,-6 25 1,-5 14 0,-4 19 1,0 16-2,-3 10 4,-2 8-3,-2 1-1,2-4 2,1-7-2,0-10 2,1-17-1,4-17 1,0-14-2,1-19 1,1-13 1,2-15 0,3-12 0,2-11-2,5-10 1,7-9-1,8-4 0,11 2-2,3 1 0,9 10-4,-2-7-9,17 23-23,-10-4 1,12 20-1,-12-3 0</inkml:trace>
  <inkml:trace contextRef="#ctx0" brushRef="#br2" timeOffset="443687.3774">17182 11053 86,'1'-16'38,"-1"16"1,-13-19 1,-2 18-32,-10 0-2,0 8-2,-9 4 0,2 10-1,-2 5 0,3 1-1,5 2 0,11 1 0,6-7-1,14-3 0,10-10-1,14-8 0,4-7 0,10-8-1,3-8 1,0-2-1,-5-3 1,-5-2-1,-7 4 1,-7 3 0,-10 6 0,-12 15 0,0 0 0,0 0 0,-19 29 0,4 4 0,1 6-1,2 3 0,7-2-1,4 1 0,16-10-2,8-17-4,24 1-16,-3-35-15,25-4-1,-3-21 0,7-5 0</inkml:trace>
  <inkml:trace contextRef="#ctx0" brushRef="#br2" timeOffset="443887.3889">17926 10463 117,'-21'54'41,"-12"13"0,1 21-1,1 5-38,6 3-2,-1 4-1,8-8-1,7-7-1,4-12-3,8-6-6,-8-26-26,15-4-2,-4-23-1,6-8 0</inkml:trace>
  <inkml:trace contextRef="#ctx0" brushRef="#br2" timeOffset="444217.4077">17693 10936 106,'0'0'40,"-21"6"2,24 14 0,4-7-39,6 0-2,9-3 0,10-4-2,5-4 2,1-4-1,6-1 0,-1-4 0,0-2 0,-1-1-1,-5-1 2,-8 5 0,-5 1 0,-3 2-1,-10 7 0,-4 8 0,-9 6-1,-5 8 2,-6 10-2,-2 2 0,-2 6 0,2-4 1,3 1 0,4-8-2,8-5-3,0-28-14,24 3-19,-4-24-3,13-3 0,-2-17-1</inkml:trace>
  <inkml:trace contextRef="#ctx0" brushRef="#br2" timeOffset="444352.4155">18240 10725 116,'-21'-6'40,"10"10"0,0 0-4,11-4-42,15 15-31,-15-15-2,35 13 0,-15-10-1</inkml:trace>
  <inkml:trace contextRef="#ctx0" brushRef="#br2" timeOffset="444585.4288">18413 10860 110,'-9'23'38,"5"12"1,-15-7 0,15 7-35,-7 1-2,7 2-1,-1-2 1,5 1-1,1-9 1,7-1-1,3-11 1,3-6-1,4-12-1,1-8 1,4-10-2,-4-7 0,6-3-2,-6-8-3,9 5-9,-21-13-23,13 13-2,-13-6 1,7 10-2</inkml:trace>
  <inkml:trace contextRef="#ctx0" brushRef="#br2" timeOffset="445035.4545">18801 10994 91,'0'0'40,"15"20"0,-6-18 0,12 5-34,4-5-3,9-2 0,-2 0 0,2-3-1,-1-3-1,5-3 0,-5-4 1,-5-1 1,-4-5-1,-5-1 0,-10-2-1,-4 1 1,-10-1-1,-13 6 2,-8 5-3,-6 6 1,-10 10-1,-1 9 1,1 9-1,-1 7-1,6 7 1,8 3-1,13 0-1,12-3 0,15-4-2,12-15-5,25 4-13,-1-24-18,29-4-1,-3-16-2,15-5 3</inkml:trace>
  <inkml:trace contextRef="#ctx0" brushRef="#br2" timeOffset="445531.4829">19726 10368 111,'-24'6'39,"9"23"1,-16 1-4,5 21-32,-5 12-1,2 10 0,1 7-3,5 2-1,9 1-1,6-9-2,15-6-1,8-16-4,21-5-14,-2-26-17,19-10 2,-5-19 0,9-6 0</inkml:trace>
  <inkml:trace contextRef="#ctx0" brushRef="#br2" timeOffset="445921.5052">19895 10852 106,'-14'-5'42,"-8"-1"-3,7 16 1,-3 2-33,6 10-5,5 3 0,5 1-2,5 1 1,10-2-2,10-5 0,7-7 0,6-10 1,5-8 0,-1-8 2,3-9 1,-2-7-1,-5 0 0,-11-2 0,-5 1 0,-4 6-1,-7 4 1,-9 20-2,0 0 0,-3 26-1,-7 14-2,-3 20 2,-3 14-1,-1 12 1,-2 8-1,1-2 1,0-3 1,0-11 0,3-10 2,0-16-2,0-17 2,-2-15-3,-2-15-1,4-10-3,-4-17-8,15 5-16,-12-24-13,8-3 2,-3-15-3,16-3 1</inkml:trace>
  <inkml:trace contextRef="#ctx0" brushRef="#br2" timeOffset="446425.534">21233 10761 80,'0'0'39,"-9"-18"-2,-5 15 3,-18-6-22,6 15-8,-12 0-3,1 10-3,-5 8 0,9 7-2,0 5-1,10 2-1,10 2 0,12-4-2,14-5 1,16-10-2,18-9-1,11-21-7,26 0-20,-6-23-5,19-3-2,-7-15 0</inkml:trace>
  <inkml:trace contextRef="#ctx0" brushRef="#br2" timeOffset="446786.5547">21782 10268 116,'-17'31'42,"-10"6"-3,12 18 0,-7 5-36,7 7 1,0 2-2,0 6 1,-2-4-2,3-4-1,6-10 1,2-9-2,2-13 1,4-10-1,5-13 2,9-16-1,8-9 2,3-9 0,3-5 0,6-2-2,-3 0 0,3 3 0,-6 6 0,-4 9 0,-6 10 0,-4 11 0,-3 12 0,-2 4-2,0 10-2,3-2-3,8 7-3,-5-14-13,23 7-18,-7-15 1,17-5 1,-7-17-1</inkml:trace>
  <inkml:trace contextRef="#ctx0" brushRef="#br2" timeOffset="447965.6221">22356 10763 99,'-18'-24'38,"3"14"2,-12 2-1,3 20-26,-12 2-6,4 14-2,-2 5-2,3 8-2,8-1 0,4-1-1,10-2 0,13-4-1,11-10 2,8-11-2,10-8 1,8-8 0,2-10 2,3-7 0,-1-11-1,-8-1 1,-3-4-2,-7-3 3,-6-1-3,-10 6 0,-3 6 0,-7 6 0,-5 12 0,4 11 0,-22 8 0,8 12 0,0 8 0,1 7 0,7 2 0,2 1 0,13-3 0,8-6-3,14-8 1,8-8-2,11-11 2,3-9 0,5-5-1,-4-6 2,0-4 0,-9-1 0,-8 2 0,-13 1 2,-5 8-1,-19 12 1,0 0 0,0 0 0,-18 12 0,3 10-1,-2 5 0,3 5 0,0-1 0,7 3 0,4-7 0,4-2-1,7-10 1,6-11 1,6-7 0,3-12-1,3-8 1,-1-6 2,1-8-2,-1-5 1,-6-1-1,0 0 1,-7 4-1,-3 5 2,-2 8-3,-1 7 0,-6 19-2,11-11 2,-11 11 0,21 16 0,-4-2-1,5 1 1,6-1 0,7-1-1,5-3 1,1-6-1,-2-3 0,-4-3 1,-6-1 0,-9-3 0,-20 6 0,8-14 0,-22 8 0,-7 3 0,-7 4 1,-5 2 0,-4 8-1,-4 6 1,2 6-1,3 9 3,3 5-3,8 4-2,8-1 4,10-2-4,12-7 1,13-4 0,12-13 1,9-13-2,8-9 2,1-12 1,-1-10 0,-5-3 1,-4-7 0,-10 0-2,-9 4 0,-10 5 0,-6 12 0,-3 19 0,-22-2 0,0 24 0,-7 19 0,-4 13 0,-5 14 0,0 9 0,0 6 0,2 1 0,9-6-2,5-10 1,7-11 2,3-9 1,7-23-2,3-13 0,2-12 0,6-28 0,2-4 0,4-11 0,2-9 0,4-10 0,4-3 0,4-1-2,2 11-1,-3 2-1,6 17-5,-12-1-4,10 20-1,-15-6-7,18 25-9,-19-10-8,14 11-4,-4-11 1,11 2 8</inkml:trace>
  <inkml:trace contextRef="#ctx0" brushRef="#br2" timeOffset="448288.6406">23647 10948 107,'-18'9'40,"13"7"1,5-16 1,0 0-36,29 4-2,-1-12 0,6-6-2,6-1 1,0-6-2,-2 0 1,-6-4-1,-3 1 1,-8 1-2,-11 3 0,-10 3 0,-10 5 0,-10 9 0,-8 6 0,-4 8 0,-5 11 0,0 1 0,3 10 0,8 2 0,8-3-4,11-1 2,12-9-4,18 3-4,1-22-8,36 9-15,-11-19-8,22 2 0,-5-15-1</inkml:trace>
  <inkml:trace contextRef="#ctx0" brushRef="#br2" timeOffset="448611.6591">24231 10840 116,'-45'7'42,"6"14"1,-9-2-3,5 7-36,9 3-1,8 4-2,13-6-1,17-6 0,14-6 0,15-15-1,11-13 1,8-11 2,5-13 0,-1-7-1,-1-12 1,-8-6-2,-4-8 0,-6 2 0,-12 6 0,-7 14 0,-13 13 0,-8 15 0,-13 25 0,-5 19 0,-5 18-2,-3 10 0,3 18-9,-4-16-6,21 14-12,-14-18-13,17-3-1,-11-16-1,2-2 0</inkml:trace>
  <inkml:trace contextRef="#ctx0" brushRef="#br2" timeOffset="449598.7155">14723 11936 88,'-19'14'38,"6"13"0,-4-3-3,5 7-37,8 6-3,1-6-1,20 5-25,-7-19-5,18-8-2,0-18 1</inkml:trace>
  <inkml:trace contextRef="#ctx0" brushRef="#br2" timeOffset="449717.7223">14967 11934 78,'-18'33'37,"-11"7"-1,5 8-3,11 5-66,-1-9-2,17-3-1,8-9-2</inkml:trace>
  <inkml:trace contextRef="#ctx0" brushRef="#br2" timeOffset="450349.7585">15179 12193 65,'0'0'39,"5"26"1,-15-2-1,5 15-17,-10 3-20,1 6-1,0-3 1,8 4 0,-1-10 0,10-6-1,11-10 0,6-8-1,12-15 1,4-10 0,5-12 0,2-5-1,1-6 0,-3-2 0,-8 1 0,-5 1 0,-6 6 0,-6 4 0,-5 5 0,-8 7 0,-3 11 0,0 0 0,-1 14 1,1 4 0,1 5-1,2 7 2,4 1-2,3-1 0,6-3-1,3-9 1,4-7 0,1-10 1,4-11 0,-1-9-2,-6-11 2,-1-6-1,-6-9-1,-7-4 0,-1-2-3,-6-9-6,10 13-21,-16-12-9,15 9 1,-3-4-2</inkml:trace>
  <inkml:trace contextRef="#ctx0" brushRef="#br2" timeOffset="450737.7807">16085 11830 78,'-8'17'41,"4"15"-1,-14 1 1,7 11-28,-8 4-9,5 11-1,1 1-1,2 2 2,-1-5-3,8-5 1,4-10-1,3-8 0,5-15 0,6-11 0,5-16-1,3-12 0,1-9 1,3-6-2,0-5 2,-1 1-1,-3 4 1,-3 5-1,-5 10 0,-14 20 1,13 6-1,-12 17 0,-1 12 0,-1 5 0,-3 6-2,6 3 1,3-3-3,1-10-1,12-5-3,-5-25-7,22 3-20,-11-25-4,13 1 1,-12-16-3</inkml:trace>
  <inkml:trace contextRef="#ctx0" brushRef="#br2" timeOffset="450903.7902">16465 12287 90,'4'26'41,"-15"-8"0,11 16-1,-9-6-32,8 5-2,-3-3-4,6-3 0,1-3-3,2-6-3,9 1-4,-14-19-17,25-9-15,-12-11 1,11-2-2,-10-14 0</inkml:trace>
  <inkml:trace contextRef="#ctx0" brushRef="#br2" timeOffset="451038.7979">16464 11971 86,'-27'-28'38,"12"19"0,1 3-2,14 6-52,0 0-22,0 0-1,-1 13-1,1-13-1</inkml:trace>
  <inkml:trace contextRef="#ctx0" brushRef="#br2" timeOffset="451569.8283">16865 12176 96,'14'-7'40,"15"1"2,3-17-6,15 6-33,6-3 0,8 3-1,-4 2-1,-3 6 0,-10 7 0,-10 7 0,-18 8-1,-18 9 1,-17 4-1,-10 7 0,-13 6 1,-6 5 0,-4-2-1,2 2 1,10-4-2,12-4 3,13-8-3,12-4 3,20-12-3,13-8 1,15-8 0,9-8-1,12-3-2,-4-10-6,17 15-16,-20-19-16,7 11 3,-20-3-5,2 8 3</inkml:trace>
  <inkml:trace contextRef="#ctx0" brushRef="#br2" timeOffset="452088.858">17639 12052 96,'0'0'41,"0"0"1,15 0-1,-15 0-36,30-20-2,-3 5-1,10 1-1,0 0 0,2 2-1,2 5 1,-7 3-1,-6 7 0,-4 3 0,-14 12 1,-10 6-1,-14 7 0,-7 8 1,-11 5 0,-7 6 0,-4 0-1,-2 5 2,7-6-2,6-2 2,10-8-2,15-8 0,14-12 0,15-11-1,17-10 1,11-13-2,12-1 0,3-14-5,8 7-7,-22-21-13,7 20-13,-22-11-2,-4 14 1,-22-6-1</inkml:trace>
  <inkml:trace contextRef="#ctx0" brushRef="#br2" timeOffset="452286.8693">17758 12265 99,'-12'0'42,"12"0"1,21-12-2,12-3-36,13-8-1,12 0-1,-1 0-3,4-5-4,9 11-9,-19-16-19,9 18-9,-13-8-2,7 7-1</inkml:trace>
  <inkml:trace contextRef="#ctx0" brushRef="#br2" timeOffset="452818.8997">17084 12279 92,'13'5'40,"11"-2"1,4-16-2,13 0-38,17-2-7,1-12-29,19 3-4,0-10-1,9 5-1</inkml:trace>
  <inkml:trace contextRef="#ctx0" brushRef="#br2" timeOffset="453531.9405">18546 12069 82,'-14'13'39,"7"2"-1,-10 0 0,3 11-33,-3 6 0,5 5 0,-2-1-1,10 0 0,8-9-1,10-8-1,10-13 0,14-12-1,5-16 0,9-6 0,2-6 0,-2-7-2,-6 6 2,-8 2-1,-8 11 0,-9 12-1,-21 10 1,11 23 0,-17 12 0,-6 18 1,-3 11-1,-2 14 0,1 11 0,-3 7 1,-1 1-1,1-1 1,1-9 0,-4-8-1,-1-15 1,0-12 0,-3-18-1,1-15-1,-2-16-2,-2-14-2,5-5-7,-11-27-13,16 11-16,-15-17 1,12 6-2,-6-11 1</inkml:trace>
  <inkml:trace contextRef="#ctx0" brushRef="#br2" timeOffset="456739.1239">19900 11559 70,'0'0'36,"-6"30"2,-11 4-2,5 11-27,-9 9-5,11 11-2,-4 5 0,6 6-2,4-1 0,3-5-4,6-4 1,-2-17-8,9 0-23,-6-23-1,5-7-1,-11-19 0</inkml:trace>
  <inkml:trace contextRef="#ctx0" brushRef="#br2" timeOffset="456912.1338">19658 12045 90,'-12'1'38,"12"-1"-1,0 0 1,20-11-34,14 2-1,13-7-1,6-2-3,9 0-4,-3-12-25,13 10-7,-10-8 0,4 5-2</inkml:trace>
  <inkml:trace contextRef="#ctx0" brushRef="#br2" timeOffset="457339.1583">20447 11508 81,'-20'3'38,"12"9"-1,-7 1 1,6 7-26,-5 6-7,3 15 0,-3 1-1,0 9-2,-2 2 1,0 6-2,1-2 2,3-2-5,3-7 3,3-6-3,7-14 3,8-7-1,7-15 1,7-11-1,6-11 0,7-7 1,-1-6-1,0-3 0,0 0 1,-7 4-1,-2 4 0,-9 8 0,-4 7 0,-13 9 0,7 13-1,-9 8 1,-2 6-1,0 8-1,3 2 0,2 6-1,4 1-1,3-7-1,13 0-3,-3-24-9,17 4-19,-5-26 0,10 0-1,-1-23 1</inkml:trace>
  <inkml:trace contextRef="#ctx0" brushRef="#br2" timeOffset="457513.1682">21028 11760 80,'-2'-24'38,"2"24"1,-26 7-1,9 27-25,-12 4-6,7 16-4,-3 5 0,5 6-4,6-2 2,7-5-5,12-4-3,-2-23-23,21 0-7,-2-25-1,13-11-1</inkml:trace>
  <inkml:trace contextRef="#ctx0" brushRef="#br2" timeOffset="457678.1776">21017 11460 102,'-24'-8'37,"14"11"-1,1 3-6,9-6-60,4 19-7,8-9 1,13 8-1</inkml:trace>
  <inkml:trace contextRef="#ctx0" brushRef="#br2" timeOffset="458046.1987">21305 11689 93,'4'28'37,"-14"1"1,6 10-1,-15 0-30,9 6-5,-3-1 2,3 5-3,-4-8 2,4-2-1,5-10-1,2-5 1,6-10-1,-3-14 0,18-14-1,-3-11 0,8-7 1,-3-10-1,6-6 0,-1-2 4,-2 3-4,-3 7 3,-5 10-3,-1 11 3,-14 19-3,9-3 0,-4 20 0,-5 11-4,0 7 2,2 3-2,7 6 0,2-6-5,13-1 0,-1-15-3,26 2-22,-10-23-3,20 2 1,-7-18-1</inkml:trace>
  <inkml:trace contextRef="#ctx0" brushRef="#br2" timeOffset="458527.2262">21918 11867 89,'-6'-35'36,"-2"12"3,-21-4-6,9 16-19,-17 4-6,3 12-2,-7 8-1,7 9-1,1 10-1,6 9-3,10 3 2,7-2-3,12-6 2,8-3 1,12-11-1,8-7-1,6-14 1,5-13-1,2-7 1,-2-10-1,-1-7 0,-6-5 0,-6-5 0,-7 4 2,-7 4-2,-3 8 3,-8 10-3,-3 20 2,-9 18-2,-5 18 0,0 25 0,-11 18-2,1 18 1,-4 13 0,0 1 0,3-2-2,2-6 3,3-14 0,5-19 1,1-21-2,4-18 2,10-31-1,-15-4 0,9-25 1,-2-16-1,3-14 1,5-11-2,5-14-1,4 1 0,7-2-1,11 9-1,3 1-5,15 22-7,-10-9-11,24 27-10,-11 1-1,13 13-1,-7-3 1</inkml:trace>
  <inkml:trace contextRef="#ctx0" brushRef="#br2" timeOffset="458835.2438">22450 11779 108,'-9'-11'39,"-1"14"2,-21-5-2,6 8-33,-12 5-3,0 2-2,1 5 1,7 1-2,6 4 2,13-3-3,5-2 3,16-3-1,6-1-1,10-5 1,5-1 0,2 0-1,-1 1 0,-4 2 1,-6 3-1,-9 6 0,-10 2 0,-9 7 1,-8 0-2,-2 0 1,-2-4-3,2-6 0,9-1-7,6-18-8,14-8-12,-2-20-11,24 1 2,-6-18-2,16-3 1</inkml:trace>
  <inkml:trace contextRef="#ctx0" brushRef="#br2" timeOffset="459075.2576">22792 11312 97,'-11'34'38,"-13"-2"1,7 12-1,-7-1-32,9-5-4,6-5-2,5-9-3,15-1-9,-11-23-26,38 3 2,-10-21-2,11 0 0</inkml:trace>
  <inkml:trace contextRef="#ctx0" brushRef="#br2" timeOffset="459195.2644">22928 11387 98,'0'0'38,"-29"0"0,9 20 0,-10 0-29,8 12-8,8 15-14,-4-12-21,19 10-5,0-12 2,19 5-3</inkml:trace>
  <inkml:trace contextRef="#ctx0" brushRef="#br2" timeOffset="460329.3293">15321 13423 68,'-12'-25'38,"1"13"0,-13-4 0,1 14-32,-7 6-1,1 16-1,-3 4 0,0 17-1,4 5-1,5 9 0,7-4 0,12 2 0,9-6-1,16-10 0,11-18 0,12-15 0,8-19 0,8-14-1,0-12 0,-1-5 0,-9-2 0,-9-3 0,-14 5-1,-16 6 1,-11 12 0,-13 7 0,-8 10 0,-4 6 1,-4 4 0,4 6-1,6 3 1,7-2-1,12-6 1,13 9-1,11-11 0,10 0 0,6 0 1,6 2-1,1 2 0,-3 11 1,-1 6-1,-11 14 0,-8 7 1,-9 8-1,-10 1 0,-6 4 1,-5-7-1,-3-8 0,2-12 1,7-26-1,0 0 1,-2-28 0,16-15 0,8-9-1,2-4 1,3-2-1,2 2 1,-3 6-2,1 13 1,-6 9-3,2 12 0,-3 0-2,9 12-5,-7-15-10,24 13-13,-9-17-5,18 6-3,-4-16 3</inkml:trace>
  <inkml:trace contextRef="#ctx0" brushRef="#br2" timeOffset="460788.3555">16515 12888 77,'-18'-12'40,"4"24"0,-11-2 1,10 15-29,-7 13-7,8 12-1,-1 10-1,9 9-1,3 7-1,3 6 0,3-1 0,2 0-1,4-9 0,-1-6 0,1-12 1,-2-12-1,0-12 0,-2-14 0,-5-16 0,7-16 0,-4-9 0,-2-8 0,0-9 0,1-1 0,2-4 0,0 0 0,2 10 0,6 3 0,2 12 0,5 8 0,3 13-1,5 8 2,-2 11-2,1 10 2,-4 4-1,-4 6-1,-6 0 1,-7 1 0,-10-4-1,-9-4 0,-6-7-1,-5-6 0,-4-6-1,-3-15-1,4 1-3,-1-19-4,22 8-9,-9-23-9,31 15-8,-1-16 0,20 9 0</inkml:trace>
  <inkml:trace contextRef="#ctx0" brushRef="#br2" timeOffset="460991.3672">16765 13402 76,'36'-5'37,"-20"-9"0,4 14 2,-20 0-29,16-6-3,-16 6-3,1 10-1,-4 4 0,-2 8-2,-2 4 0,-2 8 0,1 0-1,2 1-1,6-5-1,3-9-1,10-8-8,-4-28-14,23 2-13,-8-27-1,13 2-1,-10-19 2</inkml:trace>
  <inkml:trace contextRef="#ctx0" brushRef="#br2" timeOffset="461148.3761">16985 12922 82,'-16'-16'37,"16"16"1,0 0-1,0 13-32,9-3-4,15-4-2,10 2-6,-1-17-24,21 4-4,-4-12-2,13 1-1</inkml:trace>
  <inkml:trace contextRef="#ctx0" brushRef="#br2" timeOffset="461336.3869">17534 12839 63,'-22'65'41,"-11"2"-2,7 17 1,-10-6-15,12 13-21,4-3-2,8-5-1,5-10-2,3-10-1,8-8-4,-3-25-3,17 5-21,-18-35-7,12 1-2,-12-24 0</inkml:trace>
  <inkml:trace contextRef="#ctx0" brushRef="#br2" timeOffset="461494.3959">17312 13342 81,'-15'-24'42,"15"24"-2,-1-19 2,21 18-29,4 0-9,9 1-3,9-1-3,7-3-2,10 7-10,-9-20-16,11 14-10,-13-11 1,5 7-3</inkml:trace>
  <inkml:trace contextRef="#ctx0" brushRef="#br2" timeOffset="461705.408">17895 13225 93,'-10'30'39,"-9"-1"2,7 15-1,-6-1-34,4 5-3,1-1 0,3 0-2,0-8-2,7-6 0,5-7-4,-2-26-8,22 10-14,-15-31-12,17-2-1,-5-22-1,6 0 1</inkml:trace>
  <inkml:trace contextRef="#ctx0" brushRef="#br2" timeOffset="462560.4569">17861 13003 92,'-18'-14'39,"18"14"0,-13 8-2,20 7-37,11 1-9,0-16-9,25 18-8,-14-17 9,17 11 9,-7 1 4,-1 1 4,-5 7 5,-15-5 5,6 25 10,-28-18 8,13 22-10,-24-10-7,11 8-5,-7-5-3,4 3-1,-2-3 0,4-7-2,5-3 1,0-5-1,5-11 0,-5-12 0,19-6 0,-4-13 0,-1-9 0,4-9 0,1-6 0,0-7 1,2 5-1,-2 3 1,-2 8-1,-3 8 1,0 13-1,-14 13 1,15 17-2,-8 10 0,2 9-1,3 3-1,2 7-1,7-4-1,11-2-1,0-14-2,17-1-5,-6-25-6,21 5-10,-19-23-5,10 1-4,-19-14 29,1-4 9,-8 2 4,-18-9 7,0 19 9,-26-15 8,11 19 10,-20-5 2,11 15-26,-16 4-8,1 10-1,-1 7-2,1 7-1,1 4-1,4 5 1,7 1-2,6 0 1,6-5-1,13-6 0,8-6 1,8-10-1,6-9 0,3-6 0,8-8 0,-3-5 0,3-6 0,-4 2 0,-3 2-1,-5 10 1,-5 4-1,-7 17 1,-8 15-1,-6 15 0,-11 19 0,-6 17 0,-9 14 0,-1 6 0,-5 4 0,-1-1 1,5-7-1,-4-11 0,5-14 0,-2-19 0,9-18 0,-6-12-1,2-17 0,-3-15-4,5-3-6,-16-21-4,17 5-10,-23-31-6,18 2-8,-7-16-1,7 2 1</inkml:trace>
  <inkml:trace contextRef="#ctx0" brushRef="#br2" timeOffset="464142.5474">19947 13042 85,'0'0'39,"-7"-21"0,7 21 0,-31-11-32,9 11-2,-7 2-2,-1 8 0,-3 9-1,-1 9 0,-1 11-1,-1 7 1,11 1 0,3 2-1,11-6 0,13-6 0,9-8 0,15-14 0,9-15 0,11-11 0,6-15-1,2-7 1,-2-6-1,-3-4 1,-7-2 0,-6 4 0,-10 5-1,-8 8 1,-10 11 0,-8 17-1,0 0 0,-21 25 0,6 5-1,-1 8 1,3 1-1,0 3 0,12-5 1,10-6-1,10-10 1,11-13-1,10-11 1,8-8 0,2-10 0,4-2 0,-5-2 1,-6 3-1,-10 2 1,-10 6-1,-10 9 0,-13 5 0,-4 15 0,-8 4 1,-5 5-2,0 4 1,1 6 0,0-3 0,3-2 0,11-9 0,3-6 0,-1-14 0,26-8 0,-4-14 0,4-9 1,1-5-1,1-6 1,-1-1 0,-2 1-1,-7 4 1,-1 8-1,-8 8 1,0 7-1,-9 15 0,17-11 0,-4 13-1,5 5 1,6 1 0,5 0 0,6-2 0,6-2 0,1-3 0,-3-1 0,0-4 0,-5-3 0,-8-1 1,-9-2-1,-10 1 0,-7 9 0,-9-19 0,-5 15 0,-6 4 0,2 8 0,-7 7 0,-2 8-1,2 10 1,2 6 0,5 2 0,8 4 0,6-6 0,11-5-1,9-10 1,13-12 0,8-12 0,6-14 0,8-8 1,-3-11-1,-2-5 1,-8-7-1,-10 1 1,-12-4-1,-12 4 1,-8 7-1,-10 5 0,-6 9 0,-3 9 0,2 9 0,4 9 0,6 8-1,8 2-1,11 7-1,7-5-2,16 5-3,0-14-5,15 9-2,-8-21-3,15 12-4,-16-22-4,14 12 16,-17-6 10,-7-9 6,-2 13 4,-18-16 4,6 20 3,-22-16 4,13 27 6,-28-7-14,9 13-9,-4 10-1,1 7 0,-1 7-2,5 4-1,7-1 1,7-3-1,7-9 0,12-5 0,6-19 0,7-12 0,6-13 1,4-8 0,-1-12-1,-1-2 1,-3-5 0,-6 5 0,-8 5-1,-7 11 0,-6 10 0,-10 14 1,0 13-1,-6 7 0,0 9-1,3 8 0,0 2-2,4-4-2,11 1-4,-2-17-5,19 7-2,-14-26-3,27 9-7,-20-26-4,26 6-3,-16-14-4,6-2 5</inkml:trace>
  <inkml:trace contextRef="#ctx0" brushRef="#br2" timeOffset="464498.5678">22074 13004 104,'15'-7'39,"-11"-8"1,-4 15 0,0 0-35,0 0-2,-15 27 0,1-3-1,-4 4-1,3 8 1,-4 0-1,4-1-1,4-5 0,7-6 0,6-11 0,-2-13 1,25-8 0,-1-14-1,3-7 1,5-6 0,-2-3 0,2 0 1,-4 6-1,-5 7-1,-3 10 2,-10 11-2,-10 4 1,10 29 0,-12-3-2,0 10 0,0 3-2,-2-1-4,10 2-4,-6-18-4,14 6-2,-14-28-4,29 10-9,-24-29-5,15 3-4,-9-19 2,2-5 5</inkml:trace>
  <inkml:trace contextRef="#ctx0" brushRef="#br2" timeOffset="465111.6028">22918 12829 95,'-25'11'39,"-12"-7"1,2 11-1,-13-4-32,5 9-2,-5 3-2,7 12 1,-2 3-1,9 8-1,11-2 0,17-2 0,16-7-1,16-12 1,18-17-1,13-17 0,9-20-1,8-18 1,3-13 0,-6-11 0,-6-7 0,-11-2-1,-13-3 0,-11 5 1,-12 12-1,-14 17 1,-11 17-1,-12 24 3,-9 21-5,-9 25 2,-4 24 0,-1 17-3,3 16-2,0-3-7,15 13-2,-4-23-6,22 7-4,-14-30-8,24 5-6,-18-22-5,-5 3 4</inkml:trace>
  <inkml:trace contextRef="#ctx0" brushRef="#br2" timeOffset="465595.6305">15311 14104 86,'11'-14'40,"-8"33"0,-14 8-1,-1 21-37,-2 15-3,-3 16 2,3 8-2,-1 8 0,5 2-1,5-11-2,10-5-3,-2-29-13,17-4-18,-10-25-2,10-7 1,-20-16 1</inkml:trace>
  <inkml:trace contextRef="#ctx0" brushRef="#br2" timeOffset="465775.6408">15039 14729 87,'-15'7'43,"6"-14"-1,29 4-1,19-18-37,10-13-4,16-10 0,11-12 0,11-1-3,6-15-6,8 17-13,-21-15-11,7 19-6,-20-4-1,0 16 1</inkml:trace>
  <inkml:trace contextRef="#ctx0" brushRef="#br2" timeOffset="466143.6618">15885 13996 87,'-14'19'40,"-10"-4"0,7 23 1,-5 5-37,0 11-1,-2 12 0,0 11 0,-2 7-2,4 4 2,4-3-3,6-5 0,6-14 0,9-16-1,11-17 1,10-22-1,8-18 2,8-18-2,5-13 3,-1-11-1,3-6 0,-5-3 1,-5 4-1,-6 9 0,-9 15-1,-4 18 0,-18 12 0,10 24 0,-7 12-3,-2 12 2,0 4-3,7-1-2,2 4-2,7-17-5,16 1-4,-10-26-7,23 4-5,-19-27-8,16 3-1,-16-17 1</inkml:trace>
  <inkml:trace contextRef="#ctx0" brushRef="#br2" timeOffset="466451.6795">16330 14576 59,'0'0'39,"0"0"-1,15 9 2,-4-9-16,16 6-20,7-5-1,8-3-1,8-9 0,4-6-1,-2-5 0,0-8 0,-8-5-1,-12 1 0,-10 3 0,-19 2-1,-14 12 0,-13 10 0,-14 15 0,-8 11 1,-1 16 0,3 9 1,2 4-1,13 8 2,15-6-2,16-7-1,17-5-4,8-22-9,28 6-9,-7-27-11,23 4-5,-3-17-3,11 5 1</inkml:trace>
  <inkml:trace contextRef="#ctx0" brushRef="#br2" timeOffset="467000.7109">17853 14399 81,'-10'14'40,"5"16"-1,-14-1 1,4 10-37,5 4-1,-3 2 0,3-2-1,2-8-1,2-5 1,6-8-1,0-22 2,13 8-1,3-23 0,7-10 0,1-10 1,9-7 0,0-8 0,4 0 0,-3 5-1,-4 6-1,-4 10 0,-3 14 1,-2 14-1,-7 15 0,-4 15 0,-2 9 0,0 8-1,3 3 0,6 2-2,-1-7-1,12-5-1,1-14-4,17-2-5,-7-30-8,24 7-7,-18-29-5,15 2-4,-13-15 2</inkml:trace>
  <inkml:trace contextRef="#ctx0" brushRef="#br2" timeOffset="467352.731">18618 14376 79,'-25'-15'40,"11"22"-1,-12-6 1,12 12-28,-2 4-9,9 8 0,2-1-1,7 6 0,3-3-1,9 1 1,4-6-1,7-6 0,3-7 0,3-6-1,1-7 0,0-7 1,0-9-1,0-4 0,-3-10 0,-4 0 0,-2-5 0,0 1 0,-6 3 0,0 6-1,-5 10 1,-12 19 0,15 4 0,-15 19-1,-2 15 0,-3 6 0,2 8-2,-1-4-1,14 3-6,-1-17-3,25 3-7,-8-32-9,28 5-3,-2-23-8,16-2 3</inkml:trace>
  <inkml:trace contextRef="#ctx0" brushRef="#br2" timeOffset="467570.7435">19419 14380 95,'-32'9'40,"-12"-6"2,8 20-1,5-2-37,0 6-2,11 0 0,7 5 0,12-1-1,11-5-1,14-5 0,11-11-2,13-5-3,3-15-3,14 0-7,-10-24-8,17 8-9,-15-20-7,9 2-2,-14-15 2</inkml:trace>
  <inkml:trace contextRef="#ctx0" brushRef="#br2" timeOffset="467758.7542">19901 13951 89,'-9'4'40,"-14"4"-1,8 32 1,-4 7-35,4 16-2,-5 13-1,3 9 0,3 0-1,2-4-2,10-4-3,-4-16-7,17 1-8,-15-34-13,26 0-8,-9-27-3,14-6 2</inkml:trace>
  <inkml:trace contextRef="#ctx0" brushRef="#br2" timeOffset="468637.8045">19840 14405 85,'9'19'40,"18"5"0,3-14 1,22-9-39,3 0 0,15-7-1,3-8 0,2-6 0,-8-1 0,-5-1 0,-14-4-1,-12 2 1,-18 3-1,-22 4 0,-14 4 0,-16 6 0,-12 7 1,-6 9-1,-2 12 1,-2 7 0,5 10 0,6 4-1,12 5 1,12-4 0,15 0-1,17-7 0,15-9-2,17-10-1,18-7-3,2-20-4,24 6-8,-14-28-10,22 11-5,-21-23-6,4 7 2,-22-9 0,-4 5 35,-16 4 7,-25-4 9,3 24 10,-26-7 7,12 24 7,-37-1 1,15 24 1,-12 2-33,6 13-1,1 5-2,7 4 0,3-1-1,8-2-1,7-6 0,11-10-1,9-11 0,9-13 0,7-14 0,5-9-1,4-10 1,0-6-1,-2-4 0,-7 1 0,-5 2 0,-6 5 0,-9 11 0,-7 8 0,-7 12 0,-2 16-1,-5 10-1,0 3 0,4 11-3,-1-6-6,18 11-5,-7-22-5,29 10-11,-9-31-3,25 1-5,-1-20 1</inkml:trace>
  <inkml:trace contextRef="#ctx0" brushRef="#br2" timeOffset="468975.8238">21510 14228 90,'-23'-6'41,"-12"-5"0,12 19-1,-13 1-36,15 2-1,5 5-1,7 3-1,9 0 0,9 2-1,6-3 0,7 2 1,6-3-1,1 2 0,0-2 1,-1 2 0,-4 1 0,-4 2 0,-8 4 0,-5 1 0,-4 4 0,-8 1 0,-3-1-1,-7-1 1,-5 0-3,-1-7-1,0-3-3,-2-15-7,23-5-1,-24-9-4,37 4-11,-7-26-5,26 9-6,2-14 1,18 11 4</inkml:trace>
  <inkml:trace contextRef="#ctx0" brushRef="#br2" timeOffset="469173.8352">21856 14638 94,'-8'28'42,"1"10"1,-13-17-3,10 3-29,10-24-13,-12-5-4,27-1-6,-6-14 0,19 10-4,-7-18-6,28 18-12,-10-14-6,16 2-2</inkml:trace>
  <inkml:trace contextRef="#ctx0" brushRef="#br2" timeOffset="746645.7056">15491 7214 41,'1'-15'35,"4"1"1,-6-2 0,1 16-14,4-29-14,-1 18 1,-6-5-1,3 16-1,0-15-3,0 15 0,0 0-1,-14 11-1,2 5-1,-5 10-1,-1 4 0,-2 4 0,-1 4 0,2-2-1,5-1 0,9-9 0,7-7 1,14-9 0,7-9 0,6-9 0,7-7 0,2-7 0,-1-2 1,-6-3 0,-3-3 0,-14 2 2,-11 1-2,-11 11 1,-8 2-1,-14 7 2,-4 8-3,0 9 0,-5 6 0,2 7-1,2 3 1,9 0-1,1 4 1,14-4-2,10-4 2,7-3 0,14-8 1,11-5-1,9-8 0,4-5 0,4-7 1,-1-6-1,-1-1 1,-9-2-1,-11-5 1,-9 4 2,-11-1-2,-14 5 1,-7 3-1,-11 7 1,-5 4-1,-6 8-1,-1 11 0,4 3-2,0 8 2,3 2-2,11 3 2,7-1-1,8-2 0,14-3 1,11-7 0,11-8 0,8-9 0,7-7 0,0-5 1,-2-6-1,-2-3 1,-13-3 0,-9 1 0,-16 5 0,-13 5 0,-11 5 0,-12 7-1,-12 6 1,-2 7-2,-3 6 2,6 2-1,6 5-1,9 1 1,11 1 0,16-4 0,18-5 0,10-3 0,14-8 0,9-7 0,8-6 0,-2-6 1,-3-4-1,-10-3 1,-15-1-1,-13 1 1,-18 1-1,-14 4 0,-14 4 0,-7 2-2,-5-2-1,6 5-8,1-22-16,23 4-11,4-19 0,26-10-4,16-21 3</inkml:trace>
  <inkml:trace contextRef="#ctx0" brushRef="#br2" timeOffset="747595.76">14906 3364 80,'4'-27'36,"-4"27"0,-10-23 1,10 23-29,-15-14-1,15 14-1,-24 3-1,10 7-2,-3-1 0,2 10-1,1-1 0,0 4-2,8 0 2,-2 2-3,11-4 2,3-3-1,11-4 1,9-7-1,6-8 0,7-6 0,1-4-1,4-7 2,-6-7-1,-2-1 1,-10-2-1,-10 2 1,-12 0-1,-13 7 1,-7 5 0,-10 7-1,-7 10 1,-2 8-1,-4 7 1,1 9-1,6 1 0,3 7 0,10-2 1,10-1-2,10-7 2,13-5-1,13-9 0,16-10 1,7-8-2,9-10 2,0-7-1,1-3 2,-6-6-2,-14 2 1,-14 2-1,-17 7 0,-23 6 1,-16 11-1,-19 10 1,-10 9-1,-7 8 1,-1 3-1,8 4 1,8-2-2,14-4 2,22-5-1,15-17-2,37-3-1,15-6-12,-1-28-13,19 9-11,-10-23 0,6 5-2,-19-19 1</inkml:trace>
  <inkml:trace contextRef="#ctx0" brushRef="#br2" timeOffset="748546.8144">11609 1198 87,'-7'-11'37,"-4"-3"1,11 14 2,-20-11-35,20 11 0,-21 7-1,11 8 0,-7 3-1,5 5-1,-3 0 0,4 1-2,4 2 1,11-6-1,0-3 0,10-5 0,4-5 0,5-7 0,4-8 0,0-3 0,-1-5 1,-2-2-1,-3-6 1,-5 4-1,-7-2 1,-6-1-1,-6 6 1,-8 7-1,-10 8 1,-3 9 0,-9 9-1,-3 4 1,0 9 0,-2 5 0,9 2-1,6-4 0,10-2 0,12-6 1,16-9-1,17-9-1,12-9 2,8-10-1,8-8 0,1-6 1,-3-7 0,-11-2-1,-10 2 1,-14 0 0,-23 34 0,1-25-1,-22 5 1,-10 16 0,-20 5-1,3 13 1,-13 0-1,12 9 1,-3-1-1,22 1 0,14-6 0,17-7 0,16-8-1,16-8 0,10-5-3,2-7-6,16 3-8,-61 15-8,56-21-14,-3 8-2,-4 4-1,-5 3 2</inkml:trace>
  <inkml:trace contextRef="#ctx0" brushRef="#br2" timeOffset="749017.8413">12249 1252 105,'-3'21'40,"0"-4"0,19 4-1,11-8-37,13-9 0,12-6 0,13-9 0,6-8 0,9-6 0,-80 25 1,81-34-1,-81 34 0,68-42 0,-68 42 0,52-46-1,-52 46 1,0 0-1,18-63 1,-18 63 0,0 0-2,-51-31 0,-13 35 0,-16 11 0,-4 18 0,3 14 0,3 11 0,29 10 0,26-3 0,38-14 0,27-17 0,20-12-4,20-13-3,9-15-5,18-5-5,-15-18-6,20 2-9,-23-1-9,-1-6-2,-20-5 4</inkml:trace>
  <inkml:trace contextRef="#ctx0" brushRef="#br2" timeOffset="749248.8545">13341 932 116,'-27'-50'44,"27"50"1,0 0-2,0 0-43,61-26-3,-61 26-9,80-10-8,-32 3-8,15 1-15,6-1 0,8 0-2,12-5 2</inkml:trace>
  <inkml:trace contextRef="#ctx0" brushRef="#br2" timeOffset="750190.9084">15332 3524 92,'-2'15'38,"2"-15"2,21 12-2,2-16-25,18-4-12,10-6 0,6-1 1,6-6-1,2 0 0,-8-4-1,-5 0 2,-13 0-2,-14 0 2,-19 0-2,-10 1 1,-19 4 0,-11 5 1,-9 8-1,-8 8 0,-4 10 0,-2 15 0,5 8 1,4 11-1,11 7 0,12 1-1,11 2 1,15-8-1,21-6-1,15-17-2,22-8-5,12-26-7,30 2-7,-16-31-8,21 5-10,-15-23-2,5 4 1,-22-10 1</inkml:trace>
  <inkml:trace contextRef="#ctx0" brushRef="#br2" timeOffset="750370.9187">15953 3036 123,'-39'13'42,"23"8"0,16-21-3,0 0-40,45-11-4,8-9-7,27 11-9,-5-21-6,24 15-15,-4-8 1,7 12-3,-10-2 2</inkml:trace>
  <inkml:trace contextRef="#ctx0" brushRef="#br2" timeOffset="751335.9739">14438 7080 108,'-13'18'39,"1"-10"1,13 9-3,-1-17-35,31 14 0,1-14 0,11-2-1,5-9 1,4-5-1,-1-4 1,-2-4-1,-9 1 1,-9-1-1,-12 1 0,-17 2 0,-17 4 0,-16 5-1,-14 9 0,-11 7 1,-16 11-1,2 12 1,-6 9 0,8 7-2,8 7 1,18 1-1,18 0 0,23-4 0,21-10 0,28-13-2,23-13 0,11-13-2,26-6-6,-8-26-9,18 9-8,-13-20-12,-6 0 2,-20-8-3,-12 1 2</inkml:trace>
  <inkml:trace contextRef="#ctx0" brushRef="#br2" timeOffset="751511.984">14811 6546 125,'-8'18'42,"24"4"2,11-19-3,32-6-41,21-5-6,4-20-11,26 13-5,-10-22-9,16 8-10,-4-7-2,8 5 1,-9 1-2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2:34:49.39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1313 1304 49,'19'-16'31,"2"-4"3,-5 1-1,-7-1-26,10 4 1,-15 2 2,7 7-2,-11 7-2,0 0-2,-6 19 0,-1 5-2,-8 14 0,1 9 1,-8 13-2,4 12-1,-6 9 2,2 5-1,1-1 0,3-4-1,-2-8 1,11-14-2,0-16 2,9-15 0,0-28 1,9-7-1,5-25 1,9-20 2,-2-18-3,6-8 3,-2-14-3,2-8 2,-13 48-3,1 0 2,0 1-1,1-1-1,-1 6 1,2 1-2,-17 45 2,30-80-1,-30 80 1,39-52 0,-39 52-1,32-23 1,20 23-1,5 25 2,-5 23-2,5 27-1,-11 16 0,-5 13 0,-6 8-2,-25-12 1,-3-4-1,-9-13-3,-1-8-1,-13-24-24,13-7-7,-11-25-1,14-19 0</inkml:trace>
  <inkml:trace contextRef="#ctx0" brushRef="#br0" timeOffset="184.0105">1521 1569 97,'-46'-9'38,"15"17"0,0 5 0,22 4-37,7-5 1,26-8-1,22-11 0,22-13-2,22-13-3,13-17-1,22-9-20,-64 24-12,11-4 2,-5 0-6,6-4 3</inkml:trace>
  <inkml:trace contextRef="#ctx0" brushRef="#br0" timeOffset="380.0218">2590 917 86,'0'0'39,"6"15"1,-21 34-1,-10 26-35,-6 24-2,6 18 1,-3 4-1,13 0-3,4-4-1,4-26-2,15-8-11,-8-27-25,11-11 4,-7-29-3,10-11 1</inkml:trace>
  <inkml:trace contextRef="#ctx0" brushRef="#br0" timeOffset="575.0329">2267 1515 100,'-28'-21'39,"10"13"1,6 3-1,12 5-36,22-2 0,13 4-1,15-8-1,15-1-2,12-2-1,10-3-1,13 2-5,-8-11-28,12 7-4,-13-1 1,-1 6 0</inkml:trace>
  <inkml:trace contextRef="#ctx0" brushRef="#br0" timeOffset="929.0532">3162 1383 100,'-44'12'39,"1"8"3,-9 1-3,9 12-33,-2 3-2,10 7-1,8 4 0,5 4-3,12-2 1,14 2-1,12-11 1,18-9-2,8-12 1,20-17 0,10-15 0,3-20 0,3-13 0,-2-12-1,-10-3 0,-14-9 1,-14 1-1,-20 5 1,-14 9-1,-19 12 1,-12 14 1,-16 12-1,-1 9 1,-6 11 0,1 8-1,7 7 0,10 4-1,12-6-2,20 0-1,14-13-9,26-1-26,1-8-1,21-1 1,1-9-2</inkml:trace>
  <inkml:trace contextRef="#ctx0" brushRef="#br0" timeOffset="1403.0803">3760 1293 101,'0'10'39,"0"10"2,-16-2-1,8 6-34,-11 2-3,5 6 0,-2 6 0,0 5-2,-1 1 0,8-2-2,3-4 2,5-4-2,6-9 1,8-13 0,7-23 0,9-13 1,6-8-1,5-11 1,-2-7 0,1-5 0,-5 6-1,-3 5 2,-10 10-1,-5 12-1,-11 11 0,-5 11 1,-5 12-2,-3 12 2,2 0-2,2 6 1,4-4-1,5 0 1,12-8 0,3-10 1,13-11-1,0-12 2,6-8-1,2-7 0,0-3 1,-3 0 0,-8 1 1,-5 4-3,-8 13 0,-7 13 0,-8 16 0,-4 11 0,-5 11 0,2 10 0,-2 6-5,4 3-3,12 5-15,-9-14-17,16-4-3,-1-11 1,15-6-2</inkml:trace>
  <inkml:trace contextRef="#ctx0" brushRef="#br0" timeOffset="2071.1185">5869 800 101,'18'-55'40,"-18"55"1,0 0-3,0 0-36,30-50 0,-30 50 2,0 0-1,0 0 1,0 0-1,0 0 0,0 0-1,0 0 1,0 0-1,0 0 0,0 0 1,53 91-1,-62-10-2,2 16 0,-7 10 0,5 7 0,-5-2 0,3-8 0,1-20 0,9-23 0,4-13 0,0-15 0,1-11 0,4-8-3,3-13 0,-11-1 0,23-22-4,-20-9-16,17 8-16,-14-7-1,12 6 0,-13-4-1</inkml:trace>
  <inkml:trace contextRef="#ctx0" brushRef="#br0" timeOffset="2755.1576">6944 1458 106,'0'0'39,"0"10"1,-18 13-3,2 15-35,-5 9-1,-1 5-3,4 17-16,0-12-21,12 6 1,1-17-3,25-9 1</inkml:trace>
  <inkml:trace contextRef="#ctx0" brushRef="#br0" timeOffset="3144.1799">8009 848 95,'0'0'39,"0"0"1,0 0-1,0 0-35,0 0-1,0 0 0,-11 20 0,9 46-2,-8 19 0,-12 11-1,8 8-2,-1 8-3,2-4-4,-2-17-28,22-34-3,-6-24 2,12-11-1</inkml:trace>
  <inkml:trace contextRef="#ctx0" brushRef="#br0" timeOffset="3348.1915">7938 1251 98,'-13'-19'40,"-5"5"1,18 14-2,0 0-27,0 0-10,0 0 0,0 0-2,64-28-1,-64 28-2,75-30-3,-75 30-22,93-43-13,-42 17 1,7-3-1,-3-1 1</inkml:trace>
  <inkml:trace contextRef="#ctx0" brushRef="#br0" timeOffset="3557.2035">8687 663 101,'0'0'41,"0"0"1,0 0-1,0 0-37,-62 20-1,24 25 0,-4 45-1,4 16-1,9 15 0,13-7-3,9-9-2,10-21-4,11-30-12,18-18-20,-6-18 0,18-10 0,-7-17 0</inkml:trace>
  <inkml:trace contextRef="#ctx0" brushRef="#br0" timeOffset="4016.2297">8844 1184 106,'9'-55'41,"-9"55"0,-3-23 0,3 23-36,-14 26-2,4 9 0,-4 12-1,9 3-2,4-1 0,9-1 1,2-16-2,8-12 2,6-15-1,9-14 0,5-17 1,5-11 0,-43 37 0,45-49 0,-45 49 0,48-60 0,-48 60 0,47-56-1,-47 56 1,35-49-2,-35 49 2,19-11-2,-6 18-1,1 27 2,-19 25-2,3 23 1,-14 22 0,1 20 0,-10 2 0,4-19 0,-2-14 1,-1-9-1,0-22 2,-5-14-1,-4-20 0,-5-17-1,0-16 1,-4-19-2,6-12-2,-7-18-3,20-3-18,-10-21-14,21 7-1,3-2 0,21 7-1</inkml:trace>
  <inkml:trace contextRef="#ctx0" brushRef="#br0" timeOffset="4496.2572">9833 1124 108,'0'0'42,"0"0"1,0 0-1,0 0-37,-42-39-2,-11 45 1,-5 12-2,3 16 0,-2 6-2,12 10 1,8 3-2,28 0 1,24-23 0,14-12 0,12-12 0,15-20 1,-56 14 0,69-34-1,-69 34 2,76-62-2,-76 62 0,85-85 0,-47 36 0,0-2 0,-4 2 0,2 2 0,-36 47 0,49-84 0,-49 84 0,34-53 0,-34 53 0,0 0 0,-7-17 0,3 52 0,-5 29-2,4 22-2,5 6-4,13-14-8,30-21-11,4-31-14,15-27 0,-62 1 0,60-22 3</inkml:trace>
  <inkml:trace contextRef="#ctx0" brushRef="#br0" timeOffset="5105.292">10447 1134 112,'0'0'41,"41"-48"1,-41 48 0,0 0-36,0 0-3,-8 33 0,-15 8-2,6 6 1,-8 9-2,11-3 0,13-21 0,1-11 0,6-12 1,-6-9-1,22-24 2,-22 24-2,0 0 0,25-61 0,-25 61 0,23-58 0,-23 58 0,23-62 0,-23 62 0,29-61 0,-29 61 0,33-58-3,-33 58 1,38-47 0,-38 47 1,48-36 0,-48 36 1,49-27-1,-49 27 1,53-12 1,-53 12 0,47 1-2,-47-1 1,0 0 0,65 10 1,-65-10 0,0 0 1,47 13-1,-47-13 1,0 0 0,0 0-2,24 46 0,-49-12 0,0 7 0,-5 2 0,11 5 0,2 2 0,13-5 0,14-15 0,25-11 0,5-16 0,12-15 0,4-9 0,-56 21 0,56-33 0,-56 33 0,55-45 0,-55 45 0,33-57 0,-33 57-2,21-54 0,-21 54-5,-1-49-2,1 49-10,0 0-6,-30-48-7,30 48-6,0 0-3,0 0 1,-49-10 4</inkml:trace>
  <inkml:trace contextRef="#ctx0" brushRef="#br0" timeOffset="5698.3259">11739 1011 102,'0'0'41,"0"0"1,-58-26 0,58 26-35,0 0-1,-74-7-2,74 7-1,-49 14-1,-4 16 0,-4 9 0,7 6 0,6 3-2,15 4 0,11 0 0,25-9 0,29-26 0,8-12 0,8-15 0,3-10 0,-55 20 0,63-35 0,-63 35 0,56-48 0,-56 48 0,53-51 0,-53 51 0,34-50 0,-34 50 0,0 0 0,22-40 0,-17 54 0,-19 20 0,7 28 0,-13 22 0,2 25-2,-4 4 2,7 7 0,0-19-1,-3-9 0,-2-15 2,-8-12-2,-8-22 2,-8-14-2,-4-15 1,-7-15-3,1-15 0,-7-15-4,16-5-11,-8-24-3,31 8-8,-7-14-8,24 10-5,4-2 0,24 11 1</inkml:trace>
  <inkml:trace contextRef="#ctx0" brushRef="#br0" timeOffset="6262.3582">12166 1080 100,'0'0'39,"0"0"2,0 0-5,0 0-32,0 0-1,0 0 0,0 0 1,0 0 0,63-4-1,-63 4-2,51-14 1,-51 14-1,54-26 0,-54 26 0,47-33-1,-47 33 1,0 0-2,38-48 2,-38 48 0,0 0 2,0 0-2,0 0 0,-75-9 1,19 35-2,5 13 3,4 11-3,23 8-2,24-5-1,29-4-1,27-11-3,8-30-12,27-5-13,-15-14-9,10-5 0,-86 16 0</inkml:trace>
  <inkml:trace contextRef="#ctx0" brushRef="#br0" timeOffset="6662.3811">12947 1009 109,'0'0'41,"0"0"3,0 0-1,0 0-38,13-18-1,-30 36 0,-12 15-2,4 11 1,-7-1-3,4 2 0,-1-2 0,14-7 0,10-21 0,5-15 0,19 2 0,2-17 0,-21 15 0,0 0 0,47-40 0,-47 40 0,0 0 0,74-57 0,-74 57 0,48-42 0,-48 42 0,52-32 0,-52 32 0,49-18 0,-32 16 0,20 12 0,-2 8 0,-8 19 0,-14 13-2,-1 4-3,-5 0-6,-5-13-7,13-6-8,-14-15-11,17-2-3,2-13-1,12-6 2</inkml:trace>
  <inkml:trace contextRef="#ctx0" brushRef="#br0" timeOffset="6813.3897">13602 1294 123,'-14'32'42,"-19"3"0,6 14-2,-2-4-42,1-3-7,19 5-25,-9-8-8,22-1 0,0-10-1</inkml:trace>
  <inkml:trace contextRef="#ctx0" brushRef="#br0" timeOffset="7414.4241">14654 528 96,'0'0'40,"0"0"3,15-51-2,-15 51-37,0 0-1,0 0 1,0 0 0,0 0 0,-4 78-1,3-9 0,-19 43-2,1 16 1,-5 10-2,4 5 0,1-13-4,10-20-2,11-31-9,4-43-24,20-13-2,2-20-1,11-14 1</inkml:trace>
  <inkml:trace contextRef="#ctx0" brushRef="#br0" timeOffset="7636.4368">14662 1084 123,'0'0'44,"0"0"3,-58-58-6,58 58-41,0 0 0,-15-47 0,15 47 0,0 0 0,60-32 0,-60 32 0,88-12-4,-37 3-6,18-3-15,-6-1-14,10-2-4,-5 0 2,6-4-1</inkml:trace>
  <inkml:trace contextRef="#ctx0" brushRef="#br0" timeOffset="7929.4536">15559 607 92,'-8'-62'44,"8"62"0,0 0-1,0 0-16,-50-46-24,50 46-1,0 0-2,-51 18 0,51-18 0,0 0 0,-50 78 0,50-78 0,-46 73 0,15 29 0,11 10 0,6-3 0,9 4 0,5-17 0,10-9 0,5-24-2,8-35-10,16-16-11,-21-16-5,19-4-14,-15-8 1,7-1-2,-10-3 2</inkml:trace>
  <inkml:trace contextRef="#ctx0" brushRef="#br1" timeOffset="12596.7205">1261 2603 92,'-7'15'37,"-2"5"0,4 22 0,-7 2-32,5 19-1,-5 11-2,5 14 0,1 3-1,4 2-4,2-2-1,3-18-10,17 3-24,-2-23 1,13-9-2,-3-22 1</inkml:trace>
  <inkml:trace contextRef="#ctx0" brushRef="#br1" timeOffset="13291.7603">2007 3035 87,'0'0'37,"-11"-9"-1,11 9 1,-21 18-32,10 2-3,0 2 1,5 11-1,-1 1 0,2 8-1,4 4 0,1-1-1,1-2 0,4-4 0,0-6 0,-2-7 0,2-11 1,-5-15-2,0 0 1,9-18 2,-4-9-2,-1-9 1,1-9 0,2-10 0,-1-3-1,8-3 1,-3-2-1,3 4 0,2 4 0,0 7 0,3 14 0,1 7 0,3 14-1,-3 10 1,3 8 1,-4 12-1,3 4 0,-2 3 0,0 5 0,-5-1 0,-5 2 0,-4-3 1,-6-3-2,-7 1 2,-7-5-1,-4 0 0,-7 0 0,-4-3 0,-6 3 0,-1-1 1,2 7 0,0 3-2,3 8 2,2 5-1,7 6 1,4 9 0,7 4-1,1 2-1,1 2 0,6-4-1,2 3-3,-2-22-15,11 9-18,-6-22 0,11-4-1,-3-21 1</inkml:trace>
  <inkml:trace contextRef="#ctx0" brushRef="#br1" timeOffset="14009.8013">2524 2937 94,'0'0'38,"-1"-14"1,-2 27-2,-7 9-33,2 7-2,3 10 1,-1 8-1,-4 8-1,1 4-1,1 2 0,2-4 0,0-7 1,0-11-1,5-12 1,5-13-1,-4-14 0,18-25 2,2-12-2,1-11 1,3-14 0,-2-3 0,3-9 0,0 4 1,-4 3-1,-1 9 0,-8 14 0,-4 11 0,-1 10 0,1 12-1,-8 11 1,14 8-1,-2 6 0,6 3 0,10 0-1,4-1 1,8-4-1,5-1 1,5-3-1,0-5 1,-4-1 0,-5-2 0,-8-3 0,-11 0 0,-9 0-1,-13 3 1,0 0 0,-19 12 0,-5 3 1,-4 10-1,-2 10 1,-1 8 0,0 5-1,5 3 1,6 2 0,11-7-1,11-3 0,11-15 0,15-16 1,7-12-1,6-17 0,6-14 1,3-13-1,-8-6 1,-4-5 0,-12-4-1,-10 4 0,-9 2-1,-9 11 0,-10 9-1,-3 10-1,-3 4-2,6 17-5,-4-10-7,16 12-6,0 0-8,30-3-7,-6-10-1,16-1 0</inkml:trace>
  <inkml:trace contextRef="#ctx0" brushRef="#br1" timeOffset="14226.8137">3697 2318 91,'-22'22'38,"7"23"4,-7 7-4,13 21-33,-8 10-1,7 6 0,1 7-3,4 2 0,5-3-2,3-12-5,9 0-9,-12-35-8,17 4-12,-13-28-4,6-10-1,-5-24 1</inkml:trace>
  <inkml:trace contextRef="#ctx0" brushRef="#br1" timeOffset="15011.8586">3511 2818 107,'-13'-5'40,"0"-6"1,13 11-4,15 6-35,9-12 0,15-1-3,12-2-1,11-5 0,10-2-1,11-1-2,-6-2 1,-2 7 0,-11-1 1,-8 6 1,-13 5 1,-17 2 2,-12 10 1,-18 2 2,-9 11 0,-12 2 1,-2 12-1,-7 4 0,0 9 0,3 4-1,8-1-1,7-1 0,11-2-1,13-13 0,14-10 0,12-16-1,6-15 0,11-14-1,2-17-1,1-10 1,-7-8 0,-5-3-1,-11-7 1,-12 5 0,-10 5 1,-10 8 0,-12 10 1,-6 13 1,-5 12-1,-2 3 1,5 14 0,4 5-1,10 5-1,8 0 1,13 0-1,8-5 0,11-3 0,10-3 1,6-3-1,1-3 0,-1-2 1,-1 2 0,-5 1-1,-7 4 1,-7 4 0,-11 3-1,-9 8 1,-11 3-1,-8 6 1,-8 2-1,-1-2 0,0 0 1,3-10-1,8-8 0,8-11 0,24-15 1,7-12-1,10-10 1,10 0 0,2-10 0,4 2 1,-3 7-2,-11 7 0,-8 15 0,-8 14 0,-16 18 0,-5 8 0,-11 15 0,-8 7 0,-1 13-10,-5-9-3,10 13-3,-6-28-2,26 11-4,-11-46-4,35 31-4,-6-44-5,31-6 0,12-14 3</inkml:trace>
  <inkml:trace contextRef="#ctx0" brushRef="#br1" timeOffset="15429.8826">6319 2415 91,'3'-21'38,"-3"21"1,0 0 0,8 16-24,-15 16-12,3 14 1,-4 10-2,1 5 0,1 5-1,1 4 1,5-5-3,4-8 0,5-8-3,0-15-4,14 4-14,-14-27-15,11-2-2,-10-22 1,6 1-2</inkml:trace>
  <inkml:trace contextRef="#ctx0" brushRef="#br1" timeOffset="15601.8924">6204 2765 112,'-35'-8'40,"14"13"1,5-16-1,27 7-34,11-11-4,16-6 0,18-3-3,11-5-3,14 7-10,-6-17-11,20 19-14,-20-6-4,0 18 1,-19-3-1</inkml:trace>
  <inkml:trace contextRef="#ctx0" brushRef="#br1" timeOffset="16090.9204">6511 1938 107,'-90'-10'39,"1"22"0,-11 6-2,5 27-34,0 10-1,10 20-1,5 11 1,14 7 0,17 7-2,16 6 3,17 1-3,24-4 2,23-8-2,23-11 2,27-18-1,22-15-1,28-25 1,17-21 0,18-25 0,5-17-1,-2-22 0,-17-14-1,-20-13 1,-23-7-2,-30-7 2,-34-3-2,-39 5 1,-31-1 0,-33 3 0,-27 9 2,-25 11-1,-19 13 0,-20 21 0,-4 24 0,7 24-7,3 8-8,40 37-9,5-1-13,44 23-4,28 1-3,41 4 3</inkml:trace>
  <inkml:trace contextRef="#ctx0" brushRef="#br2" timeOffset="20205.1557">787 4390 79,'-15'1'38,"15"-1"-1,-22 9 2,22-9-33,0 0-1,27-8 0,2-2-1,14-3-1,8 1 0,9-2-1,4 0 0,-2 5-1,-4 6 0,-7 9-1,-16 9 1,-15 12-1,-20 8 0,-13 12 0,-17 4 0,-12 8 1,-10 4-2,-6-2 2,0-5-1,5-5 0,9-10 0,8-7-1,13-10 1,16-8 0,18-4 0,17-9 0,11 1 0,9-6 0,10 4-2,6-8-1,9 7-6,-13-16-22,17 12-7,-16-15 0,2 7-2</inkml:trace>
  <inkml:trace contextRef="#ctx0" brushRef="#br2" timeOffset="20603.1785">1471 4601 80,'0'0'38,"0"0"-1,7-11 1,24 5-33,-3-5-1,17 2 1,1-1-1,7-2-2,-4 1 0,-2-3 0,-9-2-1,-6 0 0,-14-2 1,-11 0-2,-13-4 1,-10 2-1,-14 6 1,-8 6 0,-9 7-1,-5 9 1,-6 13 0,0 13 0,1 7 0,9 10 0,9 4 0,15-1 0,11 2-2,17-9 1,20-9-2,22-13-1,24-6-6,2-30-12,31 6-13,-12-23-4,15-2 0,-7-16-2</inkml:trace>
  <inkml:trace contextRef="#ctx0" brushRef="#br2" timeOffset="20918.1965">2268 4479 79,'-30'36'37,"-4"-1"0,9 14 0,-9-4-32,17 3 0,3-5-1,4 1 0,6-12 0,5-4-1,1-15-1,10-7 0,1-15 0,5-9 0,-2-10 0,2-14-1,6-5 1,-5-6-1,4-5 0,-7 3-1,0 5 1,-4 8-2,-3 8 0,4 7-1,-3 14-2,2 4-1,6 15-3,-6-10-10,20 22-15,-7-13-3,14 9-1,-4-12-1</inkml:trace>
  <inkml:trace contextRef="#ctx0" brushRef="#br2" timeOffset="21189.212">2779 4398 77,'-10'31'38,"-8"-5"0,-1 14 2,-10-5-29,9 14-3,-2-3-2,12 3-2,9-11-1,10-5-1,11-13-1,9-14-1,9-15 1,7-12 0,1-14-1,-2-8 0,-7-9 0,-10-3 0,-9 1 0,-13 3-2,-12 11-4,-18 3-5,1 30-10,-21-7-6,9 31-5,-12-3-6,17 19-1,1-3 0</inkml:trace>
  <inkml:trace contextRef="#ctx0" brushRef="#br2" timeOffset="21841.2493">3861 4367 81,'0'0'39,"0"0"-2,0 0 1,-10 21-34,5 3 0,-8 7-1,4 7-1,-6 4 0,5 3 0,-3 0 0,5-4 0,3-7-1,0-8 1,4-7 0,1-19-1,21-2 1,-2-18-1,1-10 1,7-10-1,2-8 1,0-5-1,1-1 0,-4 2 0,-2 7 0,-6 10-1,-3 8 0,-3 13 1,-12 14-2,17 11 2,-9 14-2,-4 11 1,3 11-2,1 2 1,3 9-3,3-6-2,8 3-6,-8-22-7,21 10-7,-12-31-3,20-1-5,-11-20-6,9-7 3</inkml:trace>
  <inkml:trace contextRef="#ctx0" brushRef="#br2" timeOffset="22217.2708">4325 4422 93,'-24'12'39,"16"11"2,1-13-2,16 2-34,11-11-3,14-4 1,12-10-1,8-4 0,4-8-1,2-4 0,-4-2 0,-9-1 0,-13 6 0,-14 0-1,-19 4 1,-16 8-1,-13 10 1,-13 6-1,-4 11 0,-7 10 0,-1 9 0,4 10 1,9 4-1,9 5 0,13-1 0,12-4-1,19-6 0,14-14-2,20-6-2,12-23-5,18 5-8,-7-34-4,22 14-6,-19-29-2,9 10-8,-18-14 1,-11 12 3</inkml:trace>
  <inkml:trace contextRef="#ctx0" brushRef="#br2" timeOffset="22571.291">5023 4285 97,'-32'8'39,"11"21"0,-11-4 0,15 5-35,2 4-1,8 2 0,4-2-1,10 0 0,5-11-1,14-8 1,5-10-2,0-5 1,7-12 0,1-4-1,-3-13 1,3 0-1,-9-6 1,-5 1-1,-5 0 0,-5 1 0,-7 7 1,-2 5-1,-5 3-1,-1 18 1,0 0 0,0 0 0,-2 19-1,1 6 0,1 9 0,3 2-1,5 1-2,4-4-2,15 1-5,-5-21-6,24 6-7,-12-35-1,26 4-7,-15-25-5,15-4 1,-11-15 3</inkml:trace>
  <inkml:trace contextRef="#ctx0" brushRef="#br2" timeOffset="22758.3017">5815 3790 97,'0'0'37,"-23"4"2,9 36-2,-9 13-31,3 20-1,-3 10-3,3 9-1,2 2-2,4-1 1,7-9-3,0-11-3,6-4-8,-6-31-22,12-6-1,-5-32-2,0 0 0</inkml:trace>
  <inkml:trace contextRef="#ctx0" brushRef="#br2" timeOffset="23833.3632">5623 4105 104,'0'0'39,"8"23"2,2-22-2,23 1-36,0-7 0,9-1-1,3-4 0,5-2 0,-3 0-1,-1-1-1,-7 5 1,-12 6-1,-4 5 1,-7 10 0,-13 9-1,-7 6-1,-9 8 1,-1 7-1,-1 2 0,-5 0 1,5-1-1,1-6 0,2-10 0,2-4 1,7-13 0,3-11 0,6-13 0,3-10 0,1-8 0,4-8 1,1-5-1,3-3 1,-4 5 0,-2 3 0,2 7 0,-6 9 0,3 9-1,0 5 1,3 8-1,4 5 0,9 4-1,5 3 2,5 0-1,7-2 0,-2 2 0,-1-1 0,-3-4 0,-6 2 0,-8-3 1,-7-3-1,-17-2 0,14-1 0,-14 1 1,0 0-1,-18-4 0,2 8 1,-3 5-1,-3 6-1,0 9 0,-1 4 0,4 4 1,4 5-1,7-1 1,7-3-1,10-4 1,10-6 0,9-10-1,5-9 1,0-7 0,5-13-1,-3-8 1,-3-7 0,-4-8-1,-6-3 2,-7 1 0,-5 2 0,-2 5 0,-6 4 0,-4 5 0,0 10 0,2 15 0,4-11 0,-4 11-1,14 8 1,-1 0-1,9 1 1,-1-2-1,6 4 1,-2-5 0,2 4-1,-5-3 1,-1 2-1,-4 1 0,-17-10 0,15 26-1,-16-9 0,-3 6 1,-5 1-1,-1 4 1,-3-2-2,-1 0 2,7-3 0,0-9 0,7-14 0,0 0 0,19-8 1,0-13 0,3-8-1,3-3 2,6-1 0,-3 0-1,-2 8 0,-2 3 0,-6 14 1,-4 9-2,-8 10 0,-2 9-3,-4 5-1,1 8 1,-2-6-4,12 8-2,-3-19-5,24 4 1,-8-24-3,28 9-4,-10-34-3,28 13-4,-20-26-7,14 2 3,-11-6 3</inkml:trace>
  <inkml:trace contextRef="#ctx0" brushRef="#br2" timeOffset="24133.3804">7485 4126 11,'14'-45'19,"4"24"5,-32-13 5,14 34 10,-36-21 0,13 30 2,-17-7-2,15 9-36,-2 10-1,6 3-1,6 6-1,8-1-1,8-2 1,10-1-1,3-2 0,3-7 0,3 2 0,-2-6 0,-1 1 2,-1 1-1,-7 1 0,-8 5 1,-4 1-1,-7 7 1,-8 3-1,-5 4 0,-6 2-1,-3 0-2,2 4-4,-6-15-4,16 8-3,-12-26-4,28 11-6,-15-35-3,31 7-3,-15-27-8,16-13 3,7-9 3</inkml:trace>
  <inkml:trace contextRef="#ctx0" brushRef="#br2" timeOffset="26137.495">8567 3869 49,'11'-16'33,"-11"16"1,4-18 0,-4 18-17,0 0-5,0 0-8,0 0 0,-5 18 0,-4 2 1,0 9-2,-5 9 0,-1 4 0,-5 4 0,2 1-2,-1-3 1,2-4-1,1-6 0,4-6-2,5-9 2,3-7-2,4-12 1,0 0 0,15-16 1,-1-6 0,2-5 0,0-4 0,3-7 0,-1-1 1,-3 1-1,0 3 0,-5 5-1,-6 8 1,1 6-1,-5 16 0,0 0 0,14-2 1,-10 18-1,6 3 1,5 8-1,3 4 0,3 4 1,9 0-1,1 0 0,3-4-1,1-4 1,1-5-1,-3-6 1,-3-9-1,-5-7 2,-2-11 0,-5-12-1,-3-10 2,-2-10-1,-4-4 0,0-5-1,-5-1 0,-4 3-1,-3 4-2,2 12-2,-10 1-3,11 33-11,-17-19-12,17 19-6,0 0 0,-3 11-1</inkml:trace>
  <inkml:trace contextRef="#ctx0" brushRef="#br2" timeOffset="26617.5225">8880 3290 73,'-41'-31'38,"-11"1"-2,0 22 2,-13 2-29,0 30-2,-12 17-1,3 24-1,-3 21 0,2 22-2,8 19-1,10 11 0,12 6-1,23 3-1,22-8 0,29-11 0,29-17 0,24-28-1,27-29 1,23-29-1,20-34 1,10-25 0,1-26 1,-12-20 0,-19-17 0,-20-6 1,-28-8-1,-31 1 1,-37 3-1,-29 5 0,-34 8-1,-19 8 0,-21 11-1,-16 11 0,-6 20 0,-2 19-2,4 25-3,5 12-6,26 31-8,0-3-4,43 27-7,5-6-9,27 7 0,18-11-1</inkml:trace>
  <inkml:trace contextRef="#ctx0" brushRef="#br3" timeOffset="40526.318">1230 5333 48,'0'0'32,"0"0"3,-6-15-1,6 15-24,0 0-2,-8 14 2,3-1-2,9 17-2,-8 3 0,8 21-2,-4 9 1,0 12-1,-4 10-1,1 8 0,-4 1-1,-1-5 0,3-6-2,1-16-3,12-9-5,-8-25-28,25-16-2,-2-23 0,14-12-1</inkml:trace>
  <inkml:trace contextRef="#ctx0" brushRef="#br3" timeOffset="41195.3563">1821 5844 70,'-11'14'36,"11"-14"-2,0 0 2,14 8-27,-2-11-5,9 1-1,-2-7 2,9 3-1,-2-6-1,-2-1 0,-2-2-1,-1-2 0,-8-3-2,-5 3 2,-7-4-2,-5 2 1,-6 0-2,-8 12 2,-7 3 1,-3 8 0,-8 7 1,-1 10-2,1 11 2,0 4 0,4 7-1,10 1 0,12-4-2,6 2 0,18-9 0,10-10-1,13-6-1,12-16-2,16-6-4,-4-26-14,16 0-17,-4-18 1,7 0-2,-7-16 1</inkml:trace>
  <inkml:trace contextRef="#ctx0" brushRef="#br3" timeOffset="41389.3674">2490 5256 91,'-28'21'37,"-5"11"0,5 18 1,-1 10-32,-1 10-4,1 6 2,7 1-2,7 3-1,8-6-2,7-6-2,5-16-4,18-3-29,-4-16-1,12-8-1,-1-17 0</inkml:trace>
  <inkml:trace contextRef="#ctx0" brushRef="#br3" timeOffset="41758.3885">2594 5792 92,'0'11'38,"10"7"-1,-4-5 1,12 2-32,5-8-2,11-4 0,6-10-1,8-4 0,-1-7-2,2-6 0,-3-5-2,-7-1 1,-6-2-2,-15 1 2,-13 2-2,-10 5 2,-13 4-2,-8 10 2,-9 8 1,-3 10 1,-5 8 1,1 10-1,4 7 1,5 4-1,8 3 1,9 1-1,14-5-1,16-8-1,18-6-3,9-16-2,23 2-7,0-23-23,24 0-6,-4-17 2,9 6-2</inkml:trace>
  <inkml:trace contextRef="#ctx0" brushRef="#br3" timeOffset="41975.4009">3453 5524 98,'-46'6'40,"4"22"2,-11-4 0,15 11-38,-3 2 1,12 2-2,10 3 1,15-3-2,16-5 1,14-11-2,21-8-3,10-13-1,17-8-5,0-25-19,21 1-14,-11-20-1,7-1-1,-12-18 2</inkml:trace>
  <inkml:trace contextRef="#ctx0" brushRef="#br3" timeOffset="42163.4116">4049 5111 93,'-32'24'40,"3"26"1,-9 6-2,5 20-34,-3 6-2,9 6 0,-1 0-1,9 0-2,8-3 0,5-12-5,14 4-17,-4-31-16,12-6-2,-3-24 0,5-10 0</inkml:trace>
  <inkml:trace contextRef="#ctx0" brushRef="#br3" timeOffset="43185.4701">3760 5566 96,'-18'0'40,"18"0"2,0 0-2,19 1-36,5-9-1,8 0 1,4-2-2,4-3 0,2 3-1,-1 2 0,-3 2 0,-5 7-1,-5 8 0,-5 6 0,-8 6 1,-7 13-1,-4 4 2,-8 0-1,1 5 1,-5 0-1,-4-4 1,2-4-1,-1-9 1,7-9-1,4-17-1,0 0 0,9-15 0,2-10 2,8-10-4,-2-8 1,4-3 0,-2-3 0,0 2-1,-1 7 1,-3 3-1,-5 7 0,3 9 1,-3 8 1,4 7-1,1 4 1,4 6 0,0-1-1,5 2 1,4-2 0,3 2 0,-1-4 0,-1 0 0,-2-1 0,-5 0 0,-3 1 0,-8 3 0,-11-4 0,2 21 0,-11-2 0,-6 5 0,-3 10 1,0 2 1,2 5-1,3 2 1,4-2-1,9-3 1,9-6-1,8-13 1,8-13-1,2-10-1,7-9 0,0-17-1,-1-11 0,-5-4 0,-8-3 0,-6-3-1,-10 4 1,-4 5-1,-9 9 2,-4 10 0,3 8-1,-5 8 1,15 7 0,-10 5 0,10-5 0,21 13 0,2-7-1,11-1 1,3-2 0,5-2 1,3 1-1,-6-1 0,0 4 0,-8 1 1,-8 8-1,-9 2 1,-4 10-1,-10-1 1,-7 6 0,1 3 1,-6-3-1,3-1 1,-2-6 0,9-9-2,2-15 2,17-1-1,4-22-1,7-9-2,10-7 2,4-5-1,3-1 1,-2 4 0,-1 6-1,-9 15 1,-2 14 1,-12 16-1,-7 17 0,-10 14 1,-7 9-1,-3 11-1,-3-2-5,9 12-9,-9-22-4,22 12-5,-11-40-8,28 4-7,-1-25-3,16-8 1</inkml:trace>
  <inkml:trace contextRef="#ctx0" brushRef="#br3" timeOffset="43952.514">5928 5436 69,'0'0'39,"-5"-23"-1,5 23 1,-26-17-29,15 17-4,-16-2 1,6 13-3,-9 5-1,1 8 0,-3 5-1,-2 9 0,7-6-1,3 5 0,9-3-1,10-4 2,12-8-2,13-5 1,10-3-1,11-6 1,1 1 2,5 1-2,-4 4 1,-2 5-1,-13 5 1,-13 8-1,-15 6 1,-9-1-1,-11 2-1,-8-3 0,-1-5-2,-3-11-3,12 3-12,-12-29-14,32 6-8,-19-21-1,24 1-3</inkml:trace>
  <inkml:trace contextRef="#ctx0" brushRef="#br3" timeOffset="50735.9019">7469 5837 78,'-8'-11'38,"8"11"-3,-21 10 1,8 3-29,-6-2-2,5 5-1,-2-3-1,2 4-1,4-3 0,9 0 0,1-14-1,22 7 0,4-12 0,6-4 0,3-4 0,3-3 0,-3 0 0,-7 2 0,-10 1-1,-18 13 1,0-14 0,-19 17-1,-8 2 1,-7 4-1,-2-2 1,5 2-1,3-2 1,9-5 0,19-2-1,0 0 1,0 0-1,30-17-2,-5 15-4,-9-12-23,13 13-11,-7-6 2,3 6-3</inkml:trace>
  <inkml:trace contextRef="#ctx0" brushRef="#br3" timeOffset="51196.9283">8087 5762 92,'0'0'40,"24"14"-1,4-20-4,16-2-30,17-8-4,9-5 4,5-10-5,-3 0 1,-9-5-1,-8 4 0,-15-4 1,-20 5-2,-21 4 3,-16 9-3,-25 9 2,-9 10 0,-14 10 0,-5 15 0,-2 10 0,1 6 2,8 8-1,15 1 0,19 0 1,17-4-2,29-10 0,24-13-2,26-7-3,12-19-14,24 7-17,-6-22-5,12 2 0,-10-10-1</inkml:trace>
  <inkml:trace contextRef="#ctx0" brushRef="#br3" timeOffset="51449.9428">8899 5193 97,'10'12'41,"12"-13"1,28 0-3,11-7-39,20-15-5,26 6-29,-4-12-5,10 5-1,-8-5-1</inkml:trace>
  <inkml:trace contextRef="#ctx0" brushRef="#br1" timeOffset="56540.2339">16119 7303 65,'-15'-21'35,"-6"0"0,-1 10-2,-10-2-25,1 13-2,-11 1 0,0 14-1,-8 6-1,-2 15-1,-9 8 0,4 13 0,-10 10-1,5 12 0,2 2 0,12 12 0,16-1 0,22 3-1,18-6 1,30-8-1,30-13 1,26-9-2,21-15 1,13-15-1,16-18 1,3-14-1,-4-17 1,-11-17-1,-12-15 0,-16-12 0,-23-12 1,-19-7-1,-29-8 0,-28-5 0,-33 1 0,-25 5 0,-27 12-1,-23 12 0,-13 15 0,-11 16-1,4 20-2,4 9-3,28 28-28,10 2-4,29 13 1,14 0-2</inkml:trace>
  <inkml:trace contextRef="#ctx0" brushRef="#br1" timeOffset="60868.4815">15983 7629 73,'6'-17'38,"6"5"-1,-3 0 1,5 15-30,-14-3-4,20 24 0,-16 6-1,0 11-1,-10 9 0,-1 9 0,0 2-1,0-2-2,0-3 0,-1-9-4,8 1-7,-5-18-26,10-1 1,-5-14-3,0-15 2</inkml:trace>
  <inkml:trace contextRef="#ctx0" brushRef="#br1" timeOffset="61066.4928">15826 7888 87,'-22'-9'41,"1"0"-2,21 9 2,0 0-31,17 4-5,16-4-1,14 0-2,11-3-2,8-4-4,19 7-15,-8-13-20,9 0 0,-9-7-2,4 7-1</inkml:trace>
  <inkml:trace contextRef="#ctx0" brushRef="#br3" timeOffset="65558.7498">17931 4301 5,'-88'1'24,"-14"-2"-1,3 6 0,-7 3-21,-7 2-3,-1 4 2,-8 7 0,-4 4 2,-9 3 2,0 8 0,-9 4 1,-2 8 1,-9 4-1,-3 8 0,-5 3 2,-1 9-3,-8 7 1,-2 11-3,1 2 2,-2 12-2,2 3 1,0 13 0,-1 2-2,4 11 0,8 5 0,6 0-1,4 7 0,5 2 1,14 1-2,9 4 2,13 1-4,10-4 2,12-2-1,11 2 0,10 0 1,10-1-1,10-3 0,10-3-1,10-1 2,10 2 0,13-2 0,13-2-1,10-4 2,7-1-2,17-8 2,5 2 0,11-1 0,9-3 0,6-2 1,10-1 0,2-2-1,11-2 1,5 0 1,10-9 1,16-10-2,9-8 2,14-14-2,18-10 1,15-21-1,18-9 0,18-19-1,18-12 1,12-17-2,15-9-2,14-5-2,1-18-1,14-1-1,-7-11-2,13-1 0,-9-14 1,48-4 1,-51-18 1,3-12 4,-4-12 2,-9-15 4,2-11 1,-16-24 1,3-5 0,-64-19 2,33-2 0,-23-19-2,-10 3 0,-31-11-3,-16-2 0,-28-4-1,-31-2-4,-26 4-1,-37-7-4,-35 15-1,-42-9 1,-31 11-5,-39-9-27,-20 11 0,-24-3 1,-4 3 1</inkml:trace>
  <inkml:trace contextRef="#ctx0" brushRef="#br3" timeOffset="67138.8401">21163 6989 62,'0'0'34,"-11"-1"0,-3 1 0,4 12-19,-17-9-5,4 13-1,-11-4-3,5 8-1,-1-2-2,6 1 0,6 2-2,8-2 1,10-4-2,12-2 0,6-4 0,15-7 0,0-3 0,6-5 0,0-7 0,-3-3 0,-2-6 1,-9-6-1,-8 2 1,-7-2 0,-15 2 0,-8 4-1,-12 5 2,-9 6-1,-11 11 0,-4 9 1,-3 4 0,0 7 0,5 4-1,5 4 0,13-4 0,13 1 0,17-5 0,14-5-1,19-8 0,13-4 0,12-5 0,6-5-1,1-5 1,-1-5 0,-8 0 1,-13-2-1,-13 2 0,-17 0 1,-19 4-1,-13 5 1,-18 5-1,-12 6 1,-5 6-1,-4 4 1,-1 5-1,6 1 0,8 0 0,14 2 0,17-4 0,16 1 1,16-8-1,14-3 0,15-5 0,7 0 0,3-8 0,-4-1 1,-1-6-1,-9-3 0,-11 3 0,-15-2 0,-14 1 0,-12 2 0,-14 0 0,-9 6 1,-13 4-1,-3 3 0,-3 5 1,3 3-1,4 3 0,8 1 0,11 0 1,12 4-1,16-6 0,12-2 0,12-4-1,10-4 1,10-3 0,-2-4 0,-1-4 1,-3-5-1,-11-2 0,-16 1 1,-16 2 0,-14 3-1,-20 4 0,-4 4 0,-8 1-2,3 4-1,7 8-8,4-10-27,33 0-1,0 0-1,46-6-2</inkml:trace>
  <inkml:trace contextRef="#ctx0" brushRef="#br3" timeOffset="67894.8834">21825 7107 105,'-2'13'38,"2"-13"1,2 13-2,-2-13-33,31 8-3,4-10 1,12-4 0,9-4 0,6-6-1,4-5 1,-1-2-1,-9-2 1,-3-2-1,-18-2 0,-11 3 0,-22 2 0,-13 4 0,-20 4 0,-15 10 1,-12 6-1,-13 13 0,-5 10 1,-3 10-1,7 17 0,6 4-1,12 7 0,19 3 0,22-6-1,27-6 0,31-9-2,23-18-5,40-9-31,6-22 0,21-8 0,2-22-4</inkml:trace>
  <inkml:trace contextRef="#ctx0" brushRef="#br3" timeOffset="68092.8947">22707 6469 124,'39'24'43,"19"-13"-3,30 1-2,34-8-42,-12-9-15,17 9-19,-16-9-2,-11 7-1,-26 2 0</inkml:trace>
  <inkml:trace contextRef="#ctx0" brushRef="#br3" timeOffset="68318.9076">21435 7611 110,'-19'3'13,"19"-3"-11,15-9-2,7-7-42,13-8 0</inkml:trace>
  <inkml:trace contextRef="#ctx0" brushRef="#br3" timeOffset="69559.9786">1396 11354 77,'-12'29'39,"-3"-9"-1,15 7 1,0-10-35,18-2-1,14-8-1,13-3 0,9-10 1,8-4-2,5-5 1,-1-5-1,-5-5 0,-5 1 0,-18-1 0,-15-1 0,-18 6-1,-18 0 1,-18 7-1,-14 2 0,-12 7 0,-7 7-1,-2 9 1,-1 6 1,5 12 0,9 8-1,12 7 2,16 5-2,11 1 1,19-1 1,14-4-2,15-8 0,23-10-2,9-13-1,16-14-2,1-19-4,20-2-18,-12-30-11,11-3 0,-13-17-2,2-1 3</inkml:trace>
  <inkml:trace contextRef="#ctx0" brushRef="#br3" timeOffset="69761.9902">2498 10695 91,'-23'-25'36,"2"33"2,-13 16-1,1 31-29,-5 15-4,5 16-2,-2 12-1,4 8-1,5 2 0,6-6-2,12-6-1,6-13 0,14-8-4,1-25-7,22-5-25,-4-23 3,14-9-4,-6-17 2</inkml:trace>
  <inkml:trace contextRef="#ctx0" brushRef="#br3" timeOffset="70319.022">2450 11506 86,'-7'15'40,"7"-15"-2,6 20 2,7-17-36,23-7-1,14-11-1,13-4 1,6-10-1,2-4-1,-2-4 0,-6-1 0,-11 1 0,-10 4-1,-23 6 1,-14 5-1,-14 11 1,-21 8 0,-12 11 0,-11 10 0,-8 10 0,1 9 0,3 5 0,8 4 0,12 2 0,13 0 1,21-4-2,17-8 1,17-4-3,17-11-1,18-3-1,8-11-3,17 0-3,-4-20-5,14 6-23,-18-15-2,0 4 2,-21-11 28,-5-2 8,-17-3 3,-22-4 6,-9 12 5,-26-8 24,1 13 1,-17-3 2,10 17-27,-16 5-6,1 12-1,0 10-1,5 10-2,5 3 1,6 8-1,11 1-1,13 0 1,14-5-3,12-11 2,18-11-4,13-13 0,17-15-3,7-24-9,27-5-23,-14-20-4,8-2 2,-12-16-2</inkml:trace>
  <inkml:trace contextRef="#ctx0" brushRef="#br3" timeOffset="70484.0315">4092 10991 78,'-30'37'41,"-13"10"-2,7 19 0,-9-2-21,12 15-14,5 1-3,5-2-1,8-1-4,5-11-2,22 2-29,-14-21-6,12-4 1,-4-20-2</inkml:trace>
  <inkml:trace contextRef="#ctx0" brushRef="#br3" timeOffset="71490.089">3717 11485 89,'2'-12'41,"3"-3"-1,17 10 1,2-4-36,18-3-1,7-2-1,7 1-1,1 0 0,0 1-1,-6 3 0,-6 8 0,-11 8 0,-11 7-1,-12 7 0,-5 6 1,-7 4-1,-6 10 1,-2-2-1,-2 0 2,0 0-2,0-4 1,3-10-1,2-3 1,3-10-1,3-12 0,0 0 0,20-22-2,-8-6 2,2-9-1,1-3 0,2-3 0,-3-1 1,3 1-1,-2 6 1,2 3 1,1 10-1,3 6 0,3 4 1,5 3-1,6 6 1,5 3-1,3 1 0,5 1 0,-1 1 0,-5 1 0,-5 0 0,-9 0 0,-10 3 0,-18-5 0,2 11 0,-13 3 0,-10 1 0,-6 6 1,-3 5-1,1 6 0,1 2 1,3 3 0,6 1-1,9-1 2,7-2-2,7-7 2,9-4-2,8-8 1,5-9-2,7-7 0,3-11 0,0-6-1,-4-7 1,1-10-1,-4-3 2,-5-3-2,-2 1 2,-4-4-1,-1 7 1,-3 5 0,-1 7 1,-1 7-1,0 6 0,-2 7 1,-1 8-1,1 7 1,-4 1 0,3 5-1,-1 0 0,1 5 1,1-4-1,4 0 0,-1-1 1,1-3-1,-1-1 1,-1 0 0,1-2 0,-7 2 0,-1 2-1,-5-1 1,-5 0-1,3-1 1,-4-3-1,6-10 0,0 0 1,0 0-1,25-9 0,-4-6 0,7-8 1,2-1-2,4 1 2,-3 1-1,-2 7 0,-4 7 0,-7 13 0,-5 12 1,-9 7-1,0 6 0,-1 7-4,-1-3-4,17 10-8,-4-23-7,27 9-16,1-23-4,23-5 0,10-17-2</inkml:trace>
  <inkml:trace contextRef="#ctx0" brushRef="#br3" timeOffset="72316.1363">6436 11292 80,'0'0'40,"7"-19"-1,-7 19-1,0 0-32,0 0-1,0 0-1,-11 20 0,3 2-1,4 10 0,-6 7-1,4 8 1,0 3-2,0 1 2,1-3-2,2 2 2,-1-11-3,4-8 0,-1-12 0,4-9 2,-3-10-2,10-10 0,-3-11 0,-2-10-1,2-6 2,3-10-1,-2-5 1,8-5-2,-1-4 1,1 2 0,2 4 0,3 6 0,-3 8 0,4 6 0,1 13 0,-3 11-1,-2 9 1,-1 6 0,0 8-1,-4 4 1,-2 6-1,-2 4 1,-5 2 0,-7 5 0,-3 1 0,-7 3 0,-4-2 0,-4 1 0,-7-1 0,3 1 1,-5-2-2,2 2 3,-4-1-3,3 7 3,-2 0-2,5 5-1,2 4 1,0 3 0,7 4-1,3 2-2,5 2 0,-1-6-3,11 7-7,-10-23-11,18 6-16,-9-15-1,9-4 0,-9-27-1</inkml:trace>
  <inkml:trace contextRef="#ctx0" brushRef="#br3" timeOffset="72788.1633">7207 11241 91,'0'0'41,"-32"0"0,18 10 0,-14-1-36,3 9-2,-2 7 0,0 7 0,1 4-1,4 5 0,4-1 0,8 0 0,10-4-1,11-6 0,15-13 0,6-7-1,12-14 1,5-6-1,2-17 0,-1-3 0,1-9 0,-12-5 0,-6-1 0,-4 1 0,-15 4 0,-5 7 0,-8 8 0,-7 9 0,6 16 0,-23 5 0,10 11 1,1 12-2,3 4 0,8 4 0,5 1-2,13-6-1,16-1-4,1-19-7,31 8-16,-7-29-10,16-3 0,-5-20 0</inkml:trace>
  <inkml:trace contextRef="#ctx0" brushRef="#br3" timeOffset="72977.1741">8095 10803 102,'-39'40'40,"7"23"0,-11 3-1,15 13-36,0 1-2,4 3-2,8-3-3,2-12-5,19 1-23,-12-19-9,8-6 2,-2-19-2</inkml:trace>
  <inkml:trace contextRef="#ctx0" brushRef="#br3" timeOffset="73155.1843">7766 11294 95,'4'-20'41,"0"-3"1,15 13-2,1-3-35,15 4-2,9 0-4,8-6-4,22 6-21,-7-15-14,16 3-1,-7-14-2,5 4 2</inkml:trace>
  <inkml:trace contextRef="#ctx0" brushRef="#br3" timeOffset="73338.1947">8672 10717 104,'-29'56'42,"-15"0"-1,9 20-1,-12-1-36,10 9-2,1-2-1,6-4-3,9-6-1,2-16-8,25 1-24,-11-24-7,14-9 1,-9-24-1</inkml:trace>
  <inkml:trace contextRef="#ctx0" brushRef="#br3" timeOffset="73506.2043">8330 11177 107,'-20'-15'43,"20"15"0,0 0-1,0 0-38,27-2-3,11 0-3,13 4-4,5-12-11,23 11-23,-3-10-2,16 6-1,-2-6-1</inkml:trace>
  <inkml:trace contextRef="#ctx0" brushRef="#br3" timeOffset="73975.2312">8753 11225 90,'0'0'41,"13"10"0,-13-10 0,34 5-37,-5-6-2,10 1 1,2-7-1,6-4 0,1 0-1,-2-7 0,-3-1 0,-9-3-1,-12 1 0,-13-1 0,-10 5 0,-15 1 0,-8 7 0,-9 5 0,-9 8 0,0 6 0,0 8 1,3 9-1,7 2 1,10 2 0,14 2 0,17-5 0,14 0-1,18-11-2,16-4-1,7-14-6,20 6-17,-11-19-15,10-1 0,-12-11-1,-5 2 1</inkml:trace>
  <inkml:trace contextRef="#ctx0" brushRef="#br3" timeOffset="77620.4397">9643 11028 61,'0'0'38,"-11"10"-2,11-10 2,-9 30-29,-1-12-4,8 10 1,-6 2-2,3 2-1,-1 2-1,5-2 0,-2-4 0,0-3 0,3-11 0,0-1-1,0-13 1,0 0-1,9-14 0,-4-4 0,3-5 0,2-5 0,-1-4 0,0-4 0,4 0 0,-3 1 0,0 5 0,1 5 2,-3 6-2,3 4-1,-2 8 0,7 4-1,9 4-3,0-3-6,18 12-11,-7-18-10,20 15-1,-9-14-7,11 5-2,-5-9 1</inkml:trace>
  <inkml:trace contextRef="#ctx0" brushRef="#br3" timeOffset="78206.4732">10131 11004 78,'19'-9'39,"-19"9"-1,11 4 0,-11-4-32,1 11-1,-3 3-2,-3 8 0,-3 2-2,-1 7 1,-3 3-1,2 2 0,1-2 0,1-6-1,4-4 1,3-4 0,1-20 0,14 5 0,0-15 0,4-11-1,3-5 1,6-4 0,-2-7 0,7-5-1,-2 1 1,4-2 1,-1 5-1,2 6 2,-4 5-3,-1 11 3,-1 10-3,-6 11 2,-4 12-2,-7 9-2,-6 11 0,-5-1-2,2 15-5,-11-15-13,16 15-13,-11-17-6,17 2 0,-6-11 1</inkml:trace>
  <inkml:trace contextRef="#ctx0" brushRef="#br3" timeOffset="80745.6184">10998 10898 101,'-21'-5'41,"7"2"1,-6-6-3,20 9-38,-7-11-1,7 11-1,12-3-3,-12 3-13,24-1-22,-11 3 0,7 6-2,-4-3 1</inkml:trace>
  <inkml:trace contextRef="#ctx0" brushRef="#br3" timeOffset="80948.63">10980 11199 96,'-16'15'42,"8"4"1,-6-13-2,14-6-40,0 0-1,0 0-4,13 10-23,-3-11-13,14 5-1,-4-6-1,11 6 1</inkml:trace>
  <inkml:trace contextRef="#ctx0" brushRef="#br3" timeOffset="81503.6618">11800 10644 62,'0'0'38,"-7"-11"0,7 11 2,0 0-25,-13-6-6,16 24-1,-5 5-1,5 15-2,-4 10-1,1 9-4,-5 10 1,1 8-3,0 4-2,-6-7-6,12 4-29,-7-12-3,12-5 2,0-13-2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2:38:14.5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1237 1199 56,'0'-9'32,"3"-2"0,-3 11 0,-1-10-26,1 10 0,5 11 0,-3 8 0,-7 8-1,1 10-1,-5 5-1,-2 13 0,-4 6 0,1 7-1,-5 2 1,3-1-1,-1-5 1,7-7-3,-1-8 3,7-10-2,-1-14 0,8-5 2,-3-20-1,12 3 0,-6-21 1,4-11-1,1-14-1,4-10 2,-3-12-2,2-13 1,3-15-1,-12 46 1,5-3 0,5 4-2,-4-1 1,1 3-1,-2-1 0,-10 45-2,27-72 3,-27 72 0,27-54-1,14 27 1,-9 21 0,9 33 0,-3 20-1,-4 26 2,-1 16-4,4 10-1,-10-2 1,1-5-2,-1-6-2,-14-23-12,6 2-20,-19-25-1,5-11 0,-5-29-1</inkml:trace>
  <inkml:trace contextRef="#ctx0" brushRef="#br0" timeOffset="175.01">1259 1470 103,'-9'-1'39,"9"1"1,0 0-2,33 4-37,12-9 0,17-4-3,10-7-1,20-5-5,-6-10-29,23-10-2,-60 17 2,1-2-1</inkml:trace>
  <inkml:trace contextRef="#ctx0" brushRef="#br0" timeOffset="386.0221">2263 913 89,'0'0'39,"0"0"0,0 0 2,-6-19-38,-7 53 0,-12 26 0,0 27 1,0 18-3,1 16-1,2 2-1,6 1-2,12-31-3,-3-25-24,14-6-8,-2-24 0,8-12-1</inkml:trace>
  <inkml:trace contextRef="#ctx0" brushRef="#br0" timeOffset="601.0344">1887 1418 110,'-23'4'41,"5"0"0,18-4-1,16 13-38,19-12-1,20-3-1,12-3-1,14 1-1,12-5-4,11 3-8,-9-9-24,11 6-3,-14-3 1,-4 4-1</inkml:trace>
  <inkml:trace contextRef="#ctx0" brushRef="#br0" timeOffset="934.0534">2810 1270 97,'-46'5'40,"6"12"1,-12 6-3,5 7-33,-6 10 0,11 6-2,0 8 0,11 6-2,11-3 0,15-3 0,17-9 0,17-7-1,14-16 2,17-14-2,11-16-1,2-14 2,5-15-2,-7-9 1,-10-6-2,-11-8 1,-18 1-1,-19 0 1,-14 12-1,-21 4 0,-8 15 1,-15 9-1,-1 13-1,-4 9-1,14 8-3,-1 0-20,29 9-10,7-6 0,21 2-2,12-8 1</inkml:trace>
  <inkml:trace contextRef="#ctx0" brushRef="#br0" timeOffset="1469.084">3400 1362 93,'-12'13'39,"-3"11"1,-7-3-1,-2 4-35,0 7 0,0 5-1,-1 2 0,3 0-1,3-3 0,5-2-2,6-7 1,7-6-2,4-9 2,9-11 0,7-14-2,3-9 2,2-8-1,5-7 2,-1-6-2,-4-4 1,-3 1 0,-4 5 1,-4 8-1,-4 6-1,-3 8 1,-4 5-1,-2 14 1,0 0-1,0 0 0,11 17-1,-3-5 1,6 2 0,7-1 0,2-3 0,8-4 0,3-6 1,4-6-1,0-2 1,-1-2 0,-1-5 0,-6 0 0,-6 1-1,-5 5 1,-5 2-1,-14 7 0,15 11 0,-16 8 0,-6 10 0,-4 4-1,3 9 0,-4 7 0,2 2-2,5-3-2,0-10-5,26-2-24,-10-17-6,21-4 0,-2-19-2</inkml:trace>
  <inkml:trace contextRef="#ctx0" brushRef="#br0" timeOffset="2294.1312">4595 1113 81,'-22'-52'43,"22"52"-1,0 0-1,0 0-19,38-53-21,-38 53-1,52-23 2,-52 23-2,62-19 0,-62 19 1,66-8 1,-66 8 0,64 9 0,-11 10 0,-21 13-2,-21 20 2,-34 15-2,-28 9 1,-22 3-2,-6 2 2,-2-10-1,22-17 0,8-9 1,18-7-1,17-10 0,19-6 0,23-14 1,15-8-1,15-7-1,9-6 1,8-1-2,2-10-1,12 6-16,-16-9-19,4 12-2,-20-5-1,1 10-1</inkml:trace>
  <inkml:trace contextRef="#ctx0" brushRef="#br0" timeOffset="2654.1518">5580 1101 122,'-29'-49'43,"29"49"0,0 0-4,0 0-45,0 0-19,0 0-16,0 0 1,0 0 0,0 0-2</inkml:trace>
  <inkml:trace contextRef="#ctx0" brushRef="#br0" timeOffset="2797.16">5508 1353 121,'-27'7'42,"11"2"-1,-4-9-4,11-13-50,11 3-25,2-1-3,10 2 0,0-1-2</inkml:trace>
  <inkml:trace contextRef="#ctx0" brushRef="#br0" timeOffset="3285.1879">6387 839 108,'0'0'40,"0"0"0,0 0-8,0 0-28,0 0 0,0 0 0,0 0 0,23 37-4,-35 30 2,-5 7-2,2 13 1,-2 1-1,3 3-1,6-8-3,3-14-2,16-15-11,-10-19-21,19-7-1,-4-20 0,16-8-1</inkml:trace>
  <inkml:trace contextRef="#ctx0" brushRef="#br0" timeOffset="3489.1996">6458 1196 113,'-20'-4'39,"-4"1"1,16 13-2,8-10-35,0 0-1,16 3-1,15-11-1,-31 8-2,48-15-3,-48 15-2,65-26-21,-65 26-10,84-32-2,-84 32 0,86-46 1</inkml:trace>
  <inkml:trace contextRef="#ctx0" brushRef="#br0" timeOffset="3676.2103">6999 843 102,'0'0'39,"19"-54"2,-19 54-1,0 0-36,0 0 1,-77 40-2,33 19-1,-3 18-2,20 14 1,2 4-3,14-3-3,21-4-16,4-27-17,21-15-2,-3-18 1,15-9-2</inkml:trace>
  <inkml:trace contextRef="#ctx0" brushRef="#br0" timeOffset="4081.2334">7175 1172 100,'-12'-18'40,"-2"9"-1,14 9 0,0 0-29,-1 21-8,29-18 1,0 4-2,11-4 1,-39-3-1,50-3 0,-50 3-1,51-15 0,-51 15 0,46-22 1,-46 22-1,0 0 0,45-45 1,-45 45-1,0 0 1,0 0 0,-1-49 0,1 49 0,0 0 1,-56 3-1,5 15 0,0 11 0,-3 11-1,15 12 1,9 2-1,29-2-1,26-10-1,28-23 0,18-13-2,11-17-2,18-8-17,-54 0-15,8-4-2,0-2 0,3-5-2</inkml:trace>
  <inkml:trace contextRef="#ctx0" brushRef="#br0" timeOffset="4275.2445">8046 835 104,'0'0'41,"18"-60"2,-18 60-2,0 0-37,0 0 1,0 0-2,-32-17 0,1 70-1,-7 27-2,9 30 0,-2-6-2,16-3-2,15-17-6,9-26-25,29-27-6,-9-19 1,16-11-2</inkml:trace>
  <inkml:trace contextRef="#ctx0" brushRef="#br0" timeOffset="4465.2554">8232 1170 94,'20'-45'40,"-20"45"2,0 0-1,1-40-19,-1 40-19,-21 4-1,11 20-2,-6 16-1,1 9-3,8-1-3,2-13-22,30-13-11,-7-14 0,12-7-2,-3-16 2</inkml:trace>
  <inkml:trace contextRef="#ctx0" brushRef="#br0" timeOffset="4625.2646">8412 889 100,'0'0'39,"-14"-59"-1,14 59-3,-10-48-44,10 48-31,0 0 2,0 0 0,0 0-2</inkml:trace>
  <inkml:trace contextRef="#ctx0" brushRef="#br0" timeOffset="5005.2863">8573 823 86,'0'0'43,"0"0"0,34 58-1,-34-58-24,-8 53-13,-5-2 0,-9 1-2,8 5-1,9-9-2,16-2 1,7-15-1,19-12 0,4-19 0,-41 0 0,47-15 1,-47 15-1,58-27 1,-58 27 0,60-44-1,-60 44-1,56-51 1,-56 51-1,53-54 0,-53 54 0,43-46 0,-43 46 2,0 0 0,0 0 0,0 0-1,62-35 0,-72 60-3,-4 15-1,5 14-9,-5-7-19,19 3-10,8-17 1,17-13-2,8-15 3</inkml:trace>
  <inkml:trace contextRef="#ctx0" brushRef="#br0" timeOffset="5569.3186">9451 1009 86,'43'-46'41,"-43"46"0,0 0 2,-9 16-23,-17 17-18,1 14 1,-5 2-2,10 12 0,-2-16-1,9-7 0,7-17 0,6-21 0,19 0 0,-4-16 0,-15 16 1,0 0 0,34-49 1,-34 49-1,24-48 0,-24 48-1,24-58 0,-24 58-1,26-55 1,-26 55-1,21-48 1,-21 48 0,0 0 2,0 0-1,20-52 0,-20 52 2,0 0-2,0 0 0,0 0 1,0 0-2,0 0 0,0 0 2,56 47-2,-56-47 0,0 0 0,58 15 0,-58-15 0,54-9 0,-54 9 0,58-20 0,-58 20 0,61-29 0,-61 29 0,52-23 0,-52 23 0,0 0 0,49-9 0,-59 16 0,25 15-6,-8 8-10,6 16-13,-13 5-13,15 1-1,3-10 0,24-14 1</inkml:trace>
  <inkml:trace contextRef="#ctx0" brushRef="#br0" timeOffset="5727.3276">10271 1228 118,'-31'36'39,"-7"9"1,3-1-11,-6-9-67,23 5-2,-2-10-1,16-2 0</inkml:trace>
  <inkml:trace contextRef="#ctx0" brushRef="#br0" timeOffset="6430.3678">11002 740 82,'0'0'40,"30"-60"-2,-30 60 2,0 0-37,27-47 1,-27 47 0,0 0 0,0 0-1,0 0 0,0 0 0,-9 52-1,9-52 0,-40 89-1,18-3-2,-1 9-1,9-1-3,13-7-20,3-21-15,19-25 1,2-24-2,8-20 2</inkml:trace>
  <inkml:trace contextRef="#ctx0" brushRef="#br0" timeOffset="6610.3781">11043 1085 107,'0'0'42,"-26"-48"0,26 48-1,0 0-36,3-48-3,-3 48-1,0 0-2,62-42-3,-62 42-3,79-29-24,-29 14-11,-2-2 0,13-4 1</inkml:trace>
  <inkml:trace contextRef="#ctx0" brushRef="#br0" timeOffset="6850.3918">11766 499 105,'0'0'42,"0"0"2,-49-15-3,49 15-38,0 0 1,-65 40-1,65-40-1,-43 62 0,43-62-1,-41 89 0,41-54-1,-34 71-2,12 2-2,9-7-3,14-3-17,3-18-15,13-15-4,3-18 1,20-29 0</inkml:trace>
  <inkml:trace contextRef="#ctx0" brushRef="#br0" timeOffset="7363.4212">11914 928 90,'0'0'41,"0"0"2,0 0-1,0 0-36,0 0-1,50 3-2,-50-3-1,0 0-1,61-3 0,-61 3 0,52-8-1,-52 8-1,51-19 1,-51 19 1,48-28 0,-48 28-2,0 0 2,47-54-1,-47 54 1,0 0 0,0 0-1,-17-46 1,17 46 1,-52 10 1,52-10 0,-66 31-1,64-15 0,-59 37 2,5 6-4,30 7 0,22 0 0,38-8 0,27-21-7,-61-37-9,91 11-12,-40-18-12,3 0 0,-4-6-3,1 0 3</inkml:trace>
  <inkml:trace contextRef="#ctx0" brushRef="#br0" timeOffset="7864.4498">11522 810 82,'0'0'41,"0"0"-2,0 0 0,0 0-31,0 0-1,-59-11-2,59 11-6,-52 8-8,52-8-28,-47 7-4,47-7 0,0 0-1</inkml:trace>
  <inkml:trace contextRef="#ctx0" brushRef="#br0" timeOffset="8886.5083">11054 512 43,'0'0'33,"0"0"2,0 0-3,0 0-19,0 0-3,3-52-1,-3 52-3,0 0-2,0 0 1,0 0-2,0 0 1,0 0-1,0 0-1,4-46 2,-4 46-2,0 0 0,0 0 0,0 0 0,0 0 0,-8 61-1,8-61 1,-15 60 0,15-60 0,-22 82 1,8-34-3,3 30 2,-19 31-2,5 1-2,2-6-3,1-21-12,16-11-23,9-20 1,15-13-1,9-17-1</inkml:trace>
  <inkml:trace contextRef="#ctx0" brushRef="#br0" timeOffset="9338.5341">11053 923 70,'0'0'39,"0"0"-1,0 0 0,0 0-31,0 0-1,0 0 0,0 0-2,0 0 0,0 0-2,55-27 0,-55 27-2,62-7-2,-62 7-7,78-11-31,-78 11 1,79-14-1,-79 14 0</inkml:trace>
  <inkml:trace contextRef="#ctx0" brushRef="#br0" timeOffset="9960.5697">11618 573 66,'14'-54'37,"-14"54"-1,0 0 0,0 0-28,0 0-1,0 0 0,0 0-3,0 0 0,0 0-1,0 0 0,-18 61 2,18-61-1,-14 77-1,7-50 0,-3 72 0,-4 2-2,4 6 0,1-7-2,6-14-2,0-15-1,5-21-2,10-24-3,-13-17-26,10 4-5,-9-13 2,0 0-1</inkml:trace>
  <inkml:trace contextRef="#ctx0" brushRef="#br0" timeOffset="10366.5929">11588 908 19,'-10'-54'32,"10"54"3,0 0 0,0 0-17,0 0-3,0 0 2,0 0-3,0 0-5,0 0-2,-58-25-1,58 25-1,0 0-2,-69 15 1,69-15-2,-55 14 1,55-14 0,-57 15-1,57-15 0,-58 15-1,58-15-1,0 0-1,-60 18-2,60-18-1,0 0-5,0 0-6,0 0-26,0 0 1,63-16-1,-63 16 2</inkml:trace>
  <inkml:trace contextRef="#ctx0" brushRef="#br1" timeOffset="15005.8583">1273 2572 70,'-13'-15'37,"13"15"0,0 0 1,0 0-22,12-21-11,10 10-1,2-6 0,14 1-2,7-4 1,6 5-2,5-1 0,1 9 0,-9 3 0,-1 11 0,-14 8-1,-14 8 2,-15 11-1,-15 11 1,-19 7-1,-10 7 2,-13 3-2,-7 2 2,-7-1-1,5 0-1,4-5 1,8-8-1,10-9 0,13-4 1,16-10-1,19-7-1,13-9 0,15-10 1,17-9-1,5-4 0,9-3 0,2-2-1,2 3-1,-11-3 0,1 9-4,-16-7-8,8 26-10,-27-21-6,16 22-4,-17-18-5,8 10-1,-4-11 1</inkml:trace>
  <inkml:trace contextRef="#ctx0" brushRef="#br1" timeOffset="16440.9404">2711 2641 54,'-1'-14'35,"-3"2"1,4 12-1,-7-15-11,7 15-17,0 0-1,-6 13 0,-1 4-2,5 12 0,-4 5-2,1 7 0,-1 4 0,2 6 1,-1-2-2,3-1 0,0-10 0,0-4 0,2-11 0,2-9-1,-2-14 1,0 0-1,9-14 1,-2-12-1,0-9 1,0-7-1,3-9 1,3-7-1,0-5 0,3 1-2,1 2 2,1 1-2,2 7 1,1 5-1,1 11 1,0 12-1,3 10 2,-2 10-1,-1 12 1,1 10-1,0 7 1,-3 5 1,-3 8-1,-8 4 1,-4 4-1,-6 0 0,-11-3 1,-3-1 0,-10-3-1,-5-7 0,-4-5 0,2-8 0,-2-6 1,5-4-1,4-5 1,4-2 0,3 0 0,18-2 0,-15 17 0,12 1 0,2 14-1,1 11 0,-3 9 0,1 11-1,-4 6 0,2 0 0,-1 0-2,-1-9-4,13 0-13,-9-32-10,22-2-6,-5-28-2,16-8-2</inkml:trace>
  <inkml:trace contextRef="#ctx0" brushRef="#br1" timeOffset="17146.9808">3317 2509 88,'0'0'41,"0"15"-3,-2 14 2,-5 6-36,0 7-1,-4 8 1,2 5-1,-2 3-1,2-2-2,-1-5 1,5-5-1,0-11 0,3-12 0,2-23 1,0 0-1,20-16 0,-5-13 1,3-13 0,0-8-1,3-9 1,-1-3-2,0-4 1,-2 4-1,-2 4 1,-1 8-1,1 7 1,-1 11-2,0 9 2,1 12 0,1 11 0,6 8 0,-1 7 0,5 3 0,3 3 0,3-1 1,1-1-1,1-3 1,0-3-1,-3-6 0,-7-1 1,-2-4-1,-6-2 0,-17 0 0,0 0 0,0 0 1,-16 14-1,-5 2 2,-7 10-1,-3 5 1,-1 7-1,1 3 0,7 2 0,8 0-1,8-8 1,16-4-1,13-12 0,12-13 1,11-11-1,11-11 0,3-12 0,0-8 0,-3-7 0,-5-3 0,-13-4 0,-11 1-2,-15 2 1,-11 8 0,-11 7 0,-6 5-2,-3 12 1,-5-1-3,9 10 0,1-4-5,15 10-9,2-10-11,23 5-6,-1-22-3,22 7 2</inkml:trace>
  <inkml:trace contextRef="#ctx0" brushRef="#br1" timeOffset="17365.9933">4494 1860 105,'-10'14'40,"-18"8"0,4 30-3,-6 6-34,-2 23-1,3 9 0,4 10-1,2 5-1,4-5-1,9-2-1,3-14-2,11-7-5,-8-30-11,20 5-12,-15-32-6,11-8 0,-12-12 0</inkml:trace>
  <inkml:trace contextRef="#ctx0" brushRef="#br1" timeOffset="18134.0372">4165 2465 98,'-14'-19'40,"14"19"0,0 0-1,22 3-34,9 2-1,10 2-2,13-4 0,7-2 0,6-3 0,5-1-1,-3-3 0,-7-1-1,-9 4 0,-10-1 1,-11-1-1,-11 4 1,-21 1-1,0 0 0,-7 16 1,-12-2 0,-8 6-1,-3 5 2,2 4-2,4 6 1,1-3-1,9 5 1,11-5 0,10-8-2,16-6 1,6-9-1,8-10 1,6-14-1,4-4 0,2-13-1,-1-6 1,-6-6 0,-6 1 0,-9-6 0,-7 6 1,-7 5-1,-7 5 2,-5 6 0,-7 6 0,1 11 0,5 10-1,-14-9 1,14 9-1,0 0 0,16 6 1,-3-6-1,11 1 1,-1 0-1,6 1 1,-1 2 0,-1 5 0,-2 7 0,-8 6 0,-7 6 0,-5 6 0,-7 2 1,-6 2-2,-3-2 2,-2-2-3,0-4 2,1-5-1,6-10 1,6-15-1,0 0-1,23-12 2,-2-10-3,7-7 3,3-4-2,3-5 1,1 0-1,-2 0 2,-6 9-2,-5 6 1,-2 8 0,-8 14 0,-12 1 0,11 25-2,-10-2 0,0 14-2,-1-6-3,14 16-6,-5-19-1,23 16-7,-13-33-4,35 16-6,-9-28-8,18-4 2,-5-16 2</inkml:trace>
  <inkml:trace contextRef="#ctx0" brushRef="#br1" timeOffset="18451.0553">6014 2214 116,'-52'-5'41,"8"30"1,-19-6-2,22 7-37,-2 12-1,7 3 0,14-5-1,18-3 0,20-7-1,12-14 1,15-6-1,4-3 0,0-6 0,-4 1 1,-5 0-1,-10 3 0,-15 9 0,-13 5 2,-13 8-2,-10 4 0,-5 5-1,-6 0-1,6 9-5,-11-15-4,17 10-5,-11-28-6,28 15-5,-7-30-2,23 6-9,-3-21-2,18-6 5</inkml:trace>
  <inkml:trace contextRef="#ctx0" brushRef="#br1" timeOffset="18897.0809">7672 2024 114,'0'0'39,"0"0"0,-16 25-8,3 14-27,1 6-1,-2 15-1,3 7-2,-2 6 3,6 2-3,2-1 0,7-4-3,1-15-3,13 1-9,-13-34-7,21 11-9,-24-33-7,22 5-1,-19-28 0</inkml:trace>
  <inkml:trace contextRef="#ctx0" brushRef="#br1" timeOffset="19085.0916">7434 2425 120,'-23'-15'39,"23"15"2,-1-10-9,25 2-30,12-6-1,16-6-1,13 2-4,2-15-5,26 15-11,-15-21-6,13 13-12,-19-9-2,3 10 0,-19-9 0</inkml:trace>
  <inkml:trace contextRef="#ctx0" brushRef="#br1" timeOffset="19461.1131">8000 1701 81,'-79'-14'41,"-6"20"-2,-15 7 1,-2 16-20,-7 16-13,9 13-3,5 9 0,15 13-1,15 7-1,26 9-1,25-4 0,33 5 0,25-13-1,29-3 1,23-11-1,18-18 0,17-25 0,11-20 0,1-20 0,-7-17-2,-10-22 1,-18-19-1,-23-14 2,-21-8-1,-26-3 1,-26-4-1,-25 1 1,-26-2-1,-20 14-1,-20 8 1,-14 23-3,-13 9-2,3 30-8,-13 1-7,27 30-9,4 3-8,28 18-2,20 2 1,31-6 0</inkml:trace>
  <inkml:trace contextRef="#ctx0" brushRef="#br2" timeOffset="23239.3292">962 3872 73,'0'0'36,"4"-24"0,-4 24 1,-1-25-27,1 25-3,0 0 0,0 0-2,1 30-1,-6 10-1,-8 13-1,2 7-2,-7 12-1,0 2-1,4 8-3,-2-11-1,16 5-17,-1-25-15,21-3 0,4-17 0,15-9 0</inkml:trace>
  <inkml:trace contextRef="#ctx0" brushRef="#br2" timeOffset="23856.3645">1643 4103 79,'-13'-4'38,"-13"-2"-1,6 16 1,-13-1-31,6 11-4,3 2 2,2 6-2,4 4 0,9 2-2,6-3 0,12-1 0,9-9 0,8-4-1,10-10 1,7-8-1,2-8-1,-1-8 1,0-9-1,-7-1 0,-8-6 1,-7 0 0,-13 2 0,-8 1 1,-11 4-1,-2 4 2,-6 6-1,2 4 1,-2 6-1,7 4 0,11 2 0,0 0-1,-3 17 1,20-6-1,3 1 0,5 1 0,7 0 0,2 2 0,-1-1 0,-1 5-1,-5-1 1,-3 4 0,-10 3 0,-5 4 0,-7 0 1,-3 1-1,-5-2 0,-3-4 1,0-8-1,2-3 0,7-13 0,0 0 0,2-13 1,10-3-1,-1-7 1,5 0-1,1-6 1,-2 1 0,3 1-2,1-4 0,0 7-6,-7-11-23,23 13-8,-6-7-1,17 5-2</inkml:trace>
  <inkml:trace contextRef="#ctx0" brushRef="#br2" timeOffset="24380.3945">3085 3822 63,'-2'-24'38,"2"24"-1,14-20 2,6 20-13,0-15-22,11 1 0,4 0-1,4 5-1,2 1 0,-3 7 0,-3 5-1,-9 10 1,-7 11-1,-10 10 0,-15 4 0,-8 11 0,-11 1 0,-8 5 1,-3-1-1,1-3-1,-2-7 1,8-7-1,7-8 0,13-8 0,14-9 0,14-12-1,15-6 0,8-10-3,16 9-7,-7-16-24,16 10-5,-5-8-1,2 14-1</inkml:trace>
  <inkml:trace contextRef="#ctx0" brushRef="#br2" timeOffset="25030.4317">4409 3839 81,'4'-24'39,"-4"24"-2,-4-12 1,4 12-34,0 0-1,-18 15 0,9 7 0,0 9-1,-4 3 0,0 5 0,0 1 0,3 2 0,0-8 0,1-6-1,4-8 1,5-9-1,0-11 1,14-3-1,-1-15 0,6-6 0,1-8 1,5-5-1,0-2 0,2-3-1,0 5 1,-6 5-1,-3 5 0,1 10 0,-3 10 0,-7 11 0,1 12 0,-7 10-1,4 8 1,-5 6-2,4 6 0,0 0-2,7 3-3,1-20-7,16 8-23,-6-25-2,13 0 0,-3-24-1</inkml:trace>
  <inkml:trace contextRef="#ctx0" brushRef="#br2" timeOffset="25397.4527">4863 3786 92,'-17'14'39,"-6"-3"0,13 10-1,-3-8-33,18 4-2,7-4 0,13-4 0,7-7 0,8-5-1,1-8-1,2-5 1,0-1-1,-6-6 0,-8-4 0,-10 2 0,-12 3 0,-10 1 0,-5 7-1,-15 6 0,-3 8 0,-5 11 0,-5 8 0,0 11 0,-1 11 0,5 4 0,6 1 0,8 2 0,13-4-1,10-7 0,22-9-3,4-19-4,28 3-14,-2-25-16,23-2 0,-6-20 0,13 0-2</inkml:trace>
  <inkml:trace contextRef="#ctx0" brushRef="#br2" timeOffset="25734.4719">5616 3640 80,'-27'-4'40,"7"25"-1,-14-3 1,6 24-16,-2-3-21,4 2 1,6 4-2,11-4 0,6-6-1,13-6 1,12-13-1,9-11 0,10-14 0,5-9 0,4-10-1,0-7 1,-5-3 0,-1-1 0,-10 1-1,-6 5 0,-6 8 0,-11 9 0,-11 16 0,0 0 0,0 18 0,-7 8-1,5 6 1,-3 4-2,5 0 0,6-2-1,15-6-3,4-22-10,27 7-14,-6-31-8,19-2-1,-6-23 0,11-6 1</inkml:trace>
  <inkml:trace contextRef="#ctx0" brushRef="#br2" timeOffset="25921.4826">6446 3197 103,'-21'-11'38,"5"37"0,-17 9 0,4 28-30,-6 11-5,4 8-2,4 11 0,3-1-2,6-4 0,8-9-2,11-6-2,-6-24-9,19 1-22,-15-28-3,10-4 1,-9-18-1</inkml:trace>
  <inkml:trace contextRef="#ctx0" brushRef="#br2" timeOffset="26943.5411">6153 3578 106,'-2'-18'39,"13"24"1,-11-6 0,36-9-36,-6 11-2,11-2 0,1-3 0,6 2 0,0 0-1,-2 1-1,-5 3 0,-11 2 0,-4 5 0,-9 7 1,-8 0-1,-14 9 0,-5 3 0,-4 2 0,-5 4 0,1 1 0,-4-3 0,3-5 0,4-3 0,5-9 0,10-16-1,0 0 1,9-15 0,10-12 0,2-9 0,5-7 0,1-3 0,-1-2 0,1 3 0,-4 8-1,-3 3 1,-6 11 0,-3 7-1,5 10 1,0 5 1,2 4-1,4 2 0,8 6 0,5-3 0,5-1 0,2-3 0,-2 0 0,-2-3 0,-3-3 0,-6-2 0,-8 0 0,-8 0 0,-13 4 0,0 0 0,0 0 0,-15 1 0,-4 11 0,-1 6 0,-5 8 1,-1 2-1,3 4 1,6 2-1,5 0 0,11-2 0,8-6 1,9-4-2,11-9 1,5-7-1,4-9 0,4-7 0,-4-11-1,-1-6 1,-2-7 0,-9-2 0,-4-4 0,-10 2 1,-1 2-1,-6 7 2,-1 4-1,-2 7 1,-2 5-1,2 13 1,0 0 0,0 0-1,15-5 1,0 10 0,2 0 0,4 2 0,1-1 0,1 1 0,-3 3 0,-2 0 0,-4 4 0,-4 5 0,-7 3 0,-5 3-1,-5 3 0,-1 1 1,-3-1-1,0-3 0,-1-5 0,7-5 0,5-15 1,0 0-1,25-17 1,-2-5-1,5-7 1,2-4-1,3-3 1,0 4-1,-7 7 0,-2 9 0,-7 12 0,-5 10 0,-7 12-1,-5 8 0,-3 6-2,1 9-3,-3-11-5,18 16-10,-10-29-5,27 6-13,-2-21 0,21 0-1,-2-24 2</inkml:trace>
  <inkml:trace contextRef="#ctx0" brushRef="#br2" timeOffset="27250.5587">8125 3355 113,'-22'3'41,"-11"-2"0,10 20-2,-5-5-37,11 6-1,8 2 1,6 0-2,10 1 1,7-1-1,7-6 0,3 0 0,1-3 0,-3-5 1,-5 3-1,-4-2 1,-10 3 0,-6 3 0,-6 4-1,-10 2 1,-5 4-1,-2 4 0,-2-1-2,-1-1-2,7 7-12,-9-25-10,20 10-14,-4-21 0,15 0-2,4-21 0</inkml:trace>
  <inkml:trace contextRef="#ctx0" brushRef="#br2" timeOffset="28069.6055">9210 3207 63,'15'-12'39,"-15"-3"-3,0 15 3,0 0-15,-11 10-20,0 9-1,2 9 0,-7 3 0,4 9-1,-5 3-1,1 1 1,0 0 0,4-6-1,-1-6 0,4-7 0,6-6 0,3-19 0,0 0 0,25-9 0,-7-17 0,8-5 0,3-7-1,-1-5 2,0-4-2,0 3 1,-3 3-1,-7 5 0,-4 8 0,-5 10 0,-9 18 0,14 1 0,-8 20 0,2 6 0,1 10 0,5 8 0,6 3 1,7-3-1,6-5 0,4-5 0,5-10 1,2-9 0,1-12-1,-2-13 1,-2-11-1,-9-8 2,-8-11-2,-7-6 1,-9-7-1,-11-5-1,-6 2 0,-1 1 0,-3 7-4,-2-1-2,10 22-9,-10-13-10,23 26-10,-9-7-2,17 17-3,-4-7 2</inkml:trace>
  <inkml:trace contextRef="#ctx0" brushRef="#br2" timeOffset="28453.6275">9603 2667 82,'-75'-39'39,"0"22"-2,-16 4 3,5 30-33,-10 20-1,5 32 0,-2 23-1,14 25-1,11 16 0,24 11-2,24 0-1,30-7 0,33-14 0,38-21-1,32-34 1,28-32 0,27-30-1,15-26 1,0-26 0,-6-23-2,-21-18 2,-27-13 0,-28-10 0,-31-7 0,-40-7-1,-36 0 0,-25-2-1,-28 9 0,-21 7-1,-20 22-1,-10 28 0,-16 22-5,4 45-11,-7 0-13,25 38-8,6 5 0,31 17-3</inkml:trace>
  <inkml:trace contextRef="#ctx0" brushRef="#br3" timeOffset="31906.825">977 5182 77,'-18'-14'38,"18"14"-1,-4-20 2,17 9-32,4-6-1,14 1-1,3-1-1,9-2-1,1 4-1,0 4 0,-4 5-1,-10 9 0,-13 13-1,-13 13 1,-17 12-1,-15 14 1,-15 11-1,-9 5 1,-6 3 0,3 1-1,4-12 1,9-3-1,13-12 1,24-16 0,24-17-1,17-12-1,19-10-1,9-13-4,18 7-23,-2-20-10,11 8 0,-14-5-2</inkml:trace>
  <inkml:trace contextRef="#ctx0" brushRef="#br3" timeOffset="32342.8499">1943 5428 93,'-15'1'38,"15"-1"2,0 0-3,26-16-35,6 2 0,14-1 0,3-9 0,10-2 0,-1-4-1,-1-2 0,-9-1 0,-8 0 0,-16 2 0,-11 5 0,-22 4 0,-11 7 0,-15 13 0,-12 9 0,-6 10 0,-5 19 0,0 6 0,6 12 0,10 3 0,12 4 0,16-7 0,20-5-1,22-12-2,13-18 0,32-12-6,8-29-13,24-2-18,-1-27 0,14-2-2,-9-19 1</inkml:trace>
  <inkml:trace contextRef="#ctx0" brushRef="#br3" timeOffset="32528.8606">3067 4690 92,'-30'-8'39,"5"29"1,-19 13 0,9 21-34,-8 14-1,2 14-2,1 6 0,9 8-2,4 0-1,11-9-2,13-3-8,0-21-26,25-3-4,1-26-1,12-8 0</inkml:trace>
  <inkml:trace contextRef="#ctx0" brushRef="#br3" timeOffset="33078.892">3071 5255 94,'0'19'38,"0"-19"2,25 11-2,-8-11-35,19-5 0,8-6 0,2-5-1,0-4 0,-1-5-1,-8-3 1,-4 0-1,-13-1 0,-9 3-1,-12 3 2,-9 4-1,-8 8 0,-10 9 0,-10 6 0,-2 12 1,-2 9-1,0 7 0,1 8 0,7 3 0,10-2-1,14 1 0,19-8-1,14-9-1,18-8-1,11-14-3,20-3-4,0-26-12,19 6-17,-8-18 0,6 5-1,-14-12 1,1 4 34,-18 3 5,-23 0 6,-5 16 13,-26-8 19,-9 19-1,-22 1 3,2 16-1,-20 6-32,4 11-2,2 11-3,3 6 1,5 4-2,11 1 0,13-1 0,14-6-1,16-11-1,18-14 0,19-12-3,8-23-6,25 0-20,-6-28-9,12-5-1,-7-15-1</inkml:trace>
  <inkml:trace contextRef="#ctx0" brushRef="#br3" timeOffset="33264.9027">4543 4586 94,'-38'23'40,"3"24"2,-11 5-1,10 12-34,3 7-4,9 6-2,4 2 1,11-2-3,9 2-1,2-10-5,15 8-18,-12-24-14,6 1 0,-8-18-3,2-4 2</inkml:trace>
  <inkml:trace contextRef="#ctx0" brushRef="#br3" timeOffset="34314.9627">4134 5085 93,'0'0'39,"20"-12"1,8 15-1,-5-10-31,18 7-5,6-2 0,5 0-1,2-2 0,0 2-1,-7-2 0,-3 3 0,-10 0 0,-5 5-1,-8 2 1,-11 7 0,-7 4-1,-6 3 1,-2 7-1,-7 1 0,0 1 0,-1 1 1,-1-2-2,3-5 1,4-8 0,7-15 1,0 0-1,0 0-1,23-31 1,-7 1 0,6-6 1,3-2-2,1 0 1,-2 0 0,1 6 0,-5 7 0,-2 6 0,1 3-1,-1 5 0,4 4 1,7 3-1,4-2 1,4 4-1,2-2 0,0 2 0,0 1 1,-8 1 1,-5 1-1,-7 0 1,-19-1 0,9 15 0,-18-2 0,-5 4 0,-6 6 0,-5 1 0,-3 10-1,2 5 0,1 2 0,5 2 0,9 3 0,4-4 0,12-5 0,10-7-1,2-11 0,11-11 0,1-13-1,3-13 1,2-11 0,-3-6 0,-4-9 0,-2-2 1,-4 0-1,-4 2 1,-5 7 1,-3 8 0,1 5-1,-7 10 1,-3 14 1,0 0-1,13-1 0,-13 1 0,16 15 0,-2-6-1,4 0 1,3-2 0,4-1 0,-1-3-1,0 1 1,-4-1 0,-2 4 0,-5 0 0,-8 8 0,-7 3-1,-3 6 1,-10 3-1,2 3 1,3-2-1,-4-1 0,9-8 0,4-5 0,1-14 0,24-5 0,-1-16 1,9-8-1,3-7 0,3-3 1,0-2-1,-1 4 1,-8 7-1,-1 11 0,-11 13 0,-17 6 0,12 19 0,-12 4-2,-5 10 0,2 1-2,5 2-2,3-6-4,20 6-3,-4-23-3,26 9-6,-8-31-8,23 2-9,-7-15 1,8-3 2</inkml:trace>
  <inkml:trace contextRef="#ctx0" brushRef="#br3" timeOffset="34614.9799">6213 4972 106,'-15'-24'39,"15"24"3,-26-21-2,11 21-36,-2 7 0,-2 8-3,0 4 1,2 4-1,5 2 1,3 2-2,4-3 1,8-1-1,6-5 0,5-1 1,5-2-1,3-3 0,3 1 0,-4-2 0,-3 3 1,-5 2-1,-4 4 0,-9 0-1,-6 4 0,-7 0-1,-1 1-2,-13-7-7,12 7-2,-14-21-4,21 13-13,-16-26-10,24 9-3,-25-36 3,19 2 0</inkml:trace>
  <inkml:trace contextRef="#ctx0" brushRef="#br3" timeOffset="36294.0759">7525 5143 105,'-23'16'43,"-10"-15"0,11 6-2,-6-6-40,14-12-4,14 11-4,-3-28-20,23 22-13,-4-10 0,19 13-2,-2-10 0</inkml:trace>
  <inkml:trace contextRef="#ctx0" brushRef="#br3" timeOffset="36774.1034">7583 5122 29,'-18'6'32,"5"6"1,-5-6 2,3 13-12,-7-16-11,15 16 1,-10-16-4,12 11 0,5-14-3,0 0-2,0 0-1,20 2-1,-2-10 0,1-1-1,0-4 0,5 2-1,-8 1 1,-7-2 0,-9 12 0,0-15-1,-12 10 1,-1 3 0,-7 0 0,-2 2 1,2 1-1,4 1 0,1 2-1,15-4 0,-12 10-3,12-10-8,19 10-26,-19-10-2,30 9-1,-10-12-1</inkml:trace>
  <inkml:trace contextRef="#ctx0" brushRef="#br3" timeOffset="37301.1335">8041 4965 78,'-7'13'39,"13"4"-3,-6-17 3,33 20-31,-7-21-3,12-4 0,6-9-3,9-5 3,3-9-4,3-5 2,-5-9-2,-2 1 2,-14-5-2,-3-1 1,-18 1 0,-12 8-2,-17 8 2,-14 14-1,-13 15 0,-7 14 1,-11 15-1,1 13 0,-1 12 1,9 6-1,8 2 0,19-2-1,12-6 1,23-7-3,14-8 0,18-15-6,21 2-7,-7-26-13,18 6-13,-11-19 0,6 1-3,-12-17 4</inkml:trace>
  <inkml:trace contextRef="#ctx0" brushRef="#br3" timeOffset="37533.1468">8889 4384 94,'19'6'40,"16"-14"0,20 5-2,11 0-43,0-8-31,19 7-2,-4-7-1,9 6-2</inkml:trace>
  <inkml:trace contextRef="#ctx0" brushRef="#br1" timeOffset="42031.4041">17250 6124 50,'0'-16'31,"-4"6"3,4 10-1,-19-24-22,19 24 0,-19-25 0,19 25-1,-31-18-1,14 17-2,-10 0-1,1 9-1,-8 8-2,0 8 0,-7 11-1,3 7 0,0 10-1,2 8-1,7 6 1,9 2 1,15-1-1,14-1 1,14-8-1,17-7 1,18-16-2,15-16 3,13-16-2,8-16-1,-3-18 1,-3-16-2,-8-11 2,-11-9-3,-20-4 2,-20-4-3,-18-2 2,-26 4-2,-10 3 1,-17 8-1,-15 11-2,-10 11-4,-3 32-16,-14 7-12,1 26 0,-1 14-2,8 21 0</inkml:trace>
  <inkml:trace contextRef="#ctx0" brushRef="#br1" timeOffset="42654.4397">16751 6794 3,'3'-15'29,"-2"2"2,-1 13 2,-15-25-8,15 25-2,-33-16-1,17 21-2,-19-11-7,6 13-4,-15 1-3,5 14-1,-8 7-2,0 9 0,5 9-1,3 13 0,7 3-1,11 4-1,13 0 0,12-3 0,17-8 0,15-11 0,17-14 0,13-15-1,10-16 2,5-15 1,2-17-1,-3-13 1,-5-13 0,-15-5-1,-15-6 0,-16 1-1,-17 2-2,-22 3-1,-12 15-4,-23-2-10,0 27-19,-18 0-3,5 21 0,-3 2-1</inkml:trace>
  <inkml:trace contextRef="#ctx0" brushRef="#br1" timeOffset="42980.4584">16689 6914 77,'0'0'37,"-20"15"-1,6 13 1,-9 2-20,6 11-16,-5 6 0,4-2-3,9 2 0,2-10-6,19 3-15,-3-15-14,9-5 1,-1-15 0,4-4 1</inkml:trace>
  <inkml:trace contextRef="#ctx0" brushRef="#br1" timeOffset="43114.466">16601 7132 85,'-13'-21'39,"-2"-6"-1,13 9 1,5-6-27,15 4-9,10 0-6,5-7-29,14 9-4,1-7-1,9 5-1</inkml:trace>
  <inkml:trace contextRef="#ctx0" brushRef="#br1" timeOffset="43518.4891">17312 6139 92,'0'0'37,"0"0"0,-5 13 0,-14 4-32,5 13-3,0 5-1,-2 6 0,-1 6-1,4 3 1,0 1-3,1-6-1,9 3-8,-6-15-23,11-2-2,-2-18 2,0-13-3</inkml:trace>
  <inkml:trace contextRef="#ctx0" brushRef="#br1" timeOffset="43684.4986">17133 6394 98,'-19'-19'40,"19"19"0,-19-10-2,19 10-29,17 6-4,7 0-1,11 0-3,8-4-5,17 13-21,-6-18-14,12 4 1,-8-7-3,1 5 0</inkml:trace>
  <inkml:trace contextRef="#ctx0" brushRef="#br2" timeOffset="48314.7635">17523 6763 73,'0'0'34,"2"-14"0,-4 2 1,2 12-27,-7-21-1,7 21-1,-17-22 0,3 17-1,-6 0-1,-3 10 0,-6 5-1,-6 7 0,-5 6-1,-2 9 0,-4 4-1,1 6 1,4 1-1,3 1 0,6 0 0,10 2 0,13-1 0,14-3-1,14-1 0,20-4-1,17-4 1,13-5-1,8-5 0,11-14 0,3-5 1,-2-12 0,-5-14 1,-9-8 0,-11-12-1,-13-8 2,-10-7-2,-17-5 2,-12 0-2,-14-1 1,-17 6-1,-12 1 0,-12 8 0,-7 5-1,-6 12-1,-1 6-3,10 19-13,-11-7-15,24 14-6,-1-1 0,19 12-1</inkml:trace>
  <inkml:trace contextRef="#ctx0" brushRef="#br2" timeOffset="49075.807">16317 5966 68,'-23'3'35,"-10"0"1,4 12 1,-9-4-23,7 15-5,-7 2-2,5 12-2,1 4-1,6 9 0,4 2-1,11 6 0,6-2-1,12-2 1,15-9-1,12-7 0,17-14-1,11-11 1,12-16-1,6-11-2,6-13 2,-3-8-2,-7-8 1,-9-4-1,-15-4 1,-14-2-3,-16 1 2,-21 0-1,-19 4 0,-16 3-2,-4 6-1,-18-7-6,9 21-26,-13-2 0,10 21-1,-5 3 0</inkml:trace>
  <inkml:trace contextRef="#ctx0" brushRef="#br2" timeOffset="49726.8442">16257 6137 82,'0'0'36,"0"0"-1,0 25 1,-11-5-30,4 10-1,-4-5-1,0 10 0,-1-5-1,2 1-1,5-7 0,0-4 0,1-9 0,4-11-1,0 0 0,19-11 0,-5-11 0,1-7 0,-1-3 0,3-3 0,-3-2 0,-3 3 0,-2 5 0,-3 6 0,-3 6-1,-3 17 1,0 0-1,0 0 1,9 24-1,-4-3 0,3 5 1,4 2-1,3-2 0,6-1 1,-1-6-1,5-5 1,1-5-1,2-5 1,-5-8 0,2-3-1,-3-7 1,-6-3-1,-2-5 0,-4-3-1,0-2-1,-6-7-4,17 12-28,-15-14-4,9 16-1,-2-6-2</inkml:trace>
  <inkml:trace contextRef="#ctx0" brushRef="#br2" timeOffset="50793.9053">17461 6928 92,'0'0'35,"-5"-11"1,5 11-1,0 0-30,0 0-1,-14 13-1,8 4 1,-3 0-2,1 7 0,-6 3 0,3-1-1,0 1 1,-1-1-1,5-7 1,5-2-1,2-17 0,0 0 0,18-8 1,0-8-2,3-7 2,1-7-2,1 0 1,0-3 0,-4 3-1,-2 5 1,-4 4-1,-4 6 1,-9 15-1,9-10 0,-9 10 1,1 18-1,2 1 0,-2 3 1,3 4-1,5 2 0,1 0 0,4-2 1,4-5-1,3-5 1,2-7 0,1-6-1,0-9 2,-1-7-1,-4-5 0,0-7 0,-5-3 0,0-4 0,-6-2-1,-2 3-1,-1 1 0,-7 0-2,5 17-9,-9-8-25,6 21-3,-2-15 0,2 15-2</inkml:trace>
  <inkml:trace contextRef="#ctx0" brushRef="#br3" timeOffset="54853.1374">17100 3003 45,'-145'18'31,"-2"5"0,-3 4-3,-1 2-20,-5 5-11,-5 14 0,-6-5-1,-1 16 2,-3 3 1,-8 6 2,2 11 2,-7-1 3,3 15-1,-5 0 1,10 14-1,-2 5-3,4 7-5,7 19-6,-5-6-8,19 23-5,-6-2-4,19 17 6,-8-5 3,16 17 11,2 4 4,12-4 9,11 10 7,1-4 6,13 4 3,10-2-6,14 10-3,9-6-15,9 1-7,14 3-5,7-6 0,15 13-1,4-13 5,13 4 4,8-3 3,8-4 10,16 3 6,2-9 3,17 9-1,-1-15 0,23 12-3,2-14-4,17 6-3,7-13-4,13 2 2,13-13-4,20-8 2,12-12-4,11-14 2,17-16-3,12-9 2,9-12-1,11-12 0,7-10 1,2-9-1,10-10 2,4-7-1,-3-8 2,12-12-1,5-14 2,8-17-4,22-14-13,10-31-14,14-34-2,14-32-4,24-37 4</inkml:trace>
  <inkml:trace contextRef="#ctx0" brushRef="#br3" timeOffset="56215.2153">16677 2899 60,'-10'8'31,"10"-8"0,-16 23-1,10-8-27,1 6 0,-3 0 0,5 4 1,-3-4-1,6 0 1,-1-6-1,10-6 1,4-10-1,5-2 0,3-11-1,6-3 0,-3-5 1,0-2-2,-6-2 1,-4 2-1,-9 3 0,-6 1-1,-11 5 1,-5 5 0,-8 4 0,-5 5 0,-6 4 0,0 9 0,2 3 0,3 5 0,7 5 0,5 3 0,6 5 0,10-1-1,10-1 1,4-2-1,8-7 0,5-5 1,4-11 0,5-11-1,2-10 1,4-7 0,-2-10 0,-4-5-1,-5-1 1,-7 4 0,-9-1 0,-10 10 1,-13 7-1,-6 13 0,-16 7 0,-5 8 1,-1 6-1,-6 5-1,5 2 0,7 0 1,6 1-2,15-3-2,18 5-4,4-13-29,23 11-2,4-9-2,7 9-1</inkml:trace>
  <inkml:trace contextRef="#ctx0" brushRef="#br3" timeOffset="57815.3069">18084 3101 31,'0'0'25,"-14"-8"1,14 8-6,0 0-13,4-12-2,9 15 0,-1-6-1,7 9 1,3-4-1,10 9-1,-1-6-1,8 8 0,4 2 0,7 7 0,1 0-1,9 8 2,-2 2-1,13 6 0,2 3 2,11 6-1,-3-1 0,11 7-1,-2 5 0,5 4-1,1 7 1,2 6 0,-5 7-4,-1 6 4,-4 7-2,-7 11-2,-1 14 1,-5 7 0,-5 13 3,-9 10-2,-5 13 2,-7 6-2,-5 11 4,-4-2-2,-10 6 1,-4-3-1,-7-1-3,-13-9-4,3 5-26,-18-2 2,-9 2-5,-10-2 2</inkml:trace>
  <inkml:trace contextRef="#ctx0" brushRef="#br3" timeOffset="59161.3838">16841 10954 45,'-10'10'32,"10"-10"1,-19 11-7,11 2-18,-9-3 0,9 8 0,-7-4-1,7 8-1,1-3-1,6 7-2,2-4-1,5 1 0,3-4-1,5-4-1,5-7 1,0-4-1,1-11 1,1-3 0,-2-11 0,2-2 0,-7-6 1,0-1-1,-8 0 0,-1 2 0,-10 5 0,-2 5-1,-6 10 1,-5 4-1,-5 9 1,-1 8 0,-1 7 0,2 4 0,2 4 0,5 0 0,6 1 0,9-5-1,7-7 1,9-5 0,11-10-1,3-5 0,6-9 1,1-5-1,-2-7 0,-2-4 0,-8 1 0,-5 0 0,-13 2 2,-7 2-2,-10 6 1,-7 7 0,-10 9-1,-1 7 1,-3 7 0,-1 10 0,4 1-1,7 6 0,8 0 1,11-3-1,10-6 1,11-5-1,10-10 0,7-9 0,6-8 1,0-8-1,-3-3 1,-3-2-1,-8-1 1,-11 1-1,-11 4 0,-10 7 1,-10 8-1,-9 6 0,-6 7-1,-1 3-1,2 4-2,2-3-6,16 7-23,-3-13-5,14-6-1,14 2-2</inkml:trace>
  <inkml:trace contextRef="#ctx0" brushRef="#br3" timeOffset="61300.5062">1480 12984 63,'-9'7'37,"-5"-7"-1,14 0 1,0 0-31,14 4-2,9-10-1,15 1 0,10-1 0,8-3-1,6-2 0,6-1-1,-4 0 1,-3-3-2,-11-3 1,-10 1-1,-16-1 1,-13-5-1,-13-2 1,-12 1-1,-14 1 0,-12 6 1,-10 4-1,-10 7 1,-2 12 0,-2 11 0,2 13 0,4 14 1,8 9-1,12 8 0,14 5 0,13 2 0,20-3-1,13-8 1,20-9-2,18-16-1,14-15-2,11-20-4,22-9-23,-2-33-6,14-9-1,-9-22-2</inkml:trace>
  <inkml:trace contextRef="#ctx0" brushRef="#br3" timeOffset="61515.5185">2594 12210 83,'-42'17'39,"3"30"1,-10 10-2,7 21-34,1 11-2,9 9 0,5 3-1,12 3-1,7-5-1,7-11-2,15 0-3,3-26-6,23-3-26,-7-26 1,14-10-3,-8-21 2</inkml:trace>
  <inkml:trace contextRef="#ctx0" brushRef="#br3" timeOffset="62050.5491">2633 13022 76,'-21'-18'38,"21"18"-1,0 0 0,5 17-31,11-11-2,12 4-1,5-6-1,10-4 0,8-10 0,2-5-1,2-8 0,-3-4 0,-7-3 0,-8-2 0,-14-1 0,-12 2 0,-15 4 0,-13 5 0,-11 9-1,-4 7 1,-11 10 0,0 11-1,2 7 1,2 10-1,9 7 1,8 3-1,8 1 0,16-1-1,13-7 0,11-10-1,18-5-2,13-16-2,20-4-2,1-18-5,20 0-23,-11-14-1,1 0 0,-11-11 0,-8 13 17,-21-11 15,-16 1 5,-12 14 8,-28-6 24,1 15 4,-20 4 0,2 20 1,-15-5-12,9 30-15,-11 4-3,10 12-1,4 4-3,11 5-1,10-4-1,15-7 0,17-11-2,17-17 0,19-16-3,16-27-3,27-4-23,-6-33-9,14-5 1,-13-20-2</inkml:trace>
  <inkml:trace contextRef="#ctx0" brushRef="#br3" timeOffset="62231.5595">4209 12244 88,'-41'64'39,"-7"8"0,10 25 0,-8 1-36,12 7 0,3-2-2,11-5-1,11-7-5,8-17-3,18-1-25,-11-24-5,13-8-2,-9-23 0</inkml:trace>
  <inkml:trace contextRef="#ctx0" brushRef="#br3" timeOffset="63193.6145">3916 12820 83,'0'0'40,"15"-4"-1,8 14 0,2-6-34,11 2-1,8-5-1,7-1-1,-1-4 0,0 3 0,0-1-1,-9 4 0,-8 3 0,-5 6 0,-13 8 0,-8 6 0,-7 6-1,-4 3 0,-6 2 0,1-1 1,-3-1-1,3-9 0,5-3-1,0-9 1,4-13 0,0 0 0,11-15 0,-5-11 0,6-6 0,2-6-1,0-4 1,1 2 0,0 2 0,0 6-1,2 8 1,3 6-1,2 7 1,1 5 0,4 2 0,2 1 0,6 0 0,-2-3 0,4 0 0,-3 0 0,-3-1 0,-4 2 0,-5 1 0,-8 3 0,-14 1 0,4 11 0,-13 1 0,-5 4 1,-4 5-1,-5 3 0,0 6 1,4 4-1,3 1 0,5-1 0,8 3 0,7-5 0,10-2 0,6-9 0,4-5-1,5-10 0,2-11 0,-3-8 0,1-7 1,-6-10-1,-4-7 0,-9 0 0,2-4 1,-4 2-1,-7 5 1,4 1 0,-2 8 0,1 4 0,3 10 1,5 1-1,2 7 1,5 0 0,5 1 0,4 0 0,2-1 0,8-2 0,-3-1 1,-1 0-1,-4 5 0,-3 8 0,-9 5 0,-9 8-1,-8 8 1,-6 7 0,-8-1-1,0 3 1,2-3-1,0-8 0,8-10-1,3-16 1,23-4 0,1-16 0,13-8 0,0-2 0,3-3 1,3 3-1,-2 6 1,-6 12-1,-9 17 0,-9 12 0,-6 13-2,-7 0-5,6 17-12,-18-19-10,23 16-9,-10-19-4,17 0 0,6-19 0</inkml:trace>
  <inkml:trace contextRef="#ctx0" brushRef="#br3" timeOffset="64027.6622">6481 12840 78,'0'0'40,"0"0"-2,-26 20-7,15 10-24,-5 1-2,8 11-1,-3 3-1,2 4 0,2 2-2,5-5-1,-2-1 0,4-7 0,2-9 0,0-7 0,1-11 1,-3-11-1,7-16 1,-4-8 0,1-8 0,-3-11 1,5-10-1,-4-6-1,5-10 1,2 1 0,2 4-1,6 3 0,-1 7 0,6 8-1,3 11 1,1 12 0,1 12 0,0 7 0,2 8 0,-6 5 0,0 8 0,-2 6 0,-4 6 0,-7 4 0,-2 3 0,-8 6 0,-8-2 0,-2 4 0,-7-4 0,-5-4 1,-2-1-1,-5-4 0,-2-5 0,-1-1 1,0-1-2,-4 6 2,3 4-2,1 13 1,-2 10-1,5 14 1,3 10-1,1 5 0,8 0-2,7-13-3,16 3-14,-3-36-12,29-7-7,-1-37-2,22-15 0</inkml:trace>
  <inkml:trace contextRef="#ctx0" brushRef="#br3" timeOffset="64471.6876">7361 12629 85,'-38'35'41,"-11"-4"1,4 13 0,-11-10-38,15 8-1,4-5-1,14-1 1,8-3-2,14-3 0,11-8 0,19-6-1,9-7 1,7-10-1,7-6 0,3-9 0,-1-8 0,-3-6 0,-7-2 0,-12-6-1,-9 3 1,-9-1 0,-7 5 0,-7 6 0,-4 10 0,-7 12 0,-2 10 0,-1 11 1,3 10-1,2 8 0,3 6-1,5-2 0,12-1-1,6-13-2,19-3-6,1-31-16,24 0-10,-3-28-4,15-3-1,-4-21 1</inkml:trace>
  <inkml:trace contextRef="#ctx0" brushRef="#br3" timeOffset="64642.6974">8200 12168 79,'-20'44'41,"-19"19"-3,1 26 2,-11 0-33,11 17-6,4-2-1,9-7-3,14-6-5,-5-27-26,27-6-5,0-25-2,9-12 2</inkml:trace>
  <inkml:trace contextRef="#ctx0" brushRef="#br3" timeOffset="64838.7086">7850 12667 90,'-9'7'41,"16"8"0,4-16-1,23 2-38,16-10-2,14-9-2,16-7-4,4-24-18,19 5-14,-11-16-1,10 2-1,-20-17 1</inkml:trace>
  <inkml:trace contextRef="#ctx0" brushRef="#br3" timeOffset="64988.7172">8795 12032 89,'-18'31'40,"-20"19"-1,-1 30 1,-12 9-36,9 14-1,-4 3-2,11 3-2,7-6 0,6-14-4,19 0-17,-5-32-19,20-9 1,-5-24-2,9-10 3</inkml:trace>
  <inkml:trace contextRef="#ctx0" brushRef="#br3" timeOffset="65155.7267">8426 12682 95,'-9'-12'43,"-1"-2"0,10 14 0,10 2-40,9-1-1,17 0-4,4-8-5,26 14-20,-10-20-13,24 6-1,3-9-2,16 2 0</inkml:trace>
  <inkml:trace contextRef="#ctx0" brushRef="#br3" timeOffset="65642.7546">8843 12771 83,'-17'-6'42,"17"6"0,-11 12-1,18-2-37,12 1-1,13-3-1,6-3 0,14 0-1,3-10 0,6-3 0,-1-9 0,-4-1 0,-7-10 0,-13 1-1,-13-4 0,-15-1 0,-14 4 1,-11 2-2,-15 9 1,-8 6 0,-8 11 0,-1 9 0,-1 12 0,2 10 1,10 7-1,11 3 0,15 1 1,16-4-1,22-2 0,16-9 0,17-12-3,11-14-1,15 0-5,-8-25-15,22 11-14,-20-19-2,1 4-1,-19-11 0</inkml:trace>
  <inkml:trace contextRef="#ctx0" brushRef="#br3" timeOffset="65950.7722">9762 12612 93,'-22'17'40,"5"18"0,-5-6-14,4 18-20,-1-1-3,5 5-1,5-6 0,3-5-1,5-9 0,2-8 1,-1-23-1,19 6 0,-10-24 0,2-8 1,0-13 0,1-7 0,-3-6-1,5-3 1,-4-1-1,3 2 0,0 8 1,-2 8 0,7 7-2,1 11 2,8 8-3,0 7 1,4 12-4,0-2-4,12 15-11,-13-16-13,20 11-9,-11-13-1,8 6 0</inkml:trace>
  <inkml:trace contextRef="#ctx0" brushRef="#br3" timeOffset="66280.7911">10350 12523 66,'1'21'40,"-15"-4"2,2 16 0,-16-9-14,8 16-24,-3 3-1,2 5-1,1-3 0,5-1-1,5-8-1,6-5 0,9-16 1,-5-15-1,29-15 0,-2-15 0,5-10 0,6-14 0,5-5 1,1-6 0,1 5 0,-1 6 1,-5 10-1,-2 13 0,-11 14 0,-4 15 1,-7 15-2,-7 12-1,-3 11-1,-3 8-1,-2 7-2,-7-7-9,20 14-12,-20-24-11,20 3-4,-4-18-2,14-3 1</inkml:trace>
  <inkml:trace contextRef="#ctx0" brushRef="#br3" timeOffset="66641.8117">11173 12311 103,'-29'9'43,"0"-9"-1,14 5-2,15-5-45,0 0-8,22 7-23,-2-3-7,14 10 1,-2-3 1</inkml:trace>
  <inkml:trace contextRef="#ctx0" brushRef="#br3" timeOffset="66769.819">11374 12630 99,'-24'29'43,"4"-1"1,-12-11-2,12-11-38,3-1-6,6-15-7,25 10-22,-9-17-11,19 7 0,-1-8-2</inkml:trace>
  <inkml:trace contextRef="#ctx0" brushRef="#br3" timeOffset="75013.2905">11991 12210 88,'20'-13'39,"5"-8"-1,13 6-9,5-10-26,9 1-1,4-1 0,4 6-1,-4 6 1,-7 6-1,-8 11-1,-11 8 1,-18 15-1,-12 8 1,-14 10 0,-13 13 0,-12 6 0,-7 7 0,-7 1 0,2-3 1,3-7-1,15-5 0,8-11 0,16-11-1,20-14 1,12-9-1,20-13-1,8-11-1,11 3-3,-3-15-23,12 12-11,-13-3-1,-1 13-1,-12-1 0</inkml:trace>
  <inkml:trace contextRef="#ctx0" brushRef="#br3" timeOffset="76169.3566">13210 12621 27,'0'0'30,"19"-19"2,-19 19-2,12-28-19,0 19-2,-15-13 1,11 9-1,-16-10-1,5 9 1,-8-7-2,-1 8-1,-3 0-2,-2 4 0,-4 6-2,1 11 0,-1 6-1,-1 9-1,1 8 0,2 10 0,-1 7 0,5 8-1,3 4 1,2 1-4,8 4-2,-7-15-18,14 9-13,-4-16 0,10-1-2,-6-18 1</inkml:trace>
  <inkml:trace contextRef="#ctx0" brushRef="#br3" timeOffset="76372.3683">12966 12901 70,'-20'-16'38,"20"16"0,-20-12 0,20 12-32,0 0-3,23-10-1,1 8-3,1-5-2,11 5-1,-1-10-3,13 13-12,-12-13-16,8 6-2,-5-7 0,-1 8 1</inkml:trace>
  <inkml:trace contextRef="#ctx0" brushRef="#br3" timeOffset="76740.3893">13444 12742 64,'1'-10'38,"-1"10"-1,-12 3 2,5 12-28,-7-5-6,2 9 0,-3 3-1,6 7-1,-3 2-1,6 4 0,3-5 0,5-2-1,5-6-1,8-7 1,5-9-1,4-8 0,5-12 0,5-7 0,2-5 0,2-5 1,-4-3-1,-4 2 0,-6 2 0,-3 4 1,-8 11-1,-13 15 0,0 0 0,0 0 1,-13 15-1,1 10-1,2 4 0,-1-3-2,10 6-3,-2-16-9,16 5-23,-1-16 0,16 1-2,-4-23 0</inkml:trace>
  <inkml:trace contextRef="#ctx0" brushRef="#br3" timeOffset="76996.404">14122 12314 81,'0'-10'39,"-3"24"1,-9 2 0,4 14-33,-7 7-4,1 13 0,-5 3 0,4 10-2,-2 0 0,5 2-1,3-4-1,5-9-2,9-6-3,2-24-4,17-2-28,-6-27 0,15-6-2,-4-23 1</inkml:trace>
  <inkml:trace contextRef="#ctx0" brushRef="#br3" timeOffset="77191.4151">14423 12290 83,'0'34'41,"-14"-3"-3,4 21 1,-7-5-34,1 8-1,0-2-1,2 3-1,4-4-4,2-12-4,20 4-30,-8-12-3,11 3 0,-1-15-2</inkml:trace>
  <inkml:trace contextRef="#ctx0" brushRef="#br3" timeOffset="77363.4249">14581 12934 94,'-9'15'40,"-6"-13"-1,15-2-3,-12 5-49,6-22-26,14 7 0,-7-11-2,7 9 1</inkml:trace>
  <inkml:trace contextRef="#ctx0" brushRef="#br3" timeOffset="78559.4934">1244 7049 87,'2'-12'35,"-2"12"2,0 0-1,-11 10-30,1 3-1,4 15 0,-3 7-2,1 17-1,3 11-1,2 15 0,0 7-2,0 4 0,6 3-3,-1-15-3,12 2-26,-6-26-5,7-12 2,-6-25-1</inkml:trace>
  <inkml:trace contextRef="#ctx0" brushRef="#br3" timeOffset="79132.5261">989 7150 97,'-15'-7'40,"2"-8"-2,13 15 0,24-10-33,9 2-2,5-2 1,14-3-1,9-2-1,0-1 0,4-3 0,1 0-1,-5-1 0,-3 2 0,-6 5-1,-4 2 1,-8 5 0,-5 7-1,-8 8 1,-6 11-1,-10 12 0,-7 10 0,-6 9 0,-8 10 0,-2 6 0,-5 4 0,1 1 0,1-6 0,1-8-1,3-7 2,7-11-2,4-11 1,9-16 0,6-13 0,4-15 1,10-11-1,-5-9 0,4-5 1,4-7 0,-6 1 0,-2 3 0,-5 8 0,-6 9 0,-4 10-1,-9 16 1,10-2-1,-9 16 0,1 14-1,0 9 0,-2 6-2,4 5 0,2 3-2,6 2-4,-3-12-10,14 5-19,-4-20 0,10 2 0,-6-20-1</inkml:trace>
  <inkml:trace contextRef="#ctx0" brushRef="#br3" timeOffset="79516.5481">2130 7489 92,'-16'2'37,"16"9"-1,0-11 2,1 14-32,-1-14-1,22 7 0,-4-10-1,6-4-1,-1-7-1,5-3 0,-4-2 0,-1-2-1,-7 0 0,-2-3 0,-10 6 0,-9 1 0,-4 3-1,-11 8 1,-5 5-1,-2 7 1,-8 11 0,5 11 0,0 7 0,3 8 0,6 3 0,10-1-1,10-2 0,7-7-1,14-9-1,7-15-4,26-2-9,-4-26-12,23 7-12,-6-18-1,9 4 0,-5-10-1</inkml:trace>
  <inkml:trace contextRef="#ctx0" brushRef="#br3" timeOffset="80671.6142">3809 6847 92,'-10'-65'37,"0"12"1,-13-3-1,-2 19-32,-8 9 0,1 18-1,-9 23-2,-1 19 1,-1 21-2,0 25 1,0 13 0,5 16-1,8 6 0,7 7 0,8-4-1,11-5-2,11-12-1,6-18-4,14-7-4,-9-25-26,15-9-1,-7-24 0,2-11-1</inkml:trace>
  <inkml:trace contextRef="#ctx0" brushRef="#br3" timeOffset="81019.6341">3292 7483 114,'-31'2'38,"3"-3"1,17 17-9,11-16-26,17 5-1,15-11-2,12-2 0,12-7 1,5-5-2,7-4 1,3-4-1,-4 3 1,-5-4-1,-9 4-1,-8 5 1,-10 5-1,-11 4 1,-8 6 0,-16 5-1,10 13 1,-17 9-1,0 8 1,-5 10 0,-1 8 0,0 3 0,1 2-1,4-1-1,6-8-1,2-13-2,12-4-7,-12-27-25,35-15-1,-14-17 0,10-4 0</inkml:trace>
  <inkml:trace contextRef="#ctx0" brushRef="#br3" timeOffset="81186.6436">3797 7118 104,'-37'-15'38,"0"2"0,15 13-1,4-2-33,18 2-4,0 0-2,31-5-6,14 5-26,-2-12-3,16 5 0,-3-6-1</inkml:trace>
  <inkml:trace contextRef="#ctx0" brushRef="#br3" timeOffset="81453.6589">4235 7148 78,'3'41'36,"-9"-3"1,3 13 1,-6-7-25,3 10-7,-3-13 1,5 4-1,-3-6-2,3-6-1,0-9-1,3-7 0,1-17-1,0 0 0,0 0 0,10-30 0,-1 5-1,-4-10 0,6-2 1,-2-4-1,0 0 0,1 1-2,-1 8 0,1 1-2,6 11-4,-9-5-24,17 20-6,-5-5 0,16 12-2</inkml:trace>
  <inkml:trace contextRef="#ctx0" brushRef="#br3" timeOffset="81790.6782">4860 7200 94,'-18'3'37,"-1"7"3,-18-7-4,2 12-30,-2-3-1,5 4 0,2 0-1,8 2-1,9-4-1,13-3-2,13-2 1,11-3-1,7-2 0,6 3 0,3-1 0,-3 2 0,-2 7 1,-7 6-1,-13 4 1,-11 10 0,-10 4-1,-11 4 1,-4-3-1,-3-2 0,-3-5-1,5-14-2,22-19-4,-11-9-8,35-12-19,-6-24-5,25-8 0,0-20-2</inkml:trace>
  <inkml:trace contextRef="#ctx0" brushRef="#br3" timeOffset="81985.6893">5244 6726 111,'-7'12'39,"-9"20"2,6 20-3,-5 8-37,1 11-1,3 7 1,0 4-1,6 4-2,-2-4-1,9 1-4,-10-18-12,14 3-19,-13-21 1,11-7-1,-8-20-2</inkml:trace>
  <inkml:trace contextRef="#ctx0" brushRef="#br3" timeOffset="82151.6988">5060 7422 108,'-5'-23'40,"-4"-7"1,13 13-1,3-3-34,11 4-3,12-1-2,6 0-3,17 7-8,-3-17-13,26 17-16,-7-11-1,16 12 1,-4-6-4</inkml:trace>
  <inkml:trace contextRef="#ctx0" brushRef="#br3" timeOffset="82521.72">6020 6861 93,'20'-44'38,"-1"13"2,-7 4-2,2 8-32,-14 19-2,2 13-1,-8 13 0,-2 18-2,-8 14 0,-3 12-1,4 10 0,1 4 0,5-5-1,5-2-2,16-6-4,0-26-21,26 1-9,2-25 0,14-7-4,-4-20 3</inkml:trace>
  <inkml:trace contextRef="#ctx0" brushRef="#br3" timeOffset="82905.7419">6466 7132 99,'-17'-10'41,"-12"-4"-2,2 17 1,-12-4-35,6 19-2,-5 5 0,4 8-1,2 1 0,8 5 0,10 0-1,10-4 0,12-2 0,11-9 1,13-8-2,6-7 0,2-8 0,3-5 1,-3-5-1,-3-8 0,-7-3 0,-5-2 0,-6-4 0,-6 3 0,-7 1 0,0 3 1,-6 5-2,0 16 0,0 0 1,-12 8 0,6 12-1,3 4 0,2 5-1,3-1-3,8 2 0,2-16-5,18 11-13,-3-27-16,16 1 1,-5-16 0,13-2 1</inkml:trace>
  <inkml:trace contextRef="#ctx0" brushRef="#br3" timeOffset="83360.768">6933 7115 87,'-7'-20'37,"7"20"2,-25-5 0,12 16-21,-11 5-13,4 7 0,0 5-2,6 5 0,5 2-1,5-5-1,8-3 1,7-6-2,8-11 1,4-8-1,7-9 1,3-6-1,0-12 0,2-2 0,-4-3 1,-2-1-1,-7 3 0,-3 3 0,-8 6 0,-2 6 0,-9 13 0,3 15-1,-7 13 1,-5 15-1,0 17 1,-2 15-1,-7 14 1,3 7-1,1 2 1,-2 0 0,-2-3-1,1-14 1,-3-11 0,-2-17-1,-1-18 2,-2-13-2,-1-21 2,3-19-1,4-13 0,5-14 0,10-15-1,5-17 0,13-5-2,4-7-1,15 11-4,-4-7-5,18 23-12,-19-4-13,15 18-1,-11 6-1,7 19 3</inkml:trace>
  <inkml:trace contextRef="#ctx0" brushRef="#br3" timeOffset="83975.8031">7280 7192 102,'0'24'39,"0"-24"1,22 17-1,-1-15-34,6 1-1,3-8-1,2 1-1,4-7-1,-2-4 0,-3-3 0,-7-4 0,-4 0-1,-9-2 0,-13 3 1,-6 0-1,-11 2-1,-3 8 1,-7 7 0,-5 8 0,-7 8 0,8 12 0,-2 8 1,7 3-1,6 5 1,12-2 0,9-4 0,13-5 0,16-9 0,12-9 0,12-9 0,9-5-1,5-9 1,0-1-1,-4-2 0,-6-3 0,-7 5-1,-11 1 1,-15 5 0,-11 6 0,-12 1 0,-5 16 0,-6 1 0,-4 6 0,1 5 0,-1 6 0,6-4 0,0 0 0,7-5 0,3-8 1,-1-17-1,19 5 1,-6-20 0,2-9 0,0-6 0,2-7 0,0-5-1,2-2 0,-2 3 0,4 3-1,-1 7-3,1-3-2,7 16-6,-11-8-4,18 21-7,-12-13-13,20 14-4,-4-5-1,16 5 3</inkml:trace>
  <inkml:trace contextRef="#ctx0" brushRef="#br3" timeOffset="88136.0411">9146 7012 90,'-22'14'36,"-9"-5"-3,7 16-3,-9-6-21,11 16-3,-2-2 0,14 8-3,4-3 0,10 1-1,7-7 0,16-5-1,7-11 0,5-14 1,7-11-1,-2-12 0,-1-9-1,-7-2 1,-7-4 0,-15-1 0,-14 4-1,-12 5 0,-14 8-1,-3 8 1,-3 6-2,0 1-1,11 11-7,-1-14-21,22 8-6,26-10-1,17-2 0</inkml:trace>
  <inkml:trace contextRef="#ctx0" brushRef="#br3" timeOffset="88383.0552">10033 6424 100,'-20'-42'38,"-3"10"-1,-12 4 0,4 13-35,-11 13 0,-1 22 0,-4 20 0,-1 24 2,0 14-2,5 16 1,7 9-3,4 7-1,13 2-4,3-20-13,19 3-19,-1-25-1,16-11-1,-8-26-1</inkml:trace>
  <inkml:trace contextRef="#ctx0" brushRef="#br3" timeOffset="88534.0639">9569 7037 94,'0'-14'40,"5"-5"0,18 10-3,10 0-23,-1-14-39,27 13-11,-3-7-2,6 6 0,-6-1-3</inkml:trace>
  <inkml:trace contextRef="#ctx0" brushRef="#br3" timeOffset="89307.1081">1238 8743 83,'-1'22'38,"-4"-7"-1,10 5 0,-5-20-30,17 20-2,4-21-1,8 0 1,1-10-2,5-3 0,-3-5-2,1-1 1,-8 0-1,-7-2 0,-13 2 0,-7 4 0,-15 7-1,-8 4 0,-9 7 1,-3 5 0,-10 10 1,7 8-2,-2 7 1,8 8-1,10 5 2,10 3-2,14 1 1,9-6-2,18-6-2,10-9-1,21-5-7,1-28-23,23 0-4,3-27 0,8-4-2</inkml:trace>
  <inkml:trace contextRef="#ctx0" brushRef="#br3" timeOffset="89518.1202">2048 8262 95,'-20'-3'37,"-8"11"1,3 29-1,-3 10-32,1 17 0,0 12-2,2 10-1,3 4-1,2 0-1,10-5-1,9-14-5,12 0-11,0-28-20,14-5 1,-1-24-1,11-9-2</inkml:trace>
  <inkml:trace contextRef="#ctx0" brushRef="#br3" timeOffset="90103.1536">2041 8810 105,'0'0'38,"-14"10"1,22 4-2,-8-14-34,30 7-2,3-10 0,11-7 1,5-3-2,8-8 1,0-4-1,-1-4 2,-6-1-2,-8 0 1,-11 1 0,-15 6 0,-18 4 0,-13 7 0,-14 8 0,-8 8 0,-11 6 0,-2 10 0,0 3 0,4 7 1,7 3-1,10 1-1,13 1 1,14-2-1,11-2-1,17-5-1,12-1-3,12-8-1,12-1-3,-1-14-6,16 13-9,-19-24-1,18 7 9,-18-14 3,3-4 7,-13-2 5,-11-9 4,-4 6 7,-19-17 9,4 14 3,-22-7-7,4 14-2,-19-3-4,1 14-3,-11 7-1,2 16 0,-4 9 1,-2 9-3,0 6 0,5 5-1,6 1 0,11-2 0,11-6-2,13-14-1,16-10-1,10-13-3,18-8-4,3-26-16,26 0-14,-7-18 0,7 4 0,-11-13-1</inkml:trace>
  <inkml:trace contextRef="#ctx0" brushRef="#br3" timeOffset="90261.1627">3382 8401 106,'-28'33'38,"5"20"0,-9-8-6,7 20-27,1 2-2,4 2-2,11-1-2,0-9-7,18-1-26,-10-13-4,14-1 1,-7-21-2</inkml:trace>
  <inkml:trace contextRef="#ctx0" brushRef="#br3" timeOffset="91283.2211">3145 8698 92,'0'0'37,"30"5"2,-12-6 0,19 6-32,-3-8-2,9 2-1,-1-5 0,3 0-1,-6 1-1,-1 5 0,-7 2 0,-9 10-1,-6 6 1,-7 4-1,-8 7 1,-5 4-1,-6 2 1,1 0-2,-4-1 1,1-7-2,2-5 1,4-7 0,6-15 0,0 0 0,0 0 0,11-25-1,4-3 1,-2-5 0,2-4 0,-1-1-1,1 0 0,-1 6 1,0 2-1,-4 4 1,4 10-1,1 3 0,3 4 1,9 3 0,2 3 0,3 1 0,8 0 0,-1 2 0,2 4 0,-5-3 0,-6 4 0,-6-1 0,-6 0-1,-8-1 1,-10-3 0,0 0 0,-7 14 0,-7-6 1,-3 6 0,-3 6-1,-3 0 1,-1 6-1,2 1 2,3 2-2,5 0 1,7-2-2,9-7 1,9-5 0,9-7-1,4-4 1,5-10-1,2-4 0,-1-6 0,-2-8 1,-5-2-2,0-7 1,-8-1-1,-1 1 1,0 3 0,-3 1 1,-1 3-1,-1 7 2,4 4 0,-2 9 0,1 4 1,2 4-1,-3 4 0,-2 5 0,1 0 0,-2 5 0,-3-1 1,0 7-1,-4-1 0,-6 2 0,3 2 0,-6 2 0,-3-2 0,-1 0-1,2-3 0,0-6 0,5-5 1,5-11-1,0 0 1,21-23-1,1-2-1,5-6 2,2-6-2,3 0 1,-2 2-1,-1 4 1,-2 9-1,-10 11 1,-6 10 0,-11 1 1,6 28 0,-10-2-1,-2 9-1,2-3-1,2 4-2,1-12-6,18 7-8,-17-31-10,42 14-8,-15-32-4,24-2-1,-1-14 2</inkml:trace>
  <inkml:trace contextRef="#ctx0" brushRef="#br3" timeOffset="91576.2379">4852 8468 87,'-15'1'40,"-22"-2"0,9 18 0,-13-8-14,7 10-24,9 1-1,3 6 1,8-2-1,12-2 0,11-5-1,11-4 0,8-4 1,6-7-1,5-1 0,-2-2 0,-2 0 1,-6 3 0,-9 3-1,-8 5 2,-7 4-1,-7 9 0,-9 3 0,-4 0-3,0 9-4,-15-14-11,18 17-11,-16-18-13,11 3 1,-6-17-2,23-6 1</inkml:trace>
  <inkml:trace contextRef="#ctx0" brushRef="#br3" timeOffset="92027.2637">5579 8499 80,'10'-20'39,"-9"4"-2,-1 16 2,-2 10-33,-2 19 0,-5 5 1,2 15-2,-3 7-2,0 0-2,7-2-1,1-5-5,16-1-14,-4-25-19,18-6 0,1-27-2,10-6 0</inkml:trace>
  <inkml:trace contextRef="#ctx0" brushRef="#br3" timeOffset="92185.2727">5654 8267 104,'-36'-9'39,"0"2"-1,17 10-3,19-3-40,0 0-11,26 11-22,11-15 0,20 6-1,4-10 1</inkml:trace>
  <inkml:trace contextRef="#ctx0" brushRef="#br3" timeOffset="92476.2893">6193 8257 90,'-21'13'38,"-19"-1"1,1 12 1,-6-4-33,2 10-1,5-6-2,8 6-1,16-4 0,10-3 0,17-8-2,22-4 1,12-9-1,10-4 0,1 0 0,0-3-1,-8 7 1,-11 9-1,-21 7 0,-14 10 1,-27 11 0,-11 8 0,-4 1-1,0 0-3,5-2-2,2-18-10,29 10-13,1-29-11,27-1-2,5-23-1,15-3 1</inkml:trace>
  <inkml:trace contextRef="#ctx0" brushRef="#br3" timeOffset="93040.3216">7854 7996 90,'0'-44'39,"1"3"0,-15-7 1,0 7-34,-9-1 0,-5 17-1,-6 6-2,-7 18 0,-3 16 0,-5 23-1,-1 15-1,3 18 0,3 14 0,2 11-1,12 4 0,7 0-1,10-3-1,13-14-2,12-7-2,4-21-7,23 3-19,-11-31-8,7-6 2,-11-21-2</inkml:trace>
  <inkml:trace contextRef="#ctx0" brushRef="#br3" timeOffset="93221.332">7264 8418 99,'-25'-8'40,"1"-1"-1,24 9 0,0 0-34,21 14-3,16-14-2,14-5-2,16 3-3,4-15-4,19 12-23,-7-15-7,1 7 1,-10-11-2</inkml:trace>
  <inkml:trace contextRef="#ctx0" brushRef="#br3" timeOffset="93597.3535">7978 8248 79,'-19'29'40,"-10"-4"-1,11 13 1,-11-4-21,7 7-13,5-5-2,8 4 1,3-7-2,12-3-1,10-9 0,12-11-1,7-6 0,5-8 0,8-5 0,1-8-1,-3-8 1,0-1-1,-6-4 0,-7-1 0,-6 0 0,-7-2 0,-5 9 0,-5 1 0,-5 8 0,-5 15 0,0 0 0,-1 14 0,-4 12-1,-1 7 0,1 8 0,1 1-1,5 7-3,-1-11-1,15 7-8,-6-26-13,26 4-9,-8-24-3,13-4-1,0-23 1</inkml:trace>
  <inkml:trace contextRef="#ctx0" brushRef="#br3" timeOffset="93859.3685">8861 7605 114,'-6'22'40,"-16"17"1,5 28-1,-2 8-36,-2 11-1,0 8-1,2 4 0,2 1-2,8-7-1,4-9-1,6-13-1,12-15-1,0-22-3,17-7-8,-7-39-5,28 5-9,-14-34-10,11-3 1,-13-21-1,9-9 2</inkml:trace>
  <inkml:trace contextRef="#ctx0" brushRef="#br3" timeOffset="94040.3788">9193 7698 117,'-23'43'39,"-1"35"2,-17 9-2,4 14-36,0 4-3,5 3 0,3-3-3,5-19-5,11 9-5,-8-30-8,19 11-6,-21-32-7,15-1-5,-11-19-2,5-1 3</inkml:trace>
  <inkml:trace contextRef="#ctx0" brushRef="#br3" timeOffset="94281.3926">7836 9031 109,'-12'10'42,"34"-2"1,19-23-2,26-4-37,31-6-1,16-4 0,13-1-1,0-1-2,-3 6-1,-13-3-5,-4 19-13,-35-12-15,-7 14-9,-27-6 2,-10 6-3</inkml:trace>
  <inkml:trace contextRef="#ctx0" brushRef="#br3" timeOffset="95151.4424">9611 8229 93,'0'0'37,"-19"16"1,14 5 0,-6 2-35,7 8-1,-3 4 1,2 7 0,0 3-1,2-1 0,2-6-1,5-1 1,6-12-1,6-7 0,6-14 0,8-10-1,4-10 0,4-6 0,-1-9 0,1-2 0,-4-5 0,-4 2 0,-12 5 0,-1 4 0,-10 9 0,-7 18 1,0 0-1,-16 3 1,6 17-1,-2 7 1,5 7 0,2 1 0,4 3 0,9-4 0,8-4-1,8-9 1,3-7 0,8-8 0,1-10-1,-2-7 1,2-7-1,-8-3 0,-7-8 0,-7-1-1,-5-4-1,-8 0-1,-2-1-2,-5-3-4,11 15-14,-14-15-11,17 14-5,-3-6-1,15 10 2</inkml:trace>
  <inkml:trace contextRef="#ctx0" brushRef="#br3" timeOffset="95348.4536">10359 8176 92,'10'29'38,"-19"-12"2,5 13-2,-9 0-33,1 6-1,-1 2-1,1-1-1,4 0-1,3-9-2,5-2-2,0-26-4,27 19-21,-12-34-10,13 0-1,-5-16-1,9-2 2</inkml:trace>
  <inkml:trace contextRef="#ctx0" brushRef="#br3" timeOffset="95490.4618">10413 8010 87,'-34'-28'38,"9"12"0,-3 1 0,28 15-31,-18-16-7,18 16-3,27-9-27,-3-4-7,15 1 1,-1-6-2</inkml:trace>
  <inkml:trace contextRef="#ctx0" brushRef="#br3" timeOffset="95697.4736">10777 7806 87,'-9'50'36,"-6"0"0,1 18 2,-10 4-33,11 8-1,-5 3-1,4-1-1,-1-7-2,4-6-3,8-4-4,-8-27-21,17 0-10,-1-24 0,10-8-1</inkml:trace>
  <inkml:trace contextRef="#ctx0" brushRef="#br3" timeOffset="95866.4833">10615 8295 94,'-25'-17'38,"12"14"2,-1-6-2,26 8-33,6-9-3,14-3-3,14-4-5,0-17-17,19 7-15,-1-15 0,5 2-1,-7-7 1</inkml:trace>
  <inkml:trace contextRef="#ctx0" brushRef="#br3" timeOffset="96150.4995">11142 7793 91,'-17'30'38,"-14"8"0,8 15 1,-9 2-27,9 9-9,-1-2 1,9 2-2,1-8 0,12-5-1,4-11 0,7-9 0,5-11-1,3-12 1,5-10-1,5-6 0,0-11 1,-3-2-1,-1-1 1,0-1-1,-2 6 1,-3 3-1,-8 11 0,-10 3-1,15 24-4,-20-9-15,18 27-13,-17-8-7,7 13-1,-5-6-1</inkml:trace>
  <inkml:trace contextRef="#ctx0" brushRef="#br3" timeOffset="97249.5624">1400 9908 79,'0'0'37,"0"0"-1,1 13 1,-22-2-29,-1 16-3,-6 4 0,0 8 0,-4 2-2,7 6 1,2-5-3,11 1 2,9-9-3,12-4 0,8-11-2,9-10 2,11-9 0,1-10-2,4-12 3,-4-6-1,-2-10 1,-6-3-1,-6-3 2,-9 1-2,-4 4 0,-11 5 1,-5 8-1,-4 9 0,-4 7 1,-2 7-1,2 4 0,13-1 1,-13 11 0,13-11 0,25 0 0,7-7 0,14-5 0,9-5 0,3 2 0,6-1 0,-6 5 0,-5 12 0,-9 9 0,-14 12 0,-14 10-1,-19 13 0,-7 6 1,-15 4-1,-3-1-2,-2-3 2,-1-9-2,7-8 2,8-13-1,16-21 0,0 0 1,28-35 1,6-4 1,8-7-1,5-6 1,-2-2-1,2 6 1,-12 7 0,-9 10-1,-5 12 0,-8 16-1,-13 16 0,-8 13 1,-2 11-1,0 6-1,0 0-2,10 5-2,0-9-1,16-3-9,-1-26-13,29 0-6,-5-28-6,20-3 1,-3-23 1</inkml:trace>
  <inkml:trace contextRef="#ctx0" brushRef="#br3" timeOffset="97450.5739">2658 9485 109,'-24'52'39,"-11"6"1,4 24-1,-3-5-35,6 4-2,9-2-1,5-6-1,13-6-4,5-15-4,25 1-18,-10-27-14,23-2 3,-8-21-5,13-3 4</inkml:trace>
  <inkml:trace contextRef="#ctx0" brushRef="#br3" timeOffset="97916.6005">2831 9984 103,'0'0'39,"-16"2"0,12 12-1,-9 2-32,8 7-3,1 0 1,9 7-3,1-1 1,2 0 0,3-5-1,5-5-1,1-9 2,4-9-1,1-10 0,-2-11 0,4-6 0,2-5 0,-5-5-1,1 1 1,-2 3-2,-5 4 0,-2 10-1,-13 18 1,10 14-1,-10 20 0,-9 19-2,-2 21 2,-8 18-1,-6 12 2,0 9-1,0-3 1,0-10-1,-2-8 1,8-15 1,1-18 0,4-22 0,3-18-1,11-19 2,-12-8 0,6-18 0,2-11 1,3-9-1,1-12 0,4-8 0,3-8-3,8-1-4,-4-15-16,19 19-4,-11-7-12,15 22 1,-1-1-4,13 17 3</inkml:trace>
  <inkml:trace contextRef="#ctx0" brushRef="#br3" timeOffset="98485.6331">4199 9636 104,'-13'-5'39,"13"5"1,2-21-1,18 1-37,7-6 0,17 0 0,4-4 1,10 3-1,-2 6-1,0 8 1,-9 10-1,-9 17 0,-17 10 1,-16 16-1,-18 13 1,-17 11-1,-7 9 1,-12 6 0,-3 2-1,-2-1 1,4-5-1,8-8 0,10-8-1,12-11 2,11-9-2,13-11 0,16-11 0,11-9-2,12-9 1,9-10-4,19-2 0,0-17-14,21 15-8,-15-19-9,15 11-5,-9-7-2,5 8 2</inkml:trace>
  <inkml:trace contextRef="#ctx0" brushRef="#br3" timeOffset="98660.6431">5363 10231 129,'-45'16'44,"7"2"-3,-3-21-3,-6-13-46,47 5-7,1-21-8,30 12-12,-2-13-9,21 3-1,7-7 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3T22:41:55.6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3T22:42:34.115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1734 1104 85,'0'0'35,"0"0"0,11-47 0,-11 47-34,0 20 0,-14 16 1,-3 13 0,-5 18 0,-6 15 0,-8 9 1,5 4-1,0-5 0,2-5-1,1-13 2,5-10-2,-1-15 1,12-11 1,0-22-1,12-14 0,0-20-1,10-18 2,5-16-2,3-11 2,5-13-2,3-16 1,-12 45 0,6-5 0,-5 2-2,4-2 1,0 4 0,3-2-2,-6 7 1,4 0-2,-20 45 2,41-66 0,-41 66 1,0 0 1,62-51-2,-23 71 3,-3 29-4,-1 31 3,-12 18-1,0 13-2,-9 6-1,0-2 0,-6-21-1,-4-13-3,6-8-5,-12-24-28,12-12-2,-10-24 2,0-13-1</inkml:trace>
  <inkml:trace contextRef="#ctx0" brushRef="#br0" timeOffset="179.0102">1685 1538 103,'-32'-23'37,"15"14"3,5 2-2,12 7-35,43-10 0,11-9-3,21-3-2,16-15-3,27-6-11,-61 14-21,10-2 0,-2-4-3,11-3 1</inkml:trace>
  <inkml:trace contextRef="#ctx0" brushRef="#br0" timeOffset="382.0219">2744 827 98,'0'0'40,"0"0"-1,0 0 2,0 0-38,16-11 0,-44 79-2,5 28 1,-6 19-2,5 17 0,3 2-1,5-4-3,-3-7-4,-3-36-30,13-5 0,-7-30-1,11-13 1</inkml:trace>
  <inkml:trace contextRef="#ctx0" brushRef="#br0" timeOffset="1344.0769">2420 1423 102,'-19'-13'39,"19"13"1,0 0-1,14 5-34,20-3-4,18-3 0,14-2 0,17-4-2,10-4 0,11-6-1,5 0-2,-6-6-2,-2 4-1,-19-2 1,-7 5 0,-20 0 2,-15 7 3,-21 2 1,-19 7 2,-16 12 3,-20 5 2,-4 11-1,-15 1 0,-3 15 0,-6 6-2,7 10-2,1 3 0,12 4-1,15-6 1,14-1-2,20-9 2,21-13-2,18-17 1,17-15-1,10-19 0,10-12-1,-2-16 0,0-13 1,-11-3-1,-11-7 2,-17-1-2,-14-3 2,-17 9-1,-13 5 1,-13 12 1,-7 9-1,-4 6 0,-2 9 0,4 7-1,7 11 1,6 6-1,13-6 1,13 18-1,11-9 0,13-2 0,11 1 0,7 4 0,4-3 0,-1 3 0,-1 3 0,-10 1 0,-8 7 0,-13 3 0,-9 10 0,-16 3 0,-11 7-1,-9 2 1,0-2-1,-5-4 1,2-5-1,7-6 2,4-11-2,11-20 1,19-8 1,5-16 0,7-14 1,5-4-2,6-9 2,0-4-1,-4-3 1,-4 11-1,-10 6-1,-6 12 1,-7 14 0,-11 15-1,0 0 1,-15 29-2,3-2 1,4 4 0,0 4 0,12-5 0,8-6 0,16-12 1,9-10-1,11-12 3,6-5-3,1-8 0,1-5 0,-2-2 0,-9 2 0,-9 3 0,-9 5 0,-7 10 0,-7 10 0,-12 11 0,-10 14 0,-6 9 0,-3 9 0,-1 8-3,-1 4-4,12 5-6,-5-18-12,28 4-17,3-15 1,33-4-2,10-17 3</inkml:trace>
  <inkml:trace contextRef="#ctx0" brushRef="#br0" timeOffset="2001.1145">5700 977 110,'0'0'42,"-38"-53"1,38 53-1,0 0-40,0 0 1,7-55-1,-7 55 0,0 0 0,66-18-2,-66 18 1,69-5-1,-69 5 0,77 5 0,-77-5 0,88 5 0,-88-5 1,76 13 0,-76-13 0,57 28 0,-57-28 1,48 47-2,-59-2 0,-15 6 0,-15-6-2,2-1 1,0-6 0,21-5 2,20-11-3,31-7 2,16-3 0,8-4 1,8-3-1,2 0 1,-5 6 0,-6 1-1,-13 10 0,-21 6 2,-22 3-2,-18 8 0,-17 4 0,-16 4 0,-8 2-2,-6-2 1,1-6-1,2-6-3,17-3-8,-3-17-25,34-4-3,14-11 0,10-18 0</inkml:trace>
  <inkml:trace contextRef="#ctx0" brushRef="#br0" timeOffset="2285.1307">6897 1117 127,'0'0'44,"-50"-39"-4,50 39-4,0 0-67,0 0-9,-42-55-2,42 55 1,0 0 0</inkml:trace>
  <inkml:trace contextRef="#ctx0" brushRef="#br0" timeOffset="2441.1396">6963 1355 131,'-50'14'43,"15"-2"-2,-8-9-1,14-10-47,29-7-30,-8-2-2,18 2-4,-7-2 1</inkml:trace>
  <inkml:trace contextRef="#ctx0" brushRef="#br0" timeOffset="2973.1701">7798 801 104,'0'0'41,"43"-55"1,-43 55-3,0 0-36,47-44-1,-47 44 0,0 0 1,0 0 0,0 0 0,-19 71-1,-18 9 2,-22 10-3,4 11 2,-10 0 0,7 2-3,3-15 0,21-6 0,36-39 0,16-16 0,24-12 0,14-13 0,22-9-2,5-9 0,11-3 0,-5-8-2,6 1-5,-19-12-24,4 7-8,-24-3 0,0 4 0</inkml:trace>
  <inkml:trace contextRef="#ctx0" brushRef="#br0" timeOffset="3184.1821">8539 1067 114,'0'0'41,"0"0"0,6-27-1,-15 49-36,-15 13-3,-4 17 1,-12 11-2,8 3 0,-5 2-4,11-3 0,26-21-12,7-21-23,22-10-1,1-22-1,15-7 1</inkml:trace>
  <inkml:trace contextRef="#ctx0" brushRef="#br0" timeOffset="3354.1919">8604 814 119,'-12'-48'39,"12"48"-2,-22-83-15,22 83-60,-10-72-2,10 72 0,10-49-1</inkml:trace>
  <inkml:trace contextRef="#ctx0" brushRef="#br0" timeOffset="3544.2027">9046 481 91,'51'29'42,"-51"-29"-1,30 53 1,-30-53-31,7 69-7,-32 34-2,-11 13 2,-9 4-4,6 1-1,9-7-5,7-23-27,19-13-8,0-43 2,17-10-2</inkml:trace>
  <inkml:trace contextRef="#ctx0" brushRef="#br0" timeOffset="3738.2138">9021 1190 113,'-27'-65'42,"27"65"0,0 0 0,0 0-39,-25-55-2,25 55-1,0 0-3,0 0-6,62-40-31,-62 40-2,66-16 1,-66 16-2</inkml:trace>
  <inkml:trace contextRef="#ctx0" brushRef="#br0" timeOffset="4121.2357">9696 617 114,'27'-50'43,"-27"50"-1,0 0 2,0 0-40,-54 56-1,42 6 0,-54 44-1,6 19-2,-1-4 0,31-12 0,5-20 0,17-23 0,8-27-2,15-26 2,8-19 2,6-10-2,-29 16 0,0 0 0,56-54 0,-56 54 0,46-47 0,-46 47 0,43-47 0,-43 47 0,0 0 0,58-55 0,-53 36 0,20 19 0,-17 11 0,6 13 0,-10 16-6,-2 6 0,7 5-6,2-17-15,21-6-15,-4-14 2,21-9-2,-3-16 3</inkml:trace>
  <inkml:trace contextRef="#ctx0" brushRef="#br0" timeOffset="4322.2472">10235 1107 119,'0'0'41,"26"-41"0,-45 50-5,3 15-33,-15 11-3,0 20 1,-3 15-4,12-7-3,21-12-19,5-28-16,22-10 2,-6-17-1,14-15-1</inkml:trace>
  <inkml:trace contextRef="#ctx0" brushRef="#br0" timeOffset="4461.2552">10297 936 114,'-14'-83'38,"14"83"2,-19-72-9,19 72-51,-5-56-19,5 56 0,0 0 0,9-50-2</inkml:trace>
  <inkml:trace contextRef="#ctx0" brushRef="#br0" timeOffset="4823.2759">10556 780 107,'45'58'44,"-45"-58"2,9 59-3,-21-2-38,-17-1-1,5 3-1,2-1-2,19-6-1,11-12 0,24-12 0,6-17-1,6-7 2,9-13-1,3-9-1,-56 18 2,61-28-2,-61 28 2,62-39-1,-62 39 2,56-43-2,-56 43 0,0 0-2,61-63 4,-61 63-2,0 0 0,0 0 0,0 0-2,22-33 0,-22 33-2,-18 23-3,14 11-20,-6 7-14,12 2-2,6-3 1,21-12 0</inkml:trace>
  <inkml:trace contextRef="#ctx0" brushRef="#br0" timeOffset="5363.3068">11430 1070 93,'0'0'42,"0"0"1,0 0-1,-14-28-19,-14 40-21,-11 13-1,-1 15 0,1 8-1,14-3 0,7-5 0,18-7 0,3-16-1,-3-17 1,18 0 0,-2-15 0,-16 15-1,0 0 1,34-46 1,-34 46-1,0 0 0,49-68 0,-49 68 0,31-50 0,-31 50 0,0 0 1,44-54-1,-44 54 0,0 0 0,0 0 1,0 0-1,33-29 1,-14 31-1,3 10 0,-22-12 0,0 0 1,0 0 1,0 0-1,55 36 1,-55-36-2,0 0 0,70-14 0,-70 14 0,61-21 0,-61 21-2,53-28 2,-53 28 2,51-19-2,-51 19 0,0 0 0,41-1 0,-13 17 0,-19 14-2,-10 10-6,-4 12-13,-17 1-20,10-2-2,0-11 1,12-11-2</inkml:trace>
  <inkml:trace contextRef="#ctx0" brushRef="#br0" timeOffset="5742.3284">12387 1331 113,'-9'29'41,"-15"-8"-3,-5 13-8,5-4-68,-10-4-3,15 2 1,-1-5-2</inkml:trace>
  <inkml:trace contextRef="#ctx0" brushRef="#br0" timeOffset="6369.3643">13302 585 92,'11'-66'41,"-11"66"0,0 0 0,33-53-35,-33 53-1,0 0 0,0 0-1,48-45 1,-48 45-3,0 0 0,0 0 1,0 0-2,0 0 0,0 0 0,5 63 1,-5-63-3,-32 66 3,32-66 0,-44 85-2,44-53 0,-53 71 0,-7 2 0,8 2 0,-6-6 0,16-16 0,9-24 0,25-17 0,19-27 0,15-7 0,10-8 0,7-6 0,5-6 0,11-3 0,3-2 0,1-1 0,3-1 0,-3 2 0,-2 3 0,-4 3 0,-1 2 0,-9 2 0,-3 1-5,-44 4-6,0 0-12,57-14-14,-57 14-4,0 0 1,51-19-2</inkml:trace>
  <inkml:trace contextRef="#ctx0" brushRef="#br0" timeOffset="6654.3806">14099 905 100,'0'0'41,"0"0"3,0 0-3,0 0-34,25 30-3,-23 9 1,-7 5-3,0 9 1,-5 3-2,4 2-1,-3-1-3,5-10-4,23-19-24,-9-15-9,18-5-1,1-18 1,14-3-2</inkml:trace>
  <inkml:trace contextRef="#ctx0" brushRef="#br0" timeOffset="6835.391">14363 778 97,'0'0'45,"-35"-87"-1,35 87-3,-42-74-16,42 74-29,-37-57-6,37 57-31,0 0-2,0 0 1,0 0-2</inkml:trace>
  <inkml:trace contextRef="#ctx0" brushRef="#br1" timeOffset="37836.1641">1180 2426 91,'-5'11'38,"9"-23"-2,24-1 2,10-12-37,23-6 0,11-3 1,8 9-1,1 2-1,3 8 0,-10 10 0,-13 10 1,-12 13-1,-17 11 1,-21 5-1,-18 10 2,-19 2 0,-13 6 0,-9-3 0,-4 0 0,5-9 0,0 0 0,17-5-1,13-5-1,17-9 0,22-5 1,13-4-1,12-1 0,5 0 1,0-5 0,-5 2 0,-8 5 0,-16 8 1,-18 5-1,-20 9 0,-18 7 0,-8 3-1,-7 0 0,0 3-2,1-11-3,22 6-15,2-26-18,28-7-2,19-25 1,21 0-2</inkml:trace>
  <inkml:trace contextRef="#ctx0" brushRef="#br1" timeOffset="38428.198">2594 2602 89,'0'0'36,"0"0"2,5 27 1,-16 0-34,5 10 0,-5 8-2,2 11 0,-5 5 0,4 8-1,-4-1-1,7-5 0,0-10 0,5-7 0,-1-14-1,4-9 0,-1-23 0,13-9 0,-4-18 1,2-13-1,-2-11 1,6-6-1,-1-14 1,-1-5-1,2-1-1,-1 4 0,2 5 0,0 10 0,3 6 1,3 15-2,3 12 1,-2 16 0,4 14 0,-4 8 3,2 11-2,-5 5 1,-3 9-1,-7 3 2,-5 2-2,-8 4 2,-6-3-2,-6 3 0,-6-2 1,-3 0-1,-3-2 1,-1 5-1,1 4 0,-1 4 1,-1 6-1,3 4 0,0 3 0,-2 7-1,-2 2 0,-5-6 0,4-2-1,2-13-3,10-9-2,4-33-19,28-6-12,6-34 1,27-13-3,5-33 2</inkml:trace>
  <inkml:trace contextRef="#ctx1" brushRef="#br1">10822 9092,'0'0,"0"-23,0 23,0 0,0 0,0-24,0 24,0 0,0-11,0 11</inkml:trace>
  <inkml:trace contextRef="#ctx0" brushRef="#br1" timeOffset="39088.2357">3176 2595 99,'-3'24'41,"-17"3"0,7 18 0,-12-3-38,6 8-2,3 0 2,3 1-2,-1-3 0,-1-5-1,6-5 0,0-7 0,4-12 0,5-19 1,0 0-1,9-22 0,5-9 1,6-13-1,-2-6 1,4-10-1,-1-2 0,7 2-1,-7 5 1,1 6-1,-6 12 0,3 7 0,-1 15 0,2 11 1,3 10 0,1 5 2,4 6-2,3 3 1,3-2-1,-1 3 2,4-6-2,-4 1 0,-5-8 0,-4-1 0,-5-4 0,-10-3 0,-9 0 0,0 0 1,-9-11-1,-5 8 0,-7 6 1,-1 4-1,-1 11 1,1 5-1,-1 4 1,5 9-1,6 1 0,6 3 1,6-3-1,14-7 0,4-6 0,9-11 0,8-11 1,2-12-1,2-10 0,-2-12 0,-4-9 0,-11-4 0,-10-4 0,-7 4 1,-10 4-2,-6 8 0,-7 9-1,-2 8 0,2 14-4,2-3-4,19 25-18,-3-20-12,24 10 1,2-15-3,26 1 4</inkml:trace>
  <inkml:trace contextRef="#ctx0" brushRef="#br1" timeOffset="39300.2478">4197 2088 102,'-29'51'38,"-17"7"2,13 26-1,-2 9-36,8 10 1,3 7-2,9-6 0,7-2-4,7-16-2,10-3-3,-10-27-22,16-4-10,-12-29 0,10-12 0,-12-21 1</inkml:trace>
  <inkml:trace contextRef="#ctx0" brushRef="#br1" timeOffset="40067.2917">3917 2578 104,'0'0'39,"0"0"2,17 6-1,10-3-35,13 2-2,14-8 0,10 1-3,4-8 1,4 0-2,-1-2 1,-11 1-1,-9 2 1,-8 2-1,-15 3 1,-13 5 2,-15-1-2,-16 26 2,-8-4-2,-3 9 2,-5 5-2,-1 5 1,4 1-1,8 1 0,8-3 0,12-8-1,10-4 0,10-16 0,6-11-1,10-8 1,1-13-1,2-11 1,-1-4-1,-2-5 2,-7-3-1,-5 4 2,-9 1 0,-5 8-1,-2 6 2,-3 7-2,-6 2 2,2 15-1,0 0 0,0 0 0,0 0 0,13 18 1,-4-2-2,3 0 2,1 1-2,2-1 1,-1-1-1,-2 4 0,0-6 1,-3-1-1,-9-12 1,14 16-1,-14-16 0,5 14 1,-5-14-1,0 0 0,-7 12 0,7-12 1,-7 11-1,7-11-1,-7 13 1,7-13-1,0 14 0,0-14 0,15 10 1,-2-10 0,5-4 0,3 0 1,5-7-1,-1-2 1,-1-4 0,4-1 0,-8 1-1,2 2 1,-9 3-1,-1 3 1,-12 9-2,0 0 1,-4 23-1,-11-3-2,2 11-1,-8-2-4,14 18-8,-14-24-10,21 21-9,-3-26-6,18 2 0,1-19 2</inkml:trace>
  <inkml:trace contextRef="#ctx0" brushRef="#br1" timeOffset="40524.3179">5473 2415 105,'-11'9'39,"-18"-11"0,7 18-1,-7-6-33,1 7 0,-2 1-2,7 6 0,5-1-2,11 2 1,11-2-2,17-2 2,7-2-2,10-3 0,3-4 0,-1 0 0,-2-3 0,-6 0 0,-10 4 1,-9 1-1,-14 4 0,-10 3-1,-7 1 1,-6 7-2,-5 3-2,-8-10-13,13 17-13,-10-20-9,12 10-1,-5-20-1</inkml:trace>
  <inkml:trace contextRef="#ctx0" brushRef="#br1" timeOffset="41075.3494">7073 2156 72,'14'-8'38,"-14"8"0,13 10-1,-20 8-10,2 25-26,-5 11 0,-2 14 1,-3 11-1,0 7 0,2 3-2,3-9 0,9-4-5,-4-23-7,18-1-22,-6-23-1,11-10 0,-6-23-1</inkml:trace>
  <inkml:trace contextRef="#ctx0" brushRef="#br1" timeOffset="41238.3587">7006 2671 97,'-35'-27'37,"-10"-4"2,12 18-2,-7-7-27,18 10-5,8 5 0,14 5-3,30-13-2,11-1-3,20-1-3,7-18-9,24 10-21,-3-20-3,13 7 2,-14-17-3</inkml:trace>
  <inkml:trace contextRef="#ctx0" brushRef="#br1" timeOffset="41553.3767">7247 1775 107,'-115'20'39,"-1"35"0,-17 23 0,3 35-34,7 23-3,20 12 1,21 6-1,35 3 0,37-9-1,46-12 1,49-34-1,43-30-1,41-40 0,27-31 1,13-31 0,0-34 0,-13-24-1,-24-24 0,-36-15 0,-38-9-1,-43-2 1,-45-5-2,-35 5-2,-42-3-1,-22 19-4,-37 9-12,2 55-18,-29 25 2,2 51-3,-2 28-1</inkml:trace>
  <inkml:trace contextRef="#ctx0" brushRef="#br2" timeOffset="44700.5567">1475 3943 94,'13'-15'39,"-12"-6"-1,-1 21 0,0 0-35,-4 19 1,-7 9-1,-1 17 0,-12 8-1,4 12-1,-7 4 1,4 0 0,3-4 0,8-11-2,11-10 2,15-11-1,19-22 0,14-15-1,24-16-1,9-11 0,12-11-1,5-9-1,6-1-4,-14-14-17,7 20-15,-25-7 0,-10 16 0,-23-2 1</inkml:trace>
  <inkml:trace contextRef="#ctx0" brushRef="#br2" timeOffset="44864.5661">1965 3913 106,'-39'35'40,"-3"6"0,11 20-3,6 6-35,6 9-1,6 7-3,9-6-7,21 8-27,-2-14-3,22-7 0,7-15-2</inkml:trace>
  <inkml:trace contextRef="#ctx0" brushRef="#br2" timeOffset="45390.5962">2930 4225 87,'0'0'37,"-18"-2"1,18 2 0,0 0-34,-6 19 0,4-1-1,1 11 1,-5 6-2,1 9 1,-4 3-1,4 2 1,-2-5-2,5-5 1,0-13-1,9-13 0,3-22 0,10-15 0,8-16 1,5-10-1,3-11 0,7-7 1,-1-1-1,-3 5 0,-4 11 0,-4 11 0,-8 17 0,-4 20 0,-5 16-2,-5 19 0,-2 15 0,-5 9 0,6 10-2,-2 2-1,7 6-2,-3-17-6,17 7-9,-13-31-6,24 3-3,-8-34-8,8-6-2,-3-25 2</inkml:trace>
  <inkml:trace contextRef="#ctx0" brushRef="#br2" timeOffset="46067.6349">3558 4155 102,'-14'21'40,"-5"-5"0,15 13-1,2-13-36,18-5-1,18-10 0,12-6 0,9-13 0,8-5-1,1-11 0,-5-3 1,-9-5-1,-10 2 1,-18-1-1,-15 9 0,-21 8 0,-12 11 0,-14 17-1,-6 12 1,-3 19-2,-2 9 1,9 14-1,5 3 0,12 4 1,15-1-2,19-11 1,15-9-3,24-16-1,12-20-3,21-1-7,-6-31-7,23 5-5,-18-33-2,5 11-6,-17-17-2,-10 11 3,-26 7 39,-15-9 7,2 25 8,-31-8 6,12 32 3,-34-7 6,13 26 5,-11-4-2,16 13-35,-5 4-1,7 4 0,9 0 0,5 0-1,10-9-1,12-5 0,7-8 0,8-12 1,6-11-1,4-7 0,1-9 1,-3-8 0,-5-5 0,-2-2 0,-10-1 0,-6 6 0,-6 4-1,-7 6 1,-4 10-2,-5 15 1,0 0-1,-1 27 0,-3 4 0,9 5-2,2 5-1,3-4-2,17 4-5,-3-26-6,30 2-7,-7-39-4,22 5-2,-11-33-7,16-6-1,-8-23 4</inkml:trace>
  <inkml:trace contextRef="#ctx0" brushRef="#br2" timeOffset="46251.6454">5295 3486 112,'-36'43'40,"7"30"2,-11 0-6,12 23-34,3 3-3,6 1 0,5 2-3,0-16-8,14 10-13,-12-29-14,12-7-1,-13-29-1,11-7 3</inkml:trace>
  <inkml:trace contextRef="#ctx0" brushRef="#br2" timeOffset="47313.7062">5027 3929 102,'12'-9'40,"-12"9"1,23 4-1,-13-2-33,12 11-4,12-8-1,10-2 0,9-6-1,9-5 0,1-5-1,1-2 0,-5-2 1,-6 4-1,-13 5 1,-10 7-1,-13 9 0,-11 10 1,-12 12-1,-4 8 1,-4 7-2,-6 5 1,3 1-1,2-5 0,-1-4 0,6-12 0,6-9 1,4-21-1,0 0 2,16-29 0,-2-9 0,0-8 0,1-9 0,3-2 0,-3-1 0,0 4 0,-2 12 0,1 4-1,3 14 0,2 9 0,3 11 0,0 10 0,7 4 0,1 5 1,5 5-2,3-1 2,1-4-2,1-2 1,-2-3 1,1-8-2,-6-5 1,-4-1 1,-6-7-1,-10-1 0,-12 0 0,-1 12 0,-16-10 0,-6 13 0,-4 10 0,-4 6 0,1 11 0,1 7 1,6 7-1,4 0 0,9 3-1,6-4 0,8-5 0,10-9 0,3-11 0,6-12-1,2-14 1,7-13 0,-3-12 1,2-11 0,0-9 0,-5-4 1,-2 1-1,-4 2 1,-3 10 0,-5 6-1,-4 9 1,-2 12 0,-7 17 0,14-6 0,-14 6 0,15 20 0,-6-8 0,5 2-1,5-1 1,-1-1 0,2-1-1,0-2 1,-2-1 0,1 5 1,-9 2-2,-2 3 0,-10 5 0,-5 4 0,-4 3 0,-2 1 0,-2 0 0,-1-1 0,4-10 0,2-4 0,10-16 0,0 0 0,10-14 0,7-11 0,9-10 0,4-6 0,6-1 0,-3-1 0,3 6 0,-6 9 0,-1 11 0,-9 12 0,-7 16 0,-10 10 0,1 10 0,-6 3-3,2 7-2,0-5-2,11 3-5,-3-16-1,20 4-3,-5-27-2,28 4-4,-13-28-3,25 9-3,-7-22-7,2-4 6,-2-2 1</inkml:trace>
  <inkml:trace contextRef="#ctx0" brushRef="#br2" timeOffset="47606.723">7126 3702 118,'-11'0'39,"-18"-5"1,15 19-1,-4-3-36,3 9 0,5 2-2,1 1 0,6 0-1,7-1 1,3-4-1,3 0 0,4-2 1,1-2-1,0-2 2,3 4-1,-5 2 0,-2 5 0,-2 2 0,-4 3 0,-5 2 1,-5 0-2,-3 1-3,-4-6-2,1 4-5,-11-17-4,9 7-3,-19-23-4,21 14-7,-26-32-4,22 8-4,-5-19-3,19-14 6</inkml:trace>
  <inkml:trace contextRef="#ctx0" brushRef="#br2" timeOffset="48312.7633">9437 3087 92,'-28'-40'38,"-5"17"2,-27-3-2,-9 17-33,-11 12 0,-7 24 0,-9 19 0,-1 23-2,0 18 1,9 18-1,16 16-1,19 7 0,21 3 0,31-7-1,30-10-1,31-19-1,38-17 1,27-22-1,25-27 1,12-23 0,12-29 0,-1-21 0,-18-23 1,-17-16 0,-32-10-1,-30-13 1,-45-5-2,-34-7 1,-34 3 0,-30-2-1,-18 16 0,-13 10 0,-6 21-2,-4 14-1,17 28-7,1 10-2,31 35-5,-1-3-5,37 33-4,-1-17-4,30 19-7,3-11 2,14 2 6</inkml:trace>
  <inkml:trace contextRef="#ctx0" brushRef="#br2" timeOffset="48860.7947">9338 3341 89,'-27'-6'37,"7"17"0,-13-1 2,5 14-32,-10 7-1,4 12-1,-5 5 0,3 6-2,3 1 0,9-5 0,4-7-2,6-8 1,12-11-1,2-24 0,15 2 0,5-23 0,5-14 0,2-10 0,-3-8-1,5-7 1,-7-3-1,-2 8 0,-7 9 0,-6 10 1,-6 15-2,-1 21 2,-3 13-1,3 17 0,4 11 0,4 9 0,6 7 0,9-1 0,8-8 1,9-6 0,5-14 0,4-12 0,0-16 1,1-16-2,-6-12 2,-6-12-2,-6-8 2,-13-4-2,-7-4-2,-7 3 1,-8 4-2,-6 6-2,6 15-7,-8 1-1,11 27-3,-6-18-3,26 38-7,-20-20-4,37 38-3,-9-4-6,11 10 5</inkml:trace>
  <inkml:trace contextRef="#ctx0" brushRef="#br3" timeOffset="52664.0122">1423 5497 94,'-9'-28'39,"25"16"0,2-9-2,12 7-35,15 3 0,11 4-1,1 2 0,1 8 0,-7 7-1,-7 7 1,-11 6 0,-13 1-1,-17 6 0,-9 3 1,-9-3-1,-3-3 0,-3-4 0,8-1 1,5-9-1,8-13-1,21 13 1,4-8 0,4-2 0,5 4 1,-2 4 1,-3 2-1,-11 5 2,-8 10-1,-15 4 0,-11 2 0,-10 9 0,-8-3-1,-3 0-2,-1-8-2,10 5-7,0-24-10,29 10-7,-1-23-9,18-2-3,9-13-2,25 3 2</inkml:trace>
  <inkml:trace contextRef="#ctx0" brushRef="#br3" timeOffset="53086.0363">2652 5751 102,'-10'0'39,"10"0"0,0 0-1,0 0-34,0 0-2,19 8 0,-3-12 0,10 1-1,3-6-3,3-5 2,-1-5-1,1-4 0,-5-3 0,-6-2 1,-6-1-1,-8 2 1,-11 4 1,-8 5-1,-13 9 1,-3 9 0,-7 12 0,-5 16 0,-3 10 1,3 11 0,0 5 0,10 3 0,15-2 0,14-5-1,16-17 0,23-15-2,24-19-1,21-22-3,20-11-5,2-32-15,13 1-15,-9-22 1,-4 5-2,-19-14 2</inkml:trace>
  <inkml:trace contextRef="#ctx0" brushRef="#br3" timeOffset="53251.0458">3525 5067 83,'-28'17'39,"-13"12"0,4 29 1,-8 12-23,12 12-14,0 9 1,6 6-2,11 0-1,7-4-2,10-2-4,5-24-10,17 2-20,-3-23-4,12-12 0,-3-24-1</inkml:trace>
  <inkml:trace contextRef="#ctx0" brushRef="#br3" timeOffset="53589.0651">3549 5614 95,'12'11'39,"-5"3"0,13 11-4,9-18-32,14 0 1,9-12-1,10-3-1,1-10 0,2-7-1,-8-3 0,-8-2-1,-16 0 1,-15 3 0,-19 7-1,-18 7 1,-18 6 0,-6 11 0,-14 9 1,-2 12-1,4 11 2,-2 11-1,11 1 1,17 2-1,16 0-1,20-7-1,21-10-1,21-12-2,28-5-12,-2-25-17,25-2-9,-3-21 2,7-2-3</inkml:trace>
  <inkml:trace contextRef="#ctx0" brushRef="#br3" timeOffset="53783.0762">4480 5439 98,'-44'0'39,"4"20"2,-13 4-2,4 19-35,12 5 1,9 7-1,9-2-1,18 0-1,16-8-1,17-14-2,21-13 0,18-24-4,24-4-18,-6-33-16,16-5-1,-7-25-1,3-5-1</inkml:trace>
  <inkml:trace contextRef="#ctx0" brushRef="#br3" timeOffset="53964.0866">5143 4904 95,'-38'40'40,"12"26"0,-10 6-1,6 18-36,9 6 1,4 6-2,3-1-2,5-7-4,15 4-24,-10-25-10,13-5 0,-10-27-1,9-10 0</inkml:trace>
  <inkml:trace contextRef="#ctx0" brushRef="#br3" timeOffset="54985.145">4852 5469 101,'10'-3'40,"2"4"1,18 13-2,7-11-37,10 0 0,6-4 0,8-4-1,1-4 0,3-2-1,-9 2 0,-8 0 1,-10 3-1,-9 5 1,-16 7-1,-11 6 1,-11 9 0,-8 7-1,-4 3 0,1 8 1,-3 2 1,3-1-1,4-8 0,4-1 0,8-10 2,4-21-1,0 0-1,14-8-2,1-20 0,6-3 0,1-7 0,2-5 0,4 0-1,-4 2 0,4 3 2,0 7-1,-3 3 1,3 9 0,-1 6 0,0 5-1,0 2 1,1 5 0,-2 2 0,3 3 0,0-1 0,-5-2 0,0-2-1,-1-1 1,-7 0 0,-1-1 0,-15 3 1,0 0-1,0 0 0,-12 20 1,-7-3 0,-2 7-1,-5 6 1,0 5-1,2 2 0,3 9 1,6-3 1,6-1-1,6-6 0,7-6-1,7-9 1,10-11-1,5-11-1,0-15-1,3-9-1,0-8 0,-4-5 1,-2-3 0,-8 0 0,-7 2 1,-7 8 1,-1 3 1,-3 5-1,1 6 1,4 3-1,7 3 1,6 4 0,6 2 0,3 4 0,5 1 0,2 1 0,1 4 1,-6 5-1,1 2 1,-9 1-1,-1 4 0,-13-1 0,-4 0 0,-2 1-1,-5-2 0,-2-1 1,-1-5-1,10-9-1,-9 12 1,9-12 0,0 0-1,23-15 1,-4 3 0,4-4 0,1-1 0,3 1 0,-2 1 1,-3 2-1,-3 5 0,-7 7 1,-12 1-1,9 11 0,-14 5-1,-2 6-2,-5 4 0,0 8-2,-1-1-1,11 6-5,-4-18-4,22 11-12,-16-32-11,42 7-1,-11-26 0,19-7 2</inkml:trace>
  <inkml:trace contextRef="#ctx0" brushRef="#br3" timeOffset="55293.1626">6727 5188 104,'-35'9'41,"2"20"1,-13-5-1,15 12-38,-1-1 0,13 5-1,7-8 0,14-5-1,15-3-1,6-10 1,10-4-1,3-5 1,-2-3 0,-4 0 0,-7 3 0,-8 5 0,-14 5 0,-6 8 0,-10 6 0,-9 1 1,0 6-4,-4 0 0,10 0-5,-2-12-5,20 2-1,0-26-10,22 6-14,4-20-4,21 5-1,-2-15 4</inkml:trace>
  <inkml:trace contextRef="#ctx0" brushRef="#br3" timeOffset="55421.1699">6907 5729 120,'-28'10'41,"3"1"-5,-3-19-6,34-3-53,-5-13-18,16 4-1,-1-3-4,24 1 2</inkml:trace>
  <inkml:trace contextRef="#ctx0" brushRef="#br1" timeOffset="61637.5255">16292 8744 89,'4'-17'40,"12"-3"-2,17 1 2,-2-7-37,19 2 1,5-5-2,8 6 0,-3 7 0,-6 5-1,-7 7-1,-10 8 1,-13 7-1,-15 10 0,-14 8 2,-16 4-2,-9 6 1,-4-2 0,2-2 0,3-3-1,10-8 2,19-7-2,14-12 1,15-7-1,16-5 1,11-2-1,1 2 0,-3 4 1,-7 5 0,-15 9-1,-16 14 1,-16 8-1,-18 7 1,-14 8 0,-7 1-1,-5-1 0,6-7-1,4-11-2,19-7-6,2-28-10,40 2-6,-4-27-9,26-3-6,6-16-1,13-2 2</inkml:trace>
  <inkml:trace contextRef="#ctx0" brushRef="#br1" timeOffset="61863.5384">17387 8590 71,'0'0'39,"5"-20"-1,-5 20 2,0 0-19,-6 12-16,-4 12 0,2 15-3,-9 11 1,0 12-2,-4 5 1,2 3-2,-3 3 0,2-10-4,8-4-4,-6-21-25,18-6-6,0-32 1,12 6-2</inkml:trace>
  <inkml:trace contextRef="#ctx0" brushRef="#br1" timeOffset="62028.5478">17236 8937 120,'-25'-4'41,"15"17"1,-4-12-8,20 12-29,12-5-3,18-9-2,21-3-9,2-22-9,26 11-10,-10-19-12,11 8-2,-9-9-1,1 9 1</inkml:trace>
  <inkml:trace contextRef="#ctx0" brushRef="#br1" timeOffset="69600.9809">17556 8432 49,'-12'-16'30,"4"4"1,8 12-1,-17-14-25,6 4-2,-1 5-1,0 1 1,-1 4-1,-2-3 2,1 7 0,-5-3 1,4 7 0,-8-4 0,7 7-1,-10-2-1,7 4 0,-6 0-2,1 2 0,-3 0 0,3 3 1,-1 1-1,1-1 0,2 0 1,3 4-1,4-2 0,1 0 0,3-1 1,2 7-2,0-3 2,2 1-2,1 0 1,-1 1-1,-1 0 2,0 1-2,2-3 0,-2 0 0,3-2 1,1 1 0,1-4-1,3 2 1,0-2-1,5 0 0,0-1 1,-1 0-1,1 1 0,0-2 0,-2 0 0,0 0 1,0-1-1,-1 0 0,0-1 0,1 0 1,-3-3-1,4 1 0,-2-2 0,2 1 1,-4-11-1,14 18 0,-14-18 1,19 20-1,-10-10 0,5 1 0,-3-2 0,3 0 0,0-1 1,-1 0-1,-2 2 0,3-5 0,-4 1 0,4-3 0,-1-1 0,4 2 0,4-4 0,1 0 0,2-4 1,1 2-1,3-1 0,1 0 0,-1-1 0,-5-1 0,1 1 0,-2-1 0,-1-3 1,0 0-1,-1-5 0,-1-1 0,4-4 0,1-2 0,-1-1 0,0 0 0,-2 0 0,3-1 0,-2 2 0,-2 1 0,-1 1 0,-7 2 0,-1 0 0,-1-2 0,-1 0 0,0-2 0,-4 0 0,3-5 0,-2-3 0,-1-3 0,3-1-1,-3 0 1,-3 0-1,1 2 1,-3 0-1,-1 2 1,-3 0-1,-6 3 2,1 1-1,-4-3 0,-2-5 0,-3 2 1,-5 0-1,-2 3 1,-3 0-1,-3 8 0,-1 9 1,-5 8-2,-2 10 0,-1 5-2,5 10-5,-4-9-24,19 8-6,3-11 0,14 0-1</inkml:trace>
  <inkml:trace contextRef="#ctx0" brushRef="#br2" timeOffset="73419.1993">16671 9721 89,'12'-15'37,"-12"15"0,0 0 1,0 0-32,-24 13-2,7 5-1,-8 3 1,0 7-2,-7 5 0,4 4 0,4-2 0,6 0 0,12-5 0,12-4 0,14-11-1,13-13-1,12-7 0,8-7-1,9-10-1,-1-7-3,6 5-4,-18-16-28,8 12-1,-16-9 0,-7 10-1</inkml:trace>
  <inkml:trace contextRef="#ctx0" brushRef="#br2" timeOffset="73590.2091">16941 9662 92,'-17'12'36,"-4"-2"0,8 12 1,-7 3-33,10 12-1,1 7-2,0 7 1,-1 3-2,6-2-1,6 2-6,-5-15-28,17 3 0,1-21-1,16-8-1</inkml:trace>
  <inkml:trace contextRef="#ctx0" brushRef="#br2" timeOffset="74115.2392">17365 9727 92,'-23'-16'36,"9"20"0,-5 0 2,12 12-33,-11 2-2,2 12 1,0 3-1,1 10 0,2-1-1,3 5 0,-1-5-1,3-3 0,3-6 0,5-7 0,0-12-1,0-14 0,20-11 0,-4-12 1,3-11-1,3-7 1,1-6 0,5-6-1,-5 2 1,-3 2-1,-2 7 1,-4 10-1,-3 10 1,-2 8-1,-9 14 0,13 15 0,-8 9 0,5 13 1,5 6-1,2 6 1,6 2-1,3-1 1,3-4-1,4-8 1,3-9-1,0-11 1,-1-14 0,-2-9 0,-2-15 0,-6-8 0,-4-11-1,-8-4 0,-5-8 0,-7-3-1,-5 1 0,-6 2-4,1 12-3,-12-5-24,9 20-7,-4-1 0,16 25-2</inkml:trace>
  <inkml:trace contextRef="#ctx0" brushRef="#br2" timeOffset="74558.2645">17723 9362 81,'-56'-16'36,"-14"1"-1,4 14 3,-15 7-29,9 19-3,-3 12-1,6 21 0,8 12-2,9 18 1,13 12-2,12 12-1,21 1-1,20 1 1,23-4-2,19-11 2,17-16-2,12-22 1,15-24-1,11-24 3,0-24-1,2-22-2,-8-25 3,-12-15-2,-18-13 1,-18-11 0,-23-2 0,-26-1-1,-22 0 1,-25 9 0,-17 5-2,-20 13 0,-12 13-1,-5 14 0,-4 20-2,1 3-13,20 23-19,4 3-3,25 18-1,14-2 1</inkml:trace>
  <inkml:trace contextRef="#ctx0" brushRef="#br3" timeOffset="78818.5082">15430 7189 34,'-107'67'23,"-4"-6"0,9 16 0,-1 1-24,3 3 2,4 6 2,-1 5 1,8 8 0,-4-1 2,11 10 0,-4-1 1,14 7-1,-3 4 2,12 9-5,2-1 1,13 7-2,7 4-1,5 2 0,8 3 0,7 7 1,5 0-2,11 3 3,8 1-3,6 2 2,5-3-1,12 2 3,7-6-5,6-5 1,8-6-2,5 0 1,6-6 1,6 1 0,4-8 1,7 1 2,1-7-1,14-3-1,3-8 1,14-6-1,9-13 0,11-6-1,12-9 0,14-10-2,12-7 2,8-7 1,7-7-1,4-2 1,5-8-1,3-6 2,5-3-2,0-7 1,-2-6 0,4-8 0,-1-8 0,5-7-1,1-11 1,3-11-1,-3-11 2,-1-9-2,-1-9 2,-6-10-3,-6-11 2,-7-6 1,-11-7-2,-13-11 1,-11-4-1,-13-7 1,-12-8 0,-7-4 2,-13-9-2,-9-7 0,-17-6 1,-12-5-2,-13-2 2,-15-6 0,-14-4-1,-19 0-1,-19-1 1,-15 4-1,-18 0 1,-12 3 0,-16 5-1,-9 3 0,-11-3-1,-11 7 1,-6 1 0,-8 3 0,0 4 0,-7 3 0,-7-2 1,-5 7 0,-6 8-1,-3 4 1,-2 4-1,-9 10 2,-6 4-2,-8 7 1,1 9 0,-7 5 0,-5 6 0,-2 11 0,-9 8 0,-1 13-1,-6 16 1,-6 21-2,-12 21 1,-4 27-1,-4 23 0,-9 22-3,8 16-1,8 3-5,26 14-28,12-4 0,43-7-1,23-14 0</inkml:trace>
  <inkml:trace contextRef="#ctx0" brushRef="#br3" timeOffset="79597.5527">17816 6767 53,'0'0'33,"0"0"0,-12 3 1,12-3-23,0 0 0,0 0 0,0 0-2,3 16-2,-6-5-3,2 8-1,-3 4-1,0 4 0,-1-1 0,1 3 0,4-2-1,0-5 0,4-10 1,-4-12-1,24-2 0,-5-13 0,5-7 0,4-7-1,0-3 1,-5 0-1,-3 1 1,-4 3-1,-9 6 0,-11 12 0,-10 6 0,-9 12 0,-6 11 1,-10 8 0,1 9 0,-4 7 0,9 2 0,4-1 0,10-2 0,14-5 1,12-12-1,16-10 0,20-11 0,13-17-1,9-9 1,4-9 0,-6-9 0,-7 1 0,-14-1 0,-22 5 0,-25 7 0,-22 12-1,-19 12 1,-15 11 0,-6 6-2,7 3-1,11 6-5,6-13-11,43 15-18,0-24-4,48 22-1,3-11-1</inkml:trace>
  <inkml:trace contextRef="#ctx0" brushRef="#br3" timeOffset="80598.61">16696 12298 75,'0'0'38,"-15"-3"-2,4 12 2,-17 3-35,5 4 0,-1 2-1,0 6 2,-3-1-2,5 4 1,6-5-1,8-4-1,10-3 1,10-9-2,12-8 2,7-7-2,7-8 2,2-4-3,2-6 2,-4-1 0,-6 0 0,-12 4 0,-11 4 0,-10 7-1,-18 10 0,-10 8 1,-9 9-1,-7 7 2,0 4-2,0 8 1,5 1 0,11 0-1,13-4 0,18-3-1,17-8 2,16-8-2,12-7 1,9-12-1,5-6 1,5-8 2,-9-2-1,-4-4 0,-18-3-1,-14 5 1,-16 0 0,-14 4 0,-16 9 0,-11 4-1,-8 6 0,-6 5 0,0 4 1,5 2 0,7 5-1,13-1 2,8 1-2,16-3 1,12-2-1,9-3 2,11-4-2,-2-1 0,3-2 0,-8-2 0,2 0 0,-9-4-1,-5 1 1,-12 7-3,2-14 0,-2 14-4,-14-9-9,-8-5-4,22 14-6,-23-8-12,23 8-3,-9-23 0,18 2 2</inkml:trace>
  <inkml:trace contextRef="#ctx0" brushRef="#br3" timeOffset="84769.8486">14021 4712 53,'-146'87'32,"2"9"-1,-4 4-1,-6 3-26,1 11-4,3 7 2,-2 10-1,1 4 1,12 5 0,-6-4 0,11 4 1,2-1 1,13 5 3,-1-1-5,11 7 3,-5 0-2,3 7 0,1 5-2,5 7 2,1 5-3,2 3-1,4-1 1,7 5-1,7 0 1,11 0 0,8-6 1,9 4-2,6-1 2,15 1 0,1-1 0,8 3 1,6 2-3,5 0 2,5 3-2,7 0 3,4-3-3,4-2 2,6-4-3,9-2 0,6 0 1,5-5 2,10-4-2,7-1-1,9 1 1,6 1 0,10 2 0,10-2 0,5 1 0,3 2-1,11 5 1,-2-2 0,3 0 1,4 1-1,6-2 0,3-2 0,-2-7 1,8-2-1,5-10 0,12-5 1,10-11-1,5-8-1,6-12 0,12-6 1,11-4 0,7-10-1,9-5 1,4-2 0,5-9-1,5 0 2,8-8-1,-2-2-1,4-6 1,5-6 0,-1-6 1,2-7-1,5-8 1,2-10-1,3-8 2,5-10 0,1-8 1,-1-10 0,3-8 0,3-6-1,-3-9 1,1-2 0,-5-9-1,-3-2 2,0-10-2,-3-6 0,-4-7-1,-4-8 1,-3-10 0,-5-7 0,-3-10-1,-2-8 1,-3-9 0,-6-8 0,-8-7 0,-4-7 1,-10-7 0,-3-7-1,-11-6 1,-14 0 0,-8-9 0,-12-5 0,-8-6-1,-10-7 0,-11-6 1,-10-8-1,-9-1-1,-6-7 2,-10-2-1,-6-3-1,-14 1 2,-9-3 1,-11 3 0,-10-5-1,-16-4 2,-15-2-2,-13-1 0,-15 0 0,-15-4-1,-12 2-1,-13 3-1,-10 2 1,-6 4-1,-12-2 0,-2-2 0,-8 4 2,-6 2-1,-11 0 2,-5 3-1,-7 6 0,-15 6 1,-9 9-1,-13 5 1,-10 10-2,-12 6-2,-11 5 2,-7 8-2,-9 3 1,-3 5-1,-4 4 1,-5 6-2,1 6 1,3 0 1,0 10-2,-2 3 2,2 8 1,-6 9-1,-1 11 0,0 11 2,-16 14 0,-2 18 0,-11 18 1,-9 20-1,-7 18 0,-7 18-1,-9 17 1,-4 14-3,-1 8-1,7 15-6,-3-14-19,29 16-11,8-10 0,32 2-1</inkml:trace>
  <inkml:trace contextRef="#ctx0" brushRef="#br3" timeOffset="85759.9052">19498 4946 71,'9'-15'36,"-22"6"-1,-4 14 2,-26 9-31,5 12-3,-9 6 4,-3 14-3,-4 0 1,8 1-1,6-3 1,14 0-3,13-12 0,20-10-1,18-8 0,16-16 0,13-10 0,8-4 0,6-9-1,1-5 1,-10-3-1,-12 3 0,-13 1 0,-18 4 0,-19 10 0,-19 8 0,-16 9 1,-9 9 0,-12 9-1,1 5 1,1 5 0,10-1 0,11 2-1,17-3 1,17-8-1,18-9 1,20-10-1,16-6 1,12-8-1,3-8 1,-2-5 0,-7 2-1,-10-2 1,-17 4-1,-22 3 1,-18 8-1,-20 8 0,-16 9 1,-7 7-1,-6 5 1,-6 7-1,7 1 0,9 2 0,9-2-1,16 1-1,13-11-6,31 6-19,3-24-12,30-1-1,7-16-3,21-6 1</inkml:trace>
  <inkml:trace contextRef="#ctx0" brushRef="#br3" timeOffset="87278.9921">20158 5006 66,'-14'14'37,"-3"-5"0,14 6 1,3-15-23,6 21-12,14-16 0,16 0 1,9-8-1,11-6 0,3-10-2,5-2 2,-3-9-3,0-2 1,-14-3-1,-15 2 1,-17 2-1,-12 4 0,-22 9 2,-15 7-2,-15 10 2,-12 12-1,-9 10 2,-1 14-1,2 9 1,4 9-1,14 6 1,15 0-2,25-6 1,26-5-2,32-11-2,19-15-3,29-3-12,9-30-19,25-1-4,-5-22 1,8 0-2</inkml:trace>
  <inkml:trace contextRef="#ctx0" brushRef="#br3" timeOffset="87459.0024">21181 4557 104,'5'24'41,"16"-24"0,24 2-3,16-6-45,3-10-29,27 6-2,-7-9-2,5 10-1</inkml:trace>
  <inkml:trace contextRef="#ctx0" brushRef="#br3" timeOffset="89199.1019">666 12093 72,'0'0'38,"0"0"-2,22 8-1,-7-4-33,14 0-1,7-1 1,8 1-1,8-4 1,5-1-1,-2-8 1,-2-2-1,-3-5 1,-11-3-1,-8-6 0,-15 1 0,-12 0 0,-15-3-1,-10 6 1,-12 3 0,-10 6 0,-8 8 0,-4 9 0,-3 9 0,3 10 1,6 9-1,10 6 1,11 5-1,18-1-1,19-3 0,20-5-2,14-12-1,23-7-7,3-24-26,25-4-1,-4-23 0,12-8-3</inkml:trace>
  <inkml:trace contextRef="#ctx0" brushRef="#br3" timeOffset="89420.1145">1712 11085 82,'-31'29'39,"-14"24"-1,6 32 1,-10 13-37,10 15-1,5 11 1,10 3-1,4-5-2,15-9-2,16-10-3,4-29-17,24-7-13,-1-24 0,13-13-2,-4-23 0</inkml:trace>
  <inkml:trace contextRef="#ctx0" brushRef="#br3" timeOffset="89764.1342">1842 11966 68,'-5'29'37,"-1"-6"0,14 6 1,-2-12-31,21-1-2,5-12 0,11-9-2,4-12-1,6-6 0,-1-8-1,-5-6 0,-9-4-1,-5 1 2,-17 2-2,-10 5 2,-15 10-1,-12 11 2,-12 12-2,-6 13 0,-5 12 1,0 13-3,0 8 3,3 4-2,12 3 1,9-2-3,16-5 1,13-9-2,19-9-3,11-21-9,30 0-22,-2-17-1,22-3-1,-4-19 0</inkml:trace>
  <inkml:trace contextRef="#ctx0" brushRef="#br3" timeOffset="89967.1458">2672 11872 91,'-32'15'39,"-18"1"-1,13 16 1,-5-2-34,12 9-2,8 3-1,15 0 0,13-5-2,16-4-1,18-11-1,14-18-4,27-3-18,-6-33-14,21-6-1,-11-23-1,10-4 1</inkml:trace>
  <inkml:trace contextRef="#ctx0" brushRef="#br3" timeOffset="90153.1565">3168 11327 88,'-27'51'39,"-7"10"-1,7 26 0,0 0-33,10 13-3,2-4-1,6 4-3,7-5-1,0-14-6,18-1-21,-12-26-9,8-5 2,-10-29-2</inkml:trace>
  <inkml:trace contextRef="#ctx0" brushRef="#br3" timeOffset="91153.2137">2926 11850 90,'0'0'40,"28"7"1,-9-11-1,20 5-37,5-4 0,10 1 0,3-2-1,-2 3-1,-1 2 0,-9 5 0,-8 8-1,-12 8 1,-11 6-1,-14 9 0,-4 7 0,-10 3 0,-4 3 0,1-2 0,-2-5 0,6-9 0,2-11 0,6-11 0,5-12-1,14-22 1,0-8 0,3-12 0,5-9 0,2-4 0,-1-2 0,-2 5-1,0 8 1,-5 8 2,0 7-2,2 11 2,-5 9-2,2 7-1,4 2 1,4 2 1,2 3-1,2-3-2,6 0 2,-3-2-2,0 0 2,-3 0 1,-5 0-1,-4 2 0,-18-2 0,13 10 0,-18 2 1,-4 0-1,-5 8 0,-3 4 0,3 8 0,-6 5 0,5 4 0,2 0 1,6-1-1,6 1 0,7-7 0,7-6 0,4-12-1,5-8 0,2-12-1,4-12 1,-2-8-1,0-8 0,-2-2 0,-5-7 0,-1 2 2,-4 2-1,-7 4 2,2 6 0,-6 5 0,2 6 1,-3 5 0,-2 11-1,19-12 1,-3 10-1,4 1 0,4 1 0,1 1 0,3 1 0,1 0 0,-6 1 0,-3 4-1,-3 2 1,-7 2 0,-4 3-1,-6 5 0,-6 1 0,-4 5 0,-1 0 0,-3 3 0,-1-2-1,3-2 1,4-4 0,8-20 0,4 10 0,14-21 1,7-13-1,8-6 0,5-7 1,4-1 0,0 2 0,-4 6-1,-4 8 1,-7 21 0,-8 16 0,-9 15 0,-6 11-1,-4 10 0,-4 3-3,6 7-9,-8-17-7,22 8-9,-9-32-7,29 0-5,3-26-4,24-11 2</inkml:trace>
  <inkml:trace contextRef="#ctx0" brushRef="#br3" timeOffset="91987.2614">5341 11936 59,'0'0'38,"7"24"-1,-13-10-15,7 27 8,-15-3-21,13 11-3,-7 2-1,6 4-2,-2-2-1,4-1 0,0-9 0,0-7-1,4-14 0,-2-10 0,-2-12 0,8-14 1,-7-11 0,4-14-1,-5-11 1,4-7-1,-3-11 0,-1-4-1,3 3 0,3 4-1,2 9 1,4 10-1,4 12 1,7 11-1,3 14 1,5 8 0,2 10-1,0 6 1,-2 4 0,0 1 1,-5 2-1,-6 2 0,-11 1 0,-4 0 0,-10 0 0,-9-2 1,-7-1-1,-7 0 0,-4 0 0,-3 0 0,-3 5 0,-3 4 0,8 9 0,-4 13 0,-2 11 0,5 10-1,-3 12 1,0 5 0,6 1 0,3-2 0,10-9-1,4-15-2,19-12-6,3-37-14,35-1-7,-7-35-8,26-11-4,-3-23 2</inkml:trace>
  <inkml:trace contextRef="#ctx0" brushRef="#br3" timeOffset="92431.2868">6077 11903 81,'-10'-16'40,"10"16"-1,-30-13 1,4 18-33,-7 3-1,0 14-1,-7 6-1,1 13-1,-2 6 0,4 7 0,7 0-1,10-1-1,12-8 1,13-10-1,12-15-1,12-16 1,14-19-1,9-14 1,9-12-1,-8-8 0,-1 0 0,-7-3 0,-9 2 0,-8 8 0,-12 11 0,-11 12 0,-5 19 0,-12 4 0,-2 18 0,-1 11 0,2 7-1,3 6-1,12 1-1,5-9-2,22-3-7,-6-29-10,33 1-8,-13-35-4,24-4-5,-6-23-2,9-3 2</inkml:trace>
  <inkml:trace contextRef="#ctx0" brushRef="#br3" timeOffset="92606.2968">6687 11406 93,'-36'37'38,"-2"34"3,-7 6-3,9 24-32,3-7-5,9 0-2,11-5-2,9-15-5,20 0-19,-7-30-13,12-4 2,-2-25-2</inkml:trace>
  <inkml:trace contextRef="#ctx0" brushRef="#br3" timeOffset="92777.3066">6432 11947 95,'-16'-5'40,"7"-7"0,18 10 0,13-9-36,12-4-3,13-5-2,15-8-3,14 1-7,-2-19-18,15 3-9,-12-7-1,-1 4-1</inkml:trace>
  <inkml:trace contextRef="#ctx0" brushRef="#br3" timeOffset="92957.3169">7133 11303 93,'-18'12'39,"-13"11"1,3 25-1,-6 10-34,1 16 1,2 8-3,3 6-2,5 3-1,8-4-2,6-6 0,4-10-4,11-2-12,-9-33-17,15-3-4,-12-33-2,15 5 1</inkml:trace>
  <inkml:trace contextRef="#ctx0" brushRef="#br3" timeOffset="93137.3272">6768 11851 101,'-13'5'42,"22"7"1,-9-12-1,48 7-37,-6-11-4,15-3 0,9-7-2,7-6-4,10 6-11,-13-17-15,6 10-10,-25-4 0,-2 10-2</inkml:trace>
  <inkml:trace contextRef="#ctx0" brushRef="#br3" timeOffset="93482.3469">7247 11885 101,'-22'24'41,"19"2"0,3-26-1,14 15-38,14-16 0,11-6-1,8-6 0,10-6-1,-5-6 0,0-1 0,-5-3-1,-7-3 3,-14 2-2,-14-2 0,-11 6 1,-16 5 1,-12 5-1,-10 8 1,-4 13-1,-7 12 0,4 7-1,4 10 0,5 7 0,10 5-1,13 2 1,12-3-3,14-5 2,13-12-3,16-9-1,6-18-5,22 2-13,-16-29-10,19 2-7,-13-16 0,5 5 0</inkml:trace>
  <inkml:trace contextRef="#ctx0" brushRef="#br3" timeOffset="94069.3805">7914 11772 85,'-21'18'38,"5"15"1,-11-2 1,18 7-32,-10-1-3,5 3-1,4-9-2,5 1 1,4-11-2,6-9 0,-5-12 0,16-3 0,-4-12-1,0-9 1,1-7 0,1-7-1,0-3 0,-1-1 0,-2 1 1,3 2 1,-3 5-2,1 7 2,3 7-2,4 4 1,6 8-2,2 0 0,7 9-4,-2-3-3,11 10-5,-15-17-13,18 20-10,-18-13-5,2 9 2,-11-12 16,-2 13 20,-8 3 3,-9-11 9,1 28 13,-19-16 14,10 16 3,-13-9 2,9 19-17,-10-11-15,8 3-3,-1-4-2,3 1-1,6-10-1,8-4-1,-2-13 0,27-12-1,-1-8 1,9-9-1,6-8 0,3-5 2,0 1-1,-1 5 2,-7 5-2,-3 10 2,-13 14-3,-6 12 4,-13 12-4,-1 6-2,-4 11 1,-3-1-3,6 6-3,-3-14-12,18 11-5,-14-36-10,20 20-2,-7-25-6,13-2 0</inkml:trace>
  <inkml:trace contextRef="#ctx0" brushRef="#br3" timeOffset="94782.4212">1180 13289 65,'9'-30'40,"19"6"-3,2-7 2,15 9-26,5 2-9,7 8-2,-1 8 1,-3 11 0,-10 15-1,-11 16-1,-16 10 1,-17 18 0,-21 15-1,-12 12 1,-19 7 0,-8 8 1,-10-9 0,6-3-1,5-15 0,16-13 0,12-23-1,22-18 0,24-24-1,23-18-1,21-10 0,21-7-1,13-5-1,7-5-4,18 13-11,-12-11-8,8 27-7,-23-5-5,2 19-3,-19-4 1</inkml:trace>
  <inkml:trace contextRef="#ctx0" brushRef="#br3" timeOffset="95098.4393">2365 13680 56,'-9'-16'38,"-9"-2"-1,7 15 0,-6-3-24,5 20-7,-5 8 0,4 17-2,-3 8-1,1 14-1,1 6 0,2 8-2,4 3 0,1-5-1,7 0-3,1-14-5,21 5-18,-11-24-11,12-3 1,-13-22-3</inkml:trace>
  <inkml:trace contextRef="#ctx0" brushRef="#br3" timeOffset="95293.4505">2165 14230 63,'-25'-26'39,"13"11"-1,-1-5 2,16 9-29,4 1-7,12 2-1,9-2-2,11 1-1,10-2-2,5-4-3,8 5-2,-8-16-17,13 11-13,-16-9 1,0 7-2,-16-6 2</inkml:trace>
  <inkml:trace contextRef="#ctx0" brushRef="#br3" timeOffset="95616.469">2677 13960 78,'-16'20'39,"3"11"-1,-6-6 1,12 7-33,-5-5-3,6 4 0,1-7-2,10-3 0,5-6 0,8-7 0,6-6 0,5-5-1,3-5 0,2-6 1,2 0-1,-6-1 0,-7-1 1,1 6-1,-10-1 0,-14 11 1,14-8-1,-14 8 0,0 0 0,4 15 0,-4-2-1,1 5 0,-1 5-1,2 2-1,6 2-3,-1-7-1,14 8-12,-8-31-8,20 6-7,-9-23-5,14-5 1</inkml:trace>
  <inkml:trace contextRef="#ctx0" brushRef="#br3" timeOffset="95826.481">3451 13603 89,'-19'35'40,"4"21"1,-14 1-1,1 14-37,5 1-1,8 0-1,6-4-2,6-8-1,14-11-2,2-19-5,21-3-12,-11-34-13,20-7-6,-4-23-1,12-10 3</inkml:trace>
  <inkml:trace contextRef="#ctx0" brushRef="#br3" timeOffset="95999.4909">3766 13455 79,'-10'22'41,"-12"14"-1,8 26 0,-11 5-32,9 12-5,5 5-3,3 0-1,5-1-4,-2-20-13,19 6-15,-10-22-7,8-4-2,-5-23 1</inkml:trace>
  <inkml:trace contextRef="#ctx0" brushRef="#br3" timeOffset="96404.514">4530 13794 88,'-4'18'41,"-10"19"0,-12-1-4,-10 8-43,8 19-25,-19-10-9,9 6-1,-5-14-3</inkml:trace>
  <inkml:trace contextRef="#ctx0" brushRef="#br3" timeOffset="97013.5489">5788 12869 94,'-11'47'41,"-17"11"0,8 27-7,-12 5-31,4 13 1,-2 5-3,3 2 1,9-6-1,4-7-1,8-16-2,9-11-2,14-10-9,-5-33-21,27-5-5,-7-22-2,12-8-1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742341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the story about Democritus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an idea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how Democritus was actually wrong (but in a good way)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sub-atomic particles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drawing sketches of the first 20 elements of the periodic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440" y="1030680"/>
              <a:ext cx="990720" cy="244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47840" y="1025280"/>
                <a:ext cx="1008360" cy="246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8160" y="238680"/>
              <a:ext cx="8845560" cy="5608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3760" y="222120"/>
                <a:ext cx="8868240" cy="56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0320" y="275400"/>
              <a:ext cx="8863560" cy="5092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120" y="259560"/>
                <a:ext cx="8889120" cy="511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240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0000" y="171720"/>
              <a:ext cx="8203320" cy="424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320" y="155880"/>
                <a:ext cx="8222760" cy="427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703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3200" y="149040"/>
              <a:ext cx="6960240" cy="4835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520" y="134640"/>
                <a:ext cx="6984360" cy="485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71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9760" y="151560"/>
              <a:ext cx="8053560" cy="5475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320" y="135000"/>
                <a:ext cx="8078400" cy="550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649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1279</TotalTime>
  <Words>229</Words>
  <Application>Microsoft Office PowerPoint</Application>
  <PresentationFormat>On-screen Show (4:3)</PresentationFormat>
  <Paragraphs>110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150</cp:revision>
  <dcterms:created xsi:type="dcterms:W3CDTF">2006-08-16T00:00:00Z</dcterms:created>
  <dcterms:modified xsi:type="dcterms:W3CDTF">2013-08-13T22:44:54Z</dcterms:modified>
</cp:coreProperties>
</file>