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09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0165972"/>
              </p:ext>
            </p:extLst>
          </p:nvPr>
        </p:nvGraphicFramePr>
        <p:xfrm>
          <a:off x="214283" y="685800"/>
          <a:ext cx="8750332" cy="4114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 in, and check off, our ecology projects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sure everyone is treated fairly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the story about Democritus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an idea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how Democritus was actually wrong (but in a good way)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sub-atomic particles are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drawing sketches of the first 20 elements of the periodic table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1226</TotalTime>
  <Words>267</Words>
  <Application>Microsoft Office PowerPoint</Application>
  <PresentationFormat>On-screen Show (4:3)</PresentationFormat>
  <Paragraphs>114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146</cp:revision>
  <dcterms:created xsi:type="dcterms:W3CDTF">2006-08-16T00:00:00Z</dcterms:created>
  <dcterms:modified xsi:type="dcterms:W3CDTF">2013-08-08T04:24:48Z</dcterms:modified>
</cp:coreProperties>
</file>