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5" r:id="rId2"/>
    <p:sldId id="326" r:id="rId3"/>
    <p:sldId id="327" r:id="rId4"/>
    <p:sldId id="319" r:id="rId5"/>
    <p:sldId id="321" r:id="rId6"/>
    <p:sldId id="322" r:id="rId7"/>
    <p:sldId id="323" r:id="rId8"/>
    <p:sldId id="32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1:57:06.7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2820 1082 85,'0'0'36,"0"0"1,12-46-1,-12 46-34,0 0-2,0 0 3,8 16-2,0 24 0,-2 22 0,-1 14-2,2 14 1,-5 12 0,1 11 0,-1-16-1,-7-6 0,5-9-3,-6-27-13,10 0-18,-3-30-2,11-17-1,2-23 2</inkml:trace>
  <inkml:trace contextRef="#ctx0" brushRef="#br0" timeOffset="311.0178">2863 1190 92,'-35'-68'37,"35"68"2,-16-62-2,16 62-36,10-53-1,-10 53 1,0 0 2,75-46 0,-75 46-1,88 0 0,-36 8 0,16 18-2,38 19 2,-15 17-2,-17 16 1,-28 9-3,-36 11 1,-40-1 0,-15-5 0,-11-21-1,2-15-2,4-11-3,-2-23-11,18-6-19,4-19 0,21-10-1,3-13 1</inkml:trace>
  <inkml:trace contextRef="#ctx0" brushRef="#br0" timeOffset="687.0393">3737 1213 70,'18'6'35,"-5"10"-1,-12 11 0,-1 9-27,-8 6-1,3 12 0,-10 2-1,4 6-2,-4-3 0,3-4-1,-2-8 1,5-9-2,1-8 1,3-15-1,5-15 0,0 0 1,13-32 0,-1-6 0,1-6-1,6-9 1,-4-8 0,5-4 0,-2 4-1,2 5 0,-7 7 0,2 11-1,1 6 0,-1 7-3,8 11-3,-23 14-8,0 0-22,63-20-4,-17 20 2,2 6-2</inkml:trace>
  <inkml:trace contextRef="#ctx0" brushRef="#br0" timeOffset="1152.0659">4388 1278 97,'-14'9'37,"6"11"1,-11 1-1,4 6-33,-6 3 0,9 9 1,-1-1-3,4 1 1,4-4-1,10-6 0,6-13-1,10-11 0,11-15 1,4-14-2,12-8 2,4-13-1,-1-4 0,3-6 0,-54 55 0,52-53-1,-52 53 0,42-48-1,-13 13 1,0 15 0,-15 24-1,-8 21 1,-9 23-1,-3 24-1,-5 16 2,2 24 0,-6 3-1,0 3 0,-3-5 1,1-2-1,-3-10 2,1-10-1,-9-13 1,-6-10-2,-3-13 1,-5-12 0,-2-14-2,-3-18-2,4-7-8,-6-35-27,12 1 0,-2-25-1,16-5-2</inkml:trace>
  <inkml:trace contextRef="#ctx0" brushRef="#br0" timeOffset="1703.0974">5892 813 99,'0'0'38,"12"-50"0,-12 50-1,0 0-33,10-47-1,-10 47 0,0 0-1,0 0 1,0 0-1,5 50 0,-19 5-1,8 33 0,1 10-1,-1 17 2,1 7-2,1 3-1,1-12-4,2-17-7,13-30-24,-1-26-2,24-13 0,-1-26-3</inkml:trace>
  <inkml:trace contextRef="#ctx0" brushRef="#br0" timeOffset="2023.1157">6656 1147 85,'0'0'37,"28"-50"-1,-28 50 2,0 0-26,0 0-5,0 0 0,-43-15 0,8 34-2,-12 8-2,-3 15 1,-8-1-1,1 7 0,0 2-2,12-1 0,24-11-1,10-4 0,14-8 0,17-5-1,10-6 0,13-8-3,14-2-1,3-15-7,17 4-24,-9-15-3,13 1 0,-13-4-2</inkml:trace>
  <inkml:trace contextRef="#ctx0" brushRef="#br0" timeOffset="2454.1403">6901 1322 111,'-13'8'37,"17"1"2,-4-9-3,23 9-33,10-10 0,6-4 1,9-5-1,7-6-1,2-10-1,-57 26 0,61-32 1,-61 32-1,57-41 0,-57 41-1,44-45 2,-44 45-2,28-47 1,-28 47 0,0 0 0,-12-50 0,12 50 0,-42-14 0,-31 32 0,-8 11 1,-14 17-2,4 15 0,4 4 0,28 2 0,22-8 0,39-17 0,24-14 0,26-12 0,23-9 0,15-12 0,16-5-5,3-11-6,23-1-28,-22-6-1,5 9-1,-24-2-2</inkml:trace>
  <inkml:trace contextRef="#ctx0" brushRef="#br0" timeOffset="2618.1497">7858 1475 123,'0'0'43,"-4"16"0,4-16-1,2-12-38,-2 12-4,0 0 0,15-6-7,-15 6-31,5-12-2,-5 12-4,0 0 0</inkml:trace>
  <inkml:trace contextRef="#ctx0" brushRef="#br1" timeOffset="7535.431">3045 1882 39,'-13'2'27,"13"-2"-5,0 0 1,-11-11-10,11 11-1,0 0-3,16 7-1,-16-7-2,21 2 0,-21-2 0,27 2-2,-11-2-1,8 3 0,-1-2-1,8 0 0,0-1 0,6 0 0,2-2 1,4 0-2,-3 0 0,3 1 0,-4 0 0,2 1 0,-4 1-1,6 0 0,-5 1 0,4 3 1,-4-2-1,5 0 0,6-1 0,2-2 1,3-1-1,1-1 0,4-2 0,3 1 1,0-3-1,-1-1 1,2 1-1,2 0 1,-3 2-1,4-1 0,0 3 1,1 0-1,1-1 0,-1 1 0,-6 1 1,5 1-1,-2-2 1,-4 0-1,-2 1 1,0-1 0,-2 0-1,3-1 1,0 1 0,0 0-1,-1-1 1,-2 3-1,0-1 1,-3 1-1,3 1 0,-5 1 1,-4-1-1,1 1 0,1-1 1,-2-2-1,3-1 1,3-1 0,3 1-1,-3-1 1,3-1 0,-1 0-1,-4-2 0,-2 2 1,-4 2-1,-4 2 0,-4 0 0,-1 0 0,0 2 0,-3 0 0,1 0 0,-3 1 0,1-3 0,1 0 1,-3 0-1,-5-3 0,2 3 0,-4-1 0,4-2 0,-3 5 1,-2-4-1,1 1 0,-1 1 0,-1 0 0,0 0 0,-2 0 0,-4 0 1,0-1-1,-2 1 0,-2 0 0,3-1 0,-1 0 0,2 0 0,5-2 0,-2 1 0,2 0 0,2-1 0,0 0 0,-1 3 0,-6-2 1,0 0-1,-5 1 0,-10 1 0,13 1 0,-13-1 1,0 0-1,0 0 0,0 0 0,0 0-1,11 11 1,-11-11-3,0 0-4,24 9-21,-24-9-7,0 0-2,8-10-1,-8 10 0</inkml:trace>
  <inkml:trace contextRef="#ctx0" brushRef="#br2" timeOffset="23878.3658">1623 2439 86,'0'0'35,"0"0"2,-5-12-1,5 12-35,0 0 1,5 17 0,-5 3 2,2 16 0,0 15-1,-3 14 0,-7 16 0,0 17 0,-7 6-2,0 7-2,0-3-2,-5-9-4,17-3-23,-8-27-7,18-9-1,0-28-1</inkml:trace>
  <inkml:trace contextRef="#ctx0" brushRef="#br2" timeOffset="24212.3849">1532 2655 76,'-28'-34'37,"-4"3"0,17 13 0,6-8-16,26 9-19,22-3 0,24 4-2,20 2 2,12 11-1,8 5 0,5 14 1,-5 13-1,-16 17 0,-25 20-1,-25 15 0,-34 14 0,-26 13 2,-28 5-2,-25 2 0,-12-4 0,-13-11 0,2-17 0,5-18-2,16-22-2,9-30-8,33-8-25,12-30-1,30-6 1,12-18-2</inkml:trace>
  <inkml:trace contextRef="#ctx0" brushRef="#br2" timeOffset="24574.4056">2359 2937 87,'24'7'35,"-24"-7"1,15 31-6,-21-10-23,5 17-1,-12 2 0,4 14-1,-10 1-1,3 8-1,-3-4 0,1-1-2,-1-9 1,10-11-2,0-14 1,9-24 0,0 0-1,21-26 1,1-19 0,7-12-1,3-12 1,4-7 0,-1-3-1,-6 5 1,-5 9 0,-2 12-1,-10 13 0,-4 13 0,1 10-1,1 9-1,10 8-2,2 0-2,16 8-4,-2-16-12,23 14-17,1-12 1,15 6 0,-5-10 1</inkml:trace>
  <inkml:trace contextRef="#ctx0" brushRef="#br2" timeOffset="25047.4327">3242 2807 73,'-18'8'37,"2"15"0,-11-1 2,2 14-21,-2-1-11,8 15-1,-1-3-1,11 4 0,4-6-3,11-1 1,12-13-1,8-10-1,12-19 1,9-17-1,7-13 0,5-9-1,-1-11 1,-1-9-1,-4 1 0,-5-2 0,-9 5 0,-10 12 0,-5 6-1,-9 18 2,-15 17-2,6 22 1,-13 20 0,-3 28-1,-6 24 1,-3 12-1,-5 22 2,1 7-2,-6 3 1,1-3 1,1-9-1,-1-12 0,1-21 1,-1-19-1,1-19 1,-2-23-1,1-23 1,1-18 0,-1-20 0,6-19-1,4-17 0,8-13 0,11-12-1,12-8-2,17 2-2,5-11-12,26 25-18,-6-7-5,19 22 0,-1 4-2</inkml:trace>
  <inkml:trace contextRef="#ctx0" brushRef="#br2" timeOffset="25439.4551">4880 2461 74,'29'-44'38,"-1"17"-1,-12 7-1,-1 27-30,-15 4-1,-1 19 2,-12 13-2,-3 21-1,-7 9-1,0 12-1,-2 5 0,2 7-1,7-2-2,3-8-1,17-2-4,-1-29-29,30-3-3,1-25 1,23-16-1</inkml:trace>
  <inkml:trace contextRef="#ctx0" brushRef="#br2" timeOffset="25681.4689">5492 2772 83,'-37'-17'41,"3"17"-2,-16-5 1,8 17-15,-10-2-21,8 11 0,3 2-1,7 6-1,5 2 0,8 4-2,11-2 0,10 0-1,14-1-2,14-14-5,21 10-13,-3-29-12,22 7-7,-2-21 1,15 2-1</inkml:trace>
  <inkml:trace contextRef="#ctx0" brushRef="#br2" timeOffset="26032.489">5700 2838 101,'-14'16'37,"-4"-10"2,20 9-3,-2-15-31,16 8-2,5-5 0,9-2 0,4-5-1,1-3-1,1-6 0,-1-3 0,-2-2 0,-10-4 0,-8-6 0,-9-1 0,-11 4 0,-11-3 0,-11 9 0,-11 5 1,-7 11-1,-11 18 1,-5 11-1,2 13 0,3 6 0,11 6-1,14 3 1,13 1-2,24-6-3,15-23-12,35 13-14,2-27-10,34 5 0,8-21-1,24 3 0</inkml:trace>
  <inkml:trace contextRef="#ctx0" brushRef="#br2" timeOffset="26363.5079">7200 2589 99,'30'-14'37,"-11"4"2,0 25-1,-19 11-35,-10 18 1,-9 9 0,-5 15-1,-2 6-2,-1 3 0,11-3-4,1-13-4,26-7-28,2-26-3,22-12 0,0-28-2</inkml:trace>
  <inkml:trace contextRef="#ctx0" brushRef="#br2" timeOffset="26516.5167">7306 2250 108,'-36'-18'35,"16"9"-4,20 9-23,4-11-46,30 14 1,12-6-1</inkml:trace>
  <inkml:trace contextRef="#ctx0" brushRef="#br2" timeOffset="26821.5341">7810 2447 109,'-44'15'38,"5"10"3,-3-11-4,8 8-33,7-3-2,9 4 2,13-1-3,10-3 1,13 2-1,10 3 0,6 1 0,5-3-1,2 5 1,-4-1-2,-7 4 2,-8 3-1,-13-1 0,-11 1 0,-14 1 1,-9-2-1,-8-4-1,-6-2-1,6 2-7,-9-23-24,24 7-6,-2-20-1,20 8-2</inkml:trace>
  <inkml:trace contextRef="#ctx0" brushRef="#br2" timeOffset="27501.573">9734 1933 82,'-33'-46'37,"-4"13"-1,-15 6 2,3 19-32,-14 11-2,1 22 0,-8 19-1,1 24-1,-1 20 1,6 13 0,3 10-1,10 9 0,10-5-2,9-6 0,18-8-4,8-19-3,26-8-27,-8-28-5,18-3 1,-6-31-1</inkml:trace>
  <inkml:trace contextRef="#ctx0" brushRef="#br2" timeOffset="28219.6141">8918 2452 94,'-10'-28'39,"4"-6"1,23 14-1,5-3-33,21 1-3,12 1 1,8 6-1,3 7-1,2 9 0,-8 9-1,-5 12 0,-15 12 0,-15 10 1,-12 8-2,-12 6 2,-10 3-1,-8-1 0,-4-2-1,0-6 2,-3-11-2,7-6 0,2-8 0,6-16-1,9-11 1,0 0 0,24-31 0,-5-2 1,4-12-1,4-7-1,3-12 1,-1 0-2,1-4 3,-6 5-2,1 9 1,-3 8-2,-3 9 2,2 9 0,5 13 0,1 9 1,7 6-1,4 5 0,6 2 0,7 4 0,1-1 0,2-1 0,-3-1 0,-4-2 0,-8-2 0,-5-3 0,-13-1-1,-12 1 1,-9-1 0,-18 16 0,-17 4 0,-10 6 0,-9 10 0,-1 3 2,-2 7-1,3 5 1,10 1-2,15-5 2,19-5-2,24-8 2,20-11-1,18-9-1,12-14 0,11-13 1,1-12-1,-1-8-1,-8-11 2,-15-3-2,-14-10 1,-18 1-2,-17 2 0,-17 7-1,-9 7 0,-9 8-1,-2 12-1,-2 1-6,18 37-14,-8-19-11,29 23-3,-3-22-1,39 28 2</inkml:trace>
  <inkml:trace contextRef="#ctx0" brushRef="#br2" timeOffset="28603.6361">10816 2216 79,'0'0'43,"-21"-10"-2,21 10 1,16-16-13,11 11-26,10 1 0,0 4-1,5 4-1,-1 3 0,-3 6 0,-5 10-1,-12 2 0,-13 9 1,-8 3-1,-11 3 0,-16 3 0,-6 4 1,-14-1-1,-5-3 2,-7-1-2,2-2 1,3-4-1,12-4 1,13-1-1,17-8 0,24-7-1,21-6 0,22-3-1,13-10-2,21-5-3,0-15-10,27 15-16,-22-24-8,8 11 0,-23-13-2</inkml:trace>
  <inkml:trace contextRef="#ctx0" brushRef="#br2" timeOffset="29000.6588">11255 2493 102,'15'19'41,"9"-22"0,26 8-1,2-14-35,22 2 0,3-7 0,0-3-3,1-4 0,-9-1-1,-8-3 0,-13-1-1,-11-1-1,-12-3 0,-17-2 0,-13 1 0,-15 6 0,-15 0 0,-13 7 0,-9 9 1,-8 9 0,-3 16 1,-3 12 0,4 12 0,7 9 0,11 2 0,18 7 0,19-1 0,23-7-1,20-9 0,24-11-2,15-18-2,19-4-4,2-24-8,19 6-7,-22-34-11,9 11-4,-19-24-2,-7 11 3</inkml:trace>
  <inkml:trace contextRef="#ctx0" brushRef="#br2" timeOffset="29324.6773">12193 2261 110,'-42'26'38,"9"23"3,-12-5-2,18 10-32,-5-1-2,6 2-1,9-8-1,5-5 0,7-13-2,14-13 3,3-11-4,14-15 0,5-12 0,7-13 0,5-12 0,2-10 0,2-5 0,0 1 0,-5 6 0,-5 6 0,-8 12 0,-6 13 0,-3 16 0,-6 20 0,-2 15 0,0 11 0,2 13-4,-4-1-5,17 15-6,-11-17-3,25 17-6,-17-31-6,29 6-10,-5-21-1,18-6 1,7-11 6</inkml:trace>
  <inkml:trace contextRef="#ctx0" brushRef="#br2" timeOffset="30306.7335">14542 1763 80,'-10'-29'37,"-13"-2"-1,-4 12 2,-22 0-30,1 17 0,-17 10-1,-9 16-2,-18 16 0,-5 18-1,-12 16 0,2 17-3,8 4 2,11 5-2,17 0 0,25-1 1,28-9-1,29-7-1,33-18-1,27-14 0,22-13-3,12-22 0,19-3-5,-7-28-13,13 4-16,-21-25-1,0 8 1,-22-20-2</inkml:trace>
  <inkml:trace contextRef="#ctx0" brushRef="#br2" timeOffset="30705.7563">14657 2235 106,'-39'-9'39,"5"18"1,-13-8-1,8 12-35,-14 13-2,-1 12 1,-6 11-1,0 6 2,1 4-2,6 3 1,7-3-1,13-7 0,16-8 0,18-11 0,23-18-2,21-16 1,19-16-1,15-15-1,5-6 1,3-13-1,-1-9 1,-10 4-1,-14 1 1,-17 10-1,-18 5 1,-13 15 0,-17 11-1,-9 16 1,-6 14 0,-4 10 0,0 11 0,2 4 1,9 4-2,11-1 2,10-3-3,10-10 0,16-6-2,4-13-2,22 5-9,-10-30-7,17 13-14,-14-23-4,6 6 3,-15-16-2</inkml:trace>
  <inkml:trace contextRef="#ctx0" brushRef="#br2" timeOffset="31028.7748">15198 2380 103,'0'0'37,"-35"17"1,19 18 1,-13-5-30,5 15-5,1 3-1,4 5 1,3-4-2,3-4 0,4-7 0,9-12-1,7-12 1,10-13-2,6-18 1,5-9-1,2-12 1,5-9-1,-5-9 0,-2-4 0,1-3 0,-11 6-1,-4 5 1,-3 6 0,-3 7 0,1 6 0,1 12 0,4 1-2,10 10-1,3-2-3,17 9-7,-7-17-6,33 17-9,-12-23-12,22 9 1,-8-20-1,12 1 3</inkml:trace>
  <inkml:trace contextRef="#ctx0" brushRef="#br2" timeOffset="31492.8013">16133 1586 119,'-43'32'39,"6"24"2,-14 11-5,10 17-33,0 6 1,8 15-2,5 0 1,3 1-1,10-6-1,2-6 1,10-13-2,-2-11 3,2-16-3,3-10 0,2-23 0,0-8 0,-2-13 0,13-18 0,-4-4 0,5-16 0,5-5 0,3-14-3,5-2 3,5 0-2,5 6 2,-1 7-1,1 9 0,-1 14 1,-3 16 0,-3 18 0,-6 12 0,-1 14-1,-11 4 1,-1 8 0,-11 3 0,-9-3 1,-12 0-1,-15-3 1,-7-11-2,-14-2 2,-4-13-3,-1-8-1,6-6-1,6-13-3,23 2-6,4-26-8,42 17-14,0-23-4,32 15 2,4-14-2</inkml:trace>
  <inkml:trace contextRef="#ctx0" brushRef="#br2" timeOffset="32132.8379">16558 2290 110,'29'-9'39,"-29"-11"0,0 20 0,-16 1-35,-6 11 0,-7 9-1,-4 8-1,0 10 0,-2 6 1,8 6-2,4 3 1,8-4-1,8 0 1,12-14-1,14-4 0,14-16 1,13-11-4,10-12 1,4-15-1,3-10 1,-3-13-1,-5-8 1,-9-7-2,-15 1 2,-14 4-1,-12 5 2,-11 8 0,-10 14 0,-5 9 1,-1 15-1,5 13 1,4 6 0,9 7 0,14 2 0,12 2-1,10-2 0,13 0 1,6-4-1,5-6 0,-3 0 0,-1-2 1,-9-1-1,-12 1 0,-11 5 0,-11 0 2,-13 8-2,-11 0 2,-11 3-1,-2 5 0,-1-4 1,-1 1-2,8-12 0,10-6 0,12-12 0,12-8 0,14-12 0,7-13 0,8-3 0,6-6-2,-3 1 4,-1 6-5,-6 9 4,-13 11-3,-12 14 3,-15 13 0,-2 14-1,-12 6 2,-1 16-6,2 2 0,10 4-6,2-13-4,29 9-4,-3-25-5,37 16-10,0-27-9,27 0 0,9-13 3</inkml:trace>
  <inkml:trace contextRef="#ctx0" brushRef="#br2" timeOffset="32621.8659">18359 1771 91,'3'-15'39,"-3"15"-1,0 0 1,0 24-34,-7 18-1,-5 14-2,-2 15 1,-1 15-2,-3 10 0,4 9 1,0-6-2,2 0-1,9-13-2,-1-17-3,16-3-12,-5-39-20,14-5-1,-8-29-4,13-5 5</inkml:trace>
  <inkml:trace contextRef="#ctx0" brushRef="#br2" timeOffset="32943.8843">18230 1691 106,'18'-14'41,"4"4"1,20 14-3,10-3-37,12 6-1,3 6 1,8 6-1,-1 10 1,-2 13-1,-13 6 0,-10 12-2,-18 8 2,-19 14-1,-20 4-1,-21 6 1,-15-1 0,-21 0 1,-8-5-1,-7-6 1,0-9-2,8-20 1,13-7-4,14-20-2,29-2-9,4-37-7,43 8-11,2-26-8,33-2 1,2-20-1</inkml:trace>
  <inkml:trace contextRef="#ctx0" brushRef="#br2" timeOffset="33128.8949">19119 2193 104,'-9'18'40,"-2"23"1,-16-4-2,1 17-37,3 6 0,3 6 1,-1 0-3,6-6-1,12-6-3,-3-28-20,25 7-15,-5-28-2,20-3 0,-2-29-2</inkml:trace>
  <inkml:trace contextRef="#ctx0" brushRef="#br2" timeOffset="33282.9036">19264 1874 109,'-22'-34'40,"17"23"0,5 11-3,0 0-42,19 3-15,3 3-19,16 17 0,-2-2-2,14 9 2</inkml:trace>
  <inkml:trace contextRef="#ctx0" brushRef="#br2" timeOffset="33629.9235">19622 2124 101,'-20'7'40,"5"14"2,-18-9-2,12 13-34,-16 5-1,3 12-1,-3 4-1,3 9 0,9-1-1,8 2 1,11 0-2,15-7 1,16-14-1,17-13 1,10-14-2,13-17 0,6-14 0,2-15-2,-4-13 2,-10-15-1,-11 0 1,-14-4-2,-15 4 1,-14 4 0,-13 14 0,-14 9-1,-5 19-1,-2 9-1,4 17-1,3 6-3,19 14-6,-1-11-5,36 21-12,1-23-8,30 9-1,4-19 3,27 3 1</inkml:trace>
  <inkml:trace contextRef="#ctx0" brushRef="#br2" timeOffset="33814.9341">20597 2069 107,'0'0'39,"-34"-4"1,0 24-1,-23 3-35,2 16-1,-13 8-1,5 15 0,0 2-1,5 2-1,17-3-2,5-6-2,19-4-7,1-29-8,32 1-19,-16-25-2,34-9 2,-15-21-3</inkml:trace>
  <inkml:trace contextRef="#ctx0" brushRef="#br2" timeOffset="34010.9453">20178 2166 111,'-16'-41'41,"12"31"2,-7-2-3,11 12-34,14 19-4,3 8 0,10 6-2,9 6 0,9 2-1,3 4-1,7-1-3,4-7-1,7 5-8,-13-28-8,16 7-14,-17-25-4,6 0 0,-12-24 2</inkml:trace>
  <inkml:trace contextRef="#ctx0" brushRef="#br2" timeOffset="34196.956">20982 2130 122,'0'0'40,"-29"10"2,10 23-10,-5-1-30,3 10 0,-3 7-1,3 2-1,3 5-1,8-6-1,10-3-3,1-20-9,26 5-7,-17-33-13,23 3-5,-8-25-1,14-4 0</inkml:trace>
  <inkml:trace contextRef="#ctx0" brushRef="#br2" timeOffset="34330.9635">21024 1799 104,'-9'-49'38,"-2"8"-4,3 21-15,8 20-57,13 6 2,5 22 0,2 2-3</inkml:trace>
  <inkml:trace contextRef="#ctx0" brushRef="#br2" timeOffset="34764.9885">21616 2190 114,'-42'-7'42,"-17"-10"0,3 17 0,2 0-39,-10 13 0,-2 9 0,6 15-1,4 4 0,17 9 0,12 1-2,20-4 0,18-4 0,14-12 0,20-11 0,13-18 0,13-18 0,9-17 0,2-15 0,4-13 0,-5-7 0,0-15 0,-5-1 0,-12-3 0,-9 10 0,-15 6 0,-16 15 0,-16 18 0,-21 21 0,-21 27 0,-16 24 0,-8 18 0,-4 19 0,-3 17 0,12 7-4,4-2-7,30 6-4,2-25-4,37 9-9,-9-34-9,30-3-4,3-34-1,16-11 4</inkml:trace>
  <inkml:trace contextRef="#ctx0" brushRef="#br2" timeOffset="35281.018">22062 2215 116,'-10'19'40,"-4"-10"1,19 16-1,4-6-36,13-1-1,4-4 1,11-4-2,3-7 1,6-9-1,1-6-2,-3-10 0,-1-4 0,-5-8 0,-3-2 0,-4-7 0,-8 1 0,-9-1 0,-10 7 0,-18 10 0,-17 11 0,-12 14 0,-15 15 0,-12 20 0,-5 13 0,1 17 0,3 8 0,20 4 0,18-2 0,21-6 0,25-6 0,23-10 0,25-12 0,13-20-5,28 0-8,-6-26-5,25 13-5,-20-27-11,13 13-4,-21-13-4,-4 14 4,-22-5 6,-30 1 43,4 18 6,-41-8 6,22 6 11,-36-10 5,8 16 5,-16-17-3,22 5-7,-14 10-34,0-17-8,14 7-8,-20-4-6,16 19-6,-19-18-13,9 13-3,-11-4 1,5 4 1</inkml:trace>
  <inkml:trace contextRef="#ctx0" brushRef="#br2" timeOffset="186802.6844">1484 4046 92,'4'13'37,"-1"15"0,-10 5 0,9 17-36,-7 17 0,4 17 0,-7 12 0,2 12 0,-3 2 1,-1-3-3,5-1-2,-3-20-28,12-3-6,-1-24 0,13-12-1</inkml:trace>
  <inkml:trace contextRef="#ctx0" brushRef="#br2" timeOffset="187027.6974">2298 3946 78,'2'44'37,"-24"27"-1,-7 30 1,-7 12-30,5 5-6,1 6 1,9-4-4,8 1-10,5-21-24,11-10 1,2-21-3,7-17 3</inkml:trace>
  <inkml:trace contextRef="#ctx0" brushRef="#br2" timeOffset="187201.7073">1965 4571 110,'-18'-15'42,"5"1"0,13 14-4,27 12-38,8-17-7,32 14-30,3-14-3,32 8 0,6-12-2</inkml:trace>
  <inkml:trace contextRef="#ctx0" brushRef="#br2" timeOffset="187494.7241">3704 4489 94,'0'0'40,"0"0"0,5 22-1,-6 3-38,-2 8 0,0 7 0,-2 6 0,3 3-3,0-2-2,9 6-6,-7-24-28,16-3 0,-3-19-1,12-7 0</inkml:trace>
  <inkml:trace contextRef="#ctx0" brushRef="#br2" timeOffset="187643.7326">3752 4162 96,'-36'-34'39,"-4"5"-1,16 17-3,3 8-40,21 4-25,26-2-7,15 2 0,24 9-2</inkml:trace>
  <inkml:trace contextRef="#ctx0" brushRef="#br2" timeOffset="187959.7507">4410 4290 100,'-16'23'40,"-22"-11"1,9 12-1,-3-8-37,-2 3-1,2-3 0,8 6-1,5-1 0,17 3-1,12 1 0,10-2-1,14 1 0,7 0 1,6 4-1,-2-6 1,-6 3 0,-9 3 1,-12 0-1,-20 2 1,-13 3-1,-18 1 1,-16 2 0,-10-4-1,-3 2-1,-3-12-5,11 7-19,-1-23-14,21 0 0,8-16-2,21-7-1</inkml:trace>
  <inkml:trace contextRef="#ctx0" brushRef="#br2" timeOffset="188643.7898">6110 4427 48,'-9'-14'37,"-16"-7"0,0 11 0,-18-12-9,3 22-19,-15 0-1,1 16-2,-5 5-1,4 14-1,2 4-2,10 7 0,7-2-1,15 0 0,16-5 0,12-8-1,20-9 0,12-13 1,13-12-1,9-12 1,2-10 0,7-8 0,-2-7 0,-9-3-1,-11 1 1,-6 5 0,-12 5-1,-10 11 0,-20 21 1,0 0-2,-5 20 1,-12 15 0,2 10-1,-4 5 0,5 8-1,5-4-1,17-1-3,3-23-7,31 2-22,-2-28-3,26-9 0,-4-26-3</inkml:trace>
  <inkml:trace contextRef="#ctx0" brushRef="#br2" timeOffset="188905.8047">7005 3544 112,'-19'52'38,"-11"1"2,8 24-4,-4 10-35,1 15 0,-4 11-1,-2 8 0,-1 2-1,2-5-2,5-10-2,-1-19-6,17-5-15,-11-32-11,18-14-1,2-38-2,0 0 3</inkml:trace>
  <inkml:trace contextRef="#ctx0" brushRef="#br2" timeOffset="189056.8135">6654 4415 89,'-17'-56'40,"13"19"1,-9-3 0,12 18-26,1 9-9,15 11-2,13 3-3,18-5-5,22 14-12,10-20-20,40 10-5,7-13 1,29 1-4</inkml:trace>
  <inkml:trace contextRef="#ctx0" brushRef="#br2" timeOffset="189409.8335">8414 4297 98,'0'0'41,"0"0"-1,18-3 0,25-12-37,6 5-1,16-3 0,9-2 0,7-1 0,8-2-1,0 2-1,-2 3-3,-9-8-11,-1 20-24,-22-8-1,-4 12-2,-18-12-1</inkml:trace>
  <inkml:trace contextRef="#ctx0" brushRef="#br2" timeOffset="189874.8602">9584 3837 98,'-4'-35'40,"31"16"1,12-15-2,26 12-35,9-10-2,13 1 1,6 3 0,-2 6-1,-2 8-1,-9 8 0,-9 9 0,-16 11 0,-15 11-1,-11 13 0,-16 10 1,-8 13-1,-13 11 0,-7 10 1,-9 7-1,-7 4-1,-1 2 0,0-8 0,5-1-1,6-17-3,16-8-4,5-35-18,35-1-13,7-32 1,31-12-2,6-27 1</inkml:trace>
  <inkml:trace contextRef="#ctx0" brushRef="#br2" timeOffset="190309.885">11321 3593 107,'-37'-17'39,"-3"27"1,-16-3-1,5 14-35,-3 4-2,9 4 0,6 1-1,12 5 1,17 0-1,11 1-1,15 0 0,16-3 0,9 0 0,7 4 0,4 0 0,-4-2 0,-4 6 0,-9 1-1,-16 3 1,-10 3-1,-18 1 1,-15 4-1,-13-2 1,-11-4-1,-9-3 1,-2-5 0,4-9 0,3-11 0,12-15-1,12-15 1,16-20-1,18-16 0,15-17 1,13-17 0,10-11 0,7-4 0,0-1 1,-4 5-1,-4 11-1,-9 14 0,-6 17-4,-14 5-11,14 33-14,-21-9-8,19 20-1,-2-8 0</inkml:trace>
  <inkml:trace contextRef="#ctx0" brushRef="#br2" timeOffset="190655.9049">11982 3345 106,'-16'0'39,"-14"-4"0,10 18-3,-12 2-32,3 9-1,-1 6 0,5 10-1,2 1 0,8 4-1,9-2 0,12-5 2,12-12-2,9-12 0,12-12 0,3-11 0,2-13 0,0-10-1,-9-8 1,-12-7-2,-9 3 0,-16 3-2,-10 10-2,-19-1-6,6 29-21,-21-7-6,9 26-2,-10-2 0</inkml:trace>
  <inkml:trace contextRef="#ctx0" brushRef="#br2" timeOffset="191461.9509">13269 3424 93,'-9'-16'38,"-15"-13"-1,-3 14 2,-17-9-33,1 11 0,-17 7-1,-4 16-1,-12 18 0,0 24-2,-6 20 1,0 16 0,7 18-2,12 9 1,14 0-2,23-3 1,22-11-1,32-15-1,33-22 0,29-21-2,26-20-1,7-27-10,29 6-15,-23-30-8,12 2-2,-23-15-3,-10 3 2</inkml:trace>
  <inkml:trace contextRef="#ctx0" brushRef="#br2" timeOffset="193015.0398">13829 4285 102,'0'0'41,"0"0"1,2-14-4,-4-1-38,2 15-4,-14-8-24,14 8-10,0 0 1,0 0-4,-4-14 2</inkml:trace>
  <inkml:trace contextRef="#ctx0" brushRef="#br2" timeOffset="193532.0693">14809 3252 79,'7'-19'37,"-7"19"-1,0 0 0,16 23-28,-24 10 0,4 18-4,-3 10 0,0 12-2,-1 14-1,0 6 0,0 2-1,2-5-1,4-7-3,1-19-16,16 1-18,-2-23 0,12-11 1,3-26-2</inkml:trace>
  <inkml:trace contextRef="#ctx0" brushRef="#br2" timeOffset="193731.0808">15444 3300 103,'-10'-14'38,"-4"34"0,-17 10-2,-4 24-35,2 15 0,-1 13 0,-1 13-1,5-1-2,4 3 0,6-13-5,16 1-28,-7-25-3,18-10 1,-9-25-1</inkml:trace>
  <inkml:trace contextRef="#ctx0" brushRef="#br2" timeOffset="193900.0905">15118 3800 100,'-25'-37'38,"15"19"2,-6 0-2,16 18-30,21-5-5,9 7-2,14 2-4,6-10-32,26 11-4,4-12 0,19 8-2</inkml:trace>
  <inkml:trace contextRef="#ctx0" brushRef="#br2" timeOffset="194350.1162">16561 3700 102,'-48'-9'39,"-15"1"1,3 30-7,-6-1-28,8 13 0,4 4-1,8 7 0,15-1-2,15-3 0,18-9-1,20-12 1,16-18-1,18-15 0,10-19 0,13-11 0,3-14 0,4-6-1,-7-7 1,-8 0 0,-7 4-1,-13 10 2,-15 13-3,-14 13 1,-16 19 0,-6 11 1,-23 31-1,-3 11 0,-5 14 0,-3 10-2,2 11 0,3 0-1,15 2-3,9-15-1,30 7-23,-2-29-10,28-3 1,-3-28-1,21-4 2</inkml:trace>
  <inkml:trace contextRef="#ctx0" brushRef="#br2" timeOffset="194625.1319">17172 3787 102,'-8'-22'38,"-19"-2"1,5 30-1,-10-1-32,2 21-1,-3 7 0,8 9-2,1 3-1,12 3 0,8-3 0,11-5-1,11-10-1,14-11 1,9-12-1,6-13 0,3-14 0,3-8 0,-6-12 0,-3-5 0,-13-5-1,-9-2-1,-11 6 0,-14 2-2,-8 12 0,-12 4-3,6 22-10,-13-7-22,18 23 0,-4-8 1,21 13-2</inkml:trace>
  <inkml:trace contextRef="#ctx0" brushRef="#br2" timeOffset="194962.1512">17578 3820 104,'-15'19'38,"15"-19"2,11 7-3,18-14-33,17-2-2,11-9 1,4 0-1,4-5 0,-5-4-1,-6 3 0,-14-5 1,-13 3-2,-16 3 1,-20 3 0,-13 9 0,-14 8-1,-11 8 0,-6 12 0,-5 8 0,3 10-1,8 8 1,18 2-2,10-3-1,25 2-3,12-22-10,35 7-23,2-24-1,25 0 0,0-23 0</inkml:trace>
  <inkml:trace contextRef="#ctx0" brushRef="#br2" timeOffset="195252.1678">18421 3571 89,'-29'-14'40,"8"18"-1,-15-6 2,17 18-20,0-5-19,12 5 0,7 3 0,6 3-1,9-4 0,8 6 0,0-2 0,-2-1 0,0 1 0,-7 2 0,-9 0-1,-6 2 0,-9 2 0,-6-1 0,-5 1-1,-2-4-1,1 1-1,-5-7-2,12 6-9,-14-19-25,18 6-1,-4-14-1,15 3-1</inkml:trace>
  <inkml:trace contextRef="#ctx0" brushRef="#br2" timeOffset="195836.2012">19435 3560 95,'0'0'39,"0"0"0,-2 23-1,-23-1-36,1 11 0,-5 9 2,-2 10-1,-4 1-1,5 2 1,3-5-2,9-3 2,10-14-2,12-11 1,8-18-1,14-10 1,7-18-1,7-6 1,6-13 0,0-8-1,5-4 0,-2 1 0,-3 2 0,-7 7 0,-6 11-1,-7 9 0,-10 17 0,-16 8 0,10 25 0,-13 5-1,1 11 1,4 5-1,5 5-1,7-2-1,13 0-3,9-23-10,23 6-23,-4-24-1,17-1 0,-11-24-1</inkml:trace>
  <inkml:trace contextRef="#ctx0" brushRef="#br2" timeOffset="196157.2196">20148 3625 90,'-40'-6'39,"13"18"2,-15-1-1,19 16-14,0 2-23,6 8-1,8 3 0,6 5 0,12-3-1,11-5 0,7-6 0,10-10 0,9-12-1,5-13 1,2-14-1,-4-11 1,-2-7-1,-10-6 0,-10-6 0,-9 0 0,-8 2-1,-13 3 0,-7 11-1,-8 7 0,-1 8-1,0 6-1,8 11-1,11 0-2,4 16-9,-4-16-22,50 8-2,-13-15 1,29 6 0</inkml:trace>
  <inkml:trace contextRef="#ctx0" brushRef="#br2" timeOffset="196360.2312">20984 3040 93,'1'-49'39,"-15"5"0,1 36-1,-20 21-19,5 29-16,-2 19-1,1 19-1,-1 17-1,2 9-1,5 9 0,0-5-2,7-3-2,-6-28-20,14 4-14,-7-30 1,12-9-2,-7-32 2</inkml:trace>
  <inkml:trace contextRef="#ctx0" brushRef="#br2" timeOffset="196503.2394">20551 3584 117,'-22'-28'41,"-9"-5"0,20 19-1,2-1-37,22 6-3,26 8-17,6-18-22,34 10-3,7-11 1,22 11-2</inkml:trace>
  <inkml:trace contextRef="#ctx0" brushRef="#br2" timeOffset="197171.2776">21699 3448 98,'29'-13'38,"-19"-3"2,-10 16-2,-15 12-31,-6 7-4,-5 8 0,-6 7 0,-2 8 0,1 9-1,-1-1 0,7-1 0,5-4-1,7-3 0,6-13 0,7-8 0,2-21 0,14 2 0,3-19 0,2-13 0,3-8 0,4-7 1,-2-7-1,2 0-1,-4 3 0,-3 8 1,-5 7-2,-2 7 1,-5 11 0,-7 16 0,0 0 0,8 18 0,-7 6 1,4 1-1,5 3 0,10 3 1,3-2-1,8-6 2,5-7-2,6-6 0,5-6 0,1-11 0,-2-5 0,-1-6 0,-4-5 0,-6-3 0,-8 1 0,-3 3 0,-6 7 0,-4 6 0,-14 9 0,1 16 0,-8 12 0,-4 10 0,-1 5 0,-4 9 0,5 8-6,-3-4-2,18 8-9,-12-26-16,25 6-7,-4-23 0,21-3-1,-2-23 2</inkml:trace>
  <inkml:trace contextRef="#ctx0" brushRef="#br2" timeOffset="197540.2987">22455 3575 117,'-10'18'39,"-7"-5"1,18 13-2,6-14-33,12 8-2,10-10-1,12-1 0,3-8 0,3-3 0,0-7-1,-7-6 0,-5-4 0,-11-5 1,-11-4-2,-11 2 0,-10 1 0,-8 3 0,-9 10-2,-10 6 2,-7 13 2,-3 12-2,-3 11 0,3 8 0,7 6 0,6 3 0,17 0 0,15-4 0,23-11 0,18-9 0,24-11-5,11-16-1,17 0-8,-5-31-20,20 3-6,-13-22 1,5 3-1</inkml:trace>
  <inkml:trace contextRef="#ctx0" brushRef="#br2" timeOffset="197727.3093">23499 3169 130,'-23'2'41,"3"36"-1,-18 5 0,-4 15-36,10 13-4,-1 5 0,4 3 0,7-2 0,9-1 0,6-9-2,14-7-6,-2-27-12,25 1-19,-2-31-3,20-2 2,0-30 0</inkml:trace>
  <inkml:trace contextRef="#ctx0" brushRef="#br2" timeOffset="197922.3204">24075 3000 120,'-20'7'40,"-12"49"2,-20 4-1,6 18-33,-2 9-6,0 7 0,7 0-2,3-6 0,12-1-9,-7-27-15,21 6-16,-7-25-1,18-5 1,-9-26-1</inkml:trace>
  <inkml:trace contextRef="#ctx0" brushRef="#br2" timeOffset="198091.3302">23555 3522 129,'0'0'43,"16"8"-1,6-4-1,22 7-41,7 1 0,2-9-19,23 12-21,-15-13-2,11 6 0,-14-9-2</inkml:trace>
  <inkml:trace contextRef="#ctx0" brushRef="#br2" timeOffset="198785.3699">1604 5706 103,'7'-20'39,"-15"3"0,8 17-1,-20 18-33,5 12-4,-2 22 2,-1 15-2,1 17 1,1 14-2,4 10 1,5-1-2,5 6-4,-6-16-21,18 2-12,-9-23 1,13-5-1,-9-26-1</inkml:trace>
  <inkml:trace contextRef="#ctx0" brushRef="#br2" timeOffset="199229.3953">1362 6206 114,'-28'-22'40,"-5"2"0,16 18-1,17 2-35,0 0-2,18 2 0,19-4 0,14-3-1,15-1-1,13-3 1,11-4 0,1-1 0,0-1-1,-7 2 1,-13 3-1,-14 4 1,-18 1-1,-16 6 1,-23-1-1,4 24 1,-22-3 0,-6 12 0,-7 6 1,0 7-2,3 10 0,3-3 0,9-2 0,14-4 0,13-10 0,14-15 0,12-17 0,13-14 0,8-20 0,0-9 0,-2-8 0,-7-11 0,-13 0 0,-12 1 0,-18 6 0,-14 7-5,-18 5-2,-1 24-9,-20-9-19,11 24-6,-2-4 1,14 15-2</inkml:trace>
  <inkml:trace contextRef="#ctx0" brushRef="#br2" timeOffset="199717.4232">3631 6072 112,'-21'-21'38,"2"17"1,-14-4-8,-1 23-28,-4 13 0,-2 11 0,-4 13 0,5 8 0,1 1 0,12 0 1,11-10-2,12-6 2,18-18-3,16-15 1,14-17-1,7-15 0,7-10 1,4-10-4,-3-5 4,-10 0-4,-6 4 2,-11 5 0,-10 8 2,-8 10-2,-15 18 0,0 0-2,-1 33 0,-8 1-2,-1 14-2,-4-7-8,22 20-21,-11-12-4,23 2-1,0-14 1</inkml:trace>
  <inkml:trace contextRef="#ctx0" brushRef="#br2" timeOffset="200025.4408">5188 5424 92,'-17'43'39,"-12"8"3,13 23-3,-10 6-34,4 13-1,1 7 0,5 0-2,2 2 0,7-10-3,10-8-2,2-15-1,17-6-7,-2-33-25,25-13-2,3-23 0,12-15 1</inkml:trace>
  <inkml:trace contextRef="#ctx0" brushRef="#br2" timeOffset="200198.4506">5573 5949 100,'-16'-5'39,"2"27"0,-16 8 0,16 13-33,-13 5-3,6 3 0,6 1-2,10-9-1,10-7-4,5-21-8,21-3-24,-1-22-3,13-9 0,-2-20-1</inkml:trace>
  <inkml:trace contextRef="#ctx0" brushRef="#br2" timeOffset="200341.4589">5696 5487 85,'-13'18'34,"5"10"-6,9-2-25,16 10-35,8-9-3,14 4 1</inkml:trace>
  <inkml:trace contextRef="#ctx0" brushRef="#br2" timeOffset="200846.4878">6223 5786 96,'-40'14'41,"9"8"0,-11-9-2,12 5-27,-6-3-7,6 8 0,3 5-2,5 3-1,4 3-1,9 3 0,5-3 0,11-3 0,9-5-1,10-12 1,10-13-1,7-12 1,6-15 0,4-8-1,-2-8 1,-2-6-1,-5 2 0,-5 0 0,-10 9-2,-11 8 2,-4 16-1,-14 13 1,-7 25-1,-14 18 1,-10 19-1,-13 13 1,-6 17 2,-7 10 0,-1 4-1,3-4 2,7-9-3,8-15 0,13-15 0,14-12 0,16-28 0,13-19 0,13-22 0,11-16 0,8-17 0,3-12-2,8-4-6,-9-22-10,16 21-9,-18-13-16,9 17 2,-10-7-1,5 22 1</inkml:trace>
  <inkml:trace contextRef="#ctx0" brushRef="#br2" timeOffset="201422.5207">6822 5838 114,'-14'-18'41,"14"18"0,-20 3-3,6 17-34,-5 5-1,6 9 1,1 4-3,3 2 1,5 1-1,5-8 0,10-5 0,11-11 0,6-12-1,10-9 1,2-12-1,2-9 2,4-9-2,-5-2 0,1-2 0,-10-2 0,-4 8 0,-8 3 0,-6 13 0,-14 16 0,0 0 0,-4 15 0,-5 11 0,-2 8 0,-1 6-3,1 2 2,7 0-2,4-5-1,12-7 0,5-11-2,18-6-4,-4-22-6,21 8-12,-9-28-10,13 3 1,-14-17 1,2 3 33,-7 3 4,-10-4 6,-2 18 8,-21-11 13,7 27 9,-11 7 3,-11 6-3,-4 11-31,2 11-2,-2 6-2,2 7-1,2 0-2,4-3 0,5 2-3,4-14-2,11 0-8,-13-26-20,29-3-5,-9-22 0,8-3 0</inkml:trace>
  <inkml:trace contextRef="#ctx0" brushRef="#br2" timeOffset="201564.5289">7645 5483 105,'-9'-52'36,"7"25"-1,-12 6 0,14 21-34,4 11-13,-4-11-25,28 36 0,-6-17-1,20 12 0</inkml:trace>
  <inkml:trace contextRef="#ctx0" brushRef="#br2" timeOffset="201940.5503">8195 5676 100,'-22'14'39,"-12"-5"4,0 14-4,-11 0-28,10 8-6,-2 0 2,8 6-5,5-1 2,8-2-2,10-2-1,12-9 1,11-7-2,11-12 0,10-8 0,0-17 0,13-8-2,-3-11 4,-1-13-5,1-8 2,-6-5-1,-1-1 0,-5 5 0,-8 11 1,-11 12 1,-9 15-2,-8 24 2,-13 22 1,-11 20 1,-7 17-1,-4 11-2,-1 5-3,13 10-9,-7-23-12,25 9-14,1-23 0,21-3-4,-2-20 2</inkml:trace>
  <inkml:trace contextRef="#ctx0" brushRef="#br2" timeOffset="203203.6226">8775 5725 102,'0'0'39,"0"0"-3,0 0-2,0 0-41,-9-15-18,9 15-10,0 0-2,10 17 1,-10-17-1</inkml:trace>
  <inkml:trace contextRef="#ctx0" brushRef="#br2" timeOffset="203788.6561">8819 5761 76,'4'-13'36,"-4"-2"-3,10 6 4,-10-5-31,0 14 0,11-18-2,-11 18 1,11-5-1,-11 5-1,4 20 2,-6 5-4,-2 10 3,-3 14-3,-8 9 2,-2 9-3,-7 6 0,-2-4-5,10 1-31,-14-14-2,14-6 0,-8-22-2</inkml:trace>
  <inkml:trace contextRef="#ctx0" brushRef="#br2" timeOffset="204638.7047">8875 5394 97,'-10'3'40,"-9"-6"0,9 10-2,10-7-38,0 0-3,2 11-12,-2-11-24,33-4 1,-15 0-2,11 5 1</inkml:trace>
  <inkml:trace contextRef="#ctx0" brushRef="#br2" timeOffset="205118.7321">9690 5590 83,'7'-9'37,"-12"-7"0,5 16-1,0 0-28,0 0-4,-8 22 1,3 3-1,-2 11 1,-1 6-3,-1 4 1,3 2-2,0 1 0,3-11-4,12 0-23,-3-23-13,17-11 1,0-18-2,14-9 0</inkml:trace>
  <inkml:trace contextRef="#ctx0" brushRef="#br2" timeOffset="205291.742">9793 5206 69,'-34'-20'40,"-3"1"-2,14 17 0,-1-4-13,13 6-26,11 0-4,16-4-11,19 6-22,0-13 1,21 9-1,-1-12 1</inkml:trace>
  <inkml:trace contextRef="#ctx0" brushRef="#br2" timeOffset="205478.7527">10298 5112 86,'-6'30'37,"1"18"1,-12 2 1,7 11-34,-2 7-2,4 9 3,-5 1-2,3 0-1,-1 0-2,4-8-3,9 2-11,-11-21-22,14-8-2,-4-24-2,10-7-1</inkml:trace>
  <inkml:trace contextRef="#ctx0" brushRef="#br2" timeOffset="205629.7614">10136 5660 110,'-23'-10'38,"-1"-8"2,24 18-2,10-16-35,17 7-5,26-1-2,3-3-35,34 7 0,5-9 0,18 12-2</inkml:trace>
  <inkml:trace contextRef="#ctx0" brushRef="#br2" timeOffset="206230.7957">11549 5566 78,'-6'-25'37,"-17"-2"1,1 16-1,-17 5-24,-4 18-7,-8 4-2,3 14 2,0 7-3,4 3 1,10 1 1,12 3-2,14-7 1,16-8 0,15-12-1,12-6-3,12-11 1,6-7 0,2-7-2,2-7 2,-5-6-3,-4-2 3,-10-6-3,-8 3 0,-9 2 3,-4 3-4,-8 7 3,-9 20-3,0 0 3,4 16-2,-6 24 4,-4 19 0,-1 18-1,-1 17 1,0 7 1,-1 6-2,0 0 2,-4-4 0,-2-9-3,-4-14 3,-9-17-3,-1-16 0,-5-20 0,-5-18 0,4-15 0,4-23-5,11-8-9,1-28-23,26-5-3,2-23-2,21-3 0</inkml:trace>
  <inkml:trace contextRef="#ctx0" brushRef="#br2" timeOffset="206583.8159">12175 5526 96,'13'9'39,"-13"-9"0,-20 21 0,-11-17-32,0 17-3,-5 2-1,-2 8 2,3 2 0,5 7-1,9-2 0,9-1-1,8-5 1,17-2-4,9-10 3,11-6-3,13-14 0,1-11 0,2-8 0,1-10 0,-8-5 0,-7-7 0,-10-4 0,-14 1-3,-11 3-1,-10 3 0,-3 6-1,-9 8-3,5 17-4,-8-9-19,23 29-9,2-13 3,9 26-3,4-8 4</inkml:trace>
  <inkml:trace contextRef="#ctx0" brushRef="#br2" timeOffset="206973.8382">12561 5639 107,'-8'13'40,"8"-13"0,3 15-1,9-15-34,17 1-1,8-4-1,10-2 0,0-6-1,1-3-2,-2-4 1,-7 0-2,-11-4 3,-8-3-4,-13 0 3,-12 3-3,-10 3 2,-10 5 0,-5 8 0,-11 8 0,-3 12 0,-2 11 0,3 11 0,2 9 1,8 5 1,12 2 0,16-3-2,14-4-1,20-8-2,19-18-8,27 1-17,-4-25-12,23-2 0,-4-25-1,13 4 1</inkml:trace>
  <inkml:trace contextRef="#ctx0" brushRef="#br2" timeOffset="207244.8536">13440 5393 117,'-46'14'40,"-12"0"0,10 16 0,6-5-38,6 10 0,15-6 0,18 0 2,16-6-3,17-5 2,13-2-3,3-2 4,1-1-4,-4-4 0,-7 0 0,-15 7 0,-16 4 0,-16 5 0,-11-2 0,-13 6 0,-3 0 0,-6-5-3,13 10-10,-17-25-15,25 8-12,-2-13-1,25-4-1,-15-4 1</inkml:trace>
  <inkml:trace contextRef="#ctx0" brushRef="#br2" timeOffset="207867.8893">14764 5525 93,'-33'-13'38,"2"7"1,-13-4 0,11 8-32,-12-1-2,10 7 0,1 0-2,6 7-1,12 1 0,10 6-1,13 0 0,9 2 2,8-2-3,5 3 2,7 0-1,2 1 1,-4-2-2,-5-1 2,-8 2 0,-4 1-3,-14 2 3,-6 6-2,-8-3 1,-4 1-1,-4 1 1,1-6-4,5 0 0,4-13-3,19 3-11,-1-23-21,24-3-2,1-19 1,22-1-1</inkml:trace>
  <inkml:trace contextRef="#ctx0" brushRef="#br2" timeOffset="208078.9014">15424 5074 107,'0'0'38,"-31"17"2,2 28-1,-10 9-36,-2 13 0,-6 14-2,4 3 2,4 6-2,7-3 0,5-6-2,7-9-3,17-4-6,-12-22-26,26-7-2,-8-23 0,13-2-2</inkml:trace>
  <inkml:trace contextRef="#ctx0" brushRef="#br2" timeOffset="208877.9472">14995 5564 117,'0'-20'38,"-1"1"3,18 20-5,4-6-31,13 8-1,5-2-1,9 8-1,6-2-1,3 4 0,2 6 0,-4 0 1,-9 6-1,-7 5 0,-7 4 1,-16 1-2,-8 5 0,-8-1 0,-9-4 0,-5-1 0,-4-9 0,2-8 0,2-6 0,14-9 0,-4-16 0,13-7 0,5-9 0,8-6 0,3-10 0,9-6 0,-3 2 0,3 0 0,-5 6 0,0 6-3,-4 9 3,-3 6-2,-3 12 2,1 9 0,0 8 0,3 4 0,3 4 0,6 2-1,2 1 1,6-1 0,1 1 0,-2-5-1,-3-1 1,-4 0 0,-9-5 0,-7-1-1,-16-3 1,0 0 0,0 0 0,-26 2 0,-6 0 0,-3 11 0,-8 4 1,-4 2 2,1 5-3,0 2 2,9 3 0,11 0-2,12-1 0,18-9 0,17-4 0,15-7 0,14-8 0,9-5 0,5-10 0,4-5 0,-3-8 0,-8-3 0,-7-1 0,-15 0 0,-9 4 0,-14 5-3,-11 7 3,-1 16-3,-28 8 3,5 14 2,-4 5-2,4 9 1,0 5-1,11 0-1,10-1-1,11-8-2,20-6-2,5-20-10,27 7-3,-9-28-12,22 3-9,-11-21 3,9-2-1,-14-13 1</inkml:trace>
  <inkml:trace contextRef="#ctx0" brushRef="#br2" timeOffset="209017.9552">16731 5601 5,'20'-50'13,"7"20"13,-27-2 10,0 32 0,-21-14 2,5 36 1,-20-5-11,9 24-22,-6 4-1,5 8-2,4-1-1,7-5-2,14-3-3,2-24-8,26 4-25,-8-27-3,15-5 0,-7-18 1</inkml:trace>
  <inkml:trace contextRef="#ctx0" brushRef="#br2" timeOffset="209159.9633">16843 5241 106,'-5'-31'37,"5"31"0,0 0-2,11 8-36,4 27-9,-5-4-27,24 14 0,-6-7 0,17 8-1</inkml:trace>
  <inkml:trace contextRef="#ctx0" brushRef="#br2" timeOffset="209602.9885">17241 5577 98,'-15'-17'38,"4"13"0,-17-15 1,4 16-33,-17 2 2,6 11-3,-12 7 0,5 9 1,-1-1-3,10 9 1,8-1-1,8 1-1,16-7-2,12-7 0,15-10 0,7-6 0,10-10 0,5-9 0,0-10 0,1-5 0,-6-3 0,-6 0 0,-7 4-3,-7 8 0,-11 6 2,-12 15-2,-7 23 2,-14 11 2,-9 18 1,-11 15-1,-4 13 0,-5 7 1,0 2 0,0-4 0,5-8-2,4-8 0,6-14 0,5-20 0,7-14 0,3-14 0,5-15 0,4-15 0,8-6-8,-1-23-7,22 11-4,-7-26-10,25 10-12,-3-13 1,20 6-2,0-9 5</inkml:trace>
  <inkml:trace contextRef="#ctx0" brushRef="#br2" timeOffset="210063.0149">17814 4945 86,'0'0'40,"-13"17"2,4 21-2,-17 0-20,4 22-18,-3 9 3,-3 9-2,0 6 1,0 0-1,-1 1 0,4-6-1,-3-9-1,5-8 1,3-10 0,3-9-2,6-16 0,2-8 0,9-19 0,0 0 0,11-15-2,2-12 4,7-8-4,4-8 0,3-2 1,3 1 0,-2 3 0,-1 6 0,-5 10 2,-4 9-3,-4 14 2,-8 14 1,-5 11 0,-7 6 2,-3 4-1,-1 4 0,-2-2-2,3-3 0,4-3 0,5-12 0,7-3-3,-7-14-11,36 0-5,-21-23-11,26 8-13,-11-17 2,17 2-3,-10-9 3</inkml:trace>
  <inkml:trace contextRef="#ctx0" brushRef="#br2" timeOffset="210281.0274">18248 5146 108,'0'0'41,"0"0"2,-13 28-3,-5-2-36,0 9-1,-7 8 0,-3 8-1,-3 5-2,-2 6 0,1-2-1,2-5-2,8 1-5,-8-21-10,24 3-18,-10-19-3,15 1-1,1-20 1</inkml:trace>
  <inkml:trace contextRef="#ctx0" brushRef="#br2" timeOffset="210448.037">17969 5540 105,'-4'-33'40,"11"17"0,-3-6 0,13 14-25,-2 0-12,5 2-2,8 6-4,1-4-6,15 13-11,-13-17-18,20 9-4,-5-14 1,16 8-1</inkml:trace>
  <inkml:trace contextRef="#ctx0" brushRef="#br2" timeOffset="210978.0673">19719 5194 83,'12'-39'39,"-17"-13"-4,4 4 3,-21-5-33,7 7-1,-12 1-1,-2 15 0,-12 8-2,-2 21 2,-9 20 2,-3 19-2,-7 21 1,1 17-1,0 12 0,11 14-2,4 2 1,12-1-1,12-2-2,6-16-6,25 5-20,-9-30-11,12-6 1,-9-24-1,9-3-1</inkml:trace>
  <inkml:trace contextRef="#ctx0" brushRef="#br2" timeOffset="212180.136">18890 5609 108,'-18'-12'38,"5"-6"3,13 18-2,17-12-34,15 2-3,14 0 1,11-1-2,7 0 1,7 0-1,-1 2-1,-2 2 1,-7 6-1,-6 2 1,-10 7-1,-11 2 0,-9 4 0,-11 8 0,-12 5 0,-7 2 2,-6 3-2,-7 1 2,0 1 0,-1-6-1,3-3 1,2-8 0,6-6 0,8-11-2,0 0 0,17-26 0,3-3 0,8-6-3,2-7 1,6-5 0,2 1 0,-2 1 1,-2 4 1,-5 9-2,-5 9 2,-5 6 0,-1 10 0,-3 6 1,4 5-2,5 6 2,-1 0-1,10 3 0,5-4 0,0 1 0,4 1 0,-2-6 0,-5-1 0,-5-2 0,-9-1 0,-8-1 0,-13 0 0,0 0 0,-26 12 0,-3-1 0,-10 7 0,-3 4 0,-3 6 0,0 5 2,7 0-2,8 2 1,9-4 2,17-1-2,19-8 0,15-12 0,16-6-1,10-9 0,9-8 0,1-4 0,-1-13-3,-7-2 1,-10-4 2,-15-1-2,-10 0 2,-17 5-2,-7 2 2,-10 3-2,-2 10 2,-1 4 0,0 10 1,5 4-1,9-1 0,4 14 1,10-5-1,9 2 1,4 0-1,3-2 1,0 2-1,3-3 1,-5 0-1,-7 0 1,-3 1-1,-7 3 0,-7 3 1,-5 4-1,-6 1 0,-5 2 2,2 2-2,-4-4 2,2-1-2,3-4 2,9-15-2,0 0 0,0 0 0,27-19 0,-5-6 0,7-1 0,-2-8 0,5 1-2,-6-1 2,-1 6-2,-6 7 3,-7 8-1,-12 13-1,0 0 1,0 0 0,-12 24 0,6-5-1,5 3 2,8-4-1,5 1 1,14-10 0,9-6 1,10-4-2,6-7 0,6-3 0,-1-7 0,-5 4 0,-6-2 0,-10 9 0,-12 4 0,-23 3 0,6 18 0,-16-1 0,-4 9 0,-4 5-2,-6 0-3,14 10-7,-13-12-2,27 10-2,-10-25-3,29 19-8,-11-30-4,26 7-7,4-10 2,18-5 5</inkml:trace>
  <inkml:trace contextRef="#ctx0" brushRef="#br2" timeOffset="212728.1674">22409 5482 103,'-5'-14'38,"5"14"2,-34-19-8,6 19-21,-16-4-4,-2 11-2,-7 2 0,-2 12-2,-4 9 1,8 3 0,2 7-1,12-1-3,16 0 0,14-4 0,20-8 0,17-13 0,16-9 0,10-12 0,9-13 0,2-11 0,-2-5 0,-8-6 0,-9-2 0,-12 5 0,-11 3 0,-7 8 0,-13 14 0,-5 14 0,-19 9 0,9 15 0,-3 13 0,3 3 0,6 14 0,-2-7-10,20 13-5,-13-18-3,27 17-5,-23-30-6,15 10-9,-20-13-4,-12-3 5,-17-3 7</inkml:trace>
  <inkml:trace contextRef="#ctx0" brushRef="#br2" timeOffset="213538.2137">1619 7539 97,'0'0'38,"-24"-18"2,3 25-2,-31 4-28,4 7-6,-3 1-2,0 9 1,5 2-1,8 0 0,9-1-1,14-2 1,11-2-2,18-4 1,9 1-1,11-2 0,-2 2 0,4 2 1,-1 1-1,-6 4-1,-9 1 1,-13 0-1,-7 3 1,-10-2-1,-5 1-1,-7-7-1,4-2-1,-5-5-1,13 1-6,-1-20-18,20 5-9,5-18 0,21 0-1,1-17 2</inkml:trace>
  <inkml:trace contextRef="#ctx0" brushRef="#br2" timeOffset="213877.2331">2037 7671 101,'0'0'37,"0"0"1,-41 29 0,6 9-28,-10 7-6,3 8-1,-1 2-1,11 1 0,9-5 0,16-7-1,16-12 1,15-11-2,14-14 2,17-12-1,4-14 0,2-11 1,-2-8-1,-6-6 1,-13-4-1,-13 0 1,-13 1-2,-19 8 1,-12 9-1,-10 10-1,-7 12 0,-3 7-1,6 9-2,3 4 0,19 6-5,9-18-6,27 23-16,8-24-8,28 0 2,7-18-2,22 0 3</inkml:trace>
  <inkml:trace contextRef="#ctx0" brushRef="#br2" timeOffset="214088.2452">2875 7395 111,'16'-25'37,"-24"3"2,-2 23-3,-23 8-30,9 17-2,-9 14-1,3 14 0,-1 11-1,0 12 0,4 6-2,5-3 0,6-1-1,4-12-2,16-7-2,1-20-5,26 1-15,-6-32-14,18-7 1,-3-24-2,15-3 3</inkml:trace>
  <inkml:trace contextRef="#ctx0" brushRef="#br2" timeOffset="214276.2559">3072 7723 112,'-19'11'37,"5"23"2,-11 1-1,3 7-34,-2 6-2,7 0-1,6-8 0,6-4-2,7-12 0,-2-24-3,29 7-3,-8-36-14,15-2-16,-5-21 1,10-1 0,-12-16-2</inkml:trace>
  <inkml:trace contextRef="#ctx0" brushRef="#br2" timeOffset="214396.2628">3122 7364 110,'-22'-25'37,"-6"4"1,15 20-3,1 2-33,12-1-13,32 29-23,1-13-4,23 13 1,1-7-1</inkml:trace>
  <inkml:trace contextRef="#ctx0" brushRef="#br2" timeOffset="214786.2851">3752 7706 110,'-30'-5'39,"1"5"1,-14-7-1,13 1-34,-10 11-1,2 8 0,-1 12 0,9 9-1,1 9-1,7 1 0,11 0-1,12-3-1,11-9 2,11-12-2,13-22 0,11-21 0,14-14 0,0-19 0,10-14 0,-2-11 0,-2-9 0,-3 2 0,-8 9 0,-10 10 0,-13 14 0,-13 21 0,-20 34 0,-8 11 0,-17 31 0,-8 21 0,-1 13 0,-2 4 0,8 11-5,4-13-11,29 4-4,-1-33-12,38-3-11,5-20 1,24-10-1,12-19 2</inkml:trace>
  <inkml:trace contextRef="#ctx0" brushRef="#br2" timeOffset="215192.3083">5889 7186 91,'12'-39'38,"-12"-1"1,4 16 0,-14 2-30,10 22-3,-26 26-2,7 13 0,-6 18-2,-1 12-1,0 11 0,-3 7 0,10 1-2,1-3 0,8-12-3,3-13-4,20-6-22,-9-22-9,15-6 2,-9-24-3</inkml:trace>
  <inkml:trace contextRef="#ctx0" brushRef="#br2" timeOffset="215657.3349">5554 7476 111,'-31'-19'40,"16"17"-1,1-6 1,14 8-36,28 2-1,5 4 0,14-5-1,6 2 0,14-2-1,6-2 0,4-3 0,0 1 0,-5 0-1,-7-2 0,-13 1 1,-8 2-1,-15-1 0,-9 6 0,-20-3 1,-1 18-1,-17 3 0,-5 7 0,-4 9 0,1 4 1,-2 3-1,6 0 0,9 0 0,11-9 1,12-8-1,17-13 1,15-17-1,6-12 2,8-15-2,5-10 0,-4-8 0,-6-4 0,-12 0 0,-13 1 0,-13 10-2,-17 5-1,-12 13-1,-12 5-3,3 18-6,-12-8-5,20 20-9,-7-10-13,21 10 0,3-12 0,24 10 2</inkml:trace>
  <inkml:trace contextRef="#ctx0" brushRef="#br2" timeOffset="216214.3668">8154 7373 69,'2'-14'38,"-12"-3"-1,10 17 1,-35-20-11,8 27-21,-9-2-1,-2 13 0,-8 7-1,2 9-1,0 3 0,5 4 0,9-2-1,12-1 0,11-5 0,15-7 0,16-13-1,16-11 0,9-15 0,9-8 0,7-10 0,0-5 0,-6-1 0,-4 0-1,-10 5 2,-15 2-2,-6 9 0,-13 11 0,-11 10 0,0 0 0,-17 29-2,1 2-1,4 9-1,-5 3-4,20 14-8,-11-18-11,27 12-13,-5-16 0,28 0 0,-4-17 0</inkml:trace>
  <inkml:trace contextRef="#ctx0" brushRef="#br2" timeOffset="216867.4041">9956 7350 80,'-18'-16'38,"-9"-6"0,6 12 1,-14-8-16,4 18-18,-8 6-1,1 13 0,-3 8-2,-1 13 1,4 1 0,10 7-1,9-3 0,9-2 0,17-9-1,15-13 0,11-9 0,14-14 0,6-11 0,12-8-1,-2-8 0,-2-5 0,-2 0 0,-10 2-1,-10 2 0,-7 5 0,-9 5 0,-12 7-1,-11 13 0,0 0 1,7 32 0,-16 8 0,-6 15 1,-2 14-1,-7 18 0,0 8 1,-7 9 0,1 3-1,-6-5 1,1-4-1,-1-10 1,0-11 1,-1-18-1,1-12 0,4-17-1,-2-19-2,11-14-2,0-27-8,18 3-9,-5-29-14,20 2-3,5-23 0,14 0 2</inkml:trace>
  <inkml:trace contextRef="#ctx0" brushRef="#br2" timeOffset="217325.4303">10967 7272 81,'-19'-27'39,"-2"15"-2,-21-3 3,-5 12-21,-17 7-13,3 13 1,-10 8-2,5 16 0,-1 6-1,10 4 0,11 1-2,17-2 0,24-6-1,14-7 0,20-14 1,20-14-2,16-13 0,8-12 0,4-9 0,2-7 0,-8-5 0,-9-1 0,-9 1 0,-14 4 0,-14 5 0,-10 7 0,-15 21 0,0 0 0,-27 4 0,7 18 0,-3 9-2,0 5-1,8 6-2,1-6-4,28 7-7,-8-25-8,35 6-13,-3-24-3,25-2 0,1-20 2</inkml:trace>
  <inkml:trace contextRef="#ctx0" brushRef="#br2" timeOffset="217634.448">11535 7199 120,'-25'-3'38,"-14"-4"2,7 16-8,-3-2-28,9 4-1,6 7 1,13-1-1,10 1-1,12 2 0,10-2-1,3 1 0,2 2 0,0 1 0,-4-2-1,-5 6 0,-11 0 1,-10 4-1,-13 3 0,-5 0 0,-7-2-1,-4-1 1,-2-5-3,4-6 0,6-5-2,3-19-7,18 5-7,-3-17-13,20 5-9,-6-14 2,11 3-1</inkml:trace>
  <inkml:trace contextRef="#ctx0" brushRef="#br2" timeOffset="219352.5463">12848 6443 45,'-22'9'32,"-7"8"2,-10 22 2,-9 12-17,-4 32-5,-19 9-3,6 29 0,-6-1-3,17 15-2,4-3-2,26-5-2,13-14-2,31-13-2,22-12-3,15-25-22,32 0-13,-1-18 2,9 0-4,-7-15 2</inkml:trace>
  <inkml:trace contextRef="#ctx0" brushRef="#br1" timeOffset="223674.7935">13436 7012 101,'0'0'36,"-28"-7"0,3 13-1,-13 3-33,-3 13 0,-4 4 0,-3 7-1,0 4 1,7 4-1,8-2 1,13-4-2,13-1 0,18-9-1,14-8 1,12-3 0,10-2 0,4-3 1,0 0-1,-4 0 0,-8 2 1,-10 2-1,-13 2 0,-16 3 1,-11 4-1,-14 2 0,-9 0 0,-2-3-2,1 2-2,-1-13-4,20 14-20,1-23-10,15-1-1,15-12 0,17-2 1</inkml:trace>
  <inkml:trace contextRef="#ctx0" brushRef="#br1" timeOffset="224071.8162">13920 7156 96,'0'-17'38,"0"17"-1,-23 14-1,5 8-32,-8 4 0,8 14-2,-8 3 1,3 8-1,0-2-1,9-1 2,9-9-1,13-5 0,12-17-1,14-11 0,10-15 0,10-15-1,11-10 1,1-9-1,0-2 2,-3-6-1,-11 2 1,-5 4 0,-13 5 0,-11 8 0,-10 12-1,-13 20 1,0 0-3,-21 15 0,5 16 0,-3 5-2,5 9 0,3 1-3,11 3-4,-4-18-15,30 6-14,-4-24 0,20-4-3,-3-18 3</inkml:trace>
  <inkml:trace contextRef="#ctx0" brushRef="#br1" timeOffset="224582.8454">14769 6537 96,'-11'-10'39,"-14"11"1,8 21-1,-7 11-23,6 15-10,1 6-1,5 12-1,-1 6-1,3 7 0,3-3-2,1-5-1,1-6-1,4-11 0,-2-9 0,3-13-1,0-9 1,4-10-2,-4-13 3,11-2 0,-11 2 1,21-25-2,-8 2 2,4-1 1,3-5-1,1-1 1,4-1-1,1 6 1,0 4-2,-1 6 3,-1 10-3,-4 12 0,-6 11 0,-4 8-3,-9 10 1,-8 7 0,-3 3 1,-5-1-1,-7 0 1,0-5-1,-7-6 0,2-10 2,-1-7 0,2-11-1,4-10-1,3-12-1,10-5-2,1-19-5,21 8-5,-3-27-8,25 14-8,-7-16-6,17 9-1,-2-8 3</inkml:trace>
  <inkml:trace contextRef="#ctx0" brushRef="#br1" timeOffset="224845.8605">15277 6656 110,'9'-18'39,"7"15"1,-16 3-2,7 11-31,-15 14 0,0 21-1,-11 6-2,-1 13 0,-7 6-4,1 7 0,0 0 0,0-7 0,5-4-2,6-12-2,12-8-1,6-15-3,17-6-3,-5-23-6,26 5-6,-16-26-12,25 2-3,-12-17-1,11 1 3</inkml:trace>
  <inkml:trace contextRef="#ctx0" brushRef="#br1" timeOffset="225018.8704">15486 7109 116,'0'0'38,"-12"20"1,5 5-1,-15 2-33,10 6-3,-1-1 0,3 1-3,2-3-1,6-10 0,3 1-3,-1-21-5,17 13-9,-15-28-7,22 2-14,-7-15 2,8 0 1,-6-16 2</inkml:trace>
  <inkml:trace contextRef="#ctx0" brushRef="#br1" timeOffset="225679.9082">15564 6846 113,'-5'-39'36,"-4"7"0,8 18-8,1 14-31,-2-13-10,21 29-17,-7-4-5,13 13-1,-3-11 9,17 13 18,-12-5 6,5 2 6,1 7 10,-15-16 18,7 10 5,-11-11 2,5 15-10,-21-18-15,13 10-5,-16-4-2,5 9-1,-4-3-2,-3 2-2,-5 2 1,2-1-2,-1-4 1,0-2-1,4-4 1,7-16-2,0 0 2,0 0 1,5-15-1,13-7 2,2-10-2,6-4 1,4-7-2,2 1 0,-6 0 0,2 6 0,-9 9 0,-6 8 0,-13 19 0,0 0 0,2 13 0,-12 7 0,6 5 0,-2 0 0,5 1 0,3-3 0,9-6 0,5-8 0,10-5 0,5-8 0,2-6 0,4-7 0,1-5 0,2-4 0,-4-2 0,-4 1 0,-8 4 0,-5 5 0,-5 11 0,-14 7 0,9 11 0,-13 12 0,-7 13 0,-2 3 0,3 8 0,0 2 0,1 0 0,4-5 0,7 0-9,-2-17-6,16 1 0,-16-28-2,29 18-3,-17-32-6,19 8-6,-14-24-3,10-2 2,-3-6 6</inkml:trace>
  <inkml:trace contextRef="#ctx0" brushRef="#br1" timeOffset="226040.9288">16532 6993 94,'-7'22'39,"-8"-5"1,14 7-1,1-24-11,5 24-23,16-21-1,12-3-1,8-7 0,5-9-3,2-5 0,-1-5 0,-5-2 0,-8-2 0,-8 0 0,-10 1 0,-8 5 0,-12 7 0,-8 9 0,-9 10 0,-4 10 0,-7 12 0,-6 9 0,1 8 0,1 5 0,5 4 0,7-3 0,11-4 0,15-6 0,10-12-4,17-5-5,5-21-5,21 3-2,-3-30-3,28 11-7,-18-30-5,22 7-7,-10-15 1,4 6 6,-9 0 3</inkml:trace>
  <inkml:trace contextRef="#ctx0" brushRef="#br1" timeOffset="226333.9456">17361 6802 97,'-40'5'39,"0"17"3,-17-6-2,16 16-7,-3-9-29,11 0-4,9-2 0,15 0 0,18-5 0,13-4 0,13-5 0,9 1 0,2-3 0,-3 4 0,-11 3 0,-8 7 0,-14 6 0,-15 6 0,-16 4 0,-9 2 0,-4 0 0,-3-2 0,8-6 0,5-13-6,19 2-7,5-18-2,28-7-3,-5-23-6,31 8-6,-12-24-6,19 0-3,-1-16 6,3-3 2</inkml:trace>
  <inkml:trace contextRef="#ctx0" brushRef="#br1" timeOffset="226728.9682">17646 6197 108,'-5'15'41,"0"-3"1,25 15-1,-7 1-33,23 11-3,2 10 0,5 8 0,-1 12-5,-5 9 0,-7 6 0,-8 7 0,-12-2 0,-10 3 0,-14-6 0,-8-6 0,-7-7 0,-4-13 0,-6-10 0,4-8 0,3-10 0,2-15 0,19 2-12,-4-21-3,15 2-1,-10-23-5,26 10-9,-17-26-7,15-4-1,-2-9 1,1-17 5</inkml:trace>
  <inkml:trace contextRef="#ctx0" brushRef="#br3" timeOffset="237604.5902">16587 8230 9,'10'-10'18,"3"7"-5,-13 3-5,15-5 1,-1 3 0,-14 2 2,17-3 1,-17 3-1,0 0-2,0 0 0,0 0-1,0 0 0,0 0-2,0 0-2,0 0 0,-18 10-2,18-10 0,-20 15 0,7-4-1,-5-1 0,-2 4 0,-2 3-1,-4 2 0,-7 3 0,-4 4 1,-7 1 0,-5 3 0,-7 0 0,-1 4 1,-10 1-1,-3 1 1,-6-3 2,-4 6-3,-5-2 1,3 6-2,-3-5 2,-1 6-2,-1-1 2,-1 4-2,-4-4 0,2 3 1,-4 3-1,-1 2 1,-4-1-1,-2 1 0,-4 2 0,-2-2 1,-4 0 0,0 1-1,-1-5 2,1 0 0,-3-2-1,2 0 1,-3 1-1,2 0 1,0-1-1,-1 3 0,1 1-1,-4 1 1,-2 0-2,-2 1 2,4 0-1,-2 0 0,-1 2-1,-1-4 2,-2-3-2,1 5 2,-4-2-1,6 1 0,-9 0 0,1 3 1,-7 1-1,1 4 1,-1 1-1,-1-1 1,0 0-1,0-1 0,-2-1 0,5-3-1,4-1 0,-2-7-1,4-1 0,-5-5-2,4 0-1,0-15-18,14 5-12,2-8-1,15-5-1,12-10 1</inkml:trace>
  <inkml:trace contextRef="#ctx0" brushRef="#br3" timeOffset="238116.6195">9908 11187 4,'0'0'7,"-18"-15"-11,11 1 0,7 14 1</inkml:trace>
  <inkml:trace contextRef="#ctx0" brushRef="#br3" timeOffset="238866.6624">9869 11126 0,'-3'-13'6,"3"13"5,-4-19 5,4 19 1,-1-15 1,1 15 1,0 0-2,0 0-3,-10-8-3,10 8-4,0 0-4,-11 8-1,11-8 1,-11 11-1,11-11 0,-12 13 1,12-13-1,-16 21 1,7-8-1,1 2 0,-2 2-1,1 3 0,-3 3-1,2-1 0,-2 3 1,0 2-1,-2-1 0,1 3 1,-2 0-1,-1-1 0,-2-1 1,2 1-1,-6 0 1,-1-3 0,-2 2 0,-4-2 1,-5-2 0,-1 4 1,-3-4-1,0 0 1,-4 2-2,0 2-1,-3-3 1,1 3-2,-2-1 1,-3 2-2,-3 0 2,5 2-3,-8 0 3,1 3 0,-4 1 0,1-1 1,-1 1-2,-2 1 2,-3-1-2,1 2 2,-3-3-1,0 0 0,2-1 0,1 1 0,-1-4 0,1 2 0,0-2 0,2 1 0,-6 1 0,1-2-1,-1 1 1,-1-3-1,-3-2 1,1 0-1,5-5 1,-1 1 0,2-5 0,1-3 0,4-2 1,2-2-1,1-3 0,1 0 0,-3-4 1,3 1-1,-3-6 0,2-1 0,0-2 0,3-2 0,-1 0 0,4-3 0,3 0 0,4-1 0,1 2 0,3-2-1,5 5 0,8-5-2,5 4-3,2-17-13,13 10-16,-1-6 0,12-2-1,2-5 1</inkml:trace>
  <inkml:trace contextRef="#ctx0" brushRef="#br3" timeOffset="239858.7192">9867 11064 15,'19'0'32,"-8"0"0,-11 0 2,17 4-13,-17-4-5,0 0-6,0 0-3,-11 1-1,-3-1-3,0 5 0,-6-3-2,-2 4 1,-5 1-1,-5 1 1,-2 0 1,1 2-1,-6 2 0,-4-1-1,-5 1 1,-3 0-1,0 2 0,-2 0 0,-7 1 0,-1 1 0,-6 3-1,1-3 1,-2 2-2,-1 4 2,-3 2-1,-2 3 0,-2 1-1,-1 2 1,-7-3 0,3 6 0,-4-1 0,-4-3 0,7 0 0,-5-3 1,5-2-2,2 0 3,5-2-2,0 1 1,-1 1-1,1-3-1,1-1 1,3 2-1,-2-1 1,1-1-2,3 1 2,-2-1-2,5-1 2,0 1 0,1-2 1,-1-1-1,0 0 0,5 1 0,-4-1 0,2 2 0,1 0-1,-3-2 1,1 6-1,3-1 0,5 3-2,-4-5-4,16 12-25,-6-17-5,14 6-1,4-11 1</inkml:trace>
  <inkml:trace contextRef="#ctx0" brushRef="#br3" timeOffset="240286.7436">6206 12196 36,'-13'1'32,"2"-3"1,11 2 1,-13-4-24,13 4-1,0 0 0,21 14-1,-21-14-2,20 29 0,-13-6-1,7 9-1,-5 7-1,3 4-2,-2 2 0,5-2-1,7-6 0,12-12-2,21-8-2,15-23-27,29-5-7,10-17-1,16-3 1</inkml:trace>
  <inkml:trace contextRef="#ctx0" brushRef="#br3" timeOffset="241589.8182">12619 8564 76,'-23'-8'37,"-5"11"0,-12 0 0,-1 12-33,-7 1-1,1 7 1,1 2 1,7 3-2,6-1 1,16-3-2,11-3 0,18-4-1,13-1 1,14-2-2,10-3 1,4-1-1,0 1 1,-8 2-1,-9 4 0,-12 4 1,-13 5 0,-16 7-1,-16 0 0,-7 1 1,-4-4-2,-1-7-3,11 0-5,-1-22-26,23-1-4,20-26 0,14-1-1</inkml:trace>
  <inkml:trace contextRef="#ctx0" brushRef="#br3" timeOffset="242156.8505">13101 8567 83,'-18'11'40,"-9"1"-2,4 11 1,-8-1-32,5 9-4,-1 6 2,3 4-3,0 5 1,3 3-2,0 0 1,3 0-1,-2-2-1,4-8 0,4-5 0,2-8 0,2-7 0,8-19 0,0 0-1,4-14 1,8-11 0,5-11 0,4-6 0,6-13 1,5-5-3,-1-3 2,4-4-1,2 4 1,-4 6-2,-2 6 2,0 5-2,-4 15 1,-1 9 1,-2 8 0,-1 13 0,-5 8 0,-4 7 0,-3 6 0,-7 3 0,-5 6 0,-7 2 0,-12 4 1,-2 2 0,-8-1 0,-5 1 0,-2-1 0,-1 0 0,-1 0-1,-3 2 2,2 1-2,1-2 0,1 10 1,1 2-1,2 5 0,3 3 1,-1 4-1,8 0 0,-2-5-2,11 7-3,-6-23-19,17 5-15,0-17 1,15-5-2,2-18 1</inkml:trace>
  <inkml:trace contextRef="#ctx0" brushRef="#br3" timeOffset="243208.9108">13546 8503 80,'6'-32'40,"-3"19"-1,-19 4 1,2 15-31,-15 12-6,1 15 1,-2 5 0,1 11-1,4 3 0,2 0-2,9-4 2,10-1-2,10-11 1,13-8-1,10-9-1,8-17 0,10-12 0,4-10 0,2-11-1,2-8 1,-8-10-2,-5-4 2,-11-7-2,-7-1 2,-13 3-2,-9 4 1,-10 9 1,-7 8 0,-6 12 0,-2 8 0,0 14 0,6 13-1,6 6 1,10 7 0,12 0 0,8 1 0,15-1 0,9-4 0,5-3 0,7-9 0,-3-3 0,-2-4 0,-7-4 0,-6-1 0,-12-5 1,-7 2-1,-18 8 1,0 0 0,-18-4 0,-6 17 0,-6 9-1,-5 5 1,0 7-1,4 8 1,4 3 1,10-5-1,11 1 1,12-9-2,16-5 2,7-11-2,9-11 2,5-9-2,3-11-1,2-5 1,-3-10-2,-6-7 2,-9-3-2,-8-6 1,-4 3-1,-13-5 1,-5 7 0,-9 4 0,-3 7 1,-3 9-1,2 7 0,-1 11 1,14 3-1,-5 14 1,12-1-1,8 4 1,10 2 0,5-2 0,1 2 0,4-2 1,-4 2-1,-4-2 1,-4 3 0,-8-1-1,-8 0 1,-9 0 0,-4 0 0,-7 1 0,-3-1 1,-2 1-1,3-5 1,3 2-1,12-17 1,-6 14-2,16-17 1,11-7-1,9-8-1,4-7 1,8-7 0,2-10 0,2-1 0,-4 0 1,-6 0 0,-8 12 0,-7 4 0,-4 13 0,-17 14 0,8 14-1,-13 13 0,0 5-1,1 13-2,-1-2-3,9 18-9,-7-17-13,22 15-9,-9-12-4,16 7-1,-9-5 0</inkml:trace>
  <inkml:trace contextRef="#ctx0" brushRef="#br4" timeOffset="255830.6327">6243 12776 28,'0'0'29,"0"0"3,14 0-12,3 2-9,-7-12-2,13 10-2,-5-7-2,6 6-1,-2-4-1,7 5 0,0-5 0,4 5 0,4-7 0,8 4-1,4-5 1,6 1-1,5 0 1,3-1-2,-2 1 0,3 1 0,-3 3-1,-4-2 0,-5 4 0,-5 0 0,-4 0 0,-3-2 0,-3 0 0,0 0 1,-5-2-1,1 0 1,-1-2-1,-2 5 1,-2-4 0,1 5-1,-2 1 1,-3 1-1,-4 4 1,2-2-1,-3 3 0,1 0 0,-1-3 0,0-1 1,0-2-1,2-3 0,1 0 0,-1-4 1,-1 0-1,0 0 0,2 1 0,-2 0 0,-1 2 0,0 3 0,-2 1 0,-2 1 0,4 5 0,-4-2 0,-1 2 0,0-1 0,1 0 0,-4 0 0,1-2 0,2 1 1,1-3-1,-1-1 0,0-2 0,0-1 0,-2 1 0,1 0 0,-2 0 0,-11 2 0,14-6 0,-14 6 0,0 0 0,0 0 0,0 0 0,11-5 0,-11 5 0,0 0 0,0 0 0,0 0 0,0 0 1,0 0-1,0 0 0,0 0 0,9 14 1,-9-4-1,0 8 0,-1 4 1,1 5-1,3 8 1,-1 4-1,-1 5 0,4 4 0,-2 0 1,2 1-1,-3 5 1,0-4-1,-2-2 0,0 0 0,-2-6 0,0-1 0,-1-4-1,3-5 1,-2-7-1,4-5 1,-2-5 0,5-1 0,0-4 0,-5-10 0,7 14 0,-7-14 0,5 13 0,-5-13 0,4 10 0,-4-10 0,0 0 0,0 0 0,2 12 0,-2-12 0,0 0 0,0 0 0,-1-12 1,1 12-1,0 0 0,-3-13 1,3 13-1,0 0 0,0 0 0,-12-11 0,12 11 0,-12-6 0,12 6 0,-19-9 0,8 4 0,-4-2 0,-2 1 0,-3 0 0,-2 0 0,-1 3 0,-2 2 1,-2 1-1,-1 1 0,-2 3 0,-1 1 0,1-1 0,-4 1 0,-2-2 0,-2 1 0,1-2 0,-3 3 0,-1-2 0,-3 1 1,-1 1-1,-3 2 0,2-1 0,-3 1 0,-2-1 0,0 2 1,-2-2-1,2 0 1,-2-1-1,-3-1 0,-1-3 0,4 2 0,-3-1 0,0 3 0,0-1 0,4-1 0,-3 0 0,6 2 0,1 1 0,6-2 0,4 0 0,5-1 0,4 1 0,5-2 0,10-1 0,1-1 0,13 0 0,-14-1 0,14 1 0,0 0 0,0 0-1,0 0 1,0 0 0,0 0 0,0 0 0,0 0 0,-11 8 0,11-8 1,0-15-1,1-1 0,2-5 0,-2-8 0,-1-5 0,0-11 0,1-2 0,1-6 1,-3-3-1,0-1 1,2-2-1,-2 0 0,3 0 1,-3 4-1,-1 5 0,0 6 0,-1 6 1,-1 7-1,-1 8 0,-1 8 0,6 15 0,-14-10 0,14 10 0,-9 11 0,9-11-1,-6 20 0,7-9-3,-1-11-3,9 17-30,-9-17 0,6 12-1,-6-12 0</inkml:trace>
  <inkml:trace contextRef="#ctx0" brushRef="#br4" timeOffset="256408.6658">7951 13089 35,'-14'-2'34,"14"2"3,-14-5-1,14 5-16,0 0-11,24-18-2,8-3-1,21-1-1,14-12 0,19-1-1,12-9-2,11-1-1,3 0-2,-2-3-2,2 12-5,-19-3-31,-2 12 1,-18 0-2,-5 13 1</inkml:trace>
  <inkml:trace contextRef="#ctx0" brushRef="#br4" timeOffset="257047.7023">10108 12606 37,'-6'-16'35,"-2"0"1,-9-1 1,4 6-23,-16-12-3,2 15-2,-12-2-4,3 11-1,-9 5 0,2 13-1,-2 8-1,4 11 1,3 6-2,11 3 0,9-1 0,11-2 0,14-6 0,18-13 0,10-14 0,16-16 0,8-18 0,9-15 0,5-16 0,3-11 1,-1-7-1,-8-6 0,-10 0 0,-5-2 0,-12 9 0,-8 5 0,-14 15 1,-7 13-2,-6 13 1,-5 25 0,-14 15-1,-1 19 2,-3 17-2,0 14 0,1 5-2,5 3-1,12 3-3,2-17-5,26 4-26,-3-20-4,18-3 2,0-19-2</inkml:trace>
  <inkml:trace contextRef="#ctx0" brushRef="#br4" timeOffset="257858.7487">10754 12627 50,'0'-18'37,"-9"0"0,9 18 0,-31-17-21,19 25-8,-9 4-1,7 9-3,-5 5 0,5 4-2,2 0-1,2 0 1,3-4-1,7-4 1,0-9-1,0-13 0,16 3 0,-2-15 0,2-8 0,4-6-1,2-8 1,-1-5-1,3-5 1,2 0 0,-2 3-1,-3 2 0,3 6-1,-4 6 0,-1 10-3,-1 4 0,4 13-2,-6 0-1,5 13 0,-6-7-1,6 11 2,-5-4-2,6 1 4,-6-5 1,2-1 3,-4 0 0,-4-8 4,4 6 1,-14-6 1,11-1 0,-11 1 0,0 0 0,0 0 0,-15 22-2,4-8-1,-2 6 0,0 4-1,2 2 0,-2-1 0,8 2 0,4-9-1,6 0 0,5-14 0,9-4 0,7-12 0,5-5 0,6-7 0,1-5-1,4-3 1,-2 1 0,0 1-1,-2 1 1,-6 11-1,-8 4 1,-5 9-1,-5 12 0,-9 14-1,-11 9 0,-8 18 0,-8 18-1,-7 14 2,-6 10-2,-2 8 2,-5 0-1,3 0 0,2-8 0,7-12 1,3-15-1,7-16 1,4-17-1,7-17 1,9-13 0,-9-15 0,6-10 0,7-11 0,-2-12 1,7-10-1,3-10 1,5-3-1,7-4 0,5 4-4,-5-7-5,21 24-21,-13-8-10,16 18 2,-3 2-3</inkml:trace>
  <inkml:trace contextRef="#ctx0" brushRef="#br4" timeOffset="258220.7694">12524 12333 76,'0'0'40,"-11"-20"-2,11 20 2,0 0-36,0 0 0,0 0-1,-1 33 0,-9-5-2,1 12 1,-5 2-1,-1 3-2,4 3-2,-3-8-4,16 3-23,-8-23-10,20-6 1,-4-18-1</inkml:trace>
  <inkml:trace contextRef="#ctx0" brushRef="#br4" timeOffset="258369.7779">12714 12068 74,'-8'-49'39,"-11"7"-2,3 17 1,-7 13-35,11 7-6,20 22-26,-4 1-8,17 11 0,7-2-2</inkml:trace>
  <inkml:trace contextRef="#ctx0" brushRef="#br4" timeOffset="258610.7917">13196 12310 83,'-45'10'40,"3"11"1,-10-5-2,7 14-33,-2-1-1,8 6-2,10-2-1,9 3-1,10-3-1,13-5-2,16-3-2,4-17-8,21 3-27,-3-15 0,17-3-2,-4-12 1</inkml:trace>
  <inkml:trace contextRef="#ctx0" brushRef="#br4" timeOffset="258970.8123">13437 12397 86,'-13'14'39,"16"1"2,-3-15 0,29 6-34,-1-9-4,10-4-1,5-5 0,3-5-2,-1-4 1,-4-1-1,-5-3 0,-6-4 0,-12 0 0,-13 0 0,-10 6 0,-9 6 1,-16 9-1,-6 11 1,-14 14 0,1 14 1,-3 8-1,4 12 1,11 4-1,9-4 0,21-1-1,19-8 1,20-11-2,16-9-1,17-5-3,9-17-5,18 8-20,-10-17-11,9 7 1,-13-13-1</inkml:trace>
  <inkml:trace contextRef="#ctx0" brushRef="#br4" timeOffset="259106.8201">14336 12560 97,'-1'12'41,"1"-12"2,0 0-4,-13 1-37,14-12-7,17 11-26,-17-12-10,-1 12-1,9-19 0</inkml:trace>
  <inkml:trace contextRef="#ctx0" brushRef="#br5" timeOffset="268246.3427">15770 9497 64,'0'0'35,"0"0"-1,0 0 0,0 0-28,0 0-1,0 0 0,0 0-1,-1 29 0,-1-6-1,3 13 0,-1 8-1,2 11 1,-2 7-1,3 4-1,-6 0 0,2-2 0,0-7-1,1-7 1,0-11-1,-4-10 1,3-14 0,1-15 0,0 0 1,-1-21-1,-1-10 0,1-10 0,-2-11 0,2-8 0,1-12 0,5-7-1,-1-1 0,10 1-1,6 3 1,4 8-1,9 6 1,4 10-1,3 16 1,2 12-1,1 10 1,-2 10 0,-7 10 0,-4 12 0,-10 6 0,-1 11 0,-15 4 0,-8 6 1,-8 1-1,-11 5 1,-8 0 0,-6-3-1,-2-3 0,-4-10-2,12-1-4,0-19-21,20 1-11,11-16 1,0 0-2,28-10 1</inkml:trace>
  <inkml:trace contextRef="#ctx0" brushRef="#br5" timeOffset="268691.3682">16493 9682 57,'5'-15'36,"-5"15"-1,-19-6 1,19 6-20,-42 12-4,19 7-2,-13 1-3,0 12-1,-5 6-1,5 6-1,0-1-1,10 4 0,6-3-1,14-6 0,12-9-1,12-11 0,13-13-1,12-8 1,6-14-1,3-8 0,3-9 1,-6-7-1,-2-2 1,-10-2-1,-9 1 1,-10 5-1,-9 6 0,-6 10 0,-10 13 0,-6 10 0,-3 15 0,-5 12 0,7 9 0,0 7 0,8 5-1,6-1-1,12-4-2,9-13-2,20 2-13,-2-29-19,17-3-2,1-24 1,9-7-1</inkml:trace>
  <inkml:trace contextRef="#ctx0" brushRef="#br5" timeOffset="268907.3806">17216 9090 101,'-14'38'38,"-7"11"1,3 25-1,-11 5-34,7 13-1,3 4-2,-3 3 0,5-2-3,-1-10-2,14 0-22,-9-26-12,12-8 0,-6-21-1,9-13 1</inkml:trace>
  <inkml:trace contextRef="#ctx0" brushRef="#br5" timeOffset="269073.3901">16883 9673 113,'0'0'39,"0"0"1,22-2-3,-1 2-36,9-1-2,12 2-2,1-10-6,18 9-29,-6-4-1,11 4 1,-12-6-2</inkml:trace>
  <inkml:trace contextRef="#ctx0" brushRef="#br5" timeOffset="269427.4104">17504 9721 96,'-11'15'39,"10"3"1,1-18-1,5 17-27,9-16-8,5-1-1,1-5-1,6-2 0,-5-7-1,2-1 0,-5 0 0,-2-1-1,-12 0 1,-1 2-1,-10 2 1,-7 2-1,-3 8 0,-9 4 0,-5 10 0,-4 8 0,-3 5 0,3 6 1,3 2-1,8 4 0,12-3 0,11-5 0,14-5 0,15-10-2,15-5-2,6-11-3,17 7-14,-8-22-17,13 4-2,-10-14 1,4 7 0</inkml:trace>
  <inkml:trace contextRef="#ctx0" brushRef="#br5" timeOffset="269720.4271">18004 9700 102,'-18'11'37,"6"13"1,-11-2 0,8 11-31,-3 3-4,3 0 1,0 1-2,4-5 0,2-4-1,4-5 1,5-10-1,0-13 0,13-6-1,3-11 1,3-9 0,1-4 0,0-7 0,4-3-1,-1 0 1,-3 2-1,-2 6 1,-4 4-1,-1 8-1,-1 0-1,5 10-3,-2-1-3,14 14-28,-7-7-3,12 8-1,0-6 0</inkml:trace>
  <inkml:trace contextRef="#ctx0" brushRef="#br5" timeOffset="269998.443">18540 9645 121,'-23'10'39,"-6"-4"1,3 21-8,-6-8-27,2 10-1,0 4-1,4 4 0,5 0 0,11 0-1,10-6-1,7-8 1,13-8-2,7-12 0,7-14 0,4-8 0,-1-6 0,-1-7 0,-7 0 0,-5-5 0,-7 6-3,-12-1-2,-3 14-6,-16-6-27,14 24-4,-23-25 1,11 19-1</inkml:trace>
  <inkml:trace contextRef="#ctx0" brushRef="#br5" timeOffset="274133.6796">19534 9133 37,'42'-29'27,"-15"-2"1,-2 7 0,-13 6-11,-14-6-10,1 13 1,-16-3 1,0 17 2,-22 2-1,3 24 1,-18 10-1,-1 23-3,-13 18-2,2 18 0,-3 16-2,15 9 0,10 2-1,17-1-1,26-8-2,28-21-4,37-7-28,13-29-7,29-14 0,1-25-2</inkml:trace>
  <inkml:trace contextRef="#ctx0" brushRef="#br5" timeOffset="274802.7178">20361 9268 65,'2'-59'34,"-16"0"0,-4 11 0,-15-1-18,8 23-5,-13 7-3,4 27-2,-6 18-1,3 23-1,-6 17-1,-1 18-1,-4 12 1,1 14-1,-3 5-1,5-4 0,5-4-2,7-17-3,16-3-7,0-27-24,22-11-3,1-25 0,14-10 0</inkml:trace>
  <inkml:trace contextRef="#ctx0" brushRef="#br5" timeOffset="274975.7277">19782 9852 90,'-28'-27'37,"5"13"0,3-3 0,20 17-25,0 0-5,0 0-2,34-12-3,4 12-2,9 2-4,6-10-7,17 11-24,-8-8-3,14 7 0,-6-7 0</inkml:trace>
  <inkml:trace contextRef="#ctx0" brushRef="#br5" timeOffset="275672.7676">20558 9647 106,'-27'-2'37,"-17"-5"2,3 15-3,-13-1-32,2 9 1,-3 6-1,2 6 0,6 3-2,9 6 1,10-3-1,13 2-1,16-6 0,18-3-1,15-14 1,16-2-2,8-11 1,6-8 0,2-6 0,0-5-1,-5-4 1,-9-1 0,-9 1 0,-14 1 0,-10 4 0,-10 4 0,-9 14 1,-11-13-1,-5 14 0,-1 6 0,-2 6 0,1 4 1,0 5-1,8 2 0,4 1 0,6-2 1,9-4-1,10-3 0,7-5 0,7-9 0,5-6 0,5-8 0,0-4 1,0-5-1,-3-3 0,-8 1 0,-8 0 0,-4 4 0,-10 5 1,-10 14-1,0 0 0,-13-1 0,-3 14 0,-2 5 0,-2 6 0,-1-1 0,5 2 0,1-2 0,4-3 1,9-3-1,2-17 0,15 11 1,0-15-1,4-8 1,2-6-1,-2-6 1,3-6-1,0 0 0,-1-4 0,1 1 0,-4 0 0,0 4-1,2 4 0,-3 2-1,4 6-3,-5-5-7,17 19-17,-16-14-8,13 10-3,-2-11 1,13 5-2</inkml:trace>
  <inkml:trace contextRef="#ctx0" brushRef="#br5" timeOffset="275883.7797">21658 9193 95,'0'0'37,"0"0"2,-30 22-1,13 17-24,-7 7-10,-3 18 1,-1 4-2,3 8 0,-3 1-1,4 0 0,0-3-4,3-11-1,9 5-17,-6-23-17,13-3-3,-6-18 1,12-5-1</inkml:trace>
  <inkml:trace contextRef="#ctx0" brushRef="#br5" timeOffset="276183.7968">21299 9771 92,'-7'-21'39,"-2"-6"1,11 16 0,3-9-15,18 12-20,6-2-2,13 3 0,3-5-1,6 4 0,2-2-1,-1 3 0,-6 3 1,-5 3-2,-7 4 0,-10 6 0,-10 4 0,-6 7 0,-9 6 0,-6 1 0,-4 8 0,-7-2 0,0 4 0,-1-6 0,5 2-2,0-14-3,14 8-15,0-27-15,0 0-6,12-17 1,16 2-2</inkml:trace>
  <inkml:trace contextRef="#ctx0" brushRef="#br5" timeOffset="277056.8467">21965 9353 119,'0'0'39,"3"-9"1,4 19-5,-7-10-33,14 18-1,-1-1 1,1 5 0,1 2 1,3 6 0,-8 5-1,-1 6 1,-9 2 1,-4 3-4,-5-1 0,-5-2 0,-5-2 0,3-4 0,-1-8 0,7-10 0,10-19 0,0 0 0,23-3 0,5-17 0,8-8 0,5-7 0,6-5 0,2-1 0,-2 2 0,-1 7 0,-9 4 0,-10 11 0,-7 10 0,-9 13 0,-7 7 0,-6 13 0,-6 6 0,2 5 0,4 1 0,3 0 0,10 1 0,4-8-6,16 4-3,-3-25-13,26 15-7,-15-29-5,18 5-5,-7-19 0,8 6 20,-14-14 14,-3-11 7,-5 10 15,-24-22 9,8 20 4,-27-10 8,3 13 1,-23-6-18,7 21-12,-14 4-2,-2 15-2,-3 8-1,1 13 0,0 2-4,12 6 0,4 0 0,8 0 0,9-7 0,10-6 0,10-8 0,8-9 0,5-9 0,4-5 0,2-11 0,2-8 0,2-3 0,0-8 0,2 2 0,-6 2 0,-3 5 0,-7 6 0,-6 14 0,-18 8 0,10 20 0,-16 12 0,-14 18 0,-6 12 0,-7 10 0,-3 8 0,0 2-2,-1 2 2,-1-4-1,0-9 1,4-11-1,3-8 1,1-13-2,-1-13 1,4-9-2,3-12-2,6 1-8,-6-27-10,27 8-6,-13-28-7,27-3 0,0-22-5,16-11 4</inkml:trace>
  <inkml:trace contextRef="#ctx0" brushRef="#br5" timeOffset="277356.8639">23185 8931 106,'30'8'41,"9"22"1,-14 5-1,9 20-34,-17 7-3,-5 19 2,-17 7-3,-9 12 2,-13 3-5,-7 2 0,-9-4 0,-4-10 0,6-7 0,0-17 0,11-3-6,-8-32-15,24 8-9,-10-26-9,17-1-2,-10-17-2,4 2 2</inkml:trace>
  <inkml:trace contextRef="#ctx0" brushRef="#br5" timeOffset="278084.9056">14826 10732 76,'-20'5'40,"20"-5"0,0 0 0,-4 14-21,4-14-16,2 23-1,-3-1-1,-4 10 1,-5 5-1,-4 7-1,-8 2 1,-1 1-1,-3-2 1,3-6-1,2-8 1,9-9 0,6-10 0,6-12 0,24-14 0,4-9 0,5-9 0,9-7 2,2-5-1,3-2 0,-2 2-1,-2 7 2,-10 5-2,-2 11 1,-10 10-2,-4 13 1,-9 9-1,-7 12 0,-5 8-1,-5 3-1,7 4 0,-2-2-2,10-2 0,7-6-3,13-3-4,2-21-14,30 5-7,-10-22-3,22 3-5,-7-19-1</inkml:trace>
  <inkml:trace contextRef="#ctx0" brushRef="#br5" timeOffset="278400.9236">15647 10814 99,'-5'-10'42,"-23"2"-2,-5 15 0,-8 3-34,4 13-1,-3 4-2,8 6-1,3 1 0,10 2-2,14-4 1,13-4-1,10-6 0,11-11-1,11-8 1,7-13 0,9-5 0,-1-8 1,-2-7-2,-5-4 0,-6-1 0,-10 0 0,-11 4-1,-13 4 2,-11 7-2,-12 8 1,-4 4-1,-6 6 0,-1 7-1,3 1-4,19 10-13,-12-15-7,32 17-5,-4-15-7,24 8-1,2-10 2</inkml:trace>
  <inkml:trace contextRef="#ctx0" brushRef="#br5" timeOffset="278647.9378">16235 10819 101,'-3'-11'39,"3"11"2,-18-4-1,7 12-34,-13 2-1,0 10-1,-7 6-1,2 8-1,-4 2 1,5 4-2,4-1 0,9-2-1,7-5-1,7-9 0,11-4-1,7-12-1,11-8-2,2-14-6,17 5-13,-19-21-9,16 11-2,-17-16-8,2 5 1</inkml:trace>
  <inkml:trace contextRef="#ctx0" brushRef="#br5" timeOffset="279143.9661">16137 10921 42,'10'-15'37,"-10"15"3,12-8-5,5 13-12,-17-5-9,9-3-2,-9 3-4,0 0-3,7 12-1,-9 2-2,-5 1 0,-5 8-1,-2 4 1,-2 4-2,-4 2 1,2 2-1,0 1 0,4-4 0,5-3-3,0-11-6,17 9-18,-8-27-10,5 15-4,-5-15 0,16-4-1</inkml:trace>
  <inkml:trace contextRef="#ctx0" brushRef="#br5" timeOffset="279344.9776">16347 10512 108,'-8'-17'40,"-13"6"1,5 19-2,0 4-39,-5-5-6,16 14-22,5-21-12,0 17 0,0-17-1</inkml:trace>
  <inkml:trace contextRef="#ctx0" brushRef="#br5" timeOffset="279753.001">16763 10805 99,'0'0'40,"0"0"0,0 0 0,-21-5-36,-2 11-1,-8 3 0,-4 9-1,-3-1 1,3 4-1,4 1-1,7 1-1,14-4 0,11-1-2,18-2 1,9-4-1,5 5 2,1-4-2,-1 5 3,-3 0-1,-8 5 1,-12 3 0,-15 1-1,-12 4 1,-6-1-1,-6-2 0,0-4-1,0-4-3,8-2-9,-3-21-12,24 3-10,2-12-6,16-5-2,-1-14 1</inkml:trace>
  <inkml:trace contextRef="#ctx0" brushRef="#br5" timeOffset="280246.0292">16987 10979 86,'-13'17'42,"13"-17"-2,0 22 0,0-22-35,42 6-3,0-9 0,15-5-1,7-6 1,2-4 1,0-6-1,-4 0 1,-9-5 0,-9 1 0,-13 1-1,-13-3 0,-12 2-1,-12 4-1,-12 8 1,-9 8-1,-9 9 0,-10 12 1,-5 13-1,-2 8-2,3 10 1,2 5-1,13 1-1,11-7-3,26 8-12,4-28-13,40 3-10,6-22 1,23-3-2</inkml:trace>
  <inkml:trace contextRef="#ctx0" brushRef="#br5" timeOffset="280549.0465">17850 10788 109,'-31'10'40,"-11"0"0,9 16-1,0-3-37,9 2-1,8 2 0,6 0-2,7-1 1,10-4-1,6-4 1,6-5-1,-3 0 1,0-3 0,-2-1 0,-14-9 1,12 20-1,-12-10 0,-5 3 1,-7 1-1,-4-1 0,-5 4-1,2-1-2,-3-7-3,9 12-13,-14-19-11,20 10-9,-7-14-1,14 2-2,0 0 2</inkml:trace>
  <inkml:trace contextRef="#ctx0" brushRef="#br5" timeOffset="283081.1913">19066 10895 63,'-11'-21'36,"-2"18"4,-11-4-3,-5 16-20,-12-3-8,1 9-4,-15 2 0,4 7-2,-1 4-1,10 4-1,8-1 0,18 1-1,16-5 0,22 0 1,19-4-2,14-9-3,22 5-18,-2-16-15,15 0-2,-5-11-1,8 1 1</inkml:trace>
  <inkml:trace contextRef="#ctx0" brushRef="#br5" timeOffset="283809.233">19678 10902 92,'-28'6'41,"-9"-4"-3,-2 13 1,-12-1-32,6 11-4,-5-1 1,9 6-2,5-1-1,10 0 0,11-6 0,13-1 0,12-7-1,12-5 1,12-9-1,10-2 0,4-9 1,1-5-1,1-2 0,-2-4 0,-9-2 0,-4 0 0,-9 3 1,-6 1-1,-7 5 1,-13 14-1,0 0 0,0 0 0,0 0 0,-14 27-1,5-1 0,-1 0 0,6 1-1,3-2 2,3-4-1,5-6 0,9-8 0,5-8 0,7-7 0,7-7 0,-2-4 1,1-3-1,-1-1 2,0 1-2,-7 2 2,-4 5-1,-7 5 1,-15 10-1,0 0 1,0 20 0,-15 5-1,-5 6 1,-6 4 0,2 2 0,1-6-1,4-1 1,10-15 0,9-15-1,22-2 1,7-21 0,11-8 0,10-10 0,2-4 1,5 0 1,-4 4-2,-5 10 2,-8 8-1,-10 13 0,-12 14-3,-11 8 1,-8 14-4,-11 5-3,11 12-11,-15-18-11,25 15-6,-11-15-5,28 0-2,4-12 1</inkml:trace>
  <inkml:trace contextRef="#ctx0" brushRef="#br5" timeOffset="284478.2712">21025 10544 103,'0'0'38,"-5"-20"1,5 20-1,0 0-34,-9 16-2,2 5 1,2 13-1,-2 9 1,3 12-1,-6 7-1,5 6-1,-3 2 0,3-3 0,-1-5 0,1-5-1,2-9 0,2-9 0,1-10 1,4-8 0,1-9 0,-5-12 0,16-1-1,1-12 1,2-6 0,4-8 0,8-3 0,2-4-1,4 0 2,5 4-1,-2 5 1,-4 9-1,-3 5 0,-5 11 0,-9 8 0,-4 9 0,-8 6-1,-9 4 1,-5 2-1,-8 0 1,-8 0 0,-9-5 0,-2-3 0,-4-7-2,-2-7 0,2-10-4,18 6-15,-12-23-11,31 10-4,-3-12-3,22 4-2</inkml:trace>
  <inkml:trace contextRef="#ctx0" brushRef="#br5" timeOffset="284846.2923">21602 11060 103,'-10'25'40,"-6"-6"1,9 7-2,-3-7-35,17-1-2,9-9 0,12-4 0,8-7-1,9-8 0,6-7 0,2-7-1,-1-4 0,-5-3 1,-12-1 0,-11 4 0,-16 0 1,-13 13-1,-15 7 0,-7 10-1,-14 10 0,-1 12 1,-3 9-2,2 5 0,13 4 0,12-1-1,18-8 1,15-9-5,32 3-14,-5-29-10,34 4-8,-6-19-3,11-1-2,-9-10 1</inkml:trace>
  <inkml:trace contextRef="#ctx0" brushRef="#br5" timeOffset="285619.3365">14896 11726 74,'17'-12'39,"4"1"0,-7-1 1,14 7-31,-18 12-6,-1 10-2,-9 10 3,0 15-2,-14 7 2,-1 14-3,-4 5 2,-3 7-3,-6-7 2,3-1 1,3-9-2,6-10 1,7-9-1,8-13-1,7-16 0,6-10 1,8-10-1,8-11-1,2-7 2,5-2-2,-1-4 1,0 4 0,-5 3 1,-5 7-1,-4 7 0,-4 11 0,-4 8 1,-5 12-1,-5 7 0,-1 4 0,0 7 0,-1-5-1,5 7-2,0-13-2,16 12-17,-21-37-11,35 24-7,-13-26 0,14-1-1</inkml:trace>
  <inkml:trace contextRef="#ctx0" brushRef="#br5" timeOffset="285958.3558">15420 12158 73,'-9'17'41,"-6"-6"-1,15 11 1,0-22-23,15 18-15,4-16-1,12-4 0,7-9 0,5-3-1,2-4 0,2-6 0,-7 0-1,-9-2 0,-7 3 1,-12 5-1,-12 6 0,-14 5 1,-12 12-1,-7 10 0,-10 4 1,-1 9-1,3 0 1,5 5 0,8-2 0,14-2-1,14-2-2,14-13-1,20 2-5,0-17-13,31 16-11,-10-21-5,18 8-3,-7-11-2</inkml:trace>
  <inkml:trace contextRef="#ctx0" brushRef="#br5" timeOffset="286979.4143">16168 12120 86,'-13'-23'38,"13"23"0,-30-27-5,11 29-26,-10 8-2,3 11 1,-14 6-2,4 6 1,-2 3-2,3 1 0,7-4 0,11-3-2,15-5 1,9-9-1,16-12-1,13-7 0,7-9 0,5-4 0,2-9-1,-5 0 1,-3-5-1,-6 0 1,-11 2-1,-7 4 1,-4 6-1,-10 8 1,-4 10 0,0 0 0,-16 20 1,9 2-1,-2 3 1,5 1-1,4 2 0,9-5 0,2-4 1,11-8-1,7-7 0,5-8 1,9-5-1,-5-3 0,1-1 1,-1-2-1,-8 3 0,-3 3 1,-11 5-1,-16 4 0,10 11 0,-13 4 0,-6 5 0,-4 7 1,3 1-1,-1-1 0,2 0 0,5-6 1,2-8-2,2-13 2,11 4-1,3-13-1,1-10 2,3-5-2,1-5 1,2-3-1,1-2 2,1 1-2,-1 1 1,-1 5 0,2 4 0,-2 6 0,4 4-1,1 7 1,2 6 0,5 4 0,4 4 0,3 1 0,1 4 0,14-3 0,-1 4 0,10-6 0,2 1 0,1-3 0,-3-2 0,-2-4 0,-7 0 0,-16-5 0,-11 2 0,-15-3 0,-13 6 0,-25-9 0,-7 10 0,-6 4 0,-10 6 1,-3 7-1,4 9 0,4 4 2,9 7-2,11-2 1,13-3-1,13-5 1,18-11-1,13-10 1,12-16 0,7-13-2,9-15 2,-1-8-3,4-8 3,-7-7-2,-7-5 2,-4 1-2,-8 3 1,-8 9-1,-10 10 1,-13 17-1,-8 25 1,0 0 0,-26 35 0,-5 17-1,-6 12-3,-5-4-6,13 14-5,-9-22-5,24 15-7,-9-29-1,42 5-5,-2-28-1,35 4-1,8-12 4</inkml:trace>
  <inkml:trace contextRef="#ctx0" brushRef="#br5" timeOffset="287610.4504">18765 12145 72,'19'-16'33,"7"3"0,-11-10-8,5 12-21,-8-4 2,1 8 0,-18-4 0,5 11 0,-35 0 1,8 9 0,-14 3-1,-1 9-2,-4 4 0,2 7-1,1 0 0,11 2-1,10 0 0,12-6-1,13-5 0,17-9 0,13-9 0,15-6 0,7-7-1,5-6 1,0-3-1,-5-3 0,-3-1 1,-11 3-1,-12 4 0,-10 2 0,-19 12 0,0 0 0,3 14 0,-15 2-1,-1 10-1,-4-2-1,9 7-6,-6-14-12,27 13-7,-13-30-3,37 15-4,-6-27-4,24-2-1</inkml:trace>
  <inkml:trace contextRef="#ctx0" brushRef="#br5" timeOffset="287896.4668">19461 11965 91,'-33'16'39,"-11"0"1,10 17 0,-6-7-32,11 4-5,11-3-1,11-3 0,14-7 0,13-6-1,11-7 0,8-5 0,4-4-1,0 0 1,-4 2 0,-9 2-1,-9 7 1,-14 8-1,-17 7 1,-12 4-1,-7 6-2,-9 0 1,3 3-7,-6-16-10,22 13-13,-9-20-9,28-11-2,0 0 0</inkml:trace>
  <inkml:trace contextRef="#ctx0" brushRef="#br5" timeOffset="288285.489">20546 11600 91,'12'3'41,"-12"-3"-2,1 40 2,-16-3-34,5 16-6,-8 7 1,1 9-2,-3 6 1,-2 4-3,-1 0 0,0-8-2,4-1-4,-9-25-16,22 5-15,-7-23 1,9-3-2,4-24 2</inkml:trace>
  <inkml:trace contextRef="#ctx0" brushRef="#br5" timeOffset="288467.4994">20300 12102 95,'-12'-25'38,"12"25"2,-8-20-1,8 20-32,14 18-5,1-9-1,8 2-3,9-7-1,14 0-5,-1-19-14,25 9-15,-3-22-2,12 5 0,-7-18 1</inkml:trace>
  <inkml:trace contextRef="#ctx0" brushRef="#br5" timeOffset="288804.5186">21035 11685 89,'-18'8'41,"-16"6"-1,6 18-1,-15-1-26,9 22-9,-2-1 1,2 9-3,-1 0 1,10-2-4,5-5 3,6-4 0,9-12-1,6-9-1,6-10 0,9-9 0,4-10 0,0-7 0,2-9 0,0-2-1,0-4 1,-2 5 0,-4-1 0,-3 5 0,-1 7-1,-12 6 1,14 13-2,-14 2 0,4 8-2,-4-2-1,9 9-8,-9-30-11,22 33-6,-22-33-5,34 5-5,-10-19 1,12 2 2</inkml:trace>
  <inkml:trace contextRef="#ctx0" brushRef="#br5" timeOffset="289157.5389">21252 12048 96,'0'0'40,"7"13"1,-7-13-1,25 6-31,-5-4-5,8-2 0,3-4-2,4 2 0,3-7-2,4-2 1,-5-1-1,-2-2 0,-9 0-1,-10 3 0,-4 0 1,-12 11-1,-9-11 1,-13 12 0,-8 5 0,-8 4 0,-3 5 1,-3 5-1,2 3 1,4 1 0,7 2 0,7 0-1,14-2 0,6-3-1,18-3-3,0-7-4,19 10-13,-12-22-6,24 15-7,-14-18-6,17 8-1,-2-15 0</inkml:trace>
  <inkml:trace contextRef="#ctx0" brushRef="#br5" timeOffset="289900.5814">22846 12002 49,'3'-21'33,"4"9"-13,-11-18 7,13 19 2,-23-17-11,14 28-4,-19-23-4,4 23-2,-11 5-1,-4 13-2,-13 8 0,1 8-1,-2 6-1,3 6 0,6-2-1,9-1 0,14-6-1,16-8 0,16-14 0,14-9-1,14-13-1,7-11 1,7-7 0,0-7 0,-1-3 0,-8-3-1,-4 5 1,-9-2 0,-10 10 0,-9 7 0,-8 9-1,-13 9 1,-1 17 0,-12 13 0,-7 17 1,-10 16 0,-6 11-1,-4 7 0,-4 3 0,-4 2 0,0-5 0,-2-7 1,0-13-1,7-12-1,1-15 1,4-13 0,7-14-2,1-13 0,12-8-2,6-18-4,20 3-8,-7-30-8,30 17-5,-9-25-2,28 15-3,-6-15-6,17 9 3</inkml:trace>
  <inkml:trace contextRef="#ctx0" brushRef="#br5" timeOffset="290291.6037">23382 11858 112,'0'0'41,"-17"9"0,-8-4-9,3 14-27,-4 4-2,-2 7 0,-3 0-1,4 6 0,4-3-1,7 0 0,5-7 0,10-6 0,1-20-1,24 8 0,1-16 0,6-9-1,3-6 1,-4-5 0,3-1 0,-5 1 0,-4 5-1,-5 6 1,-10 5 0,-9 12 1,0 0-1,-10 25-1,-5-3 1,-3 5-2,4 3-1,1-6-2,7 9-5,6-33-11,14 25-6,-4-35-4,28 7-3,-5-20-6,22 1 2</inkml:trace>
  <inkml:trace contextRef="#ctx0" brushRef="#br5" timeOffset="290601.6215">23883 11807 107,'0'0'41,"-29"-6"1,10 17-2,-15 9-34,7-1-6,0 5 1,7 5 0,1 0-1,6 1 0,5-4 0,5-3 0,7-3 1,6-9-1,2 0 0,1-7 0,-1 0 0,-12-4 0,17 6-1,-17-6 1,-2 22-1,-8-2 1,-8 6-2,-10 8 0,-8 3-2,-14-1-6,7 17-12,-22-20-7,12 17-4,-19-15-7,1 5-2,-10-11 2</inkml:trace>
  <inkml:trace contextRef="#ctx0" brushRef="#br5" timeOffset="291216.6566">13772 13149 75,'7'-22'40,"-7"22"-1,0 0-12,12 28-10,-17 2-11,3 15-3,-1 9-2,-1 13 0,-1 9-1,-4 5-1,-1 1-2,-3-12-5,16 2-29,-17-23-1,9-5-1,-3-23-1</inkml:trace>
  <inkml:trace contextRef="#ctx0" brushRef="#br5" timeOffset="291674.6828">13490 13627 89,'0'0'42,"-6"-12"-1,28 10 0,8-7-36,16-7-3,7-8 0,13 1-1,6-1 1,1-2-2,-6 5 0,-5 2 0,-10 9 0,-9 7 0,-9 6 0,-12 7 0,-8 9 0,-7 9 1,-7 5-1,-3 4 0,-3 3 0,-3 3 0,-1-3 0,2-4 1,1-4-1,3-7 0,5-9 0,-1-16 0,12 1 0,-1-16 1,5-10-1,6-10 1,3-4-1,-1-9 1,0-1 0,3-1-1,-7 2 1,-1 10 0,-5 9-1,-2 7-1,-1 12-1,-1 2-2,9 15-5,-5-13-13,23 22-6,-12-21-3,26 11-5,-8-13-5,17 5 1</inkml:trace>
  <inkml:trace contextRef="#ctx0" brushRef="#br5" timeOffset="291839.6923">14877 13405 87,'-7'38'40,"-18"-2"0,5 17 0,-14-1-34,7 1-3,3-2-1,7-6-2,5-6-3,7-17-5,19 1-18,-11-33-9,23-5-5,-2-21-2,13-3 2</inkml:trace>
  <inkml:trace contextRef="#ctx0" brushRef="#br5" timeOffset="291967.6996">14925 13186 88,'-29'-48'39,"5"17"-1,-5 1-2,3 1-51,26 29-21,-12-16-2,12 16-2,20 5 0</inkml:trace>
  <inkml:trace contextRef="#ctx0" brushRef="#br5" timeOffset="292435.7264">15140 13463 67,'-12'13'40,"1"-10"0,11-3 1,-4 11-31,21-5-3,2-6-2,11 5-1,3-5-2,7 0 0,1-2-1,2-5-1,-1-2 0,-7-3 0,0-4 0,-8-3-1,-6-4 1,-7 0 0,-5-3 0,-10 0 0,-7 3 1,-7 5 0,-7 3-1,-7 9 1,-4 12 0,0 11 0,-8 11 0,2 11 0,2 10 0,8 5-1,4 2 1,16-3-1,10-5-1,14-9-1,15-8-2,11-14-2,17-5-2,-3-28-12,24 13-10,-15-31-2,17 10-4,-12-18-5</inkml:trace>
  <inkml:trace contextRef="#ctx0" brushRef="#br5" timeOffset="292808.7476">16061 13213 79,'0'0'41,"-27"8"0,12 8-1,-13-1-31,5 8-5,-4 4 0,-1 0-2,2 2 1,5 0-3,7-6 2,9-1-1,8-6-1,6-6 1,11-5-1,4-2 1,3-3-1,-1 3 0,-1-1 0,-4 3 1,-4 3-1,-5 9 0,-9 5 0,-5 6 0,-7 7 0,-6 1 1,-5 3-2,-4-1 1,-2-2-1,1-9-1,2-2-2,-1-13-3,14 3-11,-14-28-7,24 13-5,-13-27-3,18 4-7,-8-15-1</inkml:trace>
  <inkml:trace contextRef="#ctx0" brushRef="#br5" timeOffset="299318.12">16911 12836 55,'4'-15'37,"-4"15"-1,0 0 0,0 0-25,0 0-4,0 25-1,-7-1-1,6 13-1,-4 12-2,5 13 0,-3 14-1,1 13 0,-2 9-1,0 9 0,-2 1-1,1-4-1,0-3-5,-5-29-30,12-4-1,-7-27 0,12-16 1</inkml:trace>
  <inkml:trace contextRef="#ctx0" brushRef="#br5" timeOffset="299553.1335">16709 13345 83,'0'0'40,"-17"-11"-1,17 11 0,0 0-37,25 1 0,-6 2-1,8 1 0,8-1 0,8 1-2,9-1-2,3-7-6,22 11-29,-11-11 1,13 9-3,-10-5 1</inkml:trace>
  <inkml:trace contextRef="#ctx0" brushRef="#br5" timeOffset="299900.1533">17515 13381 76,'-27'-17'39,"11"18"-2,-11-2 1,3 15-32,-8 6-1,4 16-1,-1 7-1,1 10 0,5 2 0,11 2-1,8-5 0,13-7-1,16-12 0,15-13 0,7-17 0,9-16-1,5-7 0,-1-8 0,-7-7 0,-11 0 0,-14-3-1,-16 0-2,-13 9-1,-19-5-5,-2 22-10,-23-14-20,11 12-1,-4-8-1,17 9 0</inkml:trace>
  <inkml:trace contextRef="#ctx0" brushRef="#br5" timeOffset="301709.2567">18673 13306 59,'0'0'36,"-16"-16"0,16 16 0,-32-21-27,16 13-4,-2-4 0,2 6-1,-2 1 0,2 10-1,-5 3 0,5 9-1,-4 5 0,2 5 0,2 4-1,5 2 0,0-3 0,8-2-1,10-6 1,6-7 0,6-8-1,8-10 0,3-5 0,8-8 1,-1-4-1,-2-5 0,1 0 0,-3-2 0,-7 2 0,-2 8 1,-9 3-1,-3 7 0,-12 7 0,14 19 0,-14 9 0,-3 12 0,-3 17 0,-2 11 0,-5 13-1,-4 9 2,-5 1-2,-6 2 1,-2-3-1,-3-6 0,-5-10 1,2-14-1,2-15-1,1-21-3,10-11-6,-5-30-25,24-6-1,-3-31-3,22-5 2</inkml:trace>
  <inkml:trace contextRef="#ctx0" brushRef="#br5" timeOffset="302123.2805">18959 13350 82,'0'0'40,"21"16"-3,-21-16 2,24 16-35,-10-3-2,6 0 1,3-5-1,6-1-1,5-9 1,2-3-1,-2-10 0,4-7 0,-6-7 0,-4-4-1,-5-2 2,-13 3-2,-8 3 1,-8 3 0,-12 14-1,-7 7 1,-10 16-1,-8 8 1,-1 11-1,-3 9 0,5 6 0,8 1 0,11-2 1,14-5-1,17-11 0,16-12-1,18-12-2,15-19-2,18-3-8,1-27-8,24 6-11,-11-21-6,6 5 0,-15-13 0</inkml:trace>
  <inkml:trace contextRef="#ctx0" brushRef="#br5" timeOffset="302308.2911">19907 12719 93,'-23'3'38,"7"27"1,-11 6-1,13 24-34,-5 10-2,3 15 0,-1 6-1,3 0-2,5 1-2,4-10-2,7-2-6,-9-29-23,19-3-3,-11-30-2,10-6 0</inkml:trace>
  <inkml:trace contextRef="#ctx0" brushRef="#br5" timeOffset="302482.301">19674 13225 99,'-13'-11'41,"-1"-6"1,14 17-3,14-8-34,11-1-3,12-1-2,9 0-3,17 4-10,-3-15-8,21 24-11,-10-13-7,10 18-4,-7-4 3</inkml:trace>
  <inkml:trace contextRef="#ctx0" brushRef="#br5" timeOffset="303294.3474">20956 13191 68,'-20'4'39,"-8"-7"-1,10 6 0,-7-9-20,6 8-13,0 0-1,0 9-1,-6 7 0,1 10 0,-2 5 0,6 10-1,2 4 1,8 3-2,10-5 1,10-3-1,10-12-1,12-7 1,8-15-1,9-11 0,7-17 0,0-8 0,1-11 0,-4-8-1,-4-4 1,-8 0 1,-14 1-1,-12 4 1,-11 4-1,-12 12 1,-6 8 0,-6 7-1,-5 12 1,4 5-1,5 9-1,8 5 1,10-2 0,11 3 0,10-4-1,9 3 2,9-9-2,2 1 2,-3-6-1,2 3 1,-9-3-1,-5 4 1,-14 1 0,-14-7-1,9 23 0,-9-6 0,-9 6 0,-5 0 0,1 6 0,0-5-1,3 2 1,3-3 0,7-7 0,5-6 0,9-10 0,6-10 1,7-10-1,9-8 0,1-4 1,2-2 0,-3 1-1,-3 8 2,-9 2-2,-5 14 1,-19 9 0,13 12-1,-16 14 0,-6 1-1,2 8 0,-1-2-2,7 4 0,0-9-3,16-4-3,2-20-4,21-1-3,-4-28-4,29 1-17,-11-26-2,20-3 2,-12-16 2</inkml:trace>
  <inkml:trace contextRef="#ctx0" brushRef="#br5" timeOffset="303490.3586">22228 12771 106,'-12'-9'37,"1"31"2,-12 9-1,11 21-34,-12 12-3,3 15 0,-2 7-2,0 1 0,4 5-2,1-8-1,7 0-7,-9-27-7,17 5-9,-15-35-11,17-9 0,1-18 0,-5-29 1</inkml:trace>
  <inkml:trace contextRef="#ctx0" brushRef="#br5" timeOffset="303804.3766">21964 13148 113,'-3'-23'42,"-7"0"0,10 23-3,17 0-34,1 4-3,11 0-1,9 1-2,10 3-1,5-1-3,13 8-8,-11-11-3,14 21-5,-24-16-10,12 16-9,-16-6-1,-2 8 2,-11-4 4,-11 0 44,4 11 4,-23-19 8,16 18 8,-21-20 13,11 7-1,-4-20 1,-3 16-2,3-16-37,0 0-5,3-14-7,-3-3-5,12 12-3,-19-18-8,19 17-7,-17-13-10,11 5-2,-4-8 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4.78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16083 14071 42,'-9'-15'35,"-1"1"0,-10-6 1,-4 4-27,-14-6-5,0 7 1,-12-1 0,0 9-1,-9 3-2,0 15 2,-3 10-2,4 15 0,-3 9 0,9 17 0,7 9 0,6 10-2,9 3 1,12 3 0,11-4 0,17-4-2,13-12 0,15-14 0,14-15 1,11-22-1,13-17 1,11-24 0,2-22 1,3-20 0,-2-23 1,-2-16-1,-6-18 1,-12-9 0,-11-14-1,-12-5-1,-13 2 1,-12-3 0,-14 3-1,-10 3 1,-16 8 0,-5 18 0,-6 17 0,-4 20 0,-1 18 0,2 23-1,4 27 1,5 25 0,3 29-1,11 20 1,10 18-1,2 20 0,7 18 0,2 21-1,5 15 0,-3 11 2,-2 5-2,-1 4 1,-5-1-1,0-7 0,1-16 0,3-18 0,0-23 0,4-21-2,3-17 0,-2-22-2,9-10-4,-14-28-22,13 4-6,-23-11-2,22-8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04:29.3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3686 6134 48,'0'0'28,"12"20"-3,-12-20-8,6 25 5,-6-15-13,7 12-3,-6-5-3,5 5-1,-2 3-1,0 2 0,0 4-1,3 4 3,-4 2-2,2 6 3,2 2-2,0 5 1,0-2-1,1 4 1,0-2-2,0-2 0,1 2-1,1-3 1,-1-3-1,0 1 0,-3-4 0,2 3 0,-5-1 0,4 1 0,-5-4 0,1 2 0,-1-4 0,2 0 1,0-1-1,5-2 0,-1-3 1,2-2 0,3 1-1,-2-1 0,2 1 0,-1 2 0,-2-2 0,1 2 0,-4-1-1,-1 0 1,-2 1 0,-1-1 0,0-2 0,-3 0 0,0 3 0,-1-3-1,-1 4 1,1-4-1,1 2 1,0-2-1,0 0 1,0 2-1,0-4 1,1 2 0,2-1 0,-1-1 0,-2 2 0,0 2 0,0 0 0,-2-1 0,-3 0 0,2 0 0,-3 2 0,1-5 1,-3 2-1,3 0 0,1-3 0,-1-1 0,5-1-1,0-1 1,3-1 0,-1 0 0,0-1 1,3-3 0,-2 2 0,2 1 0,0 2 0,-3-1 0,-1-1 0,2 3-1,-1-4 0,-1 3 0,0-3 0,0-2 0,1-1 0,2 1 1,-3 0-1,4 1 1,-4-3-1,2 6 1,1 0-1,-2 0 1,0 3-1,0 3 1,-2-1-1,0 6 0,-4-2 0,3 2 1,-1-1-1,0 3 0,1-3 1,0 0-1,2 1 1,-1-4-1,1 0 1,-1-2-1,5-2 0,-5 1 1,4-5-1,-3 1 0,1-7 1,-2 4-1,0-2 0,-3-1 0,3 3 1,-5-2-1,1 3 0,0-1 0,-1-2 0,3 1 0,-2-3 0,3-4 1,1-12-1,3 15 0,-3-15 1,0 0-1,13-4 1,-13 4 0,13-14 0,-13 14-1,12-13 1,-12 13 0,11-10-1,-11 10 0,11-4 1,-11 4-1,13 2-1,-13-2 1,20 1 1,-6-2-1,5-2 0,1-1 0,3-2 0,5-3 0,4 0 0,2-1 0,3 1 0,1-2 0,2 2 0,7-3 0,0 3 0,3-3 0,3 0 0,3 1 0,0-1 0,-1 1 0,0 3 0,-3 0 0,-1 3 0,-4 3-1,0 4 2,-6 2-1,0 0 0,-1 4 0,-1 1 0,2 2 0,-1-3 0,-1 0 0,6 0 0,-1-4 0,7-2 0,-2-3 0,3-3 0,0-3 0,3 0 0,-2-2 1,1 0-1,-2 1 0,1 1 0,-5 0 0,3 1 1,-2 2-1,-3-1 0,2 3 0,-3-1 0,-2 1 0,-4 1 0,-2 0 0,-3-1 0,-5 0 0,-3 0 0,-1 2 0,-3 0 0,-6 1 0,-2 2 0,0 0 0,-4 2 0,2-2 0,-12-3 0,16 8 0,-16-8 0,23 6 1,-9-10-1,0 0 1,1-1-1,2-3 0,1-2 1,0-1-1,0 0 1,-5 0-1,-3 3 0,1 1 0,-11 7 1,13-6-1,-13 6 0,0 0 0,0 0 1,0 0-1,0 0 0,5 11 0,-5-11 1,0 0-1,0 0 1,0 0-1,0 0 1,0 0-1,0 0 0,0 0 1,0 0-1,0 0 0,0 0 0,0 0 0,1-10 0,-1 10 0,0 0 0,0 0 0,0 0 0,0 0 0,0-16 0,0 4-1,-1-1 0,1-3 1,0-6-1,0-3 0,0-5 1,0-3-1,-5-6 1,0-4 0,1-2 0,-3-6 0,-1-2 0,-2-2 0,4-3 0,-3-4 0,1 0-1,4 0 1,-4-1-1,1 1 1,-3-4-2,6 2 2,-4-1-1,-2 0 1,2 3 0,-1-4 0,2 1 0,4-3-1,-1 2 2,3-4-1,1 3 1,5-2 0,1 0-1,0-4 1,2 3 0,-3 4 0,1 1-1,-4-1 0,-2 4 0,-1-2 0,-3 4 0,-2 1 1,0 2-2,-1-1 2,1-2-1,0 3 0,2-3 1,-1 3-1,1-1 0,3 1 0,-1-1 1,0 2-1,-1 1 0,3 0-1,-1 1 1,-2 2-1,0-1 1,-1 3 0,-1 2 0,1 2-1,-3-3 1,2 6-1,-3-2 2,6 3-1,-2-1 0,1 3 0,3 3 1,0 1-1,2 3 0,0 2 0,-2 7 1,3 2-1,-3 6-1,0 2 1,0 14 1,0-14-1,0 14 0,0 0 1,0 0-1,0 0-1,0 0 3,-3 11-2,3-11-1,0 0 1,0 0 0,0 0 0,0 0 0,0 0 1,0 0-1,8-11 0,-8 11-1,0 0 1,0 0-2,0 0 2,0 0-3,-12-13 4,12 13-3,0 0 3,-9-13-3,9 13 3,0 0-3,-7-10 2,7 10-4,0 0-4,0 0-24,0 0-5,-1 17 2,1-17-4</inkml:trace>
  <inkml:trace contextRef="#ctx0" brushRef="#br0" timeOffset="903.0515">6872 6925 83,'-18'-2'37,"18"2"0,-6-17 0,26-2-32,11-9-1,17-7-1,18-12 1,15-5-2,16-4-3,11-8-9,11 11-26,-8-2-1,-2 13 0,-16 4-3</inkml:trace>
  <inkml:trace contextRef="#ctx0" brushRef="#br0" timeOffset="1369.0782">9007 5800 88,'-8'-53'34,"-15"0"-1,-3 17 0,-14 7-33,-4 16 0,0 13 1,-2 19 0,-5 22 2,3 21 0,3 16 0,5 15 0,6 11 0,10-2-3,9 5-1,8-13-10,12 0-25,8-20 1,9-12-2,-1-21 1</inkml:trace>
  <inkml:trace contextRef="#ctx0" brushRef="#br0" timeOffset="1682.0962">8462 6405 98,'0'0'38,"-12"-10"1,26 7-2,10-9-33,9 0-1,6-3-1,9-4 0,2 3 0,2 5-2,-4 1 1,0 6 0,-8 4-1,-5 4-1,-7 8 1,-9 7 0,-6 3-1,-3 5 2,-5 4-1,-1 2 0,-3 3-1,-2-2 0,3 0-1,1-11-2,12 4-25,-15-27-8,22 11 0,-7-24-1</inkml:trace>
  <inkml:trace contextRef="#ctx0" brushRef="#br0" timeOffset="1850.1058">9067 6194 95,'-31'-26'37,"13"15"2,-6-2-2,10 14-31,-1-5-3,15 4-2,0 0-4,5-27-30,19 14-4,-5-7 0,15-1-1</inkml:trace>
  <inkml:trace contextRef="#ctx0" brushRef="#br0" timeOffset="2089.1195">9428 5578 93,'0'0'36,"0"0"3,-14 10-2,2 9-33,8 13 1,-1 11 0,1 19-1,-5 15 0,-3 11-1,1 9 0,-3 2-2,4 2 0,-3-9-1,11-4-5,-3-29-17,21-4-18,0-26 3,19-12-2,5-25 0</inkml:trace>
  <inkml:trace contextRef="#ctx0" brushRef="#br0" timeOffset="2615.1495">9832 6126 104,'-8'16'38,"-12"-7"1,12 14-1,-7-2-34,6 8 0,-5 2-1,4 10-2,-5 2 1,1 0 1,2-5-2,4-5 2,1-5-3,7-10 2,0-18-1,17-7 1,2-14-3,4-10 0,4-6 1,1-9-1,1-1 1,-3 0-2,-3 4 3,-8 10-2,-1 7 2,-9 10-1,-5 16 0,0 0 0,0 0 1,-8 21-1,10-6 0,5 0 0,6-1 0,8-7 0,8-10 1,7-2 0,6-12 0,6-2 0,-3-5 0,-2-1 0,-2 1 1,-9 3-1,-8 8 0,-4 9-1,-11 12 1,-9 13-1,-4 8 0,-7 8-1,4 4-1,-1 3-2,5 8-5,-7-18-18,27 8-12,-7-18-1,19 4 0,3-19-1</inkml:trace>
  <inkml:trace contextRef="#ctx0" brushRef="#br0" timeOffset="3066.1754">11593 6051 77,'-15'-19'39,"-2"15"-2,-22 0 3,1 20-19,-17 1-16,-1 15 1,-5 5-2,4 5-1,6 4 0,11 5-1,13-7-1,17 0-2,20-9-1,21-8 0,23-7-4,12-16-3,26-2-26,-3-14-4,19 0 3,-13-14-2</inkml:trace>
  <inkml:trace contextRef="#ctx0" brushRef="#br0" timeOffset="3453.1975">12070 6131 102,'-37'-11'37,"0"14"2,-9-3-1,3 15-28,-7 4-5,7 9-1,-1 7 0,6 8-1,4-1-1,9 1 2,12-6-3,13-5 2,12-12-3,16-7 1,12-16-1,8-11 0,8-11 0,2-7-1,4-7 1,-6-5-2,-6 1 1,-9-1 1,-10 7 0,-10 10 0,-12 8 0,-9 19 0,-9 0 0,-11 19 0,1 11-1,-5 7 1,5 6-2,0 2 0,11 1-2,12-12-1,18-3-5,2-24-20,23 0-8,0-19-1,14-3 1,-2-16 1</inkml:trace>
  <inkml:trace contextRef="#ctx0" brushRef="#br0" timeOffset="3770.2156">12497 6209 114,'-19'27'37,"-11"-3"2,7 17-1,2-8-34,6 1 1,2-4-3,11-5 2,6-10-2,9-7-1,8-10 0,2-10 1,5-12-1,2-6-2,-1-6 2,1-4-2,-4 1 2,-3-2-1,-6 9 1,-3 6-1,-6 12 0,-8 14 0,0 0 0,4 26-1,-8 8 0,0 3 0,1 6 0,0 1-1,7-1-2,2-11-2,19-1-9,-3-24-21,24-2-3,-2-18 1,16-5-1</inkml:trace>
  <inkml:trace contextRef="#ctx0" brushRef="#br0" timeOffset="3937.2252">13139 6135 109,'0'0'37,"-15"3"1,3 21 0,-17 9-33,12 2-1,-1 6-3,6 1 0,9 2-2,3-9 0,9-2-6,-4-19-28,18-6-3,-3-17-1,11-5 0</inkml:trace>
  <inkml:trace contextRef="#ctx0" brushRef="#br0" timeOffset="4074.233">13280 5818 107,'-18'15'10,"14"4"-8,11-3-2,17-2-38,11-9 1</inkml:trace>
  <inkml:trace contextRef="#ctx0" brushRef="#br0" timeOffset="4387.2509">13749 5993 92,'-38'15'40,"1"9"1,-11-10-2,10 12-16,0-8-18,10 4-1,9-3-1,15-1-1,12-3-1,13-2 0,12-1-1,8-2 1,2 1-1,-1 3 0,-6-2 0,-6 4 0,-11 5 0,-12 6 0,-14 1 0,-6 2 1,-10-1-1,2-3-1,3-6-3,3-8-2,23 1-19,-4-30-13,28-1-2,5-22-2,19-4 2</inkml:trace>
  <inkml:trace contextRef="#ctx0" brushRef="#br0" timeOffset="4583.2621">14400 5494 119,'-21'19'39,"-13"16"5,9 25-2,-4 10-39,-4 11 0,5 11-1,-4 1-2,7 7-1,3-9-4,11 4-11,-11-24-8,25-3-11,-11-29-6,14-7 1,-6-32-1</inkml:trace>
  <inkml:trace contextRef="#ctx0" brushRef="#br0" timeOffset="4758.2722">14065 6042 126,'-14'0'41,"13"14"-1,1-14 0,29 13-38,6-10-2,11-6-5,19 11-14,-13-23-17,20 10-4,-8-12-1,6 13 0</inkml:trace>
  <inkml:trace contextRef="#ctx0" brushRef="#br0" timeOffset="5342.3056">14598 6188 110,'0'0'39,"20"21"0,4-30-2,14 4-33,8-11-1,7 1 0,-1-8-1,-1-2-1,-6-2 0,-14 0-1,-8-2 0,-13 2 1,-15 4 0,-14 3 0,-10 10 0,-4 7 1,-12 10 0,-2 12 0,2 7 0,5 9 0,7 5 0,16 0-2,10 2 0,15-5 0,13-7 0,15-7 0,7-10 0,8-8 0,1-7 0,0-5 0,-5-2 0,-4-3 0,-9 4 0,-11 5 0,-10 9 0,-12 6 0,-10 11 0,-11 8 0,-1 8-3,-1-1 3,-1 2-1,4-5 1,7-5 0,5-10 2,7-20 0,15-1-2,3-22 0,8-9 0,6-11 0,4-5 0,2-5 0,3 0 0,-6 5 0,1 11 0,-6 9 0,2 6 0,-3 10 0,2 4 0,9 10-5,-7-10-14,29 15-11,-9-15-11,25 7-1,0-12-2,22 6 2</inkml:trace>
  <inkml:trace contextRef="#ctx0" brushRef="#br1" timeOffset="9775.559">4451 8426 76,'0'0'35,"-13"-8"-1,13 8-4,0 0-24,-5 23-1,4-3 0,4 19 0,-2 12-1,-1 18-1,-1 15 0,-2 15-1,-2 7 0,-1 0-3,1-2-1,-2-21-21,11-3-13,1-26 0,11-14-1,-1-25 0</inkml:trace>
  <inkml:trace contextRef="#ctx0" brushRef="#br1" timeOffset="10533.6025">4456 8464 92,'0'0'38,"-13"-14"-1,13 14 1,0 0-36,33-2 0,3-3 0,16 1 0,14-4 1,15-3-1,12-6 0,15 2-1,13-5 0,4 2 0,2 1-1,-3 1 1,-3-1-1,-4 7 0,-7 0 0,-12 3 0,-11 3 0,-10 1 0,-11 0 0,-15 2 0,-8 2 0,-11 2 0,-11-2 0,-7 0 0,-14-1 0,10 4 0,-10-4 0,0 0 1,0 0-1,0 0 0,0 0 0,-1 16 0,2-4-1,0 7 1,2 7 0,-1 7 0,0 10 0,3 7 0,0 12 1,-2 5-1,-2 7 1,4 4-1,-3 1 1,2-2-1,-1-2 1,1-6-1,0-10 0,4-6 0,-1-7-1,1-11 1,1-3 0,0-10 0,-2-4-1,-4-6 1,-3-2 0,0-10-1,-10 11 1,-4-10 0,-12-1 0,-6-2 0,-12-2 1,-12-5-1,-9-6 0,-10-2 0,-11-8 1,-7 2-1,-10-1 0,-2 3 0,2 6 0,1 8 1,8 7-2,8 10 0,9 5-1,12-8-10,23 11-23,5-16-3,27 1 0,5-21-2</inkml:trace>
  <inkml:trace contextRef="#ctx0" brushRef="#br1" timeOffset="11015.6301">5905 8657 87,'-24'11'38,"5"-8"-1,19-3 2,17 5-35,24-12-1,21-6-2,19-4 0,16-2 0,15-2-4,18 9-15,1-9-19,7 8 0,-9-6-3,-1 11 2</inkml:trace>
  <inkml:trace contextRef="#ctx0" brushRef="#br1" timeOffset="11417.653">7820 8444 77,'-7'-23'37,"7"11"-1,0 12 1,-10-6-30,0 23-4,6 14-1,-5 16 2,3 13-2,-6 11 0,5 5-2,3 5 0,0-7-4,16 1-26,-7-21-7,12-10 0,-1-24-1</inkml:trace>
  <inkml:trace contextRef="#ctx0" brushRef="#br1" timeOffset="11735.6712">7759 8342 95,'-10'-22'39,"0"2"1,10 20-2,29-10-35,-1 11 0,11 3-1,9 5 0,4 2 0,6 10 0,-2 3-1,-1 6 0,-10 7 0,-9 1 0,-16 5-1,-16 4 1,-13 5 1,-16 0-2,-11 0 1,-11-6-2,0-4 1,3-8-3,11-6-2,4-24-13,29-4-19,0-16-2,29-5 0,5-14 0</inkml:trace>
  <inkml:trace contextRef="#ctx0" brushRef="#br1" timeOffset="12051.6893">8392 8575 97,'12'2'38,"-23"2"1,5 12-1,-15-2-33,10 5-3,1 2 2,-2 10-2,4 0 1,0 1-2,1 2 1,1-3-1,-1-2 2,3-5-2,-4-9 0,8-15 0,0 0 0,8-18-1,0-12-1,8-12 2,4-7-3,2-9 2,1-1-1,-1 1 1,-4 9-1,1 10 0,-5 12 0,-7 10-1,2 17-2,-9 0-2,28 26-6,-15-15-26,19 12 0,-4-12 0,19 4 1</inkml:trace>
  <inkml:trace contextRef="#ctx0" brushRef="#br1" timeOffset="12519.7161">8928 8498 82,'0'0'37,"-25"8"0,14 7 1,-14-4-28,11 13-3,-2-2-1,9 5-1,4-2-1,6-2-1,5-5 0,11-7-1,5-9 0,7-10-1,2-7 1,6-9-2,1-11 1,-1 0 0,-3-7-1,-6 6 0,-6 2 0,0 9 0,-9 11 0,-15 14-1,8 22 0,-16 13 0,-7 26 1,0 14 0,-4 18 0,-3 10 1,-1 9-1,0-1 1,3-6 0,0-9 0,6-18 0,0-16-1,3-18 1,-2-23 0,13-21-1,-15-20 1,12-17 0,-2-17-1,1-10 1,4-16-2,6-10-1,0-4-1,8 1-3,-5-8-11,22 25-21,-8-2-2,14 18-1,-4 5 0</inkml:trace>
  <inkml:trace contextRef="#ctx0" brushRef="#br1" timeOffset="12854.7352">10369 7873 109,'10'-13'41,"-10"13"0,12 15-9,-16 14-29,-2 19-1,-5 13-1,-5 18 0,-7 11-2,4 4-1,5 3-2,0-14-3,26 0-30,-3-22-1,24-5 0,5-30-1</inkml:trace>
  <inkml:trace contextRef="#ctx0" brushRef="#br1" timeOffset="13080.7482">10862 8334 97,'-22'-6'40,"-12"-1"0,2 24 0,-15 5-35,5 9 0,-1 8-1,5 2-1,4 3 0,14-3-2,12-4 0,13-9-2,18-5-2,11-18-5,25-1-30,-8-15-2,18-1 0,-4-18-2</inkml:trace>
  <inkml:trace contextRef="#ctx0" brushRef="#br1" timeOffset="13440.7688">11064 8378 99,'-10'23'39,"-1"-14"0,20 9-1,4-15-35,13-3 0,9-7 1,7-4-2,0-5 0,7-5 0,-2 1-1,-8-6 0,-8 1 0,-9 1-1,-9 0 1,-8-1-1,-12 5 1,-9 5 0,-13 9 0,-7 9-1,-6 13 1,-5 14 0,-3 12 0,5 9 0,5 2 0,11 4-1,12-4 1,18-9-1,18-7-1,19-17-2,19-3-6,2-27-17,25 7-14,-6-13-1,14 5 0,-7-14-1</inkml:trace>
  <inkml:trace contextRef="#ctx0" brushRef="#br1" timeOffset="13571.7763">11907 8602 115,'-9'20'43,"-9"-13"-2,18-7-3,-24 13-47,10-27-28,14 14-4,-2-23 0,2 23-3</inkml:trace>
  <inkml:trace contextRef="#ctx0" brushRef="#br2" timeOffset="20826.1911">3671 6334 11,'0'0'27,"-13"-4"1,13 4 2,-11-7-10,2-9-4,9 16-1,-4-23-4,8 10-3,-5-10-1,5 4-3,-3-4 0,3 0-2,0-1 0,0 3 0,-2-2 0,-1 5-1,-1-3 1,1 2-1,0-1 0,3 2 0,-3-1 1,6 0-1,-3 0 0,3 3 0,1-5 1,2 4-1,-1-2 0,2 3 1,1 0-1,0 0 0,0-2-1,2 3 1,1 0-1,-1-1 1,0 0-3,2 2 2,2-1-2,-4 5 1,0-4 0,-1 6 1,1-1-2,-1 2 2,0-2 1,0 3-1,0 4 1,3-4 0,0 2-1,2-4 1,1 4-1,3-3 1,-1 2-1,-3 1 1,2 1-1,-3 2 1,2 0-1,-1 2 1,-3 0 0,-1 0-1,0 1 1,5-2-1,-4-4 0,3 1 0,4-7 0,0 2 0,2-2 0,-4 0 0,1-1 0,-2 1 0,-2 1 0,-2 0 1,-4 4-1,0-1 0,-11 6 0,15-16 1,-9 3-1,4-3 0,-1 0 1,0-5-1,-3-5 1,3 0-1,-1 1 0,1-2 0,-1 2 1,1 4-1,-4-1 0,1 2 0,-1 1 1,-1-2-1,0 1 0,-3-4 0,5 0 0,-6-2 1,3-1-1,-2 1 0,4 0 0,-3 3 0,1 1-1,-1 3 1,-1 1-1,0 1 1,-1 2-1,0-1 1,-4 0-1,3-1 1,-3-2 1,3 1-1,-1-3 0,0 1 0,-1-2 0,2 0 0,1 2 1,-1-1-1,-3 1 0,2 3 0,-3-3 1,-2 2-1,-1-2 0,0 1 0,0-1 0,-2-1 0,3 2 0,-2-1 0,1 0 0,4-1 0,-3 6 0,1-3 0,1 2 0,1 5 1,-2-2-1,-2 2 0,-1 1 0,-3 1 0,-3-2 0,0-1 0,-1 1 0,-1-6 0,1 4 0,-4-2 0,4 0 0,0 3 0,1-1 1,-2 5-1,2 0 0,-4 5 0,4 0 0,-2 0 0,2 1 0,1-1 0,-1 1 0,1-3 0,0 1 0,4-2 0,-3-4 0,1 4 1,-2-2-1,1 3 1,-3-3-1,0 2 1,-1 3-1,-2 1 1,0-1-1,0 1 0,0 0 0,2-1-1,-1 1 1,2-1 0,-2-1 0,2 2 0,-1-4 0,2 0 0,-1-2 0,2-1 0,-3-1 0,1-3 0,-1-3 0,-1-3 0,3-1 0,-3-3 0,0-5 1,-2-3-1,3-2 0,2-3 0,-5-1 0,1-1 1,1-2-1,-4 0 1,5 2-1,-4 0 0,1 0 1,-1 0-1,0-3 0,0 1 1,5-4-2,-5 3 2,4-4-2,2-5 1,-4 2 0,6-2 0,-4 2 1,2-3-1,1 4 0,2-3 0,-3 4 1,2 1-1,2-2 0,2 0 0,0 0 1,4 0-1,3 2 0,4 0-1,1-4 0,3-1 0,1-1 1,6-2-1,1-2 0,5-2 0,0 0 2,3 0-1,3 2 0,-1 1 0,-1 2 0,0 3 2,-1 5-1,3 3 0,-5 3-1,4 2 0,-5 4 1,4-2 0,-2 7-1,1 1 0,5-2-1,0-1 2,-1 0-1,8-5 1,3 3-1,7-2 1,2-1 0,6-1 0,4 1 0,-4 2-1,5 5 1,0 0 0,-1 1 0,-3 2-1,-6 3 0,4-2 1,-1 7-1,0-2 0,3-1 1,4 1-1,-57 18 0,63-15 0,-63 15 1,75-19 0,-75 19-1,88-19 1,-88 19 0,93-19 0,-42 9-1,7 0 1,-2 0-1,5 2 0,0 0 0,6 1 0,-6 2 0,7-1 0,0 2 1,-2 1-1,-4 1 0,2 4 0,-1-1-1,-3 1 1,15 8-1,42 7 2,-20 1-1,-4 10 0,-12-4-1,-7 6 1,-12-3 0,-2 3 0,-13-3 0,0 1-1,-1 0 1,-2-1 0,-3 0-1,-1-2 1,-2 2-1,1 0 1,-8 3 0,-2 7-1,-2-2 1,-3 4-1,-2 0 1,-1 6-1,-4-2 1,-1-1 0,2 0 0,-4 0 1,1-2-2,-3 2 1,0-6 0,-5 7-1,-2-5 1,-3 8-1,-4-2 1,-4 2-1,-4 2 1,-5 0 0,-3 3-1,-2-2 1,-2 0 0,-3-3 1,-3-1-1,1-1 1,-2-3-1,3-4 1,-2-2-1,-2-2 1,0-3-1,-1-1 0,0-3 0,2-1 0,-1-1 0,-1 1 0,-2 1 0,0 0 0,3 2-1,-4 2 1,-1 0 0,1 1 0,-8 1 0,0-2 0,2 0-1,-4 0 1,1 0 0,0-4 0,4-1 0,-2 0 0,4-2 0,1 0-1,0 2 1,3-1-1,-3-1 1,2 1-1,0 0 1,1-2-1,-1 5 1,-3-4 0,4 1 0,0 1-1,2 2 1,-2-1 0,2 4 0,2 0 0,1 3-1,1 1 1,3 3 0,1 0 0,4 1 0,0-2 0,5 0 0,3-1 0,0-2 0,3-3 0,0 0 0,3-2 0,3 0-1,0 0 0,-1 2 1,2-3-1,-2 2 0,1 2 0,1-1 1,0 0-1,1 0 1,1 0 0,-1 0-1,5 0 1,3-3 0,0 2 0,-1-2 0,2 0 0,0-1-1,1 2 1,-2 0 0,-2-3 0,0 3 0,3-1 0,-4-2 0,1-2-1,0 0 1,4-1 0,0-3 0,0 0 0,4-3 0,1 0-1,2-1 2,3-2-1,-1 2 1,2-3-2,0 2 2,-2-1-1,0-2 1,1 4-1,-1-2 0,-1-2 0,4-1 0,-1-3 0,-1 0 0,2-5 0,2-2 0,3-2 1,0-3-1,1-2 0,-2 0 1,1-2-1,1 2 0,0-1 0,-1-2 0,2 3 1,0 1-1,4-1 0,0 2 0,2 1 0,-1 0 0,2 6 0,-2 1 0,1 2 0,-2 0 0,-4 1 0,1 0 0,-4 0 0,1 1 0,-4-3 0,-1 1 0,-1 1 0,-2-2 0,-4 4 0,-4 3 0,2-1 0,-4 7 0,-4 3 0,2 3 0,-1 4 0,-2-1 0,2 2 0,1 1 0,3 4 0,-4-5 0,2 2 0,-3 1 0,1 1 0,-4 2 0,-3 4 0,0 1-1,-6 3 1,2 0 0,-3 2 1,5-3 0,1-3 0,2-1-1,-1-7 0,8-1-2,-2-11-2,6 4-1,-11-22-13,18 30-11,-18-30-6,9 22-2,-9-22 0,4 21 2</inkml:trace>
  <inkml:trace contextRef="#ctx0" brushRef="#br2" timeOffset="20918.1964">6566 5914 86,'0'0'18,"0"0"-17,2-14-2,-2-7-30,3 0-2</inkml:trace>
  <inkml:trace contextRef="#ctx0" brushRef="#br2" timeOffset="21470.228">6567 2429 91,'-27'-15'35,"27"15"1,-16-9 0,16 9-28,16-6-2,16-1-2,15-7 0,18 6-2,12-6 0,12 4-1,16 6-5,-8-9-15,17 24-18,-12-5-2,3 15 1,-16-6-4</inkml:trace>
  <inkml:trace contextRef="#ctx0" brushRef="#br2" timeOffset="22321.2767">8493 2018 97,'-2'-17'36,"2"17"2,0 0-2,-20 19-33,13 7-2,1 18 1,3 14-2,-3 12 0,1 9 0,4 4 2,1 5-2,0-3 2,-1-5-1,5-13 0,-1-13-1,-2-14 2,0-12-2,1-10 0,-2-18 0,3-12 0,1-15-1,0-12 0,-3-13 1,4-12-1,-2-16 1,2-9 0,-3-8 0,3-6 0,0 4 1,5 2 0,5 9 1,2 9-1,6 16 0,3 13 0,2 12-1,7 16 1,-2 10-1,0 8 1,-4 10-1,-3 9 0,-6 6 0,-4 5 1,-5 11-1,-11 5 0,-7 3 1,-8 4-2,-5 0 1,-4 4 0,-3-4 0,-1 0-1,6-11 1,5-1 0,6-10-1,7-6 1,12-9-1,13-10 1,7-6-1,5-4 1,8 1 0,0-1 0,1 3 0,-6 9 0,-6 10 0,-14 14 1,-12 9-1,-18 8 2,-10 11-1,-9 6 1,-10 4-2,3-6 1,0-7-3,6-8 0,15-10-4,2-27-14,35 2-18,-3-32 1,30 1-1,-1-21-2</inkml:trace>
  <inkml:trace contextRef="#ctx0" brushRef="#br2" timeOffset="22713.2991">9296 2313 96,'0'0'37,"-26"-12"1,9 25-3,-12-10-31,0 7 0,-7 10 0,3 7-1,-3 6 0,4 6 1,2 3-2,6 3 2,9-3-3,10-2 2,12-14-1,12-10 0,12-16-1,10-14-2,10-15 1,2-7 0,2-12 0,-5-7 0,-5 3 0,-8 6 0,-11 5 0,-11 11 1,-8 18-1,-7 12 0,-13 27 0,-2 7 1,-3 12-1,4 3 0,3 6-2,7-6 0,13-5-3,7-23-1,28-4-12,-3-37-11,25 2-9,-7-29-2,20-5 1,-13-22 1</inkml:trace>
  <inkml:trace contextRef="#ctx0" brushRef="#br2" timeOffset="22909.3102">9969 1730 114,'-28'-5'39,"6"30"0,-13 12 0,3 23-37,4 14 0,1 22-1,2 10-1,5 8 1,8-1-3,2-1-1,16-13-4,1-23-8,27-3-19,-5-47-4,19-16-1,1-33-3</inkml:trace>
  <inkml:trace contextRef="#ctx0" brushRef="#br2" timeOffset="23142.3237">10379 1535 115,'0'0'40,"-31"29"1,8 35-2,-10 11-36,0 15-2,2 9 0,1 18-2,6-4 1,5-3 0,9-7-3,7-8-1,11-3-7,-3-29-7,23 3-6,-9-43-11,20-6-3,-3-27-3,13-7 5</inkml:trace>
  <inkml:trace contextRef="#ctx0" brushRef="#br2" timeOffset="23771.3595">10563 2264 98,'-10'-18'38,"-20"0"1,4 29 0,-19 0-33,13 16-2,-4 7 0,6 10 0,3 1-2,12 2 2,9-2-3,6-7 2,13-8-2,10-12 0,11-9-1,7-15 0,9-13 0,3-11-2,1-14 1,-1-4-1,-9-7 1,-7-4-1,-10 5 2,-12 0 0,-8 9 0,-6 4-1,-7 17 1,-2 2 0,2 11 0,6 11-1,0 0 1,11-6 0,4 13 0,10-2 0,6 0 0,8 1 0,1 0 0,4-4 1,-6 0-1,-5-1 0,-4 0 1,-6 1 0,-9 1-1,-14-3 1,-2 20-1,-10-2 1,-8 12-1,-2 6 1,-1 7-1,3 3 1,2 0-1,9 1 0,9-5 0,12-10 1,8-14 0,14-13-1,5-14 1,8-14 0,3-17 0,1-9-1,-2-4 1,-7-9-1,-12 5 0,-8-2-1,-13 10 1,-14 9-1,-9 15-1,-5 5-1,-3 15-2,-3 0-3,15 18-7,-9-11-8,29 25-8,-10-27-8,26 23-1,0-19 3,17 3 1</inkml:trace>
  <inkml:trace contextRef="#ctx0" brushRef="#br2" timeOffset="24147.3811">11632 2028 102,'0'0'39,"-4"17"0,-12-7 0,7 22-33,-6-1-2,-2 13 0,1 1-1,0 8 0,0-6-1,7 0-1,6-9 1,6-11-1,6-15 0,9-18 0,4-14 0,6-10 0,4-10 0,1-7-1,0-4 2,-2-2-2,-2 9 1,-3 5-1,-8 9 2,1 9-2,-6 10 0,-1 8 0,-1 12 0,-4 11 0,-1 6 0,2 9 0,-1 7 0,1 2-3,3 5-3,-7-7-3,13 6-5,-12-24-4,16 17-9,-21-41-7,25 21-6,-14-28-2,8 1 3</inkml:trace>
  <inkml:trace contextRef="#ctx0" brushRef="#br2" timeOffset="24996.4297">13423 1877 92,'-4'-19'37,"4"19"-1,-20-13 1,1 13-32,-13 5 0,-3 14 0,-11 2 0,1 11-1,-5 4 0,5 4-1,5 1-1,9 1 0,13-5-1,11-3-1,11-5 1,12-10-1,12-5 0,8-7 1,7-8-1,3-6 0,-2-9 1,4-5-1,-3-7 1,-2-5-1,-5-4 0,-7-3 1,-2-1-1,-8 6 1,-3 3-1,-7 8 0,1 10 0,-12 14 1,9 28-2,-9 16 0,-1 19 1,-4 24-1,-2 10 1,0 18 1,-5 3-1,-8-2 1,-4-2 0,-7-11 1,-4-12-2,-7-17 2,-6-17-2,-1-20-1,0-15-3,0-22-2,17-8-7,-8-33-10,31-1-14,-1-33-3,24-3 1,6-24-3</inkml:trace>
  <inkml:trace contextRef="#ctx0" brushRef="#br2" timeOffset="25401.4529">13589 2021 101,'25'11'39,"-25"-11"2,35 16-2,-14-7-30,11-2-6,9-3 0,10-2 0,0-4-1,2-5 0,1-7 0,-1-1 0,-2-9-1,-10-1 1,-6-3-1,-9-5 1,-14 4-2,-8-1 3,-12 10-3,-13 0 0,-14 11 0,-10 10 0,-6 13 0,-6 12 0,-1 11 0,9 6 0,6 3 0,13 4 0,18-4 0,22-6 0,18-8 0,26-14-3,21-12 1,16-10-2,17-10-1,1-15-2,17-5-7,-17-24-8,9 9-12,-22-21-3,-3 3-2,-25-13 1</inkml:trace>
  <inkml:trace contextRef="#ctx0" brushRef="#br2" timeOffset="25597.4641">14905 1248 125,'-43'17'40,"5"34"1,-10 20-1,10 24-39,7 2 1,3 8-1,3-6 0,5-2-3,8-9 0,3-5-4,9-8-2,-2-24-13,19 6-15,-12-35-5,14 1 1,-7-27-1</inkml:trace>
  <inkml:trace contextRef="#ctx0" brushRef="#br2" timeOffset="25784.4748">14527 1850 109,'-19'-13'41,"-1"0"1,20 13-2,0 0-26,35-18-13,7-1-2,15-6 0,14-4-5,0-16-8,29 8-17,-14-8-9,9 6 0,-17-4-1,5 4 2</inkml:trace>
  <inkml:trace contextRef="#ctx0" brushRef="#br2" timeOffset="25987.4864">15434 1176 124,'0'0'40,"-37"20"2,20 19-2,-16 16-38,10 23 0,-7 5 0,3 14-1,-4 1-1,0 1-2,2-6-1,2-6-3,12-1-8,-9-31-12,29 7-13,-10-28-2,20-8 0,-5-24 1</inkml:trace>
  <inkml:trace contextRef="#ctx0" brushRef="#br2" timeOffset="26329.506">15083 1859 127,'-11'-5'41,"-7"-4"1,18 9-3,19 1-36,10-5-2,14-2 1,9-5-2,10 0 0,6-5 0,2-2 0,-4 3 0,-6 2 0,-11 0-2,-9 1 2,-12 5 0,-11 7 0,-17 0 0,-4 20 0,-12 0 0,-4 7 0,-6 13 0,-3 1 2,6 8-5,-2 0 2,8-3-2,11-2-1,3-10-5,20 0-8,-17-34-10,44 12-10,-22-30-2,16 1-2,-10-26 2</inkml:trace>
  <inkml:trace contextRef="#ctx0" brushRef="#br2" timeOffset="26754.5303">15675 1438 128,'-18'-22'40,"18"22"1,-14 1-1,14-1-38,23 24 0,1-7 0,9 7-2,1 5 0,2 4 0,1 5 0,-8 2 0,-5 7 0,-15-2 0,-8 5 0,-7-4 0,-13 3 0,-2-8 0,-2-4 0,2-7 0,3-8 0,9-11 0,9-11 0,3-11 0,19-12 0,9-8 0,6-4 0,4-6 0,6-2 0,-2 5 0,-2 6 0,-8 8 0,-10 6 0,-6 14 0,-7 8 0,-7 10 0,-5 8 0,0 6 0,-1 9 0,7 0-5,0 2-1,17 0-5,-1-14-6,25 6-8,-11-25-7,30 5-6,-12-26-2,12 3 2,-11-20 4</inkml:trace>
  <inkml:trace contextRef="#ctx0" brushRef="#br2" timeOffset="27145.5526">16677 1679 119,'-17'-12'39,"-24"9"2,8 19-2,-23 6-33,12 6-3,4 6 0,8 8-1,10-5 1,10 1-3,16-13 0,15-3 0,12-15 0,11-10 0,7-10 0,2-13 0,2-6 0,-2-7 0,-6 1 0,-5-1 0,-11 6 0,-7 12 0,-11 12 0,-11 9 0,-10 34 0,-5 13 0,-11 21 0,-10 21 0,-1 16 0,-5 9 0,0 3 0,-5 1 0,7-9 0,1-15 0,4-13 0,2-24 0,4-18-3,-4-19-3,8-10-2,-10-31-6,13 4-4,-17-35-8,17 9-7,-17-33-8,13-5 0,-5-10 2</inkml:trace>
  <inkml:trace contextRef="#ctx0" brushRef="#br2" timeOffset="28082.6062">8871 3479 68,'4'-25'39,"-4"25"-1,0-13 1,0 13-16,-4 18-18,1 4 0,-6 8-2,0 8 0,-4 7-2,2 1-1,-1 5-1,-2-8-1,9-3-5,-6-22-24,17-6-7,-2-22 0,11-5-2</inkml:trace>
  <inkml:trace contextRef="#ctx0" brushRef="#br2" timeOffset="28566.6339">8894 3282 103,'0'0'38,"-21"-27"-1,21 27-2,-2-15-35,6 2-4,15 2-1,1-5-1,9 11-1,0-3 1,10 15 1,-4 1 0,1 11 3,-6 4 2,-4 6 2,0 9 1,-10-4 2,-1 5 0,-9-5 0,3 2 0,-8-6 0,3 3-1,-4-6 0,4-1 0,-6-4-1,4-2 0,-2-3-1,3-3 0,-3-14 0,0 0 0,12 0-1,1-15 0,3-9 0,4-4 1,2-7-2,4 2 1,0-2 0,0 6 0,-5 9-1,-4 8 0,-4 13 0,-5 14 0,-5 15 0,-5 9-2,1 10 0,-4 4-3,11 7-1,0-14-8,22 11-12,-5-29-13,27-3 1,3-29-2,22-7 2</inkml:trace>
  <inkml:trace contextRef="#ctx0" brushRef="#br2" timeOffset="28800.6473">10255 2960 103,'-38'-46'38,"1"28"1,-17 5-1,12 19-35,-13 20-1,7 25 1,0 18-1,3 13-1,7 14 0,7 9-1,12 3 0,6-4-3,17-6-3,-3-28-14,26 5-17,-8-30-2,15-6 0,-11-27-1</inkml:trace>
  <inkml:trace contextRef="#ctx0" brushRef="#br2" timeOffset="28953.6561">9749 3601 102,'-29'-17'38,"-2"-11"1,25 9-2,14-6-37,12-4-2,27 7-13,-1-14-21,25 6 0,1-7-2,14 6-1</inkml:trace>
  <inkml:trace contextRef="#ctx0" brushRef="#br2" timeOffset="29185.6693">10641 2802 98,'-20'-14'37,"3"25"1,-12-3-3,1 28-31,-1 15 1,0 20-1,-3 13-1,1 14 0,5 3-3,6 0-1,13 3-5,0-23-18,29 4-14,4-31-1,25-6-1,1-26 1</inkml:trace>
  <inkml:trace contextRef="#ctx0" brushRef="#br2" timeOffset="29568.6912">11025 3448 106,'-15'-14'39,"-18"-4"2,4 18-1,-18 5-35,14 3-1,-4 6-1,9 7-1,0 4 0,7 2 0,9 1-1,10 2-1,12-5 1,6-3 0,12-6-1,10-4 0,6-10 0,2-8 0,-1-9 0,2-8 1,-5-2-1,-8-4 0,-7-1 1,-9 2-1,-7 4 1,-5 8-1,-6 16 0,0 0 0,-24 3 0,12 20-1,-4 10 0,4 1 0,5 2-3,7-4 0,14-1-5,4-24-8,32 3-9,-9-37-7,28-1-7,-10-24 0,14-4 3</inkml:trace>
  <inkml:trace contextRef="#ctx0" brushRef="#br2" timeOffset="29755.7019">11656 2784 108,'-31'27'38,"6"39"1,-7 8-1,12 18-35,-3 8-1,8 2-1,8-3-2,1-4-4,15-5-4,-9-32-20,19 2-9,-12-28 0,8-7-2,-15-25 2</inkml:trace>
  <inkml:trace contextRef="#ctx0" brushRef="#br2" timeOffset="29936.7123">11460 3280 115,'-1'-12'41,"-6"-3"-1,18 20-1,8-4-36,7 2-2,14 3-4,0-5-3,22 15-15,-11-21-15,12 16-3,-10-12-1,4 8-1</inkml:trace>
  <inkml:trace contextRef="#ctx0" brushRef="#br2" timeOffset="30266.7312">12042 3301 105,'-2'20'39,"2"-20"1,-2 23-1,2-23-33,15 8-3,8-17 0,6-5-1,6-8 0,1-5-1,2-7 0,-9-4 0,-5 1 0,-10 3-1,-12 2 0,-13 14 0,-12 11 1,-7 12 0,-10 15 0,2 13 0,2 9 0,4 10-1,7 5 1,15-4-1,12 0-1,13-9-1,18-6-4,4-20-8,24 6-6,-10-34-10,24 7-11,-6-20 0,13-1 0,-10-14 2</inkml:trace>
  <inkml:trace contextRef="#ctx0" brushRef="#br2" timeOffset="30723.7573">12874 3225 88,'0'0'39,"-29"-22"1,7 25 0,-16-10-16,6 18-17,-17 11-3,1 11 0,-3 3-2,11 7 0,5 0 0,14-6-1,16-5 1,13-14-2,17-11 0,14-18 0,15-13 0,9-14 0,9-17 0,-3-8 0,-1-11 0,-1-5 0,-9-6 0,-7 12 0,-14 5 0,-14 12 0,-11 19 0,-12 19 0,0 18 0,-28 34 0,3 21 0,-9 14 0,6 14 0,2 4 0,11 8-5,2-12-7,23 4-5,-7-32-5,30 7-9,-10-35-4,28 2-6,-2-24 1,20-5 3</inkml:trace>
  <inkml:trace contextRef="#ctx0" brushRef="#br2" timeOffset="31573.8059">14455 2985 81,'-1'-18'39,"7"7"-2,-9-10 1,3 21-16,0-20-17,0 20-2,0 0-1,-10 6 1,-1 15 0,-1 14-1,-4 8 1,2 6-1,-2 0-1,5 8 1,6-8-1,7-3-1,11-9 1,10-13-1,7-7 0,10-13 0,5-11 0,5-10 1,5-7-1,-5-9 1,-3-7-1,-4-4 1,-6 2-1,-6 1 0,-7 7 0,-9 6 0,-6 8 0,-9 20 0,0 0 0,-5 23 0,-5 10 0,3 2 0,0 9 0,1 4 1,7-5-1,5-3 1,9-10-1,7-14 1,5-13 1,10-14 0,3-14-2,6-10 0,-5-8 0,0-7 0,-8-3 0,-6 2 0,-8 7 0,-8 1 0,-5 17-4,-7 0-3,1 26-4,3-26-5,15 35-9,-10-20-6,21 21-7,-5-14 0,21 11 1,-4-10 2</inkml:trace>
  <inkml:trace contextRef="#ctx0" brushRef="#br2" timeOffset="31772.8173">15618 2947 106,'-5'30'37,"-14"-4"0,6 25-1,-6-4-31,1 8 0,0 1-1,4-1-2,5-3 0,2-8-3,11-12-2,2-21-8,24 1-15,-9-32-12,20 0 0,-7-28-1,9 3 0</inkml:trace>
  <inkml:trace contextRef="#ctx0" brushRef="#br2" timeOffset="31906.825">15564 2673 121,'-37'-24'38,"18"16"-3,14-5-13,5-8-52,30 12-8,6-11-2,19 11 0</inkml:trace>
  <inkml:trace contextRef="#ctx0" brushRef="#br2" timeOffset="32121.8373">16256 2540 107,'4'33'42,"-15"-14"0,8 19-1,-13-4-35,6 13-2,-3 7-1,3 7-2,-3 9 1,2 2-2,0 0-2,-4-7-1,9 0-3,-8-19-9,23 6-12,-17-27-13,20-2 1,-12-23-1,18-5 1</inkml:trace>
  <inkml:trace contextRef="#ctx0" brushRef="#br2" timeOffset="32280.8464">16130 3059 118,'-19'-18'40,"19"18"1,-11-14-3,28 11-35,8-10-4,12-6-4,20 3-7,-4-18-14,28 7-13,-4-17 1,11 4-4,-11-13 2</inkml:trace>
  <inkml:trace contextRef="#ctx0" brushRef="#br2" timeOffset="32626.8661">16878 2487 102,'-22'31'42,"-18"3"0,6 24-1,-13-1-30,11 6-8,-1 3 0,4 0 0,5 1-2,5-5-1,8-8 1,6-3-1,8-12 0,7-10 0,9-13 0,7-8 1,2-13-1,5-13 0,5-8 1,-2-8 0,1-2 0,-4-3-1,0 7 2,-8 3-2,-5 14 0,-1 12 0,-15 3 0,14 28 0,-12 5-3,0 4-2,5 10-5,-7-6-4,19 10-7,-16-23-6,24 14-9,-12-24-6,15 2 1,-2-17 2</inkml:trace>
  <inkml:trace contextRef="#ctx0" brushRef="#br2" timeOffset="33091.8926">18004 2542 93,'0'-42'39,"5"11"-1,-7-7 1,8 9-36,-7 12 0,1 17-1,-4 22 1,-5 21 0,-6 16 0,-1 17-1,-2 12-2,-3 9 1,2 7-2,4-10 0,7-4-4,-2-24-13,29 2-15,-8-28-6,15-9 0,-3-26-2</inkml:trace>
  <inkml:trace contextRef="#ctx0" brushRef="#br2" timeOffset="33278.9033">17804 3007 110,'-30'0'41,"1"-8"0,29 8-2,12-11-37,21-9-2,25-2-2,12-12-1,16-3-3,4-17-5,19 11-16,-16-17-14,5 9 3,-23-16-3,-5 6 5</inkml:trace>
  <inkml:trace contextRef="#ctx0" brushRef="#br2" timeOffset="33632.9236">18579 2134 98,'-19'19'39,"-18"7"1,18 30 0,-15 5-34,11 18-1,-2 9-2,2 10 0,-5 6-1,2 3 1,1-5-2,4-9 1,4-9-2,6-15 0,8-12 0,7-19 0,14-23 0,11-18 0,12-19 1,3-12-1,6-12 1,4-7-1,-7 0 0,-1 1 1,-6 12-1,-17 11 0,-7 18 0,-16 11 0,2 21 0,-10 14-1,-4 7-1,-1 9 0,6 5-3,5-8-2,21 6-8,-4-30-10,34 9-9,-6-29-6,18-1 0,-4-24 1</inkml:trace>
  <inkml:trace contextRef="#ctx0" brushRef="#br2" timeOffset="33961.9425">19011 2916 101,'-4'22'40,"4"-22"1,9 27-2,5-16-34,16-4-2,7-11 1,4-4-1,0-6-1,1-7 0,-9-4-1,-9-4 0,-10-4 0,-10 6 0,-8-2 0,-11 10-1,-13 9 0,-6 10 0,-6 13 0,-2 12 0,3 11 0,4 4 0,11 10-1,12-4 0,14 1-3,11-9-3,29 6-9,-10-28-9,35 17-9,-11-25-7,23 7 0,-6-18 0</inkml:trace>
  <inkml:trace contextRef="#ctx0" brushRef="#br2" timeOffset="34594.9787">20349 2719 96,'-9'-21'40,"9"21"0,-36-20 0,11 25-31,-16 8-6,2 10 1,-5 9-2,-1 10 1,6 2-1,9 5 0,9-5 0,16-3-1,7-10 0,14-11 0,11-8 0,10-14-1,3-12 1,4-8 0,3-5 0,-1-8-1,-8-2 1,-2 2-1,-8-2 0,-5 8 0,-7 4 0,-5 13 0,-11 12-1,9 13 1,-9 18 0,-2 17-1,-2 22 1,0 9-1,-6 18 1,-1 3-1,-5 4 1,-3-2 0,-5-8 0,-4-9-1,-2-16 2,-6-14-1,-2-17 0,-1-12-2,2-19 0,4-18-3,11-11-3,-1-20-8,30 2-8,-12-31-8,34 5-6,0-24-2,23 8 1,2-11 2</inkml:trace>
  <inkml:trace contextRef="#ctx0" brushRef="#br2" timeOffset="34992.0013">20997 2653 119,'-19'2'40,"-23"-11"1,6 29-7,-16-4-30,2 10 0,-8 6-1,4 7 0,9 4-1,8 2 0,12-5-1,13-3 1,16-10-2,15-3 0,15-15 0,8-6 0,5-12 0,5-6 0,0-8 0,-2-2 0,-7-3 0,-7 2 0,-8 1 0,-7 6 0,-7 8 0,-14 11 0,2 13 0,-11 10 0,-4 7-2,1 8-2,9 6-2,-1-3-4,24 9-7,-1-28-7,30 13-7,-3-34-4,27 1-3,-3-23 0,11-3 3</inkml:trace>
  <inkml:trace contextRef="#ctx0" brushRef="#br2" timeOffset="35293.0186">21649 2681 121,'-23'-31'39,"8"19"1,-14-3-1,1 20-34,8 4-1,7 13-2,3 2 0,10 6-1,10 0 1,6 0-2,6 0 0,7-1 0,3 0 0,-4-6 0,-1 1 0,-4-1 0,-7 4 0,-9 4 0,-11 1 0,-11 2 0,-8 3 0,-8-3 0,-5 2-2,-3-6-4,6 1-6,-10-22-6,25 14-8,-16-26-8,25 9-4,-12-16-5,8 6 4</inkml:trace>
  <inkml:trace contextRef="#ctx0" brushRef="#br2" timeOffset="35880.0522">9173 4188 86,'9'-17'37,"5"9"2,-9-5 0,-5 13-33,0 0-3,8 32 1,-16 8 0,3 12-3,-9 12 1,2 12-3,-5 8 0,1 1-2,1 0-1,-2-17-7,24 2-22,-14-24-4,18-5 0,-5-27-1</inkml:trace>
  <inkml:trace contextRef="#ctx0" brushRef="#br2" timeOffset="36081.0636">8989 4639 103,'-15'1'40,"1"-5"1,14 4-2,14-5-37,17-11-2,19-5-1,7-12-1,15-2-2,7-11-2,15 3-9,-9-18-17,13 13-6,-19-10 2,6 10-2</inkml:trace>
  <inkml:trace contextRef="#ctx0" brushRef="#br2" timeOffset="36398.0818">9904 3959 103,'-18'16'39,"-15"5"0,9 24 1,-13 5-36,11 14-1,1 6 0,3 9-1,0 1 0,3 1-1,5-6 0,5-7-1,3-10 0,6-11 1,1-16-1,12-13 1,6-19-1,5-15 1,6-10-1,3-12 0,4-5 0,1 1 1,-5-1-1,-5 10-1,-5 9 1,-8 8 0,-1 15-2,-14 1 0,14 30-3,-6-9-2,12 12-8,-7-18-9,26 16-8,-6-19-6,19-1-2,-2-19 3</inkml:trace>
  <inkml:trace contextRef="#ctx0" brushRef="#br2" timeOffset="36749.1018">10473 4432 95,'-35'-12'38,"7"22"2,-15-3-1,3 18-33,3 3-1,8 10 0,3 0-2,12 3 0,10-4 0,11-6-2,8-10 1,14-13-1,8-14 0,6-10-1,1-10 0,3-7 0,-4-7 1,-5-2-1,-6 1 0,-9 4 0,-9 10 0,-7 8 0,-7 19-1,0 0 1,-18 9-1,8 16 0,2 6-2,2 3-2,13 4-2,3-12-7,24 8-9,-7-34-6,28 4-7,-4-24-4,15-6 2,-6-20 2</inkml:trace>
  <inkml:trace contextRef="#ctx0" brushRef="#br2" timeOffset="36915.1113">11204 3938 102,'-29'39'36,"6"29"2,-13 10-2,3 16-34,10 6-2,6 0-3,16 0-14,-8-23-19,19-4-1,-6-29-1,16-11-1</inkml:trace>
  <inkml:trace contextRef="#ctx0" brushRef="#br2" timeOffset="37100.1219">10932 4413 111,'-3'-11'42,"3"-10"0,25 13-1,9-6-40,11-2-3,17 9-10,-4-17-10,25 16-11,-16-13-7,12 15-2,-6-9 0</inkml:trace>
  <inkml:trace contextRef="#ctx0" brushRef="#br2" timeOffset="37524.1463">12707 4238 72,'22'-11'38,"-17"-5"-1,-5 16 1,-20-1-19,-6 17-14,-17 6 0,-6 19 1,-8 7-1,-3 8-1,7 3-1,9 2 0,13-8-1,20-3-2,26-15 0,22-15-2,25-10-2,16-18-2,23 4-9,-9-27-11,21 8-10,-17-16-2,-3 10-1,-20-11 2</inkml:trace>
  <inkml:trace contextRef="#ctx0" brushRef="#br2" timeOffset="38395.196">13182 4329 111,'-34'-12'39,"6"17"1,-14-7-1,8 14-36,-3 7-1,4 9 1,-4 8-1,3 8 0,6 5-1,9 0 0,7-3 0,14-4 0,13-12-1,13-11 0,13-16 0,3-15 0,8-10-1,1-15 0,-1-9 0,-6-4 0,-8-8 0,-5 0 0,-11 3 0,-7 8 1,-5 5 1,-10 10-1,-1 5 1,-4 16 0,5 11-1,0 0 1,0 0-1,-6 19 0,18-6 0,3 0-1,7-2 1,10-6 0,5-4 0,4-3 1,3-6 0,-1 0 0,-5-4 0,-6 4 1,-5 1-1,-13 4-1,-14 3 1,2 18-1,-13 4 0,-8 2 0,2 7-1,-3 3 0,2 3 1,4-5 0,7-3 0,9-7 0,7-14 0,10-9 1,10-11-1,1-10 1,3-11 0,2-5-1,1-7 1,-3-4 1,-7 3 0,0 7-2,-9 4 0,-3 8 0,-6 12 0,-8 15 0,0 0 0,-1 28 0,-7 2 0,1 7 0,1 5 0,-1 4 0,7-4 0,0-6 0,11-8 0,7-11 0,10-14 0,4-14 0,10-9 0,4-13 0,1-6 0,2-2 0,-1-1 0,-10 9 0,-8 7 0,-8 12 0,-22 14 0,7 13 0,-14 11 0,-8 10 0,1 6 0,0 6 0,1 3 0,1-1-4,14 2-3,5-16-4,15 5-2,-4-24-4,23 10-5,-14-32-4,23 9 0,-17-30-2,13 9 1,-19-18 1,3 2 1,-8 3 2</inkml:trace>
  <inkml:trace contextRef="#ctx0" brushRef="#br2" timeOffset="38725.2149">14494 4306 111,'-14'-9'36,"14"9"1,0 0 0,15 3-33,1-2-1,7 4 1,4-4-2,4-1 1,4-5-1,0 0 0,-4-9-1,0-2 1,-3-7-1,0-4 0,-6-5 0,-4-3 0,-6 3 0,-5 2 0,-7 8 0,-12 9-1,-9 13 2,-8 15-2,-8 12 0,-2 11 0,-2 10 0,6 5-1,7-2 0,10 0-1,18-11-2,11-16-5,22-3-4,3-29-6,28 7-7,-7-35-5,30 9-4,-17-25-3,11 6 2,-13-8 4</inkml:trace>
  <inkml:trace contextRef="#ctx0" brushRef="#br2" timeOffset="39011.2312">15267 4027 117,'-26'-9'40,"0"22"1,-17-5-3,9 11-25,0 4-12,9 4 0,3 0-1,12 0 0,15-4 0,12-6-1,9-2 1,6-2 0,0-4 0,-2-1-1,-1 2 2,-7 7 0,-12 3-1,-5 7 1,-10 5-1,-8 4 1,-3 3-2,-7 1 1,4-1-2,-5-7-5,10-1-5,-4-22-3,21 8-7,-16-33-7,23 13-3,-13-31-6,18 1-4,0-13 6</inkml:trace>
  <inkml:trace contextRef="#ctx0" brushRef="#br2" timeOffset="39605.2652">16479 3985 88,'0'0'36,"-24"-1"-1,12 21-4,-21-4-24,0 14 0,-7 1 1,7 11-3,0-1 1,13 5-2,8-2-2,10-3 0,15-6-1,16-10 0,14-6-1,12-10 1,8-10-1,2-9 1,-4-9-1,-3-9 1,-11-5 0,-9-3 0,-20-3-1,-14 2 1,-17 4-2,-13 5 1,-4 5-1,-8 6 0,6 10-3,3 2-1,15 13-7,14-8-9,23 3-7,6-14-6,39 10-5,5-14-1,22 3 3</inkml:trace>
  <inkml:trace contextRef="#ctx0" brushRef="#br2" timeOffset="39905.2823">17701 3783 105,'0'-36'38,"-15"-15"1,7 17-7,-10-9-28,1 7-1,-10 7 1,-6 12-1,-7 14 0,-10 17-1,-4 16 0,-6 19-1,1 18 0,1 13 0,8 13-1,11 7-1,14 5 0,13-6-3,22-3-1,4-18-3,23-1-9,-12-33-11,20-2-5,-21-30-5,9-6-1,-18-24 2</inkml:trace>
  <inkml:trace contextRef="#ctx0" brushRef="#br2" timeOffset="40063.2914">17180 4231 79,'-39'-30'41,"20"13"-1,1-10 0,18 27-12,32-24-25,11 5-3,18 3-4,17-7-2,20 12-14,-6-19-9,25 14-10,-13-13-1,7 10 0,-15-13 2</inkml:trace>
  <inkml:trace contextRef="#ctx0" brushRef="#br2" timeOffset="40318.3061">18401 3553 106,'-10'-46'39,"3"22"1,-21-5-2,-2 23-36,-11 15 1,-6 22 1,-14 19 0,0 20-2,2 13 1,3 11-1,5 6-1,10-2-1,13-2 0,12-9-2,14-8-1,7-19-3,11-4-4,-10-28-8,20 2-7,-26-30-6,16 2-4,-25-23-5,4 4 2,-16-16 2</inkml:trace>
  <inkml:trace contextRef="#ctx0" brushRef="#br2" timeOffset="40483.3155">17697 4154 116,'-13'-23'42,"26"23"-1,1-11-1,18 5-38,13 2-2,12-3-1,15 2-4,4-4-2,19 15-10,-11-17-8,19 23-9,-20-14-5,13 16-2,-17-10 2</inkml:trace>
  <inkml:trace contextRef="#ctx0" brushRef="#br2" timeOffset="40634.3241">18782 4229 115,'0'0'42,"5"23"0,-15-27-1,10 4-37,4-12-3,-4 12-3,3-18-4,-5 1-6,2 17-7,-5-23-7,5 23-8,-17-17-4,4 10-4,-17-11 1</inkml:trace>
  <inkml:trace contextRef="#ctx0" brushRef="#br0" timeOffset="798575.6758">18546 5950 6,'0'0'20,"0"0"4,0 0 0,0 0-15,0 0 1,0 0 1,3 27 0,-9-11 0,8 16-2,-9-1-2,7 13-2,-4 2-2,3 8-1,0 6 0,0 7 0,1 1 0,1 6 1,-1 1-1,3 2 2,0 2 0,2 0-1,0-5-1,2 1 0,-1-1-1,-2-3-2,-1-3 1,0 0 0,-4-1 0,1 0 0,0-1 0,0 0 0,1-4 1,0 0 1,3-3-1,1 1 1,-1-3-1,5 2 0,-2-3-1,-1-1 0,-1 3 1,-2-2-1,-2 4 0,-1-2 0,0 0 0,-1-2 0,-2-1 0,3-1 1,-1-5-1,1 0 0,1-4 2,3-2-2,1 0 2,1-3-2,-2 1 2,1-1-3,-4 2 3,3 1-2,-4 1 0,-3-2 0,3-1 0,-2 1 1,2-4-1,-1-2 0,2-3 0,0-3 1,2-6-1,1 2 1,1-3-1,-1 1 0,1 0 0,-1 1 1,-3 2-1,-1 1 0,-1-3 0,-3 3 0,-1-5 1,3-2 0,-2-3-1,0-3 1,1-5 0,3-10 0,-4 19-1,4-19 1,4 17-1,-4-4-1,3-1 1,-2 7-1,0 1 0,2 1 1,-3 1-1,0-2 1,0-2 0,-3-1 0,3-6 0,0-11 0,3 12-1,-3-12-2,0 0-13,5-19-19,-5 19 0,0-23-2,0 23 1</inkml:trace>
  <inkml:trace contextRef="#ctx0" brushRef="#br0" timeOffset="803006.9294">18775 9705 52,'-16'3'34,"3"3"-2,-3-5 1,7 10-14,-10-14-10,19 3-3,-17 1-1,17-1-1,0 0-1,0 0 0,0 0-1,0 0 0,15 0-1,1-1 0,3-1 1,7 1-1,4-1 0,4-1 0,-2 3 0,3 1 0,1 3-1,-5 2 0,2-1 1,-4 2-1,1 1 0,5-2 0,3-2 0,4-4 0,5-4 0,5-4 0,8 0 0,6-4 0,0 3 0,-3 2 0,2 0 0,-5 5 0,-1 2 1,-8 1-1,1 3 0,-2-2 0,-1 0 1,-2-2-1,1 0 0,4-3 0,-1 1 0,6-3 0,-5-1 0,2 3 1,-2 2-1,-1 1 0,-4 2 0,-2 1-1,-1 2 1,-3 0 1,0-1-1,0-1 0,0-1 1,3-2-1,1-2 0,3-1 0,1-1 0,2-3 0,-3 1 0,1 0 0,-5 2-1,-6-1-2,-2 13-8,-13-10-24,-1 11-1,-22-9 0,10 13-2</inkml:trace>
  <inkml:trace contextRef="#ctx0" brushRef="#br0" timeOffset="804449.0118">21304 9771 36,'-12'9'26,"5"1"2,-3 4-8,-3-14-7,12 12-1,1-12-1,0 0-1,0-12-3,0 12-2,14-21 1,-4 10-2,-5-3-1,4 1-1,-4-5 0,0 3 0,-4-4-1,2 1 0,-2-4 1,3 1-1,-3-4 0,2-2 0,-1-1-1,1-4 0,-2 2 0,0-2 0,-1-1 0,3 0 0,-3-1 0,-3 0 0,3 0 0,-2-2 1,0-3-1,2 2 0,2-1 0,0-4 0,3 4 1,-1-3-1,2-1 0,1 2 0,0 1 0,0-2 0,-1-1-1,-1 2 1,-1-1-1,1 3 1,-2-4-1,3 1 2,-2-2-3,0 2 3,2-3 0,-1-1-1,-1 0 0,1 1 0,-3-1 1,1 0-1,-1 2 1,-2 1-1,0 1 0,2 0 0,-2-1 0,2 0 2,1 1-2,-3 0 1,5-2-1,-4 1 1,2-3-1,-2-3 1,2 4 0,-3-2-2,1-1 2,-1 1-1,0 0 0,0 0 0,-2 1 0,2 3 0,-4 1 0,-1-2 0,1 2 0,-2 0 1,0 1-1,0-1 1,3-1-1,-2 0 1,4-2 0,0 3 0,0-2-1,-1 2 0,0 0 1,0-2-1,0 2 0,-2 1 0,2-1 1,-2 3-2,3 0 1,1 0 0,0-2 0,0 2-2,1 0 2,1 1-1,-1 0 1,1 1-1,-2-1 1,-2 2 0,1 0 1,-3 0-1,1 1 0,2-3 0,-3-1 1,4 2-1,0-3 0,2 0 0,2 2 1,-1-1-1,1 2-2,0-1 3,1 4-2,3 0 2,-6 2-3,4 1 1,-5 5-1,1 1 0,-4 3 2,-1 3-2,-1 4 2,-2 2-2,6 12 2,-12-15-1,12 15 1,0 0 0,-12-10-1,12 10-2,0 0 0,0 0-3,-3 16-19,3-16-7,-8 21-3,8-21 1,-13 23 0</inkml:trace>
  <inkml:trace contextRef="#ctx0" brushRef="#br0" timeOffset="805410.0668">18606 5735 40,'0'0'31,"-13"-10"-1,13 10 0,-18-7-19,18 7 0,-13-1-6,13 1 2,0 0 0,0 0-2,-15-7 0,15 7-2,0 0 0,0 0 0,-8-12-1,8 12 0,0 0 0,0 0 0,-13 2-1,13-2-1,-2 24 4,6-3-4,0 7 3,0 7-3,1 7 3,-3 6-3,-3 5 2,-5 6-2,-4 1-3,-7-3-1,0 5-13,-5-16-19,9-2 0,-5-19-2,16-11 1</inkml:trace>
  <inkml:trace contextRef="#ctx0" brushRef="#br0" timeOffset="806340.12">18579 5539 6,'0'0'26,"0"0"0,0-12 1,0 12-11,0 0-4,-11-10-2,11 10-3,0 0 0,0 0-2,-6-14 1,6 14-1,0 0 0,0 0-1,0 0-1,1-12 0,-1 12 0,0 0-1,0 0-1,0 0 1,0 0-1,0 0 0,0 0 0,0 0-1,12-7 1,-12 7 0,0 0 0,9 19 0,-4-9-1,-1 2 1,0 4 0,0 7-1,-2 1 1,-2 2 1,0 4-2,-2 1 2,1 1 1,0 4-2,0-2 2,0-3-1,1 1 0,0-1-3,1-5 4,0 2-4,0-4 1,-1-4-1,0 0 1,-3-1-1,3-3-1,-1-4 0,-1 1 0,2-13-2,0 19-3,0-19-19,0 0-8,0 0 1,11-11-1</inkml:trace>
  <inkml:trace contextRef="#ctx0" brushRef="#br0" timeOffset="807078.1622">18673 6042 25,'0'0'27,"0"0"2,0 0 2,0 0-14,13-3-6,-13 3 1,0 0-1,0 0-1,0 0-3,0 0-1,0 0-1,0 0-2,0 0 0,0 0-1,0 0 0,0 0-1,16 7 0,-3-9 0,7 2 0,4-2 0,7 2-1,3-2 1,2 1-1,4-2 1,1 0-1,0 3 0,-2-1 1,0 1-1,-1 2 0,-2 1 1,0 4-1,2-2 0,3 2 0,1 1 0,3-2 0,3-4 0,2-2 1,7-2-1,-1-2 0,-2-3 0,1 1 1,-7 2-1,2-1 0,-6 1 0,-1 5 0,-4 2 1,-3 0-1,1 2 0,0 0 0,4-1 0,-2-2 0,4-2 0,-1-2 0,2-3 0,7-4 0,2-1 1,-1-4-1,1-1 0,2 0 0,-2 0 0,-6 5 0,-3-1 0,-7 4-1,-5 4 1,-4 3-2,-3 2 1,-1-1-1,2 2 1,-2-3-1,3-2 1,3 0 0,3-1 0,-4-2 1,5 0 1,-2 1-1,-5 0 0,-2 1 1,-2 3-1,-7-1-2,2 5-3,-18-4-6,27 3-13,-27-3-9,27-3-1,-14-2-2,8 1 2</inkml:trace>
  <inkml:trace contextRef="#ctx0" brushRef="#br0" timeOffset="807529.188">21262 5961 92,'0'0'34,"-21"1"1,21-1-1,-17 1-31,17-1-1,-13 1 0,13-1 0,0 0 0,0 0-1,0 0 1,0 0 0,13-16 0,-5 6-1,1-5 1,2-5-1,0-5-3,1-1 3,-2-7-4,2-8 4,-4-5-4,1-4 1,-2 0 0,-2-2 0,0 1 2,-3 4-2,0 7 2,-2 4-3,1 13 1,-3 1-2,2 22-7,-6-15-24,6 15 0,0 0-2,0 0 1</inkml:trace>
  <inkml:trace contextRef="#ctx0" brushRef="#br0" timeOffset="808264.23">21348 5303 46,'0'0'30,"0"0"1,-13 5-3,13-5-21,-15 1 0,4-3-1,11 2 0,-27 3-1,13 1 1,-9-4-3,2 3 0,-13-3-1,2 1 0,-7-1 0,-3 1 0,-6-3-1,2 3 1,-3-3-1,-2 3 0,-2-1 0,-1 0 0,-3 0-1,0 0 0,-3-2 0,-3-2 1,-3 2-2,0-3 1,-1 1 0,0-2 0,0 4 0,-2 1 0,0 4 0,1 3 0,-4 2 0,3 1 0,-4 4 0,4-2 0,-2-1 0,9 0 0,-2-3 1,6 1-1,2-3 0,5-1 0,3 2 0,0-1 0,3 5 0,1-1-1,1 4 1,2 0 0,1-2 0,8 1 0,2-3-1,-2-3 2,5-2-1,1-3 1,-3-3-1,1-3 1,-1 0 0,-1-2 0,-1 2-1,-3 1 1,-2 0-1,3 3 1,2 2-1,-1 1 0,6 2 0,2-1-1,6 3-1,4-5-1,14-1-5,-17-6-20,17 6-7,7-9-1,4 5 0</inkml:trace>
  <inkml:trace contextRef="#ctx0" brushRef="#br1" timeOffset="812265.4589">19065 8927 25,'0'0'27,"4"-15"1,-4 15 4,0 0-18,0-17-2,0 17 0,0 0 0,0 0-1,6 12-4,-1 4 0,-5 1-3,3 11-1,-3 7-1,3 13 0,-5 7-2,2 9 1,-4 4 0,-1 2 1,1-1-2,0-7-1,4-5-7,-3-18-25,11-7-2,-3-17 1,9-6-4</inkml:trace>
  <inkml:trace contextRef="#ctx0" brushRef="#br1" timeOffset="813707.5414">19157 8990 64,'-5'-15'35,"3"5"-1,-2-5 1,4 15-24,3-19-3,-3 19-1,14-9-1,-1 11-1,-13-2-1,25 8-1,-6 0-1,6 3 0,8 0 0,6 2 0,11-7-1,11 2 1,8-6-1,7-2 0,10-5 0,4-1 0,1-6 0,-2-1 0,-7 4 0,-3-1-1,-8 2 1,-3 3-1,-11 3 0,-4 4 0,-7 2 1,-5 2-1,1 3 0,-7 0 0,-2 1 0,-2 3 0,-1-3 0,-4 1 0,-2-2 0,-3-2 0,-3 1 1,-1-2-1,-3-3 0,-14-3 0,17 6 0,-17-6 0,13-1 0,-13 1 0,0 0 0,10-7 0,-10 7 0,0 0 0,0 0 1,0 0-1,5-11 0,-5 11 0,0 0 0,0 0 0,-3 16 0,2-4 0,-1 4 0,0 6 0,-1 8 0,-1 3 0,0 6 0,0 2 0,1 4 0,-1-2 0,1-2 1,1 1-1,2-9 0,0-2 1,5-7-1,-2-4 1,3-5-1,-4-1 1,-2-14-1,7 14 0,-7-14 1,0 0-1,0 0 0,0 0 0,0 0 0,-11-3 0,11 3 0,0 0 0,-12-5 0,12 5-1,0 0 1,0 0 0,-13 8 0,13-8 0,0 0 0,0 0 0,-10 11 0,10-11 0,0 0 0,-14 1 0,14-1 0,-20-1 0,8 1 0,0-1 0,-4 1 0,1 2 0,1 0 0,-6 1-1,6 2 1,-2-1 0,-1 1 0,-3 1 0,-2-1 0,-2-1 0,-5-1 0,-4-2 0,-4 1 0,-2-2 0,-6-2 0,-2 2 0,-3 3 0,-1-1 0,-1 0 1,-1 4-1,-3 0 0,3 0 0,-1 1 1,4-3-1,0-3 0,4-1 0,3-3 1,1-2-1,4 0 0,1-4 1,7 3-1,-3-3 0,1 5 1,2 2-1,-2 3 0,1 2 0,0 4 0,-2 0 0,0 2 0,3-1 0,1 2 0,1-2 0,6-3 0,3 0 0,3-3 0,6-1 0,10-1 0,-11-2 0,11 2-1,0-9 0,0 9-1,6-15 0,-6 15 0,9-19 0,-9 19 0,6-16 0,-6 16 0,5-11 0,-5 11-4,-1-11-12,1 11-15,0 0-3,15-1-1,-15 1-1</inkml:trace>
  <inkml:trace contextRef="#ctx0" brushRef="#br1" timeOffset="816642.7092">15272 8687 56,'-11'-7'33,"11"7"0,5-12-1,10 6-30,13 3 0,8 0-1,10 3 1,7-3-2,14 3 2,7-1-3,9-1 2,10-1 0,7 1-1,3-1 1,10 2 0,4-2 0,4 6 2,-1-1-1,-2 5-1,3 4 2,-1 2-2,2 3 1,-2 1-2,1-2 3,-4 2-2,-1-2 0,-2-2 1,1-5 0,0 3-1,-6-8 1,-5 5-1,-8-3 0,-4 1 0,-7 0-1,-6-3 0,-12 2-1,-10 0 0,-6 2-4,-21-9-15,-2 9-15,-14-5 1,-14-2-2,0 0 1</inkml:trace>
  <inkml:trace contextRef="#ctx0" brushRef="#br1" timeOffset="817534.7603">18371 8832 60,'0'0'34,"0"0"-1,0 0 1,0 0-24,18-12-4,1 10-1,-2-6 0,10 5-1,1-4-2,4 7 0,2 1-1,1 6 0,-2 1-1,1 4 0,0 2 0,4-1 0,1 0 0,1-2 1,4-4-1,-1 0 0,-1-2 1,1-1-1,-5 0 0,-2-1 0,-7 3 0,-5 4-1,-4 3 0,-6 1 0,-1 3 0,-3-2 1,1 0-1,-2-4 0,-9-11 1,21 12 0,-9-11 0,1-3 0,-4-1 1,2-2-2,-1 2-1,-10 3-3,15-3-2,-15 3-6,0 0-6,0 0-8,7 19-6,-7-19-1,-2 15 2</inkml:trace>
  <inkml:trace contextRef="#ctx0" brushRef="#br1" timeOffset="818489.8149">15937 8404 37,'7'-13'33,"-7"13"1,-3-16 0,3 16-19,-6-15-4,6 15-1,-12-9-3,12 9-1,-11-7-1,11 7-1,0 0-1,0 0-1,20 11 0,4-6 0,11 1-1,8-1 0,8 2 0,6 3 0,4 2 0,-3 5 0,-3 1-1,-11 8 0,-14 7 0,-13 5-1,-12 8 3,-14 2-3,-16-1 2,-12 2-1,-8-2 2,-5-7-2,-2-4 2,5-11-3,2-4 1,5-10-2,11-3-2,7-16-9,22 8-23,0-12-1,19 1-3,5-6 2</inkml:trace>
  <inkml:trace contextRef="#ctx0" brushRef="#br0" timeOffset="823139.0808">21869 5038 102,'33'-48'38,"26"-3"1,7-11-7,14-10-51,24 13-18,-8-5 0,5 10-2,-20 4-2</inkml:trace>
  <inkml:trace contextRef="#ctx0" brushRef="#br0" timeOffset="823462.0992">22201 5424 103,'76'-27'41,"18"-15"0,22 1-3,2 1-38,-2-10-16,12 27-11,-32-7-8,-10 25-3,-36 0-3,-21 19 1</inkml:trace>
  <inkml:trace contextRef="#ctx0" brushRef="#br0" timeOffset="823720.114">22326 6146 107,'92'-11'39,"24"-18"-2,14-13-23,14 6-48,0-11-3,2 9-2,-17-2-1</inkml:trace>
  <inkml:trace contextRef="#ctx0" brushRef="#br0" timeOffset="824321.1485">18234 5209 77,'-84'-29'40,"-18"-13"-2,1 7 2,-14-15-31,-5 11-15,17 20-30,1 1-1,24 16-2,5-1-1</inkml:trace>
  <inkml:trace contextRef="#ctx0" brushRef="#br0" timeOffset="824596.1642">17777 5859 97,'-53'5'38,"-8"4"-1,-19 3-4,-6-7-44,10 13-26,1-6 1,16 2-2,2-6 1</inkml:trace>
  <inkml:trace contextRef="#ctx0" brushRef="#br0" timeOffset="824808.1762">17735 6450 76,'-62'73'19,"6"-1"-17,15-16 0,11-23-23,30-33-14</inkml:trace>
  <inkml:trace contextRef="#ctx0" brushRef="#br0" timeOffset="825240.201">19082 4742 90,'-50'-48'40,"0"-2"-5,2 6-20,0-10-52,12 10-2,2-2-2,13 10 0</inkml:trace>
  <inkml:trace contextRef="#ctx0" brushRef="#br0" timeOffset="825507.2163">19862 4621 82,'11'-35'43,"-1"-18"-4,7-9-1,-2-17-46,-3-18-18,28 18-5,-7-10-6,18 16-3,-5 2 0</inkml:trace>
  <inkml:trace contextRef="#ctx0" brushRef="#br0" timeOffset="825693.2269">20660 4384 88,'33'-1'42,"2"-29"-1,16-14-4,11 12-45,-1-64-20,35 4-10,-7-14-1,11 10-2,-10 2 0</inkml:trace>
  <inkml:trace contextRef="#ctx0" brushRef="#br0" timeOffset="826684.2836">22161 6748 86,'0'0'37,"-16"4"-1,16-4 2,-12 12-20,9 10-14,1 4-1,-1 11-1,2 9 0,-2 14-1,-3 4-1,-1 9 1,1 2-1,0-4 0,-1-4 0,0-7-1,3-13 1,1-9 2,1-16-2,2-22 1,0 0 0,11-17-1,-5-14 1,1-11 0,3-15 0,-1-11 0,0-15 1,6-6-1,0-3 0,4 2 1,1 1-1,2 6 0,4 13-1,2 11 0,2 18 1,-1 14-1,1 14 0,-4 8 0,0 14 0,-2 5 0,-7 13 1,-3 5-1,-14 11 0,-5 4 1,-11 5-1,-7 1 0,-10-2 0,-1-5-1,-7-4-1,-3-14-1,12-1-5,-9-26-23,23 0-7,-1-15 0,19-1-1,5-9-1</inkml:trace>
  <inkml:trace contextRef="#ctx0" brushRef="#br0" timeOffset="827090.3069">22836 7005 108,'-12'-7'39,"-14"-2"1,0 15-1,-20 2-32,5 16-2,-9 9 0,8 9-3,-1 6 0,11 2-1,10 2 0,16-5-1,19-5 0,16-12 0,13-13-1,11-10 2,8-13 0,3-10-1,-7-8 2,-4-13-2,-9-3 3,-13-4-3,-12-1 0,-15 0 0,-6 6-4,-9 0 0,-5 13-5,-8-5-19,15 24-10,-8-2-3,17 9 2,-5 11-2</inkml:trace>
  <inkml:trace contextRef="#ctx0" brushRef="#br0" timeOffset="827711.3424">23339 7009 107,'0'0'38,"-16"21"2,-8-2-2,9 16-31,-13 5-2,5 10-2,-3 0 0,2 7-1,2-4 0,7 2-1,-1-7 0,5-8 0,4-8 0,6-7-1,1-13 0,0-12 0,12-2-1,-1-17 1,1-6 0,-1-12 0,6-11 0,3-15 1,4-2 0,0-7 0,5 0 0,2 2 0,2 7-1,1 6 2,2 17-2,-2 10 0,-2 17 0,-4 12 0,-1 12 0,-6 9-2,-5 10 2,-2 7 0,-10 9 0,-4 2-1,-9 5 0,-6-2 0,-6-2 0,-9-3-1,-5-7 1,-6-1 0,2-11 0,-1-3 1,2-4 0,1-4 1,6-3-1,5 5 1,5 2 0,4 6 1,0 9-1,2 10 1,-1 8 1,-4 14-3,-5 5 0,-5 6 0,-6 0 0,-2-3-2,4-4-2,0-13-4,21-4-10,-5-34-19,30-10-5,9-28 1,31-11-2</inkml:trace>
  <inkml:trace contextRef="#ctx0" brushRef="#br0" timeOffset="827864.3511">23953 7306 131,'0'0'44,"-31"4"-1,8 5-6,-5-8-37,1-3-3,27 2-18,-19-1-19,19 1-3,10-19 1,13 11-3</inkml:trace>
  <inkml:trace contextRef="#ctx0" brushRef="#br3" timeOffset="901575.5672">17533 10951 20,'0'0'13,"0"0"2,0 0 0,3-10-8,-3 10-1,0 0 0,0 0 2,0 0 0,-2-13 0,2 13 0,0 0-1,0 0-1,0 0-1,0 0 0,0 0-2,0 0 0,0 0-1,0 0 1,0 12-2,0-3 2,0-9-3,-1 24 2,1-6 0,1 2-1,2 8 0,-2 7 1,4 5-2,-1 10 0,-1 12-2,-6 6 1,4 10-1,-3 4 2,2 6-3,-6-5-6,11 9-11,-4-12-10,4-3 1,-4-10-1</inkml:trace>
  <inkml:trace contextRef="#ctx0" brushRef="#br3" timeOffset="906292.837">17559 11993 12,'0'-9'28,"0"9"2,-5-21 0,5 21-12,-4-20-4,4 20-3,0-15-2,0 15-2,8-11-2,-8 11 1,0 0-3,10-10 0,-10 10-1,0 0-1,0 0 0,0 0 0,0 0 0,0 0 0,0 0-1,0 0 1,0 0 0,8 15 0,-8-15-1,-2 13 1,2-13-1,0 14 1,0-14-1,-2 16 0,2-16 0,-4 15 0,4-15 0,-5 17 1,1-4-1,-1 0 0,1 5 0,-6 3 0,1 3 0,-3 5 0,0 0 0,-5 4 0,1 1-1,-2 0 2,3 0-2,-4-1 1,1 1 0,-2 2 0,1 3 0,-4 3-1,-1 1 0,-2 4 0,-4 6 1,0 4-1,-5 2 1,1 5-1,0 3 1,-2 2 0,1 5 0,-1 0-1,3 1 1,0 2 0,2 0-1,0 5 1,0 2 0,-1 2-1,5 0 1,-6 5 1,-1 5-2,-1 1 1,0 2 0,-3 0 0,-4 0-1,4 0 2,-5 2-1,2-1-2,2-2 2,1 0 0,1 0 0,2-2 0,-1 1-1,1-2 1,-2 0 0,5 1 0,-2-2 0,4-1-1,-2-5 1,0 1-1,3-7 2,0-1-3,2-2 2,-4 0 1,2-5 0,2-3-1,-1 0 1,4 0-1,-1-5 1,2 0 0,2-4 0,3-4-2,-1-2 1,1-3 0,-1-4 0,-1-4 1,1-1-1,0 1 0,-2-2-1,2-4 2,-3 4-1,0-2 0,0 2 0,1 0 1,-1-1-1,2-3 1,-1 3-1,1-2 1,2 2-1,-1-3 1,2-1-1,-2-1 1,1 1-1,1-1 0,-3-4 1,2 1-1,1 4 0,-1-2 0,0-2 0,18-34 1,0 0-1,0 0-1,-35 67 1,35-67 0,0 0 0,-26 50 0,26-50-1,0 0 1,-29 50 0,29-50 0,0 0 1,0 0-2,-29 57 2,29-57-2,0 0 1,0 0-1,-20 54 2,20-54-2,0 0 0,0 0 2,0 0 0,0 0-1,-9 59 1,9-59 0,0 0-1,0 0 2,0 0-2,0 0-1,0 0 0,15 52 3,-15-52-3,0 0-1,0 0 2,0 0 0,0 0 0,51 45 2,-51-45-2,0 0-2,51 18 2,-51-18 1,0 0-1,64 15 0,-64-15 0,52 7 0,-52-7 0,57 6 1,-57-6-1,64 1 2,-64-1-2,68 2-2,-68-2 2,71 4-2,-71-4 2,76 6 0,-76-6 0,80 5-2,-80-5 2,81 8 2,-81-8-2,82 10 2,-82-10-2,83 10 0,-83-10 1,90 9-1,-90-9 0,89 9 0,-42-4 0,1-4-2,4 3 2,-1-3-2,0-1 2,3-1 2,2 1-2,2-1 0,-1-2 0,0 1 2,3 1-2,1-2 2,1 0-2,0-2-2,4 3 2,0 1 0,-2-3 0,1 3-2,-2 1 2,1 0-2,0-1 3,-2-1 1,2 2-2,1 0-2,-3-1 2,3 0 2,4-1-2,-5 1 2,4 1-2,-4 0 0,-2 1 0,4-1 0,-5 0 0,2 2-1,-1-2 1,0 1-1,2-1 1,-1-1 0,1 1 0,1 0 0,-3 1 0,0-2 2,-1 1-3,1-2 3,-1 2-2,0 2 0,0-1 1,-3 0 0,3 0-1,0-2 1,0 2 0,1-2-3,-1 1 2,1-2 1,-2-2-2,-2 4 2,2-1-1,-1 0 0,-2 1 0,0-3 3,1 3-3,-4 0 0,2 0 0,1-1-1,-2 1 1,-3 0-2,2 0 3,-3 0-3,-3 0 1,0 3 2,2-3-1,-50 0 0,90 4 1,-90-4-2,87 1 1,-87-1-1,84 2 1,-84-2 0,80-3 0,-80 3 0,76 3-1,-76-3 4,73 0-3,-73 0 2,69 1-3,-69-1 1,67 5 0,-67-5-3,65 4 3,-65-4 1,62 7-1,-62-7-3,60 6 3,-60-6-2,59 4 2,-59-4 2,59 8-2,-59-8-1,57 5 1,-57-5 2,56 6-2,-56-6 1,57 4-1,-57-4 0,59 4-1,-59-4 1,61 1 1,-61-1-2,62 0 2,-62 0-1,68-1 1,-68 1-1,65-4 0,-65 4 0,66-7 0,-66 7 0,65-9 0,-65 9 0,60-13 0,-60 13-3,57-10 4,-57 10-1,52-13-1,-52 13 2,49-16-1,-49 16-1,0 0 1,65-24 0,-65 24 0,0 0 0,54-23 0,-54 23 0,0 0 0,52-29 0,-52 29 0,0 0 0,53-29-1,-53 29 0,0 0 1,52-32-2,-52 32 1,0 0 0,0 0 0,58-46 1,-58 46 0,0 0-1,0 0 0,46-47 1,-46 47 2,0 0 1,0 0-3,36-52 1,-36 52-1,25-38 2,-24 12-2,-2 4 0,-8 2-3,3-1 1,-5 2 1,0 3 2,-7 5-2,3 3-1,1-3 2,-2-3 0,2 2 0,0-4 0,-1-2 0,-2-1 1,4-1-1,-1-2 0,-1-1 0,-2 2 0,-2 1 0,-1 0 0,-2 2 0,-1-1 0,-1 1 0,0-3 0,0 0 0,2-3 0,1-4-1,-1 1 1,4-6-1,-2 1 1,1-3 0,0 2 0,0 0-1,-2-1 1,2 3 0,-3 1 0,2-2 0,0-1 0,2 1 0,-2 0 0,1 0 0,3 0-1,-1 0 1,2 2 0,-3 0 0,2 2 0,2-3 0,0 3 0,-1-2 0,1 1 0,1-2 1,0-1-1,-1 1 0,0-2 0,0 1 0,-1-1 0,-1 2 0,-2-2 2,1 2-2,-1-3 2,-1 1-2,-2-2 1,-2 1-1,-1-2 2,-2-1-2,0 2 0,-3-2 0,0-3-1,0 2 2,-4-2-1,3-2 0,-1-4 0,-2 0 0,1-5 0,1-1 0,-4 0 0,2-2 0,1 2 0,-3-3 0,3 1 0,1 1 0,-2-4 1,4 4-2,-1-2 1,-1-1 0,2-1 0,0 3 0,0-1 0,1-2 0,-1 2 1,1 0 0,-1 0 0,0-1 0,2 2 0,0-5 0,1 1 0,0 1 0,2-4-1,-1 3 0,2-3-1,0 1 1,-1 1 0,0 1 1,0-2 0,1 3 0,0 1 0,2-2 0,-2 1 0,-4 1 0,6 1 0,-1 2-1,0-2-1,0 3 2,0 1-2,-1 3 1,2 1 0,0 1 0,3 3 0,-3-1 1,1 6-1,2-3 1,-1 2 0,1 1-1,3 0 1,-3 3-1,3-2 1,1 4-1,-3-1 0,4 5 0,0 3-1,-3-1 1,2 4 0,-2-2 0,1 2 0,1 3 0,1-2 0,3-1 0,1 1-1,-2-1 1,4 0 0,-2 2 0,2-2 0,2 1 0,-3 1-1,0-1 1,1-3 1,-3 2-1,1 1 1,-3-2-1,3 2 1,-3 0 0,0 1 0,3 0 0,-4 1-1,3-1 0,0-1 0,-1 2 1,-2-2-1,7-2 0,-6-1 0,5 0 0,-3 1-1,1-2 1,-1 1 0,2 2 0,1 0 0,-5 2 0,4 3 0,-1 0 0,0 1-1,-1 3 1,1-2 0,2 0 0,0-1 0,0 1 0,3-5 0,-2-1 0,1 2 0,3-4 0,-3 0 2,1 2-2,0-3 3,2 3-4,-2 0 2,4-2-1,0 0 1,0 1-1,4 0-2,-2-2 2,2 2-2,-2-2 2,1 0 0,1 1 0,1 0 0,-1-3 0,1 2 0,0 0 1,3 2-2,-1 1 2,-3 0-1,1 2 0,-1 3 0,-1 4 0,-3 2 0,-3-1 0,1 1 0,2 11 0,-8-20 0,8 20 0,-8-20-1,8 20 1,-2-17 0,2 17 0,-3-17 0,3 17 0,3-14 0,-3 14-1,0 0 0,0 0-2,-14-10-2,14 10-7,-21 4-13,20 7-7,-13-11-2,14 0-3,-13 6 0</inkml:trace>
  <inkml:trace contextRef="#ctx0" brushRef="#br3" timeOffset="908251.949">16627 14714 18,'0'0'21,"19"-7"-16,-3 8 0,-7-3 1,15 3 1,-9-5 0,12 2-1,-3-8 0,9 7 3,4-7-4,5 5 1,0-2-4,5 4 1,3 0-2,1 3 1,6 1-1,3-1 0,-2 0-1,8-1 1,0-2 1,2-3-1,2 0 0,4-1 0,-2 1 1,1 2-2,-1 0 1,-1 3 0,1 3-1,4 2 0,-7 0-1,3 0 1,-1 3 0,1-4 0,-2 2 0,1-3 0,2 1 1,2-3-1,0-2 0,3 2 0,-3-1 0,-3 1 0,3 3 0,-4-1 0,-5 1 0,0 1 0,-5 1 0,0-1 0,-1-1 0,1 1 1,-2-3-1,2-1 0,-4 2 1,0-2-1,-1-2 1,-3 2 0,-1-1 1,-2 2-1,-6-2 1,0 3-1,-3-3 0,-2 1 0,2-1 1,-1 1-2,-4 0 1,5 0-1,-2 0 0,0 0 0,3 0 0,-3 1 0,-1-1 0,-1-1-1,-5 3-4,-6-5-19,0-2-8,-6-2 2,-3-1 0</inkml:trace>
  <inkml:trace contextRef="#ctx0" brushRef="#br1" timeOffset="911921.1589">17398 17177 20,'10'3'33,"-10"8"1,4 13-1,-8 6-19,0 15-12,-2 18-1,6-63 0,-5 79 0,-1-32 1,2 5-1,-4 4-1,8 4-12,-6-5-21,7 0-1,-1-55 0</inkml:trace>
  <inkml:trace contextRef="#ctx0" brushRef="#br1" timeOffset="913341.2401">17587 17279 41,'0'0'36,"0"0"-1,10-6-1,9 4-32,0 2-2,7-1 1,4 1 0,7-2 0,5 0 0,7 0 0,6-2 0,6 1 0,3-2-1,5 2 1,3-2 0,-1 5 0,4 1 0,-2 0-1,0 2 1,-1-2-1,2 1 1,1 1-1,2-3 1,-2-3 0,2 1 0,-1 0-1,-1-1 1,-4 0 0,-4 3-1,-3 3 0,-11 4 0,-2 4 0,-8 4-1,-6 2 1,-7 0 0,-3 3 0,-7-1 0,-6-2 0,-4 0 0,-1-7 0,-9-10 0,7 15 0,-7-15 0,0 0 1,0 0-1,0 0 0,0 0 1,0 0-1,0 0 0,0 0 1,0 0-1,0 0 0,0 0 0,3 13 2,-3-3-2,3 4 1,-1 6-1,1 4 1,-2 12-1,2 2 1,-3-38-1,0 0 0,5 67 0,-5-67 0,6 49 3,-6-49-4,8 51 1,-8-51-1,7 51 2,-7-51 0,0 0 0,12 67 0,-12-67-3,0 0 3,10 48 0,-10-48 1,0 0-2,0 0-1,0 0 1,6 54 0,-6-54 0,0 0 0,0 0 0,0 0 0,0 0 0,0 0-2,0 0 2,0 0 0,0 0-1,-53 3 0,53-3 0,0 0 3,0 0 0,0 0-1,-54-24-2,54 24 1,0 0 1,-54-10-1,54 10 1,-53-6-4,53 6 1,-66-2 3,66 2 1,-82-1-1,37 1-1,-7 0 1,2 1 0,-4 0 0,-3-1 0,0 1-1,-4-1-1,0 1 1,-2 2 1,-1-2-2,0 0 1,-2 1-1,1 0 2,2 1-1,0-2 2,1 0-2,2 2 0,1 1 0,3-3 0,-1 3 2,6-1-2,-1-2 0,4 2 1,1-2-1,47-1 0,-86 1 2,86-1-1,-73 2-1,73-2 1,-57 0-2,57 0 1,-47-1-2,47 1 2,0 0 0,-49-2-1,49 2 0,0 0 0,0 0 3,0 0-2,0 0 2,0 0-1,0 0-2,0 0 1,-47-10 1,47 10-2,0 0 0,0 0 0,0 0 2,0 0-2,0 0 1,-28-60-2,13 54-3,15 6-11,-3-31-20,12-3-2,-6-5-2,8 3 0</inkml:trace>
  <inkml:trace contextRef="#ctx0" brushRef="#br3" timeOffset="918622.5422">17916 16485 19,'-12'17'32,"-7"1"3,2 15 0,-12-6-25,14 20 0,-9-5-3,14 11 0,-2 0-2,15 3-1,3-8-2,15-6 0,8-9 0,11-9-1,9-18 0,5-10 0,3-17-1,-2-7 0,-7-15 0,-6-7-2,-12-6-1,-16-5-1,-10 6-1,-18-2-1,-7 14-5,-22-9-21,8 22-3,-11 0 1,4 19 0</inkml:trace>
  <inkml:trace contextRef="#ctx0" brushRef="#br3" timeOffset="919066.5676">18311 15775 33,'-32'12'35,"-2"14"0,-12 6 0,5 13-22,-7 12-11,8 7 2,1-1-1,15 6 0,7-9 0,16 0-1,16-13 2,15-13-3,13-22 1,16-12-1,8-22 0,5-12 1,-4-14-1,-4-8 0,-13-5-1,-17-1 0,-14 3-1,-20 1-3,-18 17 0,-16 0-3,-1 17-2,-18-12-14,11 24-13,-4-10-1,16 10 2</inkml:trace>
  <inkml:trace contextRef="#ctx0" brushRef="#br3" timeOffset="919451.5896">18455 15238 58,'-20'5'37,"-9"-2"-1,4 12 0,-9 3-33,3 4-2,2 5 0,6 7 2,-2 5-1,6 9-1,7 0 1,9 1-1,10-4 0,11-10-1,12-10 2,11-14-3,10-14 1,4-17 1,3-13-1,-5-11 1,-3-10-2,-12-8 2,-10-1-2,-19-6 0,-12 4-1,-18 3-1,-12 10-2,-13 2-2,2 20-2,-14 4-26,15 17 0,0 2-2,20 14 1</inkml:trace>
  <inkml:trace contextRef="#ctx0" brushRef="#br3" timeOffset="920035.623">17550 15073 47,'0'0'34,"-19"-11"0,7 24-1,-10 4-31,-2 12-1,-6 6 1,2 5 0,-3 5 1,7-3 0,4-7 0,15-5 0,10-15 1,16-10-1,10-15-1,11-11-1,3-8 1,2-7-1,-5-3 0,-5-4-1,-13 3 1,-8 4-2,-13 6 0,-11 6-2,-5 11-1,-8 5-3,10 16-8,-9-5-20,15 13-2,3-5 0,19 7 1</inkml:trace>
  <inkml:trace contextRef="#ctx0" brushRef="#br3" timeOffset="920500.6496">19309 15009 39,'-15'-19'35,"4"14"1,-14 5 0,4 20-25,-8 1-6,7 13 0,-1 8 0,6 6-3,5 4 0,10 1 0,11-3-1,10-7 2,7-10-2,9-13 1,6-14-1,3-14 0,0-17 1,0-13-1,-8-11 0,-7-6-3,-7-5 1,-13-6-2,-8 10-1,-11-3-4,0 28-14,-17-2-13,-2 27-3,-7 6 1,4 27 1</inkml:trace>
  <inkml:trace contextRef="#ctx0" brushRef="#br3" timeOffset="920920.6736">18970 15879 53,'-42'39'37,"-3"-2"-2,9 21-2,2-12-29,15 4-1,11-5 3,17-4-4,14-11 1,14-9-1,12-15 0,12-11 0,4-18-1,2-13 0,-3-10-1,-9-7 2,-11-1-2,-10-4-1,-18 6 1,-15 0-4,-10 12 0,-19-2-9,3 23-22,-18-6-2,7 21-1,-8-3 0</inkml:trace>
  <inkml:trace contextRef="#ctx0" brushRef="#br3" timeOffset="964002.1378">5112 13795 23,'19'-37'33,"1"6"2,-11 5-1,1 14-17,-10 12-10,0 0 0,-15 17 0,5 17 0,-4 11-4,4 16-1,-4 14 0,5 14-2,0 12-1,-1 5-1,6 1-5,-1-11-1,14 1-21,-6-22-8,8-15-2,-2-28 3</inkml:trace>
  <inkml:trace contextRef="#ctx0" brushRef="#br3" timeOffset="964186.1483">5137 14313 57,'-19'-11'39,"19"11"-1,-19 3 1,19-3-34,17 10-1,11-8-1,8-8-1,14-5-1,9-4-3,7-16-3,14 3-29,-12-20-3,9 3-1,-16-14 1</inkml:trace>
  <inkml:trace contextRef="#ctx0" brushRef="#br3" timeOffset="964372.1589">5882 13618 71,'-23'33'39,"4"21"-1,-11 7 0,7 5-37,0 10-2,3 4 0,6 2-1,5-5-3,14 4-8,-1-17-24,16-5 0,3-21-1,15-6 1</inkml:trace>
  <inkml:trace contextRef="#ctx0" brushRef="#br3" timeOffset="964704.1778">6154 14066 52,'-30'1'38,"1"18"-1,-7 6 1,13 20-30,-7-1-3,10 12 1,2-3-3,10-2 1,10-6-1,8-11-1,12-18 0,12-14-1,7-15 0,1-14-1,5-13 0,-2-5 0,-3-5 0,-11-3-1,-4 7 0,-15 5 0,-13 10 0,-9 11 1,-11 11-1,-8 8-1,0 9-1,-3 0-1,12 8-4,-6-12-21,27 11-8,-1-15-2,26 6 2</inkml:trace>
  <inkml:trace contextRef="#ctx0" brushRef="#br3" timeOffset="965237.2084">6525 14108 56,'14'16'38,"-13"-4"0,3 10 0,-17-2-32,12 5-1,-8 1-2,8 1 0,-7 1-1,7 1-1,-2-5 0,1-3 0,2-5-1,0-6 1,0-10 0,13-7 0,-4-10 0,2-8 0,2-8 0,-2-3-1,4-2 1,-1-2-1,0 7 1,-4 4-1,0 7 1,-2 11 0,-8 11 1,0 0-1,11 9 0,-11 7 0,4 4 0,-3-1-1,1 3 1,3 0 0,1-6-1,5-4 1,3-9-1,4-6 1,7-8 0,4-6 0,-1-7 0,6-3-1,-4 0 1,1-1 0,-1 1-1,-3 7 1,-4 0-1,-6 13 2,-4 9-2,-3 12 0,-6 9-1,-5 13 1,-3 11 0,-2 5-2,-2 5-1,3-3-1,5-1-2,0-14-3,19 2-19,-9-28-12,17-2 0,-6-25-1</inkml:trace>
  <inkml:trace contextRef="#ctx0" brushRef="#br3" timeOffset="965582.2281">7200 14138 67,'6'16'39,"-11"-6"0,19 13 1,-9-11-34,14 2-1,5-11-1,6-3 0,6-10-1,-1-7-1,1-3-1,-1-8 0,-9-4-1,-5-1 1,-6 2 0,-17 0-1,-9 9 0,-11 8 0,-5 9 0,-4 10 0,-4 12 0,3 7-1,-3 14 0,14 5 1,3 4 0,13-2 0,8-1 0,6-6-2,13-6-3,3-19-11,32 11-17,-15-23-7,16 4-1,-6-16 0</inkml:trace>
  <inkml:trace contextRef="#ctx0" brushRef="#br3" timeOffset="965831.2424">7739 14222 81,'9'19'43,"-9"-19"-1,29 8 0,-2-14-38,8-7-3,6-1-3,4-8-3,12 14-19,-10-16-17,8 13 0,-7-4-1,4 11 0</inkml:trace>
  <inkml:trace contextRef="#ctx0" brushRef="#br3" timeOffset="966619.2874">8448 14018 58,'13'-6'38,"-13"6"0,0 0 0,0 0-34,3 26-1,-10-5 0,1 10 1,-6 5-1,4 6 0,-5-1-1,7 2 0,-2-6-1,3-4 1,5-9-1,5-11-1,-5-13 1,23-12 0,-6-12-1,3-10 0,1-7 1,1-1-1,-3-5 0,-4 5 0,-3 5 0,-5 7 0,-3 13 0,-4 17 0,0 0 0,-12 5 0,6 15 1,5 2-1,2 1 0,6 0 0,7-7 1,11-8 0,4-8 0,9-9 0,7-7 1,-1-7-1,2-4 0,-3 1 1,-3-2-1,-9 6 1,-10 4-2,-2 5 1,-9 8-1,-10 5 0,8 19-1,-12 1-1,3 12-1,-5 1-1,6 15-1,-4-9-5,19 14-20,-8-19-10,11 3-1,-2-16 2</inkml:trace>
  <inkml:trace contextRef="#ctx0" brushRef="#br3" timeOffset="966995.309">9295 14080 64,'-8'-13'38,"-9"-3"1,5 11-1,-9-1-32,3 15-1,-4-1 0,7 15-1,-4 1 0,6 7-1,2 0-1,3 6 0,11-6-1,4-3 1,5-11-1,10-7 0,4-13-1,5-7 1,4-10 0,-1-10-1,-7 2 1,1-9-1,-7 3 0,-5 2 1,-7 4-1,-6 9 0,-2 5 0,-1 14 0,-10-4-1,4 15 0,-2 7-1,3 2-2,8 9-3,-1-7-4,21 16-22,-8-15-7,13 3-2,1-13 2</inkml:trace>
  <inkml:trace contextRef="#ctx0" brushRef="#br3" timeOffset="967408.3326">9854 14066 73,'-21'-24'41,"7"19"0,-13-3 0,4 9-35,-5 0-1,3 9-1,0 5-1,4 8-1,1 1-1,11 8 1,7-3-1,8 0 0,10-7 0,9-6 0,9-15 0,8-11-1,3-14 1,6-16-1,1-13 1,-5-10 0,-1-9-1,-7-5 1,-9-4 0,-8 3 0,-6 6-1,-6 11 1,-12 19-1,-3 19 0,-9 24 0,-4 23 0,-4 20-1,-1 16 1,2 12-2,2 6-2,9 5-2,3-12-5,22 10-10,-9-29-13,27 5-7,-1-17-2,14-2 2</inkml:trace>
  <inkml:trace contextRef="#ctx0" brushRef="#br3" timeOffset="967889.3601">10404 14100 79,'-10'24'42,"-7"-5"-1,10 10 1,-1-7-39,9 1-1,7-8 1,10-2-1,8-12 0,11-10 0,6-10-1,4-8 0,4-9 0,-4-6-1,-3-5 1,-14-2 0,-12 5 0,-10 4 0,-20 11-1,-9 12 2,-16 17-2,-7 17 1,-7 18-1,0 18 0,3 14 1,10 5 0,10 1-1,19-2 1,14-9-1,18-13 0,21-16-2,15-18-3,22-7-8,-3-30-6,27 9-7,-16-35-9,21 2-8,-1-14-1,0-1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7:20.0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2830 3867 28,'1'-22'25,"8"8"1,-5-1 4,-8-1-22,4 16-1,4-15 1,-4 15 1,0 0 1,0 0-1,0 0-1,0 0-1,1 13-3,-1 5-1,-3 8-1,0 7-1,-4 5 0,0 12 0,-5 3 0,2 6-1,-2 3 1,5 2-1,3 4 0,3-2 0,1-1 0,4 0-1,8-2 1,1 0-1,-2-3 1,3-4 0,-5-2 1,3-2-1,-5-2 1,3-2-1,-2-2 1,2 2-1,-3-6 1,-2 2-1,5-3 0,-3-2 0,3 0 0,-1-1 0,2 1-1,2-2 2,-3 0-2,2-1 1,-2 4 0,-2-1 0,0 6 2,-3-1-2,-3 3 2,0 3-1,-2 1 0,-1 2 0,-1 1 1,1 6 0,1-2-2,-1 0 0,1 2 0,2-1 1,-2 0-1,5 0 1,-5-2 0,1 1 1,0 0-1,0 4 2,-6-2-2,2 5 2,-3-1-1,0 1 1,-1-3-2,1 1 0,-1-3-1,1 1 1,1-4 0,1-3-2,4-1 1,0-3 0,1-1 0,1 2 0,3 0 0,-4-2-1,1 3 1,0-1 0,-3 0 0,1-2 0,-2-1 0,3-4 1,-1-3-1,1 1 0,2-2 0,0-3-1,2-1 0,-2-1 0,1 2 1,-1 1-1,-1-1 1,0 0-1,-2 0 0,0 4 2,-4 1-1,2 1 0,-1-2 0,0 1 0,3-1 0,0 0 1,-1-3-2,1-2 1,0 0 0,1-1 1,-1-1-2,-3 3 2,0 0 0,-1 1-1,-2 0 1,0-1-1,0 0 1,-1 1-1,0-1 1,3-2-2,-3-1 1,1-1 0,-1-1 0,5 0 1,-2 0-1,0 0 0,0 2 0,2 1 1,-2-1-1,0 2 0,2 2 0,-2 0 0,0 0-1,2-1 1,-3 0-1,1-3 1,0 0 0,0 2-1,0-4 1,2 3 0,-2-1 1,1 2-1,-1 3 0,2-1 0,-1-2 1,2 2-1,-4-1 0,4-4 0,-3 1 0,2-3 1,1-1-1,-2-1 0,3-4 0,3 4 0,-2 0 1,0-1-2,1 0-1,2 0 1,1-1 0,-1-1 0,3-3-1,-1 0 1,0 0-1,1 0 3,3-3-1,-1 1 0,1-1 0,0 4 0,0-5 0,3 3 0,0-2 0,1-2 0,1 2 0,1-3 0,6-2 0,-2 1 0,4-2 0,0 1 0,4-5 0,0 5 0,1-2 0,-1 0 0,2 2 0,-2-1 0,1-3 0,0 1 0,0-2 0,-2-1 0,2-1 0,0-1 0,1 0 0,1-1 0,-2-2 0,3 3 1,-2 1-1,1-2 0,1 2 0,0 0 0,1-2 0,2-1 0,2-3 0,4-1 0,2-2 0,0 0 0,4-3 0,0 2 0,0-2 0,-1 1 0,0 4 0,-1 1 0,-2 2 0,-2 1 1,2-3-1,0 2 0,-1-1 0,1-1 0,-1-1 0,5-1 0,0 0 0,1 0 0,0 0 0,1 2 0,0-2 0,-2 0 0,0 0 0,-1 0 0,-2-2 0,2 1 0,-2-3 0,8-2 0,2-4 0,1 1 0,3 0 0,1 2 0,2 0 0,-4 0 0,0 3 0,-5 3 0,1 2 0,-4 3 0,-3 0 0,-5 1 1,2-2-1,-4 3 0,1-3 0,2 2 1,-2-3-1,-1 2 0,1 0 0,3-1 0,-3-1 0,1-1 0,-1 2-1,-1-3 1,0 0 0,-3 0 0,0-1 0,1 1 1,-1-2-1,-1 2 0,-4-1 0,1 1 0,1 0 1,-2 1-1,-2 1 0,0 1 0,-5-1 0,4 0 0,1 2 0,-1-3 0,-2-1 0,5 0 0,-1 0 0,-1-2 1,1 0-1,1 0 0,-1-1 0,1 0 0,-2-1 0,0 0 0,-1 2 0,-2 1-1,-3 0 1,2-1 0,-3 0 0,1 2 0,1-1 0,-2 1 1,0-1-1,0 1 0,1-1 0,-1-2 1,2 0-1,-1 1 0,0-2 0,1 2 0,1-3-1,-1 2 1,3-2 0,-3 1 0,1 0 0,3 1 0,-4-4 0,3 0 0,-3 0 0,0-5-1,4-1 1,1-2 0,-1-2 0,0-1 0,-4-2 0,4 1 0,-4-3 0,-1 0-1,0 0 1,-2-1 0,-2-4 0,0 1 0,3 1 0,-2-4 0,3 2 0,-2-3 0,2 4 1,-3-1-1,3 2 1,-2 1-3,0-3 3,-1 2-1,0-3 2,-1-1-2,-2-3 0,1-4 0,-1-4 0,-3-1 1,-1-5 0,-4-1-2,-1-6 1,-1 2 0,-1-2 0,-3-1 0,-2 1 0,-1 0-1,0 2 1,0 5-1,0-4 1,-2 3-1,0-1 1,2-3-1,-2-1 2,-1 0-1,2-2 0,0 0-1,-1-4 2,0 1-2,2-3 0,-1 1 1,1 0-1,3-2 1,-1-1-2,0-2 2,1 0-1,3-3 1,-2 1 1,2-3-1,-2 1 0,0-1 0,2-3 1,-2-1-1,0 1 1,-1-1 0,3-2 1,-4-1-1,3-1 0,0-2-1,-5 3 2,9 1-2,-2-2 0,-1 1 0,-1 3 0,1 2 1,-1 2-1,-1 1 0,-4-1 0,0 3 0,0 1 1,-1 0-1,-3 1 0,1 4 0,1-1 0,-1-3-1,-2 6 1,3-2-1,-1 1 1,1 0-1,-4 1 1,2 2-1,-5-2 1,2 2 0,1-1-2,-4 1 4,1 3-4,-1-2 3,1-3-2,0 0 0,1 1 0,2 1 0,-3-2 1,7-1-3,-2-3 4,2 2-3,1-1 2,2 0 0,1-4-1,3 1 3,1-1-2,-2 0 1,4-5-1,3 2 1,-3 0-2,2-3 3,7-1-2,1 1 0,1-3 1,6 3-1,-1 0 1,2 4 1,3 0-1,-1 3 1,2 0-1,0 0 0,1 2 1,3-2-1,1 2-1,-1-2 0,2 6 0,-2 5 0,-2 5 0,0 10 0,-7 6 0,-3 9 0,-2 3 0,-5 8 0,1 0-1,1 2 1,2 0 0,3-3 0,-1 0-1,7-2 2,-1-2-2,-2-2 1,-2 5-1,-5 1-1,-4 4-1,-10-1-5,-4 10-17,0 0-13,-13 12 1,-10-14-2,9 12 2</inkml:trace>
  <inkml:trace contextRef="#ctx0" brushRef="#br1" timeOffset="11221.6419">3988 9468 56,'0'0'33,"0"0"0,0 24 0,2 17-17,-14 4-6,6 22-3,-7 6-3,10 15 0,-3 7-3,4 6 0,2 3-1,2 5 0,2-2-1,1-7-1,2-3-3,-3-21-8,9-8-21,-6-23 0,12-16-2,-5-27 1</inkml:trace>
  <inkml:trace contextRef="#ctx0" brushRef="#br1" timeOffset="11689.6685">3934 9696 75,'-15'-15'36,"15"15"-2,-12-22 2,22 14-30,-4-3-1,12 9-2,0-5 0,6 6-1,0 2-1,1 1 0,3 4 0,2 2-1,0 1 0,3-3 0,5 5 1,5-7-1,5-1 0,7-5-1,10-5 1,2-3 0,8 2-1,2-5 0,-1 4-1,-5 0 0,2 5 0,-5 0 1,-4 6-1,-3-2 1,3 0 0,2-1 1,7-4 0,8-5 0,3-3 0,7-6 0,2-6-1,6 0 0,3-1-2,-6-6-3,8 16-18,-14-6-10,-2 11 1,-16 2-3,-4 7 2</inkml:trace>
  <inkml:trace contextRef="#ctx0" brushRef="#br1" timeOffset="12190.6973">6490 9478 54,'0'0'29,"-18"-1"0,18 1 1,-12-9-26,5-2-2,7 11 2,-4-23 0,4 23 1,6-25 0,-6 25 0,7-22-1,-7 22 0,10-12-1,-10 12-1,0 0 0,8 16 0,-7 6 1,2 10-1,0 16 0,0 16 1,2 15-2,1 13 2,-2 11-3,1 6 2,1 4-3,-3-1 1,6-5-1,-4-10-1,0-8-5,-4-20-13,8-2-15,-7-19 0,5-3-1,-4-18 0</inkml:trace>
  <inkml:trace contextRef="#ctx0" brushRef="#br2" timeOffset="16671.9536">5116 9204 69,'-4'38'35,"-3"7"-1,0 7 1,-5-4-31,6 6-1,-1-9-1,7-4-2,5-1-6,-5-19-25,12-7-3,-1-14 0,4-7-1</inkml:trace>
  <inkml:trace contextRef="#ctx0" brushRef="#br2" timeOffset="17574.0052">5165 7979 35,'-5'-12'29,"5"12"3,0 0-2,-15 6-17,10 19-5,-11-3-2,1 22 0,-8 6-1,-1 20 1,-5 7-1,5 14 0,-3 7 1,8 12-1,7-2-1,15 4-1,11-6-2,14-7-4,16-2-6,0-18-26,20-9 0,-1-17-2,10-13 1</inkml:trace>
  <inkml:trace contextRef="#ctx0" brushRef="#br2" timeOffset="18001.0295">5182 8099 49,'3'-18'33,"-3"18"1,0 0-1,0 0-23,0 0-2,0 0 0,11 4-3,9 1 0,8-2-1,13 5-1,9 3 0,11 10 0,-1 8-1,1 15-1,-9 12 0,-11 15 0,-18 19 0,-15 13-1,-19 15 1,-16 7-1,-14 1-1,-7-8-4,9-5-28,-8-27-3,10-15 0,1-33-3</inkml:trace>
  <inkml:trace contextRef="#ctx0" brushRef="#br2" timeOffset="19099.0924">7195 9297 58,'-25'5'36,"2"-6"-1,23 1 2,-14-1-20,32-2-11,10-15 0,32-7-2,26-12 0,29-11 0,23-11-1,26-9-1,15-8-2,9-3-2,0 7-3,-7-3-3,-7 16-29,-31 4-1,-10 16-2,-32 8 1</inkml:trace>
  <inkml:trace contextRef="#ctx0" brushRef="#br2" timeOffset="19550.1181">9840 8533 33,'-5'-19'35,"-2"6"2,-14-3-2,-1 16-13,-26-7-7,11 21-4,-20 1-4,3 15-2,-6 5 1,6 13-3,3 4 0,10 5 0,13-4 0,11 0-1,14-6 0,11-6-3,17-5-3,4-24-12,17 3-22,5-18 0,20-3 0,0-17-1</inkml:trace>
  <inkml:trace contextRef="#ctx0" brushRef="#br2" timeOffset="19963.1418">10292 8560 69,'-20'-19'37,"-3"12"0,-13 1 1,3 11-27,-16 2-4,4 15-1,-8 3 0,2 17-1,2-2 0,6 8-2,10-3 0,9-2-1,15-5 0,14-6 0,14-12-2,14-12 1,10-10-1,9-12 0,0-11-1,6-9 1,1-6-1,-9-5 1,-4 0-1,-9 0 1,-12 6-1,-7 9 1,-9 13 0,-9 17 0,-14 1 0,-3 20 1,-4 10 0,-2 8-1,3 6 1,4-2-3,7 2 1,9-11-3,13-2-1,4-20-4,26 5-18,-7-25-12,16 2 1,-9-15-1,12-5 2</inkml:trace>
  <inkml:trace contextRef="#ctx0" brushRef="#br2" timeOffset="20279.1598">10678 8624 81,'0'0'38,"-24"6"0,10 20 1,-13-2-29,6 11-5,-3-1 1,5 3-3,3-7 2,10-3-3,5-10 0,1-17 0,30 0-1,-2-19 1,7-10-3,5-5 2,6-8-2,-1 0 1,-2-2-1,-4 5 1,-5 7-2,-9 13 2,-5 12-1,-8 10 1,-6 12-2,-1 12 0,-3 6 0,1 2-2,9 8 0,0-12-2,14 4-3,-2-22-20,19 6-8,-4-19 1,13-3-1</inkml:trace>
  <inkml:trace contextRef="#ctx0" brushRef="#br2" timeOffset="20662.1818">11397 8528 97,'-16'-9'40,"-15"3"1,1 16-1,-12 5-34,5 16-1,-4 6-1,7 9-2,9 1 1,7-1-2,17-3 1,10-9-1,12-10 1,13-20-2,13-14-1,8-19 1,4-16-1,4-17 1,0-15-1,-2-14 1,-3-9-1,-6-8 2,-6 1 0,-9 8 0,-4 13 0,-12 17 1,-10 24-2,-14 32 2,-10 26-2,-12 29-1,-4 23 1,-5 16-1,2 10 0,4 6-1,7-4-1,13-12-1,14-6 0,10-23-8,26-7-24,-9-31-5,22-8 1,-3-29-1</inkml:trace>
  <inkml:trace contextRef="#ctx0" brushRef="#br2" timeOffset="20857.193">12315 7818 103,'-37'13'39,"10"37"1,-19 12-2,7 23-33,-5 5-3,5 10 0,4-3-2,9-4 0,14-10-1,4-18-5,26 0-27,-4-34-6,19-9 0,-3-25-2</inkml:trace>
  <inkml:trace contextRef="#ctx0" brushRef="#br2" timeOffset="21203.2128">12378 8380 91,'2'23'39,"-2"-2"1,12 5-1,0-10-35,6 2 0,1-10-1,9-7 0,-2-11-1,5-8-1,0-7 0,-2-12 0,1-5-1,-3-5 0,-3 2 0,-9 1 0,-9 9 1,-9 10-1,-9 15 2,-9 19-1,-9 17 1,-4 15 0,-2 15 0,0 7 0,6 3-1,13-2 0,7-5-1,15-12-2,14-7-3,8-29-13,31-2-21,8-20-3,24-1 1,6-20-3</inkml:trace>
  <inkml:trace contextRef="#ctx0" brushRef="#br0" timeOffset="25100.4357">8477 7076 78,'0'0'37,"-1"-13"0,1 13 0,0 0-26,28-12-4,-6 1-1,10 1-2,11-8 0,9 0-2,9-6-1,8 1 0,5-1-1,1 3-1,0 7-3,-13-1-24,-1 17-9,-17-1-1,-3 13-2,-15-4 1</inkml:trace>
  <inkml:trace contextRef="#ctx0" brushRef="#br0" timeOffset="25925.4829">9727 6198 81,'-7'-14'36,"-4"0"-1,11 14 1,-12 2-33,6 15 0,1 11 0,4 14-2,-4 11 2,3 13 1,-2 12-1,1 10 0,-3 3-2,3 0 2,1-5-2,0-8 3,-1-11-4,6-9 1,-1-19-1,2-12 1,6-17-1,2-11 1,3-17-1,4-9 1,-1-14 0,6-4 0,1-8 0,-2-2 0,6 1 0,-2 3-1,2 9 1,-5 9 0,4 16-1,-4 7 0,-1 19 0,1 9 1,-9 14-1,-5 12 0,-4 6 0,-10 5 1,-8 6-1,-9 1-2,-13-3 2,-6-2-1,-3-7 1,-1-12-4,2-6 0,3-25-9,18-3-23,6-23-2,22-8 0,10-18 0</inkml:trace>
  <inkml:trace contextRef="#ctx0" brushRef="#br0" timeOffset="26283.5033">10256 6846 87,'1'26'36,"-2"-9"0,12 4 2,-1-16-29,18 0-3,1-11 0,13-3-2,-4-9 0,5-1-1,-9-6-1,0-2 0,-11 0-1,-9 0 0,-12 3 0,-7 4 0,-13 5 0,-6 5-1,-7 5 1,-3 12 0,-2 8-1,0 11 1,-1 9-1,8 8 1,5 2-1,12 1-1,11 0 0,13-8-2,18-1-4,0-21-30,32-1-1,0-16-1,17-1-1</inkml:trace>
  <inkml:trace contextRef="#ctx0" brushRef="#br0" timeOffset="26631.5233">11104 6685 102,'-20'-20'37,"-5"20"2,-14 5 0,0 25-32,-10 1-2,5 12-1,-6 5 0,9 7 0,4-2-2,12 0 0,11-10 0,15-9-1,17-17 0,13-14-1,14-13 1,9-11 0,5-9 0,-3-4-1,-3-7 1,-4 0-1,-9 3 2,-15 7-2,-10 6 0,-11 11 0,-4 14 0,-15 2 0,3 13 0,-5 12-2,6 6 0,4 0-1,6 5-3,3-11-4,26 3-28,-5-21-2,20-3 2,0-26-2</inkml:trace>
  <inkml:trace contextRef="#ctx0" brushRef="#br0" timeOffset="26851.5358">11669 6242 105,'-15'-30'38,"1"28"2,-11 13-3,6 30-31,-6 12 0,4 17-1,1 10-2,5 8 1,5 3-4,4-4 1,11-3-4,-1-18 0,18 0-29,-9-26-8,15-9 1,-8-23 0</inkml:trace>
  <inkml:trace contextRef="#ctx0" brushRef="#br0" timeOffset="27082.5491">11778 6522 114,'-32'-14'40,"3"26"1,-16 4-1,9 8-33,-5 6-4,9 7 0,8-3 0,10-1-1,10-4 0,13-7-2,13-8 0,10-7 0,11-5 0,3-9-2,6-3-3,-2-16-13,11 11-21,-12-13-2,5 8 1,-15-10-2</inkml:trace>
  <inkml:trace contextRef="#ctx0" brushRef="#br0" timeOffset="27668.5826">11981 6654 109,'-17'32'39,"-3"-7"2,13-2-2,2-3-34,19-12-1,12-9-1,11-6 0,7-11-1,6-3-1,-2-7 0,0-4 0,-8-2-1,-9 0 1,-12 4-1,-13 3-1,-14 8 1,-11 7 0,-10 9 0,-7 8 0,-2 12 1,-2 11-1,3 8 1,3 6 0,14 0 0,10 3 0,16-7-1,16-6 0,10-12 2,11-13-2,14-14 0,5-8 0,0-7 0,-3-5 0,-8 2 0,-10 0 0,-9 3 0,-11 11 0,-21 11 0,4 10 0,-18 13 0,-1 9 0,-3 5 0,3 4 0,-2-3 0,8-3 0,7-9 0,4-11 0,10-15 0,3-16 0,3-11 0,2-10 0,3-8 0,-3-5 0,3 0 0,-1-1 0,4 4 0,-1 8 0,8 3 0,4 4 0,15 17-16,-7-14-17,19 17-9,-3-1-2,28 9 1,9-9 0</inkml:trace>
  <inkml:trace contextRef="#ctx0" brushRef="#br3" timeOffset="33176.8975">9529 2606 18,'0'0'22,"0"0"-2,0 0-9,0 0-3,0 0 0,0 0-1,-3-14 1,3 14 1,0 0 0,0 0 2,0 0-3,0 0 0,6 12-2,-6-2-1,0-10-3,5 24 0,-1-3-1,6 6 0,-1 3-1,5 3 1,0 5 0,5 5 0,0 1 0,3 1 1,-2 2-1,2 4 0,1-2-1,-2 2 1,3 5-1,2-1 0,1 1 0,0 2-1,5-2 2,0 5-2,-3-1 1,2-1-1,-3 2 0,-5-1-3,4 6-3,-11-12-6,3 8-19,-1-6-1,4 2 0,0-8 1</inkml:trace>
  <inkml:trace contextRef="#ctx0" brushRef="#br3" timeOffset="33679.9263">10204 4165 25,'-16'11'27,"16"-11"1,0 0 0,-13-6-21,13 6-2,7-18 0,-7 18-1,16-19 0,-16 19 0,15-19 0,-2 15 0,-13 4-1,15-7 1,-15 7-1,13 1-1,-13-1-1,11 7 0,-11-7-1,12 6-2,-2-3-6,-10-3-22,14-10-1,-8-3-1,2 0 1</inkml:trace>
  <inkml:trace contextRef="#ctx0" brushRef="#br3" timeOffset="35534.0323">10079 3785 22,'-16'-4'24,"16"4"3,0 0-7,-14-10-8,14 10 0,0 0 1,0 0 0,0 0-1,0 0-2,0 0-1,0 0-4,1 11-1,1 2-2,-2 2 0,3 8 0,0 4-1,2 7 0,1 3-1,3 2 1,0 2 0,5 1 0,1-2-1,1-1 0,2-2 1,0-5-2,-2-1 2,2-3-2,-4-2 1,0-2-1,1 0 1,-3-3 0,0 0 0,-3 1 0,3-3 0,-3 1 0,-2-1 0,2-4 0,1-3-1,-6 2 1,5-1 0,-2 0 0,2-2 0,0 0 0,0-1 0,3 1 0,0 4-1,2-4 1,5-2 0,2-2 0,0-1-1,3-3 1,6 1 0,2-5 0,2-2 0,3 2 0,-2 0 0,2 2 0,-1 0 0,-1 3 0,-3-1 0,2 1 0,1-3 0,-1-4 1,3-3-1,1-4 0,5-4 1,0-4-1,3 0 0,7-3 0,-4-1 1,5-1-1,-1 1 0,1 1 0,1-1 0,-3 4 0,0-3 1,1-1-1,-3 3 0,1-3 1,-1-1-1,3-1 0,1 0 1,2-3 0,0 0-1,2-1 1,-1 2-1,2-1 2,-4 3-2,0 0 1,-2 0 0,0 3 0,-2 0-1,0 0 0,-1-2 1,2-1-1,0 1 0,2 0 1,2 0-1,-4-2 0,5-1 1,0 2-1,0 1 0,-4-2 0,3 2 1,-1-2-1,-4 1 0,-2 0 0,2 3 1,-4-1-1,1 3 1,-1 1-1,-4 1 0,2 3 0,-1 1 0,-1 0 0,-3 1 0,0-1 0,-2 3 0,-2 0 0,-1-1 0,-1 2 0,-3 0 0,1 0 0,0-3 0,-2 4 0,0-4-1,0 3 3,0-1-3,-2-1 2,2 1-1,0 1 1,-2-3 0,2 1 0,0-1-1,1-2 1,0-2-1,1 0 0,2-3 1,-2-2 0,3-3-1,1-3 1,-3 2-1,1-2 0,-2 3 0,-3 0 0,0 2 1,-1 1-1,-4-1 0,1 1 0,0-2 0,0 4 0,-5-5 0,2-4 0,-2 2 0,-1-1 0,-1-3 0,-6-2 1,0-1-1,-2-1 1,-4-2-1,0-3-1,-3-2 1,1-2 0,-1 1 0,-1-3-1,3-5 1,1 0-1,0 1 1,0 0 0,1 4 0,-3-1 0,-1 4 0,-2 3 0,-2-3 1,-5 4 0,-2-1-1,-1 2 1,-5-1 0,0-2 0,1-1 0,-2 0 0,4 2-1,-4-3 2,5 2-2,1-1 1,0 0 0,0-1 0,-1 0-1,-1 0 2,-2 1-2,-2 0 1,-2-1-1,-3-1 1,20 43 0,0 0-1,-28-66 2,28 66-2,-21-47 1,21 47-1,-21-51 0,21 51 0,-22-52-1,22 52 0,-24-51 0,24 51 0,-25-47 0,25 47 0,-31-46 0,31 46 2,0 0-1,-41-64 1,41 64-1,0 0 0,-37-53-1,37 53 2,0 0-2,0 0-1,-43-49-2,43 49-8,0 0-21,0 0-7,0 0 1,-33-51-4</inkml:trace>
  <inkml:trace contextRef="#ctx0" brushRef="#br3" timeOffset="37518.1458">10052 1834 13,'19'-9'22,"-19"9"-2,24-4-1,-10 2-14,6-1-5,-1-1 0,5-3 0,6 2-1,3-4 1,3 2-1,6-2 2,4-1-1,5 2 0,1 4-1,6-2 1,-2 3-1,5 0 1,3 2 0,-1-2 1,3 1 1,3-3 1,3 0 2,3-5 0,10 4 2,-5-3-1,8 2 1,-6-5-1,6 7 0,-3-4-1,-1 8-1,-5-1-2,2 3 0,-2 4-1,1-2-1,-1 3 0,0-3 1,5 0 0,-1-3 0,3-3 0,1-1 0,3-3-2,-1-6-2,10 5-4,-8-8-7,7 6-13,-1 4-3,-3 1 2,-3 5-1</inkml:trace>
  <inkml:trace contextRef="#ctx0" brushRef="#br3" timeOffset="38878.2236">9910 1799 26,'-24'-15'15,"7"8"-7,-8-6-2,0 3-24,3 2-1,-5 1 7,-3 1 6,-4 3 6,2 4 7,-4 0 9,-4 2 3,2 3 3,-5 2-1,1-2-8,0 9-5,-5-6-4,3 5-1,-2-2 0,1 0-1,-5 1 0,5-1 0,-4 4 0,2-5-3,0 9 0,0-10-3,2 10 1,-3-2-1,2 4 2,-2 0 1,0-1 2,2 5 2,-8-6 2,5 10 2,-6-7-1,4 5 0,-6-1-1,4 6-1,-4 1-3,5 4 1,-5 3-1,5 1 0,1 2-1,3 0 0,4 2 1,-1 3 0,1-1 0,-1 2 0,-1 0 0,-2 3 1,0 0 0,-1 3 1,-3-2-1,2 5 2,-3-4-1,6 6 1,-4-5-1,6 7 0,-1 2 0,1 3-2,2 1 1,5 1-2,-5 2 1,6 3-1,-3 2-1,3 2 0,-2 2-1,2 0 1,-5 3-1,-1-2-1,5 3 0,-5-6-2,11 4-6,-11-15-21,16 0-1,-1-13-2,12-5 2</inkml:trace>
  <inkml:trace contextRef="#ctx0" brushRef="#br3" timeOffset="40026.2893">10494 2351 46,'-7'-18'27,"-4"-4"2,-1-2-10,5 10-14,-7-6 0,1 11-1,-6-8 1,3 9-1,-3-4-1,0 5-1,-9 0-1,5 5-1,-6 1 0,-5 0 0,-1 3 0,-4 4 1,-4 3 0,-1 1 1,-9 5 0,5 3 1,-7-3-1,1 4 1,-3 2-1,1-1-1,1 2 0,0 1-1,4 0-1,-3-1 0,0 4 0,0 1 0,-3 1 1,-1 4 1,-3 2-1,0 2 2,-2 0-1,3 3 1,0-1-1,2 1 0,1-1 0,5-2 0,0 1 0,4-4 0,3 0-1,0 1 1,1 1 0,1 3 0,-3 3-1,2 2 1,-2 3-2,0 3 1,1 0 0,-3 4 0,5-1 1,-2 0-2,1-2 2,0 3 0,3 0 1,1 7-1,0 0 1,3 5 0,-2 4-1,3 9 1,-4 4-2,2 8 0,-3 2-1,-4 5-1,2 5-1,-9-4 0,0 5 1,-5-9-2,6 1 0,-7-21-16,11 2-13,-1-15-1,11-11-1,4-16 1</inkml:trace>
  <inkml:trace contextRef="#ctx0" brushRef="#br4" timeOffset="45298.5909">10477 3768 71,'0'0'36,"-12"-9"0,12 9 0,0 0-29,2 18-4,5 2 0,6 15 0,4 10-2,3 13 1,3 6-2,5 6-2,-4 7-1,2-13-3,6 10-17,-10-24-12,6-1-2,-11-20-1,3-5 2</inkml:trace>
  <inkml:trace contextRef="#ctx0" brushRef="#br4" timeOffset="45876.6239">10539 3803 86,'-16'-13'38,"16"13"0,0 0 1,10-11-35,22-2 0,15 2-1,10-10 0,14-2 0,7-5-1,10-3-1,1-5 1,5-3-2,-8 0 2,-6 7-1,-8-1-1,-12 9 1,-13 2 0,-8 7-1,-13 4 0,-11 6 0,-15 5 1,16 3-1,-16-3 0,11 22 0,-3-1 0,5 2 0,2 8 0,3 7 0,3 5 0,3 2 1,3 2-1,-1 2 0,-1-3 0,-2-2 0,0-3 1,-4-6-1,-4-2 0,-5-5 0,-1-5 0,-6-3 1,-6-5-1,-7 1 0,-13-4 0,-6 6 1,-13 0-2,-11 4 1,-13 5 0,-8 1-1,-6 5 0,5-2 0,0 1 0,12-5-2,11-4-2,9-21-10,29 7-24,5-23 1,23-1-2,3-21-1</inkml:trace>
  <inkml:trace contextRef="#ctx0" brushRef="#br4" timeOffset="46505.6599">12195 3203 81,'-3'-24'36,"6"13"0,-8-8-1,5 19-29,-7 13-1,2 18-1,-8 14 1,-3 18-2,-5 14 0,-5 8-2,-2 7-1,-1 0 0,4-3-3,5-16-3,13-2-29,-3-29-1,18-8 0,-8-34-3</inkml:trace>
  <inkml:trace contextRef="#ctx0" brushRef="#br4" timeOffset="47072.6923">12106 3210 99,'-15'-26'38,"15"26"2,-9-28-2,23 28-33,4-13-2,14 7 0,10-9 0,12-2 0,7 0 0,11-4-2,4-2 1,8 1-1,-3 0 0,-1 2 0,-6 5 0,-13 7-1,-7 4 0,-10 8 0,-13 8 0,-13 8 0,-8 9 0,-6 4-1,-4 5 1,-4-1 0,-1 1 0,2 0-1,3-2 1,0-4-1,1-5 1,3-5-1,2-3 1,1 1-1,-2-2 1,-1 1-1,-4 0 1,-2 1 1,-5 2-1,-6 1 0,-6 0 0,-1 0 1,-7 1-1,0-3 1,-7 1-1,0-3 0,-2 0 0,-2 0 0,-1 0 0,-3 0 0,-2-1-1,-2-1 0,1 2 0,-2-4 0,4-3-1,4-6-2,5 3-2,1-19-8,19 7-23,-8-17-1,18 11-1,0-20 0</inkml:trace>
  <inkml:trace contextRef="#ctx0" brushRef="#br4" timeOffset="48122.7525">10560 2961 29,'8'-11'31,"-8"11"1,0 0 0,-3-20-13,3 20-6,0 0-2,0 0-2,0-14-3,0 14 0,0 0-2,0 13 0,-4-4-1,3 13-1,-10 7 1,0 14-1,-8 7-1,-1 8 1,-4 7 0,1 0-1,0-4 1,4-2-1,10-13 0,12-10-1,15-14 2,12-15-2,16-12 1,13-6-1,9-10 0,8-3 2,3-5-2,0 0 1,-6 2 0,-5 3 0,-6 4-1,-5 1 1,-12 2 0,-5 0-1,-11 2 0,-5-5 0,-7-2 1,-5-2-1,-6-4 0,-10-3 0,-5-3 0,-5-2 1,-6-3-1,-10-1 0,-3 2 0,-10 1 0,-5 4 0,-6 1 1,-2 10-1,-2 3 0,2 10 0,0 10-1,7 8-1,8 6-3,18 20-21,3-7-12,21 12 0,4-6-2,19 6 0</inkml:trace>
  <inkml:trace contextRef="#ctx0" brushRef="#br4" timeOffset="48948.7996">12651 3374 69,'-12'-1'40,"12"1"-1,0 0 0,0 14-14,7-3-23,13 10 0,10 6 0,15 4 0,7 8-1,13 5 0,8 1 0,5-1 0,5 1-1,0-3-1,0 2-2,-7-5-2,3 14-7,-20-14-26,8 18 1,-21-11-2,5 11-1</inkml:trace>
  <inkml:trace contextRef="#ctx0" brushRef="#br4" timeOffset="49377.8243">13890 3917 79,'5'-26'37,"4"10"-1,-7-7-1,-2 23-28,5-15-2,0 25 0,-5 10-2,2 16 0,-2 9-1,1 14-2,1 8 1,-2 6-2,2 3 0,-2-5-3,4-3-3,-8-19-11,13 2-18,-9-21-1,10-6-1,-10-24 1</inkml:trace>
  <inkml:trace contextRef="#ctx0" brushRef="#br4" timeOffset="49661.8405">13909 4042 88,'-14'-49'38,"11"15"-1,3-4 1,17 13-33,7 2 0,13 11-2,1 3 1,10 12-1,-2 6-1,-2 11 0,-7 10-1,-4 10 0,-16 13 0,-14 7-1,-11 7 0,-10 5 0,-8-1-1,-4-4 0,-2-1-2,-4-14-3,16-1-11,-3-28-21,21-4 1,2-19-1,14-16-2</inkml:trace>
  <inkml:trace contextRef="#ctx0" brushRef="#br4" timeOffset="50008.8604">14487 4147 90,'11'10'36,"-23"2"2,3 19 0,-13-2-34,4 12-1,-5 2 1,2 1-1,-1-2 0,6 1-1,2-10 0,4-4-1,7-9 0,3-20 0,10 2 0,7-17-1,3-11 1,3-9-1,0-8 1,-1-6 0,-3-4 0,-2 0 0,-5 2 0,-4 7 0,-1 8-1,-4 8-1,4 6 0,0 9-1,7 7-3,-1 4 1,16 9-5,-5-16-14,16 20-14,-2-13 0,10 11 1,-6-9-1</inkml:trace>
  <inkml:trace contextRef="#ctx0" brushRef="#br4" timeOffset="50478.8872">14933 4178 100,'-18'15'37,"4"10"2,-11-6-1,9 11-31,-4 2-3,5 5 0,2 1-2,7-1 1,6-3-2,10-7 1,5-9-1,9-14-1,9-16 1,4-12-1,5-12 1,5-7-1,-4-8 1,0 1 0,-8 4 0,-4 5-1,-8 12 0,-9 17 1,-14 12-2,0 36 1,-15 17-1,-10 25-1,-8 23 1,-4 17 0,-6 16 2,-2 6-2,2-3 2,4-9 0,7-13 0,8-20-1,2-22 3,7-20-3,5-26 0,10-27 1,0 0-1,0-41 0,10-13 1,-1-18-1,5-16-2,5-17 1,5-13-1,7-6-1,6 3-3,0-4-8,17 30-13,-15-3-12,13 30 0,-13 7-1,11 30 0</inkml:trace>
  <inkml:trace contextRef="#ctx0" brushRef="#br4" timeOffset="50879.9102">15902 3728 90,'20'-29'37,"-14"7"0,-6 22-1,7 19-30,-10 22-1,-9 16-2,-2 19-1,-8 14-1,4 10 0,0 6-2,4-1 0,9-4-1,3-17-4,22-5-11,-1-31-21,25-13 1,-1-28-2,19-8 1</inkml:trace>
  <inkml:trace contextRef="#ctx0" brushRef="#br4" timeOffset="51104.923">16428 4202 92,'-18'-9'38,"-16"-6"3,6 21-3,-9-8-32,4 12 0,-7 4-2,8 10 0,3 3-1,6 6-1,6 0-1,10 2 0,16-3-3,4-3-1,19-1-3,0-18-13,23 8-20,-9-18 0,18 5-2,-12-20 0</inkml:trace>
  <inkml:trace contextRef="#ctx0" brushRef="#br4" timeOffset="51447.9427">16587 4310 92,'-5'18'38,"-5"-7"2,24 8-1,-4-11-34,13 1-1,11-11-1,4-7 0,5-8-1,5-5-1,-6-9 1,-3-3 0,-10-1-1,-13 3 0,-12 3 0,-8 9 0,-16 9 0,-12 17 0,-11 16 0,-5 13-1,1 16 1,0 10 0,14 5-1,10 0 1,22-8-1,16-8 0,23-17-3,19-21-6,33-4-13,-5-34-11,25 1-9,-4-22-1,15 3-1</inkml:trace>
  <inkml:trace contextRef="#ctx0" brushRef="#br3" timeOffset="55257.1605">14571 2299 63,'0'0'33,"0"0"-1,0 0 2,4-13-28,-4 13 1,18-12-2,-3 11 2,-2-5-2,16 7 1,1-5-2,15 4 0,9-5-1,17 3 0,15-9-1,11 1-1,10-4-1,2 0 0,3-2-1,3 0 0,-1 6-3,-16-10-8,-3 18-24,-19-9-1,-5 11-1,-14-5-1</inkml:trace>
  <inkml:trace contextRef="#ctx0" brushRef="#br3" timeOffset="55872.1956">16652 1451 101,'-6'-19'38,"6"19"2,-12 5-3,5 12-34,-1 14-2,3 18 0,-2 9-1,-5 20-1,3 11 1,-6 12-2,1 11 0,-2 2-1,3-3 0,0-11-2,13-4-3,-5-29-13,20-5-16,-1-31 0,21-14 1,-2-30 0</inkml:trace>
  <inkml:trace contextRef="#ctx0" brushRef="#br3" timeOffset="56257.2176">16976 2028 76,'4'-34'38,"5"15"0,-16 1 1,7 18-29,0 0-4,-1 18 0,-6 2-2,2 9-1,-4 4-1,-2 11-1,1 3 0,-3 2 0,2-5 0,-1-5 0,8-7-1,4-13 1,0-19-1,26-10 0,0-16 0,5-11 0,5-7 0,6-6 1,0-1-1,-1 2 1,-5 9 0,-8 6 0,-4 11-1,-10 15 2,-1 8-2,-10 12 0,-2 12-1,-1 11-2,-2 6 1,-2 5-4,10 8-2,-3-19-11,19 16-19,-4-20 0,19 5 0,-8-26 0</inkml:trace>
  <inkml:trace contextRef="#ctx0" brushRef="#br3" timeOffset="56557.2349">17683 2024 93,'3'-23'40,"-11"-4"-1,8 27 0,-10-8-34,10 8-1,-13 24 0,8 6-3,0 4 1,-1 6-1,3 2 0,3 1-1,5-3 0,4-6 1,4-13 0,4-6-1,9-14 0,3-11 0,3-10 0,3-12-1,0-2 0,-7-9-1,2-1-1,-9-6 0,-6 6-2,-11-7-7,14 9-26,-22-5 2,13 12-1,-12-6 1</inkml:trace>
  <inkml:trace contextRef="#ctx0" brushRef="#br3" timeOffset="56835.2508">18092 1861 100,'12'6'38,"-12"-6"3,6 29-4,-8-10-33,4 8-2,-5 4 0,0 6-1,-1 2 0,-3 5-2,0-4 1,-1-5-2,4-4-2,-2-12-3,20 1-30,-14-20-2,27-15 1,-11-15-3</inkml:trace>
  <inkml:trace contextRef="#ctx0" brushRef="#br3" timeOffset="56985.2594">18296 1621 87,'-16'-33'41,"6"16"-1,-10 4-1,20 13-18,-14-2-23,14 2-4,14 8-25,-2-7-9,17 13 2,-5-4-4</inkml:trace>
  <inkml:trace contextRef="#ctx0" brushRef="#br3" timeOffset="57308.2778">18650 1740 90,'8'17'37,"-18"-6"3,-2 8-1,-19-6-32,1 8-2,-5-2-1,-1 11 0,2-2 0,2 4-2,9-3-1,12-5 0,8-2 0,15-2-1,8-9 1,8-6-2,7-1 1,1-3 1,-3 0-1,-1 0 1,-10 5-1,-8 5 0,-13 4 1,-7 9-1,-8 1 0,-3 4 0,-2-1-2,1 0 0,7-3-2,3-12-3,17 1-8,0-27-15,25 4-11,-2-22 2,19 6-1</inkml:trace>
  <inkml:trace contextRef="#ctx0" brushRef="#br3" timeOffset="57496.2886">19022 1844 97,'16'-14'38,"-18"5"2,2 9-1,-19 22-34,4 8-1,-3 9-1,-1 9-1,-2 4-1,3 6-1,3 0 0,4-4-2,8-6-1,0-21-7,23-1-28,-7-28-1,16-4 0,-6-25-2</inkml:trace>
  <inkml:trace contextRef="#ctx0" brushRef="#br3" timeOffset="57631.2963">19143 1380 105,'-13'-44'37,"2"10"-2,11 34-33,0 0-39,1-51-1,10 34-2</inkml:trace>
  <inkml:trace contextRef="#ctx0" brushRef="#br3" timeOffset="58104.3233">19439 1190 108,'2'32'42,"-9"12"1,-7 13-2,-8 6-38,3 11-1,-1 5 1,6 9-2,-1 1 1,3 2-3,7-5 2,5 0-2,0-11 2,4-4-2,3-14 0,0-13 0,1-16 0,3-11 1,5-17 0,-1-15-1,0-10 1,2-15 0,1-13 0,1-6 1,0-1 0,1-1 0,-4 9-1,-3 7 1,1 11-1,-4 8 1,7 18 0,0 13-1,1 9 0,1 11 0,0 6 0,5 4-1,-1-1 0,-8 4 0,-6-3 0,-9 3 0,-14-5 0,-15-4-1,-8-6 1,-6-1 0,-5-6-3,-3-11-3,14 3-14,-4-28-11,32 3-9,6-24 1,31-2-2</inkml:trace>
  <inkml:trace contextRef="#ctx0" brushRef="#br3" timeOffset="58330.3363">20057 1250 110,'-9'-16'42,"-10"19"1,-9 24-2,-6 22-37,-2 18-3,5 17 1,-4 8-1,5 8-1,2-4 1,9-2-4,6-5 1,5-11-5,16 2-14,-8-33-20,23-8 0,-4-28-1,16-9-1</inkml:trace>
  <inkml:trace contextRef="#ctx0" brushRef="#br3" timeOffset="58675.3561">20115 1875 105,'-10'5'42,"11"6"0,-1-11-1,18 11-36,0-14-4,8-4 1,-2-3 0,6-5 0,1-6-1,-1-4 0,-5-7-1,-7-1 1,-11 0-1,-7 3 2,-11 8-2,-16 12 1,-10 15 0,-8 16 1,-7 14 0,1 15 0,1 10-2,9 7 0,12-3 0,13-3 0,16-13-2,20-9-2,19-10-4,10-30-13,30 3-6,-13-29-14,24-4-2,-9-17 1,7-1-1</inkml:trace>
  <inkml:trace contextRef="#ctx0" brushRef="#br3" timeOffset="59329.3935">17889 2928 69,'15'-28'38,"0"13"-1,-16-11 2,4 11-29,-20-6-2,3 14 1,-15-2-2,-3 13-1,-11 7-2,-2 11 0,-5 5-1,1 11-1,3 4-1,2 6 0,8 2 0,12 0-1,13-6-1,16-5 1,19-8-2,14-13-2,21-4-2,9-28-8,29 7-21,-12-27-5,14 8 1,-11-22-1</inkml:trace>
  <inkml:trace contextRef="#ctx0" brushRef="#br3" timeOffset="59983.4309">18300 2867 103,'-14'3'39,"-15"-6"0,10 14 0,-10 1-35,3 5-1,-3 12-1,-3 9 1,-2 9-1,2 5 0,4 0-1,8 0 1,11-7-1,11-7-1,10-14 1,16-19-1,12-16 0,8-14 0,3-12 0,3-7 1,-6-8-1,-1 2 1,-10 0-1,-9 5 1,-9 12-1,-14 6 0,-6 14 0,1 13 0,-22 11 0,7 8-1,1 7 0,5 4 1,4 3-1,10-2 1,9-3-1,9-13-1,7-8 0,8-12 0,8-2-1,-2-10 0,2-2 0,-8-5 0,-1 4 1,-9 2 1,-5 5 1,-9 7 1,-14 6 0,0 0 0,-5 23 1,-3-1-1,-3 2 1,1 7-1,1 0 0,2 2 0,3-6 0,4-4 0,2-7 1,-2-16-1,18-1 0,-4-16 0,1-7 1,4-10-1,-1-3-1,5-4 1,-3-2-1,-1 2 1,-2 5-1,-3 4 1,0 4-2,0 2 0,2 7-1,-2-2-3,15 10-8,-13-17-8,24 21-7,-13-23-9,16 11-3,-2-14-1,11 9 3</inkml:trace>
  <inkml:trace contextRef="#ctx0" brushRef="#br3" timeOffset="60418.4558">19380 2464 107,'0'0'40,"-16"8"0,6 18 2,-5 5-38,0 12 0,-4 10-1,-1 11 0,2 6-1,3 5 0,4-2-1,2-3-1,4-6 0,4-10 0,1-14 0,2-7 0,3-18 0,-5-15 0,12-5 0,-2-15 0,-1-6 0,0-11 0,1-4 1,6-7-1,1 1 0,0 2-1,-1 10 1,3 5 0,3 9 0,-2 8 0,-2 12-1,2 10 1,-2 8 0,-3 6 0,-2 6 0,-4 2 0,-9 4 0,-9 1-1,-8-1 1,-7 0 0,-7-7-1,-4-4-1,1-6-1,2-9-2,13 1-6,0-28-9,35 14-6,-7-31-6,32 12-8,-3-16 0,19 9 3</inkml:trace>
  <inkml:trace contextRef="#ctx0" brushRef="#br3" timeOffset="60982.488">19748 2845 114,'-1'-14'39,"1"14"2,-19 0-1,-4 9-37,0 6-1,-2 9 0,-2 6-1,4 8 0,2 5 0,8 3 0,6-2-1,10-4 1,8-6-1,5-12 0,12-13 0,1-12 0,5-14 0,-2-10-1,0-8 1,-5-6-1,0-3 1,-9 1-1,-2 5 1,-7 6 0,-3 9 0,-4 4 0,1 8 0,-3 11 1,12-6-1,2 7 0,0 5 1,7 1-1,-2 3 1,2 9 0,0-1 0,-8 9 0,-4 3 0,-11 3 0,-8 4 0,-2 1 0,-5-6-1,-1-3 0,1-4 0,7-11 0,10-14 0,0 0 0,22-25 0,-1-4 0,12-4 2,3-8-2,-1 4 0,1-2 0,-6 9 0,-4 7 0,-11 13 0,-5 11 0,-1 16 0,-8 7 0,3 10-3,-5 2-8,16 14-4,-8-17-5,29 12-4,-16-32-7,32 12-4,-8-24-9,16-7 5</inkml:trace>
  <inkml:trace contextRef="#ctx0" brushRef="#br3" timeOffset="61700.529">21307 2768 99,'-22'-13'39,"4"16"0,-19-3 0,2 11-34,-11 7 0,-1 12-1,-1 9 0,1 6-1,5 5 0,7 1-1,12-3 0,13-3 0,15-10-1,15-12 0,14-20-1,14-14 1,8-16 0,4-11-1,2-10 1,2-13 0,-7-8 0,-9-1-1,-6-4 0,-8 4 0,-8 1 2,-7 12-4,-8 9 4,-8 13-2,-6 23-2,3 12 4,-20 35-2,2 14 0,0 15 0,-1 10 0,3 9 0,3 4 0,13-8 0,6-5-4,11-7 0,8-22-4,18 0-8,-9-36-6,22 11-4,-13-39-7,14 1-5,-15-24-1,7 3 2</inkml:trace>
  <inkml:trace contextRef="#ctx0" brushRef="#br3" timeOffset="61875.5391">21861 2777 124,'-21'-13'40,"5"29"1,-15-1-1,4 19-37,2 7-1,6 1-1,3 6-1,7-3 0,9-3-2,5-9-2,15-2-4,-5-30-12,27 12-11,-14-28-9,11 0 0,-11-24 0,5 2 2</inkml:trace>
  <inkml:trace contextRef="#ctx0" brushRef="#br3" timeOffset="62011.5469">21905 2503 125,'-9'-29'38,"-9"1"2,18 28-11,0 0-30,-1 16-4,23 12-16,-11-12-18,19 14 0,-7-8 2,12 16-4</inkml:trace>
  <inkml:trace contextRef="#ctx0" brushRef="#br3" timeOffset="62333.5653">22179 2808 111,'0'0'40,"-6"28"1,-8-20-1,5 9-34,-6-3-2,5 4 1,1-2-2,1 4-1,4-3 1,7 1-3,6-9 0,10-1 0,3-6 0,8-5 0,1-6 0,5-9 0,-1-5 0,-4-6 0,-3-6 0,-14-2 0,-5-1 0,-9 3 0,-9 7 0,-10 4 0,-4 13 0,-5 5-5,8 17-4,-5-7-8,26 24-7,-1-28-5,19 17-12,10-17 1,24 6 0,9-21 3</inkml:trace>
  <inkml:trace contextRef="#ctx0" brushRef="#br3" timeOffset="62709.5868">22925 2615 120,'-31'22'40,"-24"0"1,6 16 0,-8 4-39,-1 8 0,4 2-1,9 1-1,15-2 0,9-9-2,19-9-2,9-13-3,18-4-4,-5-25-4,17 4 1,-11-20 3,3-1 6,-14-8 2,-2-6 5,-11 8 3,-11-10 6,6 21 5,-18-14 0,13 25-5,-8-2-3,16 12-3,-10 14-2,17 5 0,7 7-3,7-1 0,8 10-3,7-8-2,9 4-3,-3-20-8,17 12-10,-20-28-6,18 5-7,-13-20 0,9-1 1,-14-19 1</inkml:trace>
  <inkml:trace contextRef="#ctx0" brushRef="#br3" timeOffset="62886.5969">23255 2650 101,'-10'14'39,"-17"1"2,5 23-2,-14-2-22,8 14-12,0 3-2,10-1-1,4-1-3,6-14-2,13 2-7,-5-39-15,24 21-15,-6-34 1,12-2-1,-7-18-1</inkml:trace>
  <inkml:trace contextRef="#ctx0" brushRef="#br3" timeOffset="63002.6036">23265 2381 116,'-10'-52'37,"-10"5"0,7 21-6,3 32-61,1-1-10,11 24 2,0 0-3</inkml:trace>
  <inkml:trace contextRef="#ctx0" brushRef="#br3" timeOffset="63439.6286">23731 2711 91,'-23'-6'41,"-19"-9"3,6 18-3,-14-11-8,6 19-28,-3 10-5,4 9 0,6 6 0,10 5 0,13 1 0,10-3 0,16-6 0,9-11 0,14-13 0,9-14 0,5-14 0,5-13 0,-2-12 0,0-11 0,0-10 0,-6-4 0,-5-8 0,-7-2 0,-5 4 0,-8 10 0,-9 14 0,-10 21 0,-2 30 0,-24 2 0,0 35 0,-6 21 0,-6 12 0,6 6 0,6 3-4,3-15-8,23 9-7,-9-33-6,30 5-6,-6-25-9,20-9-2,-6-17 2,12-4 2</inkml:trace>
  <inkml:trace contextRef="#ctx0" brushRef="#br3" timeOffset="63806.6496">24057 2687 116,'-17'-9'41,"4"22"0,-8-3-1,16 0-36,-7 9-2,11 1 0,7-2 0,11-2-1,7-7 0,10-6 0,2-12 0,6-5 0,-2-8-1,-3-2 2,-3-9-2,-7-3-2,-5-8 2,-4-2-1,-11 6 0,-8 5 0,-12 11 2,-7 12-2,-11 17 2,-9 12 1,-6 25 0,-5 11-2,9 8 0,5 4 0,9-3 0,15-1 0,16-12 0,11-10 0,21-5-7,1-25-11,23 10-6,-17-31-5,24 11-8,-16-21-5,5 6-2,-13-10 5</inkml:trace>
  <inkml:trace contextRef="#ctx0" brushRef="#br3" timeOffset="88017.0343">14618 6574 71,'-6'-33'34,"-12"-1"1,-1 11-1,-19 2-22,-3 18-3,-16 3-1,-3 20-2,-7 7-2,0 18 1,-4 9-3,5 12 1,9 3-2,10 7 1,13-2-2,16 1-2,14-8 1,18-7-2,18-13 1,21-14-3,19-9-1,8-24-7,22-1-23,-3-19 1,4-1 0,-8-13-1</inkml:trace>
  <inkml:trace contextRef="#ctx0" brushRef="#br3" timeOffset="88397.056">14928 6807 102,'-34'25'37,"-11"2"1,4 19-1,-13 4-32,10 7-3,-3 0 1,11-2-2,5-4 0,13-10-1,15-11 0,15-12-1,17-23 2,12-15 1,11-11-1,7-11 1,3-9-1,-1-3 0,-4-3 0,-10 3 1,-14 9-3,-10 10 1,-14 15 0,-9 20 0,-15 2 0,-7 19 1,-3 16-1,-7 8 0,10 5 0,0-1-2,14 2 0,7-12-2,13-5-1,11-15-2,23-2-13,-1-28-20,16-1 4,-9-17 1,10 3-1</inkml:trace>
  <inkml:trace contextRef="#ctx0" brushRef="#br3" timeOffset="88675.0719">15373 6982 87,'-13'22'34,"-9"6"0,2 12 1,0-6-28,2 10-4,4-9 1,7 2-2,3-11 1,6-5-2,-2-21 1,22 4 0,-7-18 1,5-9 1,-2-9-2,1-4 1,-2-6-1,-3-3 1,-3 2-2,-2 1 2,-8 6-3,4 6-1,-2 4 0,2 2-2,6 6-3,-1-8-11,16 15-19,0-13-2,11 4 1,1-13-1</inkml:trace>
  <inkml:trace contextRef="#ctx0" brushRef="#br3" timeOffset="89136.0983">15921 6334 89,'-15'16'38,"-13"6"-1,9 19 3,-7 8-27,10 17-7,2 11-2,4 11 1,1 5-3,4 3 0,4-5-2,2-4 0,-1-12-1,9-14 0,-4-16 1,5-14-2,-1-13 1,3-15 1,-2-14 1,2-10 0,-1-11 0,1-7 0,-3-7 0,5-5 1,3 0-1,4 4 0,-1 8 0,5 11 0,4 12-1,-1 11 0,-1 15 0,-1 9 0,-6 12 0,-6 7 1,-9 6-2,-10 2 0,-10 2 0,-15 1-1,-13-4 1,-9-2 0,-7-10 0,-4-10-1,4-8 0,7-16-2,16-5-5,4-19-28,33-3-1,8-14 0,21 2-1</inkml:trace>
  <inkml:trace contextRef="#ctx0" brushRef="#br3" timeOffset="90004.148">16444 6945 70,'10'-18'37,"-1"6"0,-13 0 1,4 12-10,-18 7-23,5 9 0,-9 2 0,2 13-1,-3 7 0,4 6-3,1 1 1,9 1-2,7-3 1,9-5-1,7-9 0,9-7-1,7-15 1,6-10 0,3-12 1,2-9 1,-4-10-1,-5-6 1,-6-5-1,-10-2 0,-8 1 0,-8 2 0,-6 7-1,-5 10 0,-3 7-1,-4 10 1,4 9-1,2 9 0,4 3 0,8 5 0,9-1 0,5-2-1,8-3 1,7-6 0,2-3 0,4-3 0,1-5 1,-4 2 1,-5 0 0,-5 2 1,-8 3 0,-2 7 0,-12-7 0,2 20-1,-11-4 1,4-1-1,-5 2-1,6-1 1,-1 0-1,7-4 0,-2-12 0,20 6 0,-1-12 0,5-5 0,3-6 1,-1-2 0,-4-3 0,0 0 0,-3 3 1,-5 4-2,-14 15 0,14-8 0,-14 8 0,4 21 0,-1-4 0,0 3-3,6 5-3,-8-9-11,19 11-17,-12-14-8,10 0 2,-7-10-2</inkml:trace>
  <inkml:trace contextRef="#ctx0" brushRef="#br3" timeOffset="91122.2119">17855 6451 68,'-3'20'32,"-2"13"2,-9 7-2,5 15-26,-6 7-1,5 9 1,-3 1-3,4 4 0,4-3-3,0-11-5,15-5-25,-1-14-4,8-13 1,-1-19-3</inkml:trace>
  <inkml:trace contextRef="#ctx0" brushRef="#br3" timeOffset="91456.231">17829 6476 90,'-10'-41'37,"13"14"-1,-2 5 2,14 14-30,-1 5-3,14 7-1,2 0 0,11 5-2,4 2 0,4 6-1,-1 2 1,-1 5 0,-7 10-2,-7 8 2,-13 7-2,-14 11 2,-17 4-2,-16 6 1,-13-1-1,-8-3 0,-6-5-1,1-12 1,3-6-2,12-18-1,16-10-3,11-24-17,31-1-14,9-17-1,22-3 0,6-17-1</inkml:trace>
  <inkml:trace contextRef="#ctx0" brushRef="#br3" timeOffset="91635.2413">18499 6722 105,'-1'25'36,"-13"4"1,5 10-2,-9 4-32,4 3-1,-3-1 0,0 0 0,2-4-3,0-6-3,15-4-28,-5-19-6,17-9 1,1-17-2</inkml:trace>
  <inkml:trace contextRef="#ctx0" brushRef="#br3" timeOffset="91791.2502">18556 6414 103,'-21'-1'37,"-1"5"-2,10 10-2,8 6-40,1-6-29,21 5 0,5-6 1,12 4-2</inkml:trace>
  <inkml:trace contextRef="#ctx0" brushRef="#br3" timeOffset="92108.2683">18821 6744 113,'-17'42'38,"-13"-6"2,11 15-4,-4-13-31,14 0-1,4-6 0,15-4-1,8-11-1,15-9 0,5-14 0,10-7-1,2-14 0,1-10-1,-3-7 1,-8-4 0,-10-5-1,-11 1 0,-13 2-1,-13 5 0,-11 13 0,-9 9-1,-4 10 0,-4 10-2,6 13-1,0 1-4,24 14-27,-3-10-2,22 10-1,9-12 0</inkml:trace>
  <inkml:trace contextRef="#ctx0" brushRef="#br3" timeOffset="92325.2807">19658 6620 114,'-23'12'39,"-17"3"2,0 15-3,-14 4-34,2 10-3,4 3 0,5 8 0,6-2-1,3-5-1,16-5-4,6-16-4,19-5-28,-7-22-1,19-4 0,-8-18-1</inkml:trace>
  <inkml:trace contextRef="#ctx0" brushRef="#br3" timeOffset="92498.2905">19335 6751 113,'-3'-24'39,"-8"7"1,11 17-1,0 0-31,-7 29-3,16 0-1,12 2-2,8 4-1,13-4-2,10-2-3,4-12-3,14 5-11,-7-22-21,7 2 0,-13-18 0,3 2-1</inkml:trace>
  <inkml:trace contextRef="#ctx0" brushRef="#br3" timeOffset="92672.3006">19985 6719 109,'-12'-16'39,"12"16"1,-27 1 0,16 13-28,-8 10-8,4 10-1,0 5-1,2 6-1,3 2-1,4-3-2,4-1-3,-1-13-6,19 1-27,-16-31-2,20 14 2,-8-28-3</inkml:trace>
  <inkml:trace contextRef="#ctx0" brushRef="#br3" timeOffset="92814.3087">20001 6440 118,'-1'-30'38,"-6"5"1,7 25-2,0 0-43,0 0-30,18 20-3,0-9-1,12 11-1</inkml:trace>
  <inkml:trace contextRef="#ctx0" brushRef="#br3" timeOffset="93189.3301">20483 6651 127,'-48'7'43,"4"16"-2,-14-16-3,10 22-35,5 1 0,10 5-3,11-1 0,16 0 0,20-8 0,15-7 0,14-10 0,9-13 0,9-13 0,3-14 0,2-17 0,-4-10 0,-5-11 0,-9-5 0,-6-4 0,-8 1 0,-7 7 0,-8 12 0,-13 19 0,-6 21 0,-11 22-2,-7 24 0,-5 24-1,-6 13 1,1 14-2,-1 6-1,14 11-14,-8-17-16,23-5-4,5-20 2,17-11-3</inkml:trace>
  <inkml:trace contextRef="#ctx0" brushRef="#br3" timeOffset="93544.3505">21013 6656 126,'-33'22'42,"12"10"0,-2-9-1,27 0-37,4-4-4,17-8 0,11-8 0,9-8 0,5-12 0,2-8 0,-8-3 0,-6-6 0,-11 1 0,-14-1 0,-10 4 0,-10 6 0,-14 10 0,-6 13 0,-5 13 0,-5 14 0,-1 10 0,3 8 0,8 5 0,7 3 0,12-5 0,11-6 0,19-2-18,-4-31-17,24 5-7,-5-25 1,12 0-3</inkml:trace>
  <inkml:trace contextRef="#ctx0" brushRef="#br3" timeOffset="93995.3762">22202 6484 114,'5'-14'39,"-10"3"2,5 11-2,-23 19-34,12 8-2,-3 7-1,-1 11 1,2 3-3,4 6 0,7-4-3,-1-15-15,21 1-20,-3-20-2,15-8 0,-1-17-2</inkml:trace>
  <inkml:trace contextRef="#ctx0" brushRef="#br3" timeOffset="94144.3848">22257 6160 118,'-23'-13'37,"9"7"-3,14 6-14,14 1-57,9 0-2,22 7 0,5-3 0</inkml:trace>
  <inkml:trace contextRef="#ctx0" brushRef="#br3" timeOffset="94421.4005">22773 6284 114,'-23'18'41,"-17"-5"0,7 13 0,-16-4-35,17 2-1,3 1-2,12 2 1,16-4-4,14-1 0,18-3 0,11-7 0,7 2 0,6 1 0,-3 2 0,-10 5 0,-14 3 0,-18 7 0,-18 5 0,-15 3 0,-15 3 0,-16-4-2,7 11-20,-21-19-18,14 4-2,-13-15 1,14 1-2</inkml:trace>
  <inkml:trace contextRef="#ctx0" brushRef="#br3" timeOffset="95316.4518">13756 8200 75,'-16'-7'37,"3"19"0,-10-1 1,-4 16-33,-2 2-2,5 7 1,1-2-1,9 3 0,8-8-1,15-7 0,13-14 0,13-10 0,8-13-1,4-6 0,5-11 0,-4 2-1,-11 0 1,-8 2 0,-15 7-1,-14 21 0,-10-7 1,-17 18-1,-7 13 0,-9 4 1,-1 7-1,3 0 1,3-2 0,15-5 0,12-11-1,11-17 1,29-5 0,7-15-1,10-9 1,0-5-1,2-1 1,-9 0-1,-11 7 1,-13 8-1,-15 20 1,-19-10-1,-12 20 1,-11 8 0,0 2-1,-6 4 1,6-1-1,11 0 0,10-5 1,17-6-2,15-7 0,10-9-3,17 3-4,-4-20-18,16 14-14,-10-11 0,8 7-2,-10-7 2</inkml:trace>
  <inkml:trace contextRef="#ctx0" brushRef="#br3" timeOffset="96029.4925">14560 7730 82,'2'-14'39,"-2"14"-2,-17 9 1,0 13-32,1 14-2,-1 14-1,-2 11-1,2 13 0,3 8 0,2 7-1,4 1 0,6-4 1,2-1-2,5-15 1,3-7 0,3-17 0,3-12 0,4-20 0,1-14-1,1-19 1,7-11 0,-2-14 0,-2-7 0,6-6 0,-1-4 0,-4 3 0,0 8 0,-6 11 0,1 12 0,-7 15-1,0 19 1,-3 17-1,-4 16 0,-3 10 0,0 9 0,7 6-2,-1-1 0,4 2-1,3-15-4,23 3-12,-11-31-17,23-1-2,-6-23-2,12-7 0</inkml:trace>
  <inkml:trace contextRef="#ctx0" brushRef="#br3" timeOffset="96766.5347">15201 8291 86,'-10'0'38,"-2"0"1,15 13 1,-3-13-33,21 15-3,5-12-1,8-2 0,5-7-1,3-3 0,1-4 0,-6-7-1,-7-2 0,-8-2 0,-12 0 0,-11-2 0,-10 6-1,-10 2 1,-10 6-1,-3 7 0,-7 10 0,0 11 0,-3 10 0,4 13 1,7 6-1,8 7 0,11 1 1,17-2-1,13-6-1,13-10 0,22-11-2,8-16-1,16-6-3,3-19-2,18 5-11,-13-28-13,7 8-5,-12-13 0,-3 10 18,-21-9 15,-10 7 7,-14 4 3,-26-6 12,1 19 14,-23-3 6,1 15 1,-19-5-15,3 23-15,-7-1-2,-3 15-2,2 12-1,1 9 1,-1 2-2,13 6 0,4-2 0,14-2-1,7-9 0,15-12 0,14-16 0,14-14 0,7-16-1,8-7 1,2-13-1,-3-5 1,-4-1 0,-7 1-1,-13 5 0,-9 9 1,-11 10-1,-10 19 0,0 0 0,-22 25 0,7 8-1,0 5 0,1 7-1,4 2 0,6-2-2,8-7-1,11-4-2,7-22-5,19 7-9,-9-32-5,20 6-6,-8-23-5,6 1-1,-7-13 3</inkml:trace>
  <inkml:trace contextRef="#ctx0" brushRef="#br3" timeOffset="97013.5489">16436 8248 100,'-5'-15'38,"5"15"1,-11 10 0,12 12-32,-9 5-3,7 7 0,0 5-1,3 2 0,5 0-1,2-7 1,2-4-1,5-9 0,5-15-1,3-12 1,9-18-1,0-10-1,5-9 0,-1-13-1,1 0-1,-4-6-2,-6 8-1,-9 3-7,0 23-7,-20-7-6,12 30-9,-11 5-5,0 0-1,-11 3 3</inkml:trace>
  <inkml:trace contextRef="#ctx0" brushRef="#br3" timeOffset="97223.5609">16886 8138 103,'22'14'40,"-22"-4"1,4 15-1,-14 2-33,3 10-3,-5 3 0,3 9-2,0-1 0,0-1-1,4-3-1,5-6-1,5-9-3,2-15-1,13-3-10,-7-35-10,18 6-13,-10-26-2,9-2 0,-9-20 1</inkml:trace>
  <inkml:trace contextRef="#ctx0" brushRef="#br3" timeOffset="97352.5683">17021 7943 111,'-19'-13'39,"19"13"2,-17 11-4,17-11-39,12 23-16,-3-22-20,20 9-2,-6-4 1,11 7-2</inkml:trace>
  <inkml:trace contextRef="#ctx0" brushRef="#br3" timeOffset="97935.6016">17163 8280 104,'0'22'41,"0"-22"0,20 13-1,0-20-36,18-6-2,10-10 0,4-5-1,1-3 0,-4-5-1,-4 4 0,-11-2 0,-12 3 0,-13 7 1,-14 7-1,-11 5 0,-13 10 0,-9 11 0,-5 11 0,-4 11 1,5 9 0,-1 4 0,12 3 0,10-1 0,12-5 0,18-6 1,14-12-1,11-11 0,10-11 0,7-8-1,4-4 1,0-5-1,-3 3 0,-9 1 0,-9 10 1,-8 10-1,-14 7 0,-8 9 1,-7 7-1,-7 4 0,2 1 0,-3 0 0,3-8 0,4-6 0,6-9 1,-2-13-1,22-10 1,-5-13 1,-1-7-2,2-13 0,1-4 0,-4-3 0,-1 2 0,-1 5 0,-4 6 0,3 5 0,-3 10 0,5 5-3,9 10-6,-3-6-7,25 15-5,-8-17-4,29 16-5,-8-17-7,26 6-4,6-9 2</inkml:trace>
  <inkml:trace contextRef="#ctx0" brushRef="#br3" timeOffset="98369.6264">18951 7512 101,'0'0'38,"0"34"0,-8 11-2,8 23-32,-7 12-2,5 11 0,-6 7-1,1 2 0,2-3-2,0-7-1,4-6-4,-6-24-18,15-2-14,-5-20 0,8-10-1,-11-28 1</inkml:trace>
  <inkml:trace contextRef="#ctx0" brushRef="#br3" timeOffset="98553.637">18826 8111 112,'-16'-6'40,"16"6"0,1 11-2,19-5-35,11-6-2,10-5-2,15-5-2,3-18-5,22 8-19,-9-21-13,11 2 2,-13-11-1,6-1 1</inkml:trace>
  <inkml:trace contextRef="#ctx0" brushRef="#br3" timeOffset="98904.657">19585 7422 105,'-21'34'39,"-15"16"1,8 19-1,-10 16-33,8 6-2,-1 5-1,6 6 0,1-5 0,7-2-1,4-12-1,6-8 0,7-14 0,6-16 0,6-17-1,8-15 0,7-24 1,6-11-1,2-13 0,3-9 0,1-6 1,-1 1-1,-3 5 0,-9 7 0,-4 13 0,-6 11-1,-3 16 0,-6 10-2,2 14-1,-5 3-3,11 15-8,-10-15-7,28 18-8,-12-19-8,20-1-1,-2-19 0,8-3 2</inkml:trace>
  <inkml:trace contextRef="#ctx0" brushRef="#br3" timeOffset="99574.6954">20129 8103 116,'-39'-13'41,"5"18"1,-15-7-6,10 20-32,1 5-1,4 8 0,8 5-2,7 3 1,12 2-2,13-7 1,10-3-1,10-7 0,6-14-1,6-8 1,4-9-1,1-10 0,-5-8 1,-3-5-1,-7-5 1,-4-1 0,-6 4 0,-7 0-1,-4 9 2,-5 4-2,-2 19 1,-11-6 0,3 21 0,-7 9 0,4 8 0,-2 7-1,4 4 0,5-1-1,8 0-2,5-14 0,15-2-5,-5-24-8,21 5-6,-15-29-6,22 4-7,-14-16-2,5 1 2,-6-4 32,-7-1 7,3 17 11,-21-10 7,8 28 7,-25-3 8,7 22 3,-17-1 0,7 14-31,-7 2-3,5 4-1,2-3-1,7 0-1,7-10 0,10-7-1,7-14 1,7-8-2,7-10 1,6-8 0,1-5 0,-2-5 0,-1 4-1,-6-1 1,-6 11-1,-5 7 1,-5 12-1,-14 2 0,0 27 0,-5-3-2,0 10-2,1-4-6,8 17-9,-13-19-4,23 16-6,-14-23-5,18 3-7,-1-9-1,14-4 4</inkml:trace>
  <inkml:trace contextRef="#ctx0" brushRef="#br3" timeOffset="100212.7319">21970 8135 79,'9'-35'40,"-2"7"-1,-14 2 1,-1 9-27,-17 6-7,-7 10-2,-10 9 0,-7 10 0,-9 10-1,1 11 0,-2 6 0,9 6 0,6-2-1,15 1 0,14-5 0,20-10-1,19-14-1,20-12 1,18-14-1,8-12 0,9-10 0,4-6 0,-6-4 0,-9-2 1,-12 4-1,-16 2 1,-20 5-1,-9 11 0,-11 17 0,-22-6 0,-4 23 0,-8 8-1,2 13 1,0 5-1,12 4 0,6 0 0,19-6-2,13-9-1,26-9-4,7-26-8,29 5-6,-12-31-2,25 10-7,-18-25-5,9 1-3,-22-6 2</inkml:trace>
  <inkml:trace contextRef="#ctx0" brushRef="#br3" timeOffset="100393.7421">22644 8089 105,'-28'25'39,"-9"2"1,6 19-1,-9 5-31,9 3-3,5 0-3,7-3 0,13-6-1,3-8-2,16-9-2,2-22-7,23 3-13,-15-30-7,20 0-10,-11-17 0,8-1 0,-11-14 2</inkml:trace>
  <inkml:trace contextRef="#ctx0" brushRef="#br3" timeOffset="100761.7632">22663 7904 123,'-19'-29'41,"17"18"1,2 11-4,0 0-35,27 28-2,0-5-2,2 8 1,7 5-1,-7 8 1,-1 7-1,-8 3 1,-10 0 0,-12 4 1,-6 1 0,-7-8-1,-3-3 1,1-11 0,3-12 0,8-12 0,6-13-1,11-20 1,8-10-1,4-10 1,4-9-1,1-1 2,1-6-2,-3 3 0,-4 6 0,-3 5 0,-4 9 0,1 8 0,1 6-2,3 9-3,2-3-5,17 20-8,-7-17-5,25 20-4,-12-17-8,19 12-8,-4-8 1,14 3 2</inkml:trace>
  <inkml:trace contextRef="#ctx0" brushRef="#br3" timeOffset="101903.8286">13874 10051 65,'0'0'36,"-20"-1"-1,20 1 2,-18-12-29,18 12 0,-12-18-1,12 18-1,-5-19-1,5 19 0,-4-14-2,4 14 0,-13 6-1,2 7 0,-10 8 0,1 9-1,-8 4 0,4 3 0,1 0-1,4-4 1,12-6-1,9-10 0,12-12 1,14-11 0,8-12 0,3-8-1,3-4 1,-2 0-1,-7 1 1,-9 4 0,-10 7-1,-11 6 1,-3 12-1,-22 1 1,-3 10-1,0 1 1,-3 6-1,4-2 0,5-1 0,8-1 0,11-14 1,4 13-1,14-17 0,5-2 1,5-4-1,1-2 1,-4-2-1,-4 1 1,-6-2-1,-7 4 1,-8 11-1,-9-11 1,-9 8-1,1 3 0,-6 5-2,-1-2-1,9 10-7,-11-13-10,23 21-7,-16-17-9,18 14-4,1-18-3,7 23 4</inkml:trace>
  <inkml:trace contextRef="#ctx0" brushRef="#br3" timeOffset="104770.9925">14888 9730 88,'-10'-11'37,"-11"-8"0,3 5 2,-13 5-35,4 2-1,-5 5 1,0 12 0,-4 15 1,-3 15-1,0 12 0,3 11-1,2 1-1,11 0 0,11-7-1,11-11 0,16-17 0,15-22-1,17-22 0,9-16 0,10-17 1,4-9-2,-3-6 1,-1-1 0,-9 5 0,-14 9-1,-14 13 0,-11 18 0,-18 19 1,-3 19-1,-13 24 1,-8 19 0,1 21-1,-3 18 2,0 14-2,8 5 2,0 2-2,5-3 1,2-12-1,0-9 1,2-14 0,-8-13-2,2-16 1,-11-11 0,-6-9 0,-5-14-1,-3-7 0,-4-15-1,4-12 1,2-15 0,11-14-4,3-26-5,24 5-15,1-25-11,24 3 0,4-12-2,19 7 4</inkml:trace>
  <inkml:trace contextRef="#ctx0" brushRef="#br3" timeOffset="105446.0312">15529 9758 102,'0'0'39,"-4"10"1,-11 9-3,-13 2-32,0 9-1,-3 4-1,2 11 1,1 0-1,9 3-1,7 1 0,10-8-1,8-6 1,14-11-1,8-13-1,9-15 1,6-13-1,1-13 0,2-15 0,-3-5 0,-8-5 0,-9-4 0,-9 1-1,-13 5 1,-8 8 0,-13 10-1,-2 13 1,-5 11-1,-2 10 1,0 7 0,12 8-1,5 2 1,14 0 0,11-2 0,14-4 0,13-6 0,9-5 0,7-6 0,4 0 0,-4-5 1,-6 3-1,-7 1 0,-11 1 1,-14 6-1,-21 1 1,5 9-1,-22 7 1,-6 10-1,-3 7 1,-1 8-1,3 6 1,4 1-1,10-1 0,12 0 1,12-10-1,9-11 0,11-12 0,4-13 0,2-11 0,2-13 0,-4-13 0,-10-7 0,-8-5 0,-6-8-1,-11 3 1,-6-1-2,-4 7-1,-7 5 0,2 16-2,1 0-5,11 26-8,0 0-5,15 11-6,-1 0-8,22 16-2,-2-7 2,17 5 2</inkml:trace>
  <inkml:trace contextRef="#ctx0" brushRef="#br3" timeOffset="105800.0514">16624 9788 114,'15'-9'39,"-23"-13"1,1 7 0,-14-1-35,-3 10-2,-9 9 0,2 17 0,-5 17-1,3 10 0,4 11-1,5 5-1,14-3 1,10-4-1,15-20 2,14-17-2,14-26 0,12-26 0,6-24 0,1-18 0,0-16 0,-7-9 0,-3-5 0,-13 2 0,-12 13 0,-11 17 0,-12 23 0,-10 24 0,-11 30 0,-5 28 0,-9 25 0,1 16-4,9 23-7,-8-12-6,25 20-6,-14-31-3,32 7-9,-5-28-6,23-8-2,5-16 3</inkml:trace>
  <inkml:trace contextRef="#ctx0" brushRef="#br3" timeOffset="107370.1412">17975 9749 92,'-17'-19'37,"5"12"0,-11-11-1,3 9-29,-10-6-2,0 7-1,-4 0-1,2 8 0,-4 10-1,3 11 0,2 4 0,3 14 0,4 0 0,8 5 0,6-6-1,15 0 0,11-12 0,9-9 0,13-13-1,9-11 1,8-10-1,4-3 1,-2-2-1,-2-2 1,-9 3-1,-6 7 1,-11 6-1,-9 9 0,-20-1 0,10 23 1,-15-6-2,1 2 1,-1-3-2,0-2 0,5-14-3,14-4-3,19-4-14,-9-25-15,19-3-2,-4-17 1,18-2-1</inkml:trace>
  <inkml:trace contextRef="#ctx0" brushRef="#br3" timeOffset="107563.1523">18541 9112 104,'-30'24'38,"14"24"1,-10 6-1,7 15-33,-3 7-3,5 8 0,2-1-1,-1-4-1,8-3-3,0-16-1,9 2-11,-10-24-21,13-3-2,-8-24 0,4-11 0</inkml:trace>
  <inkml:trace contextRef="#ctx0" brushRef="#br3" timeOffset="107708.1606">18264 9665 105,'-10'-25'39,"-3"-2"2,15 13-2,3-6-30,19 9-4,12-1-4,9-5-7,21 11-26,-3-12-6,12 8-2,1-2-1</inkml:trace>
  <inkml:trace contextRef="#ctx0" brushRef="#br3" timeOffset="108474.2044">19657 9568 98,'23'-16'38,"-14"1"1,-9 15-1,0 0-33,-13 16-1,-6 9 0,-1 13-1,-8 13 0,0 8-1,1 8 1,1 3-1,3-3 0,12-4-1,2-7 0,7-11 0,4-14-1,6-13 1,4-17-1,1-10 0,1-12 0,-2-11 0,-4-10 0,4-8 0,-5-8 0,-2-5 0,0-1 0,0 1-1,3 2 1,3 9-1,7 6 1,5 6 0,6 12-1,4 9 1,0 9 0,4 10 0,-3 7 0,-2 3 1,-7 10-1,-8 5 1,-9 3-1,-10 6 1,-9 0-1,-6-1 1,-8 2-2,-8-3 1,-2-3 0,-2-3 0,0-2 0,0-4 0,5 3 0,0 2 0,7 2 0,1 8 0,3 7 0,-2 12-1,1 10 0,-3 9 1,-1 6-1,-1 4 2,1 0-3,2-5 1,9-8-4,2-20-2,26-3-15,-7-36-6,27-4-11,3-29-1,17-6 0,1-25 1</inkml:trace>
  <inkml:trace contextRef="#ctx0" brushRef="#br3" timeOffset="108889.2281">20156 9568 108,'0'0'40,"0"0"0,-9 17-1,-1 8-32,-8 9-3,3 8-1,0 0 0,7 5-1,6-8 0,13-3 0,9-13-2,12-14 1,9-11 0,8-11-1,4-12 0,0-11 1,-1-6-1,-6-6 0,-5-1 2,-10 2-4,-7 2 2,-7 7-1,-9 11 1,-11 17 0,3 10 0,-16 22-1,1 12 1,-2 10 0,3 11-1,1 3-1,9 5-3,2-12-2,20 4-9,-6-30-7,31 7-7,-9-30-8,15-7 0,-3-24 0,11-7 2</inkml:trace>
  <inkml:trace contextRef="#ctx0" brushRef="#br3" timeOffset="109090.2396">21029 9088 109,'-26'40'39,"-14"15"1,6 26-1,-6 4-33,5 5-3,10 4-2,3-10 0,13-11-4,1-15-5,20-1-19,-8-29-10,10-6-1,-14-22-1,21-11-1</inkml:trace>
  <inkml:trace contextRef="#ctx0" brushRef="#br3" timeOffset="109255.2491">20793 9464 114,'0'0'38,"-5"-20"3,5 20-3,17 10-34,4-8-3,7-4-1,8-5-3,12-1-4,-3-20-14,16 9-18,-8-19 1,8 5 0,-14-16-2</inkml:trace>
  <inkml:trace contextRef="#ctx0" brushRef="#br3" timeOffset="109427.2589">21410 9007 102,'0'0'38,"-17"30"1,-1 17-1,-16 9-31,7 14-2,-4 10-1,2 9-1,1 2-1,6-4 0,4-4-3,4-11-2,9-1-12,-10-29-16,21-3-8,-8-24 0,2-15-1</inkml:trace>
  <inkml:trace contextRef="#ctx0" brushRef="#br3" timeOffset="109751.2774">21131 9495 114,'-7'-17'39,"-5"2"1,12 15-2,0 0-34,24 12 0,-1-6-1,10 3-2,4-4 1,5 0-1,6-4-1,-1-4 1,1 0 0,-9 0 0,-5-1 0,-6 2 1,-9 2-1,-8 6 1,-6 4-2,-5 7 0,-9 9 0,-1 5 0,-3 8 0,2-2 0,-1 8 0,4-9-5,6 4-2,-3-20-8,19 6-10,-14-26-5,22-11-10,-7-19 1,5-3-1,-2-17 3</inkml:trace>
  <inkml:trace contextRef="#ctx0" brushRef="#br3" timeOffset="110562.3238">21671 9218 121,'0'0'41,"0"0"1,-9 19-2,15-2-37,4 3-1,7 0 0,-1 5-1,3 0 2,-1 1-3,-3 4 0,-1 0 0,-6 5 0,-12 0 0,4 3 0,-6-4 0,-3 1 0,1-6 0,1-5 0,2-6 0,5-18 0,12 5 0,7-18 0,4-10 0,6-9 0,3-6 0,3 0 0,1-5 0,-5 7 0,-5 5 0,-6 14 0,-8 5 0,-12 12 0,8 19 0,-10 2 0,1 11 0,-2 0 0,8 7 0,3-6-5,11 2 0,4-15-4,20 5-7,-10-27-5,29 10-3,-18-27-6,18 5-5,-13-17-2,-6-3 35,-3 4 6,-22-12 9,9 18 6,-28-18 5,12 25 6,-30-11 9,6 20 0,-13 1-31,-2 11-2,-6 11-4,1 10-2,0 5 0,6 7 0,6 2 0,8-2 0,13-5 0,10-6 0,11-12 0,8-11 0,4-13 0,5-8 0,0-11 0,0-7 0,-3-3 0,0 2 0,-5 3 0,-5 7 0,-7 12 0,-7 16 0,-8 17 0,-8 19 0,-10 18 0,-2 15 0,-12 13 0,-3 11 0,-7 0 0,-2 2 0,1-8 0,1-11 0,0-14 0,3-13 0,4-14 0,2-19-4,9-4-9,-13-25-6,16 10-3,-18-33-5,14 14-3,-24-25-7,3 1-2,-14-11 1</inkml:trace>
  <inkml:trace contextRef="#ctx0" brushRef="#br3" timeOffset="111780.3935">15563 10942 72,'23'-18'39,"-9"-3"0,-4 7 1,-19 3-33,9 11 0,-22 0-3,1 17-1,-9 6 1,-1 12-3,-3 6 2,6 13-2,2-1 0,7 7 0,10-5 1,15-6-1,10-10 0,13-12 0,12-13-1,8-19 0,5-15 1,7-11-1,-4-11 0,-5-9 0,-9-1 0,-11-2 0,-11 4 1,-13 5 1,-12 8-1,-13 12 1,-9 9-1,-7 11 1,0 8-2,-1 8 1,6 4-1,7 4-2,9-1 1,15-7 0,14-6 0,19-7 0,18-9 2,11 0 1,5-9 0,4 3 0,-1-1-1,-8 4 1,-13 3-1,-13 14 1,-13 7-3,-14 8-1,-12 9 2,-7 6-2,-6 9 2,-3 8-2,0 3 2,2-2-1,3 0 1,10-2 1,8-9-1,8-8 0,11-13 0,6-14 0,9-15 0,5-12 0,1-12 0,1-9 1,-3-7-1,-3-2 1,-9 2 1,-6 2-2,-11 7 2,-4 10 0,-7 10-2,-8 11 0,3 10 1,-15 16-1,8 8-2,-1 6 1,7 7-2,1-1-1,9 1-1,9-9-2,15-2-5,-4-25-6,27 6-2,-11-34-4,26 8-1,-18-27-3,19-1-4,-16-15 1,-1-4 4,-10 3 36,-16-15 6,8 18 4,-23-11 4,3 30 7,-25 4 3,8 37 5,-28-6 0,17 36-31,-17 20-4,1 17-1,0 12-1,-1 5-3,9-1 0,3-5-2,11-6-4,-3-22-13,21-1-10,-11-23-7,11-7-1,-13-19 1</inkml:trace>
  <inkml:trace contextRef="#ctx0" brushRef="#br3" timeOffset="111931.4021">16960 10953 104,'-6'-26'43,"-4"-4"0,15 16-1,-5 14-36,20-18-5,10 18-9,-4-14-13,24 20-10,-9-12-10,22 10 0,-4-10-2</inkml:trace>
  <inkml:trace contextRef="#ctx0" brushRef="#br3" timeOffset="112500.4347">18906 10431 89,'0'-33'35,"-14"-12"3,-2 7-1,-13-1-31,-1 9-2,-12 7 1,-1 16-1,-7 18 0,-5 27 0,-2 22-2,3 22 2,2 13-3,5 10 1,10 3-2,9-1-1,14-5-1,14-15-2,14-12-3,6-25-11,22 1-14,-8-27-8,12-7 0,-8-18 0</inkml:trace>
  <inkml:trace contextRef="#ctx0" brushRef="#br3" timeOffset="112823.4532">18358 10875 108,'-24'-2'44,"-1"-5"-2,25 7 2,0 0-40,21-2-2,11-9 0,10-1 0,2-3-1,12-1 1,1 2-2,-5 2 1,-1 5-1,-12 5 0,-6 11 0,-8 7 1,-10 11-3,-9 7 0,-7 3 0,-4 8 0,-3 1-1,-1-1 0,4-3-2,4-10-2,15 3-7,-14-35-8,41 18-8,-19-33-7,20-2-4,-5-21 1,6-1 4</inkml:trace>
  <inkml:trace contextRef="#ctx0" brushRef="#br3" timeOffset="113267.4785">18923 10570 114,'-42'-30'39,"8"16"1,-2 0-1,16 15-36,10-1-4,10 0 0,25-1-2,4 0 0,8 4-1,6 1 0,7 5 1,-2 4 0,-4 4 1,-7 7 2,-13 5 0,-5 5 2,-10 1 2,-5 8 0,-8 1 0,-4 4-1,-3-4 0,5 2-2,-3-3 1,2-5-1,4-4 0,2-6-2,1-6 1,2-7-1,-2-15 2,12 7 0,-2-16 0,2-9-1,0-6 2,1-8 1,-1-5-1,2-8 0,-4-2 0,2 1 0,-1 0-1,1 5 1,3 9-4,1 4-1,6 16-5,-6-3-9,15 26-5,-15-11-6,21 22-6,-13-10-6,11 9-1,-5-8 4</inkml:trace>
  <inkml:trace contextRef="#ctx0" brushRef="#br3" timeOffset="113642.5">19623 10810 105,'-20'12'40,"11"0"2,-5-8-2,18 7-28,-4-11-8,17 19-1,4-12 0,9-2-1,7-5-1,4-6 0,0-5-1,5-8 2,-5-5-2,-7-1-2,-6-5 2,-9-3-1,-7-1 1,-10 4-1,-8 3 0,-11 8 0,-6 12 1,-6 10 0,-7 19 0,-3 12 0,-1 15 0,2 8-1,7 5 1,8-1-2,12-2 1,12-11-1,18-11-1,10-15-4,22-9-2,0-28-10,25 4-3,-12-27-7,19 4-1,-11-17-8,5 0-1,-14-9 5</inkml:trace>
  <inkml:trace contextRef="#ctx0" brushRef="#br3" timeOffset="113948.5174">20415 10557 119,'-19'6'39,"-18"0"2,8 18 0,-11-3-37,9 6-1,6 2-2,7 2 1,9-4-1,9-5 1,10-5-2,9-7 2,1-3-2,3-2 0,-1-2 0,-5 3 0,-5 1 0,-7 9 0,-8 1 0,-9 9 0,-7 5 0,-7 1 0,-4 4-2,-2-1 0,3-3 0,2-6-1,11 0-2,2-15-3,16 3-7,-2-14-6,12-3-4,-11-17-8,21 6-8,-13-10-2,6-5 5</inkml:trace>
  <inkml:trace contextRef="#ctx0" brushRef="#br3" timeOffset="115091.5829">13989 12286 74,'-14'-2'38,"0"2"-1,2 13 1,-6-4-34,4 11 0,0 1-2,3 3 1,4 5-1,6-2-1,6 0 0,10-5 0,9-6 0,8-8-1,0-9 0,6-7 1,-2-6 0,-3-3 0,-7-5-1,-11 2 1,-9 2 0,-11 0 0,-8 9 0,-8 6 0,-12 4 0,-1 6 0,-2 6 1,2 3-1,2 0 1,7 3-1,9-4 0,9 0 0,7-15 0,19 11 0,0-15-1,8-4 1,-2-3 0,1-3-1,-5 0 0,-3-1-1,-4 5-3,-13-12-5,13 18-13,-17-15-10,18 13-8,-4-10-2,21 5 2</inkml:trace>
  <inkml:trace contextRef="#ctx0" brushRef="#br3" timeOffset="115552.6093">15117 12121 82,'0'0'39,"0"0"-1,0 22 0,-14 3-35,2 11 1,-2 10-3,-1 12 0,-1 4-1,-1 5-1,4-2-1,2-10-3,17 0-21,-6-26-13,19-10 1,-4-26-2</inkml:trace>
  <inkml:trace contextRef="#ctx0" brushRef="#br3" timeOffset="116038.637">15292 11851 86,'-14'-19'39,"-5"1"0,9 13-1,-4 0-35,14 5-3,0 0 0,5 16 0,5-2 0,5 2 0,3 8 1,1 7 0,-1 4 0,1 10 0,-2 3 0,-2 4 1,-5 2 0,-3 3 0,-2 0-1,-3-2 1,-2-8-1,-2-3 1,0-16-2,2-1 2,0-13-2,0-14 1,15-11 0,1-15-2,6-10 2,1-13-1,6-8 1,1-4-1,5 0 1,-1 7-2,-1 4 2,-3 14 0,-6 12-1,-1 18 1,-6 21-1,-7 15 0,-5 14 0,-4 10 0,0 9-2,-3 3 1,4 3-3,0-11-2,14 0-3,-4-26-7,25 5-9,-13-32-4,24 1-9,-10-26-2,11-1 4</inkml:trace>
  <inkml:trace contextRef="#ctx0" brushRef="#br3" timeOffset="116346.6547">16158 12188 82,'1'-45'38,"4"14"1,-11-3 1,10 24-32,-9-2-3,5 12-1,-5 14-1,4 14-1,-2 7-1,3 10 1,1 8-1,5 4 1,1 1-2,2-7 0,5-6 1,3-11-1,4-16 0,3-12 1,4-14 0,1-14-2,3-15 2,-4-8 0,-3-8 0,-1-4-2,-1 1-1,-8 0-3,-1 7-1,-6 1-4,7 21-8,-13-10-7,18 28-2,-17-8-6,16 17-5,-7-6 2</inkml:trace>
  <inkml:trace contextRef="#ctx0" brushRef="#br3" timeOffset="116534.6654">16594 11995 10,'23'20'19,"-23"-20"5,27 24 9,-27-24 5,17 34 0,-20-17 1,11 8-30,-13 4-4,3 7 0,-6 2-2,1 3 0,-4 2-2,2-3 0,3-1-2,-1-8-2,11-4-2,-4-27-8,24 17-10,-15-36-8,24 3-6,-10-21-4,12 0 3</inkml:trace>
  <inkml:trace contextRef="#ctx0" brushRef="#br3" timeOffset="116684.674">16819 11879 73,'-6'16'33,"2"-4"-5,12 3-6,-8-15-47,40 12-9,-3-13 0,10 2 0</inkml:trace>
  <inkml:trace contextRef="#ctx0" brushRef="#br3" timeOffset="116985.6912">17200 11943 72,'10'16'38,"-18"-5"0,-4 9 2,-15-7-27,3 10-6,-3-3-3,3 2 0,5-3-1,7 1-1,8-6 0,6 1-1,11-5 0,7 0-1,6-4 1,3 5-1,1-3 0,-2 7 1,-5 1-1,-8 8 0,-9 5 0,-11 0 1,-6 6-1,-8 1 1,-1-6-2,-3-2 1,8-9-2,2-8-1,13-11-5,14-17-10,23 4-5,-8-29-8,24 9-6,-7-21-4,15 11 4</inkml:trace>
  <inkml:trace contextRef="#ctx0" brushRef="#br3" timeOffset="117158.7011">17563 12118 102,'-5'34'39,"-15"-2"1,8 18-5,-2-9-33,4 4 2,4-2-3,2-2-1,5-6-2,2-8-2,8-7-4,-11-20-12,30 1-10,-15-22-10,11-5 1,-7-15 0</inkml:trace>
  <inkml:trace contextRef="#ctx0" brushRef="#br3" timeOffset="117301.7093">17676 11772 75,'-9'-40'37,"2"12"1,2 9-4,5 19-28,8-12-13,-8 12-29,19-12 2,-3 2-5,7 0 4</inkml:trace>
  <inkml:trace contextRef="#ctx0" brushRef="#br3" timeOffset="117766.7359">17941 11516 97,'-17'21'40,"6"15"4,-11 0-4,16 11-37,-5 5 0,7 10-1,0 4 0,4 8 0,0 1 0,2 0-3,-2-6 2,1-5 0,-1-8-1,-3-12 1,3-12-1,0-16 0,0-16 0,0 0 0,18-29 0,-7-5-1,-2-8 2,8-8-2,-2-3 1,5 3-1,-1 4 1,-1 6 0,2 14 0,-2 10 0,1 12 0,-2 16 0,0 11 0,-4 9 0,-3 7 0,-4 9 0,-6-2 0,-6 2 1,-6 1-1,-11-6 0,-7-2 0,-4-11 1,-4-7-2,-4-7 1,8-9-3,-3-13-3,18 0-8,-5-28-8,29 7-3,-7-30-7,31 9-6,0-16-5,14 4 3</inkml:trace>
  <inkml:trace contextRef="#ctx0" brushRef="#br3" timeOffset="118209.7612">18416 11639 83,'14'-16'41,"-12"-1"-3,-2 17 2,0 0-35,0 0-1,-9 34 0,-1 9-2,-8 11 2,-4 15-2,-1 9 1,0 7-2,2 0 0,4-2-3,6-10-1,8-14-1,14-3-9,-1-34-13,25 0-15,-2-25 2,13-4-1,-4-17-1</inkml:trace>
  <inkml:trace contextRef="#ctx0" brushRef="#br3" timeOffset="118577.7823">18546 12118 89,'-8'18'40,"1"-7"1,17 7-2,1-10-32,18-7-3,6-8-1,11-5-1,2-6 1,3-4-2,-2-7 1,-5-1-1,-7-3 0,-14-1-1,-10 1 1,-13-2-1,-12 5 0,-7 5 0,-13 5 1,-2 13-1,-9 13 1,-5 16-1,2 10 1,3 14 0,9 10 0,10 4 1,11 1-1,17-5 0,17-7-1,20-11 0,17-12-2,8-13-4,19 1-8,-7-27-6,15 14-4,-21-27-8,13 12-7,-23-11-4,1 6 4</inkml:trace>
  <inkml:trace contextRef="#ctx0" brushRef="#br3" timeOffset="118744.7918">19425 12301 112,'-20'23'41,"10"7"4,-10-18-5,20-12-32,-18 13-8,18-13-3,0 0-4,-5-25-12,20 24-6,-18-19-9,15 12-7,-6-7-3,7 1 2</inkml:trace>
  <inkml:trace contextRef="#ctx0" brushRef="#br5" timeOffset="124648.1295">3110 11889 68,'0'0'38,"0"0"-2,0 0 2,0 0-34,0 29-2,5 7 1,-1 14-1,1 15 1,-2 14-2,5 9 1,-4 8-2,1-6-1,3-7-3,-4-19-7,15-8-25,-9-29 0,12-14-3,-7-27 2</inkml:trace>
  <inkml:trace contextRef="#ctx0" brushRef="#br5" timeOffset="125144.1579">2878 12031 80,'-24'-20'40,"24"20"-1,10-32 1,26 7-36,14-14 0,16-2 2,14-6-3,6-2 1,0 1-2,-2 9 0,-5 7 0,-13 13 1,-9 12-2,-16 18-1,-9 11 1,-10 19-1,-8 13 0,-11 11 0,-5 11 0,-5 8-1,-5 2 1,-4-2-1,-3-5 1,4-9 1,3-12-1,2-12 1,9-17-1,2-15 1,-1-14-1,27-19 0,-7-10 1,5-6 0,2-3 0,1-3-1,-2 5 1,-1 8-1,-7 13 1,-1 12 0,-6 15-1,-1 11 0,-5 9-1,-2 9 0,7 2-1,-2 1-1,10-6-2,1-9-4,18-2-5,-9-26-8,20 3-17,-11-23-1,8 0 0,-8-15 2</inkml:trace>
  <inkml:trace contextRef="#ctx0" brushRef="#br5" timeOffset="125459.1759">4182 12173 87,'0'0'38,"-16"-2"-1,18 14 1,-2-12-34,10 16-2,7-11 0,8-2 1,3-4 0,5-6-2,1-4 1,3-7 0,-6-4-1,-4-1 0,-10-3 0,-6 0 0,-10 3 0,-13 3-1,-6 6 0,-11 10 0,-6 11 0,-6 12 0,1 11 1,0 14-1,4 6 1,11 7-1,10-5 0,10-4 0,23-9-6,7-27-13,33 4-18,3-29-3,24-2-1,8-20-1</inkml:trace>
  <inkml:trace contextRef="#ctx0" brushRef="#br5" timeOffset="126640.2434">5735 12130 66,'5'-27'38,"0"9"0,-10-4 0,5 22-28,-27-17-3,3 24-1,-9 3 0,-2 18-2,-6 6 0,1 11-1,3 4-1,8 4 0,6 0-1,17-5-1,12-3-1,12-12-1,17-10 0,13-14-1,14-9-1,9-17 0,11-8-2,4-15-3,9 3-9,-10-18-19,-1 4 1,-15-4-1,-5 13 22,-22-7 9,-12 10 5,-16 12 5,-21-6 11,-1 23 20,-20 0 1,2 18 2,-20-7-19,5 29-9,-8-1-2,6 15-2,-3 2-1,8 7-1,4-4-1,11-1-1,10-6-1,17-14 0,7-8 0,15-18-1,12-13 0,6-12 0,7-9 1,1-8-1,0-5 1,-5-2-1,-9 0 0,-7 7 0,-10 7 0,-8 8 0,-13 25 0,0 0 0,-10 12 0,-2 18 0,-3 14 0,1 5 0,0 8-1,5-1 1,6-5-1,8-8 0,9-14-1,5-18-1,10-12 0,4-14-1,9-10-1,-4-17-1,1-1 0,-5-9 1,-3 5 1,-7-1 2,-4 7 2,-11 8 2,-3 6 1,-4 14 1,-2 13 1,0 0 0,-17 27-1,10 6 0,-5 6-1,3 7-1,-1 2-1,3 1 0,0-8 0,3-5 1,4-11-2,4-11 1,-4-14 0,23-24 0,-4-8 0,4-12 0,3-6 0,3-5-1,-2 3 1,-2 3-1,-4 10 0,-1 11 0,-8 15 0,-12 13 0,16 9 0,-9 10-2,3 6 0,3-1-1,10 5-2,1-8-2,15 3-6,-8-24-12,20 9-11,-14-18-2,14 0-2,-16-10 2</inkml:trace>
  <inkml:trace contextRef="#ctx0" brushRef="#br5" timeOffset="126990.2634">7208 12000 92,'-29'-5'40,"5"22"2,-14-2-1,10 19-34,-7 0-2,6 14-2,6-2-1,10-1 0,13-8 0,14-11-1,15-14-1,12-18 1,10-21-1,3-19 0,5-14 1,2-15-1,-5-10 1,-8-4-1,-9-4 1,-7 1-1,-8 4 1,-9 12-1,-7 14 1,-7 19-1,-7 27 1,-6 23 0,-7 27-1,3 23-1,-4 17 0,2 12 0,5 10-1,3 1-1,10-6-2,5-17-5,20-8-5,-6-37-14,27-2-9,-9-35-2,17-18-2,-5-26 3</inkml:trace>
  <inkml:trace contextRef="#ctx0" brushRef="#br5" timeOffset="127171.2738">7957 11375 92,'0'-14'41,"-18"18"0,0 34 1,-22 20-34,6 22-5,-2 12-1,3 11-1,4 7-2,6-1-1,12-6-3,3-18-7,24 0-21,-7-29-7,15-9-1,-5-35 0</inkml:trace>
  <inkml:trace contextRef="#ctx0" brushRef="#br5" timeOffset="127502.2927">8031 11926 86,'5'15'40,"3"8"1,-5-10 1,12 3-34,-2-8-5,8-4 0,3-9-1,4-7 0,1-7-1,-1-9-1,-1-1 0,-5-4 0,-5 0-1,-10 4 4,-7 6-3,-12 12 1,-10 11 0,-10 11 0,-7 14 0,1 12 1,0 7-1,7 6-2,6 1 1,14-3 0,14-5-1,13-11-2,20-6-6,1-26-4,32 3-18,-12-27-10,20-4-2,-2-18 0</inkml:trace>
  <inkml:trace contextRef="#ctx0" brushRef="#br5" timeOffset="128259.336">4577 13406 76,'0'0'41,"-27"10"-1,12 6 0,-14 1-35,2 14-2,-2 9 0,5 10 0,1 6-1,5 1 0,11 0-1,13-4 0,12-14 0,7-11 0,16-19 0,7-18-1,4-20 1,9-10 0,-7-11-1,-1-6 0,-9-1 1,-7-1-1,-13 8 0,-8 6-1,-9 13 1,-6 13 0,-1 18 0,-7 25 0,4 17 0,4 24 0,1 18 0,3 18 0,2 13 0,0 13 0,-2-1 0,-1-4 1,-5-9-1,-4-12 0,-12-16-1,-3-14 2,-4-23-3,-9-15 2,-2-21-1,0-20 0,1-18-2,2-21-2,13-11-1,-4-25-8,24 3-2,-7-21-20,31 10-1,-2-8-4,21 12 3</inkml:trace>
  <inkml:trace contextRef="#ctx0" brushRef="#br5" timeOffset="128606.3559">5379 13447 77,'43'-14'40,"-27"-6"-1,-16 20 2,0 0-35,-17 11-1,-8 7 0,-1 13-2,-4 10 1,2 12-1,8 0-1,10 4 1,7-1-1,12-4 0,14-12 0,9-15-1,16-19 0,6-18 0,0-21-1,2-12 0,-7-14 0,-4-7 0,-16-4-1,-15 1 0,-14 8-1,-14 5-1,-7 15 0,-15 14-1,5 15-1,-9 11-2,13 19-4,-3-2-3,25 24-11,-4-18-11,26 10-3,5-14 0,22 2 1</inkml:trace>
  <inkml:trace contextRef="#ctx0" brushRef="#br5" timeOffset="128982.3774">6076 13501 81,'-16'38'41,"-6"-11"0,19 6 1,-3-14-36,24-7-1,6-14-2,13-11-1,8-9 0,4-9-1,-1-6 0,-1-2-1,-9-2 0,-9-1 1,-13 6-1,-12 4 0,-16 4 0,-11 9 1,-7 5-1,-7 10 0,-2 10 0,-3 11 0,5 13 0,3 9 0,8 10 0,9 4-1,16 3 1,11-3-1,12-8-2,17-12 0,13-8-3,8-21-5,23-2-10,-11-32-14,20 1-3,-12-20-4,4-1 3</inkml:trace>
  <inkml:trace contextRef="#ctx0" brushRef="#br5" timeOffset="129275.3941">6869 13244 91,'-35'-7'41,"3"17"1,-9 0 0,2 9-38,11 5-1,13 2-1,8 1 0,15-5-1,11-3 0,11-2 1,7-5-1,7-3 0,-1-1 0,-3 1 0,-5 4 0,-9 4 0,-13 9 0,-9 8 0,-17 5 0,-11 5-1,-6 3 0,-7-2-1,-2-1-1,-1-7-1,9-6-3,3-16-4,20 0-4,-2-27-4,34 8-13,-10-33-8,20-3-3,5-17 0</inkml:trace>
  <inkml:trace contextRef="#ctx0" brushRef="#br5" timeOffset="130363.4564">8161 13320 75,'0'-21'41,"-12"-6"-1,6 12 1,-20 1-38,2 11 0,-5 9 0,-2 21 0,-5 8 0,3 15 0,0 12 0,10 2-1,3-2 0,16-4 0,15-10 0,15-13 0,13-20-1,16-20 0,10-17 0,6-12-1,0-16 1,-4-4-1,-10-6 0,-14 0 0,-14 7 1,-21 6 0,-17 5-1,-15 11 1,-3 8-1,-7 9 1,2 4-2,4 8 2,9 6-1,19-4-1,-1 18 2,20-10-2,14 3 1,9-7-1,9 5 2,3-9-2,8-9 2,2 3 1,-5-7-2,-7 2 2,-11-2-1,-7 6 0,-8 4 0,-14 10-1,-12 12 1,-7 8-1,-11 15 0,-1 5 0,0 11 0,0 1-1,5-4 1,9-1 1,10-12-1,9-11 0,16-20 0,11-19 1,11-19-1,6-16 0,8-15 1,-1-11-1,-2-6 1,-8 1-1,-7 10 1,-11 12-1,-10 16 0,-13 20 1,-14 16-1,-7 37 1,-8 11-1,-2 15-1,0 8 1,4 5-1,8-2-1,10-13-1,13-11-1,11-28-2,17-15-4,6-34-2,20-8-1,-10-35-2,19-3-6,-19-38-3,11 8-7,-21-22-3,-12 2 39,-4 14 4,-22 1 2,-5 32 3,-28 6 5,9 48 7,-33 10 8,16 49 4,-10 19-35,5 22 0,2 19-2,7 8-2,4 7 0,5-3-1,14-3-3,0-17-6,11-4-2,-13-34-9,20-4-14,-19-34-3,1-13-2,3-22 1</inkml:trace>
  <inkml:trace contextRef="#ctx0" brushRef="#br5" timeOffset="130679.4745">9516 13112 95,'-21'-40'42,"20"22"1,1 1-1,21 15-36,8 4-2,15 4-2,16 1-1,8-2-1,13 3-3,-2-7-4,10 8-4,-12-13-6,12 21-16,-28-14-7,6 22-3,-25-8 2,0 19 40,-13 4 5,-20-7 7,4 20 5,-22-23 18,12 15 7,-10-17 3,8 0-1,-1-28-36,-2 10-5,2-10-2,13-23-7,0 14-4,-12-19-3,8 14-5,-23-24-14,10 11-11,-8-8-1,-2-3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41:05.2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2501 2676 4,'-3'18'22,"8"9"2,2 9-9,-7-6 1,8 17 3,-8-5-2,10 19-2,-10-8-4,6 13-2,-6-5-4,5 5-2,-2-1 0,0 3-1,-2-3 1,5 2-1,-5-5 1,5 3-2,-4-2 0,5 4 1,-4-1-1,1 3 0,-3 0-1,4 4 0,-7-3 0,4 3 0,-4-1 1,4 3-1,-2-7 1,3 4 0,-1-5 0,4 2 1,-1-4-1,1 1-1,-2 1 2,0-1-2,-3 2 1,1 0-1,-2 0 1,-2-2-1,0 1 2,0-3-2,0-1 0,3-1 0,-1-3 0,4 1 1,-2 0 1,2 1-2,-2 0 2,0 0-1,0 5 0,-2 1 0,-1 1 1,-3 0-1,0-1-2,2 1 2,-2-2-2,1-2 2,2-1 0,-2-3 0,2-2-1,4 1 2,-2-3-2,0 4 2,-1-2-2,5 0 1,-5 2-1,0-3 0,-2 0 0,4 1 1,-2-4-2,-3 0 1,6-4 0,-3-1 0,0 2 0,0-2 0,2 1 0,-2-1 0,1-1 1,1 2 0,-2-2-1,2 0 0,-1-3 0,0-2 0,-1-3 0,2-5 1,-1-1-2,0-1 2,1 1-1,0 0-2,-1-1 2,1 2-1,1 0 1,-1 0-2,-1 3 2,0-1-1,-2-2 1,2 0 0,2 0 0,-3 1 1,2-1-1,1-1 1,0 0-1,0 0 0,2-1 1,-3 1-1,3-2 0,-1 1 0,-1 1 0,-2-2 0,4 2 1,-3-2-1,0-2 1,3 3 0,-2-1 0,3-1-1,0-1 1,1-2-2,-1 0 2,-1 2-1,4 0 0,0-5 0,-2 4 0,2-2 0,1 0 0,1-1 0,-1-3 0,3 2 0,0-4 0,1 0 0,3-3 0,-1-2 0,3-1 0,4-2 1,1-1-1,3-2 0,4 0 0,-1 1 0,5-1 0,1 0 0,1 2 0,4-4 0,-2 1 0,0 2 0,3-3 1,1 1-1,-4-4 0,2 2 0,1-3 0,-1 2 1,1-4-1,1 1 0,3 0 0,3-2 0,-2-1 0,5 2-1,2 1 1,3-2 0,-4 1 0,1 2 0,0-1 0,-3 1 0,1 0 0,-6 0 0,-1-1 0,2 2 0,-3-2 0,0 2 0,0-2 0,2-2 0,-2 1 0,7-1 0,-4-4 0,6 5 0,-6-4 0,4 0 0,-4 1 0,1 1 0,-3 0 0,-2 1 0,0 0 0,-3 0 0,1 1 0,-2-1 0,2-1 0,1 1 0,-3 0 0,2-1-1,-1 1 1,5 1 0,-3 2 0,0-1 0,-1 1 0,-1 2 0,-2-2 0,-1 3 0,-3 0 0,3-1 0,-4 0 0,0-3 0,0 1 0,-1-1 0,-1-2 1,4 0-2,-2 2 3,3-3-2,-1 1 0,2 0 0,0 1 1,2-1-1,2 1 0,-2-2 0,2 0-1,-3 1 1,-1-1 1,-2 0-1,2-1-1,-3 1 1,-2 0 0,0 3 0,2-2 2,-5 0-2,1 0-1,0-1 1,-1 0 1,4-1-1,-3-1-1,1-4 1,3 2-1,2-1 1,-2-1 0,5-1 0,0 0 0,-2 0 0,-1-2 0,2 0 0,-3-1 0,-4-3 0,2-2 0,-4 0 0,2-3 0,-1-1 0,-1 1 0,2-2 0,-3 0 1,2 0-1,-2-2 1,-1 2-1,-1 1 0,-3-2 0,-3-5 0,1 3-1,-3-2 1,-1-4 0,-3 0 0,-2-3 0,0-1 0,-6-4 0,3-3 0,-4 0 0,-1-1-1,-1 0 1,-1-1-1,-2 0 1,1-2-2,-2-1 3,1 4-3,-1-7 2,0 0 1,3-2-1,-2-3 0,4-3 0,0 2 0,1-4 0,-1-3 0,2 1 1,-3-2 0,0 1 0,0-3-1,2 0 2,-2-4-2,-3-3 1,0 3 0,3-1-1,0-4 0,-3 2 0,2-1 0,1 2 1,0 3-2,-2-1 2,1 1-1,-1 0 0,-1 3 1,-3-2-2,1-1 2,2 3-1,-2-2 0,3 0-1,-2 0 1,-2 2-1,5 2 1,-4-1-1,4-1 1,-2-1-1,0-1 2,-2 3-1,2-2-2,3 0 3,-6 2-2,6-1 2,-4-1-2,1 2 0,-3 2-1,4 0 2,-3-3 0,2 2-2,1-3 3,3 3-3,-4-3 2,0 2 0,-4 2-1,5-1 2,-2 1-1,-1 1 0,0 2 0,-3 0 0,3 3 0,-8 0 1,6-3-1,-1 1 0,-4 2 1,4 2-1,1 2 0,1 2 0,-1-2 1,4 3 0,4-1-1,2 3 2,1-5-2,-1 0 1,5-2 0,3-1 0,1-3 0,-2-1-1,1 3 0,0-2 0,1 2 1,-1 1-2,1 4 2,0-1 0,4 4-1,-6 2 1,7 3-1,0-1 1,2 1-1,2-2 1,1 3-1,5-1 0,2 0 0,4-1 0,1 3 0,1 1 0,2 1 0,0 6 0,-2 7 1,0 4-1,-5 4 0,-2 5 0,-5 2 0,-6 5 1,-2 4-1,-3-1 0,-1-1 0,-5 3 1,-9 0-1,19-2-1,-19 2 1,18-3 0,-18 3-2,13-5-1,-13 5-3,0 0-15,0 0-16,-2-9-1,2 9-2,-15-5 3</inkml:trace>
  <inkml:trace contextRef="#ctx0" brushRef="#br1" timeOffset="5637.3225">2758 4843 18,'-5'-11'24,"-2"-4"2,7 15 4,-9-14-22,-1 2 1,10 12-1,-6-10 2,6 10-1,0 0 0,9-7-3,-9 7-2,22-2-2,-6 3-1,4 5 0,4-2-1,5 5 0,3 0 1,6 3-1,0-4 1,9 4 0,6-4 1,7 1-1,2-4 1,8-1-1,2-1-1,8-2 0,0-3 0,6 0 0,5-1 0,1 1 0,5 0 0,0-1 0,3 2 0,-2 0 0,2-2 1,4 1-1,-1-1 0,0-3 1,3 0-1,-1 1 1,-1 0-1,0-1 0,2 2 1,-4 2-1,-1 0 0,-6 3 0,0 0 0,0 1 0,-5 0 0,-1 1 1,-3-4-1,1 2 1,-2-1-1,0 0 1,-7 0-1,-2-1 1,3 0-1,-6 1 1,-4 0-1,-5-1 0,-3 1 0,-3-2 1,1 2-1,-2-1 0,-5 1 0,-2-1 0,1 0 0,-7 1 0,-3-1 0,-3 0-1,-8 1 0,-5-3 0,-5 3 0,-5-5-1,-1 3 0,0 1 1,-1 2-1,0-1 1,-1 0 0,7 4 1,-1-1 0,1 1 1,-1-1-1,-3 0 1,3-3-1,-7-5-3,6 7-9,-17-2-20,11-14 0,-8 2-3,-3 12 2</inkml:trace>
  <inkml:trace contextRef="#ctx0" brushRef="#br2" timeOffset="10995.629">3331 8476 64,'12'-15'34,"-12"15"-1,0 0-1,4-18-27,-4 18 0,0 0-1,0 0 0,0 0-1,14-2 1,-14 2-2,10 25 1,-7 1 0,1 10-1,-4 10 2,-3 11-3,-3 7 0,-3 4-1,-4 1-2,-2-7-1,5-1-6,-6-19-24,13-9-2,-1-20 0,4-13-1</inkml:trace>
  <inkml:trace contextRef="#ctx0" brushRef="#br2" timeOffset="11568.6617">3360 8476 80,'0'0'36,"-13"-15"0,13 15 0,0 0-30,26 4-3,-2-3 1,15 5-2,9-2 1,14 1-1,11-5-1,10-2 0,6-5-1,3-1 0,-1-3 0,0-2 0,-7-2 1,-6-1-1,-10 2-1,-11 4 1,-11-1 0,-6 4 0,-13 4 0,-6 2 0,-7 3 0,-14-2 0,15 18 0,-13-3 0,-2 6 0,2 4 1,0 4-1,-3 5 0,2 2 0,0 2 1,-1 5 0,-1 2 0,-4 5 0,0-2-1,-5 4 2,-4 4-2,0-7 2,-1 0-3,-2-9 1,0-4 0,-2-11 0,-3-9 0,-5-4 0,-4-9 1,-11-3-1,-7-2 1,-17 0-1,-11-2 1,-9 3-1,-3 3 1,0 3-2,7-2-2,13 11-14,7-15-20,33-1-1,16-16 0,27 3-3</inkml:trace>
  <inkml:trace contextRef="#ctx0" brushRef="#br2" timeOffset="12066.6902">5099 8556 66,'-7'-15'35,"7"15"0,-15-16 1,15 16-29,0 0-3,-9 24 0,5-1 2,7 12-3,-3 8 1,1 6-1,-1 7 0,0 0-2,1 2 1,1-5-1,-2-7-3,0-9-2,9 0-7,-7-21-26,9-2 1,-11-14-1,21-7 0</inkml:trace>
  <inkml:trace contextRef="#ctx0" brushRef="#br2" timeOffset="12617.7217">5029 8576 83,'-15'-7'37,"15"7"1,-13-2 0,23-1-34,-1-8 0,13 1-1,3-7-1,12 4 0,8-8 0,9 1 0,8-2-2,2 6 1,3 1-1,-1 6 1,-2 4-1,-6 5 0,-6 8 0,-4 3 0,-7 3 0,-8 3 0,-3-2 0,-3 3 0,-5 0 0,2-2 0,-1 0 0,1 0 0,-5-1 0,0 0 0,2-1 0,-3 3 1,-3 2 0,-1 1 0,-5 7 1,-1 3-2,-6 3 1,-2 4-1,-5 5 2,-4 4-2,-5 0 0,-1-1 0,-4-2 0,0-1 0,-5-4 1,0-2 0,-5-9-1,-3-7 1,-5-5-1,-7-3 0,-4-9 1,-5-6-2,-4-6-1,-3-6 0,5 1-2,2-7-3,17 13-16,-7-17-16,20 8 1,5-9-2,16 5 2</inkml:trace>
  <inkml:trace contextRef="#ctx0" brushRef="#br2" timeOffset="13332.7626">4932 7853 73,'-23'-17'37,"0"9"0,-11-1-1,2 15-28,-11-2-2,5 12-1,-6 8-1,8 7-2,-2 6 1,9 8-2,8 4 1,7 6-1,16 0 0,14-1 0,14-4 0,11 0-1,11-11 1,10-6-1,6-13 0,4-10 0,2-13 1,-1-13 0,-8-14 0,-4-13-1,-5-12 2,-13-2-2,-14-5 2,-14-2-1,-14 2 0,-20 3 1,-12 7-2,-17 11 1,-7 11-1,-9 8 0,0 15-2,3 6-1,14 19-5,-1-4-19,28 20-13,10-8 1,24 7-2,10-9 1</inkml:trace>
  <inkml:trace contextRef="#ctx0" brushRef="#br2" timeOffset="15473.885">5753 9204 54,'7'-40'34,"-1"4"-1,-2 5 0,-14 5-25,12 11-3,-11 4 1,9 11-1,-5 26-1,5 12 0,0 12-1,3 18-1,4 13 0,5 15-1,5 10-2,-2-1-3,12 10-10,-11-13-20,6-2 1,-5-16-4,5-5-1</inkml:trace>
  <inkml:trace contextRef="#ctx0" brushRef="#br2" timeOffset="16112.9216">6052 10205 61,'0'0'36,"-8"-11"-2,8 11 1,0 14-22,4 5-8,-3 5-1,4 12 0,-3 7-1,2 6 1,0 6-3,1 2 3,-2-1-3,1 1 1,-2-7-1,1-4 1,0-8-2,1-4 1,0-9 0,2-7 0,-4-7 0,-2-11 0,0 0 0,0 0 0,10-28 0,-10 3 0,-2-10 0,-3-6 0,0-10-1,-5-4 0,2-3 0,-1 0 0,3 4 1,1 7-1,4 5 1,4 9-2,7 4 2,4 8-2,10 5 2,-1 1-2,9 2 1,0 5 0,3 3 0,2 5 0,0 5-1,-3 10 3,-4 9-3,-5 11 2,-5 10-2,-10 8 1,-6 4-1,-9 4 3,-4 3-3,-10-4 2,-5-1-1,-7-9 0,-2-9 0,-1-7-1,1-10-2,0-13-2,8-1-5,-3-22-18,28 12-10,-17-26-1,26 9 1,1-10 0</inkml:trace>
  <inkml:trace contextRef="#ctx0" brushRef="#br2" timeOffset="16464.9418">6521 10595 66,'17'2'36,"-1"5"-1,-16-7 1,15 20-27,-15-20-2,2 29-1,-6-11-2,4 9 1,-7-3-2,4 2 0,-4 1 0,3-4 0,0-3-1,0-6 0,4-14 0,0 0-1,0 0 0,9-22 0,-1-3 0,1-7 0,1-2 0,2-8-1,0 0 0,-2 4 0,0 4 0,-2 5-1,-1 7 0,-2 5-2,-5 17-2,16-13-1,-1 25-7,-15-12-22,29 12-4,-10-9 1,13 7 0</inkml:trace>
  <inkml:trace contextRef="#ctx0" brushRef="#br2" timeOffset="16946.9693">7003 10518 68,'0'0'37,"-10"10"0,1 6 1,-13-9-22,4 19-9,-6-4 0,9 8-1,-5-3-2,11 0 0,5-5-1,9 0-1,6-11 0,9-6-1,8-12 0,5-6 0,4-10-1,-3-1 1,2-3-1,-6 1 0,-2 2 1,-6 4-1,-4 11 0,-9 9 0,-2 14-1,-6 9 1,-2 15 0,-4 8-1,-4 17 0,-3 11-1,-4 7 1,1 4-1,-5 0 2,2 0-2,-1-10 2,2-11-1,2-11 2,0-15 0,3-15-1,12-23 1,-15-1-1,11-21 0,2-11 1,0-14-1,3-10 0,2-9-1,6-2 0,1-4 1,7 5-3,-7-2-2,18 19-11,-18-9-14,19 21-8,-3 1 0,8 14-2</inkml:trace>
  <inkml:trace contextRef="#ctx0" brushRef="#br2" timeOffset="17245.9865">7864 10123 97,'-9'14'38,"-3"0"0,10 20-1,-7 6-36,4 12 0,3 11-1,1 11 1,-1 6-3,5-3 0,8-2-4,-5-19-25,22-1-7,0-23 0,15-8 0</inkml:trace>
  <inkml:trace contextRef="#ctx0" brushRef="#br2" timeOffset="17494.0006">8286 10534 86,'-15'-5'38,"-13"2"0,9 10 1,-10 3-33,4 10-1,-2 3-1,4 7 0,3 2-1,7 2 0,7-2-2,5-3 1,8-3-2,11-11-2,14-2-4,-3-18-19,22 5-15,-7-12 1,9 0-2,-9-10 1</inkml:trace>
  <inkml:trace contextRef="#ctx0" brushRef="#br2" timeOffset="17828.0196">8490 10600 92,'-14'11'38,"14"-11"2,0 0-1,19 14-34,1-17-2,10-1 0,3-4 0,7 0-1,-5-5 0,-1 1 0,-4-6-1,-9 2 0,-11 2-1,-5 1 1,-11 1-1,-12 6 0,-2 7 0,-9 6 0,-4 12 0,0 5 1,-3 7 0,7 7-1,1-1 1,13-1-1,8-5 1,12-9-2,14-6-4,4-18-9,30 7-16,-12-15-10,17 3-1,-5-11-1</inkml:trace>
  <inkml:trace contextRef="#ctx0" brushRef="#br2" timeOffset="17961.0274">9116 10774 113,'-11'8'41,"11"-8"0,-22 3-8,9-26-54,13 7-18,-6-14-1,10 3-2,-5-6-2</inkml:trace>
  <inkml:trace contextRef="#ctx0" brushRef="#br3" timeOffset="23415.3392">5921 1159 69,'0'0'35,"0"0"-2,0 0 2,0 0-27,0 0 0,33-45-1,-33 45-2,0 0-1,0 0 0,0 0-1,0 0-2,0 0 0,0 0 0,0 0 0,-8 9-1,0 10 1,-6 3-2,-1 5 1,-3 2 0,-3 8 0,-3 0-1,2 2 1,-3 0-1,0-1 1,2 3-1,3-1 0,1 2 1,5 0-1,2-3 1,5 3-1,7 1 1,1-3-1,5-1 2,5-4-1,4 3 0,6-1-1,2-7 1,2-5-1,7-5 2,0-5-2,3-8 2,-2-9-1,-1-10 1,-1-8 1,-2-9-1,-1-5 0,-6-12-1,-1-5 3,-9-3-3,-6-3 1,-11-2 0,-5-1 1,-9 0-1,-8 7 1,-2 3-1,-3 1 0,0 5 1,32 44-1,0 0 0,-35-63-1,35 63 2,0 0-1,-21-61-1,21 61-3,0 0-13,0 0-20,-7-54-2,7 54 0,0-10-2</inkml:trace>
  <inkml:trace contextRef="#ctx0" brushRef="#br3" timeOffset="24106.3788">5881 2464 72,'14'-9'37,"-11"-5"-3,-3 14 2,0 0-29,0 0-2,-11 13 0,0 11 0,-5 4-1,-2 12-1,-6 11-2,-2 7 1,0 8-2,4 8 1,-4 5 0,5 1 0,1 0 0,7-3-1,5-9 1,10-3 0,4-16 0,12-11 0,7-14 1,8-18-1,8-16 1,3-15 0,3-16-1,2-11 1,-3-11-1,-7-8 0,-7-7 0,-8-1-1,-12-6 1,-10 2-2,-12 7 2,-9 3-2,-5 6 2,-6 8-2,2 8 2,0 10-2,5 8-2,10 3 0,13 19-11,5-16-23,22 19-1,1-10-1,18 17-2</inkml:trace>
  <inkml:trace contextRef="#ctx0" brushRef="#br3" timeOffset="24782.4175">5753 3822 69,'-9'-18'35,"9"18"-1,-14-19 1,14 19-29,-10-6-1,5 19-1,-6 4 0,4 14-1,-3 7-2,1 12 1,-5 8-1,5 14 0,1 2 0,2 3 0,5-3 0,6-3-1,3-7 1,7-9-1,6-12 1,4-13 0,5-15 0,1-20 1,2-16-1,1-16 0,-3-13 1,-3-13-1,-11-7 1,-7-8 0,-8-4 0,-7 2-1,-8 4 0,-7 8 1,-4 7-1,2 8-1,-2 13-1,5 4-2,8 14-2,3-6-25,8 28-8,22-25 0,8 17-2</inkml:trace>
  <inkml:trace contextRef="#ctx0" brushRef="#br3" timeOffset="25458.4562">6619 1735 90,'-16'4'37,"16"-4"-1,11-21 2,20 5-32,13-17-2,22-5 1,13-6-2,12 0 1,8 0-4,6 6 0,2 10-6,-15 5-30,4 12-2,-15 4-1,-7 11-1</inkml:trace>
  <inkml:trace contextRef="#ctx0" brushRef="#br3" timeOffset="26126.4944">8366 1234 85,'-5'-12'36,"5"12"-1,-15 8 1,1 9-31,-4 9-1,-1 11 1,-4 11-1,5 11-1,1 6 1,2 10-2,8-4 1,14-4-2,8-7 1,14-6-1,8-19 2,12-16-2,6-15 1,7-20-1,5-19 0,0-17 2,2-10-2,-8-12 2,-7-3-2,-4-1 2,-12 4-3,-5 6 2,-13 15 0,-10 11-1,-10 17-1,0 25 0,-13 2 0,-3 23 0,0 18 0,0 8-1,0 10 0,6 2-1,5 7 0,5-8-2,13-4-1,3-12-5,20-1-24,-7-20-6,19 0 1,-7-18-1</inkml:trace>
  <inkml:trace contextRef="#ctx0" brushRef="#br3" timeOffset="26527.5173">9340 1597 102,'-13'-15'38,"13"15"2,-20 9-4,9 6-34,-3 6 2,2 7-1,0 4 0,0 3-2,0-2 2,6-1-2,-3-4 1,7-4-1,8-11 0,-6-13 0,22 2 0,-4-16 0,7-6 0,1-8 0,-1-5-1,0-7 2,-2 2-2,-3 1 1,-4 5-1,-4 4 2,-4 8-3,-2 7 2,-6 13-1,11 2 0,-6 14 0,0 10-1,-2 7 0,4 5-1,-2 5 1,0 1-3,9-4-1,-2-6-3,12 1-12,-9-23-20,22-1 1,-4-18 0,11-6-1</inkml:trace>
  <inkml:trace contextRef="#ctx0" brushRef="#br3" timeOffset="26698.5271">9910 1529 99,'-7'-23'39,"7"23"0,-17 2-2,7 24-32,-8 4-2,6 10-1,2 2-1,2 8-3,5 4-1,4-11-6,16 7-27,-3-21-3,13-3 0,-2-21-1</inkml:trace>
  <inkml:trace contextRef="#ctx0" brushRef="#br3" timeOffset="27094.5498">10186 1221 110,'-10'-25'41,"10"25"0,-11-13 0,11 13-37,0 0 0,0 0-1,14 8 0,-5 6-2,0 6 0,0 8 0,-2 7-1,3 9 1,-6 3-2,0 11 0,-2 4 1,-2 0-1,1-2 1,-1-7-1,5-7 1,2-5-1,6-16 2,0-11 0,12-15-1,-2-14 1,6-14-1,3-12 2,-2-6-1,4-11 0,-3-6-1,-1-4 0,-2 4-1,-3 4 0,-3 8-3,-5 6-5,8 9-13,-21 9-15,16 18-5,-20 10 2,11 16-2</inkml:trace>
  <inkml:trace contextRef="#ctx0" brushRef="#br3" timeOffset="28012.6023">10571 1533 103,'-14'18'39,"16"6"2,-7-8-2,16-2-35,6-6 0,14-3 0,4-6-1,6-6-1,2-8 0,2-4-1,-3-4 0,-2-3-1,-9-2 1,-8-1 0,-7-1-1,-9 1 1,-9 9-1,-9-1 0,-7 9 0,-6 8 0,-7 11 0,-4 5 0,0 13 0,5 8 0,2 6 1,9 2-1,9 1 1,16-5-1,8-6 0,12-4 0,11-13 1,11-6 0,2-9-1,3-7 2,0-3-2,-4-5 3,-3-1-3,-6 4 0,-8 1 0,-10 3 0,-7 6 0,-15 3 0,9 16-2,-13 2 1,-4 8 1,1 0-1,-1 5 1,1-1-1,2-3 1,5-6 0,7-10 0,3-7 1,3-14-1,3-6 1,2-13-2,-2-6 3,0-7-2,-1-5 2,-1 0-4,-2-1 4,0 8-2,2 2 0,1 10 0,4 6 0,1 9 0,0 2 0,7 8 0,-1 5 0,-1 1 0,2 4 0,-2-1 0,0-1 0,-2-2 0,-1-2 0,-6-2 0,-2-2 0,-3-2 0,-11 5 0,12-13 0,-12 13 0,0 0 0,-14 0 0,2 10 0,1 1 0,-1 3 0,4 1 0,6 4 0,4-2 0,10-3 0,9-1 0,5-2-2,4-1 2,3 4 0,-1 2 0,-3-1 0,-3 8 0,-9 3 2,-13 2-4,-4 5 4,-6-3-4,-12 0 2,0 0-2,-3-5-2,-3-6-3,10 0-10,-9-18-4,23-1-8,-22 0-8,22 0-5,7-31 0,10 7 3</inkml:trace>
  <inkml:trace contextRef="#ctx0" brushRef="#br3" timeOffset="28590.6353">12206 1470 93,'-5'-16'39,"5"16"1,-23-16-2,10 17-31,-18 1-1,2 15-1,-7 2-2,1 10 0,2 4-1,5 3-1,9 0 2,10-1-2,7-1 1,13-8-2,14-8 2,12-9-2,10-10 1,5-8 1,5-11-2,-1-9 1,-2-4 0,-2-4 0,-11-3 0,-10-3 0,-8 5 1,-9 1-2,-6 12 0,-6 7 0,-2 18 0,-16-2 0,4 15 0,0 11-2,2 11 1,3 4-1,4 2 1,10 0-3,8-7 0,7-10-5,23-3-9,-11-31-8,24-2-12,-7-19-1,14-6-1,-16-13 2</inkml:trace>
  <inkml:trace contextRef="#ctx0" brushRef="#br3" timeOffset="28771.6457">12937 1167 119,'0'0'40,"1"-22"3,-16 21-1,-6 21-37,-7 27-4,-3 24-1,1 30 0,-7 4-2,8 5-3,25-19-10,-4-28-16,26 2-9,-6-25-2,17-4-1,-2-23 1</inkml:trace>
  <inkml:trace contextRef="#ctx0" brushRef="#br3" timeOffset="29232.6721">13905 1252 73,'12'-56'40,"-12"56"0,7-51 0,-7 51-15,0 0-21,9-52 1,-9 52 0,-12 32 0,1 16-3,-2 19-2,-9 15 1,-2 10-1,2-1 0,10-9-3,5-12 1,7-12-4,16-11-4,-5-23-24,24-8-6,0-19 1,13-7-2</inkml:trace>
  <inkml:trace contextRef="#ctx0" brushRef="#br3" timeOffset="29605.6934">14194 1450 112,'-21'1'39,"3"14"2,-6-2-2,0 12-37,5 4 0,5 3-1,0 4 2,4 0-3,2-1 2,7-3-2,1-5 1,4-6-1,6-11 2,2-9-2,8-8 0,1-8 2,6-8-1,-1-6 1,1-5-2,-2-4 2,-2 5-2,-1 0 2,-2 8 0,-1 4-2,-5 8 0,1 9 0,-1 9 0,2 9-2,0 6-1,1 5-1,7 4 0,-2 4-3,10 2-3,-8-8-7,19 5-13,-14-14-10,12 4 2,-9-16 1,5 0 0</inkml:trace>
  <inkml:trace contextRef="#ctx0" brushRef="#br3" timeOffset="30003.7162">14811 1576 93,'4'-28'38,"-13"-4"2,7 12-1,-15 1-26,6 12-7,-12 8-1,1 12 0,-7 12-2,1 10-1,-1 3 0,6 4-2,8 0 1,5-2 0,11-11 0,19-10-2,11-17 1,8-11 2,13-19-2,5-6 2,8-14-1,0-9 1,-6-8-2,-3-7 0,-56 72 0,48-73 0,-48 73 0,29-68 0,-17 18 0,-12 19 0,-13 22 0,-11 18 0,-4 21 0,-6 22 0,2 17 0,9 11-2,12-1-2,11-9-1,17-9-2,2-13-7,24-3-7,-12-24-9,20-4-10,-10-20 2,10-8-1,-14-16 3</inkml:trace>
  <inkml:trace contextRef="#ctx0" brushRef="#br3" timeOffset="30161.7252">15380 1468 108,'3'-16'38,"-13"8"0,10 8 1,-17 26-36,4 3-1,-7 11 1,8 3-4,4 7 1,3-2-4,9 2-8,-7-17-24,21-1-3,-4-18 1,14-4-3</inkml:trace>
  <inkml:trace contextRef="#ctx0" brushRef="#br3" timeOffset="30319.7342">15556 1310 121,'-9'-57'41,"9"57"-1,-19-49-2,4 15-40,15 34-18,-13-21-17,2 25-4,0 12-1,8 5 0</inkml:trace>
  <inkml:trace contextRef="#ctx0" brushRef="#br3" timeOffset="30835.7637">16110 1379 81,'0'0'40,"-18"-11"-1,4 14 1,-18-1-17,1 10-17,-11 5-2,-1 3 0,-4 9-2,-1 3 0,8 4-1,5 3-1,14 0 1,9-3-1,22-3 0,16-5-2,22-8 0,12-10-3,18-2-6,-7-21-20,23 6-9,-8-11 1,7-3-2</inkml:trace>
  <inkml:trace contextRef="#ctx0" brushRef="#br3" timeOffset="31235.7866">16561 1408 108,'-22'-3'39,"-15"0"2,10 11-2,-13-2-34,7 8-3,-8 9 1,7 7-1,1 5 1,2 5-2,9-1 0,11-1-1,9-4 1,9-2-1,12-13 0,6-6 0,8-9 0,10-10 1,0-9-1,1-8 1,-2-8-1,2-2 1,-8-1-1,-4 0 1,-8 4-1,-5 4 1,-7 12-1,-12 14 0,0 0 0,-17 20-1,3 8 0,1 8 0,2 6 0,7 2-2,13-4-1,5-7-5,26-4-11,-7-27-10,26-2-11,-2-19 1,13-12-2,-4-15 3</inkml:trace>
  <inkml:trace contextRef="#ctx0" brushRef="#br3" timeOffset="31437.7982">17283 1086 108,'-1'-59'42,"1"59"3,-21-16-4,-6 26-38,-12 28-1,4 28 1,-10 30-3,2 18-1,9 1-2,15-7-2,27-30-13,-10-22-20,18-7-2,-8-23 0,15-10-2</inkml:trace>
  <inkml:trace contextRef="#ctx0" brushRef="#br3" timeOffset="32174.8403">17022 1298 88,'-22'2'40,"18"9"0,-3 1 1,25 0-16,9-7-24,14-3 1,8-2 0,9-2 0,6-5-1,1 0 0,-8-6-1,-6 4 1,-11 2-1,-9 4 1,-13 2-1,-18 1 1,1 14-1,-10 3 0,-10 4 1,-1 6-1,0 6-1,2 7 1,6 3-1,5 2 1,12-6-1,10-2 0,9-10 0,6-4 0,4-15 0,4-12 1,0-12 0,-1-11 0,-4-12-1,-5-7 2,-5-6-1,-5-5 0,-7 2 0,-6 4 0,-4 9 0,-3 7 0,-6 12 0,0 10 0,-3 12 0,11 1 0,-10 24 1,11-2-1,4-1 0,8 0 0,11 0 1,5-5-1,3-2 0,5-5 1,-2 1-1,-4-3 0,-3 1 1,-7 6-1,-7 0 0,-11 3 0,-6 6 1,-5 5-1,-4 4 0,-1 2 0,-4-3 0,5-2 0,0-5 1,3-5-1,9-19 1,0 0 0,18-5 1,1-18 0,5-10 1,5-5-3,7-7 0,1-2 0,2 2 0,0-1 0,0 10 0,0 3-7,8 10-8,-14 0-4,17 13-5,-18 1-9,18 14-9,-9 6-1,8 10 3</inkml:trace>
  <inkml:trace contextRef="#ctx0" brushRef="#br3" timeOffset="32317.8485">18669 1468 125,'-14'9'42,"0"-8"2,-1-3-4,-4 9-40,19-7-14,-18-27-7,18 27-11,-4-15-11,4 15 0,-15 12-3</inkml:trace>
  <inkml:trace contextRef="#ctx0" brushRef="#br0" timeOffset="37801.162">6661 5649 41,'-19'-17'30,"6"-1"2,10-4 1,14 9-26,7-21 3,19 9-3,17-20 3,26-1-4,20-19 0,25-8-3,21-13-2,17-6 0,16-9-1,4-9-1,7 4-4,-11-7-4,8 15-26,-22-4 1,-9 16-1,-20 2 1</inkml:trace>
  <inkml:trace contextRef="#ctx0" brushRef="#br0" timeOffset="38170.1832">9848 3884 27,'6'-30'30,"0"-1"3,0 8 0,-11-4-21,5 27-1,-10-6 1,7 34 0,-8 15-4,5 19-4,-6 14-3,2 15-4,4 16-4,-8-4-18,13 4-8,-3-18-4,7-12 3</inkml:trace>
  <inkml:trace contextRef="#ctx0" brushRef="#br0" timeOffset="38704.2138">9302 3946 90,'-6'-10'40,"21"6"0,14-21-2,31-3-34,11-6-1,24-2 1,3-3-1,9 2 0,-6 4-1,-2 10 0,-10 8-1,-12 12 0,-16 11 0,-16 15-1,-12 13 0,-15 13 0,-8 13 0,-10 9 0,-11 10 0,2 2-1,-7 1 0,1-2 0,-3-12 1,8-11-2,2-12 2,10-13-1,5-18 1,7-14 0,5-12 0,5-14 0,4-9 1,1-2 0,2-10 0,-2 2 1,-1 3-1,-4 6 0,-4 10 0,-2 9 0,-4 14-1,-5 12 1,-4 17-2,-4 11-1,-7 11 0,2 2-1,4 4-1,2-4-2,12-2-4,-2-23-5,28 3-18,-9-27-4,18-7-1,-5-22-1</inkml:trace>
  <inkml:trace contextRef="#ctx0" brushRef="#br0" timeOffset="39041.233">10886 4152 88,'-4'11'37,"-8"-4"1,18 10 0,0-5-33,11-2-2,6-5 0,13-9-1,5-6 1,5-9 0,2-3-2,-4-5 2,-5-2-2,-10-2 1,-12 0-1,-12 4 1,-13 9-1,-13 7 0,-8 14 0,-8 12 0,-7 15-1,-2 13 0,4 10 0,6 10 0,11 0 0,8-2-1,17-5 0,19-13-3,24-10-7,10-31-4,37 4-10,1-36-11,31 0-4,11-23 0,22-6 1</inkml:trace>
  <inkml:trace contextRef="#ctx0" brushRef="#br0" timeOffset="40310.3057">12671 3908 82,'0'0'36,"-4"-18"-1,4 18-1,-14 18-29,5 7-1,-6 7 0,1 10-1,-3 8 0,6 4-1,2-2 0,4-3-1,10-10 1,9-8-1,9-15 0,15-12 0,9-13 0,6-10 1,6-10-1,1-9 1,-2-5-1,-3 2 0,-7-2 0,-11 7 0,-10 5 0,-9 7-1,-6 9 0,-12 15 0,0 0 1,-6 23-1,-4 4 0,0 8 0,4 5 0,2 3 0,4 1 0,6-6-1,8-5 2,4-8-2,10-10 2,1-13-1,3-10 1,-2-11 1,3-9-1,-2-12 1,-3-3-1,-3-7 0,-4-4-1,-2 2-1,-2 6 0,-2 1-2,1 14-1,-2 3-2,5 18-4,-8-7-16,16 28-11,-8-8 0,15 18 1,-7-8 1</inkml:trace>
  <inkml:trace contextRef="#ctx0" brushRef="#br0" timeOffset="40664.3258">13902 3915 77,'0'-21'36,"0"21"1,-18-22-1,4 28-23,-19-3-4,-1 19 0,-13 4-3,0 8-2,3 4 0,5 4-1,7-4 0,10 0-1,12-13 0,17-5-1,16-13 0,12-9-1,10-10 1,4-6-1,2-8 1,0 0-1,-7-2 0,-6 5 1,-7 3-1,-11 9 1,-20 11-1,12 8 0,-17 10-1,-5 5 0,-1 5 0,5 1-2,6 0-1,2-12-2,20 0-8,-7-27-19,29 1-6,-3-27 0,22 0 0</inkml:trace>
  <inkml:trace contextRef="#ctx0" brushRef="#br0" timeOffset="40859.337">14559 3298 114,'-17'30'38,"-15"14"2,3 26-4,-6 13-34,3 13 0,-1 9-1,5-1-2,6-2-1,5-10-2,11-3-6,-8-23-27,25-9-2,-12-29 1,13-8-2</inkml:trace>
  <inkml:trace contextRef="#ctx0" brushRef="#br0" timeOffset="41047.3478">14274 3777 120,'-25'-12'40,"28"27"0,-3-15-4,12 5-35,16-1 0,6 0-3,11-3-2,-2-10-12,17 13-21,-11-12-2,10 14 1,-18-15-2</inkml:trace>
  <inkml:trace contextRef="#ctx0" brushRef="#br0" timeOffset="41622.3807">14730 3855 99,'-2'28'38,"2"-28"0,11 22-1,2-18-33,2 3 0,2-7-1,7-3 0,-2-4-1,2-7-1,0 0 0,-3-9-1,-5 1 0,-2-3 1,-7-1-1,-7 3 0,-7 4 1,-7 4 0,-5 5 0,-6 13 0,-3 7 1,-2 11-1,4 8 0,3 6 0,6 6 0,12-4 0,8 0-1,12-9 1,12-3-1,11-13 0,7-9 1,6-9-1,5-6 1,0 2-1,-7-4 1,-1 3-1,-11 4 0,-11 6 0,-6 10 0,-15 9 0,-7 10 0,-7 5 0,-1 7 0,-3 0-1,1-1 1,3-4-1,2-9 2,6-7-1,1-19 1,15-4 0,-2-14 0,4-10 1,-1-9-1,4-4 1,2-7 0,-1-3-2,2 0 0,-1 2-2,4 6-3,-3-7-8,15 21-8,-10-16-12,17 23-8,-1-10 0,21 16-1</inkml:trace>
  <inkml:trace contextRef="#ctx0" brushRef="#br0" timeOffset="42286.4187">16682 3315 51,'13'-19'37,"-9"-1"-2,-4 20 0,1-14-8,-4 28-21,-7 6 0,4 18-1,-7 10 0,1 13-3,-2 12 0,1 11-1,0 4 0,4-1-2,3 0-1,1-13-2,10 2-5,-8-24-26,19-3-2,-7-25 0,6-7 0</inkml:trace>
  <inkml:trace contextRef="#ctx0" brushRef="#br0" timeOffset="43442.4848">16538 3794 96,'-26'-12'38,"-3"-4"1,15 18-1,3-3-32,11 1-2,25 5-1,6-6 0,9-2-2,11-1 0,4-7 0,3 1 0,-3-3 0,-1 1-1,-7 0 0,-12 2 0,-8 1 1,-7 4-1,-6 4 0,-14 1 1,6 18-1,-11 0 0,-6 5 1,0 10-1,-2 3 1,1 7 0,2-3-1,3 0 0,7-5 0,7-4 1,9-9-1,8-11-1,11-11 1,8-11 0,9-10 0,6-10 0,8-7 1,-5-7-1,-1-3 1,-5 0-1,-8 4 0,-7 8 1,-12 4-1,-10 9 0,-13 13 0,-5 10 0,-13 14 0,-3 10 0,-5 12-1,5 3 0,1 9 0,5 1-1,10-2-1,7-7-1,18-5-1,4-15-2,18-3-4,-8-25-6,28 11-10,-21-26-10,15 6 1,-13-19 0,4 11 18,-13-12 14,-12 1 8,1 11 7,-24-12 11,4 20 13,-17-2 0,9 19 2,-31-2-17,17 20-12,-10 7-2,4 10-2,-2 3-1,7 6 0,-1-3 0,4 0-1,6-5-1,2-7 1,4-11-1,3-8 0,-3-10 0,21-12-1,-6-10 1,4-8 0,-1-7 0,4-7 0,-3-5-1,-3-1 1,-2 2 0,2 1 0,-3 7 0,0 3-1,2 6 1,5 5-1,7 6 1,4 5-1,3 3 0,4 7 0,0 2 0,4 6 0,-5 4 0,-7 6 1,-5 6-1,-8 5 0,-8 6 0,-8 7 1,-9 2-1,-4 4 0,-5 1 0,0-3 0,0-5 0,2-5 0,3-9 0,7-9 0,5-13 0,17-15 0,3-8 0,8-11 1,5-6-1,1-6 1,2 0 1,1-1-2,-5 10 1,-5 7 0,-8 12 0,-5 13-1,-14 5 0,8 29 0,-10 2-1,-3 10 0,4 6-3,3-1 0,11 7-4,2-18-6,28 9-6,-11-31-4,30 9-7,-11-26-9,15-3 1,-10-19 1</inkml:trace>
  <inkml:trace contextRef="#ctx0" brushRef="#br0" timeOffset="43744.5021">19160 3509 100,'-33'-16'39,"3"22"1,-21-2 0,14 11-34,-6 6-2,14 4-1,6 3 0,15-4-1,16-4 0,15-4-2,14-4 0,7-1 1,4-5 0,-4 4-1,-8-1 1,-8 9 0,-17 6-1,-14 4 0,-17 9 0,-12 1 0,-7 2 0,-3 0-1,0-2-2,5-9-2,15 1-7,2-25-6,30 9-9,-8-26-14,28 4 0,1-22 0,19 2 1</inkml:trace>
  <inkml:trace contextRef="#ctx0" brushRef="#br4" timeOffset="51776.9615">20486 3609 80,'-14'-24'38,"8"8"-2,-11-5 2,7 11-33,-15-1-2,2 13 1,-9 3-1,-2 13 1,-4 7-2,0 6 1,-1 7-2,8 6 1,8 2-1,11 1 0,15-4 0,14-2 0,13-13-1,18-7 0,8-14 1,9-13-1,2-11 1,2-11-1,-7-11 1,-11-4-1,-8-3 1,-16 1-1,-13 4 0,-13 6 0,-12 6 0,-11 7 0,-6 9 0,-4 7 0,1 5 0,5 3 0,9 3-1,17-5 1,0 0 1,26 3-1,10-6 0,11-3 1,9-2 0,3 4 0,1 3 0,-3 6-1,-13 10 1,-10 8 0,-13 11-1,-13 9 0,-12 7 0,-9 4 1,-8 4-2,-2-5 2,0-7-2,1-7 1,8-13 0,6-9 1,8-17-1,0 0 1,24-30 0,-5-4 0,3-5 0,4-5 0,-1-5 1,-1-2-1,-1 5 0,-1 5-1,-6 8 1,1 3-1,-1 7-1,4 4-2,4 10 0,-1-2-3,9 11-2,-3-10-12,19 20-19,-11-9 1,13 13 0,-10-10 1</inkml:trace>
  <inkml:trace contextRef="#ctx0" brushRef="#br4" timeOffset="52208.9862">21676 3596 99,'-23'-17'38,"6"16"0,-14-6-1,2 11-31,-7 0-1,1 14-1,-4 2 0,2 9-1,1 4 0,7 7-1,4 3-1,8-1 0,11-1 0,8-7-1,16-7 1,7-10-1,7-10 1,11-14-1,3-13 1,6-6 0,-2-9 0,0-5 0,-9-3-1,-3 2 1,-12 3 0,-4 5-1,-10 8 0,-8 8 0,-4 17 0,-16 6 0,1 14 0,-3 14-1,-1 7 0,4 8 0,7 3-1,5 1-1,14-4-1,12-12 0,18-3-5,2-25-7,25 7-14,-13-30-9,14 4 2,-10-21 0,3 2 2</inkml:trace>
  <inkml:trace contextRef="#ctx0" brushRef="#br4" timeOffset="52535.0049">22254 3697 109,'-14'-14'37,"14"14"0,-27 13 0,19 6-31,-14 7-2,7 7-2,-2 4 0,3 1 0,5-1 0,-1-5-2,8-6 2,7-9-1,7-13 0,8-11 0,4-14 1,6-8-1,2-9 1,3-5-1,-4-4 0,2 0 1,-9 9-2,-2 3 1,-10 13-1,-4 8 0,-8 14 0,5 13-1,-4 9-1,-1 8 0,7 8-2,1 1-1,13 8-3,3-14-8,27 11-13,-9-20-10,15-1 0,-6-17 1,14-3 1</inkml:trace>
  <inkml:trace contextRef="#ctx0" brushRef="#br4" timeOffset="52993.031">22988 3614 114,'-18'-8'38,"-21"-2"1,6 22-1,-18 9-31,6 8-3,2 7 0,8 7-2,7 2 1,14 0-1,12-4-1,10-7 0,14-8 1,8-11-2,7-14 0,5-9 0,0-12 0,2-9 0,-5-6 0,-1-6 0,-4 1 0,-8 3 0,-3 5 0,-8 6 0,-2 16 0,-13 10 0,5 21 0,-9 20 0,-6 18 0,-4 16 0,-2 11 0,-5 12 0,-5 4 0,-1-1 0,-2-3 0,-6-10-2,-2-14 1,0-13 0,0-22 1,-2-12-1,6-20 0,1-15-2,13-18-1,4-22-5,21-8-3,-1-30-4,31 7-6,-12-28-7,27 16-10,-2-10 0,12 11 2,-1 6 5</inkml:trace>
  <inkml:trace contextRef="#ctx0" brushRef="#br4" timeOffset="53398.0542">23285 3729 120,'0'0'40,"3"26"1,8-26-1,17 1-37,7-6 0,12-1-1,6-9 1,3-4-2,3-7 1,-6-5-2,-1-2 0,-10-5 0,-10-5 0,-6 3 0,-18-2 0,-13 8 0,-17 6 0,-13 13 0,-11 15 0,-9 15 0,-10 18 0,0 16 0,1 12 0,14 11 0,13 2 0,18 1 0,21-7 0,18-8 0,19-11 0,18-16 0,12-6 0,5-25-6,11-1-8,-13-25-1,13 6-2,-19-29-6,13 17-9,-28-20-10,6 2 1,-12 4 5</inkml:trace>
  <inkml:trace contextRef="#ctx0" brushRef="#br0" timeOffset="57468.287">9404 5465 62,'-10'-16'38,"-14"-3"-1,0 11 1,-18 6-23,1 14-9,-12 1-1,1 16-1,-4 6-1,9 5 2,3 1-4,13 1 3,13-2-1,16-2 0,18-9 1,19-9-2,12-11 0,11-9-1,6-11 0,9-7 1,-5-12-3,0-6 0,-13-2 0,-9 0 0,-8 5 2,-13 4-3,-9 7 3,-9 5-4,-7 17 4,-6 10-1,-4 14 0,-6 11 1,-2 8 1,0 6-1,2 6 0,1-4-1,10-2-1,5-15-1,13-8 0,5-18-5,16-9-1,-2-22-5,25 1-7,-12-23 3,19 9 2,-15-18 7,5 8 1,-8 2 5,-10 2 5,-4 17 5,-23-5 8,6 28-2,-24-9 0,4 30-5,-11-4-2,3 12 1,-9 3-4,6 2 0,1 3-2,2-2 1,4-2 1,9-9-1,0-6 0,0-16-3,24 9 1,-2-16 1,6-10-1,0-6 0,6-12-2,0 2 0,-2-6-1,-3 3 1,-2 3 1,-7 8-2,-6 4 2,-4 9-3,-10 12 2,12 14-1,-9 7-1,1 6 1,7 10-4,0-5 0,14 12-3,-6-13-10,21 8-14,-2-23-1,16 2-2,-5-16 1</inkml:trace>
  <inkml:trace contextRef="#ctx0" brushRef="#br0" timeOffset="57813.3068">10713 5536 93,'-12'-22'36,"-16"-2"2,0 22-1,-14 4-31,4 19 0,-4 5-2,8 14 1,3 2-1,10 7-1,13-5 1,15-8-1,14-8 0,16-19 0,9-13-2,8-15 1,8-20-4,-1-12 1,3-13 0,-4-10 0,-7-7-1,-6 5 0,-11 0 3,-8 10-3,-10 18 3,-10 21-1,-8 27 0,-15 16 0,-6 33 0,-7 15-2,4 20-3,-4-4-3,19 21-9,-8-25-9,29 3-13,7-22 1,27-8-3,12-23 3</inkml:trace>
  <inkml:trace contextRef="#ctx0" brushRef="#br0" timeOffset="58181.3278">11959 5132 87,'8'-22'38,"4"22"0,-12 10 0,0 22-33,-4 14-3,2 20 1,-7 11-2,-4 13 2,-4 8-1,-1 2-1,0-1 0,-1-12-3,11-2-4,-8-31-26,18-8-4,3-23-2,9-15-2</inkml:trace>
  <inkml:trace contextRef="#ctx0" brushRef="#br0" timeOffset="58356.3378">11866 5671 102,'-23'-9'37,"23"9"2,-17 1-2,28 0-35,6-3-1,12-12-2,17-1-3,3-19-17,17 5-16,-3-15-2,10 0 2,-8-12-2</inkml:trace>
  <inkml:trace contextRef="#ctx0" brushRef="#br0" timeOffset="58738.3597">12494 5051 92,'-18'19'38,"7"24"0,-12 5 1,7 17-33,-10 5-1,7 12 0,-3 1-2,2 0 2,-1-7-1,7-8-1,6-12 1,7-9-2,6-15 1,7-15-1,8-16-1,9-12 1,5-8-4,-2-8 4,5-11-3,-2 6 0,-2-9-1,-7 10 2,-6 3 0,-4 11-2,-16 17 2,11 2 0,-14 21 1,-3 5-1,-1 14 1,0 3-3,6 6 0,2-11-2,7 0-1,3-19-6,22 1-9,-9-31-8,22 0-11,-9-19 2,9-4-2,-9-9 4</inkml:trace>
  <inkml:trace contextRef="#ctx0" brushRef="#br0" timeOffset="58905.3692">12904 5592 110,'-8'12'39,"-10"4"2,8 26-7,-7-3-29,8 6-1,1 4 0,4-4-2,4-3-1,4-7-5,11-8-2,-15-27-15,36-2-18,-17-22 0,14-6-2,-10-20 2</inkml:trace>
  <inkml:trace contextRef="#ctx0" brushRef="#br0" timeOffset="59022.3759">12992 5311 103,'-9'-15'38,"-6"5"0,15 10-3,7 18-44,-7-18-26,46 15-3,-7-11 1,14 6-2</inkml:trace>
  <inkml:trace contextRef="#ctx0" brushRef="#br0" timeOffset="59322.393">13424 5402 103,'-16'7'39,"2"11"2,-11-9-2,3 6-35,1 0-1,6 5 0,3-1-1,11 2-1,6-3 1,8 4-1,7-6-1,7 1 3,3-2-2,3 0 2,-6 2-2,-1-2 2,-9 7 0,-7 2 0,-13 1-3,-10 3 0,-4 1 0,-5-2 0,-5 0 0,3-7-2,7 4-10,-10-22-9,26 13-7,-12-21-13,13 6-1,1-24-1,6 2 1</inkml:trace>
  <inkml:trace contextRef="#ctx0" brushRef="#br0" timeOffset="59954.4292">14932 5402 86,'10'-17'36,"-10"17"1,-10-4 1,-14 16-33,-12 6 0,2 7 0,-5 0-2,4 0 0,2-1 0,16 1-1,10-8 0,11 2-1,18-3 0,9-4 1,7 3-1,7 0 1,0 2-1,-3 0 1,-10 10 0,-7-1 0,-16 6 1,-14 4-3,-13 1 2,-9-3-2,-2-4 1,-1-10-1,7-11-3,5-18-3,27-2-11,-4-31-15,36-2-9,4-22 0,20-1-2</inkml:trace>
  <inkml:trace contextRef="#ctx0" brushRef="#br0" timeOffset="61133.4967">15574 4942 104,'0'0'41,"-5"27"-1,-9-6-1,6 20-36,-6 13 2,-2 14-2,-4 11 2,-4 14-3,-5 3 1,1 2 0,-1-8-1,6-9 0,4-17 1,7-12-3,8-16 0,10-23 0,10-16 0,11-16 0,10-11 0,0-14 0,6-5 0,-4-5 0,3 5 0,-9 6 0,-5 7 0,-5 14 0,-9 17 0,-8 16-3,-2 13 2,-4 12 1,0 7-1,0 5 0,9 3-1,3-5-1,13-5-2,5-15 0,17-4-4,-5-25-6,18 5-3,-15-29-1,13 7 4,-17-15 11,-5-3 1,-13-2 3,-14-3 4,-2 14 8,-21-10 5,10 22 1,-30-7-4,10 23-7,-11 7 0,1 11 1,-5 10-4,5 5 0,4 6 0,11 4-2,9-1 1,13-6-3,14-7 0,11-8 0,11-10 0,9-10 0,5-10 0,-1-11 0,0-12 0,-8-5 0,-7-6-2,-9-1 0,-8 0 1,-12 2-1,-8 8 2,-7 6-3,-7 10 3,0 7 1,-1 8-1,4 8 0,11-4 0,-7 19 0,14-7 0,5 1 0,11-4 0,8-3 0,1-3 0,3-3 0,2-5 0,-5 0 0,-3-3 1,-3-2-1,-8 5 1,-4-4-1,-14 9 0,0 0 0,0 17 0,-10 5 0,-5 5 0,-2 9 1,0 3 1,1 3-1,4-2 0,5-3 1,11-8-2,6-13 0,9-9 0,10-11 0,8-9 0,3-9 0,3-7 0,-1-1 0,-3-3 0,-6 4 0,-6 4 0,-8 11-2,-10 8 1,-9 6-1,6 21 1,-8 1 2,-2 11 0,1 0 1,2 5 0,1-7-2,4 2 0,6-14 0,1-8 0,7-11 0,0-14 0,11-13 0,-4-12 0,2-12 0,3-5 0,-3-5 0,0 1 0,-8 3-4,2 12-3,-13 4-6,10 25-2,-17-6-3,13 27-1,-14-5-2,24 17-1,-24-17 0,44 21-2,-20-15-2,11 1 0,8 0 2</inkml:trace>
  <inkml:trace contextRef="#ctx0" brushRef="#br0" timeOffset="61472.5161">17346 5391 12,'38'5'21,"-29"-23"6,14 18 7,-25-14 5,2 14 2,-14-15-1,14 15-21,-29-1-15,11 9-1,-1 5-1,2 3-1,3 8 0,3 3 0,6 1-1,6 4 0,5-4 0,6-1 0,4-6 0,5-4 0,-1 1 0,0-7 2,-1 1-1,-4-4 2,-5 4-3,-6 2 1,-7 6 2,-5 1-3,-10 3 0,1 4 0,-4-1 0,1 0 0,2-5 0,1-10 0,12 1-10,-2-25-5,22 6-3,-10-34-2,22 14-8,-16-38-1,26 2-11,-5-20-2,12-17 6</inkml:trace>
  <inkml:trace contextRef="#ctx0" brushRef="#br0" timeOffset="61967.5444">18590 4942 73,'-5'-18'36,"5"18"0,0 0 0,0 0-30,-10 26 1,5 14-2,-4 10 1,-2 17-2,-7 12 0,-1 12-1,-5 7 0,1 0 1,0-2-2,1-9-1,5-7-2,4-20-6,17 1-15,-11-32-14,15-4-1,-8-25-1,13 0-2</inkml:trace>
  <inkml:trace contextRef="#ctx0" brushRef="#br0" timeOffset="62147.5547">18309 5581 100,'-24'-30'39,"9"16"-1,-1-1 2,16 15-36,9-3 0,13-2-1,13-4-3,16-10-2,16-6-1,9-9-4,28 4-11,-11-28-13,21 7-8,-14-12 1,6 3-3</inkml:trace>
  <inkml:trace contextRef="#ctx0" brushRef="#br0" timeOffset="62523.5762">19333 4688 94,'-18'19'40,"-17"8"1,12 22 0,-6 5-36,0 20-1,-6 9 1,2 13-1,-5 5-1,-1 7 0,3-3 0,3-6 0,6-8-1,5-18 1,8-11-1,12-19 0,10-18-2,12-18 0,10-18 0,10-10 0,3-13 0,5-6 0,-2-2 0,-3 1 0,-5 5-3,-8 9 1,-8 11 2,-5 12-2,-17 4 0,17 27 1,-11 1-3,3 0 0,12 6-2,0-11-7,23 12-4,-6-26-3,24 13-5,-12-28-6,14 4-6,-7-16 1,-3-3 1</inkml:trace>
  <inkml:trace contextRef="#ctx0" brushRef="#br0" timeOffset="62883.5968">19827 5511 107,'-13'-15'37,"-18"-4"4,-1 24-5,-7-3-30,0 16 0,-4 5-2,6 8 2,0 7-4,9-3 2,13 3-2,12-7 2,16-7-4,16-13 0,11-8 0,5-9 0,7-10 0,5-7 0,-7-8 0,-4 0 0,-10-5 0,-9 3-2,-14 5 2,-3 5-2,-8 12 2,-2 11-1,-20 6 1,6 14-1,1 8 0,1 6 1,5 4-2,7-4 0,14 1 0,4-14-4,24-2-9,-5-31 0,29 7-5,-14-35-2,25 8-5,-17-35-6,7 0-6,-5-15 4,-7-13 8</inkml:trace>
  <inkml:trace contextRef="#ctx0" brushRef="#br0" timeOffset="63056.6067">20576 4801 89,'-18'-3'40,"-2"39"-1,-16 17 3,5 35-33,-11 7-3,8 10-1,-1 8-2,6-4-1,10-7-2,4-16-4,21-6-11,-12-32-7,26-7-13,-12-28-4,11-8-2,-10-25 2</inkml:trace>
  <inkml:trace contextRef="#ctx0" brushRef="#br0" timeOffset="63215.6158">20283 5407 116,'0'0'41,"-23"-18"1,23 18-1,23 10-39,1-9-3,13 4-4,0-14-12,23 15-6,-11-22-11,20 9-8,-8-12-1,10 3 1</inkml:trace>
  <inkml:trace contextRef="#ctx0" brushRef="#br0" timeOffset="63630.6395">21650 4826 93,'14'-6'39,"-14"6"0,-3 34 0,-10 7-34,-7 17-3,-1 14 1,-2 16-1,-1 5 0,2 10-1,2-6 1,5-4-1,7-8-2,1-19-3,16-3-14,-10-30-19,14-3 0,-13-30 0,27 0-3</inkml:trace>
  <inkml:trace contextRef="#ctx0" brushRef="#br0" timeOffset="63801.6493">21430 5484 102,'-30'-19'40,"12"10"1,-1 0-2,19 9-32,13-5-3,13 2-1,13-5-3,12-7-2,19-1-2,6-14-8,23 9-13,-18-17-15,14 3 0,-10-13 0,1 3 0</inkml:trace>
  <inkml:trace contextRef="#ctx0" brushRef="#br0" timeOffset="64182.671">22263 4715 103,'-29'57'41,"-13"4"1,10 25-4,-10 0-32,6 7-2,-1-1 1,5-2-2,9-8 1,4-6-3,12-12 0,8-12 1,6-17-1,11-9-1,8-17 0,6-10 1,5-12-1,3-4 1,-2-11-1,0-2-1,-5 6 2,-5-3 1,-8 9-2,-6 10 0,-14 8 0,0 0 0,4 19 0,-8 6 0,1 3-2,1 2 1,7 5-4,0-11-1,18 7-10,-9-23-2,23 10-8,-12-30-5,16 8-8,-9-17-4,3 0 6</inkml:trace>
  <inkml:trace contextRef="#ctx0" brushRef="#br0" timeOffset="64515.69">22527 5489 102,'-4'21'39,"-1"-10"2,21 9-1,0-9-34,23-4-2,2-9 0,13-4 0,0-9-1,-1-2-1,-2-8-1,-11-7 1,-10-2-1,-15-6 0,-12 4 0,-14 2-1,-12 11 1,-9 6-1,-12 16 1,-4 15 1,-8 13-2,6 17 0,5 6 0,13 6 0,13 3 0,18-7 0,21-7 0,18-15 0,27-6-13,1-27-3,29 7-6,-15-33-4,30 8-10,-12-18-8,5 1 1,-9-8 2</inkml:trace>
  <inkml:trace contextRef="#ctx0" brushRef="#br0" timeOffset="65483.7455">8833 6857 86,'11'-19'37,"-5"-2"1,-6 21 1,8-11-31,-7 27-2,-9 9-1,3 16 0,-11 3-1,2 14-2,-2 6 0,3-4-1,3-4 1,6-7-2,9-14 1,8-6-1,10-17 1,9-18 1,11-12-2,5-12 1,3-8-1,-1-7 1,-1-6 0,-5 1 0,-7 4-1,-9 6 1,-9 10 0,-8 11-1,-11 19 0,0 0-1,-11 23 1,3 10-1,2 12 1,4 7-1,5 1 1,9 3 0,6-5 1,5-10-1,11-12 2,4-13 0,2-17-1,1-18 1,1-11-2,-3-13 2,-6-10-1,-4-5-1,-6-1-1,-5-1 0,0 4-2,-11 10-2,2 14-1,-4 0-4,9 28-6,-12-9-5,19 30-6,-12-5-10,14 14 1,-2-6-1,10 7 3</inkml:trace>
  <inkml:trace contextRef="#ctx0" brushRef="#br0" timeOffset="65859.7669">10022 6951 94,'0'0'37,"-29"-10"0,8 16 2,-18-2-27,4 13-5,-5 9-1,1 12-3,0 6 2,4 8-3,10-2 1,10 1-1,10-5-1,16-9 0,14-14 0,13-15 0,13-15 0,8-9-1,2-14 0,-2-7 3,-4-5-3,-8-4 0,-9 1 0,-15 6 0,-8 6 0,-9 8 0,-6 14 0,0 11 0,-20 12 0,10 12 0,2 6-2,3 3-3,11 6-1,5-14-4,23 6-7,-4-30-4,28 8-5,-8-33-6,20-3-6,-2-22 0,3-4 2</inkml:trace>
  <inkml:trace contextRef="#ctx0" brushRef="#br0" timeOffset="66046.7777">10833 6446 110,'-18'10'38,"-16"18"2,3 32-4,-12 14-32,7 14 2,-3 12-3,6 4-2,10-1-2,6-8-4,15-5-4,-3-29-15,18-4-15,-7-25 0,13-13-2,-8-23 3</inkml:trace>
  <inkml:trace contextRef="#ctx0" brushRef="#br0" timeOffset="66242.7889">10561 6915 121,'-28'-25'40,"13"17"2,-1 2-3,16 6-34,7 23-1,18-9-2,15-1-2,8-3-2,10-3-2,5-7-2,12 6-12,-15-20-8,5 12-14,-22-11 0,-1 5-1,-20-7 3</inkml:trace>
  <inkml:trace contextRef="#ctx0" brushRef="#br0" timeOffset="66835.8228">10964 6957 116,'-6'32'40,"-3"-8"1,19 8-1,-4-14-35,20-4-1,3-10-1,7-5-1,-2-8 0,7-6 0,-4-7-2,-6-3 0,-8-5 0,-8 1 0,-10 1 0,-10 3 0,-10 3 0,-10 8 0,-11 10 0,-7 7 0,3 11 0,-3 7 0,6 10 0,6 3 0,16 4 0,13-1 0,15-2 0,13-4 0,9-8 0,13-4 0,3-9 0,5-1-3,1-6 4,-9-3-1,-4-3 0,-8 0 0,-9 0 0,-8 5 0,-19-2 0,2 17 0,-13 1 0,-4 1 2,-2 6-4,4-2 2,0 3 0,7-8 2,6-18-2,12 10 0,7-25 0,4-6 0,2-12 0,-2-5 0,-1-4 0,-4-5 0,-2 2 0,-6 6 0,0 6 0,-2 6 0,2 5 0,3 6 0,7 8 0,0-6-9,22 19-8,-4-17-2,28 18-4,-9-20-2,37 20-5,-10-19-6,22 9-1,4-5 7,-4-3 3</inkml:trace>
  <inkml:trace contextRef="#ctx0" brushRef="#br0" timeOffset="67171.8419">12715 6828 110,'17'1'40,"-17"-1"0,16 20 0,-14 4-34,-5 14-2,-10 10-1,1 9-2,-6 2-1,-1 1-1,3-2-1,0-10-4,15-3-7,-4-28-12,29-4-15,-2-24 1,21-3-1,-1-24 1</inkml:trace>
  <inkml:trace contextRef="#ctx0" brushRef="#br0" timeOffset="67601.8665">12880 6643 112,'-29'-10'38,"-2"3"1,15 16-2,-2 9-36,17-8-1,17 1-1,7 3-1,12 0 0,6 1-1,10-1 0,0 0 1,4 5 0,-6-1 0,-2 0 1,-10 2 1,-12 0 0,-7 2 2,-13 0 0,-6 3 2,-14-5-1,-6 3 2,-6-1-1,2 1 1,-7-3-1,9 1-1,4-3 0,10-3-1,11-1-1,8-6 0,14-1 0,8 3-1,6-3 0,-3 4-2,1 2 2,-6 5-2,-12 2 1,-7 2-1,-17 1 0,-8-3-2,-2 3-5,-12-18-8,16 10-9,-15-20-11,27 5-3,-21-23-1,25 0 3</inkml:trace>
  <inkml:trace contextRef="#ctx0" brushRef="#br0" timeOffset="69081.9513">14227 6598 76,'0'-17'33,"0"-3"1,0 8 1,-4-7-28,4 19-2,-5-11 1,5 11 0,-9 15 1,8 11-1,-8 4-1,8 15-1,-2 9-1,2 10 0,-1 4-1,4 6-3,-2-1 1,3-6-2,2-6 1,1-10-1,2-10 1,-1-11 0,0-12 0,-7-18 2,18 7 1,-18-7 0,15-29 0,-7 5 1,-1-6-1,4-4 1,4-4-1,6 1 0,6 1-1,7 4 0,0 7-2,1 8 1,5 4 0,-4 11 0,-6 8 0,-9 6 0,-7 14 0,-12 5 1,-11 7-1,-10 2-2,-12 2 1,-9 0-1,-2-4 1,-4-6-2,7-6 0,1-16-3,15-4-3,3-23-10,33 7-12,-2-22-8,24 4 1,0-12 0</inkml:trace>
  <inkml:trace contextRef="#ctx0" brushRef="#br0" timeOffset="69471.9736">14695 7056 97,'0'0'37,"18"23"1,-3-22 0,21 3-30,-2-9-3,11-1 0,1-6-1,3-2 0,-3-7-1,-2 0 0,-8-3-1,-10 0 0,-7-4-1,-11-1 0,-13 4-1,-10 2 1,-5 5-1,-6 9 1,-8 9-1,-7 12 1,1 16 0,-2 6-1,1 7 1,6 9-3,11 5 1,9-8-1,15-2 1,16-12-2,19-7-1,19-15-2,20-3-2,6-26-7,23 10-5,-12-27-8,13 11-9,-13-11 0,1 8-1,-20-6 3</inkml:trace>
  <inkml:trace contextRef="#ctx0" brushRef="#br0" timeOffset="70675.0423">15718 6914 97,'0'0'37,"-28"-24"2,28 24-1,-32-17-30,17 19-1,-7 3-1,-3 11-1,-2 6-1,0 8-1,-3 5 0,7 5-2,3 0 0,15-7-3,10-3 2,15-10-4,17-12 0,8-11-2,21 0-7,-6-27-8,21 12-10,-18-16-6,3 7-1,-14-8 1,-10 11 28,-13 2 9,-20-3 7,-9 25 10,-9-24 12,-5 26 7,-15-4 3,1 16-1,-6-1-24,1 11-8,-1 5-1,3 10-3,3 3 0,8 2-1,7-4 0,11-2-1,7-8 0,16-9-1,6-12 0,11-15 1,2-11-1,2-11 1,-1-8-1,-4-7 1,-8-4-1,-7-1 1,-10 1-2,-5 4 3,-7 8-2,-4 8 1,-6 11 1,10 16-1,-18-6 1,18 6 0,-4 20 0,9-2 0,7-4 0,7 1 0,6-5 1,7-4-1,2-4 0,4-3 1,-6 0-1,2-2 0,-6 0 2,-10 3-3,-3 4 0,-15-4 0,4 23 0,-9-3 0,-5 5 0,-8 8 0,2 2 0,-1-2 0,3 2-2,5-7 0,3-6 2,6-7-1,0-15 1,21-14 2,2-7-1,1-8 1,4-8-2,3-4 0,-2-2 0,0 5 0,-8 6 0,-4 10 0,-4 6 0,-13 16 0,11-5 0,-11 5 0,2 21 0,0-7 0,5-1 0,6 0 0,5-6 0,6-7 0,6-2 0,0-7 0,5-4 0,0-1 0,-2-1 0,-4 1 0,-6 2 0,-3 2 0,-8 7 0,-12 3 0,10 16 0,-14 6 0,-3 7 0,-2 10 0,0 5 0,0-3 0,5 3 0,4-9 0,9-5-5,5-17-4,19-1-3,-2-30-5,19 5-1,-14-24 0,19 8-3,-21-22 3,14 13 13,-15 5 9,-18-4 5,0 23 5,-22-3 3,7 17 1,-22 11 2,15 21 2,-24-5-13,10 11-8,7 4 1,0-1-3,7 0 1,8-7-4,9-4-1,-3-18-8,19 3-6,-12-31-3,20 11-3,-17-30-5,18 5-3,-17-17-3,7 0 3,-10-11 7</inkml:trace>
  <inkml:trace contextRef="#ctx0" brushRef="#br0" timeOffset="70780.0484">17195 6684 129,'-25'-33'38,"8"18"-1,-2 10-7,-2-3-49,21 8-19,0 0-2,0 16-1,0-16 0</inkml:trace>
  <inkml:trace contextRef="#ctx0" brushRef="#br0" timeOffset="71395.0836">17453 6934 102,'0'0'38,"0"0"2,0 0-2,0 0-31,-14 19-3,3 7 0,-8 4 0,2 11-3,-4 2 2,5 4-2,0-4 1,5-3-2,4-7 1,4-7-1,9-13 1,5-12 0,8-14 0,4-10 1,6-8-1,0-7 1,1-8 0,1-3-2,1 0 0,-6 3 0,-3 8 0,-3 7 0,-5 9 0,-1 11 0,-14 11 0,16 19 0,-13 7 0,5 10 0,-4 4 0,6 3 0,5 1-5,3-11-4,19 4-8,-7-26-4,29 7-2,-15-31-7,28 9-5,-13-22-3,8 0 2,-12-10 6</inkml:trace>
  <inkml:trace contextRef="#ctx0" brushRef="#br0" timeOffset="71861.1103">18232 6895 120,'-24'-7'39,"-17"-1"1,2 18 0,-10 2-35,-2 13-1,2 7 0,4 10-1,9-1-3,13 2 0,14-4 0,15-9 0,19-10 0,13-9 0,13-15 0,6-11 0,2-11 0,1-8 0,-8-7 0,-4-2 0,-11-1 0,-13 2 0,-6 8 0,-9 8 0,-8 16 0,-1 10 0,-14 29 0,2 9 0,-4 22 0,1 13 0,0 13 0,-1 8 0,-2 2 0,3 0 0,-5-6 0,-3-10 0,-3-11 0,-4-13 0,-4-14 0,-3-17 0,3-14 0,-6-9 0,4-14 0,0-6 0,9-12-2,0-8-4,10 3-6,-5-13-4,15 15-2,-14-17-3,20 21-1,-17-16-2,21 20-4,-16-7-5,5 6 2,2 10 3</inkml:trace>
  <inkml:trace contextRef="#ctx0" brushRef="#br0" timeOffset="76101.3527">19548 6804 65,'-25'-13'35,"0"8"0,-12-2 1,2 14-26,-14-2 0,7 17 0,-10 0-2,10 10-1,-1 0-2,11 2-1,7-1-2,16-2 1,14-10-2,18-7 1,15-11-1,12-10-1,12-10 1,8-5-1,0-9 1,1-1-1,-13-2 1,-5 7-1,-13 4 1,-11 6 0,-14 9 0,-15 8-1,0 15 1,-7 7 0,-2 9-1,-2 5 0,5 6 0,4-3-2,9 9-3,1-21-19,22 5-13,5-16-5,19-8 2,2-11-1</inkml:trace>
  <inkml:trace contextRef="#ctx0" brushRef="#br0" timeOffset="76867.3965">20973 6696 99,'-24'19'36,"11"0"1,-6-2-3,4 16-29,-1 2-1,3 7 0,3 0 0,6 2-1,4-4-1,9-1 0,6-9 0,12-8 0,3-12-1,7-7 1,5-14-1,2-6 0,-1-12 0,0-5 0,-2-8 0,-7 1-1,-4-4 1,-8 5-1,-3 6 1,-8 6-1,-4 10 0,-7 18 0,0 0 0,-7 19 0,0 12 0,-2 10 0,4 7 0,1 4 0,4-2 1,4 3-1,7-14 1,11-6 0,7-14 0,3-12 1,3-13-1,4-10 0,-2-11 2,0-10-3,-3-5 0,-8-9 0,-4 1 0,-6 1 0,-5 2 0,-1 2-4,-2 7 1,-6 3-4,6 20-4,-14-9-11,21 23-14,-15 1-4,16 8 1,-16-8 0</inkml:trace>
  <inkml:trace contextRef="#ctx0" brushRef="#br0" timeOffset="77290.4207">21804 6977 102,'2'16'36,"10"-19"2,15 3-1,8-9-32,9 0-1,2-10 1,11 1-2,-7-6 1,-1 0-1,-9-3 0,-5 1-1,-11-2 0,-8 1 0,-11 2-1,-15 2 0,-10 8 0,-5 5-1,-8 5 1,-10 12-1,-7 9 1,-3 14 0,-2 8-1,8 6 3,7 2-3,10 2 0,18-4 0,13-6 0,22-8 0,12-10 0,20-7-5,10-13 0,15 1-4,-9-21-10,21 13-11,-16-16-10,6 8 2,-16-11-1,-4 3 2</inkml:trace>
  <inkml:trace contextRef="#ctx0" brushRef="#br0" timeOffset="77657.4417">22650 6792 114,'-20'-2'38,"-11"-3"2,4 13 0,-10 1-34,0 13 0,-6 3-2,5 7 0,-1 4-1,6 0-3,9 3 0,8-4 0,11-4 0,14-6 0,10-10 0,15-11 0,11-10 0,5-9 0,5-9 0,2-8 0,-5-5 0,-3-6 0,-10 5 0,-9 0 0,-11 8 0,-10 8 0,-9 22 0,-13-1 0,-2 21 0,-1 10 0,0 8 0,4 5 0,9 2 0,7-5-2,16-3-4,7-23-8,24 8-6,-7-34-4,24 5-8,-9-23-8,8-6 1,-6-14 3,0-8 1</inkml:trace>
  <inkml:trace contextRef="#ctx0" brushRef="#br0" timeOffset="77874.4541">23303 6290 117,'-14'12'40,"-13"11"1,5 27 0,-13 11-34,11 13-2,0 9-1,6 9-4,3 4 0,11-2 0,4-4 0,7-10 0,11-9-9,-8-24-11,25-2-6,-15-33-14,17-9 0,-6-23-1,9-6 2</inkml:trace>
  <inkml:trace contextRef="#ctx0" brushRef="#br0" timeOffset="78191.4722">23424 6702 123,'-42'-7'41,"5"21"0,-12-8-1,7 9-37,4 3 0,13 2 1,4 1-4,15 4 0,9-3 0,11 2 0,11-2 0,10 2 0,2-4 0,6-1 0,0-1 0,1-3 0,-6-3 0,-1 2 0,0-3 0,-7-1 0,-1 0 0,-5 1 0,5-2 0,-9-8-10,16 15-9,-21-20-4,19 14-4,-19-18-12,16 6-2,-11-11 0,6 3 3</inkml:trace>
  <inkml:trace contextRef="#ctx0" brushRef="#br0" timeOffset="79346.5384">9112 8325 76,'4'-26'36,"-8"-7"-1,4 10-2,-20-7-28,-2 7-2,-9 4 2,-5 12 0,-7 10-1,-5 12 0,-3 9 0,1 10-1,1 11-1,4 7 1,5 5-2,15 0 1,7-2 0,17-7-1,13-9 1,15-15-1,15-15 0,14-16 0,11-18 0,8-15 0,7-14 0,-3-8 0,-3-4 0,-11 1 0,-9 8 0,-13 6-1,-14 13 1,-9 12-1,-15 16 1,-5 10-1,-11 25 0,-3 8 0,-1 15 0,-2 10-1,1 6 0,3 6-1,8 3-3,5-13-4,22 8-8,-7-33-8,32 4-11,-3-24-3,17-4-1,3-21 1</inkml:trace>
  <inkml:trace contextRef="#ctx0" brushRef="#br0" timeOffset="79820.5655">10092 8269 81,'-8'-31'39,"-14"-4"-1,0 17 0,-18 3-30,5 21-1,-13 7-1,1 19 0,-7 8-2,5 12 0,4 3-1,7 4-1,12-2 0,13-5 0,15-9-2,12-8 1,19-10-2,16-11 1,12-8-3,7-8-1,8-8-2,-2-10-2,12 4-9,-15-25-5,5 16-8,-24-18-8,6 5 1,-21-7 0,-1 8 30,-12 0 8,-14-5 10,2 23 6,-20-8 10,8 27 8,-16-11 1,7 26 2,-11 2-27,10 17-6,0 7-1,5 8-1,0 5-1,4 1-1,7 0 1,4-6-3,7-5-3,-3-23-11,23-2-13,-10-23-10,11-10-1,-3-20-1,3-8 0</inkml:trace>
  <inkml:trace contextRef="#ctx0" brushRef="#br0" timeOffset="79963.5737">10654 7960 111,'-28'-18'39,"-4"-1"1,15 22-8,4 5-35,13-8-14,17 10-22,3 3 1,17 6-1,3-1-2</inkml:trace>
  <inkml:trace contextRef="#ctx0" brushRef="#br0" timeOffset="80412.5994">11227 8182 72,'-29'-13'40,"0"9"-1,-17-1 2,5 16-21,-10 7-14,6 16-1,-1 9 0,6 11-1,8 4-1,11 2-1,15-5 0,19-7-1,12-14-1,16-20 1,9-20-1,10-22 1,8-19-1,3-18 0,-4-10 0,-2-16 1,-8-8 1,-10-1-1,-4-4 0,-14 9 0,-6 14 0,-10 11 0,-11 24 0,-7 29 0,-9 25-1,-8 30 0,-6 29-1,-2 19 1,1 16-1,1 11 0,9-1-1,10-6-1,14-9-5,5-26-7,26-2-5,-10-37-2,25-2-5,-19-37-7,12-7-8,-7-20 1</inkml:trace>
  <inkml:trace contextRef="#ctx0" brushRef="#br0" timeOffset="84984.8609">11924 8461 90,'0'0'38,"0"0"0,0 0-3,0 0-48,0 0-25,0 0-1,14 0 0,-14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3.974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18557 13285 7,'-19'-1'6,"-1"2"0,-1 3 0,4 3-1,-4 2 1,5 4-2,-2 3-1,4 0-1,5-2-2,4-1 1,5-13-1,0 0-1,26 1 1,-5-19 0,7-5-1,2-9 0,2-8 1,2-5-2,-2-4-2,-1-3-8,-5-4-5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5.67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18626 12460 16,'-32'24'25,"-1"12"2,-7 1 0,-1 3-19,3 13-1,-1-7-2,9 6 0,6-12-1,17-4-1,7-16 0,18-8 0,10-18-1,14-13-1,9-14 0,7-9-1,3-6 0,-3-10-1,0-2 0,-10-2 1,-6 1 0,-13 3 0,-10 5 0,-14 6 1,-12 6-1,-8 11 2,-16 8-2,-3 13 1,-12 7-1,-2 11 0,-7 5 1,2 7-1,1 3 1,4 4-1,8-2 0,10-3 0,7-2 0,11-5 0,12-16 0,15 9-1,6-17 1,9-10 0,5-12 0,4-9 0,3-9 1,0-7-1,-3-6 1,-3 2-1,-9-2 1,-7 4-1,-6 6 0,-10 6 0,-12 10 0,-7 6 0,-10 8 0,-6 6 0,-3 7 0,-5-1 0,-4 2 1,1 1 1,5-3-1,0 0 0,8-4-1,5-2 2,7-4-3,7-2 2,9 0-1,7-6-2,11-5 2,8-3-1,8-7 1,9-5 0,7-3 0,3-3 0,7 1 0,-1 3-1,-6 5 2,-2 8-2,-12 6 2,-9 13-1,-14 7 0,-15 10 0,0 0 0,-23 17 1,0-6-1,-2 3 0,2-1 0,1-3 1,8-5-1,14-5 0,0 0 0,14-21 0,12 4 0,5-7 0,7-5 0,5-7-1,1-4 3,4-4 0,-1-2-1,-4-3 1,-6 0 0,-8 6 0,-6 4 0,-14 7 0,-9 8-1,-5 13-1,-13 6 0,-5 10 0,-6 3 0,1 2 0,6 2 0,6-1 0,16-11 0,-5 13 0,19-15 0,15-4 0,8-4 1,11-4-1,11-3 0,5-2 1,11-3-1,3 8 0,-1-1 1,-2 3-1,1 4 0,-6 1 0,-4 3 0,-3 7 0,-6 0 0,-6-1 0,-1 4 0,-5 1 1,-1 4-1,0 3 0,-5 2 0,-2 8 0,-4 2 0,-6 5 0,-5 4 0,-4 1 2,-8-1-4,3 1-1,-5-5 3,0-3-3,6-7 2,6-5-1,6-5 1,9-4-1,10-4 2,10-2 0,5 0 0,8 3 0,3 2 0,2 1 0,2 8 0,-4 1 0,-7 8 0,-5 3 0,-6 2 0,-10 2 0,-6 4 0,-6-2 1,-6-1-1,-2-1 0,1-3 1,4 0-1,1-5 1,4 0-1,5-2 1,7-2-1,5 3 0,2-1 1,2 1-2,-2 2 1,0 1 0,-5 4 0,-7-1 1,-4 0 1,-7-2-2,-7 1 2,-6-2-1,4 0-2,-3-4 1,5 1 0,5 0 0,9 0-3,3 1 3,9 2-3,7 3 1,1-3-1,8 11-10,-4-8-16,-1-1-3,-3-5 2,-8-2-2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7.15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18655 11122 50,'-18'20'32,"3"-5"-1,5-10-2,10-5-26,3-11-1,12-8-1,3-10 0,7-8 0,5-8 0,-2-5 2,-4-1-2,-5-2 2,-9 3-2,-10 0 1,-9 6-1,-15 6 1,-10 5-2,-13 4 0,-7 7 0,-7 2 0,0 4 0,-5 1 0,-3 0 0,3 0 0,4-1 1,4-1-2,4-3 1,5 1 0,6-2 0,7 2 0,5 2 0,7 2 0,7 1 0,4-1-1,5 5 1,8 10 0,-10-14 0,10 14 0,-12-1 0,2 7-1,-4 6 1,-5 6 0,-3 7 0,-9 4 1,-4 3-1,-5 1 0,-3 1 1,0 1 0,-6-5-1,2-4 1,-2-5-1,3-7 1,1-3-1,2-10 0,1-9 0,3-7 0,1-11-1,3-9 1,1-4 0,-1-5-1,1-2 2,-5 4-1,-3 2 1,-1 11-1,-6 7 1,-5 14 1,-12 12-2,0 14 1,-11 12-1,-3 12 0,-9 11-1,2 6 2,-4 3-1,5 0 0,8-4 0,4-6 1,16-10-1,8-7 1,12-12-1,10-9 0,10-8 1,7-4-1,11-2 1,-9-14 0,5 1-1,-1 4 1,5 9-1,-21-16 0,-1 16 1,-7 12-1,-7 8-1,-8 13 0,-8 15 0,-6 10 0,-7 12 1,-4 8-1,-7 5 1,0 3-1,-1-3 3,2-4 1,3-4-2,3-8-1,3-10 1,8-9-2,6-12 2,5-5-2,10-13 2,7-5-4,2-8 3,5-10 0,7-2 1,0-8-2,4 0 1,-2-1 2,-4 2-2,-4 10 2,-9 6-2,-9 11 0,-7 13 0,-10 19 1,-4 16-1,-7 17-1,-6 9 2,-2 9-2,0 1 2,9-2 0,5-6-1,5-9 1,7-17-1,10-13-1,8-16 0,6-15-1,9-10-3,-3-23-10,10 0-19,-1-12-1,5-2-3,-1-6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19.22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11235 13291 17,'8'-23'27,"-7"-10"-2,7 10-2,-6-6-28,1 2-20,4 15-1,-9-5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1.658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11919 13240 22,'-3'-13'32,"-3"-2"1,1 1-1,5 14-22,-31-21-5,19 13 0,-11 1-2,3 5 1,-9-5-1,2 6 0,-3-7 1,2 5 1,-5-5-1,4 2 2,-5-3-3,2 5 0,-4-1 0,0 7-1,-5 5 0,-1 8-1,-2 8 1,-3 8-2,0 5 1,-2 7-1,6 3 1,0 6 0,6 0-1,3 2 1,6 1 0,1 5 0,4 4 0,7 5 1,2 5-2,8-1 1,1 8-1,10 0 0,-2-4 1,7-1-2,4-3 1,-3-7 0,5-6 0,-5-2 1,2-5-2,-2 0 1,3-4 0,3-4-2,8-4 2,8-7-2,15-11 2,14-12-2,20-19 1,14-23-3,26-11-33,6-30 0,13-4-2,-11-13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2.289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12480 13018 35,'-14'-7'33,"14"7"1,-11 9-1,10 5-24,-9 1-3,13 13 0,-9 6 0,8 19-2,-6 8 0,5 20-1,-4 13 0,3 16 0,-3 9-2,0 10 0,-3 0 0,0 5 0,-1-4 0,4-8-1,-1-12 0,2-13-1,5-15-1,0-21-5,19-15-32,-7-24 1,10-14 0,-2-21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3.003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13298 13963 34,'-6'-12'32,"6"12"2,-19 0-12,-1-1-15,3 14 0,-12-4 0,5 15-1,-8 0-1,3 13-2,-6 1 1,6 13 0,2-1-1,3 10 1,4-2-2,10 2 1,7-1-1,9 0 0,12-6-1,10-3 0,7-10-1,10-6-1,7-11 1,4-10 1,7-12-1,5-10 1,0-14-1,3-12 0,-8-12 1,-4-8 1,-7-9-2,-10-4 0,-13-1 1,-15 1-1,-19 0 0,-17 6 1,-14 3-1,-10 7 0,-12 14 0,-8 8-1,-1 17-4,-7 2-25,15 22-7,3 2-1,18 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7T22:20:23.880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14158 14048 41,'0'0'33,"-10"7"1,0-2-3,2 9-25,-7 2-1,2 12 0,-3 3-1,2 12-1,-2 5 0,4 13 2,2 4-2,5 8 0,3 0-1,10 5-1,4-9 0,11-3 0,4-15 0,12-8-1,9-20 1,9-12-1,8-25 2,6-13 1,3-18-2,1-14 1,-3-11-1,-3-7 1,-7-2-1,-9 2 0,-10 2-1,-12 3 0,-5 3 0,-10 5 1,-8 7 0,-3 3-1,-6 7 1,-3 7 0,3 6-1,-4 9 1,1 12 0,4 13-1,-6 12 0,4 15 2,-1 12-2,3 16 0,0 10 0,0 14 0,-2 8 0,1 3 0,-2 4-1,6-8 1,-3-5-1,1-11-2,7-13-1,-2-23-7,17-4-27,-10-25-1,10-5-1,-3-18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7.xml"/><Relationship Id="rId18" Type="http://schemas.openxmlformats.org/officeDocument/2006/relationships/image" Target="../media/image13.emf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17" Type="http://schemas.openxmlformats.org/officeDocument/2006/relationships/customXml" Target="../ink/ink9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10" Type="http://schemas.openxmlformats.org/officeDocument/2006/relationships/image" Target="../media/image9.emf"/><Relationship Id="rId19" Type="http://schemas.openxmlformats.org/officeDocument/2006/relationships/customXml" Target="../ink/ink10.xml"/><Relationship Id="rId4" Type="http://schemas.openxmlformats.org/officeDocument/2006/relationships/image" Target="../media/image6.emf"/><Relationship Id="rId9" Type="http://schemas.openxmlformats.org/officeDocument/2006/relationships/customXml" Target="../ink/ink5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08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/>
          </p:nvPr>
        </p:nvGraphicFramePr>
        <p:xfrm>
          <a:off x="214283" y="685800"/>
          <a:ext cx="8750332" cy="41757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Explore Dry Ice – and how it behaves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Dry Ice is, what it does and why it does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following: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Class time on our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Updating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our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Finishing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the facilities and time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62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85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46400" y="257760"/>
              <a:ext cx="8220960" cy="487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560" y="242640"/>
                <a:ext cx="8245800" cy="49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22920" y="4702680"/>
              <a:ext cx="93960" cy="113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5000" y="4683600"/>
                <a:ext cx="106560" cy="1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601320" y="3806280"/>
              <a:ext cx="1519560" cy="822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83320" y="3728160"/>
                <a:ext cx="1543320" cy="9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905360" y="3706200"/>
              <a:ext cx="1857240" cy="8564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97440" y="3627000"/>
                <a:ext cx="1884240" cy="101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4044600" y="4725720"/>
              <a:ext cx="10800" cy="594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37400" y="4697280"/>
                <a:ext cx="26280" cy="11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945240" y="4719240"/>
              <a:ext cx="357480" cy="589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22920" y="4636080"/>
                <a:ext cx="387000" cy="76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4465080" y="4683960"/>
              <a:ext cx="33120" cy="608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443840" y="4620960"/>
                <a:ext cx="60480" cy="72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4670640" y="5016600"/>
              <a:ext cx="277200" cy="2779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649760" y="4936320"/>
                <a:ext cx="319680" cy="44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5049720" y="4987800"/>
              <a:ext cx="342000" cy="3596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029200" y="4896360"/>
                <a:ext cx="369000" cy="5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527440" y="4575960"/>
              <a:ext cx="371160" cy="7678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505480" y="4482000"/>
                <a:ext cx="416160" cy="93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1150920" y="381240"/>
              <a:ext cx="7472520" cy="61732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135800" y="364680"/>
                <a:ext cx="7499880" cy="62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69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0440" y="255960"/>
              <a:ext cx="7788240" cy="504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7480" y="250200"/>
                <a:ext cx="7804440" cy="50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35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9280" y="363960"/>
              <a:ext cx="7787160" cy="3746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5320" y="348480"/>
                <a:ext cx="7795080" cy="377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122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1358</TotalTime>
  <Words>259</Words>
  <Application>Microsoft Office PowerPoint</Application>
  <PresentationFormat>On-screen Show (4:3)</PresentationFormat>
  <Paragraphs>114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150</cp:revision>
  <dcterms:created xsi:type="dcterms:W3CDTF">2006-08-16T00:00:00Z</dcterms:created>
  <dcterms:modified xsi:type="dcterms:W3CDTF">2013-08-08T04:35:12Z</dcterms:modified>
</cp:coreProperties>
</file>