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3" r:id="rId3"/>
    <p:sldId id="312" r:id="rId4"/>
    <p:sldId id="31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1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06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4818445"/>
              </p:ext>
            </p:extLst>
          </p:nvPr>
        </p:nvGraphicFramePr>
        <p:xfrm>
          <a:off x="214283" y="685800"/>
          <a:ext cx="8750332" cy="4974336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on the following: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Class time on our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Updating our books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Marking our books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Starting the new title page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the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facilities and time in the lab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Bring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our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for marking (Light and Ecology)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up to date.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876585"/>
              </p:ext>
            </p:extLst>
          </p:nvPr>
        </p:nvGraphicFramePr>
        <p:xfrm>
          <a:off x="76200" y="-4893"/>
          <a:ext cx="8610600" cy="678669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94975"/>
                <a:gridCol w="1847937"/>
                <a:gridCol w="1454759"/>
                <a:gridCol w="2712929"/>
              </a:tblGrid>
              <a:tr h="242711">
                <a:tc>
                  <a:txBody>
                    <a:bodyPr/>
                    <a:lstStyle/>
                    <a:p>
                      <a:pPr algn="ctr" fontAlgn="t"/>
                      <a:r>
                        <a:rPr lang="en-NZ" sz="1600" u="none" strike="noStrike" dirty="0">
                          <a:effectLst/>
                        </a:rPr>
                        <a:t>Surname</a:t>
                      </a:r>
                      <a:endParaRPr lang="en-N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NZ" sz="1600" u="none" strike="noStrike">
                          <a:effectLst/>
                        </a:rPr>
                        <a:t>Firstname</a:t>
                      </a:r>
                      <a:endParaRPr lang="en-N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NZ" sz="1600" u="none" strike="noStrike">
                          <a:effectLst/>
                        </a:rPr>
                        <a:t>Form</a:t>
                      </a:r>
                      <a:endParaRPr lang="en-N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NZ" sz="1600" u="none" strike="noStrike">
                          <a:effectLst/>
                        </a:rPr>
                        <a:t>Topic</a:t>
                      </a:r>
                      <a:endParaRPr lang="en-N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Ackermann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Sophie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SXIG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Anderson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Maycie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LNIE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Benioni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Hellen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BGRE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Blud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Danielle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BCOL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Bransby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Ella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BGAN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Cash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Maya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RCTR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Crump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Madison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MDWIL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Donald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Isabella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BHNH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Jenkins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 dirty="0">
                          <a:effectLst/>
                        </a:rPr>
                        <a:t>Wendy</a:t>
                      </a:r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RCTR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Kjeldsen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Keala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BHNH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Konia-Storey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Aellerie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MDBOX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Lovelace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Maria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SBTL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Massey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Faye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SPOT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McWilliams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Brooke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MDBOX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Paraki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Meri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MURB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Pepene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Jahnya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MWER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Polwart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Macey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RWAL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Priest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Rosie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RGWI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Pussell-Flavell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Clare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MDDEN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Raymond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Sommer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BCOL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Smith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Gina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STUC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Tana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Kelly-May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SVIC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Tupe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Alexis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BMAU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Weston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Ellie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MGRN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Williams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Tabitha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MDHEN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Wilson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Sigrid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RCTR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4293" y="990600"/>
            <a:ext cx="2621507" cy="5328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46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9981875"/>
              </p:ext>
            </p:extLst>
          </p:nvPr>
        </p:nvGraphicFramePr>
        <p:xfrm>
          <a:off x="533400" y="533400"/>
          <a:ext cx="8094663" cy="57912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Matariki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Tetrahedron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Due: Wed 26 June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Presenting information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196 – 206 but not 200 or 201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31 July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791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1221</TotalTime>
  <Words>237</Words>
  <Application>Microsoft Office PowerPoint</Application>
  <PresentationFormat>On-screen Show (4:3)</PresentationFormat>
  <Paragraphs>112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141</cp:revision>
  <dcterms:created xsi:type="dcterms:W3CDTF">2006-08-16T00:00:00Z</dcterms:created>
  <dcterms:modified xsi:type="dcterms:W3CDTF">2013-08-05T06:21:07Z</dcterms:modified>
</cp:coreProperties>
</file>