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  <p:sldId id="31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2:02:59.88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10344 3917 61,'11'-15'36,"3"8"0,-11-3 1,6 18-19,-9-8-13,4 29-1,-10-1 0,-1 13 1,-3 3-2,0 2-1,2 0 0,6-7 0,7-6-1,11-15 0,15-21 1,19-22-1,23-28 0,22-24 2,26-30-3,27-35 0,27-22-11,6-35-26,26-10-1,-11-24-2,3 14 0</inkml:trace>
  <inkml:trace contextRef="#ctx0" brushRef="#br0" timeOffset="2878.1647">9414 7169 78,'0'0'36,"0"0"-1,-3 10 1,6 12-29,-10 0-2,7 20 0,-3 2 0,1 11-1,-1-3 1,6-1 0,11-21-1,22-25 0,34-38 0,39-36 0,49-44-1,49-34-2,47-23-3,30-30-34,27-3-4,-2-7 1,-12 11-5</inkml:trace>
  <inkml:trace contextRef="#ctx0" brushRef="#br0" timeOffset="6511.3725">10289 9420 80,'16'0'38,"-16"0"0,16 17 0,-12 2-31,-2 10-1,-4-5-1,6 4 0,4-11-1,7-8 0,7-17-1,14-10-1,11-23 0,14-8 0,11-17 0,9-13-1,9-11-1,12-17 0,16-14-2,14-24-2,24-8-4,2-29-29,31 0-4,2-18 2,9 6-3</inkml:trace>
  <inkml:trace contextRef="#ctx0" brushRef="#br0" timeOffset="10754.6152">12250 10942 27,'0'0'31,"7"-15"1,-7 15 1,0 0-22,-8-16-2,8 16 0,0 0 0,0 0 0,0 0-3,-5 24-1,2-5 0,7 11-1,-4 1-1,1 5 0,4-3 0,3-4 0,6-16 0,14-18 0,15-31 1,18-26 1,24-31-2,21-24 0,16-16-4,4-20-21,12 9-15,-14-1-1,-6 21-2,-23 12-2</inkml:trace>
  <inkml:trace contextRef="#ctx0" brushRef="#br0" timeOffset="12489.7144">12161 13988 33,'0'0'35,"0"0"1,-8-13-1,8 13-25,0 0-2,0 0-2,0 15-1,4 5 1,-2 0-3,3 14 0,-3 3-1,3 7 2,0-8-2,4 5 1,1-11 0,4-8 0,5-20 0,11-18-1,6-25 0,15-24-1,11-25 2,18-24-2,12-20-1,10-18-2,12-2-5,-7-18-30,16 16-1,-18 7-1,-5 25-2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1:59:06.4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16764 12629 48,'9'-12'35,"-9"12"1,0 0 0,0 0-18,0 0-16,6 10 1,-8 6 0,1 8 0,-4 11-1,4 9 0,-4 8-1,1 4 0,0 4-1,1-1-1,5 1-6,-7-15-28,13-1-1,-2-19-1,11-7 0</inkml:trace>
  <inkml:trace contextRef="#ctx0" brushRef="#br0" timeOffset="353.0201">17116 12612 63,'-10'9'36,"-4"12"-2,-14 2 1,4 9-30,-10 4-3,2 8 1,-3-5 0,4 3 0,2-7-1,6-4 1,8-7-1,6-6 0,9-18 0,0 0-1,21 2 1,-1-10-1,1-6 1,9 3-2,-5-3 1,4 2-1,-4 4 0,-2 5-1,-5 10-1,-2 0-1,2 12-4,-18-19-9,19 32-20,-10-19-1,14 5 0,-3-13 0</inkml:trace>
  <inkml:trace contextRef="#ctx0" brushRef="#br0" timeOffset="774.0442">17436 12805 70,'-28'8'38,"-5"-6"-2,6 13 2,-12-2-33,15 5-1,1-2-1,8 5 0,6-1-1,7 3 0,4-4 0,7-1-1,9-5 0,4 0 0,4-7 0,3-5 0,4-7-1,-3-3 0,-1-5 0,-2-5 0,-4-5 0,-5-1-1,-1-1 0,-6-1 0,-3 9 0,-3-1 1,-5 19-1,0 0 0,0 0 1,-7 19-1,1 5 1,-2 6 0,3 2-2,-1 0 0,6 4-2,3-16-6,16 4-24,-4-18-2,14-2-1,-1-14 0</inkml:trace>
  <inkml:trace contextRef="#ctx0" brushRef="#br0" timeOffset="1164.0665">17817 12885 58,'0'0'36,"-24"-4"0,12 16 0,-6-2-17,1 11-14,2 1-2,7 0 0,4 0-2,4 0 1,4-5-1,8-3 0,5-7 0,6-6-1,4-6 0,1-5 0,1-6 0,0 0 0,-1-4 0,-4 2 0,-6 1 0,-2 3 0,-8 1 0,-8 13 0,0 0 0,0 0 0,0 0 0,-17 12 0,10-2-1,2 3 1,0 2 0,4-1 0,2 2 0,2-4 0,3 2 0,-6-14-2,21 18-1,-8-18-2,11 8-15,-10-16-17,15 3 1,-8-11-2,9 3 2</inkml:trace>
  <inkml:trace contextRef="#ctx0" brushRef="#br0" timeOffset="1564.0894">18274 12938 58,'0'0'36,"9"18"1,-9-18-1,0 0-22,0 0-5,8 10-4,-8-10-1,-6 15-2,3-3-1,-2 3 0,0-2-1,-2 3 0,3 1 0,-1-5 0,5-12 0,-2 13 0,2-13 0,9-13 0,-2-5 1,5-6 0,-2-5-1,5-2 1,-3 1 0,2 3-1,-5 4 0,-2 5 0,-1 6 1,-6 12-2,11-3 1,-11 3-2,15 8-1,-15-8-3,33 9-6,-18-15-25,15 9 0,-5-14-1,11 5 2</inkml:trace>
  <inkml:trace contextRef="#ctx0" brushRef="#br0" timeOffset="1743.0997">18643 12889 62,'-7'15'36,"5"8"-1,-7-5-1,12 13-23,-9-4-6,6 4-1,-4-3-3,0-2-1,9 3-9,-8-13-26,10-3-1,-7-13-1,19-10 2</inkml:trace>
  <inkml:trace contextRef="#ctx0" brushRef="#br0" timeOffset="1886.1078">18767 12557 90,'-19'3'35,"0"4"-26,1-1-9,18-6-37,0 0-2</inkml:trace>
  <inkml:trace contextRef="#ctx0" brushRef="#br0" timeOffset="2435.1392">19623 12605 76,'-21'1'38,"3"12"-1,-16-5 1,6 13-31,-5-3-2,-1 5-2,6 1-1,5 3 0,7-3-1,7-2 0,10-3-1,10-7 1,10-8-1,9-4 0,6-3 1,5-4-1,-3 3 0,-3-3 1,-4 6-1,-7 8 0,-11 5 1,-11 11-1,-11 5 0,-7 3 1,-7 5-1,-3-1-1,0 2 0,1-10-2,13 3-8,-6-16-27,23-2 0,-5-12 0,30-7-1</inkml:trace>
  <inkml:trace contextRef="#ctx0" brushRef="#br0" timeOffset="2800.1601">19886 12807 85,'0'0'38,"-14"14"-1,10 4 2,-10-3-34,5 9-1,-1 2-1,1 3 0,-2-2-1,3-1 0,-1-4 0,4-3 0,3-7-1,2-12 0,0 0-1,21-14 1,-6-8-1,2-2 0,3-7 0,4-1 0,-2 4 1,-1 3-2,-5 3 2,-1 10-1,-5 7 0,-10 5 0,11 13 0,-8 1-1,1 3-1,-3 3-1,8 3-2,-5-10-5,12 13-28,-9-16-1,13 12 1,-8-13-2</inkml:trace>
  <inkml:trace contextRef="#ctx0" brushRef="#br0" timeOffset="3334.1907">20369 12873 60,'0'0'37,"0"0"-1,0 0 1,-14-14-23,14 14-7,-21-1-3,9 2-2,-7 1 0,4 6 0,-4 3-1,1 3 1,-2 5-1,5 3 1,-2 0 0,4 3 0,4-3-1,5-5 1,5-3-2,-1-14 1,20 11 0,-1-17-1,5-6 0,3-4 0,3-5 0,-2 2 0,3-2 0,-6 4 0,-5 2 0,-1 5 0,-10 8-1,-9 2 1,4 17 0,-10 2-1,-1 4-1,-4 0 1,7 4-1,-1-7-1,8 1-2,3-8-1,10-1-5,-3-20-17,17 7-7,-3-10-1,10-1 0</inkml:trace>
  <inkml:trace contextRef="#ctx0" brushRef="#br0" timeOffset="3546.2028">20756 12854 72,'0'0'35,"0"0"0,-14 14-6,11 12-18,-11-4-5,6 10-1,-5-5-1,4 7-2,-1-6-1,2-1-2,8 3-9,-7-17-26,18 1-1,-11-14-1,25-4 2</inkml:trace>
  <inkml:trace contextRef="#ctx0" brushRef="#br0" timeOffset="3696.2114">20922 12579 79,'-11'-2'35,"-2"7"-12,2 0-22,0-4-33,11-1-4,0 0 0</inkml:trace>
  <inkml:trace contextRef="#ctx0" brushRef="#br0" timeOffset="3952.226">21163 12498 107,'-13'8'41,"7"14"0,-8-6-5,4 17-31,-2 10-2,-4 15-1,-4 7 0,-1 8-2,3 3-2,-3-3-2,14 4-15,-7-24-21,19 1-2,-5-28 0,15-9-2</inkml:trace>
  <inkml:trace contextRef="#ctx0" brushRef="#br0" timeOffset="9390.5371">15788 9150 70,'0'0'36,"13"-1"0,-13 1 0,10 25-28,-14-5-3,7 10-1,-6 6 0,3 8-2,-3 5 0,0 5 1,-1 2-3,-2-4 0,4 0-2,-3-10-3,10 3-10,-9-22-19,15-3-2,-11-20-1,23-1 1</inkml:trace>
  <inkml:trace contextRef="#ctx0" brushRef="#br0" timeOffset="9564.547">15850 9425 81,'-13'-6'34,"-2"1"2,15 5-2,-14 15-29,23-4 0,3-6-2,10-1-2,11-4-3,3-12-5,18 1-28,-8-13 1,11-2-1,-6-8-2</inkml:trace>
  <inkml:trace contextRef="#ctx0" brushRef="#br0" timeOffset="9736.5569">16229 9097 94,'-21'30'37,"-4"8"-1,5 18-2,-1-5-30,7 9-1,5-3-3,0-4-3,13 1-7,-1-13-25,13-3-1,2-17 1,9-1-3</inkml:trace>
  <inkml:trace contextRef="#ctx0" brushRef="#br0" timeOffset="10057.5752">16417 9369 82,'-21'-3'37,"1"13"0,-8 1 0,11 13-28,-12-2-2,12 11-1,-4-5-1,11 6-1,5-7-1,7-2 0,12-5-2,6-6 0,5-10-1,6-5 0,5-8 0,-1-4 0,-3-4-1,-1-4 0,-9-1-1,-9-2-2,-3 3 0,-15-2-3,5 12-4,-18-12-13,18 23-14,-26-16 0,26 16-1,-14-4 3</inkml:trace>
  <inkml:trace contextRef="#ctx0" brushRef="#br0" timeOffset="10331.5909">16780 9389 89,'0'0'37,"-26"-13"1,9 16 1,-10-1-31,6 8-4,-6 3 1,3 8-2,4 1 0,5 5-1,8-3 0,7 2 0,9-4-2,11-11 0,14-4-3,2-14-5,18-1-29,-6-17-2,8 1 1,-5-16-3</inkml:trace>
  <inkml:trace contextRef="#ctx0" brushRef="#br0" timeOffset="10674.6105">17117 9090 101,'-25'21'38,"5"17"2,-9-4-3,7 13-31,-2 1-1,5 8-1,1-5-1,3-2 1,4-5-2,8-6 0,1-7-1,5-8 1,3-8-2,8-10 1,3-9-1,3-6 0,1-9 0,1 0-2,1-6 2,-2 2-1,-2 1 1,-5 4-1,-1 7 1,-13 11-1,16 0 1,-16 0 1,7 21-3,-4-7-1,5 10-3,-8-24-16,15 33-16,-15-33-2,29 18 0,-11-19-1</inkml:trace>
  <inkml:trace contextRef="#ctx0" brushRef="#br0" timeOffset="11027.6307">17500 9323 105,'0'0'39,"-16"-1"1,7 11-3,-10-2-32,4 5-3,-4 1 0,2 2-1,3-1 0,2 1-1,8-2 0,4-5 0,0-9 0,18 15 1,-3-12-1,1-2 0,3-1 0,-2 0 0,-3 2 1,-2 2 0,-12-4-1,8 20 2,-9-2-2,-4 2 1,-4 2-1,1-1 1,2 1-4,-1-9-3,19 5-16,-12-18-11,16-6-7,0-12 0,14 1-1</inkml:trace>
  <inkml:trace contextRef="#ctx0" brushRef="#br0" timeOffset="11275.6449">17847 9159 101,'0'0'39,"0"0"1,0 19-1,-7-8-33,3 9-1,-6 5-2,-1 9-1,-4 4 0,0 6 0,-4 3-2,-1-1 1,4 3-3,-2-8-1,5 6-8,-7-22-14,17 5-14,-6-19-1,11-1-1,-2-10 2</inkml:trace>
  <inkml:trace contextRef="#ctx0" brushRef="#br0" timeOffset="11466.6558">17662 9388 113,'0'0'39,"-24"0"2,20 10-1,4-10-36,-2 9-3,12-6-1,9-6-1,11 1-2,2-7-1,13 4-8,-5-17-22,13 11-5,-5-8-1,3 8 0</inkml:trace>
  <inkml:trace contextRef="#ctx0" brushRef="#br0" timeOffset="11831.6767">17956 9418 96,'-3'19'39,"3"-19"2,12 19-2,2-19-33,15 2 0,4-8-2,6-2-1,-1-2-1,4-4 1,-5-1-2,-2-5 0,-9 4-1,-6-3 0,-14 4 0,-8 4-1,-15 6 1,-3 5-1,-12 9 1,-2 6-1,-7 7 1,3 7 1,1 4 0,7-1 0,10 2 0,8-7 0,12-5-1,12-7 1,10-8-4,8-13-2,20 2-12,-10-26-13,17 4-9,-6-14-1,12 2-1,-5-12 1</inkml:trace>
  <inkml:trace contextRef="#ctx0" brushRef="#br0" timeOffset="12050.6892">18684 9031 106,'0'0'41,"-11"12"0,-10 6 0,9 22-32,-12-3-4,1 11-2,-2 2 0,5 6-2,4-1-1,2-4 0,5-4-1,4-6-2,5-4-2,-5-21-9,23 12-16,-18-28-9,10 4-2,-5-17 0,4 3 1</inkml:trace>
  <inkml:trace contextRef="#ctx0" brushRef="#br0" timeOffset="12235.6998">18436 9368 110,'-8'13'41,"8"-13"0,0 18-1,0-18-35,31 4-3,-4-9 0,10-4-1,7-4-4,3-12-5,19 9-15,-14-20-12,12 6-6,-6-12 1,9 6-2</inkml:trace>
  <inkml:trace contextRef="#ctx0" brushRef="#br0" timeOffset="12447.7119">19236 8947 108,'-20'24'41,"-12"-2"1,3 19-1,-17 0-34,9 10-2,-6 4-1,6 5-2,-1 0 0,7 4-1,7-4-2,4-7 0,11-1-3,1-17-2,17 5-13,-13-28-11,22 1-11,-7-18 1,12 0-2,-10-15 3</inkml:trace>
  <inkml:trace contextRef="#ctx0" brushRef="#br0" timeOffset="12639.7229">18853 9329 117,'-13'14'42,"-1"-10"1,19 13-2,-5-17-37,28 13-1,-1-10-1,8-3-1,2-3-2,5-10-6,13 8-12,-16-23-6,13 16-10,-14-20-7,8 9-1,-11-10 0</inkml:trace>
  <inkml:trace contextRef="#ctx0" brushRef="#br0" timeOffset="13461.7699">19292 9436 96,'0'0'38,"16"-1"1,6 0-2,-1-9-31,11 1-1,1-4-3,4-2 1,1-3-2,-2 4 1,-7-4-1,-5 3 0,-10-1-1,-9 3 0,-10-1-1,-10 3-1,-7 5 1,-12 3-1,-3 6 1,-2 6 0,-3 7 1,3 8 0,3 2 1,8 10 0,9-3 1,9 4 1,10-5-1,14-6 0,10-5-1,12-10 0,12-7-2,9-14 0,6-5-3,1-9-1,1 0-1,-8-10 0,-3 7 0,-11-4 1,-6 8 0,-14 1 2,-8 7 1,-15 15 4,0 0 0,0 0 0,-8 15 1,-3 8 0,-3 0 1,3 9 0,-3-2 1,4 3-1,0-7 0,4-2 1,1-5-2,4-9 1,1-10-1,0 0-1,18-19 0,-6-4-2,3-7 1,2 0-2,3-3 1,3 0-1,-3 4 0,-1 5-2,-1 9-1,-5-4-7,11 24-18,-24-5-11,30 7 2,-16-5-2,15 7 1</inkml:trace>
  <inkml:trace contextRef="#ctx0" brushRef="#br0" timeOffset="13769.7875">20384 9270 109,'-23'13'39,"-12"-3"1,11 12-2,-9-3-33,10 5-2,4-2-1,8 3 0,7-6-1,8-4-1,10-6 0,6-3 0,6-8 0,0-2 0,1-2 0,-4 0 0,-6 3 0,-3 4 1,-14-1-1,1 18 1,-9-3-2,-6 0 0,1 6-6,-7-15-15,17 13-15,-11-15-2,14-4-1,0 0 0</inkml:trace>
  <inkml:trace contextRef="#ctx0" brushRef="#br0" timeOffset="13935.797">20373 8995 89,'-38'17'37,"5"9"-6,10 6-29,0 1-19,17-1-20,2-10-2</inkml:trace>
  <inkml:trace contextRef="#ctx0" brushRef="#br0" timeOffset="14588.8344">21168 9210 92,'-14'1'36,"11"18"1,-7-1 0,5 11-29,-4 2-3,6 13 0,-4-1-1,4 6-1,-1-1-1,4 0 0,-3-1-2,2-6-3,10 2-17,-9-22-16,14-5-3,-14-16 1,28-8-1</inkml:trace>
  <inkml:trace contextRef="#ctx0" brushRef="#br0" timeOffset="14789.8459">21164 9162 115,'-15'-7'40,"15"7"1,17-9-2,4-3-37,15-2-2,11-7-1,8 8-2,-5-9-8,14 14-25,-16-5-4,1 18 1,-19-2-2</inkml:trace>
  <inkml:trace contextRef="#ctx0" brushRef="#br0" timeOffset="14994.8576">21221 9418 106,'0'0'38,"0"0"3,25-3-3,6-7-33,6-3-3,7-3-2,3 4-5,-7-9-29,17 10-5,-13-1 1,8 7-2</inkml:trace>
  <inkml:trace contextRef="#ctx0" brushRef="#br0" timeOffset="15490.886">21788 9410 103,'-7'16'39,"7"-16"0,-4 10-2,4-10-30,0 0-1,-14 16-2,14-16 0,-11 18-3,11-18 1,-14 18-1,14-18-1,-14 16 0,14-16 0,0 0 0,0 0 0,0 0-1,14-7 1,-4-7-2,0-2 1,4-4 1,4-5-1,-2-1 0,1-2 0,-2 5 1,-2 0-1,-4 5 1,1 4 0,-10 14 0,12-12 0,-12 12 1,13 4-1,-13-4 1,18 10-1,-4-5 1,5-2 0,5-2-1,0-3 1,8-1 0,0-4 0,-2 0 0,3 0 0,-2-1-1,-6 2 0,-3 2-1,-5 2 0,-8 6-2,-9-4-3,8 15-2,-21-19-16,13 18-15,0-14 0,-4 18 2,4-18-2</inkml:trace>
  <inkml:trace contextRef="#ctx0" brushRef="#br0" timeOffset="15843.9062">22263 9304 66,'-10'-17'35,"10"17"1,0 0 0,0 0-17,-14-8-8,14 8-2,-10 15-2,6 0-1,-8 3-1,0 8 0,-2 1-2,2 3 1,0-1-1,6-1-1,3-3 0,7-8 0,6-7-1,5-10 2,7-8-3,2-8 0,0-5 0,2-5-2,-1-4 1,-6-1 0,-8 1-1,-2 0 0,-9 8-1,-5 1 1,1 11-2,-10 0-3,14 10-9,-15 0-9,19 11-12,-4-11-2,19 18 1,-4-11-1</inkml:trace>
  <inkml:trace contextRef="#ctx0" brushRef="#br0" timeOffset="16345.9349">22721 9299 102,'0'0'39,"-15"-21"-1,15 21-2,-33-3-28,11 12-3,-6 4 1,2 12-1,-4 5-1,4 5 0,1 0-1,7 1-1,11-5 1,6-4-3,8-10 0,9-10 0,9-12 0,2-6 0,5-9 0,0-6 0,-3-4 0,1-3 0,-4 1 0,-7 3 0,-4 6-2,-1 4 0,-14 19 1,13-12 1,-13 12-1,1 26 1,-5 2 0,-6 12 1,0 10-1,-4 8 1,-5 4 0,-5 5 0,0-1 1,-2-4-2,-3-2 0,-3-9 0,-2-7 0,2-9 0,-2-10 0,1-9 0,5-7-3,1-11 0,11 0-8,-7-23-7,23 12-6,-14-26-11,20 5-4,2-15-3,10 2 2</inkml:trace>
  <inkml:trace contextRef="#ctx0" brushRef="#br0" timeOffset="21335.2203">16177 7058 95,'0'0'37,"0"0"-1,11 3 1,-11-3-32,0 0-2,0 0 1,0 0-2,10 17 1,-8 7-3,-3 11 2,0 11-2,-5 10 0,0 9-1,-2 5 1,-2 1-3,4-4-2,-4-13-7,12 0-25,-4-15-1,12-10 0,1-17-2</inkml:trace>
  <inkml:trace contextRef="#ctx0" brushRef="#br0" timeOffset="21694.2408">16507 7154 100,'-26'8'37,"3"12"2,-11-10-3,7 12-32,-8 0-2,4 1 0,0-1-1,5 2 2,4-2-2,8-1 0,6-4 0,13-1 0,11-5 0,8-6-1,4-1 1,7-2-1,4-2 0,-1 1 1,-3-1-1,-2 4 0,-6 0 0,-6 3-1,-2 4-1,-6-1 0,0 5-5,-13-15-18,22 10-14,-6-13 1,8 5-2,-4-12 2</inkml:trace>
  <inkml:trace contextRef="#ctx0" brushRef="#br0" timeOffset="21882.2515">16894 7312 92,'-20'7'37,"7"10"0,-6-2 1,5 10-33,-7 2-1,6 3-2,3 2-3,0-3-1,9 9-12,1-19-23,10-4 0,-8-15 0,27-3-2</inkml:trace>
  <inkml:trace contextRef="#ctx0" brushRef="#br0" timeOffset="22337.2776">16943 7146 91,'9'10'33,"6"4"1,-1-9 0,7 8-32,-2-8 1,3 6 1,-5-2 0,1 6-1,-5 0 1,-3 3-1,-5 1 0,-2 5 1,-6 0-2,-3 5 0,-2 0 0,-2 1 0,-4-2-1,4-2 0,1-4 0,4-1 0,3-9 0,2-12-1,0 0 1,21-9-1,-4-9 0,4-5 1,0-7-1,1-1 0,1-2 0,-4 3 0,0 7 0,-5 5 0,0 10 0,-1 3 0,-13 5 0,16 17-1,-4 2 0,-3-2-3,10 12-4,-8-14-14,20 12-16,-6-13 0,13 6-1,-6-16-1</inkml:trace>
  <inkml:trace contextRef="#ctx0" brushRef="#br0" timeOffset="22746.301">17738 7284 91,'0'-21'38,"0"21"0,-18-7 2,6 15-28,-11-3-5,1 9-1,-6 4-2,4 3-1,-2 0 0,4 6-1,7-5-1,4 2 0,7-5 0,9-1 0,7-9-1,5-2 0,5-7 1,5-6-1,-1-4 0,2-6 1,1-5-1,-2-4 0,-4-1 1,0-2-1,-5 4 0,-4 1 0,-1 8 0,-6 5 1,-7 10-1,0 0 0,-3 24 0,-6 1 0,-1 5-1,3 4 0,1 3-2,2-8-4,13 7-8,-4-23-9,24 6-15,-3-19-1,17-2-2,1-15 2</inkml:trace>
  <inkml:trace contextRef="#ctx0" brushRef="#br0" timeOffset="22909.3103">18182 7442 126,'-12'19'41,"-8"-16"0,20-3-2,-18 11-41,9-24-10,9 13-9,0-18-9,0 18-12,10-29 1,-2 13-3,-5-9 3</inkml:trace>
  <inkml:trace contextRef="#ctx0" brushRef="#br1" timeOffset="34044.9472">16788 11879 55,'6'-13'36,"-6"0"-1,0 13 0,-3-11-24,3 11-3,0 0-3,3 20-1,-3-1-1,4 11-1,-3 8 0,-1 10-1,0 9 0,0 4 0,0 1-3,-1-3 1,2 6-11,-2-19-24,8-5-1,0-19 0,7-7-1</inkml:trace>
  <inkml:trace contextRef="#ctx0" brushRef="#br1" timeOffset="34405.9679">17180 11913 57,'-19'-14'35,"6"22"0,-14-1 0,3 14-21,-13-6-8,10 9 0,-8-2-2,10 4 0,-3-3 0,5 0-1,4-4-1,9 2 0,4-6-1,6-1 0,0-14 0,16 15-1,-2-9 0,9-3 0,0-1 1,2 3-1,-2 0 0,1 4 1,1 0-1,-3 0 0,-3 4-1,0-3-1,0 1-2,-1-8-2,10 6-5,-13-15-25,19 6-1,-8-13-2,8 5 3</inkml:trace>
  <inkml:trace contextRef="#ctx0" brushRef="#br1" timeOffset="34711.9854">17458 12079 61,'-9'-16'35,"9"16"1,-22-14-1,22 14-22,-27 9-6,16 8-1,-8-4-1,9 14-1,-4 2 0,7 3-1,2 2-1,7-2 0,3-1-1,9-6 1,4-4-2,6-7 1,-1-7-1,3-6 1,0-6-1,-2-6 0,-5-5 0,-6-3-2,-3-3 2,-8-1-3,-2 1-1,-6-3-1,5 7-2,-11-8-5,15 16-24,-12-6-1,9 16 0,0-15 1</inkml:trace>
  <inkml:trace contextRef="#ctx0" brushRef="#br1" timeOffset="35000.0018">17866 11844 79,'-8'-14'38,"8"14"-1,0 0 0,-12-3-32,7 17 0,2 11-1,-1 8-1,1 13-1,0 10-1,0 5 0,2 3-2,1 0 0,5-1-4,-5-17-10,15 3-24,-6-25 2,14-3-2,-4-20 2</inkml:trace>
  <inkml:trace contextRef="#ctx0" brushRef="#br1" timeOffset="35300.019">18053 12037 81,'-18'-6'38,"-10"0"-1,13 15 0,-5-2-31,3 8-1,1-1-1,3 4-1,4 0 0,3 1-1,4-3 0,-1-2-1,3-1 0,0-13 0,3 15 0,-3-15-1,0 0 1,8 12-1,-8-12-1,17 9 1,-3 0-2,1-3 0,9 6-3,2-5-2,14 12-25,-7-13-7,10 7 1,-9-8-1</inkml:trace>
  <inkml:trace contextRef="#ctx0" brushRef="#br1" timeOffset="35705.0422">18462 12090 87,'-17'0'37,"-6"-7"1,10 11 0,-5-6-33,4 8-1,-3 3-1,5 7 0,-2 6 0,0 5-1,2 3 0,4 1 0,0-1-1,5-3 0,5-5-1,5-7 2,6-11-2,5-9 0,4-10 0,8-7 0,0-7 1,2-3-1,-5 0 0,-6 2 0,-1 8 0,-6 7 0,-14 15 0,0 0 0,2 22-1,-10 1 0,2 8-2,2-2-1,5 5-3,-2-17-11,16 4-22,-4-12 2,18-7-2,-3-17 1</inkml:trace>
  <inkml:trace contextRef="#ctx0" brushRef="#br1" timeOffset="35924.0547">18913 11811 96,'-10'24'39,"-11"1"0,11 18 0,-2-1-35,4 9-2,-1 3-1,1 1-1,7 1-3,0-10-3,11 10-10,-5-24-23,10 0 0,-6-17 1,15-1-1</inkml:trace>
  <inkml:trace contextRef="#ctx0" brushRef="#br1" timeOffset="36216.0714">19046 12039 86,'-22'-2'37,"8"12"1,-5-8 0,5 9-31,-4-3-1,7 7-2,1-1 0,6 4 0,0-2-1,8 0 0,0 0-2,5-1 1,1-3-1,2-3-2,6-1 0,-1-7-3,10 4-2,-7-19-21,16 14-12,-5-14-1,11 9-1,-9-15 1</inkml:trace>
  <inkml:trace contextRef="#ctx0" brushRef="#br1" timeOffset="36514.0884">19411 12067 99,'-25'17'40,"7"14"0,-5-10-1,8 11-34,6-3-2,8 0 0,2-7-1,10-4-1,6-11 0,5-7 0,3-9 0,3-5-1,-2-9 1,0-3-1,-3-4 1,-3 4-1,-7 2 0,-8 5-1,-6 9-1,1 10 0,-18-1-3,3 3-3,12 17-28,-13-13-4,11 11 0,-6-16-1</inkml:trace>
  <inkml:trace contextRef="#ctx0" brushRef="#br1" timeOffset="37186.1269">17420 11828 87,'0'0'39,"-16"7"0,16-7 0,13 10-34,7-8-2,8 0-2,6-2-1,12 1-4,-3-6-28,14 10-6,-8-8-1,6 7-1</inkml:trace>
  <inkml:trace contextRef="#ctx0" brushRef="#br1" timeOffset="42139.4102">16944 16909 33,'5'-13'34,"-5"13"1,0 0-1,0 0-28,0 0-1,6 29-1,-1 8-1,-3 6 0,4 9 0,-4-2-2,6 0 0,-1-2-2,1-9-5,11-4-23,-7-14-5,8-6-2,-4-20 1</inkml:trace>
  <inkml:trace contextRef="#ctx0" brushRef="#br1" timeOffset="42508.4313">17304 16910 35,'-10'10'33,"-9"-2"1,3 10 0,-14-6-27,9 10-1,-8-8-1,6 4 0,1-3-1,7 0 0,1-4 0,7 0-1,7-11-1,1 16-1,-1-16 1,20 11-2,-5-8 1,2 3 0,4 0 0,-3 1 0,2-2 0,-1 4-1,-3 0 1,0 0 0,-1 0 0,1-2-2,5 1 1,-1-2-2,5 0-2,-4-9-23,14 6-10,-8-9-3,6 4 2</inkml:trace>
  <inkml:trace contextRef="#ctx0" brushRef="#br1" timeOffset="42964.4574">17631 17071 57,'0'0'36,"0"0"1,0 0-2,0 0-32,14-9 0,-14 9-1,13 2-1,4 2 1,-1-1 0,4 1-1,0-3 1,4-1-1,0-1 0,1-4 0,-4 0 0,-2-1-1,-6-4 1,-4 2-1,-2-4 1,-7 12-1,-3-17 1,3 17-1,-20-17 0,6 12 0,-6 3 0,1 6-1,-4 3 1,2 5 0,-1 2 0,6 6 0,1 2 0,6 3 0,5-1 1,8-4 0,6-2-1,4-3 0,7 0-3,2-14-12,13 9-22,-5-16-1,15 4-1,-5-11 0</inkml:trace>
  <inkml:trace contextRef="#ctx0" brushRef="#br1" timeOffset="43577.4924">18486 17087 43,'0'0'34,"-21"-11"0,21 11-5,-29-12-19,17 7-2,-8 0-2,3 4 0,-3-3-1,2 10-1,-2 0-1,2 9 1,-1 1-1,4 6 0,1 1-1,5 2-1,3-3 1,1 0-1,10-6 0,9-3 0,1-8 0,8-9 0,2-5 0,7-4 0,0-3 0,1-1-1,-3-2 0,-6 2 0,-1 5 0,-8 3 1,-2 2-2,-13 7 1,13-7 0,-13 7 1,0 0-1,1 12 0,-1-12 1,0 18-1,0 2 0,0 4 0,0 5 1,4-4-2,-1 3 0,-1-4-2,9 1-4,-12-12-26,16-2-6,-15-11 0,23-11-2</inkml:trace>
  <inkml:trace contextRef="#ctx0" brushRef="#br1" timeOffset="47754.7314">16448 3506 54,'0'0'34,"-1"-23"0,1 23 0,1-15-11,-1 15-17,6 18-1,-1 5-1,-3 8-2,1 11 0,-6 10-1,3 5-1,-2 5 0,2 0-2,0-2-2,0-15-10,10 2-21,-1-19 0,8-3 0,1-21-1</inkml:trace>
  <inkml:trace contextRef="#ctx0" brushRef="#br1" timeOffset="48098.751">16813 3523 68,'-21'9'34,"-14"1"0,4 11 1,-10-10-27,10 13-2,-7-6-1,9 6 1,1-3-2,10 2-1,4-5-1,8-1 0,6-1 0,4-2-1,8 0-1,4-2 1,4 0-1,3 1 1,1-1-1,0 3 1,-1 1-1,0-1 0,0 2-1,-3-5-1,3 0-1,-4-9-5,10 6-21,-9-18-8,12 3 1,-9-14-1</inkml:trace>
  <inkml:trace contextRef="#ctx0" brushRef="#br1" timeOffset="48316.7635">17092 3674 83,'0'0'36,"-16"26"0,-2-11 0,9 13-33,-5 2 0,3 5 1,-2 0-2,5 0-1,3-2-1,4-6-2,9-5-1,-8-22-3,31 21-20,-13-39-10,12 0 1,-6-18-2,10-2 2</inkml:trace>
  <inkml:trace contextRef="#ctx0" brushRef="#br1" timeOffset="48453.7714">17186 3487 82,'-20'-23'36,"-5"1"-1,6 14 0,-1-3-31,9 7-4,11 4-6,0 0-26,6 14-3,5-14-1,15 8 0</inkml:trace>
  <inkml:trace contextRef="#ctx0" brushRef="#br1" timeOffset="48954.8">17441 3669 86,'0'0'37,"-10"15"0,10-15 1,-9 10-33,9-10-1,-1 19 0,0-5-1,2 6-2,0 3 1,1 2-1,1-1 0,3 0 0,0-5-1,6-4 0,3-11 1,5-9-2,6-9 1,3-5 0,2-4 0,0-1-1,-1 0 1,-3 1 0,-5 8-1,-3 7 1,-6 8 0,-13 0-1,8 19 1,-9 1 0,-1 2 0,-2 3 0,2 0 0,1-4 0,3-1 0,7-7 0,4-5 1,6-7 0,5-6 0,-1-5 0,5-4 0,-3-5-1,-1-3 1,-5 1-1,-5-2 0,-3 0-1,-3 3-1,-7 3-1,2 4-1,-7-6-7,15 16-26,-15-12-1,4 15 0,11-6-1</inkml:trace>
  <inkml:trace contextRef="#ctx0" brushRef="#br1" timeOffset="49181.813">18212 3710 82,'-10'12'39,"6"11"-1,-7-8 0,12 7-28,-6-1-7,4 4 0,2 0-2,-1 0-2,7-3-2,-2-8-3,12 5-28,-17-19-4,26 0 0,-16-19-1</inkml:trace>
  <inkml:trace contextRef="#ctx0" brushRef="#br1" timeOffset="49331.8216">18312 3463 105,'-22'-8'39,"12"16"0,-8-6-4,8 5-38,19 8-33,-9-15-3,15 5-1,-2-12 0</inkml:trace>
  <inkml:trace contextRef="#ctx0" brushRef="#br1" timeOffset="53364.0522">16814 10617 70,'10'-18'35,"-3"-4"0,3 8 1,-9-1-29,-1 15-2,0 0 0,8 10-1,-10 14-1,0 8 0,-1 8-2,2 6 0,-4 6 0,3 4-2,-1-1 1,3-5-2,0-2 0,0-13-4,10 5-9,-10-18-22,12-5 1,-12-17-1,11 8 0</inkml:trace>
  <inkml:trace contextRef="#ctx0" brushRef="#br1" timeOffset="53613.0664">16669 10710 95,'-16'-4'37,"-4"-8"2,20 12-2,-1-11-34,15 2 1,6-3-1,12-1-1,6-3 0,8 5 0,4 1-1,5 1-2,3 5-3,-3-10-10,9 17-22,-8-6-2,5 11 0,-9-4-2</inkml:trace>
  <inkml:trace contextRef="#ctx0" brushRef="#br1" timeOffset="54067.0924">17400 10798 80,'0'0'41,"-10"-2"-6,4 13 2,-11 1-29,8 10-6,-2-2 2,6 7-3,3-4 1,4 2-1,6-5 0,6-4-1,6-8 0,8-4 1,1-9 0,2-2 0,0-4 0,2-3-1,-7-1 2,-3-1 0,-4-2 0,-6 6 0,-2-3-1,-4 1 2,-2 2-4,-5 12 4,5-17-3,-5 17 0,0 0-1,0 0 1,4 17-2,-4 3-2,2 3 0,0 4-1,2 6-2,-5-12-10,14 6-22,-5-14 1,16-1-1,-5-17 4</inkml:trace>
  <inkml:trace contextRef="#ctx0" brushRef="#br1" timeOffset="54262.1036">17997 10751 91,'0'0'36,"-13"10"0,7 16 1,-11-2-32,9 8-3,-2-2 1,9 3-3,0-3 1,5-3-3,1-6 0,8-11-4,11-4-30,-9-15-1,10-6 2,-7-14-1</inkml:trace>
  <inkml:trace contextRef="#ctx0" brushRef="#br1" timeOffset="54397.1113">18097 10519 105,'-27'-18'37,"7"13"1,-3 0-3,23 5-39,-7 13-31,7-13-2,23 3-1,-2-5-1</inkml:trace>
  <inkml:trace contextRef="#ctx0" brushRef="#br1" timeOffset="54533.1191">18452 10667 104,'-14'9'3,"2"-16"-2,-6-10-2,-18-11-39</inkml:trace>
  <inkml:trace contextRef="#ctx0" brushRef="#br2" timeOffset="99372.6837">16845 11370 25,'0'0'30,"0"0"2,0 0-1,0 0-17,0 0-4,0 0 0,0 0-4,0 0 0,0 0 0,0 0-3,-4 21 0,4 3-1,-5 3-1,0 8 2,0 4-2,-4 4 1,0-2-1,0-5-1,2-6 1,2-5-2,3-13 2,2-12 0,0 0 0,19-26-2,-10-3 2,5-6 1,1-10-2,-1 0 2,-3-3-2,1 2-1,-3 2 1,-1 11 0,-2 3 1,-4 10-1,1 8 0,-3 12 1,0 0-1,1 18 1,2-2-1,-2 6 1,8 2-1,-1 0 0,6 0 1,5-4-1,3-5 0,5-5 1,2-7-1,6-6 1,0-5 0,4-4 0,-5-7 0,-1 2 0,-6-4 0,-4 5 0,-6 2 0,-6 5-1,-11 9 0,10 13 0,-15 9-1,0 4 0,-6 11-1,2 2 1,3 5-4,-6-11-5,19 9-26,-7-16 1,18-1-2,-1-14 1</inkml:trace>
  <inkml:trace contextRef="#ctx0" brushRef="#br2" timeOffset="99749.7053">17664 11450 75,'-17'-8'36,"17"8"-1,-26 0 0,26 0-31,-19 13-1,11 2 1,-3 4-2,6 5 2,0 3-2,1 6 2,5-2-3,3 1-1,5-4 2,5-4-2,5-9 1,4-5-4,1-10 4,3-12-1,-2-4 0,-2-6 1,-3-3-1,-3-5 1,-7 1-3,-13-1 1,-4 4-2,-9 1-3,-5 8 2,-5 2-2,5 10-1,-7-2-4,16 14-17,-4-1-6,10 7 0,6-2 1</inkml:trace>
  <inkml:trace contextRef="#ctx0" brushRef="#br2" timeOffset="100188.7304">18197 11451 68,'0'0'34,"-10"-21"0,10 21-8,-28-14-16,13 12-3,-8-4 0,4 11-2,-5 0 0,1 12-1,-1 1 0,6 6-1,-2 4-1,7 1 2,3 0-2,10-2 1,5-5-2,9-3 1,10-11-1,7-5 1,6-7-1,3-5-2,1-10 1,-1-2-1,-3-8 1,-8-1-1,-3 1 1,-9 3-1,-3-1 1,-10 8 0,-4 7 0,0 12 0,-9 3 0,-5 10-1,5 13-1,1-1-1,5 12-11,-1-13-23,8 5-1,-1-14-1,9-4-1</inkml:trace>
  <inkml:trace contextRef="#ctx0" brushRef="#br2" timeOffset="105922.0583">16843 7888 60,'9'-20'32,"-9"20"1,6-17 0,-6 17-21,0-13-6,0 13-1,0 0 0,-4 14-1,-4 4 0,4 10-1,-6 3-1,1 8-1,0 2 0,1 1-1,0-1 1,1-3-1,2-9 0,4-6 0,-2-5 0,3-6 0,0-12 1,0 0-1,0 0 0,3-12 0,-2-6 1,4-4-1,-1-5 0,5-9 1,0-3-1,2 0 1,2-3 0,-1 6 0,0 1 0,-1 6 1,-1 5-1,-2 14 0,-8 10 0,0 0 1,9 9-2,-9 6 1,1 2 0,0 3-1,6-1 1,0-1-2,9-13 2,5-5-1,7-7 1,6-8-1,3-5 1,4-9-1,1 0 1,-2 4 0,-5 2 0,-7 5 0,-7 10-1,-7 11 0,-10 12 0,-6 10 0,-7 11 0,-3 5-2,2 6 1,-2 1-3,8 1 0,-2-12-9,22 5-23,-6-19-2,18-1 1,-1-13-2</inkml:trace>
  <inkml:trace contextRef="#ctx0" brushRef="#br2" timeOffset="106275.0785">17625 8009 64,'-18'-20'37,"18"20"-2,-23-7 1,23 7-15,-22 14-17,14 2 0,-1 4 0,5 5-1,3 3-1,6 1 0,4-3 0,6 2 0,7-7-1,1-5 1,2-11-1,4-2 0,-2-10-1,-2-6 1,-5-6 0,-2-7-2,-4-2 0,-9-4-1,2-2-1,-11-2 0,-1 7-3,-8-1-1,13 30-18,-24-24-11,14 24-1,-6 1 1,10 13 1</inkml:trace>
  <inkml:trace contextRef="#ctx0" brushRef="#br2" timeOffset="106741.1052">18223 8012 61,'-13'-21'37,"-1"4"-1,5 7 2,-8-11-12,4 12-19,-8-4-2,1 14 2,-5 6-4,-1 9 1,-3 5-2,6 7 0,-1 4 0,5 1-2,7 1 1,10-7-1,8-3 1,9-7-1,10-8 1,8-9-1,4-8 1,5-7-1,-2-5 1,1-3-1,-8-4 0,-5 1 0,-4-3 1,-7 10 1,-5-2-2,-6 10 2,-6 11-1,0 0-1,0 0 0,-2 13-1,-2 12-1,1-7-5,6 20-15,-3-16-17,10 8-1,-2-10 0,8 4-1</inkml:trace>
  <inkml:trace contextRef="#ctx0" brushRef="#br2" timeOffset="106914.1151">18651 8195 116,'-13'6'41,"13"-6"0,-23-6-1,5-2-40,18 8-4,-16-27-29,18 15-6,-6-5-2,9 8-1</inkml:trace>
  <inkml:trace contextRef="#ctx0" brushRef="#br2" timeOffset="124136.1001">16609 2892 65,'0'0'34,"0"0"-1,0 0 1,0 0-24,0 0-5,0 0 0,-2 12-1,6 0 0,-1 6-1,0 6 0,-3 6-2,2 12 2,-3 8-2,0 5 0,-2 2 1,-1 2-2,-1-5 1,3-6-1,-3-7 1,5-11-1,4-13 2,-4-17-2,0 0 0,16-16 1,-11-12 0,2-3 1,-3-10-1,0-6 0,-4-7-1,2 0 1,-4-3-1,4 2 0,-1 6 0,4 1 0,2 6 0,6 6 0,3 8 0,6 4 0,2 10 1,3 5-1,1 5 0,-2 3 0,2 5 0,-4 5 0,-2 4 0,-6 5 0,-5 1 0,-4 2 0,-8 4-1,-6-2 1,-3 0 0,-7-5 0,-1 1 0,-4-4 1,0-3-1,1-2 0,2-1 0,4-1 0,1 0 0,9 6 0,1-4 0,13 3 1,1 1-1,5 1 0,6 2 0,1 0 0,4-1 0,-3-3 0,5 4-3,-3-6-3,10 12-19,-14-16-12,7 10 0,-7-12-2,4 11 1</inkml:trace>
  <inkml:trace contextRef="#ctx0" brushRef="#br2" timeOffset="124547.1236">17326 3039 87,'0'0'36,"-28"16"1,14 8 1,-3-1-34,2 8-1,2-2 1,8 6-1,4-2-1,8-4 0,7-4-1,7-6 0,6-8 0,4-5-1,1-6 1,2-6-1,0-7 1,-2-5-1,-7-7 0,2-4 0,-4-6-1,-5 1 0,-2 0-1,-5 4 1,2 5-1,-6 5 1,-7 20 0,0 0 0,-1 19 0,-5 8 0,-2 11-2,-2-1-2,7 18-15,-4-19-17,14 6 0,-1-19 0,17 0 1</inkml:trace>
  <inkml:trace contextRef="#ctx0" brushRef="#br2" timeOffset="124872.1422">17948 3141 62,'-15'7'36,"1"-1"-1,7 15 2,-8-5-17,8 9-16,2-1 0,5 4-1,0-1-1,4-1 0,1-4-1,0-6 0,0-3 0,-5-13 0,17 1 0,-17-1 0,14-27 0,-4 3 0,0-8 0,-1-3 0,1-6-1,-1 2 1,-1 3-1,-1 2-1,-1 13 0,-2-6-3,10 20-4,-12-7-28,17 18-1,-5-8-1,13 10 0</inkml:trace>
  <inkml:trace contextRef="#ctx0" brushRef="#br2" timeOffset="125263.1646">18400 3103 86,'-14'7'38,"8"16"0,-11-11 1,16 4-34,-9-1 0,6 8-1,3-5-1,2 4-1,2-5-1,3 0 1,3-6-1,4-2-1,2-4 1,2-6-1,4-7 1,1-7-1,4-6 1,-1-5 0,2-8 0,2 4-1,-6 0 1,-4 2-1,-2 7 1,-6 6-1,-11 15 1,0 0-1,6 19 0,-10 4 0,-1 7 0,-1 2 0,4 3-1,2-4-2,6 3-4,-6-22-29,19 8-3,-6-21-1,10 2-1</inkml:trace>
  <inkml:trace contextRef="#ctx0" brushRef="#br2" timeOffset="125542.1806">18494 2814 104,'0'0'41,"2"18"0,-2-18-2,32 11-38,1-9-3,9-4-3,14 6-31,-14-13-4,11 9 0,-11-13-1</inkml:trace>
  <inkml:trace contextRef="#ctx0" brushRef="#br2" timeOffset="126165.2162">17327 2862 92,'0'0'38,"34"0"0,-9-13 1,22 2-35,-1-5-1,4 3-1,6 0-4,-8-4-33,10 14-4,-15-5 1,2 13-3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2:24:37.7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6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28T22:27:28.205"/>
    </inkml:context>
  </inkml:definitions>
  <inkml:trace contextRef="#ctx0" brushRef="#br0">2524 1145 65,'0'0'38,"0"0"0,31-56 2,-31 56-20,0 0-14,0 0-1,0 0-1,0 0 1,26-26-2,-22 60-1,-3 21-1,-11 10 1,-9 13-2,3 12 0,-8 4-1,8 9 0,6-27-1,3-11-3,13-6-7,-2-20-26,20-9-1,-7-19 0,17-6-2</inkml:trace>
  <inkml:trace contextRef="#ctx0" brushRef="#br0" timeOffset="240.0137">2596 1259 78,'-20'-51'43,"20"51"-3,-4-47 2,4 47-13,20-45-29,-20 45-2,52-40 2,-52 40-2,81-37-2,-32 25-9,2 1-27,-1 2-1,3 1 3,-4 5-2</inkml:trace>
  <inkml:trace contextRef="#ctx0" brushRef="#br0" timeOffset="459.0262">2561 1438 107,'-22'0'40,"22"0"1,9-10-2,22-3-38,18-7 0,16 0-2,9 0 0,4-2-3,11 4-2,-8-10-21,12 11-13,-16-2 2,3 9-3,-14-1 3</inkml:trace>
  <inkml:trace contextRef="#ctx0" brushRef="#br0" timeOffset="1095.0626">3521 1234 83,'-35'22'40,"-6"9"0,-6 6 0,-5 2-22,11 8-13,-1 1-2,13 2-1,7 2 1,16-8-2,14-9 0,17-9-1,15-14 1,15-15-1,9-12 0,6-10 1,3-11-2,-1-10 2,-6-5-2,-12 0 1,-14 4-1,-16 4 0,-15 8 0,-17 5 1,-13 15-1,-9 7 1,-5 11 0,-2 9 1,7 2-1,7 8 1,10-3-1,14-1 1,14-7 0,16-4-1,7-4 1,13-4 0,6 0-1,4-2 1,-2 0 0,-5 5-1,-7 3 0,-11 10 1,-8 5-1,-17 6 0,-9 8-1,-9 4 0,-5 2 0,-6-1 0,4-2 1,-4-10-2,5-5 2,6-8-1,7-14 2,0-14 1,12-7-1,1-7 1,4-9-1,-1-2 1,3-2 0,-1 2 0,1 4 0,-7 8-2,2 4 1,3 5-1,2 6-2,8-1-2,16 6-14,2-13-22,28 5-2,6-6 1,23 3-3</inkml:trace>
  <inkml:trace contextRef="#ctx0" brushRef="#br0" timeOffset="1526.0873">5887 1097 100,'18'-59'40,"-18"59"-1,20-51 0,-20 51-35,0 0-1,28-48 2,-28 48-2,0 0 0,9 20-2,-11 35 0,-12 16 0,3 14 1,-6 8-2,2 6-1,3-9-1,4-9-2,5-26-2,-3-18-11,13-8-20,-4-17-3,11-11 2,-3-19-2</inkml:trace>
  <inkml:trace contextRef="#ctx0" brushRef="#br0" timeOffset="1776.1016">5738 995 119,'0'0'41,"-64"-53"1,64 53-4,0 0-36,-57-59 0,57 59 0,0 0-1,0 0 1,0 0-2,80-31-3,-80 31 0,99-2-6,-29 1-30,-3 0-1,6 2-2,-5 2-1</inkml:trace>
  <inkml:trace contextRef="#ctx0" brushRef="#br0" timeOffset="2177.1245">6076 1351 111,'-24'21'40,"27"-1"0,2-9-1,30-8-35,15-8 0,14-3-1,13-6 0,9-4-1,2-5 0,2-5-2,-7 0 1,-14 1 0,-69 27-1,58-29 0,-58 29 1,0 0-1,48-46 0,-48 46 0,0 0 1,0 0-1,-24-45 1,24 45-1,-73-1 2,14 21-2,-21 9 0,6 13 0,-6 12 0,19 9 0,12 1 0,33-1-2,21-20 1,21-11-1,29-17-3,19-24-6,40-13-25,-1-16-5,21-7 1,-69 15-1</inkml:trace>
  <inkml:trace contextRef="#ctx0" brushRef="#br0" timeOffset="2495.1427">7429 1059 124,'0'0'43,"0"0"2,0 0-2,0 0-43,-60-34 0,60 34 0,0 0 0,-61 22 0,61-22 0,0 0 0,0 0 0,0 0 0,-10 48 0,34-24 0,7-3 0,16 8 0,-12 2 0,-6 5 0,-23 5 0,-21 5 0,-15-6 0,-8-3 0,2-5 0,2-6 0,18-10-5,16-16-11,16-18-11,5-13-10,-21 31-5,58-45 0,-58 45 1</inkml:trace>
  <inkml:trace contextRef="#ctx0" brushRef="#br0" timeOffset="2713.1551">7916 746 119,'0'0'43,"59"-70"0,-59 70-2,0 0-39,0 0 0,0 0-1,-11 17 0,-26 81 0,-15 24-2,9 13 1,0-4-3,13-9 1,13-18-7,4-35-22,25-22-9,-6-23-1,13-15 0,-4-17-1</inkml:trace>
  <inkml:trace contextRef="#ctx0" brushRef="#br0" timeOffset="3221.1842">7771 1176 129,'-39'-60'44,"39"60"-2,0 0-8,5-53-31,-5 53 0,0 0-3,71-34 0,-71 34 0,77-8 0,-27 4 0,-3-1 0,9 0 0,-3-2 0,3 0 0,-4 1 0,-6-1 0,-46 7 0,72-3 0,-72 3 0,0 0 0,0 0 0,0 0 0,0 0 0,9 40 0,-39-12 0,1 5 0,5-4 0,17-1 0,7-28 0,0 0 0,0 0 0,64 32 0,-64-32 0,62 6 0,-20-4 0,23 3 0,-18-1 0,-2 12 0,-24 4 0,-6 11 0,-30 3 0,-8 5 0,-8-2 0,-4-3 0,6-6 0,1-7 0,16-6-14,0-19-6,27 2-7,-10-16-5,31 3-5,-7-7-5,18 0 0,1-4 3</inkml:trace>
  <inkml:trace contextRef="#ctx0" brushRef="#br0" timeOffset="3429.1961">8936 1388 109,'-13'10'44,"5"2"-1,-7-8-3,15-4-35,1-13-26,-6-7-5,21 11-9,-16 9-7,20-11-3,-1 12 0</inkml:trace>
  <inkml:trace contextRef="#ctx0" brushRef="#br1" timeOffset="7822.4474">2848 1866 62,'1'-13'34,"-1"13"-2,0 0-2,0 0-21,0 0-1,0 0-3,0 0-1,0 0 0,12-1-1,-12 1 0,15 3 0,-3 0-1,-1-1-1,4 0 0,5 1 0,1-1 0,7 0-1,4 1 1,2-2-1,11 0 1,3-2 0,8-2-1,2 0 1,7-2 0,2 0-1,4-2 1,4 1-1,1-1 0,4 0 1,5 0-1,1 1 0,1-3 0,2 0 1,3-3-1,-1 2 0,4 0 0,-1-4 0,1 1 2,-2-1-3,0 4 3,-4 1-2,-3 2 1,-4 3-1,-2 2 1,-5 2 0,-4 1-1,1 0 0,-1 2 1,-2-2-1,3-1 0,-1-1 0,3-1 0,-4-1 0,2-2 1,-1 0-1,3-1 0,-1 1 1,2 1-1,2 0 0,-3 2 0,-2 1 0,-3 1 0,4 1 0,-4 0 0,-2-1 0,0 0 0,1-1 0,4 1 1,0-2-1,4-3 1,0 0-1,2 1 0,1 0 1,-2-3-2,-1 3 1,-2-1 0,-2 0 0,-1 1 0,-4 0-1,2 3 1,-3 0 0,-3 0 0,1 0 0,-3-2 0,2 1 0,-3-2 0,-5-2 0,5 2 0,-4-3 0,-2 1 0,-3 1 0,-4-1 0,-6 4 0,-5 0 0,-6 3 0,-6 0 0,-7 1 0,-3 4 0,-14-6-1,15 10 1,-15-10 0,0 0 0,11 14 0,-11-14 1,0 0-1,15 12 0,-15-12 0,0 0-1,13 7 0,-13-7-2,0 0-7,0 0-24,0 0-3,0 0-1,-11 12 0</inkml:trace>
  <inkml:trace contextRef="#ctx0" brushRef="#br2" timeOffset="46643.6678">1760 2896 83,'-1'-15'35,"1"15"-1,-28 4 1,6 24-33,-6 16 0,-3 23 1,-7 14-1,-4 17 1,0 13 0,-1 4-1,3 1 0,7-4 0,6-18-1,9-11 0,7-21 0,10-18 1,7-23 0,9-21-1,5-28 1,3-15-1,6-21 1,3-14 0,2-19-1,-2-12 1,1-10-1,-1-5 0,-2 2 0,-2 5 1,0 11-1,-4 15 0,-2 15 0,-1 22-1,2 21 1,0 18 0,-1 24 0,3 15 0,2 15-1,0 15 1,3 20-1,0 15 0,2 15-1,-3 6 1,-4 6-2,-5 3 0,-2-4-1,-4-8-2,0-8-4,-14-25-27,9-9-2,-9-28-1,5-14-1</inkml:trace>
  <inkml:trace contextRef="#ctx0" brushRef="#br2" timeOffset="46827.6784">1690 3408 115,'-42'-17'40,"26"17"2,8-10-3,20 2-37,30-8 0,25-7-3,17-1-1,8-13-8,21 14-27,-7-11-4,9 16 0,-19-2-2</inkml:trace>
  <inkml:trace contextRef="#ctx0" brushRef="#br2" timeOffset="47934.7417">1276 4347 75,'0'0'41,"-9"4"-1,23-1 0,2-17-16,20 9-20,13-7-1,22-4 0,18-8-1,21-4 0,9-8 0,4 1-1,2-5 0,-1 5 0,-14 2-2,-16 6 0,-20 11-2,-22 4-1,-10 13-2,-26-3-3,2 17-25,-18-15-6,-14 23 2,-5-13-2</inkml:trace>
  <inkml:trace contextRef="#ctx0" brushRef="#br2" timeOffset="50935.9133">4981 2628 72,'0'0'33,"8"-17"2,-8 17-2,0 0-29,0 0 0,-13 32 0,6 6 0,-10 7 0,5 15-1,-10 11 0,4 15 0,-8 1-2,4 9 1,0-6 0,6 0-1,2-9 1,6-5 0,10-15 0,9-10-1,11-18 0,13-14 0,12-14 0,7-13-1,11-8-1,5-11-2,5-2-2,-4-14-5,8 14-27,-22-4 1,5 10-1,-18-5-1</inkml:trace>
  <inkml:trace contextRef="#ctx0" brushRef="#br2" timeOffset="51150.9256">5740 3090 104,'-9'33'38,"-4"-7"-1,2 20-3,-5 4-33,-1 5 0,1 5 0,3 1-3,3-4-1,3-14-4,17 0-22,-6-24-8,18-12 0,-3-22-2</inkml:trace>
  <inkml:trace contextRef="#ctx0" brushRef="#br2" timeOffset="51319.9353">5772 2757 89,'-38'-42'37,"9"18"-1,-1 1 1,22 12-23,8 11-19,0 0-28,47 8-3,-4-2 0,18 11 0</inkml:trace>
  <inkml:trace contextRef="#ctx0" brushRef="#br2" timeOffset="51636.9534">6374 2860 109,'-34'12'38,"0"9"1,-16-9-1,12 7-34,-7-1-1,4 1-1,12-1-1,6 3 0,9-3-1,14 4 1,12-4-1,9 1 0,10 0-1,4 2 1,4-1 0,2 0 1,-1 2-1,-6 2 0,-6 2 0,-9 3 0,-8 2 0,-10 2 0,-8 3 1,-4-3-2,-2 1 0,-4-5-2,5-3-2,-3-14-6,16 3-25,-1-15-4,18-19 1,0-12 0</inkml:trace>
  <inkml:trace contextRef="#ctx0" brushRef="#br2" timeOffset="51854.9659">6986 2231 108,'1'22'40,"-22"13"0,2 29-1,-21 13-37,7 15 1,-1 9-1,0 11 0,4 5-3,4-4 0,6-5-3,4-13-5,17-4-27,-10-26-3,17-6 0,-5-31-3</inkml:trace>
  <inkml:trace contextRef="#ctx0" brushRef="#br2" timeOffset="52037.9764">6607 2830 123,'0'0'39,"15"6"1,14 6-9,5-3-34,14-9-10,21 14-23,-8-8-2,17 11-1,-11-6-1</inkml:trace>
  <inkml:trace contextRef="#ctx0" brushRef="#br2" timeOffset="52178.9844">7197 3390 113,'-28'60'39,"-8"-13"0,12 2-3,1-3-44,-1-21-28,26 7-3,-2-19 1,15 4-3</inkml:trace>
  <inkml:trace contextRef="#ctx0" brushRef="#br2" timeOffset="52795.0197">8415 3029 99,'-35'-33'38,"-2"17"1,-16 0-3,5 16-29,-8 11-2,7 16-1,-1 13-1,3 11 0,9 4-1,4 4-1,13-5 1,12-2-1,13-15 0,17-16 0,10-23 0,16-18 0,15-25 0,11-18 0,4-13 0,3-12 0,-1-9-1,-7-2-1,-5 3 2,-13 11-3,-13 14 2,-14 19-1,-13 21 0,-14 31 1,-10 12 0,-11 33 2,-5 22-2,-7 18 1,0 16-1,-1 9-1,11 2-1,3-6-4,19-4-7,1-20-25,26-6-4,1-27 2,16-12-2</inkml:trace>
  <inkml:trace contextRef="#ctx0" brushRef="#br2" timeOffset="53156.0403">8784 3060 103,'1'14'39,"-1"-14"1,19 21-1,-2-19-34,18-3-3,9-6 1,8-3-1,2-7 0,3-3-1,-5-3 0,-3-4 0,-11 3 1,-11-1-2,-19 1 1,-14 4-1,-13 8 1,-13 6-1,-9 10 1,-8 9-1,-2 11 0,-1 12 1,4 6 0,11 8-1,10 0 0,13-3-1,18-7-2,18-11-1,28-5-7,7-26-27,29-3-2,2-22-1,20-2 0</inkml:trace>
  <inkml:trace contextRef="#ctx0" brushRef="#br2" timeOffset="53440.0566">9645 2840 113,'-50'22'41,"-5"-6"0,17 8-2,8-4-37,13-1 0,12-6-1,19 1 1,9-3-2,11-2 1,2 3-1,2 1 1,-2 4 0,-7 4-1,-11 6 1,-12 4-1,-12 3 0,-14 5 0,-8-1 0,-8-5-1,1-2-2,-6-10-4,20 2-28,-8-23-6,29 0 1,-6-17-3</inkml:trace>
  <inkml:trace contextRef="#ctx0" brushRef="#br2" timeOffset="53774.0757">10264 2840 102,'-38'-6'40,"3"13"0,-16-3 0,11 7-35,-11 11 0,1 9-2,4 5-1,7 7 1,8 3-2,15 0 1,15-6-2,17-3 0,19-11-1,15-8 0,17-9-1,10-12-1,14-6-1,4-18-6,16 10-23,-21-22-7,4 12 1,-21-14 0</inkml:trace>
  <inkml:trace contextRef="#ctx0" brushRef="#br2" timeOffset="54065.0923">10830 2908 94,'-14'-9'38,"3"23"1,-15-4 0,6 19-28,-4 0-5,2 9-1,-4 2-3,8 5 1,3-3-1,2-2 0,2-4-1,6-6 0,5-11 0,4-8 0,8-12-1,1-11 1,3-11 0,2-6-1,5-6 0,-4-8 1,5-3-1,-4-4 0,2 4 0,-5 3-1,1 9 1,-1 4-1,2 7-1,-4 5-1,9 10-2,-5-3-7,17 14-26,-11-7-3,16 7 1,-7-7-1</inkml:trace>
  <inkml:trace contextRef="#ctx0" brushRef="#br2" timeOffset="54253.1031">11335 2855 104,'-6'29'40,"-17"-8"1,5 17-1,-11-4-30,10 7-6,-3-2-2,4 4 0,6-3-2,6-5 0,5-4-2,5-10-1,11-5-4,-15-16-25,36-12-8,-13-17 0,14 0-1</inkml:trace>
  <inkml:trace contextRef="#ctx0" brushRef="#br2" timeOffset="54843.1368">11468 2173 111,'-17'2'38,"14"11"0,3-13-11,0 0-31,29 13-2,-10-14-5,15 15-4,-9-16 3,8 8 6,-4-2 4,-1 5 3,-5 9 3,-6 0 4,7 21 4,-21-8 3,11 28-1,-14-3-5,1 13-3,-3 1-2,-4 5 0,-3-1-2,-6-1 0,0-5-1,-2-4 0,-1-9 0,4-6-1,-2-11 1,6-9-1,1-12 0,9-17 0,0 0 0,12-14 0,1-8 0,8-9 1,3-6-1,4-3 0,5-2 1,3 2-1,3 8 1,-2 3 0,1 7 0,-1 7-1,-1 10 1,-5 10 0,-4 7 0,-4 6 0,-8 7-1,-3 4 1,-15 5-1,-8 3 0,-11 2 0,-11 0 0,-11 3-1,-8-4 0,-1-3-1,-7-5-1,11 0-3,-3-23-17,25 7-16,3-21-3,24 7 1,15-39-2</inkml:trace>
  <inkml:trace contextRef="#ctx0" brushRef="#br2" timeOffset="55184.1563">12126 2935 115,'-15'4'42,"18"10"0,-3-14-2,27-3-36,10-3 0,13-2-2,8-5 0,7-5 0,-3 0 0,-3-6-2,-10-2 0,-13-3 0,-15 0 0,-20 5 0,-16 2 0,-18 14 0,-11 7 0,-10 10 0,-10 15 0,0 11 0,5 9 0,8 6 0,14 3 0,8-3 0,20-5 0,17-6 0,19-9 0,12-16-8,24 8-19,-3-31-14,20-2-2,-4-21 0,17-1-2</inkml:trace>
  <inkml:trace contextRef="#ctx0" brushRef="#br2" timeOffset="56747.2457">13018 3194 96,'0'0'37,"11"14"2,-18 6-4,3 12-32,-9 15-5,-4-1-2,5 12-6,-8-14-26,12 1 1,-3-15-2,19-3 0</inkml:trace>
  <inkml:trace contextRef="#ctx0" brushRef="#br2" timeOffset="57122.2672">13899 2192 93,'-2'-10'37,"2"10"1,0 0-1,9 32-34,-6 5 0,-2 15-1,-1 14 1,-3 17 0,-8 10-2,-2 10 1,-4 5-2,-1-5 1,1-8-3,4-13 0,6-8-8,-2-30-25,20-8-3,-11-36 1,33 5-1</inkml:trace>
  <inkml:trace contextRef="#ctx0" brushRef="#br2" timeOffset="57414.2839">13882 2185 98,'20'-1'39,"3"3"0,22 20-1,-2-3-34,14 14-2,4 6 1,0 6-1,-8 11-1,-16 3 2,-15 11-2,-19 0 1,-19 4-1,-19 3 1,-19-5-1,-9 3 0,-6-5-1,-2-7 0,5-9-3,9-19-6,26 2-28,4-29-2,27-8 0,20-14-2</inkml:trace>
  <inkml:trace contextRef="#ctx0" brushRef="#br2" timeOffset="58600.3517">14659 2701 110,'-12'-4'40,"-1"19"0,-13-4-1,7 10-35,-9 3-3,2 6 1,3 2-1,1 7 0,0 1 0,2-2-1,4-4 1,4 0-1,5-8 0,2-3 0,6-13 0,-1-10 0,28-10-1,-5-12 0,6-5 1,0-11-1,7-4 1,-1-8-1,-2-1 1,-3 4 0,-3 6 0,-3 6 0,-2 5-1,-1 7 1,2 10 0,2 4-1,6 4 1,8 2-1,8 2 2,6 1-1,11 0 0,-2 1 0,3 0 1,-7 4-1,-6-1 1,-12 4-1,-15-1 0,-18 6 1,-19-1 0,-15 3 0,-13 5 0,-11 1 1,-6 1-1,-5 7 0,1 1 1,5 1-1,10 0 0,12-2 0,12-1 0,17-4-1,16-10 1,14-7-1,18-10 1,12-8-1,6-9 1,4-10-1,0-4 2,-4-7-2,-5 1 0,-12-3 0,-13 6 0,-9 3-2,-9 7 1,-9 6 1,-4 21-1,-16-1 1,-2 19 0,-2 8-1,-1 8 1,-1 4 0,5 4 0,5 0 0,11-4 1,11-12-1,14-8 0,16-10 0,11-13 1,9-11-1,4-9 1,6-10-1,-7-3 2,0-4-2,-12 3 0,-10 2 0,-13 7 0,-8 7 0,-12 11-2,-8 12 2,0 0 0,-20 19 0,4 5 0,-4 6 0,5 6 0,-2 1-1,5 2 2,8-2-2,3-3 1,5-10-1,10-5 1,9-7 0,7-11 0,6-6 0,5-10 0,1-5 0,0-8 0,1-2 1,-6-2-1,-3-2 0,-6 5 0,-10 6 0,-3 5-1,-15 18 2,12-2-2,-13 14 1,-4 13-1,-1 8 1,-2 7-1,4 3 1,4 2 0,4-5-1,2-5 1,13-9 1,4-11-1,3-12 0,8-11 1,0-13 0,-1-10 0,0-7-1,0-7 0,-5-4 1,-4 1-3,-3 2 1,0 7-4,-9-1-4,12 23-18,-19-8-14,9 19 0,-14 6 0,22-1-2</inkml:trace>
  <inkml:trace contextRef="#ctx0" brushRef="#br2" timeOffset="58797.363">16962 2926 102,'-17'16'43,"1"-19"0,16 3-4,11-1-32,10-23-36,27 15-12,-6-10 0,20 12-2,-3-8 2</inkml:trace>
  <inkml:trace contextRef="#ctx0" brushRef="#br2" timeOffset="58950.3717">17531 2954 113,'0'0'42,"0"0"0,0 0-2,17-12-40,20 2-4,5-9-7,23 13-28,-2-12-2,20 11-1,-3-7 0</inkml:trace>
  <inkml:trace contextRef="#ctx0" brushRef="#br2" timeOffset="59052.3776">18532 2845 62,'18'-2'1,"2"-4"-1,0-2-3,3 3-32</inkml:trace>
  <inkml:trace contextRef="#ctx0" brushRef="#br2" timeOffset="59316.3927">19211 2891 119,'31'-9'43,"-1"6"0,-17-15-1,-2 1-41,13 2-4,1-5-7,30 17-30,-5-7-3,28 21 3,9 0 35,8 5 4,3 10 3,-4-3 3,-5 8 7,-31-14 30,7 6 2,-32-21-3,-9-2-38,-10-11-3,-12-11 0,7 6-21,-15-22-21,15 7-4,-5-11 1,11 4-3</inkml:trace>
  <inkml:trace contextRef="#ctx0" brushRef="#br2" timeOffset="92326.2807">1411 7001 92,'-4'15'36,"-2"15"-1,-6 5 1,0 16-34,-5 11 1,-3 17 0,-3 9 0,-2 12 1,-4-2-1,5 2-1,0-10-1,2-10-1,6-17 0,5-19 0,8-28 2,3-16-1,18-40 0,3-17 1,2-19 0,5-14 0,-2-16-1,0-9 1,-4-3-1,-3 7-1,-3 11 0,-6 15 0,1 16-1,-8 18 1,-2 20 0,3 20 0,-4 11 0,14 33 0,-6 0 0,7 11 0,4 8 1,8 1-1,8 2 1,10-10 0,11-9 0,12-14 0,5-16 0,11-23 0,-3-18 1,3-11 1,-4-19-1,-8-2 0,-15-3 0,-12 8-1,-15 5 2,-10 17-3,-13 17 0,-7 23 0,-14 18 0,-4 24 0,5 23 0,-7 17-2,0 20 1,2 12-1,3 13-2,1-5-2,9 12-10,-7-23-12,15 2-12,-4-17-1,6-8-1,-2-21 1</inkml:trace>
  <inkml:trace contextRef="#ctx0" brushRef="#br2" timeOffset="92632.2982">1223 8455 110,'-2'32'42,"13"-25"1,36-6-2,17-24-38,42-9 1,24-11 0,21 1-2,13-3 0,7 2-1,-1 5 0,-9 8-2,-22 10 0,-26 10-1,-22 8-2,-22-3-1,-23 13-7,-31-10-24,-2 8-5,-26-10 1,-1 2-2</inkml:trace>
  <inkml:trace contextRef="#ctx0" brushRef="#br2" timeOffset="96240.5046">4617 7026 74,'0'0'36,"0"0"-2,5 20 2,-6 11-30,3 15-2,-2 10 0,2 21 0,-2 10-1,-1 12-1,-5 3-1,-2 3 0,0-8-3,0-12-1,9-8-15,0-29-18,13-22 1,1-27-3,14-18 3</inkml:trace>
  <inkml:trace contextRef="#ctx0" brushRef="#br2" timeOffset="96450.5166">4661 6979 104,'-16'-11'39,"16"11"0,23-8-2,12-1-35,19-5 0,18-1-1,13-4-1,2-2-1,5 9-5,-15-4-31,1 14-1,-20 2 0,-11 16-1</inkml:trace>
  <inkml:trace contextRef="#ctx0" brushRef="#br2" timeOffset="96655.5283">4716 7382 97,'-2'13'38,"22"0"0,13-18 0,21-1-36,5-5 0,7-2-1,5-2-3,-8-3-7,2 9-28,-20-2 1,-7 12-2,-22 0 0</inkml:trace>
  <inkml:trace contextRef="#ctx0" brushRef="#br2" timeOffset="96839.5389">4684 7775 96,'-24'27'37,"27"-3"2,16-22-2,30-13-33,15-15-1,22-8-2,18-12-1,12-12-4,14 4-8,-13-15-23,10 4-2,-11-7-1,-3 11 0</inkml:trace>
  <inkml:trace contextRef="#ctx0" brushRef="#br2" timeOffset="97013.5488">5946 7170 86,'-57'46'35,"3"16"1,-15 7 1,3 8-30,-1 3-2,9-4-2,6-5-4,14-11 0,15-8-7,4-29-13,28-9-15,3-24-1,17-14 0,-4-18 1</inkml:trace>
  <inkml:trace contextRef="#ctx0" brushRef="#br2" timeOffset="97774.5924">5545 7335 106,'-32'-17'40,"10"16"1,-5 1-2,23 14-33,1 5-2,15 9-2,16-3-1,12 3-2,17-2 0,10-6-1,16-2-3,6-13-1,12-3-2,-2-18-9,11 7-21,-15-15 2,-7 2-2,-19-12 21,-11 9 9,-20-5 5,-16 4 5,-11 9 10,-25-6 23,14 23-1,-34-18 4,20 25-21,-15-1-7,11 14-2,-2 6-3,4 12-1,2 7-2,4 8 0,3 0-1,3 2 0,4-4 0,0-6 0,5-8-1,-2-10 1,2-12-1,-5-15 1,10-11-1,-5-12 1,2-13-1,0-7 0,-1-10 1,3-4-1,0-7 1,3-4-2,2 5 1,3 4 0,5 6 0,1 6 1,6 10-1,1 10 1,3 8-1,-1 13 0,-2 8 0,-1 9 1,-4 11-2,-3 6 0,-7 7 1,-6 6-1,-6 4 1,-8 4-1,-9-1 1,-6 1 0,-7-5 0,-6-5 0,-5-7 0,1-5 0,-2-12 0,2-7 1,4-7-1,4-6 0,6-2 0,4-1 0,5 7 0,4 9 0,0 14 1,2 14-1,-4 15 0,-2 20 1,-6 10-1,-2 6 0,2 0-1,8-5 0,7-12-1,6-19-3,21-18-4,-1-39-27,33-13-4,4-36 1,19-15-1</inkml:trace>
  <inkml:trace contextRef="#ctx0" brushRef="#br2" timeOffset="97982.6042">7422 6335 116,'-28'62'42,"-20"18"0,2 30-1,-4 6-39,7 12-1,5 5 0,7-3 1,10-3-4,8-13-3,18-5-8,-2-28-25,22-9-2,-2-29 0,22-15-2</inkml:trace>
  <inkml:trace contextRef="#ctx0" brushRef="#br2" timeOffset="98592.6391">7841 7122 110,'-48'-13'40,"2"18"2,-16-1-2,1 18-35,-9 7 1,2 9-3,0 7 0,11 7-1,11 1-1,15 0 0,19-8 1,18-8-2,16-14 0,16-10 0,14-17 0,10-12 0,5-12 0,2-13 0,-1-6 0,-11-8 0,-9 1 0,-7 0 0,-14 8 0,-10 9 0,-13 9 0,-8 16 0,-10 14 0,-1 18 0,-4 7 0,5 14 0,4 2 0,3 7-2,13 0-1,6-4-1,16-7-2,8-14 0,17-5-3,1-18-1,14-3 1,-2-16 0,1-6 4,-4-10 1,-8-1 5,-8 2 2,-16-6 3,-7 12 1,-16-3 2,-8 29-1,-3-16-1,3 16-1,-26 26-2,13 8-1,-4 12-1,6 8 1,-4 6-2,9 3 0,4-7-1,8-4-1,5-9-2,9-24-4,17-3-15,-13-37-14,22-5-4,-7-26 1,8-5-1</inkml:trace>
  <inkml:trace contextRef="#ctx0" brushRef="#br2" timeOffset="98993.6621">8669 6862 126,'-21'22'41,"20"9"1,-5-11-2,11 3-38,9 0 0,8 1 0,0 2-2,5 1 0,-4 2 0,-2 5 0,-11 1 0,0 8 0,-13 0 0,-6 4 0,-5-4 0,0-2 0,-1-4 0,3-9 0,8-13 0,4-15 0,18-11 0,2-14 0,10-11 0,4-12 0,6-5 0,2-6 0,1 7 0,-7 5 0,-6 12 0,-4 13 0,-9 17 0,-10 20 0,-7 15 0,-6 9 0,0 13 0,-3 2 0,13 10-3,-4-14-13,32 12-13,-2-26-12,23-3-1,0-19-1,25-2 2</inkml:trace>
  <inkml:trace contextRef="#ctx0" brushRef="#br2" timeOffset="99274.6782">9734 7423 119,'0'0'42,"6"22"1,-19 0-2,8 12-37,-19 14-3,-3 2-2,-3 17-9,-8-14-25,16 8-8,2-18 1,17-7-2</inkml:trace>
  <inkml:trace contextRef="#ctx0" brushRef="#br2" timeOffset="100288.7362">10965 6417 88,'24'-19'34,"-8"-3"3,2 11 0,-18 11-32,16-7-1,-16 19 0,0 13 2,-12 10-3,-2 15 2,-6 6-2,-1 14 2,-3 8-3,-3 4 3,6-3-3,4 1-1,2-7 0,9-8-1,4-10 1,11-11-1,10-16 0,9-11 0,10-11 0,7-12 2,7-4-3,5-5 0,1 2-3,-4-6-5,10 10-28,-14-2-2,6 11 0,-11-4-2</inkml:trace>
  <inkml:trace contextRef="#ctx0" brushRef="#br2" timeOffset="100700.7597">11871 6858 111,'-38'-11'38,"3"17"2,-17-5-3,4 20-31,-8 6 0,7 8-1,-2 6-1,9 6-3,11-3 1,10-3-2,15-4 1,13-6-2,15-9 1,12-9-1,10-12 2,8-8 1,1-9-1,1-9 1,-9-6-2,-2-5 0,-7-1 0,-12-1 0,-7 4 0,-9 4 0,-5 8 0,-4 12 0,1 10 0,-15 12 0,6 12 0,1 9 0,6 8 0,1-1-4,8 5 0,7-9-4,19 2-9,-4-24-23,28-6 1,0-27 0,15-7-1</inkml:trace>
  <inkml:trace contextRef="#ctx0" brushRef="#br2" timeOffset="101146.7852">12478 6317 99,'-32'7'39,"7"26"3,-7 10-2,16 22-23,-6 11-11,11 14 0,3 3-3,7 6 0,6-4-3,0-8 0,3-11 0,3-10-2,-1-20 1,2-16-1,-1-16 3,2-20 0,2-13 0,-1-12 1,1-9-2,4-5 0,-1-5 0,2 0 0,0 4 0,-2 11 0,1 9 0,-3 12 0,0 13 0,-1 11 0,-4 15 0,-2 6 0,-4 10 0,-2 4 0,-4 4 0,-8-2-3,-9 0 2,-6-4-1,-5-7 1,-6-8-2,4-6-1,-6-14-1,13-3-6,-4-26-17,23 5-11,-1-17 0,25-2 0,2-8 1</inkml:trace>
  <inkml:trace contextRef="#ctx0" brushRef="#br2" timeOffset="101514.8063">12693 7098 112,'-3'23'39,"9"8"1,-2-16-2,18 1-32,7-16-2,17-8-1,3-9 0,13-5 0,-1-8-1,1-4 0,-6-3-1,-8 0 1,-16 3-2,-13 3 0,-19 4 0,-11 8 0,-14 5 0,-4 13 0,-9 9 0,-5 11 0,1 11 0,3 11 0,6 5 0,10 3 0,5 2 0,16-4 0,12-3 0,13-12 0,16-10-2,15-16 2,13-20 0,10-15-1,16-16-4,1-20-2,12-3-10,-16-28-16,5 1-7,-20-18 1,0 7-1</inkml:trace>
  <inkml:trace contextRef="#ctx0" brushRef="#br2" timeOffset="101692.8165">13825 6214 128,'-33'56'44,"-13"13"-4,12 22 0,-1 5-37,4 5-3,9-1 0,4 4 0,8-9 0,6-11 0,10-9 0,2-22-15,22 0-10,-10-29-17,17-4-2,1-22 0,15-10 2</inkml:trace>
  <inkml:trace contextRef="#ctx0" brushRef="#br2" timeOffset="102383.856">14605 7167 114,'-12'9'37,"0"-7"-23,12-2-13,-9-23-41,9 3 2,14 0-4</inkml:trace>
  <inkml:trace contextRef="#ctx0" brushRef="#br2" timeOffset="103644.9281">14673 7205 62,'15'-17'36,"-5"5"0,-5-4 1,8 14-25,-13 2-1,0 0-4,0 0-2,-14 30-1,-11 8 0,-2 18-3,-15 11 0,-3 5-4,-1 6-4,-6-7-29,16-1-2,1-17 0,21-14-2</inkml:trace>
  <inkml:trace contextRef="#ctx0" brushRef="#br2" timeOffset="104524.9785">15662 6322 81,'0'0'36,"0"0"-2,0 0 2,-11 34-31,6 8 0,-5 11-1,5 17 0,-5 12-2,3 8 1,-2 4-3,3-2 1,2-4-6,1-17-14,10-6-18,-3-17 0,8-16-1,0-24 0</inkml:trace>
  <inkml:trace contextRef="#ctx0" brushRef="#br2" timeOffset="104837.9964">15684 6356 106,'7'-16'38,"19"15"1,3-3-2,17 8-34,10 2-1,8 9 1,0 2-2,-1 12 2,-6 5-3,-13 15 2,-16 4-2,-16 14 2,-16 6-2,-20 6 2,-16 2-2,-10-1-2,-11-5 1,-1-9-1,4-8-2,3-23-5,22-6-30,4-24-2,29-5 3,10-28-1</inkml:trace>
  <inkml:trace contextRef="#ctx0" brushRef="#br2" timeOffset="105164.015">16249 6926 104,'2'21'38,"-2"-21"1,24 9-2,-4-14-32,15-10-2,3-9 0,6-1-1,-1-5 0,-1 0 0,-9-3 0,-5 6-1,-12 2 1,-8 5-1,-16 5 0,-8 10-1,-8 6 1,-9 10-1,-4 8 0,2 11 1,-2 8-1,7 5 1,8 3-1,8-2-1,13-3-2,10-6-1,24-2-6,4-19-28,27-5-1,4-17 0,16-3-1</inkml:trace>
  <inkml:trace contextRef="#ctx0" brushRef="#br2" timeOffset="105489.0336">17124 6636 110,'-42'8'40,"6"15"-1,-8-4 0,19 4-34,-3-2-1,11 4-1,10-3-2,13-5 1,10-3-1,10-1 1,6-6-2,3 3 1,3-2 0,-6 0-1,-3 3 1,-7 3-1,-11 3 1,-9 1-1,-9 3 0,-7 1 1,-5-1-1,-5-2-1,1 0-1,0-5-2,9 2-5,-5-17-22,19 1-9,0 0 0,29-7-1,-4-12 1</inkml:trace>
  <inkml:trace contextRef="#ctx0" brushRef="#br2" timeOffset="106059.0662">17748 6634 100,'0'0'38,"-25"-8"2,-1 22-1,-18-5-28,-3 19-4,-8 3-2,4 9-1,3 2-1,9 2-1,10-3 0,15-3-1,16-9-1,17-6 0,20-9-1,15-13-1,12-7-2,5-16-2,14 0-2,-11-19-18,8 9-13,-11-13 0,0 8 1,-24-4 0,-1 11 31,-20 6 6,-18 5 6,-8 19 18,0 0 14,-24 17 0,-6 4 3,6 16-2,-10-4-27,12 12-5,0-1-2,4-2-2,4-1 0,7-2 0,3-11-1,3-6 0,2-10 2,-1-12-3,15-10 0,-4-7 0,3-10 0,0-6 0,1-5 0,-2-4 0,1 1 0,0 1 0,-1 5 0,2 2 0,-1 8 0,6 5 0,2 4 0,6 7 0,5 7 0,0 1-5,10 7-4,-13-10-15,20 14-15,-12-11-1,10 8 2,-15-12-2</inkml:trace>
  <inkml:trace contextRef="#ctx0" brushRef="#br2" timeOffset="106237.0764">18607 6657 123,'0'0'39,"-28"16"2,16 4-1,-13 1-35,6 4-2,-1 7-1,4 2 0,2 4-2,5-4 0,5 1 0,5-6 0,8-4-5,1-18-5,19-1-22,-11-22-8,16-7-1,-6-19 1</inkml:trace>
  <inkml:trace contextRef="#ctx0" brushRef="#br2" timeOffset="106810.1092">18718 6149 118,'-12'2'38,"-2"-4"0,14 2-4,17 11-37,4-14-1,13 2-1,0-4 0,10 1 1,-4 1 1,-3 2 3,-6 2 1,-7 1 2,-5 11 2,-12 1 1,-1 12 1,-13 5-1,0 18-2,-3 4 0,0 12 0,-4 6-1,-1 4 0,0 3-1,3 0 1,-4-6-3,1-7 0,-1-11 0,3-11 0,0-12 0,8-12 0,5-19 0,0 0 0,9-24 0,6-5 0,4-4 0,4-7 0,3-1 0,6 1 0,1 4 0,0 5 0,0 8 0,0 4 0,-4 10 0,2 6 0,-3 6 0,-3 8 0,-2 7 0,-3 2 0,-6 6 0,-7 5 0,-12 4 0,-9 2 0,-8-4 0,-10 2 0,-7-7 0,-3-5 0,1-7-4,2-13-2,18 5-13,-7-28-12,27 3-10,1-11 1,22-1-2,2-7 2</inkml:trace>
  <inkml:trace contextRef="#ctx0" brushRef="#br2" timeOffset="107140.128">19329 6806 124,'0'0'41,"9"22"1,-9-22-1,37-6-37,-8-2-1,16-4-3,5-4 0,8-6 0,3-4 0,0-3 0,-10-3 0,-8-2 0,-15 2 0,-12 0 0,-19 7 0,-15 9 0,-16 11 0,-11 10 0,-10 15 0,-4 11 0,3 13 0,5 8 0,7 3 0,15 0 0,17-3 0,19-7 0,23-10 0,21-14 0,28-2-14,0-29-13,30 3-13,1-16-2,16 3 1,-9-12-1</inkml:trace>
  <inkml:trace contextRef="#ctx0" brushRef="#br2" timeOffset="107275.1358">20544 6812 132,'-15'15'43,"-9"-12"-1,10 5-4,-5 4-38,5-25-15,14 13-23,4-13-4,-4 13 0,7-20-1</inkml:trace>
  <inkml:trace contextRef="#ctx0" brushRef="#br2" timeOffset="169987.7227">1345 11056 83,'0'-12'42,"0"12"-4,0 0 2,0 0-38,-6 25 0,0 9 1,-2 10-2,3 16 2,1 12-2,1 8 3,1 9-4,2 3 0,0-1-1,1-8-1,5-5-1,1-20-8,14-2-27,-11-29-2,13-10-1,-6-25 2</inkml:trace>
  <inkml:trace contextRef="#ctx0" brushRef="#br2" timeOffset="170211.7355">1423 10935 94,'3'-11'43,"-1"-1"-1,17 19 0,-1-10-40,12 2 0,17-3 0,10 2-1,9-3-1,5-2 0,3 4-3,-2-6-9,5 13-21,-22-4-7,-3 12-1,-24-7-1</inkml:trace>
  <inkml:trace contextRef="#ctx0" brushRef="#br2" timeOffset="170430.748">1523 11325 89,'-1'21'41,"15"-25"1,30 2-2,7-13-36,21-7-1,12-2-1,8 1-1,0 1-3,-6 2-3,2 22-22,-31-7-13,-12 21-1,-28-3-1,-10 18 1</inkml:trace>
  <inkml:trace contextRef="#ctx1" brushRef="#br2">7439 15937,'-11'-23,"-1"11,12 12</inkml:trace>
  <inkml:trace contextRef="#ctx0" brushRef="#br2" timeOffset="170633.7597">1448 11868 87,'-11'12'41,"26"-1"1,11-15-2,14 0-35,12-2-1,10 2-1,6-1-2,3-1-3,4 5-3,-11-9-20,17 12-14,-14-6-2,10 5-2,-13-7 1</inkml:trace>
  <inkml:trace contextRef="#ctx0" brushRef="#br2" timeOffset="171166.7901">1545 12433 65,'36'-25'44,"29"3"-2,2-22 1,29 12-15,10-20-23,15 0-1,12-6-1,1 2-1,0 2-1,-7 0-1,-6 5 0,-16 8-1,-17 7-2,-19 8 0,-17 9-3,-21-1-5,-5 20-16,-26-2-13,0 0-2,-25-18 0,10 10 0</inkml:trace>
  <inkml:trace contextRef="#ctx0" brushRef="#br2" timeOffset="172097.8434">5010 10608 80,'-26'9'38,"-20"7"-1,-8 23 2,-23 9-34,-3 21 0,-13 9 1,0 20-1,-6 3 0,9 7-2,13-5 0,17-5-1,22-13 0,24-9 0,23-19-1,28-17-1,21-18-3,28-18-1,21-10-3,7-26-6,23-1-25,-9-24-2,5 6 0,-20-16-1</inkml:trace>
  <inkml:trace contextRef="#ctx0" brushRef="#br2" timeOffset="172940.8916">5240 11131 88,'-44'25'38,"-11"1"1,11 17-1,-2 1-32,14 9-1,2 2 0,14 4 0,9-4-2,13-5 0,12-9-1,11-10 0,13-16-1,9-14 0,4-13-1,4-17-1,5-14 1,-7-7-3,-8-8 2,-8-7-2,-11 3 2,-12 0 0,-8 6 0,-11 7 0,-9 13 1,-3 6 0,-2 12 1,1 8 0,1 9 0,13 1 0,-6 19 0,16-4 1,7 0-1,5 1 0,10-7-1,7-2 1,5-7 0,7-7-1,0-3 1,-2-6 0,-1-2-1,-3-1 1,-7 1-1,-4 5 1,-10 2-1,-9 9 1,-15 2-1,10 22 0,-15 2 0,-4 13 0,-8 4 0,4 8 1,-7 2-1,5-3 0,3-2 0,1-8 1,8-12-1,4-14 0,10-15 0,5-16 0,5-12 0,2-9 0,3-7 0,1-5 0,-2 2 0,-3 4 0,-5 8 0,-6 10 0,-3 11 0,-8 17 0,0 0-1,1 13 2,-2 9-1,0 3 0,3 3 0,4-1 1,5-5-1,8-2 1,7-13-1,8-8 1,2-8 0,4-8-1,2-6 1,-4-6-1,1-1 0,-8-2 1,-6 5-1,-6 6 0,-5 2 0,-5 9 0,-9 10-1,0 0 1,8 22-1,-10 8 1,-3 9-2,3 3 1,-2 10-2,-1 0-1,9 1-3,0-15-5,15 7-15,-6-30-9,17-4-3,0-25-2,11-6 2</inkml:trace>
  <inkml:trace contextRef="#ctx0" brushRef="#br2" timeOffset="173488.923">6779 11003 95,'-14'-7'39,"6"18"1,-9 3-1,6 19-31,-3 6-3,2 11 0,4 5-2,2 5-1,1 2 0,0-4 0,5-6-2,0-8 1,-1-12 0,2-11-1,-1-21 1,0 0-1,10-11 0,-1-17 0,-4-10 0,1-12 0,2-8 1,2-6-2,3-3 1,4 0-1,1 6 2,4 4 0,3 9-1,5 8 2,3 12-2,3 8 1,1 10 0,-2 9 0,2 4-1,-2 5-1,-5 6 0,-6 0-1,-8 4 0,-6 3 0,-11 5 0,-9-1 0,-11 4 0,-8 0 0,-8 5 2,-5 4-1,-5-2 2,1 6-1,-3 2 1,10 6 0,-1 4 0,10 10 2,3 4-2,2 6 0,7 6 0,-1 4 0,3-2-1,0 1-1,6-5-2,0-16-4,10 0-9,-5-33-11,16 1-12,-11-30-3,28-17-2,-5-20 1</inkml:trace>
  <inkml:trace contextRef="#ctx0" brushRef="#br2" timeOffset="174449.9779">7898 11017 82,'-26'-6'38,"-10"-6"0,4 1 0,-6-1-33,3 6 0,-6 2-1,3 11 0,-9 6 0,5 16 0,-4 8 0,0 14 0,0 8-1,3 4 0,3 0-1,13-2 0,10-10-1,15-12 0,18-17 0,14-17 0,19-21-1,17-13 1,10-19 0,5-8-1,1-7 0,-4-4 0,-9 1 1,-10 5 1,-16 8-2,-15 10 2,-13 12-2,-10 13 1,-5 18-1,-15 2 0,1 20-1,0 9 0,3 12 0,3 5 0,4 3 0,7 1 0,9-2 1,6-5-1,10-11 1,9-11 0,7-13-1,7-12 1,5-13-1,0-13 0,0-10 1,-3-6-1,-6-2 0,-4-2 1,-10 4 0,-5 6 1,-10 9-1,-8 12 0,-10 17 0,0 0 0,-5 25 0,-5 7 0,-7 12 0,1 6-1,1 1 1,0 3 1,1-5 0,6-7 0,3-13 0,5-13 0,0-16 0,18-19 0,-1-11-1,4-16 1,6-6 0,-3-8-1,3-1 1,-5 4 0,-1 6-1,-3 9 1,-3 11-2,-1 8 1,5 9-5,-4 5-1,17 15-12,-9-12-12,20 18-4,-9-13-7,12 7-1,-4-10 2</inkml:trace>
  <inkml:trace contextRef="#ctx0" brushRef="#br2" timeOffset="174786.9972">9047 10971 111,'0'0'40,"30"12"1,1-23-5,18 1-29,6-10-2,12-2-1,-4-5-2,1 0 1,-6-2-1,-12 2 0,-17 4-2,-15 3 0,-16 10-1,-18 6 1,-12 10 0,-15 9 0,-8 14 0,-8 8-1,2 9 1,3 8-1,9-2 2,11 1-2,15-7 2,20-9-3,24-13 1,18-11-4,29-7-7,7-26-6,39 7-11,-3-25-7,30 2-7,1-10 0,16 3 2</inkml:trace>
  <inkml:trace contextRef="#ctx0" brushRef="#br2" timeOffset="175441.0346">11117 11177 67,'0'0'39,"0"0"0,0 0 1,0 0-24,-22 2-10,8-8 0,-10-7-3,-4-2 0,-10-7-2,-2-4 0,-6-10 0,-3-8 1,-2-10-1,0-8 0,6-10 0,7-5 0,10-1 0,12-2 0,12 3 0,14 4-1,14 10 2,12 8-2,2 15 2,5 10-1,-4 14 0,-3 14-1,-8 15 1,-13 19-1,-14 14-1,-13 17 3,-17 16-2,-14 9 1,-13 9 0,-2 0 0,-1-1 0,7-9 0,11-13 0,22-15 0,28-21-1,28-19-1,33-22-1,21-15-5,40-6-9,2-29-12,38 1-11,-3-15-3,9 3-1,-1-6 1</inkml:trace>
  <inkml:trace contextRef="#ctx0" brushRef="#br2" timeOffset="176479.094">12630 10328 89,'0'-30'37,"-8"1"2,1 16 0,-14 4-31,0 18-3,-13 13 0,-6 23-1,-10 11-1,-9 19 1,-4 6-2,2 10 0,9-1-1,11-6-2,21-10 0,22-16-1,26-18-2,26-20-2,31-14-1,14-23-2,24-3 0,-1-18 1,0 2 0,-14-8 4,-15 7 1,-24 3 3,-27 7 3,-22 10 3,-35 4 1,-13 17 1,-20-2 0,-3 15 0,-11 3-2,7 10-1,1 3-1,10 5-1,12 1-1,13 4-1,10-4 0,17-1-2,10-9 1,13-5 0,10-7 0,6-13 0,4-8 0,-3-9 0,1-7-1,-9-6 0,-4-5 1,-11-4 1,-9-1-1,-8 3 1,-3 0 0,-5 5 0,-2 6 0,1 1 1,4 6-2,4 3 1,5 3-1,10 2 1,7 3 0,6-1 0,3 4 0,3 3 0,-2 4 0,-5 6 0,-6 3-1,-9 8 0,-11 5 0,-9 6-1,-10 2 0,-4 1 0,-12-1 1,4-3-2,-5-4 2,8-9-1,6-7 2,14-13-1,0 0 1,14-27-1,14-1 1,3-7 1,13-1-1,-4-1 1,0 4-1,-3 8 1,-3 8-2,-4 12 0,-10 10 0,-10 14 0,-3 10-2,-6 4 0,4 5 1,-5 0-2,9-2 0,0-9-2,16-7-1,3-20-6,24 0-9,-11-33-9,30 3-2,-10-25-5,17-4-3,-8-19 3</inkml:trace>
  <inkml:trace contextRef="#ctx0" brushRef="#br2" timeOffset="176659.1043">14369 10209 113,'-17'23'41,"-17"15"1,7 33 1,-7 11-39,5 11-2,3 2-3,3 4-1,3-2-1,2-9-2,8-7-4,-8-26-15,19-1-15,-13-30-3,10-6 0,2-18 1</inkml:trace>
  <inkml:trace contextRef="#ctx0" brushRef="#br2" timeOffset="177463.1503">14018 10719 117,'0'0'43,"0"0"1,0 0-1,17 10-39,11-7 0,11 0-4,9-1 0,8 0 0,2 2 0,1 3 0,-4 1 0,-4 1 0,-12 7 0,-8 4 0,-12 3 0,-11 6 0,-9 2 0,-7 4 0,-5 2 0,-4 1 0,-2-2-2,3 1 1,3-9-1,3-8 2,4-7 0,6-13 0,0 0 0,14-27-1,-1-3 1,3-7 1,6-5 1,-1-3-2,3 1 3,-3 7-3,-1 5 0,-2 6 0,1 11 0,0 4 0,2 7 0,2 5 0,5 1 0,8 0 0,3 1 0,9-3 0,3-3 0,2 0 0,-1-2 0,-1-2 0,-6 4 0,-9-2 0,-8 0 0,-9 0 0,-19 5 0,0 0 0,-11-7 0,-11 8 0,-5 4 0,-7 6 0,-4 8 0,-4 4 0,3 7 0,0 4 0,8 2-3,7 0 2,8-3 0,11-4 0,11-10 0,12-9 1,11-11 0,9-11 1,6-8-1,3-13 1,0 0 1,-3-6-1,-4-1 1,-8 1-2,-8 7 0,-5 4 0,-7 13 0,-12 15 0,0 0 0,-3 11 0,-1 13 0,-2 8 0,-1 5 0,5 3-5,-1-4-2,11 3-3,0-17-4,18 7-6,-12-28-5,29 11-5,-14-31-2,22 8-3,-7-18-4,7-2 7</inkml:trace>
  <inkml:trace contextRef="#ctx0" brushRef="#br2" timeOffset="177809.1701">15656 10689 110,'0'0'41,"-18"-4"1,10 16-1,-12 0-34,5 7-3,-1 1-1,3 1-1,-1 2-1,4-1 0,4-4-1,5-2 1,3-6-1,-2-10 0,26 7 0,-5-8 0,2-4 0,1 2 0,5-2 0,-2 5 0,-5 5 0,-1 7 0,-11 5-1,-5 4 0,-9 11 1,-5-4-2,-5 5 1,-2-6-1,3-2-1,0-12-5,13-13-4,0 0-5,27-16-6,-10-24-10,27-3 0,-7-26-8,16-14 1,1-20 4</inkml:trace>
  <inkml:trace contextRef="#ctx0" brushRef="#br2" timeOffset="177976.1796">16238 10145 92,'-33'100'43,"-15"-7"-3,9 13 1,-8-11-19,10-7-23,8-6-4,0-23-13,25-2-18,-11-29-8,21-10 4,-6-18-3</inkml:trace>
  <inkml:trace contextRef="#ctx0" brushRef="#br2" timeOffset="178126.1882">15870 10559 117,'0'0'44,"35"14"-4,4-11-2,25 0-56,-4-10-17,18 11-7,-7-4-1,0 12-1</inkml:trace>
  <inkml:trace contextRef="#ctx0" brushRef="#br2" timeOffset="179345.2579">4300 13206 61,'10'0'37,"-8"15"0,2 21 0,-6 13-33,2 22 0,-2 12-2,4 17 2,-4 5-4,-1 8 0,-1-4-1,0-7-4,12-5-30,-10-30-2,11-16-1,-6-32-1</inkml:trace>
  <inkml:trace contextRef="#ctx0" brushRef="#br2" timeOffset="179669.2765">4308 13187 79,'-8'-18'43,"8"18"-3,17-9 2,19 3-38,7 6 0,16 0 0,8 2-2,10 10 0,1 4-1,-1 7 0,-7 12-2,-10 14 2,-16 13-2,-17 15 1,-22 11 1,-20 12-1,-21 4-1,-16 4 0,-12-3 0,-5-10 0,-3-14-1,2-16-2,16-25 0,9-28-5,34-9-15,-1-34-16,31-11 1,10-22-2,26-3 2</inkml:trace>
  <inkml:trace contextRef="#ctx0" brushRef="#br2" timeOffset="179896.2894">5175 13524 83,'0'0'42,"3"25"-2,-16 0 1,-2 13-37,-1 9-1,-2 13 0,0 7-3,4 4 0,-1 0-1,6-6-1,5-7-2,5-15-1,11-11-4,-12-32-19,39-9-12,-17-26-1,14-9 2,-10-22 1</inkml:trace>
  <inkml:trace contextRef="#ctx0" brushRef="#br2" timeOffset="180009.2959">5245 13447 63,'-19'-47'38,"-11"7"-1,13 17 1,-3 1-31,20 22-8,0 0-33,25 5-1,12 9-3,10-5 0</inkml:trace>
  <inkml:trace contextRef="#ctx0" brushRef="#br2" timeOffset="180354.3156">5844 13457 80,'-13'20'41,"-12"-16"-1,1 11 1,-11-11-36,4 9-2,-1 0 0,3 8-1,5 7 0,3 1 0,6 3-1,6 0 1,9 1-1,8-5 0,6-2 0,9-5 0,10-5-1,1-3 1,3-1-1,-3 3 1,-4 1-1,-6 5 1,-9 2-2,-9 6 1,-13-2-1,-8 7 0,-10-3 0,-5-1-1,-3 0-1,-2-10-3,8 4-5,-5-24-12,32 0-12,-14-1-7,23-11-2,1-18 2</inkml:trace>
  <inkml:trace contextRef="#ctx0" brushRef="#br2" timeOffset="180805.3414">6633 13531 67,'-14'-5'40,"-13"-7"-1,2 12 1,-14-3-32,2 13-2,-4 3-2,-2 17 1,-5 12-2,4 10 1,7 8-2,7 6 0,3-1-1,16-4 0,12-6-2,18-15 0,14-14-2,18-17-3,21-14 0,2-27-15,29-1-19,-7-17 0,12-2-1,-16-14 1</inkml:trace>
  <inkml:trace contextRef="#ctx0" brushRef="#br2" timeOffset="181151.3612">7080 13533 86,'-28'28'41,"-9"-4"0,9 15 0,-2-4-36,7 3-1,6 0-2,4 0 1,8-1-1,6-2-1,13-8 0,6-6 0,5-7 0,5-9 0,6-12 0,3-6 0,-3-11 0,4-10-1,-9-3 1,1-6 0,-6 0-1,-3 0 0,-3 8 0,-5 5 0,-4 13 0,-11 17 0,12 12 0,-12 13 0,-2 18 0,1 5-1,4 7-3,3-5-1,8 5-4,2-30-11,26 8-11,-6-32-9,24-6-2,7-26-1</inkml:trace>
  <inkml:trace contextRef="#ctx0" brushRef="#br2" timeOffset="181480.38">8109 13363 85,'-24'5'41,"-14"2"1,2 21 0,-7 1-37,7 8 0,3 3-3,9-1 0,7-3 0,12-2-1,11-11 0,11-8-1,9-12 1,10-5-1,5-9 0,2-1 1,-3-4-1,-3 5 0,-5 5 0,-10 6 1,-6 10-1,-12 7 1,-6 8-1,-4 2 0,-3 6 0,-1-4-1,3 5-1,-1-10-2,9 1-8,-1-25-9,24 15-11,-5-29-8,20-2-3,8-20 0</inkml:trace>
  <inkml:trace contextRef="#ctx0" brushRef="#br2" timeOffset="181825.3998">8889 13268 76,'-34'13'43,"-1"16"-1,-17-3 1,9 13-31,-6-2-7,11 6-1,4-6-2,12-3 0,11-8 0,13-5-1,11-8-1,12-7 1,7-6 0,5-1-1,1-1 1,-1 4 0,0 5-1,-8 4 1,-9 11 0,-10 6 0,-5 2 0,-8 2 0,-6 4-1,-2 0 1,-5-9-2,4-1-1,2-9-3,10-17-5,4 14-7,-6-29-9,32 16-7,-15-19-7,20 6-4,-2-11 3</inkml:trace>
  <inkml:trace contextRef="#ctx0" brushRef="#br2" timeOffset="182001.4098">9102 13803 91,'0'0'44,"0"22"2,-18-21-2,7 4-25,1-14-20,-4-13-7,15 6-8,-10-25-4,23 18-9,-19-31-6,24 7-11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342703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the animals that people have chosen. (Not everyone yet)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track of everyone’s projects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our time in the library tomorrow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best use of a small amount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Catch Up And Patch Up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bookmarking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3640" y="1002960"/>
              <a:ext cx="1411560" cy="413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9240" y="997200"/>
                <a:ext cx="1430640" cy="415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Wendy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5682240" y="996480"/>
              <a:ext cx="2517480" cy="5245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68560" y="988200"/>
                <a:ext cx="2547720" cy="526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18680" y="243360"/>
              <a:ext cx="6977520" cy="5494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3920" y="226800"/>
                <a:ext cx="7002000" cy="552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32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1271</TotalTime>
  <Words>260</Words>
  <Application>Microsoft Office PowerPoint</Application>
  <PresentationFormat>On-screen Show (4:3)</PresentationFormat>
  <Paragraphs>112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138</cp:revision>
  <dcterms:created xsi:type="dcterms:W3CDTF">2006-08-16T00:00:00Z</dcterms:created>
  <dcterms:modified xsi:type="dcterms:W3CDTF">2013-07-28T22:45:55Z</dcterms:modified>
</cp:coreProperties>
</file>