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4" r:id="rId3"/>
    <p:sldId id="312" r:id="rId4"/>
    <p:sldId id="313" r:id="rId5"/>
    <p:sldId id="3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8T21:45:19.26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10430 3951 68,'14'-22'35,"-5"-1"-1,6 17 2,-2 8-33,1 17 0,-7 11 1,2 17 1,-11 6 0,4 7-1,-3-6 1,11-1-2,12-25 2,22-25-1,30-41 0,31-30-2,36-37-3,20-37-20,31-9-16,-5-23-1,2 8-3,-24-1 1</inkml:trace>
  <inkml:trace contextRef="#ctx0" brushRef="#br0" timeOffset="552.0316">11309 5340 83,'-10'-16'38,"10"16"-1,-9 8-1,4 16-33,-4 9-1,3 15 1,-3 11-1,0 7 3,2-1-1,7-2 1,13-24-2,24-33 3,30-39-3,32-47 0,46-48-2,33-37-1,35-28-5,13-23-4,10 9-28,-26 2-4,-27 35 0,-44 29-1</inkml:trace>
  <inkml:trace contextRef="#ctx0" brushRef="#br0" timeOffset="1506.0861">11195 7216 82,'0'0'37,"11"18"0,-5 9 1,-8 0-32,3 22-2,-7-1 1,5 12 0,-5-10-1,12-6 1,7-24-2,20-25 1,25-37 0,34-38-1,41-42-1,36-36-4,39-14-22,14-32-13,15 3-3,-17 1 0,-16 16-3</inkml:trace>
  <inkml:trace contextRef="#ctx0" brushRef="#br0" timeOffset="130154.4444">11905 9329 81,'0'0'37,"0"0"-1,18 5-5,-18-5-26,-14 30-1,7-11 1,4 5-1,-1-2 1,11 1-1,8-12 1,26-11-1,23-27 1,28-15-1,26-26-1,32-21-1,26-28-1,19-33-5,35-17-35,-12-29-2,11-14-1,-12-18 0</inkml:trace>
  <inkml:trace contextRef="#ctx0" brushRef="#br0" timeOffset="139633.9866">11710 11231 26,'3'-14'33,"1"2"2,-4 12 0,0 0-17,0 0-8,-4 28-1,2 8 1,4 21-1,-6 7-2,3 14 0,-7-3-1,12-6-2,4-23 0,21-34 0,32-54-1,39-57-2,53-62-1,52-76-13,65-35-24,19-43-2,20-12-1,-11-3-3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8T21:47:46.6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12374 13835 26,'-82'-23'34,"-9"5"1,-7 6-3,-12 14-15,-5-4-15,-4 7 0,-6 2-1,-2-1 0,2-4-1,-2-2 0,-2-3 0,-2-7 0,-1-1 1,-4-1 0,-6 1 1,-4 4 0,-16 2 1,-2 11 0,-16 2-1,-9 11 1,-11 1 0,-4 4-1,-10 3-1,-4-2 0,1-3-1,4-2 1,-2-6-1,6-6 1,2-6 0,7 3 0,-1-5 0,4 1 0,-1-1 0,-3 3 0,-1 7-1,0 3 1,-5 6-1,-4 2-1,-2-1 0,4 5 0,-3-1 0,5-5 0,3 0 1,5-8-2,4-3 2,10-1 0,4-4 1,7 0-1,6-1 1,7 8-1,0 0 1,7 10-1,1 8 0,9 7 1,4 7-2,2 8 1,1 8-1,7 4 1,6 4-1,6 1 1,6 2-1,1 6-1,4-1 1,4 9 0,2 2 0,5 9-2,2 6 5,5 5-5,2 6 4,5 10-1,3 1 2,4 4-2,6 3 1,6 1-2,0-1 2,13 1-1,2-5 0,12-6-1,8-7 1,9-4 0,11-9 1,12-8-1,13-1 0,7-4 2,12-6-1,8-4 1,6 2 0,8-9-1,6 2-1,-64-71 1,71 73-2,-71-73 0,93 83-1,-39-44 1,7 2-1,9 1 3,4 1 1,8-2-1,8 2 0,13 0-1,9 4 2,8-4-4,10 3 3,11-2-4,11 4 2,8-4 1,9-1 0,5-3-2,6-1 2,11-4 2,8-5-1,10-6-1,8-1 0,5-5-1,10-4 2,3-1 1,8-6-1,5 0-3,5-4 3,7 1 1,7-3-1,5-3 0,6-4 0,7-3-1,4-2 1,5-1 3,6-2-3,2-4 0,9-2 1,3 0-1,6 0 0,1-3 0,5 0 0,-1-3-1,8-1 0,0-4-1,4 2 0,5-2 1,-1 2-1,3 0-1,-1 1 0,2 1 0,2 1 0,-1 1 3,-2 0 1,-1 1-1,-2 1-3,179-19 2,124-3 0,-43-1 2,-54-5-1,-50 4-2,-52-2 0,-53 5 0,-60 5 1,-55 5 1,-19-4 0,-13 1-1,-17-7 1,-9-5-2,-17-8 0,-12-5 1,-13-13-1,-10-2-1,-17-12 1,-13-6-1,-13-6 2,-23-2-2,-20-3 2,-25-3 0,-21-2 1,-24-1-1,-24-2 0,-26 3 1,-24-1 0,-22 2 0,-20-2-1,-24 5 0,-17-3 0,-20-1 1,-20 4-1,-16 3 0,-16 3 0,-17 2 2,-12 5-1,-17 4 0,-12 4 0,-14 4 1,-8 3-2,-12 6 2,-5 3-2,-7 6 1,-7 5-1,1 5 0,-4 7 1,2 4-1,0 5 1,1 1 1,5 5-1,4 1 0,6 2 1,8 1-1,6 0 1,9 8-1,10 4 0,9 11 0,13 11-1,13 13 0,10 17-2,14 12-2,29 26-22,14-11-16,39-2 1,23-22-2</inkml:trace>
  <inkml:trace contextRef="#ctx0" brushRef="#br0" timeOffset="2221.1271">16421 8515 73,'-22'-65'37,"-8"10"-2,-16 0-1,-6 8-32,-10 6-5,-5-2-1,-4 9 0,-9-9-1,3 8 1,-13-3 3,-2 5 0,-8 5 3,-14 3 1,-11 10 3,-11 1-1,-10 16 0,-21 2 0,-5 13-1,-16 0-1,-7 4-1,-11-1 0,1-2-2,-7-3 1,-8-2-1,3-7 0,3-5 0,-5-9 1,0-1 0,-1-2 0,-3 2 0,-7-3 0,-1 4 0,-13 4 0,-5 3 0,-4 4 0,-8 2-1,-6 4 1,-2-2-1,-1 1 1,2-4 0,4-1-1,0-3 1,1 0 0,5 0-1,-4-6 0,1 4 1,2 2-1,-4 1 1,-3 3-2,1 2 1,-4 6 0,1 2 1,-2 5-1,7 2 0,-3 2 1,13 0 0,-1 0-1,10 0 1,12-1 0,10-1 0,7-2 0,13 2 0,1 0 0,10 4 0,7 2-1,2 3 0,7 6 0,0 4 0,6 7-1,3 3 1,5 6 1,4 3-2,7 3 1,6 3 0,2 4 0,12 6 0,16 5 0,8 2 0,7 5 0,11 8 0,10 6 0,9 6 0,10 11 0,2 2 0,5 1-1,8 4 0,7-5 0,10-4 1,12-3-2,13-7 2,13-9-1,13-7 2,18-6-1,14-4-1,12-4 0,7-5-1,16 0 1,7-3-1,6 4 1,5 2-1,6 2 0,1 1 1,5 2 1,8 2 2,2-6-2,5-4-2,8-5 2,13-11 0,12-8 0,12-7 0,13-6 0,11-8-2,14-4 3,14-2 0,15 0-1,6-1 1,11 2 0,9 2 0,4-2-1,6-4 1,7-3-1,8-5 1,10-9-1,10-7 1,62-9-1,-28-9 0,13-5 0,13-7 0,15-1 1,4-2-2,9 3 2,1 0-1,-38 1 1,87 2 1,-34 1-3,-3 0 2,3-2-1,7-2 0,-1-2-1,4-9 2,37 0-2,-88-5-1,35-4 2,-9-3-1,-13-3 1,-13-1-1,-20-3 2,-18-1 1,-64-2-1,17-5 1,-25-7 0,-24-5 0,-25-6-1,-29-11 0,-25-3 0,-31-8-1,-25-10 2,-25-6-2,-28-4 1,-27-4-1,-27-8 1,-25-1 0,-35-3 0,-25-1-1,-30 3 0,-29 6 0,-32-1 0,-27 9 1,-34 15-1,-31 15 1,-32 21-1,-30 26-1,-27 20 1,-20 28 0,-9 18-1,6 5-3,33 10-12,24-29-13,74-13-11,52-29 0,81-22-3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8T21:31:50.11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3432 1170 58,'0'0'34,"1"-54"0,-1 54 1,-2-48-29,2 48 0,0 0 1,0-47-2,0 47-2,0 0 2,0 0-1,0 0-1,-2 30-1,-11 14 0,1 16 0,-1 5-2,1 9 3,-3 1-3,2-3 1,-3-8-1,4-23 1,3-18 0,9-23 0,0 0 1,5-42-1,-5 42 0,16-53 1,-16 53-1,17-79-1,-5 34 1,0-4-2,-1-5 2,3 1-1,-3 1 0,2 1 0,-5 7 1,-8 44-1,22-74 0,-22 74 2,0 0-1,29-46 1,-29 46-1,28 49 0,-6 16-1,12 26 1,0 3-1,15-3 1,4-20-2,10-20 2,-4-27 0,0-19 1,0-15 0,-7-16-1,-52 26 2,48-42-2,-48 42 1,37-65-2,-37 65 1,29-81-2,-24 36 2,0 0-2,0 0 0,-1 2-3,-4 43 1,-1-82-5,1 82-28,7-68-6,-7 68 2,4-51-3</inkml:trace>
  <inkml:trace contextRef="#ctx0" brushRef="#br0" timeOffset="548.0313">4705 943 109,'0'0'41,"0"0"2,0-44-3,0 44-38,0 0 0,0 0 0,52-41 0,-52 41 0,55-19 0,-55 19-1,63-14 1,-63 14-1,68-14-1,-68 14 1,78-4 0,-78 4-2,61 12 1,-61-12 1,0 0-2,40 48 2,-40-48-1,-33 51 0,-17 24 0,-16 11 2,-19 4-3,-1 4 2,-7-8-1,13-2 2,11-16-4,40-19 4,25-20-2,26-12 0,23-17 0,19-14 0,16-8 0,10-9 0,8-1 0,1-4 0,-6 0 0,-14 5 0,-11 7 0,-17 8-2,-12 12-7,-27-4-26,4 8-4,-16 0-2,0 0 1</inkml:trace>
  <inkml:trace contextRef="#ctx0" brushRef="#br0" timeOffset="827.0473">4768 1212 117,'-56'6'44,"56"-6"-1,0 0 0,0 0-39,0 0 0,0 0-4,0 0 0,0 0 0,52 15 0,-52-15 0,91-14-8,-37 5-24,-2 1-10,10 1 1,-7 0 0,7-1-1</inkml:trace>
  <inkml:trace contextRef="#ctx0" brushRef="#br0" timeOffset="1713.0979">6855 1010 102,'0'0'37,"0"0"3,0 0-4,0 0-33,0 0-2,17 15 1,-45 38 0,-10 15 0,-11 13-1,6-1 2,-2 1-2,9-1 0,10-14 0,17-33 1,8-22-1,8-21 1,8-22-1,-15 32 0,28-52 2,-28 52-2,42-71 1,-42 71-3,41-94 2,-17 46-1,-5-3 1,3 1-1,-5 1 0,-17 49-1,37-85 1,-37 85 0,30-59 1,-30 59-1,0 0 1,51-27-1,-23 41 0,6 25 1,-3 24-1,7 21 2,2 0-2,15 0 0,-3-16 0,8-19 1,-10-38 0,0-16 0,-50 5 1,52-26-2,-52 26 0,43-47 0,-43 47 0,39-65 0,-39 65 0,23-80 0,-23 80 0,25-81 0,-25 81-2,13-82-2,-13 82-2,10-67-16,-10 67-17,8-52-2,-8 52-1,0 0 0</inkml:trace>
  <inkml:trace contextRef="#ctx0" brushRef="#br0" timeOffset="2150.1229">8063 1131 86,'57'13'39,"-57"-13"1,0 0 1,0 0-18,-15 10-18,-38 10 0,-7 14 0,-13 8-1,4 18-1,11-9-2,22 3 2,14-7-3,29-10 0,7-15 0,12-8 0,6-13 0,9-11 0,3-9 0,-3-9 0,0-6 0,-5-4 0,-36 38 0,0 0 0,51-64 0,-51 64 0,0 0 0,43-55 0,-38 31 0,11 17 0,-16 7 0,9 20 0,-10 1 0,5 15 0,3-1-3,11-3-2,9-11-2,7-26-16,26-9-14,-60 14-2,66-35-1,-66 35 1</inkml:trace>
  <inkml:trace contextRef="#ctx0" brushRef="#br0" timeOffset="2351.1344">8837 816 120,'0'0'41,"34"-64"0,-34 64-1,0 0-39,0 0 3,0 0-2,0 0-1,8 37 0,-23 56-1,-11 25-3,3 6 0,1 1-5,-2-24-28,19-15-4,-5-31 0,13-39-1</inkml:trace>
  <inkml:trace contextRef="#ctx0" brushRef="#br0" timeOffset="2563.1466">8665 1197 123,'0'0'41,"-36"-50"2,36 50-1,0 0-36,0 0-6,0 0 0,11-46 0,-11 46 0,0 0-3,74-1-5,-74 1-26,80-3-9,-80 3 2,95-11-2</inkml:trace>
  <inkml:trace contextRef="#ctx0" brushRef="#br0" timeOffset="2751.1573">9299 1032 114,'0'0'43,"0"0"-1,36 57-2,-48-10-34,-10 5-4,4 10 0,-10 3-2,11-2-1,2-4-4,9-10-2,19-16-29,-11-17-4,19-9 0,-7-18-1</inkml:trace>
  <inkml:trace contextRef="#ctx0" brushRef="#br0" timeOffset="3133.1792">9451 1063 85,'0'0'43,"9"-70"0,-9 70-1,11-57-12,-11 57-29,0 0 0,18-48 0,-18 48 0,0 0 1,0 0 0,0 0 2,11 91-4,6-26 0,-3 5 0,3 4 0,-5-3 0,-2-4 0,-6-13 0,5-10 0,0-22 0,5-9 0,5-14 0,4-13 0,3-14 0,-26 28 0,0 0 0,46-68 0,-46 68 0,35-65 0,-35 65 0,36-71 0,-36 71 0,33-73-10,-33 73-8,31-64-17,-31 64-6,25-54 0,-25 54-1</inkml:trace>
  <inkml:trace contextRef="#ctx0" brushRef="#br0" timeOffset="3524.2015">9967 1067 120,'0'0'41,"0"0"2,18 50-1,-18-50-38,0 0 1,0 0-5,56 44 0,-56-44 0,0 0 0,70 11 0,-70-11 0,48-4 0,-48 4 0,47-14 0,-47 14 0,0 0 0,57-35 0,-57 35 0,0 0 0,0 0 0,0 0 0,0 0 0,0 0 0,-37-20 0,-22 48 0,5 11 0,3 6 0,17 10 0,19-5 0,28-11 0,21-15 0,19-13 0,22-11-9,-75 0-11,84-25-10,-34 13-13,7-7 2,-1-5-2,6-4 0</inkml:trace>
  <inkml:trace contextRef="#ctx0" brushRef="#br0" timeOffset="4333.2478">11760 1149 89,'0'0'38,"15"-62"2,-15 62-1,0 0-32,0 0-1,0 0-1,-24-15 0,8 52-1,-12 18-1,0 14 0,-7 3-2,9 8 1,1-6-2,9-5 1,12-26-2,2-10 2,2-18 0,0-15 0,14-12 0,-1-15 0,3-12 0,-2-17 0,-14 56 1,29-68-1,-29 68-1,24-87 0,-7 39 1,4 2-1,-7-2 2,7 2-2,-21 46 0,43-85 0,-43 85 0,44-73 0,-44 73 0,57-53 0,-57 53 0,58-26 0,-58 26 0,60 6 0,-40 22 0,33 40 0,-11 14 0,-5 14 0,-12 1 0,-8 1 0,-13-10-2,-4-13-2,-4-24-4,-6-24-8,15-2-15,-20-24-8,15-1-1,-24-15 0,11-4 2</inkml:trace>
  <inkml:trace contextRef="#ctx0" brushRef="#br0" timeOffset="4517.2583">11702 1391 118,'-42'-11'41,"21"12"2,3-3-2,18 2-36,26-8-2,16-5 1,-42 13-4,67-18 0,-67 18 0,93-28 0,-36 14-2,6-2-3,2-2-14,-2-4-18,10 3-5,-5 1 2,-3-3-3</inkml:trace>
  <inkml:trace contextRef="#ctx0" brushRef="#br0" timeOffset="4914.281">12681 1106 113,'43'14'41,"-46"12"1,-14 11-2,-2 8-36,-5 0-1,6 8 0,4-8 0,4 6-1,-2-11-2,2 4 1,0-6 0,1-6-1,4-5 2,2-9-2,3-18 0,12 1 0,6-17 0,4-14 0,3-4 0,5-15 0,-30 49 0,38-56 0,-38 56 0,38-60 0,-38 60 0,41-53 0,-41 53 0,36-45 0,-36 45 0,31-26 0,1 11 0,8 21 0,-13 12 0,7 18 0,-10 11 0,0 3 0,-6 2 0,-13-8-5,8-4-6,-9-20-13,21 0-10,-15-18-7,21-4 1,-8-17-1</inkml:trace>
  <inkml:trace contextRef="#ctx0" brushRef="#br0" timeOffset="5118.2927">13379 1301 122,'23'-56'40,"-23"56"3,2-12-1,-2 12-39,-10 15 0,1 15-1,-5 10-2,-9 8 0,13 7 0,-2 2-3,-1-11-2,17-3-16,-8-23-17,19-3-2,-1-20-2,15-8-1</inkml:trace>
  <inkml:trace contextRef="#ctx0" brushRef="#br0" timeOffset="5285.3023">13646 1093 116,'-7'-60'42,"7"60"-1,-18-46-5,18 46-49,0 0-27,-24-49-1,24 49 0,0 0-2</inkml:trace>
  <inkml:trace contextRef="#ctx0" brushRef="#br0" timeOffset="5868.3356">13823 1191 125,'-14'44'42,"-2"6"1,-10-2-7,7 3-32,-2-7-2,6-3 1,1-4-3,5-4 0,3-6 0,2-5 0,8-12 0,-4-10 0,16-6 0,-2-8 0,2-10 0,3-9 0,-3-7 0,4-10 0,-20 50 0,18-55 0,-18 55 0,21-60 0,-21 60 0,21-52 0,-21 52 0,0 0 0,21-54 0,-21 54 0,9-22 0,11 25 0,-10 10 0,14 11 0,-9 6 0,9 0 0,2-10 0,4-17 0,-30-3 0,0 0 0,62-21 0,-62 21 0,53-28 0,-53 28 0,57-41 0,-57 41 0,57-42 0,-57 42 0,53-39 0,-53 39 0,0 0 0,66-26 0,-66 26 0,22 23 0,-15 12 0,-4 19 0,-12 10 0,4 6 0,4-5-4,5-19-15,26-14-13,-13-15-9,21-6 0,-5-18-1,19-1 1</inkml:trace>
  <inkml:trace contextRef="#ctx0" brushRef="#br0" timeOffset="6304.3606">14913 1243 112,'0'0'41,"0"0"1,-14-49-2,14 49-34,-25 0-2,-10 8 0,-10 9-2,5 12 2,-12 1-4,7 9 0,-5 5 0,13 5 0,23-12 0,5-6 0,17-10 0,9-8 0,15-12 0,7-10 0,6-11 0,3-9 0,-1-6 0,-4-5 0,-43 40 0,0 0 0,63-72 0,-40 47 0,-19 7 0,-4 18 0,-10 12 0,1 13 0,-11 8 0,7 8 0,3 0 0,4 1 0,7-8 0,13-9-2,15-10-8,0-25-12,30-6-10,-12-18-8,-47 34 0,67-50-1,-67 50 1</inkml:trace>
  <inkml:trace contextRef="#ctx0" brushRef="#br0" timeOffset="6499.3717">15435 943 127,'0'0'44,"21"-60"-1,-21 60-2,0 0-41,-10-19 0,-10 63 0,-15 35 0,-9 32 0,0 5 0,11 4 0,8-13 0,17-21 0,21-27-21,-12-27-13,21-11-8,-2-18-1,18-9 0</inkml:trace>
  <inkml:trace contextRef="#ctx0" brushRef="#br0" timeOffset="6905.3949">15892 1153 110,'0'0'44,"51"-56"1,-51 56-2,0 0-30,0 0-13,0 0 0,0 0 0,-45 0 0,11 25 0,-5 3 0,3 2 0,7 0 0,15 1 0,13-4 0,15-8 0,11-10 0,3-2 0,-1 1 0,-2-1 0,-3 3 0,-6 5 0,-8 4 0,-6 9 0,-8 4 0,-10 5 0,-3 0 0,-6 3 0,0-2 0,-3-5 0,13-4-7,-11-18-10,28 3-10,-14-19-10,25 4-5,-4-15-2,22 2 2</inkml:trace>
  <inkml:trace contextRef="#ctx0" brushRef="#br0" timeOffset="7056.4036">15913 1522 131,'-20'-1'43,"5"-2"-1,15 3-3,-16-3-43,37-9-26,-12-5-10,8 9-2,-17 8-1,19-12-1</inkml:trace>
  <inkml:trace contextRef="#ctx0" brushRef="#br1" timeOffset="18988.086">3614 1827 47,'0'0'29,"0"0"3,0 0-2,0 0-21,5 11-3,-5-11 1,20 1-2,-2-3-2,5 2 1,1-3-2,10 1 1,3-2-2,7 3 1,3-1-1,8 4 0,0-2 0,5 1 0,6-2-1,8-1 1,3-2 0,13-3 1,6-3-2,8-1 1,6 1 0,8-4 1,5 5-2,7-2 2,1 6-2,-1-2 1,4 4-1,2 2 0,3 1 1,6-1-1,1-1 0,2-1 0,5-1 0,4-1 0,3-1 0,4 0 0,-5 2-1,-4 3 1,1 0-1,0 3 1,-6 4-1,-5 0 0,-6 3 0,0 2 1,-3 1 1,-1 1-3,-9-4 3,-1 1-2,-1-2 1,3 0-1,-2 0 2,-4 0-2,0 1 1,-2-4 0,-2 1 0,4-1 0,3-1 0,-2 0 0,0-2 0,0-3 0,4-1 0,1 0 0,2 0 0,2 0 0,-5-2 1,-1 2-1,-1 1 0,6-1 0,-4-2 0,-2 1 0,-2 0 1,-3 0-2,-4 1 0,-2-1 1,1 0-1,-2-1 1,1 2-1,-5 0 2,0-2-2,1 0 2,5-2 0,-1 2 0,-2-4-1,1 4 1,-4 0 0,-2 1-1,-1-1 0,-2 3 1,-2 1 0,-4 0-1,-2 1 1,-2 1-1,-3-1 1,1-1-1,-1-1 0,-1 1 1,1-4-1,-1 2 1,1-4 0,-1 3 0,1-2-1,-6 0 1,1 2-1,-4 2 1,-4 0-1,-4-1 0,1 4 0,-1-1 0,-1 1 0,0-1 1,-1-1-1,-2 1 0,2-2 1,-2-1-1,-3 0 0,-1-4 1,-2 0-1,-1 0 1,3-3-1,2 3 0,-5-2 1,2 4-1,-5-2 0,1 2 0,-7 0 1,2 1-1,-7 0-1,-5 2 1,-5 1 0,-5 0 0,-3 0 0,-6 1-1,-4-1 1,-6 1-1,-14-1 0,17 1 1,-17-1-1,0 0 0,0 0 0,0 0-1,0 0-3,0 0-28,0 0 0,0 0-2,0 0-1</inkml:trace>
  <inkml:trace contextRef="#ctx0" brushRef="#br1" timeOffset="23052.3185">332 3398 49,'0'0'30,"-9"-9"0,9 9 0,0-10-18,0 10-5,0 0-1,10-8 0,-10 8-2,0 0-2,15-7 0,-15 7-1,18 7 0,-6-3 0,5 1 0,-2 2 0,3-1-1,3 0 1,5-2-1,3 4 0,3-6 0,3 3 0,5 0 0,8-2 0,4-1-1,8 3 1,10 0 0,3-1 0,7 1 1,6-2-2,9 0 1,6-2 0,12-2 0,4-2 0,5 0 0,9-3-1,6-1 1,9 2 0,3 0 0,5 1-1,2 2 0,5-2 1,3 2-1,4 1 1,2-1-1,5-1 1,6-1-1,4-3 1,4 2 0,9-5 0,4 2 1,9-3 0,4 2 0,4 1 0,2 5 1,10 0-1,4 5 1,-1 2-1,4 3 0,5 5-1,1 0 1,6 1-1,5-2 0,-6 2 0,5-5 0,3-1 1,2 0-1,2-2-1,5-1 1,1 0 0,9-1 0,5 1 0,7 0 0,1 4 0,3-1 0,1 5 0,0-2 1,4-1-1,-4-2 1,4 4-1,1-7 1,4-3 0,6-1-1,3-5 1,9-1 0,-3-1 1,3-3-2,3 0 1,-5 2-1,1 0 1,-5 5-1,-1-1 0,-2 4-1,-1 3 0,4 0 0,-7 3-1,8 0 2,-3-2-2,2-1 3,1-1-1,2-3 0,3 0 1,-5-3 0,5 0 2,-8 0-2,0 1 0,-2-1 0,-7 4 1,-7 0-1,-4 4 0,-6 0 1,-2 3-2,-2-1 2,-7 2 0,1-2 0,0 1-1,-5-2 1,-4-1-2,0-1 1,-5-3-1,-5-1 0,-3 1 0,-12-1-1,-5 2 1,-13 1-1,-12 2 1,-17 1-1,-17 5 0,-17 0 0,-20 0-3,-14 6-3,-25-7-30,-7 1-1,-23-9-1,-20 2-2</inkml:trace>
  <inkml:trace contextRef="#ctx0" brushRef="#br1" timeOffset="24404.3958">17163 2168 9,'0'0'9,"0"0"-3,-3-10-16,3 10-1</inkml:trace>
  <inkml:trace contextRef="#ctx0" brushRef="#br1" timeOffset="25425.4542">17160 2158 4,'0'0'10,"0"0"0,0 0-2,0 0-1,0 0-2,0 0 1,0 0 3,0 0 0,0 0 1,0 0 2,0 0-1,12 0 1,-12 0 0,0 0-1,0 0-3,0 0-3,0 0 0,0 0-2,0 0 0,0 0 0,0 0-1,0 0 0,0 0-1,-5 12 2,5-12-1,0 23 0,0-4 0,5 6 0,-4 6-1,6 7 0,-2 4-1,5 5 1,-2 7-1,3 3 2,-4 10-2,-1 5 1,-1 8-1,-5 6 1,-2 10-1,-4 10 2,-8 6-1,3 9-1,-6 4 1,2 5 0,0 4 0,-2 4-1,5 2 1,1 4-2,1 2 1,5 5 0,-1 3 2,-1 6-2,5 5 1,-2 1 0,-1 6 2,1 2-1,-2 1 0,-1 2 0,5 0-1,-3-2 3,2 2-4,1 0 3,2 0-4,3 0 2,3-1-3,-3 2 2,2 0-1,2 4 0,-5 3 0,3 0-1,-4 6 2,3 1 0,-2 3 1,0 0-2,1 3 3,1 1-2,4-2 1,-1 0 0,-3 3-2,3 5 3,0-5-4,-2 3 3,-1 0-4,-3 0 2,1 0-1,-3-6 2,0 0-1,-2-3-1,-1-2 2,0 4-1,0-2 1,0-1 0,-1 0 0,2 3-2,1-2 1,-1 2 1,3-1-1,2 1 0,-2 0 1,2 0-1,-2-1 1,0-3-1,0 2 0,0-6 0,-2-3 0,2 0 0,-4 1 1,5 0-2,-2 1 2,1 5-2,1 6 3,4 6-2,4 0 2,0 1-2,8 2 1,-3 2 1,-6-106 0,6 13-2,-8-4 2,1 4-2,4-1 1,-4 8-2,-4-2 0,1 3-3,0-6-1,-1-1-4,-3-7-13,-5-2-12,4-16-2,-5-6 1</inkml:trace>
  <inkml:trace contextRef="#ctx0" brushRef="#br1" timeOffset="26800.5329">9027 2149 17,'0'0'22,"8"-11"2,-8 11 2,-3-9-19,3 9 0,0 0 2,0 0 0,0 0 1,0 0-2,-10-12-1,10 12-1,0 0-1,-1-14-2,1 14-1,-1-10 0,1 10-2,0 0 0,0 0-1,0 0 0,0 0 0,-10 0-2,10 0-1,0 0-3,2 11-8,-2-11-13,0 0-2,0 0 0,0 0 1</inkml:trace>
  <inkml:trace contextRef="#ctx0" brushRef="#br1" timeOffset="27543.5754">8972 2149 31,'0'0'26,"-10"18"2,10-18-9,-3 17-6,3-17-2,-4 23-2,1-11-1,9 12-2,-6-1 0,7 13-2,-6 3 0,5 10 1,-5 8-2,1 14 1,-3 9-1,-3 15 2,1 7-3,-1 16 2,-6 9-1,2 11-1,-5 12 0,-1 9-1,-2 11 1,-1 8-2,2 10 0,-5 4 1,0 6 0,2 11 0,1 0 0,1 3-1,2 3 3,3 1-2,0 2 2,3 1-1,5-1-1,0-1 2,2 5-2,7 3 1,-1 4-2,0 3 0,4 3-1,0 4 0,0 0 1,0 2-1,1-6 1,0 2 0,-3-1 1,1 1 0,-1-2-1,2-3 1,-3 0-2,1-3 3,-2-4-4,2-4 2,-2-6-2,1-11 2,4-3-1,-2-1 0,1-7 0,1 0-1,1 6 1,0-1 0,0 1 1,-2 6-2,-2-4 1,0 5 0,-2-2 1,-1-4-1,-4-2 0,1-5 1,-1 0-1,-1-4-1,6-6 2,-3 0-2,3-4 1,-2 5 0,7-5 0,-1 0 0,0 0 0,1 0 1,3-5 0,0-6-1,-3-6-1,0-12-2,2-7-2,-9-30-26,12-3-5,-9-24-4,7-7 2</inkml:trace>
  <inkml:trace contextRef="#ctx0" brushRef="#br2" timeOffset="32269.8457">2469 2227 76,'25'-5'37,"-9"-2"-2,4 15 1,-9 3-33,1 11 1,-9 9 0,3 14 0,-6 8-2,1 12 2,-5 13-1,-1 6 0,-5 5-2,-1 2 2,1-6-2,2-9 1,-4-14 0,5-8-2,1-21 1,4-15 0,2-18 0,5-26 0,2-14 0,1-17 0,0-11-1,1-15-1,-1-13 2,-1-6-2,2-3 1,-3 4 0,1 8 0,1 8 1,3 10 0,7 14 0,3 16 0,10 11 0,9 13-2,4 8 2,5 11-1,5 12 0,-1 7-1,-4 6 1,-10 13-1,-11 10 0,-15 13 1,-19 12 0,-14 4 0,-15 0 0,-13-1 1,-8-4 2,4-8-3,2-12 2,7-12-1,13-15 0,13-12 0,17-11-1,24-2-1,11-6 1,8-2-1,8 0 1,-4 4 0,1 2 1,-9 11-1,-12 12 1,-19 11 0,-19 14-1,-14 6 2,-13 11-2,-12 5 0,-3-2 0,4-6-2,4-12-2,16-9-3,5-27-7,39 1-12,-2-33-12,30-4 0,4-24-1,22 3 3</inkml:trace>
  <inkml:trace contextRef="#ctx0" brushRef="#br2" timeOffset="32589.864">3363 2636 100,'0'0'37,"0"0"3,-16 22-4,-2 13-30,-1 5-2,-1 11 1,-1 2-2,3 8 0,4-6-1,11-2 0,9-10-1,11-15 1,11-15-1,9-16 0,12-18 0,9-12 0,1-15-1,3-7 1,-3-7 0,-1 2-2,-11 5 2,-9 11-2,-5 8 1,-11 14 1,-11 17-1,-9 20-1,-7 14 0,-6 11 0,2 9-2,-2 2-2,10 15-9,-7-19-24,24 7-2,-3-26 0,25-1 0</inkml:trace>
  <inkml:trace contextRef="#ctx0" brushRef="#br2" timeOffset="32936.8838">4345 2618 110,'-22'-20'40,"7"21"0,-18-5-3,10 16-32,-3 1-2,5 10 1,2 1-3,6 6 2,12-4-3,9 0 2,7-5-2,7 0 1,5-5-1,4-1-1,-1-4 1,-1-3 0,-7 5 0,-12-3 0,-6 10 0,-9 2 0,-14 4 1,-5 6 0,-9 2-1,0 1 0,-2-3-1,6-5 0,8-9-2,11-17-3,24-3-8,2-30-24,34-5-2,2-28-1,21-2 2</inkml:trace>
  <inkml:trace contextRef="#ctx0" brushRef="#br2" timeOffset="33289.904">4995 2078 120,'0'0'40,"-15"18"1,0 29-1,-16 6-38,-1 15 0,-3 16 0,2 12 0,-1 4 0,4 2 0,8-4 0,3-4-2,10-17 0,7-16 0,5-15 0,10-17 0,6-20 0,5-13 0,4-15 0,2-9 0,-2-9 0,-2 2 0,0-1 0,-4 5 0,-4 8 0,-3 14 0,-2 11 0,-2 12 0,-2 15 0,0 0 0,11 16-13,-6-17-4,24 21-7,-10-35-5,39 13-7,2-29-6,38-7 0,16-22 4</inkml:trace>
  <inkml:trace contextRef="#ctx0" brushRef="#br2" timeOffset="34760.9882">9971 2291 93,'-30'-4'38,"-19"5"1,1 35-2,-23 11-33,4 19 2,-8 10-2,5 11 1,3 6-2,13 1 1,6-6-1,17-3 0,13-10-1,13-10-1,14-17 0,14-10 0,7-16 0,7-10 0,6-17-1,5-16 1,-2-9-1,3-10 0,-1-6 0,0-7 0,-9 3 0,-1 5 1,-5 6-2,-5 11 1,-9 11 0,0 12 0,-11 17-1,-7 9 0,-2 12 0,-3 2-2,8 7 0,1-6-1,6-4-3,5-7-1,17 0-13,-3-32-17,22 4 1,-8-25 1,12 5 0,-10-16 28,3 1 5,-8-4 4,-12-8 15,4 22 19,-24-3 1,4 24-1,-20-5 2,7 26-26,-15 2-3,2 17-1,-7 6-3,4 7 0,-1 0-2,5 1 0,1-4 0,2-6 0,5-9-1,6-7 0,-2-21 0,11 4 0,4-18 0,-2-10 0,3-7-1,1-6 1,3-6-1,-3-4 0,2-1 1,0 2-1,-4 7 0,4 8 0,-1 4 0,7 9 0,2 4 0,12 8 0,2 7 0,8 5-1,7 1 0,-2 0-1,3-1 1,-6 1 0,-5-1 0,-10 2 0,-9-7 1,-8 0 0,-19-1 0,14-5 0,-14 5 1,-11-10 0,-2 9 0,-8 3 0,-4 10 0,-5 4 0,-8 11 1,-1 8-1,2 3 0,1 7 0,8-1 1,10-5-2,10-7 0,12-10 0,18-11 0,7-16 0,9-8 0,5-11 0,5-9 0,-1-9 0,0-7 0,-4-2 0,-8 2 0,-4 9 0,-6 5 0,-8 8 0,-7 12 0,-10 15 0,0 19 0,-12 13 0,2 10 0,-4 5 0,5 9-5,0-1-3,15 9-6,-2-26-2,25 10-5,-10-34-5,31 7-5,-14-29-6,18-4-1,-6-18 4</inkml:trace>
  <inkml:trace contextRef="#ctx0" brushRef="#br2" timeOffset="35125.009">11666 2661 118,'0'0'40,"0"0"1,-22 11 1,-5 6-37,-9 11 0,-6-3-1,0 3-4,-1 4 0,8-1 0,9-4 0,6-5 0,18-4 0,11-7 0,13-3 0,8-3 0,5-3 0,-2-1 0,2 1 0,-8 1 0,-9 7 0,-10 6 0,-11 6 0,-9 5 0,-11 3 0,-2 5 0,-4-3 0,2-1-2,11-3-4,1-19-6,24 3-3,-3-26-6,29 7-4,-12-31-6,32 14-4,-7-22-3,13 4 3,-2-6 6</inkml:trace>
  <inkml:trace contextRef="#ctx0" brushRef="#br2" timeOffset="35445.0273">12054 2709 91,'16'-8'38,"-25"-5"3,9 13-3,-36 9-10,18 12-22,-18 4-2,1 6-1,2 2-1,6 3 0,5-3 0,8-3-2,10-5 0,14-11 0,8-3 0,6-6 0,4-2 0,2-2 0,-2-2 0,-4 5 0,-6 2 0,-9 8 0,-8 8 0,-11 5 0,-10 7 0,-8 7 0,-2-1 0,-2-4 0,4 4-3,-2-17-10,16 6-4,-5-31-4,19 2-6,4-25-5,18 1-3,-8-29-6,15-11 3</inkml:trace>
  <inkml:trace contextRef="#ctx0" brushRef="#br2" timeOffset="35960.0568">12451 2194 104,'-2'-16'38,"2"16"1,0 0-8,-8 29-25,-4 13-1,2 20 0,-6 11-2,-3 20 0,-5 8-2,-4 12 1,6-1-3,2-6 0,10-5-7,3-29-9,22 7-8,-2-38-11,27-3-1,1-32-2,19-2 1</inkml:trace>
  <inkml:trace contextRef="#ctx0" brushRef="#br2" timeOffset="36700.0991">12865 2759 115,'-20'-34'39,"2"21"1,-19-1-1,1 25-34,-14 11-3,-1 10 1,-7 14 0,-1 4-1,1 5 0,8 4 0,10-2-1,11-6 1,12-12-2,17-7 0,16-21 0,17-11 0,12-10 0,12-13 0,7-11 0,1-5 0,-3-5 0,-3-2 0,-8 1 0,-10 5 0,-11 1 0,-8 11 0,-12 5 0,-5 8 0,-5 15 0,-14 6 0,-1 17 0,0 10 0,-1 9 0,3 0 0,5 7 0,9-4 0,9-6 0,9-9 0,12-12 0,11-11 0,2-11 0,5-11 0,3-11 0,-5-4 0,0-4-2,-9-3 2,-6-1 2,-4 3-2,-8 6 0,-5 7 0,-6 9 0,-9 13 0,0 0 0,-7 19 0,-6 8 0,1 1 0,-3 8 0,0-2 0,3 3 0,5-11 0,4-5 0,7-10 0,14-12 0,1-10 0,10-11 0,4-11 0,4-6 0,-1-3 0,2 0 0,-3 1 0,-5 8 0,-7 8 0,-5 13 0,-6 17 0,-7 17 0,-2 10 0,2 12 0,3 1-2,10 9-3,7-5-4,19 6-5,-3-26-3,24 10-4,-9-32-7,17 8-6,-13-25-3,2 3 1,-20-20 5</inkml:trace>
  <inkml:trace contextRef="#ctx0" brushRef="#br2" timeOffset="37083.121">14133 2876 124,'-25'-53'39,"5"21"2,-16-4-2,0 17-34,-3 13-1,1 19-1,-4 17-3,4 18 0,3 3 0,12 6 0,13-3 0,14-2 0,12-10 0,16-19 0,14-20 0,11-18 0,9-15 0,8-18 0,1-15 0,0-13 0,0-17 0,-4-9 0,-3 2 0,-12 6 0,-7 12 0,-15 15 0,-11 18 0,-17 29 0,-16 30 0,-9 35 0,-11 20 0,-2 14 0,7 8 0,3 4 0,10 0 0,9-16 0,15-4-8,3-28-7,16 0-3,-16-36-3,22 11-6,-27-32-2,17 10-7,-17-18-2,-5-5 4</inkml:trace>
  <inkml:trace contextRef="#ctx0" brushRef="#br2" timeOffset="41757.3883">18416 2447 72,'1'-30'35,"0"16"0,-13-14-6,2 18-21,-15-5 0,-1 20-1,-7 2-1,-2 17-1,-9 8-2,1 19 2,-3 15-2,1 14 0,-2 11-1,8 6 0,9 0-1,11-2 1,16-12-1,14-14-1,25-24 1,19-19-1,14-26 1,13-23 1,9-17-1,1-20 0,-2-11 0,-14-9-1,-13-7 1,-23 2-1,-24 2 1,-20 4-2,-23 8 1,-20 9-1,-12 14-1,-10 7 1,1 10-1,4 9-1,19 15-3,13-1-7,35 31-14,4-11-11,37 19 0,7-7-2,29 21 3</inkml:trace>
  <inkml:trace contextRef="#ctx0" brushRef="#br2" timeOffset="42071.4063">19273 2804 64,'25'-16'38,"-18"-15"-1,4 15 2,-18-16-17,6 18-13,-24 8-2,-6 19 0,-14 3-2,-3 13-1,-10 7 0,4 6-2,-1 4 0,12 2-1,8 0 0,21-5 0,14-10-1,23-7-1,16-10-1,17-9 0,14-7-3,4-21-8,21 7-7,-17-30-6,13 12-7,-20-20-5,5 7-2,-20-14 0</inkml:trace>
  <inkml:trace contextRef="#ctx0" brushRef="#br2" timeOffset="42457.4284">19680 2667 94,'-21'29'40,"-10"-5"-1,17 7 0,-5-12-26,16 5-12,18-7 1,16-2 0,11-4-1,12-7 0,9-11 1,3 2-1,8-10-1,-3-6 1,-6-6-1,-10 1 0,-9-2 0,-12-3-1,-14 2 1,-12 0-1,-12 4 1,-12 5 0,-15 8 1,-6 9 1,-11 8-1,-5 14 2,-8 9-2,-2 16 2,4 5-2,2 6 1,12 4-2,11-3 2,19 2-3,18-11 0,27-6-2,19-18-2,25 2-6,7-26-6,32 8-8,-10-31-7,20 4-7,-14-18-1,3 3 2,-17-13 2</inkml:trace>
  <inkml:trace contextRef="#ctx0" brushRef="#br2" timeOffset="43170.4692">20822 2679 118,'-46'-5'41,"-1"19"-1,-19-4 1,4 19-35,-12 0-4,1 7 0,9-2 0,3 10 1,13-3-3,18 0 0,17-10 0,21-9 0,26-13 0,17-9 0,11-9 0,13-12 0,3-12 0,0-10 0,-6-4 0,-9-4 0,-9 0 0,-13 7 0,-15 3 0,-11 11 0,-13 15 0,-2 15 0,-26 17 0,0 15 0,-3 10 0,4 8 0,0 5 0,10 3 0,12-4 0,12-11-5,18-3-2,11-24-4,28 3-6,-11-30-6,21 9-7,-15-28-5,11 5-3,-16-17 1,6 1 37,-19 11 7,-25-13 6,6 29 10,-30-15 4,6 29 9,-18 1 3,-2 26 0,-23 5-34,9 3-1,0 8-1,1-4-1,5 3 0,10-6 1,9-7-3,10-11 0,14-13 0,10-13 0,11-12 0,5-8 0,2-9 0,4-14 0,1-6 0,1-1 0,-6 2 0,-2 9 0,-8 4 0,-4 17 0,-3 10 0,-5 20 0,-6 16 0,-5 12 0,-1 11 0,1 8 0,3 3 0,2 0 0,7 5-3,-2-18-10,22 11-5,-15-31-4,26 11-7,-15-32-8,24 8-2,-6-22 0,8-1 4</inkml:trace>
  <inkml:trace contextRef="#ctx0" brushRef="#br2" timeOffset="43313.4774">22326 2960 137,'0'0'42,"-26"0"-2,16 6-4,10-6-38,-28-2-11,33 13-8,-19-22-6,18 22-6,-4-11-8,-7 12-2,7-12 1</inkml:trace>
  <inkml:trace contextRef="#ctx0" brushRef="#br3" timeOffset="350061.0223">7620 3832 59,'-4'-19'33,"4"19"-1,-7-16 1,7 16-22,-2-19-1,2 19-4,0 0-1,13 2 0,-13 16-2,0 16 0,-6 12-2,1 13 2,-9 8-1,-1 7 0,-4-1-2,4-2 1,3-9-1,7-9 1,13-16 0,10-13-2,14-16 2,11-15-1,10-11 0,5-10 2,4-8-1,0-3 0,-5-2 0,-11 3 0,-6 5-1,-12 7 1,-5 11-1,-12 11 0,-11 4 0,1 26 0,-5 5 0,-4 6-1,0 5 0,3 6 1,5-3 0,10-3 0,9-14 0,9-8 0,13-18 2,10-15-1,7-14 1,6-15 0,-4-11-1,-4-6 1,-5-8-3,-14-3-1,-7 4-3,-16-2-4,1 23-16,-23-4-12,7 23 0,-14 2-1,15 24 2</inkml:trace>
  <inkml:trace contextRef="#ctx0" brushRef="#br3" timeOffset="350483.0464">8712 4221 92,'0'0'36,"24"2"0,-2-15-1,14 2-32,9-10-1,8-3 1,1-7 0,3-5-2,-11-5 1,-8 4-1,-13-1 1,-16 4-1,-15 6 0,-16 6 0,-11 12 0,-14 13 0,-5 16-1,-5 12 2,4 12-1,1 12 0,10 3 0,12 2-1,14-3 1,19-7-2,19-13 1,25-14-2,21-15-2,14-20-1,20-5-4,-2-26-21,15 3-7,-9-23 2,5 3-3</inkml:trace>
  <inkml:trace contextRef="#ctx0" brushRef="#br3" timeOffset="350670.0571">9773 3553 99,'-18'19'36,"-14"7"3,7 30-1,-3 8-35,-2 12 0,7 9-2,0 5 0,8 2-2,1-5-2,8 1-3,-2-23-20,16 3-13,-8-22 1,8-4-1,-5-26 0</inkml:trace>
  <inkml:trace contextRef="#ctx0" brushRef="#br3" timeOffset="350858.0679">9333 4076 98,'-1'-11'38,"2"-3"0,22 16-1,1-1-34,19 3-3,14 3-1,9 1-2,14 6-4,-5-8-28,21 10-1,-9-12-1,7 10-1</inkml:trace>
  <inkml:trace contextRef="#ctx0" brushRef="#br3" timeOffset="351239.0897">10393 3984 103,'-35'-6'39,"-18"-3"0,3 20-2,-13-2-33,-3 15 0,4 7 0,2 8-1,8 5-1,17 3 0,15-2-1,21-3 0,21-9 0,18-10-2,18-13 2,11-13-2,9-7 2,-1-15 0,-3-9 0,-5-7 0,-12-6-1,-10 1 1,-13 3-1,-10 6 1,-8 8-2,-9 14 1,-7 15 0,-10 22 0,0 13 0,-2 14 1,1 9-2,3 3-2,9 6-5,7-17-9,25 9-6,-9-35-8,27 4-9,0-27-4,15-7 3</inkml:trace>
  <inkml:trace contextRef="#ctx0" brushRef="#br3" timeOffset="358386.4985">1639 4072 70,'0'0'34,"0"0"-1,0 0 2,0 0-27,-3 27-1,3-2-2,10 15-1,-10 10 0,4 15-3,-5 11 1,1 10-1,-4 5-1,-2-1-1,5-1-3,-5-18-3,15 3-17,-8-25-11,14-5 1,-8-22-2,11-4 1</inkml:trace>
  <inkml:trace contextRef="#ctx0" brushRef="#br3" timeOffset="358686.5157">1184 4272 94,'-18'-13'38,"25"3"1,4-17-2,20 2-32,11-8-1,19 2-1,10-4 1,12 4-3,10 6-2,1 2-2,3 15-6,-14-4-27,5 17-2,-22-3 0,-3 14-1</inkml:trace>
  <inkml:trace contextRef="#ctx0" brushRef="#br3" timeOffset="359204.5453">2118 4456 83,'0'0'37,"-3"-13"-1,3 13 0,-12 13-32,9 4 0,-3 5 0,-1 13 0,-2 3-2,3 5 1,1 1-2,7-1 1,5-4 0,5-11-1,9-9 0,8-13 0,8-13 0,9-15 0,4-10 0,0-6 0,-1-7 1,-2-1-1,-7-1 0,-10 9 0,-6 4 0,-7 13-1,-11 9 0,-6 12 1,-3 17-1,-4 7 0,-6 13-1,2 3 1,2 10-4,1-3-1,12 10-7,-3-18-24,23 3-2,-4-18 0,19-5-1</inkml:trace>
  <inkml:trace contextRef="#ctx0" brushRef="#br3" timeOffset="359430.5582">3009 4458 94,'0'0'37,"-13"7"2,12 14-3,-7 8-33,-2 11 0,-4 7-1,0 9 0,5-1-3,-1-1-1,14-1-4,-1-24-11,21-4-21,3-26 1,19-9-1,-1-25 0</inkml:trace>
  <inkml:trace contextRef="#ctx0" brushRef="#br3" timeOffset="359555.5654">3242 4178 105,'-35'-52'39,"-11"6"-2,1 8-34,14 18-38,-1-1-3,21 11-2</inkml:trace>
  <inkml:trace contextRef="#ctx0" brushRef="#br3" timeOffset="363595.7965">1588 5417 82,'14'-21'36,"2"13"0,-16 8-1,12 3-31,-11 20-1,1 16 0,-4 11 0,-2 18 0,-3 8 0,-3 9-1,3 6-3,-4-6-4,17 3-28,-9-14-3,16-8 1,0-25-2</inkml:trace>
  <inkml:trace contextRef="#ctx0" brushRef="#br3" timeOffset="363946.8165">2019 5644 95,'-78'50'40,"6"11"0,-5-11-1,16 0-33,4-10 0,15-4-2,13-13 0,18-8-2,24-10-1,17-6 0,13-7 0,9-3 0,5 0-1,4-1 0,0 4 0,-9 1 0,-6 9 0,-8 5-1,-7 6 0,-6 6 0,-4 4-2,-7-1-1,7 5-5,-6-16-24,16 8-4,-3-21 0,16 1-1</inkml:trace>
  <inkml:trace contextRef="#ctx0" brushRef="#br3" timeOffset="364129.827">2650 5782 105,'0'0'37,"-13"30"1,-5-11 0,7 10-35,0 12 1,2 5-1,2 0 0,2-6-4,11 4-7,-5-20-27,21 2-3,-8-25 1,17-7-2</inkml:trace>
  <inkml:trace contextRef="#ctx0" brushRef="#br3" timeOffset="364297.8366">2691 5446 98,'-13'-20'37,"13"20"0,-8-13-2,8 13-32,21 8-6,-4-8-8,17 16-23,-5-7-1,10 11 0,-4-5-2</inkml:trace>
  <inkml:trace contextRef="#ctx0" brushRef="#br3" timeOffset="364712.8603">3000 5656 70,'-4'32'38,"8"11"-1,-14-9 1,6 12-17,-10-11-10,11 7-4,-3-7 0,8-4-2,4-8-3,6-2 1,6-12-1,5-8-1,2-10 0,7-12-1,2-4-1,-3-9 1,0-4-1,-5 0 0,-3 2-1,-3 4 1,-7 9-2,-2 16 2,-11 7 3,13 13-3,-10 11 3,1 6-1,-2 4 1,4 3-1,3 0 1,3-4 0,4-10-1,5-6 0,3-11 0,7-11 0,3-10 0,4-8-1,-6-9-1,3-5 0,-2-5-1,-8 0 1,-2-1-2,-8 1 0,-5 6-2,-5 1 1,0 14-3,-7-4-6,14 21-21,-16-6-4,17 16 1,-13-6-1</inkml:trace>
  <inkml:trace contextRef="#ctx0" brushRef="#br3" timeOffset="364914.8719">4004 5646 97,'11'6'38,"-1"15"1,-15-2 0,1 18-32,-5 6 0,-1 8-2,1 6-1,0 2-2,1-3 0,4-10-4,9-5-4,-4-30-13,24-6-16,-7-32-4,15-8 1,-6-29-1</inkml:trace>
  <inkml:trace contextRef="#ctx0" brushRef="#br3" timeOffset="365057.8801">4197 5204 118,'-31'-16'41,"9"22"0,-5 1-3,9 2-45,17 17-12,1-26-5,7 33-11,-2-19-5,12 7-3,-5-8 1</inkml:trace>
  <inkml:trace contextRef="#ctx0" brushRef="#br3" timeOffset="371284.2362">1531 6565 88,'5'-26'36,"-5"26"-2,1-10 2,-5 29-32,-4 13 1,5 19 0,-5 13 0,3 16-2,0 11-1,4 7 1,-2 2-3,4 1 0,-2-7-1,1-9-4,10 0-18,-6-29-14,11-10 1,-4-23-1,15-12-1</inkml:trace>
  <inkml:trace contextRef="#ctx0" brushRef="#br3" timeOffset="371628.2559">1948 6777 100,'-22'-6'37,"1"36"1,-24 7-1,1 16-31,-15 3-1,2 6 0,-2-6-1,7-1-1,8-9-1,9-9-2,16-9 1,13-5 0,7-11 0,13-6-1,4-2 0,9-4 0,1 0 0,2 2 1,1 1 0,0 2-1,-3 5 0,2 4 1,-1 2-2,-1 0-1,7 4-3,-5-13-7,16 9-25,-6-16-1,8 3 0,-4-12-3</inkml:trace>
  <inkml:trace contextRef="#ctx0" brushRef="#br3" timeOffset="372299.2943">2189 7188 109,'-2'16'39,"2"-16"0,-3 29-1,9-17-33,14 1-3,3-5 2,13-7-1,7-7-1,4-7 0,7-8-1,-1-5 1,-6-5-1,-7-1 1,-12-1-1,-13 1 0,-17 5-1,-16 7 0,-16 10 1,-12 10-1,-7 8 1,-3 10-1,1 9 0,6 11 2,10 5-2,12 1 0,22-1 0,16-6 0,18-6 0,22-10-4,12-6 0,11-15-2,18-1-6,-7-26-10,15 16-6,-16-24-11,3 5 2,-23-6 0,-2 6 3,-25 3 32,-12-1 9,-1 18 11,-34-6 7,10 16 11,-23 11 0,3 16 2,-9-3-2,9 15-29,-7 1-3,6 5-1,1-1 0,7-1-1,3-7 0,9-8-1,6-11 0,-5-17 1,24-3-1,-4-19 0,2-12 1,-1-9-2,-1-6 0,-1-8 0,-3 2 0,-3 4 0,-3 5 0,-1 9 0,-4 9 0,6 9 0,7 8 0,2 3-4,12 9-1,3-5-5,15 16-10,-12-19-6,21 19-6,-15-13-6,4 7 0,-13-8 1</inkml:trace>
  <inkml:trace contextRef="#ctx0" brushRef="#br3" timeOffset="372937.3308">3498 7143 116,'0'0'38,"14"25"1,2-26-1,24 0-33,7-10-1,10-1-1,2-7 0,3-3-1,-7-2 0,-5-4-1,-18 1 0,-14-1-1,-21 5 1,-13 2-1,-20 7 0,-6 7 2,-10 10-2,-1 8 0,-5 13 0,4 9 0,6 7 0,10 6 0,14 4 0,13-5 0,19-4 0,17-8 0,19-11 0,13-14-3,20-10-5,-2-22-8,19 7-6,-17-27-5,12 10-6,-23-16-5,-3 11 0,-22-6 3,-11 14 36,-9 13 9,-26-1 8,5 19 6,-22 17 6,7 15 7,-14 4 2,8 18-2,-4-2-31,6 5-1,3-7-2,6 0 0,6-10-1,7-9-1,2-14 0,7-13 0,3-15 1,1-9-2,1-18 0,1-5 0,-1-10 0,-2-4 0,-1-2 0,0 5 0,-4 4 0,1 6 0,5 11 0,1 9 0,3 10 0,8 6 0,6 10-4,2-2-4,15 15-8,-13-16-6,19 18-5,-20-20-6,16 12-6,-16-14 0,5 8 3</inkml:trace>
  <inkml:trace contextRef="#ctx0" brushRef="#br3" timeOffset="373283.3505">4791 6983 122,'-24'22'39,"10"16"2,-11-9-1,13 10-34,1-2-2,10-2-1,9-5-3,9-9 0,11-13 0,14-12 0,9-11 0,1-14 0,6-7 0,-1-9 0,-5-5 0,-7-1 0,-3 7 0,-14 6 0,-11 13 0,-7 11 0,-10 14 0,-2 16 0,-8 15 0,0 10 0,0 5 0,4 8 0,1 2 0,11-6 0,9-6 0,10-13 0,20-3-13,-5-27-4,26 3-4,-10-32-3,24 9-6,-16-21-5,10 11-5,-17-5 4,-5 11 8</inkml:trace>
  <inkml:trace contextRef="#ctx0" brushRef="#br3" timeOffset="373418.3583">5787 7169 134,'-12'31'42,"-12"-16"-3,17 5 1,7-20-46,0 0-9,0 0-5,9-23-6,16 12-5,-16-22-5,13 6-5,-10-15-1,4-4 5</inkml:trace>
  <inkml:trace contextRef="#ctx0" brushRef="#br3" timeOffset="382514.8786">17955 4177 69,'5'-16'35,"-5"16"-1,0-20 0,0 20-30,0 0-1,0 0 0,0 0 1,-2 28-1,2-1 0,4 10 0,-8 12-1,7 8 0,-9 11 0,-2 8-1,-1 1 0,-6-2 0,2-6 0,-1-7-1,1-11 1,4-12-1,1-16 0,8-23 1,0 0-1,17-24 1,-3-17-1,7-7 1,-1-13 0,0-9-1,1-9 1,-1-3 0,-1-3-1,-3 1 1,3 4 0,-4 7 0,9 5-1,0 10 1,10 7 0,4 13-1,2 11 1,4 11 0,2 8-1,-2 12 1,-5 9 0,-4 10 0,-16 9 0,-9 5-1,-15 5 1,-15 5-1,-14 2 0,-10-2-1,-10-1 0,0-5-1,-3-1-2,6-9-4,23 4-27,4-19-4,27 3 0,7-15-1</inkml:trace>
  <inkml:trace contextRef="#ctx0" brushRef="#br3" timeOffset="382948.9034">19084 4429 78,'-19'-18'39,"4"15"-1,-20-5 1,5 12-31,-17-4-2,3 15-1,-10 2-1,1 12-1,-2 1 0,10 5 0,6-2-2,11 0 1,13-7-1,19-9 0,16-12 0,16-11-1,15-10 0,9-10 1,6-5-1,0-2 1,0-4-1,-9 5 0,-8 5 1,-14 9-1,-13 8 0,-11 15 0,-11 12 0,-7 10 0,-7 6 0,0 7 0,4 2-2,-4 0 0,9-4-1,5-9-3,13 2-9,-13-31-24,35 8 1,-15-25-2,11 0 1</inkml:trace>
  <inkml:trace contextRef="#ctx0" brushRef="#br3" timeOffset="383133.914">18802 4063 101,'-33'9'40,"4"-2"-1,25 8 0,4-15-40,33 4-2,19 3-7,5-15-27,25 13 1,-3-10-2,19 10-1</inkml:trace>
  <inkml:trace contextRef="#ctx0" brushRef="#br3" timeOffset="383518.936">19646 4322 94,'-23'28'38,"-11"-9"2,12 16-1,-1-5-35,-1 6 0,4-5-1,9 4 0,4-7-1,15-2 0,10-14-1,14-11 0,13-12 0,7-9 0,9-10 0,3-5 1,2-5-1,-6 2-1,-9 2 1,-12 5 0,-8 9-1,-11 7 0,-10 13 0,-10 2 0,-6 24 0,-3-1 0,0 9 0,-3 1-1,5 2-2,6 3 0,9-3-1,9-10-4,23 8-13,-4-27-18,27 4 1,-5-14-1,19 1 1</inkml:trace>
  <inkml:trace contextRef="#ctx0" brushRef="#br3" timeOffset="383893.9574">20709 4350 100,'9'-26'40,"-24"-7"0,-3 22 0,-20 3-32,0 13-3,-12 4-1,-2 14-1,-3 11 0,1 5-2,7 5 1,6 2-1,14-2-1,10-5 0,19-7 1,16-10-1,15-15 1,12-7-1,12-15 0,2-10 1,3-9 0,-3-8-1,-6-6 1,-8 2 0,-9 4-1,-9 3 2,-11 11-2,-9 16 0,-7 12 0,-12 19 0,-3 16 0,-1 11 0,1 10-2,6 8 1,9 3 0,8-6-3,14 2-3,8-23-11,28 11-13,-11-28-12,19 0 2,-8-21-3,8 2 3</inkml:trace>
  <inkml:trace contextRef="#ctx0" brushRef="#br3" timeOffset="384037.9657">21353 4743 121,'0'0'43,"-27"-12"-1,27 12-2,-28-10-41,20-12-7,8 22-27,4-31-6,-4 31 0,-9-17-3</inkml:trace>
  <inkml:trace contextRef="#ctx0" brushRef="#br3" timeOffset="388326.211">1478 8172 87,'4'-11'35,"-4"-2"2,0 13 0,0 0-31,0 0-3,5 20 1,3 13-1,-3 17 1,3 12-1,-3 11-1,0 10 0,1 4-1,1-2-1,1-6-2,0-13-3,7-6-3,-5-26-26,17-6-3,0-22 0,9-8-1</inkml:trace>
  <inkml:trace contextRef="#ctx0" brushRef="#br3" timeOffset="388643.2291">1962 8282 94,'-13'-20'36,"1"28"0,-21 0 0,2 20-28,-18 2-2,3 9-1,-11 2-1,4 1 0,-3-1-1,5-3 0,9-4-2,10-4 1,11-2-1,11-5 0,11-7 0,13-3-1,9-5 1,11-3-1,7-3 0,7-2 0,-1-1-1,3-3-1,1 2-2,-6-3-4,6 13-14,-15-12-16,12 13 1,-11-11-1,9 10 0</inkml:trace>
  <inkml:trace contextRef="#ctx0" brushRef="#br3" timeOffset="389044.252">2600 8522 99,'-2'-27'37,"-6"11"2,-16-1-2,-5 12-31,-14 6-1,-2 14 1,-6 7-2,-3 11 0,2 5-2,7 3 1,7-2-2,11-2 1,12-6-1,17-9 1,17-10-2,12-11 1,16-10-1,8-7 0,4-6 1,3-6-1,-3 0 0,-8-1 0,-9 3 0,-11 7 0,-12 5 1,-8 5-1,-11 9 0,-1 14 0,-6 6-1,1 4 1,1 5-2,2-1 0,9 2-1,3-12-2,20-2-5,-3-26-21,27-3-7,-3-23-1,21-5 0,-4-21 3</inkml:trace>
  <inkml:trace contextRef="#ctx0" brushRef="#br3" timeOffset="389243.2634">3290 7918 120,'-27'26'39,"11"24"1,-12 6-3,6 18-33,1 10-1,6 5-1,6-4-1,4-2-1,11-9-2,4-11-1,12-11-3,-1-26-13,16-4-18,-6-25-3,11-4 2,-9-21-2</inkml:trace>
  <inkml:trace contextRef="#ctx0" brushRef="#br3" timeOffset="389545.2807">3444 8265 110,'-27'8'39,"4"12"0,-7-7-2,0 9-33,-1 0 0,4 1-1,1-1 1,5 0-2,0-4 0,11 2 0,3-7 0,11 0-1,6-2 0,6-2-1,9 0 1,-1 0-1,6 3 0,2 0-1,3 1-2,-1-2 0,1 4-2,-3-8-3,13 10-19,-9-18-12,15 4 1,-8-14-1,14 1 1</inkml:trace>
  <inkml:trace contextRef="#ctx0" brushRef="#br3" timeOffset="389912.3017">4007 8385 107,'-27'-18'39,"1"12"1,-12-7-1,8 1-33,-12 11-2,2 11-1,0 6 1,5 10-1,1 6-1,10 4 0,5 0-1,10-3 0,11-2-1,12-9 1,13-12-1,7-10 0,13-11 0,5-9 0,1-12 0,4-5 0,-5-6 1,-8 2-2,-6 3 1,-8 6 0,-10 6 0,-8 12-1,-12 14 0,0 0 0,0 32-1,-7-2 0,4 5-2,0 2-2,8 6-3,-2-15-11,20 5-18,-6-17-1,14 0 2,-6-18-1</inkml:trace>
  <inkml:trace contextRef="#ctx0" brushRef="#br3" timeOffset="390452.3326">4447 8366 96,'0'0'38,"-4"19"1,-13-2-1,12 15-27,-6 3-6,5 6 0,-4 2-2,6-2 0,3-3-2,-1-4 1,4-6-1,-1-8-1,-1-20 0,0 0 0,15-7-1,-6-19 0,-1-9 0,1-11-1,-4-6 2,5-5-1,-2-1 0,2 1 1,1 6 0,1 8 0,3 8 1,5 6-1,9 9 1,3 6-1,2 5 1,5 4-1,1 3 1,-2 1-1,-5 3 0,-7 5 0,-11 2 0,-12 6-1,-14 5 1,-9 0 0,-12 12 0,-7 0 1,-7 5-1,-1 4 0,-2 2 1,8 2 0,5-1-1,6 3 1,8-1 0,6 5 1,4 0 0,1-1 0,4 5 0,-4 4-1,0 1 2,-7 3-3,3-1 0,-4-9-2,0-1-2,2-14-8,17 2-17,-10-28-11,10-12 0,16-13-1,12-12-1</inkml:trace>
  <inkml:trace contextRef="#ctx0" brushRef="#br3" timeOffset="391046.3665">5288 8262 85,'3'-18'38,"-3"18"-1,-9-11 2,9 11-31,-20-4-1,6 7-1,-6 3-2,-1 7 0,-4 3-1,3 7 0,-2 2 0,3 6-1,8 2 0,4 1 0,10 0-1,12-4 1,10-5-2,15-9 1,12-4-1,8-11 1,1-8-1,4-8 0,-10-9 0,-4-7 0,-12-4-1,-16-3 0,-21 3-1,-14-3-1,-16 8 0,-10 3 0,-5 12-2,-6 2-1,8 15-5,-5-7-18,26 13-8,3-7 0,19-1-1,23 1 2</inkml:trace>
  <inkml:trace contextRef="#ctx0" brushRef="#br3" timeOffset="391331.3828">5180 7886 120,'-22'6'41,"23"6"2,-1-12-3,44 4-36,3-8-1,13 0-1,6 0 0,1 0-2,7 3-5,-8-7-9,5 14-24,-27-7-4,1 11 2,-17-9-4</inkml:trace>
  <inkml:trace contextRef="#ctx0" brushRef="#br3" timeOffset="403870.1">8757 9885 67,'21'-4'35,"8"-6"-1,12 2 1,1-12-27,23 10-2,6-7-1,10-1-1,9 7-1,11-2-2,12 2 1,12 1 0,10-1 0,12 2 0,13-4 0,21-1 0,11-3 0,18-1-1,12-5 0,11-1 0,13 1-1,11-1-1,4 1 0,5 1 1,4 5-1,-1 2 0,-2 3 1,-2 5-2,-5 3 2,-6 2 0,3 0 1,-10 3-1,-4-5 1,0-2 0,-5-3 1,0-3 0,-3-5 0,2 0 0,-7-3 0,-2-1-1,-9 2 1,-10 0-1,-15 6-1,-21 1-2,-18 7-2,-31-3-6,-17 13-25,-42-6-3,-22 9 0,-33-7-2</inkml:trace>
  <inkml:trace contextRef="#ctx0" brushRef="#br3" timeOffset="404657.145">10504 8991 59,'-5'21'34,"-8"3"0,3 12-1,-6 2-25,6 14 0,-5 0 0,8 10-2,-6 0 0,5 4-2,-3-4 0,6-6-1,-1-14 0,1-5-1,1-20 1,4-17 0,4-10-3,9-21 1,0-15 0,4-12-1,3-13 1,2-8-2,2-8 2,3-2-2,-1 1 1,3 7 0,1 9 0,-2 12 1,-1 15-1,1 14 1,-2 17 0,-1 22 1,-6 16 0,1 16 0,-7 12 0,-3 15-1,2 9 1,-5 6-2,-1 2 0,-3-4-1,0-2-1,-1-12-1,3 0-6,-13-29-21,12 0-8,-10-23 1,6-14-2</inkml:trace>
  <inkml:trace contextRef="#ctx0" brushRef="#br3" timeOffset="404832.155">10499 9309 99,'-27'-7'37,"15"12"2,12-5-3,14-5-32,18-4-2,16-5-4,13-2-2,1-17-15,19 6-17,-11-12 0,8 2-3,-12-8 2</inkml:trace>
  <inkml:trace contextRef="#ctx0" brushRef="#br3" timeOffset="405027.1662">11198 8752 97,'-9'25'39,"8"17"1,-11 1-1,10 12-34,-9 5-1,5 9-1,2-4-2,-1 0-2,9-1-3,0-14-6,19-1-26,-6-18-2,19-4 0,-3-21-2</inkml:trace>
  <inkml:trace contextRef="#ctx0" brushRef="#br3" timeOffset="405592.1985">11590 9111 81,'-12'-5'38,"5"22"0,-12 0 1,11 15-23,-7 4-10,6 10-2,-3-1 0,7 7 0,-2-4-2,6-4-1,-3-7 1,5-7-1,-1-10 0,0-20-1,0 0 0,12-10 0,-5-13 0,1-8-1,-1-8 0,-1-8 0,1-4 0,-2-3 1,3 1-1,2 2 1,-1 7-1,1 5 1,4 10-1,7 10 1,2 7 0,2 10 0,0 6 0,1 9 1,0 1-1,-4 3 0,-2 3-1,-10 3 1,-5 0 0,-8 1-1,-9 0 0,-9-2 1,-3-1-1,-5-3 1,-5-3 0,1-2 0,-1-3 1,3 2-1,5 3 1,3 5 0,3 6 0,8 9 1,-5 6 0,4 12 0,2 5-1,1 4 0,-2 2 0,5-2-2,5-1-4,-3-22-12,20 8-18,-9-26-4,22-5 1,-5-23-3</inkml:trace>
  <inkml:trace contextRef="#ctx0" brushRef="#br3" timeOffset="405794.2101">12034 9045 107,'0'0'40,"0"0"0,-18 34 0,4 14-36,-7 6-2,0 7 0,2 3-1,3-2-2,8-2-2,3-10-4,22-1-25,-14-26-6,22-1 0,-7-27-2</inkml:trace>
  <inkml:trace contextRef="#ctx0" brushRef="#br3" timeOffset="406236.2353">12259 8928 101,'0'0'40,"13"8"1,4 8-2,-9-7-32,10 12-2,-2 2 0,-2 10-1,-7 4-1,-4 8-1,-7 4 0,-5 3-1,-6-3-1,-3 1 1,3-10-1,-1-9 0,4-9 0,12-22 0,0 0 0,20-22 1,4-16-1,12-9 0,2-11 0,9-5 0,4-2 1,-3 5-1,-5 12 0,-7 11 0,-7 16 0,-13 18 0,-8 14 0,-10 18 2,-5 9-2,-7 13-2,0 0 2,1 4-1,6-3-1,10-11-1,12-4-4,5-24-11,25 8-11,-9-32-9,19 4-1,-7-26-2,10 2 2</inkml:trace>
  <inkml:trace contextRef="#ctx0" brushRef="#br3" timeOffset="406575.2547">12934 9012 111,'-15'11'39,"-1"-7"3,18 9-2,-2-13-35,31 9 0,3-10-2,17-2-1,3-2 0,5-6-1,-6-3 0,-3-2-1,-14-3 0,-10 1 0,-20 0-1,-16 4 1,-18 4 0,-13 8 0,-11 6-1,-7 11 1,-1 9 0,3 8 1,7 8 0,16 5-1,14 2 1,20-1 0,21-7-1,17-4 0,19-9-3,6-11-3,21 5-14,-18-29-11,8 10-8,-23-17-2,-7 6-1,-31-10 0</inkml:trace>
  <inkml:trace contextRef="#ctx0" brushRef="#br3" timeOffset="407048.2818">9607 10307 107,'0'0'37,"-3"-26"6,3 26-4,7-13-33,-7 13-2,20 3 0,-8 14-1,-1 13-2,-3 14 3,-5 14-4,0 6 2,-6 10-2,1 3 0,-5 0 0,1-7 0,5-10-2,5-11 0,6-9-3,4-23-7,23-1-16,-8-27-10,15-4-1,-5-22-2,12-5 2</inkml:trace>
  <inkml:trace contextRef="#ctx0" brushRef="#br3" timeOffset="407325.2976">10051 10337 112,'-32'7'40,"3"20"1,-14-8-1,-1 11-35,5 0-2,3 0 1,2 0-2,7 0 1,5-4-2,8 0 1,10-7 0,8-3-2,10-5 0,11-2 0,7-7 0,10-3 0,2-1 0,6-7 0,2 3-3,-2-6-2,2 9-7,-16-14-15,10 15-9,-21-9-4,3 11-1,-15-4 0</inkml:trace>
  <inkml:trace contextRef="#ctx0" brushRef="#br3" timeOffset="407746.3217">10283 10607 108,'0'0'40,"-15"-3"1,15 3-1,0 0-35,0 0-1,0 0 0,13 12-1,12-13-1,10-2 0,8-6-1,9-3 1,6-7-2,2-5 1,-1-4 1,-9-3-2,-10 0 0,-10-3 0,-19 9-2,-15 5 2,-18 10 0,-12 9 0,-14 12-1,-9 14 1,1 9 1,-3 8-1,10 2 2,8 1-2,18-3 0,16-5 0,22-8 0,22-11 0,22-5 0,14-9-4,17-6-1,5-11-4,17 11-16,-17-18-8,12 10-6,-26-14 0,-5 10-1</inkml:trace>
  <inkml:trace contextRef="#ctx0" brushRef="#br3" timeOffset="408099.3419">11256 10444 108,'-38'-31'38,"6"16"1,-12-4 1,14 15-32,-16 7-3,3 17 1,0 10-2,2 11 0,3 4-1,9 3-3,7-2 0,12-5 0,15-12 0,13-12 0,13-13 0,12-12 0,11-11 0,5-7 0,0-11 0,2-1 0,-5-4 0,-11 2 0,-9 9 0,-7 4 0,-15 12 0,-14 15 0,3 11 0,-16 15 0,2 9 0,-2 8 0,9 5 0,4-1 0,15 1 0,7-15-10,22 6-9,-10-26-7,30 9-6,-13-28-4,17 7-2,-13-17-2,5 6 4</inkml:trace>
  <inkml:trace contextRef="#ctx0" brushRef="#br3" timeOffset="408242.3501">11841 10698 133,'0'0'41,"-29"4"1,14 2-3,2-12-39,-2-4 0,15 10 0,-14-23-3,14 23-15,-10-16-11,10 16-9,-21-12-3,1 5-3,-13-9 1</inkml:trace>
  <inkml:trace contextRef="#ctx0" brushRef="#br3" timeOffset="426937.4194">1690 9532 92,'9'-20'37,"5"11"0,-8-4 1,3 11-36,-9 2 1,10 25-1,-5 3 1,-4 15 0,-4 9-1,-1 10 0,-2 8 0,2 5-1,-4 3 0,2-8-1,2-2-1,2-13-2,8-4-5,-7-23-28,18-8-1,-17-20 1,24-3-2</inkml:trace>
  <inkml:trace contextRef="#ctx0" brushRef="#br3" timeOffset="427149.4315">1376 9558 109,'-19'-16'38,"5"-9"1,24 16-5,15-9-31,20-1-1,14 0 0,14 4-1,7 5-3,3 0-3,8 18-22,-13-6-10,-2 15-1,-18-5-1,-2 12 0</inkml:trace>
  <inkml:trace contextRef="#ctx0" brushRef="#br3" timeOffset="427533.4535">2198 9599 98,'0'11'38,"0"-11"1,-7 26-2,5-8-32,0 16 0,-1 4 0,1 10-1,-5 5-1,6 1 0,1-1-1,2-3 0,5-11-1,11-13 0,5-16 0,13-17-1,8-20 1,7-12-1,5-9 0,-1-9 1,-6 0-1,-3 1 0,-8 9 0,-14 11 0,-8 16 1,-16 20-1,-2 15 0,-7 12 0,-5 16 0,4 5 0,4 6-2,2 0-1,17 0-2,2-16-3,26 2-19,-1-23-12,22-4 2,-1-21-2,13-3 0</inkml:trace>
  <inkml:trace contextRef="#ctx0" brushRef="#br3" timeOffset="427876.4731">3200 9706 116,'-37'7'39,"-18"1"2,1 24-4,-5-1-32,6 10 0,8 1-2,11 2 0,11-2 0,16-8-2,15-11 1,18-9-2,11-13 0,13-9 0,4-7 0,3-8 0,0-5 0,-9-5 0,-4 2 0,-9-1 0,-10 5 0,-9 3 0,-7 6 0,-9 18 0,0 0 0,0 0 0,-13 30 0,6 0 0,2 4 0,1 1 0,12 2-4,4-10 0,13-7-4,5-25-15,20 1-15,2-30-2,16-1 1,-4-27-1</inkml:trace>
  <inkml:trace contextRef="#ctx0" brushRef="#br3" timeOffset="428071.4843">3930 9155 112,'-29'0'39,"1"40"2,-11 16-2,0 25-32,0 12-3,7 10-1,5 5-2,9-3-1,7-8-1,6-12-2,9-9-4,0-23-8,8 0-22,-9-25-2,5-5 1,-8-23-2</inkml:trace>
  <inkml:trace contextRef="#ctx0" brushRef="#br3" timeOffset="429378.559">3526 9678 116,'3'-10'38,"-3"10"2,29 1-4,-1 5-31,15 5-3,14 1-2,9 0-1,9 2-3,0-3-3,11 7-4,-12-18-10,8 15-16,-17-16 1,1 7 1,-20-18 18,-6 7 13,-10-6 5,-17-8 7,-1 12 11,-24-14 17,2 14 0,-23-10 2,8 20-19,-21-5-9,7 12-3,-8 6-2,1 10-1,-1 5 0,9 8 0,5 2-4,10 0 0,13-1 0,15-5 0,13-9 0,12-8 0,16-14 0,6-9 0,6-14 0,5-10 0,-2-5 0,-3-11 0,-7 2 0,-7-4-2,-13 6 1,-5 6 0,-10 7 1,-8 10 0,-8 18 1,0 0-1,-10 28 0,1 6 1,-1 6-1,4 8 2,3-4-2,10 1 0,8-8 0,9-10 0,10-13 0,9-11 0,10-11 0,-2-10 0,1-9-2,-1-3 2,-8-4-1,-4 6 1,-12 4 0,-5 9-1,-22 15 1,9 5 1,-12 15-1,-11 11 0,0 7 1,-3 0-1,4 5 2,-2-7-2,4-5 0,9-10 0,2-21 0,12 1 0,4-20 0,2-13 0,7-7 0,0-11-2,5-3 1,0 0 0,-1 7 0,-3 3 0,-3 10 0,-1 11 1,1 12-1,0 8 1,6 7 0,8 7 0,7 0 0,7 2 0,10-3 0,2-1 0,0-4 0,-2-6 0,-4-4 0,-12-4 1,-11-2-1,-11-5 0,-10-3 1,-12-1 0,-13 0-1,-6 6 1,-12 1 0,-6 10 2,-5 5-3,-2 14 0,-4 11 0,2 10 0,7 8 0,6 7 0,13 0 0,10 0 0,15-9 0,14-9 0,14-20 0,10-14 0,7-16 0,4-16 0,2-12 0,-5-12 0,-3-3 0,-6 1 0,-10 6 0,-5 10 0,-13 14 0,-15 27 0,0 0 0,1 27 0,-8 13 0,-2 8 0,8 9 0,5-1 0,15-1 0,11-10 0,23-2-17,1-30-4,27 12-9,-13-32-12,18 5 1,-11-20 0,4 10 5,-21-9 14,-15-1 35,-4 23 5,-30-15 11,5 19 12,-14-5 0,-13 7 0,-5-10 0,18 3-15,-16 3-26,16-3 0,-4-10-14,-4-13-18,8 23-9,5-36-1,-2 13-1,-13-11 2</inkml:trace>
  <inkml:trace contextRef="#ctx0" brushRef="#br3" timeOffset="447120.5738">1550 10911 14,'0'0'30,"-4"15"-1,2 5 2,-7-1-14,5 18 3,-16-5-4,13 15-10,-10 1 2,7 5-4,-5-1-1,6 4 0,-2-12-1,7-3 1,0-11-1,4-13 0,0-17 0,0 0-1,17-31 1,-6-5-1,5-11 0,0-9-1,-1-5 1,-3-1 2,2-1-2,-6 6 1,-3 5-1,-2 12 1,-1 6-1,-2 12 1,0 12-1,0 10 0,0 0 0,5 28 0,2-6 0,7 1 0,5 0 0,11-2 0,10-12 1,5-6-1,12-12 1,4-8-2,4-7 1,1-5 1,-9-5-2,-5 2 1,-8 7-1,-13 6 0,-11 15 0,-20 4 0,6 32 0,-16 6 0,-5 14-1,-1 8-1,0 5 1,3 2-3,10 0 1,4-9-4,17 0-5,-4-20-25,26-1 1,-4-21 0,16 0-2</inkml:trace>
  <inkml:trace contextRef="#ctx0" brushRef="#br3" timeOffset="447826.6142">2619 11106 64,'9'-25'36,"-9"25"1,0-18 0,0 18-27,-17 1-2,3 10-1,-12 3-2,3 9 0,-9 4-2,3 9-1,0 3 0,6 2-2,3-2 1,14 0 1,7-7-2,11-6 1,10-11-1,8-12 0,6-10 0,2-11 0,3-6 0,-3-10 0,-4-4 0,-6-1-1,-12-3 1,-4 3 0,-9 2-1,-6 7 3,-5 4-1,-5 9 1,2 2-2,-3 9 2,14 6-2,-12-1 2,12 1-1,17 10-1,3-8 0,12 1 0,2-1 0,9-1 1,4 3-1,-2-2-2,-2 8 2,-11 5-1,-4 8 2,-13 5-3,-5 9 2,-11 2 0,-9 0 0,-4 4 0,-3-5 0,0-5 1,5-11-1,-1-9 0,13-13 0,0-15 0,9-11 1,6-11-1,4-7 1,-1-7 0,2-2 1,-3 1 1,1 5-1,-7 8 1,0 9-2,-2 4 1,3 10-2,3 5 0,9 8-4,3 0-2,13 11-11,-6-16-6,19 15-14,-10-12-1,9 12-1,-10-12 1</inkml:trace>
  <inkml:trace contextRef="#ctx0" brushRef="#br3" timeOffset="448139.6321">3464 11079 66,'-15'18'40,"15"5"-4,0-23 4,22 15-12,4-20-24,11-4-1,2-8 0,4-3 0,-2-4 0,-8-2 0,-9 1-2,-13 3 2,-12 4-2,-15 4 1,-11 9-1,-10 9-1,-5 7-1,-2 10-2,-1 11 2,5 4-1,8 4 1,10 3-1,13-1 0,12-5-2,18-6-2,6-19-10,26 7-13,-2-22-9,16 0 0,-5-17-1</inkml:trace>
  <inkml:trace contextRef="#ctx0" brushRef="#br3" timeOffset="448659.6618">3970 11081 89,'-27'10'38,"6"19"0,-9-4 1,14 14-32,-6 1-3,5 8 0,5-1-2,5-1 0,7-6 0,-1-6-1,2-7-1,3-12 1,-4-15 0,14-7-1,-8-15 0,5-9 0,-2-11 1,4-11-2,-1-4 1,2-7 2,2 3-1,1 3 1,3 4-1,5 8 1,1 5-1,6 8 2,0 10-2,5 6-1,-2 8 1,-3 5-1,0 5 0,-7 6 0,-4 7 0,-12 3 0,-9 9-1,-12 1-2,-10 8 2,-7 2-1,-8 3 1,-8 3 0,-2 4 0,3 6 0,-1 0 2,4 7 1,8 5-2,1 4 3,6 4-3,3 2 2,1-4-1,1 2-3,2-7 0,-1-13-4,11 0-7,-10-27-7,21 3-4,-13-34-14,24 0-3,0-27 0,17-3 2</inkml:trace>
  <inkml:trace contextRef="#ctx0" brushRef="#br3" timeOffset="449541.7123">4636 11034 70,'0'0'37,"-31"-6"0,13 15 0,-11-7-28,4 11-1,-9-1-2,5 10 0,-5 5-1,9 6-1,2 0-1,4 6 0,6-2-1,12-4-1,8-3 0,13-10 0,11-8 0,11-9-1,8-15 0,4-7 1,3-11-2,-7-5 1,-5-5 0,-8-3-1,-18 0 2,-9 3 1,-16 5-2,-11 8 3,-4 5-3,-6 11 2,3 4-2,1 10 2,10 4-3,13-7-1,8 18 1,15-10-1,11-3 1,9-1 1,9-4 0,5 0 0,-6-1 1,0 1-1,-12 5 1,-7 4 0,-8 10 0,-12 3-2,-11 9 1,-7 6 0,-7 2 0,-1 3 0,-3 2-1,-1-3 1,7-7 0,1-4 0,6-13 0,4-17 1,9-2-1,5-14 1,1-15-1,0-9 1,2-5-1,-3-7 0,0 2 1,-6 3 0,-1 9 0,-5 4 1,4 11-2,-2 6-1,9 8-2,-1-4-2,18 12-11,-4-15-3,23 11-8,-11-18-13,16 6 1,-5-19-1,5 1 4</inkml:trace>
  <inkml:trace contextRef="#ctx0" brushRef="#br3" timeOffset="449709.7219">5540 10605 111,'-29'54'40,"11"20"0,-5-2-1,10 12-36,9-1-1,8 0-3,6-3-3,3-19-11,21 3-8,-13-29-14,16-5-2,-10-28-1,12-4 1</inkml:trace>
  <inkml:trace contextRef="#ctx0" brushRef="#br3" timeOffset="449989.7379">5787 10866 115,'-46'22'40,"9"14"1,-9-5-2,6 5-36,11-3 0,10-4-2,11-1 1,14-9-1,8-5 0,13-5 1,2-3-1,5-4-1,5-2 0,0 0-1,2 0-1,-3-1-3,9 7-7,-13-11-6,17 15-3,-16-19-8,23 15-9,-13-12-4,13 6 2,-9-8 2</inkml:trace>
  <inkml:trace contextRef="#ctx0" brushRef="#br3" timeOffset="450364.7594">6739 10347 102,'-15'44'40,"-24"15"2,-8 27 0,-20 17-38,-3 15-1,-16 10-1,0 11-1,-2-2 1,7-10-4,15-13-1,13-21-6,35-14-10,7-38-10,41-15-10,12-38-2,34-17 0,4-29 0</inkml:trace>
  <inkml:trace contextRef="#ctx0" brushRef="#br3" timeOffset="451044.7983">6854 10762 91,'0'0'39,"-2"26"3,-8-11-3,5 16-22,-9 5-12,-3 13-2,-6 4 0,-2 14-2,-2 2 1,1 2-2,0-3 1,8-5-1,2-8 1,5-10-1,9-15 0,2-15 0,0-15 0,18-16 0,-4-14 0,1-12-1,5-11 1,-2-11-1,-2-7 1,3-9 1,-2-4-1,3 2 2,4 8-2,1 3 2,6 7-2,3 12 2,3 19-2,0 11 0,1 20 1,-2 9-1,-6 13 0,-7 9 0,-7 6 0,-5 7 0,-13 2 0,-9 2 0,-11 2-1,-6-3 0,-6-4 0,-6-5 0,0-5 0,0-9 0,4-6 0,10-9 0,6-5 1,20-2 0,0 0 1,0 0-1,16-11 1,7 15-1,1 7 1,0 7 0,0 6 0,-4 9 0,1 3-1,-5-1 0,2 1-2,-2-5-1,8-4-4,-3-18-7,18 4-4,-11-32-3,21 9-6,-15-24-11,13 4-2,-9-13 3,5 2 3</inkml:trace>
  <inkml:trace contextRef="#ctx0" brushRef="#br3" timeOffset="451370.8169">7446 11015 117,'0'0'39,"-13"7"3,5 10-5,-6 5-33,4 9 0,-6 6-1,2 5-2,0 1 0,7 1 1,0-2-1,9-7-1,7-11 1,10-13-1,9-13 0,11-13-1,7-15 0,7-9 0,0-6 0,-2-8 0,-3 5 0,-7 1 1,-9 10 0,-12 11 1,-11 11-1,-9 15 0,0 0 0,-15 19 0,5 8 0,0 2-3,4 4-1,3-3-3,16 3-6,-5-19-3,27 8-4,-14-26-6,24 7-10,-11-18-4,12 0 2,-8-7 3</inkml:trace>
  <inkml:trace contextRef="#ctx0" brushRef="#br3" timeOffset="451671.8341">8070 11108 96,'-12'28'39,"-9"-4"2,9 13-1,-5-3-34,6 1 0,-1 0-3,7-4 0,1-6-1,2-9-1,2-16 0,0 0 0,20-11-1,-10-11 0,2-9 0,-2-8 0,1-2 0,-2-4 0,0 4 1,2 2 0,0 4 0,3 6 0,6 6-2,4 5 0,7 6-4,-3-3-5,14 18-8,-19-16-7,21 16-9,-18-8-8,5 6 2,-11-7 3</inkml:trace>
  <inkml:trace contextRef="#ctx0" brushRef="#br3" timeOffset="452076.8573">8544 10955 104,'0'0'40,"7"16"3,-7-16-4,-12 30-31,-7-10-1,1 7-4,-7 4 1,1 3-2,3 4 0,1-1-2,8-1 1,10-5 1,15-6-2,9-8 0,17-11 0,9-9 0,10-12 0,3-10 0,4-3 0,-4-6 0,-7-2 0,-7-3 0,-12 7-2,-8 8 4,-14 5-4,-13 19 2,0 0-1,-11 11 1,-5 13-1,-6 7 0,5 7-1,-2-1-2,5 1-1,5-10-4,14 3-5,-5-31-2,19 22-4,-10-37-3,20 10-4,-16-25-6,11 3-6,-10-12 6</inkml:trace>
  <inkml:trace contextRef="#ctx0" brushRef="#br3" timeOffset="452295.8698">8719 10775 118,'-23'-1'43,"0"-8"0,23 9-1,0 0-39,17-8-1,13 5-1,11 1-1,4 1-3,6-4-5,9 10-8,-17-17-4,15 18-7,-26-21-7,8 14-7,-22-9-1,0 6 3</inkml:trace>
  <inkml:trace contextRef="#ctx0" brushRef="#br3" timeOffset="452680.8918">7446 10745 117,'16'-9'42,"29"4"1,6-12-3,11 0-41,27 10-12,-5-15-9,21 21-8,-17-16-12,3 9 1,-12-4-2</inkml:trace>
  <inkml:trace contextRef="#ctx0" brushRef="#br3" timeOffset="463520.5118">17947 5414 62,'11'-15'35,"7"5"0,-9-9-1,11 2-27,-7-8-1,7 0-2,-5-4 1,2 9 0,-9-2-2,-8 11 0,-11 3 0,-11 16 0,-14 10 0,-6 15 0,-14 12-1,-4 15 0,-3 10 0,9 9 1,4 3 0,17-2 0,15-5 0,20-7-1,25-14 0,19-14 0,21-23 1,15-12-3,8-17-2,1-12 3,-5-15-3,-12-11 1,-11-9-1,-19-5 0,-21-10 0,-17-2 0,-15-6 2,-9 3-3,-10 6 2,1 8 1,-5 17-1,-1 9-1,5 24 0,2 12-3,17 28-7,-4 0-24,27 20-1,-1-7-1,22 10-1</inkml:trace>
  <inkml:trace contextRef="#ctx0" brushRef="#br3" timeOffset="463885.5327">18676 5597 88,'-7'23'38,"-14"-2"-1,2 8 3,-2-1-36,-4 4 0,-2 3 2,7 0-2,-3 2 0,8-2-1,1-5 1,6-3-4,2-3 3,6-9-2,0-15-1,0 0 0,20-7 1,-6-15 0,5-9-3,-3-10 3,5-7-2,1-8-1,-1 1 1,3 0-1,0 3 1,-1 8-1,-1 6 3,7 10-3,-1 11 1,2 9 0,7 9-2,3 3-2,9 12-4,-6-12-28,25 17-1,-7-9 0,15 8-1</inkml:trace>
  <inkml:trace contextRef="#ctx0" brushRef="#br3" timeOffset="464142.5474">19676 5565 88,'-11'-20'37,"-16"-7"0,6 8 1,-16-3-32,4 11 0,-14 6-1,3 15 0,-9 9 0,2 13-2,1 11 0,5 6 0,14 0 1,13 1-1,22-6-1,19-5 0,25-8-2,20-13-2,22-2-3,2-19-25,25 5-8,-11-13-2,11 0-1,-12-14 1</inkml:trace>
  <inkml:trace contextRef="#ctx0" brushRef="#br3" timeOffset="464533.5698">20381 5622 103,'-25'-27'39,"9"18"2,-13-7-1,4 5-36,-12 4 0,-9 13-1,-6 6 0,-6 14 0,-6 7 0,2 8 1,5 4 0,11 1 0,17-3-4,21-5 0,21-10 0,26-17 0,25-11 0,20-13 0,16-10 0,2-11 0,3-9 0,-10-2 0,-10-1 0,-19 3 0,-19 9 0,-27 7 0,-20 27-2,-16-6 2,-13 25 0,-7 10 2,1 10-2,9 4 0,13 4 0,15-3-3,28 5-5,13-19-5,32 9-4,1-24-7,33 12-10,-7-19-6,12 6-1,-12-12 3</inkml:trace>
  <inkml:trace contextRef="#ctx0" brushRef="#br3" timeOffset="464676.5779">21420 6003 137,'-21'10'42,"-10"-20"-2,10 11-4,-2-13-36,10-3 0,13 15-12,8-29-10,17 27-5,-19-18-13,8 11-1,-10-4-1,-4 13 0</inkml:trace>
  <inkml:trace contextRef="#ctx0" brushRef="#br3" timeOffset="470444.9079">1436 12091 66,'-2'-16'36,"2"16"0,0-11-3,0 11-25,-3 19-2,6 12-1,-9 5-1,1 12-1,-3 5-1,2 7 0,1-1 0,3-2-1,2-6 0,10-10-1,3-11 1,9-11-1,3-11 0,7-10 0,6-8 0,3-11 1,0-5-2,-1-6 2,-1-4-2,-8-1 2,-2 3-2,-8 4 1,-6 5 0,-4 7 0,-11 18 0,0 0 0,7 24 1,-9 10 0,0 10-1,-2 3 1,3 3 0,4-2-1,3-3 1,9-13 0,6-11 0,5-15 0,10-19 0,2-15 0,3-12 0,0-12 0,-3-10 0,-3-4-1,-5-1 0,-8 5 0,-7 8-1,-6 10-2,-3 16-1,-6 5-4,0 23-16,0 0-13,27 21 0,-16-11-2,16 18 2</inkml:trace>
  <inkml:trace contextRef="#ctx0" brushRef="#br3" timeOffset="470797.9281">2480 12411 83,'-5'19'40,"5"-19"-3,9 4 2,11-16-35,13-8 0,2-5-1,11-9-1,-5-1 0,-2-6-1,-8 2 0,-9 0-1,-13 4 1,-10 9-1,-11 7 1,-10 10-1,-8 10 0,-3 15 1,-2 13-1,-1 10 1,6 12-1,4 7 1,11 3 0,11-1-1,10-6 0,14-11-2,15-11-2,11-25-6,26-3-28,-3-24 0,16-10 0,-8-22-2</inkml:trace>
  <inkml:trace contextRef="#ctx0" brushRef="#br3" timeOffset="470993.9393">3303 11807 92,'-32'21'40,"3"27"0,-7 6-1,1 19-36,5 6-1,7 5-1,7-1-2,8-6 0,12-1-6,5-24-18,17 2-13,-4-24 1,13-6-3,-4-22 2</inkml:trace>
  <inkml:trace contextRef="#ctx0" brushRef="#br3" timeOffset="471240.9534">3329 12159 85,'-35'-5'39,"3"22"1,-8-4 0,14 16-32,-4-8-3,10 4-1,7-4-1,13-2 0,9-1-1,13-8-1,9 1 0,2-6-1,10 2-1,-1 0-1,5 4-3,-4-10-7,10 19-12,-12-16-16,8 10 1,-7-12-2,11 3 2</inkml:trace>
  <inkml:trace contextRef="#ctx0" brushRef="#br3" timeOffset="471600.974">3929 12205 90,'-51'1'40,"2"15"2,-10-1-2,15 11-34,-7 2-1,10 7-1,6 1-1,12 1 0,15-7-1,13-6 0,15-13-1,12-7 0,11-13-1,13-11 0,0-5 0,0-8 0,-5-2 0,-6-1 0,-11 5-1,-11 4 1,-10 11-1,-13 16 1,0 0 0,-14 21 0,4 5 0,2 9-1,4 2-1,4 1-3,19 5-7,-1-24-5,28 10-7,-8-29-9,24 3-8,-3-15-1,14 0 4</inkml:trace>
  <inkml:trace contextRef="#ctx0" brushRef="#br3" timeOffset="471744.9822">4521 12408 114,'-14'11'42,"-17"-9"-1,12 7-2,-11-12-38,13-7-6,17 10-11,-18-26-6,18 26-8,-3-29-10,6 14-3,-8-9 1</inkml:trace>
  <inkml:trace contextRef="#ctx0" brushRef="#br3" timeOffset="476292.2423">17742 6662 106,'11'-19'37,"7"8"1,-16-7-5,-2 18-30,0 0 0,0 26 1,-5 5-1,0 17 0,-6 9-1,5 11 0,-3 8-1,2 6-2,4 0 0,-3-6-4,11 5-15,-9-23-17,16-1-1,-5-20-2,14-7 0</inkml:trace>
  <inkml:trace contextRef="#ctx0" brushRef="#br3" timeOffset="476582.2589">18291 6745 111,'-43'17'39,"-18"5"0,2 18 0,-7-2-35,8 4 0,10-8-2,12 3 1,15-7-2,16 0 0,14-8 0,11-1 0,8-3-1,10-3 1,1-1-1,6-1 0,-2-1-1,0-4-1,0 1-2,-6-13-3,15 8-27,-14-16-4,14 5 0,-7-12-3</inkml:trace>
  <inkml:trace contextRef="#ctx0" brushRef="#br3" timeOffset="476763.2693">18750 6983 110,'-3'11'38,"-8"14"2,-9-1-2,2 19-34,-2-5-1,1 7-1,7-5-2,2 1-3,9-5-3,3-18-13,26 3-11,-8-25-8,18-6 1,-4-21-3</inkml:trace>
  <inkml:trace contextRef="#ctx0" brushRef="#br3" timeOffset="477227.2958">18830 6629 115,'-20'-16'38,"20"16"-2,0 0-3,0 0-35,22 21-6,-2-9-4,13 18-7,-5-10-3,13 16 7,-15-2 7,3 5 5,-5 2 4,-10-2 6,5 9 6,-24-11 7,15 13 2,-24-14-5,11 17-7,-12-10-4,6 4-2,-5-4-1,6-4-2,1-7 1,4-4-2,7-14 1,8-12 0,4-11 0,11-15-1,-2-14 1,11-6 2,-2-10-2,2-2 1,-3 0-1,-4 6 1,-1 6-1,-7 20 1,-4 13-2,-3 15 0,-6 18 0,-2 12 0,0 12 0,2 3-4,3 4 1,10-5-5,21 1-8,-5-22-11,28 4-10,0-24-3,19-2 1,-3-20 0</inkml:trace>
  <inkml:trace contextRef="#ctx0" brushRef="#br3" timeOffset="477581.3161">20122 7027 122,'-29'-38'40,"-1"16"1,-16-2-1,4 16-33,-8 14-2,-1 19-5,0 9 0,3 15 0,1 3 0,14 3 0,13-3 0,17-6 0,15-12 0,21-12 0,16-16 0,11-13 0,9-15 0,3-6 0,-6-10 0,-9 1 0,-10-1 0,-12 8 0,-15 8 0,-20 22 0,0 0 0,-6 24 0,-8 8 0,1 9 0,5 6 0,4-3 0,18 5-2,-1-21-14,26 8-4,-13-32-4,28 7-9,-22-25-4,11 4-3,-14-15 0,-7-8 9</inkml:trace>
  <inkml:trace contextRef="#ctx0" brushRef="#br3" timeOffset="483472.653">17727 7931 85,'-7'-13'36,"0"-1"1,-6-5-1,10 7-28,-8-9-3,5 6-1,-4 1 0,-3 10 0,-11 11-1,-6 20 0,-14 11 1,-12 13-2,-2 9 0,-1 5-1,5 5 0,10-4 0,12-8-1,23-9-2,28-15-1,19-13-2,23-1-10,5-24-22,15 1-2,-9-16 1,8 3-1</inkml:trace>
  <inkml:trace contextRef="#ctx0" brushRef="#br3" timeOffset="483803.672">17859 8182 96,'-15'7'37,"11"10"0,-3-3-1,7 13-32,-8 7-3,4 6 1,-6 4 0,2 1 0,-5-2 0,2-5 1,0-8-2,2-8 1,9-22-1,0 0 0,-7-11-1,18-18 1,0-11-1,8-5 0,0-6 0,3-3 0,-3 3 1,1 5-1,-5 9 0,-1 8 0,-5 10 0,3 6 0,1 7-1,7 4-1,9 7-3,4-6-3,16 11-25,-5-8-4,11 10-1,-9-11 1</inkml:trace>
  <inkml:trace contextRef="#ctx0" brushRef="#br3" timeOffset="484149.6917">18452 8157 70,'-20'-7'36,"2"-1"0,0 13 1,-8-4-21,3 13-8,-12 2-1,6 14 0,-5 2-1,3 9 0,1-2-3,10 1 1,6-7-2,14-8 0,9-10-1,17-14 0,11-11-1,11-9 0,3-7 0,1-5 0,-3-2 0,-6 3-1,-8 4 1,-12 7-1,-9 10 1,-14 9-1,-7 13 1,-7 8 0,-4 5-1,-2 5 1,10 2-2,2-3-1,12-4-2,7-17-9,21 7-23,2-21-2,19 1 1,-3-18-1</inkml:trace>
  <inkml:trace contextRef="#ctx0" brushRef="#br3" timeOffset="484600.7175">18881 8202 103,'-19'18'37,"-9"-6"2,14 11-1,-7-1-31,18 5-2,3-6-2,13 3 0,6-7-2,9-4 1,3-6-1,4-10-1,5-2 0,-6-9 0,0-4 0,-5-6-1,-5 0 1,-4-2-1,-5 0 0,-1 3 0,-9 3 0,-1 8 0,-4 12 0,0 0 1,-6 33-1,-6 9 1,-9 17 1,-2 17 0,-9 14 1,-4 6 0,-9 7 0,-2-1-1,-1-9 2,-2-5-2,3-19 2,1-16-3,6-20 1,4-18-1,11-20 1,5-19-1,9-16 0,8-20-1,13-12-3,6-17-1,16 0-4,2-13-9,12 22-21,-7-2 0,14 22-1,-12 9 0</inkml:trace>
  <inkml:trace contextRef="#ctx0" brushRef="#br3" timeOffset="484908.7352">19930 7709 104,'-54'7'38,"3"20"2,-17 7-2,9 13-31,-2 11-3,4 10-1,10 3-1,10 3-1,9 2-1,13-4-1,12-3-2,6-13-4,16 6-10,-6-26-21,8 0 0,-16-20-1,-5-16 0</inkml:trace>
  <inkml:trace contextRef="#ctx0" brushRef="#br3" timeOffset="485225.7533">19276 8149 110,'11'-17'40,"2"-1"0,22 16-3,3-6-33,14 4 0,8 0-3,7 2 0,-1 2-1,0 2-1,-4 2 0,-5 1 1,-13 6-1,-10-1 0,-13 5 1,-7 0 0,-9 4 0,-6 0 1,-6 5-1,-6 2 1,-2-2-1,0 6 0,4 0 0,-1 1-2,7 1-1,0-10-4,19 6-28,-10-19-4,15 3 1,0-23-1</inkml:trace>
  <inkml:trace contextRef="#ctx0" brushRef="#br3" timeOffset="485375.7619">20037 7823 98,'0'0'35,"0"0"-4,0 0-5,11 10-59,7 1-1,14 4-1,3-5-2</inkml:trace>
  <inkml:trace contextRef="#ctx0" brushRef="#br3" timeOffset="485666.7785">20393 7988 104,'-37'11'38,"4"6"2,-11-12 0,10 8-34,-5 0-2,9 2-2,5-2 0,14 2 1,7 0-2,14-1 0,9 0 0,9 1-1,6 0 1,-1-2-1,1-2 1,-4 4-1,-8 0 1,-7 5-1,-10 0 0,-11 1 1,-5 1-1,-6 1 0,1-1-2,-3-3-1,8 2-5,-7-21-21,18 0-11,17-6 0,14-9-1,-2-16 1</inkml:trace>
  <inkml:trace contextRef="#ctx0" brushRef="#br3" timeOffset="485997.7974">20954 7755 117,'7'23'42,"-27"4"0,3 17 0,-12 4-38,0 8-1,-1 1 0,1 3-1,5 0-2,4-3 0,7-7 0,11-11 0,9-11 0,11-13 0,10-11 0,7-14 0,5-10 0,6-7 0,-3-2 0,-2 0 0,-8 4 0,-9 7 0,-5 9 0,-19 9 0,5 15-2,-10 5-1,-4 10-2,-4-7-10,16 17-23,-12-14-4,18 2 1,0-15-1</inkml:trace>
  <inkml:trace contextRef="#ctx0" brushRef="#br3" timeOffset="486477.8249">22334 7278 102,'-15'9'38,"-20"24"2,-7 38-2,-24 16-30,-9 32 0,-17 12-4,-4 16-1,-3 3-1,5-3 0,3-12-3,20-17 0,14-15-1,23-31-7,33-10-28,6-32-3,27-12 1,4-29-2</inkml:trace>
  <inkml:trace contextRef="#ctx0" brushRef="#br3" timeOffset="486755.8408">22239 7489 101,'13'-4'37,"-13"4"1,3 19-2,-10 7-31,6 16 0,-10 7 0,4 19 0,-5 5-1,-1 11-1,-4 5-2,0 3 0,0-1 0,3-4-2,-1-5-2,5-14-2,6-5-4,-7-23-28,26-3-3,-4-28 2,19-9-2</inkml:trace>
  <inkml:trace contextRef="#ctx0" brushRef="#br3" timeOffset="487079.8593">22740 7739 118,'-46'23'41,"-4"23"1,-15-7-1,-5 10-38,8-1 1,10-2-2,8-2 0,9-5 0,12-7-2,14-6 0,8-7 0,11-6 0,9-5 0,7-5 0,8-5 0,4-1 0,7-5-2,1 1 0,0 0-1,-2 1-1,3 5-1,-8-2-3,3 14-9,-15-11-22,10 12-1,-9-11 2,8 6-2</inkml:trace>
  <inkml:trace contextRef="#ctx0" brushRef="#br3" timeOffset="487394.8774">23033 8005 100,'0'0'39,"-37"-21"2,14 25-2,-17 6-29,8 11-3,-4 6-2,5 5-1,1 5-1,12 1-1,8-5 0,10-1-1,14-8 1,13-7-2,6-10 0,13-10 0,2-8 0,0-9 0,0-6 0,-11-6 0,-6 0-3,-13-1 1,-9 4 1,-11 3-2,-5 7 2,-11 2-2,4 10-1,-1 0-1,15 7-2,-7-12-10,29 19-21,-5-11-1,20 8 1,-2-13-1</inkml:trace>
  <inkml:trace contextRef="#ctx0" brushRef="#br3" timeOffset="488423.9362">23401 7949 118,'0'0'40,"-14"16"2,-11-12-4,14 16-32,-11 1-2,2 2-2,2 7 0,4 1-1,3 1 1,7-1-2,6-3 0,7-4 0,10-8 0,3-6 0,8-10 0,5-8 0,5-10 0,3-6 0,-4-4 0,0-5 0,-3-3 0,-5 5 0,-7-1 0,-5 9 0,-5 4 0,-14 19 0,0 0 0,1 14 0,-12 11 0,-3 5 0,3 7 0,-3-1 0,7 3 0,7-8-4,9-3 1,6-12-1,14-1-5,3-21-8,17 11-13,-8-22-10,11 6 1,-17-15 0,11 7 30,-13-1 6,-10-1 5,-2 11 10,-23-8 16,2 18 8,0 0 2,0 0-1,-19 20-27,9 4-4,-5 1-2,2 8 0,-5-1-1,3 3-1,0-4 0,2-4 0,4-5-1,3-7 0,6-15-1,11 1 0,5-16 0,2-8 0,4-4 0,6-8-1,3-2 0,0 0 0,-2 3 0,-6 1 0,0 9 0,-3 7 1,0 5-1,-1 9 0,4 6 0,1 5-1,5 4 0,6 2 1,7 2-1,-2-1 0,1-3 1,-4-2 1,-5-3-1,-5-5 2,-6-3-1,-11-6 1,-10 7 0,0-20 0,-4 5 0,-10 4 1,-2-1 0,-6 4 0,-7 7 0,-4 10 1,-7 6 0,-2 12 0,0 5-1,3 5 1,5-1-1,12 3-2,14-7 0,14-6 0,22-14 0,11-10 0,17-12 0,9-9 0,4-8 0,3-7 0,-3-4 0,-7 1 0,-12 1 0,-11 9 0,-17 9 0,-22 18 0,0 0 0,-12 11 0,-10 13 0,-2 6 0,3 4 0,5 2 0,14 1 0,9-12-6,21 6-7,0-22-6,35 16-8,-17-23-13,26 8-1,-9-14 0,7 11 2</inkml:trace>
  <inkml:trace contextRef="#ctx0" brushRef="#br3" timeOffset="488552.9436">25219 8413 129,'0'0'43,"-10"-3"-2,10 3 1,-20-1-42,12-12-2,8 13-10,-10-28-14,10 28-16,-15-31-1,1 15-2,-15-9 0</inkml:trace>
  <inkml:trace contextRef="#ctx0" brushRef="#br3" timeOffset="495295.3292">1523 13278 22,'9'-16'25,"-3"-3"0,2 3 1,0-1-22,-4 1-2,3 4 0,-7 12-1,2-11-2,-2 11-4,0 0-8,0 0-10,-6 13 0,6-13-1</inkml:trace>
  <inkml:trace contextRef="#ctx0" brushRef="#br3" timeOffset="495374.3338">1551 13209 4,'0'0'23,"0"0"2,0 0-4,0 0-21,-9-11-15,9 11-7,0 0-1</inkml:trace>
  <inkml:trace contextRef="#ctx0" brushRef="#br3" timeOffset="496661.4074">9617 5053 74,'-5'-15'36,"5"15"-3,0 0 2,0 0-32,-1 21 1,2 3 0,-6 5 3,7 17-4,-5 6 1,4 14 0,-4 7-2,1 10 1,-1 1-2,0 0 2,-1-6-1,2-9 1,1-10-1,0-15 0,2-16 1,2-16-1,-3-12-2,20-29 2,-6-12-4,0-10 1,-1-11-1,-4-11 1,1-10-1,0-2 0,-1-5 3,-2 3-2,7 6 0,-2 6 1,8 9-1,8 11 1,4 12-1,3 16 1,6 12-2,-3 19 0,-1 10 4,-3 13-2,-12 14 2,-11 8-3,-12 11 3,-15 6-2,-14 4 1,-12 0 0,-10-4-2,-4-4 0,-2-8-1,4-15 0,12-4-5,4-26-6,29 3-21,9-12-2,10-13-1,13-6 0</inkml:trace>
  <inkml:trace contextRef="#ctx0" brushRef="#br3" timeOffset="497081.4314">10270 5429 91,'0'0'36,"0"0"1,0 0-2,0 0-30,-11 14 0,2 5-1,-4 7 0,0 12-1,-2 7 0,1 2 2,2-1-3,5-1 2,10-7-2,10-9 1,13-14-2,10-15 2,11-17-2,11-12-3,11-13 2,-1-5-1,1-8 1,-5 1-2,-7 2 2,-10 7-2,-13 14 2,-11 12 0,-23 19 0,0 0 0,3 37 0,-19 3 0,-1 8-1,3 2 3,4 5-5,1-9 3,12-1-7,-2-21-9,22 8-8,-12-27-11,14-1-4,-9-20-1,9-2 2</inkml:trace>
  <inkml:trace contextRef="#ctx0" brushRef="#br3" timeOffset="497265.4419">10341 5112 103,'-25'-1'40,"25"1"-1,0 0-2,25-7-37,13 1-4,13-17-12,24 16-21,-6-11 1,19 13-2,-5-8 0</inkml:trace>
  <inkml:trace contextRef="#ctx0" brushRef="#br3" timeOffset="497502.4555">11364 4976 91,'-24'23'40,"9"26"-3,-12 6 3,12 17-36,-3 8 0,9 10-2,8 0 0,2-6-1,14-3-7,-1-24-18,25-1-12,-3-24 1,12-8-4,-5-25 2</inkml:trace>
  <inkml:trace contextRef="#ctx0" brushRef="#br3" timeOffset="497772.4709">11569 5304 92,'-48'6'40,"-9"0"1,17 17 0,-9-6-26,16-2-11,8-5-1,13 2 0,10-1-1,12 0 0,8 4-1,9 1-1,3 6 1,5 2-1,5 5-1,0 4-1,4 0-1,-1-4 0,2 3-8,-7-22-11,12 12-14,-18-20-2,6 0-2,-13-18-1</inkml:trace>
  <inkml:trace contextRef="#ctx0" brushRef="#br3" timeOffset="498155.4928">11775 5471 102,'0'0'40,"14"23"2,-14-23-2,37 5-34,-11-2-3,10 0 1,5-4-2,5-2 0,1-4-1,-1-4-1,-6 0 1,-4-3-1,-9-3 0,-12-2 0,-10-3 0,-15 0-1,-9 2 1,-9 0 0,-8 3-1,-4 7 1,-2 12 0,-1 10 0,0 11 0,7 11 1,4 12-1,7 3 1,12 7-1,11-3 3,12-7-3,17-8 2,17-10-4,12-13 1,18-12-6,-2-27-12,22 5-6,-18-30-13,15 2-1,-21-24-3,2 1 3</inkml:trace>
  <inkml:trace contextRef="#ctx0" brushRef="#br3" timeOffset="498343.5036">12632 4905 105,'-24'12'41,"10"33"-1,-13 8 0,13 23-35,-4 9-1,9 13-1,2 3-1,5-2-1,8-3-2,6-16-4,13 0-11,-11-33-13,22-4-9,-9-28 0,9-9-2,-9-21 2</inkml:trace>
  <inkml:trace contextRef="#ctx0" brushRef="#br3" timeOffset="498591.5178">12823 5299 106,'-38'-3'40,"6"23"1,-11-6-2,9 12-33,-1 1-2,8 4-1,0 0 0,5 0 0,11 2-2,7-7 0,11-3-1,9-3-1,13-5-1,7-7-2,13 1-3,2-17-10,19 14-10,-13-22-11,16 8-1,-12-18-1,10 5 1</inkml:trace>
  <inkml:trace contextRef="#ctx0" brushRef="#br3" timeOffset="498914.5362">13260 5358 93,'-31'24'40,"-16"-4"1,14 20-1,-12-2-21,14 9-13,9 1-2,15 0 2,10-6-4,19-5 2,13-11-4,12-11 0,13-16 0,3-16 0,5-13 0,-3-8 0,-12-9 0,-6-6 0,-18 0 0,-15 1 0,-19 7 0,-12 11 0,-14 12-2,-13 11 0,-4 18-1,-2 7-2,7 17-5,-4-10-8,29 19-6,-1-18-5,29 13-4,4-21-6,28 4-1,6-12 2</inkml:trace>
  <inkml:trace contextRef="#ctx0" brushRef="#br3" timeOffset="499065.5449">13950 5644 127,'-22'19'43,"-10"-18"-4,12 4-3,-8 1-47,10-24-12,18 18-13,0-18-6,0 18 1,0-13-2</inkml:trace>
  <inkml:trace contextRef="#ctx0" brushRef="#br3" timeOffset="848663.5407">10115 9749 50,'-14'-31'32,"-5"-4"2,1-7-2,6 7-13,-12-13-14,3 7-3,-5-3 0,2 3 1,-2-2-1,3-1 0,-2-4 2,9 2-2,8-7 0,11-4-1,16-8 1,14-6-1,21-4-2,14-5 0,20 1-1,15-4 1,18 3-1,3 2 0,10 9 0,5 8 0,1 7 1,3 12 1,-3 8 0,-5 9-1,-4 8 1,0 9 0,-2 6 0,1 7 0,-8 3 1,5 4-1,-1 4 0,2 2 1,9 0-1,7-1 1,4-1-1,4-2 1,9 1 0,1 3-1,1 2 0,-4 5 1,-15 11-2,-8 9 1,-17 17 2,-22 16-2,-25 16 1,-17 19-1,-22 10 1,-17 11-1,-14 0 2,-8 0-1,-6-14-1,0-14 2,-3-21-2,0-20-1,2-19-4,-10-29-15,0-10-15,-15-16 0,-13-11-3,-19-10 2</inkml:trace>
  <inkml:trace contextRef="#ctx0" brushRef="#br3" timeOffset="894426.1582">1555 13114 58,'0'0'36,"-1"-21"-1,1 21 1,-4-11-29,4 11-2,0 0-1,1 22 1,0 1 0,2 18-1,-6 6-2,2 15 0,-4 9-1,-5 11 1,-2 5-3,-3-4 0,7 0-6,-8-22-18,16 2-11,-5-25 0,14-6-2,-9-32 1</inkml:trace>
  <inkml:trace contextRef="#ctx0" brushRef="#br3" timeOffset="894613.1689">1532 13599 81,'-15'-22'39,"15"22"-1,-14-22 0,14 22-33,14-12-2,2 7-1,10 0-1,10-6-1,9 2-2,4-6-3,12 9-10,-8-13-22,11 11 0,-15-9-2,4 7 0</inkml:trace>
  <inkml:trace contextRef="#ctx0" brushRef="#br3" timeOffset="894831.1814">2137 13091 75,'-1'-13'39,"-10"7"-3,7 22 2,-14 13-33,6 17-1,-5 12 0,2 13 0,-6 11-3,4 6 1,6-2-3,2-5 0,14-9-4,4-22-5,24-5-26,-2-25-2,22-10 0,-5-22 0</inkml:trace>
  <inkml:trace contextRef="#ctx0" brushRef="#br3" timeOffset="895020.1922">2490 13469 83,'0'0'39,"-32"19"-1,17 13 0,1 2-35,-6 11 0,2 5-2,4 0-1,8-2-2,6-9-2,13-2-12,1-29-21,17-6 0,-5-27-2,14-10 1</inkml:trace>
  <inkml:trace contextRef="#ctx0" brushRef="#br3" timeOffset="895170.2008">2542 12931 86,'-23'-15'37,"-6"8"-1,11 17-1,4 12-41,2-24-28,24 12-2,6-14-1,21 5 0</inkml:trace>
  <inkml:trace contextRef="#ctx0" brushRef="#br3" timeOffset="895552.2226">2923 13064 83,'-9'50'40,"-16"-8"-2,5 16 1,5-2-34,-5 10-1,-2 6-1,5 4-1,2 0 0,6-2-1,5-7-1,4-7 1,7-13-1,5-17 0,7-20 1,9-17-1,6-20 1,4-10 0,0-9 0,9-8 0,-8 0 0,3 5 0,-5 7 0,-7 12-1,-5 14 1,-3 15 0,-10 16-1,-6 11 0,-5 12 0,-1 4 0,1 4-1,-1-2 0,7-4-3,0-14-3,18 0-11,-8-30-14,22-1-7,-4-25 0,16 5-1</inkml:trace>
  <inkml:trace contextRef="#ctx0" brushRef="#br3" timeOffset="895711.2317">3683 13466 97,'-11'11'39,"0"19"2,-13-7-2,2 16-34,2-1-3,10 4-1,2-3-2,3-3-4,16 5-16,-9-21-17,15 0-1,-2-21-2,15-2 1</inkml:trace>
  <inkml:trace contextRef="#ctx0" brushRef="#br3" timeOffset="895854.2399">3761 13138 99,'-31'-19'39,"-10"6"1,12 13-7,11 11-61,-9-5-10,18 13-2,-6-5-2</inkml:trace>
  <inkml:trace contextRef="#ctx0" brushRef="#br3" timeOffset="896269.2636">1962 14474 75,'0'0'40,"-6"37"-1,-9-10 0,8 5-35,-8 14-3,4 9-1,-2 4 0,0 7-1,-1 2 0,-1-5-3,6-3-2,-5-18-12,15 2-19,-6-25 0,14-4-2,-8-24 0</inkml:trace>
  <inkml:trace contextRef="#ctx0" brushRef="#br3" timeOffset="896446.2738">1716 14573 68,'-27'-20'41,"27"20"-1,-20-10-1,20 10-20,20 2-17,7-7-1,12 2-2,6-5-3,13 10-4,-6-14-26,23 16-3,-9-8-2,6 15-1</inkml:trace>
  <inkml:trace contextRef="#ctx0" brushRef="#br3" timeOffset="896650.2854">2469 14708 71,'-8'42'38,"-11"-1"-1,4 15 0,-6-1-33,7 2-3,-4-5 2,8-5-4,4-9 1,6-16-2,11-14-3,0-29-6,19-3-26,-11-26 0,11 1-2,-14-24 2</inkml:trace>
  <inkml:trace contextRef="#ctx0" brushRef="#br3" timeOffset="896777.2927">2326 14321 86,'-26'-5'39,"0"0"-1,26 5-2,-10 18-45,10-18-25,51-12-4,-7 1-2,20 10 0</inkml:trace>
  <inkml:trace contextRef="#ctx0" brushRef="#br3" timeOffset="897174.3154">2797 14755 63,'5'20'39,"-5"-20"-1,30 12 1,7-18-36,6-1 0,2-6 0,6-2 1,0-3-2,-2-2 0,-10 1-1,-5-5-1,-12-1 1,-12 3-1,-10-2 0,-13 5 0,-8 4 0,-6 3 1,-10 10 1,-5 9-1,3 11 2,-5 11-1,1 10-1,4 6-1,6 5 1,11 2-1,10-3 0,16-5-1,10-12-1,15-12-2,26-6-2,7-29-14,29 6-20,-2-26 0,20 0 0,-2-18 1</inkml:trace>
  <inkml:trace contextRef="#ctx0" brushRef="#br3" timeOffset="897739.3477">3775 14161 57,'5'17'38,"-3"22"-1,-8 7 1,5 26-30,-5 5-5,3 16-1,-7 3-1,6 6-1,-2-8-2,2-8-3,7-10-6,-6-29-26,24-8 1,0-31-2,19-12 0</inkml:trace>
  <inkml:trace contextRef="#ctx0" brushRef="#br3" timeOffset="898006.363">4080 14444 78,'-42'42'40,"-13"-9"0,11 16 1,-5-14-36,7 4-2,11-12-2,7 2 2,11-6-4,16-3 1,12-5-1,11-3 0,9 0-1,8-7 0,8 0 0,3-7-3,8 2-4,-16-15-26,16 9-4,-16-16-1,6 6 2</inkml:trace>
  <inkml:trace contextRef="#ctx0" brushRef="#br3" timeOffset="898354.3829">4360 14673 79,'-8'23'40,"18"6"2,-2-16-2,20 6-35,-2-15-3,12-4 1,7-11 0,3-6-2,1-6 1,-3-7-2,-8-5 1,-10-2-2,-12 1 3,-19 3-3,-15 9 1,-15 9 0,-12 14 0,-7 13 1,-10 18-2,3 15 4,-1 13-3,12 6 0,13 7 0,13-3 0,19-11 0,20-9-1,23-17 0,20-18-3,21-11-4,6-26-8,20 3-9,-13-30-10,13 4-6,-10-19-3,-1-4 2</inkml:trace>
  <inkml:trace contextRef="#ctx0" brushRef="#br3" timeOffset="901370.5554">5456 12507 69,'-4'-36'39,"14"4"-2,-8-8 0,9 7-34,-1 3 0,4 13 1,-2 9-1,-2 18 0,-3 18 0,-3 18-2,-7 14 1,-2 15 0,-4 10-1,-3 7-1,0-1 0,-2-7-1,7-8-3,1-18-3,16-8-29,-5-22-1,11-14-2,-5-22 0</inkml:trace>
  <inkml:trace contextRef="#ctx0" brushRef="#br3" timeOffset="901572.567">5203 12368 85,'-35'-14'39,"18"14"0,4-5-1,27 4-34,6-6-2,22-3-1,10-3 0,11-6-3,13 11-5,-7-5-29,16 14-1,-13-1-2,4 16-1</inkml:trace>
  <inkml:trace contextRef="#ctx0" brushRef="#br3" timeOffset="901763.5779">5997 12594 73,'-8'30'39,"4"14"-2,-5-4 1,5 7-34,4 0-2,4-4 0,2-6-1,4-15-4,17-3-26,-9-31-8,16-9 0,-5-23-2</inkml:trace>
  <inkml:trace contextRef="#ctx0" brushRef="#br3" timeOffset="901913.5865">5990 12020 74,'-37'-15'36,"10"18"-3,11 7-8,16-10-56,10 16-3,12-16-1,21 0 0</inkml:trace>
  <inkml:trace contextRef="#ctx0" brushRef="#br3" timeOffset="902147.5999">6572 11903 63,'0'0'40,"0"12"-1,-5 0 1,1 21-15,-3 11-21,1 17-1,-2 12-1,1 17 1,-2 11-2,2 9-1,-3-3 0,2-3-2,4-11 0,2-14-3,6-9-5,2-32-29,12-8 0,-7-30-2,11-7 1</inkml:trace>
  <inkml:trace contextRef="#ctx0" brushRef="#br3" timeOffset="902317.6096">6445 12554 87,'-28'-7'40,"-2"0"0,17 11 1,-1 6-37,26-11-2,12-7-1,12-1-2,15 0-5,4-17-11,20 15-23,-2-10 1,10 7-2,-7-7 2</inkml:trace>
  <inkml:trace contextRef="#ctx0" brushRef="#br3" timeOffset="902504.6203">7185 12434 88,'-3'34'40,"-13"-1"2,4 16-3,-11 7-34,5 2-2,5-2 1,3 4-3,1-1 1,1-5-2,11-5-2,1-16-2,16 4-24,-7-30-13,15-6 0,-3-22-1,7-9 0</inkml:trace>
  <inkml:trace contextRef="#ctx0" brushRef="#br3" timeOffset="902662.6293">7323 11967 100,'-20'19'40,"-7"-1"-2,7-4-11,15 5-67,5-19 0,0 0-2,0 0 2</inkml:trace>
  <inkml:trace contextRef="#ctx0" brushRef="#br3" timeOffset="903300.6658">6995 12039 56,'-4'11'36,"2"8"1,2-19-1,-3 22-23,3-22-6,0 0-1,-14 1-3,14-1-2,0-15-2,0 5-1,0 10 1,0-18-1,0 18 0,0-12 1,0 12 1,0 0 1,-15 3 1,15-3 1,-13 6 0,13-6 0,0 0 1,0 0 0,21-11 0,5 1 0,7-5-1,15 4-1,0-4 0,9 3-1,3 3-1,-6 3-3,0 9-3,-16-11-17,6 19-17,-19-11 1,0 6-3,-10-11 2</inkml:trace>
  <inkml:trace contextRef="#ctx0" brushRef="#br3" timeOffset="903833.6963">5852 12284 76,'-4'15'41,"4"-15"-2,20-4 2,-5-9-32,18 4-4,1-8 0,9-3-3,6-2-1,0-2-2,6 4-6,-12-13-30,9 16-3,-15-9 0,4 12-2</inkml:trace>
  <inkml:trace contextRef="#ctx0" brushRef="#br3" timeOffset="906346.84">7653 13061 16,'23'-12'27,"1"-1"2,15 1 0,7 2-24,11-14 1,25 3 0,10-11 1,25 6 0,9-12-1,27 4 0,17-11-1,20 0-1,19-7 0,18 4-2,15-9 1,15 4-2,17-3 0,9-1 1,14 2-1,12-3 2,11-2-2,8 4 1,8-5 0,9 2 0,9-5 0,8 1 0,5-4 0,5 6 0,3-1 0,-2 3 0,-2 0-1,-4 3 1,-14-2-2,-5 4 2,-20 3-1,-12 0 0,-23 1 0,-16 3 0,-23 3 0,-19 2-1,-27 5 1,-18 4-1,-25 4 1,-27 3-1,-25 3 1,-19 5-1,-28 1 1,-21 4 1,-15-1-1,-15 4 2,-11-1-2,-4 11 2,-14-18-3,3 10 3,-2 1-3,0-3 0,-2 4 0,1-1 0,-4-2-1,-1 1 1,-6-4 0,-6 3-1,-4-5 1,-7 1 0,-7 2 0,-3 0 0,0 2 0,4 3 0,6 3 0,12-1 0,16 3 0,14 1 0,32-5 1,21-2-1,23-3 0,26-1 0,21-2 1,13 3 0,0 1-1,-4 7 2,-18 13-1,-25 12 2,-38 16-2,-37 20 0,-51 16 0,-41 21 0,-33 10 0,-21 8 1,-16-2-1,1-3-1,11-13-1,24-21-5,43-15-30,25-38-5,44-22 1,11-19-4</inkml:trace>
  <inkml:trace contextRef="#ctx0" brushRef="#br3" timeOffset="1.82605E6">5348 15290 15,'-5'-22'10,"12"7"-3,-3-8 0,6 6 2,-6-11 3,7 10 1,-12-12 2,14 14-3,-15-14-1,11 13-1,-14-11 0,11 12-2,-8-7-1,10 8-1,-7-1-1,-1 16-1,14-9-1,-1 20 0,-4 13 1,4 18-2,-3 14-1,-1 16 1,-8 12-1,-1 11-1,-6 4 0,-5-3-1,-1-9 0,2-11-4,7-12-3,-7-33-29,24-8-1,2-32-1,20-13 0</inkml:trace>
  <inkml:trace contextRef="#ctx0" brushRef="#br3" timeOffset="1.82638E6">5875 14987 46,'-30'26'40,"5"15"-1,-15-5-1,9 7-31,-5-5-3,5 3 0,2-6-1,2-2 0,6-4-1,5-5 0,8-2 0,8-1-1,9-4 0,5 0 0,7-2 0,0-1 0,7 1 0,3 0-1,2-1-1,0-1-1,-1 2 0,0-5-5,9 8-1,-9-17-9,22 9-21,-15-17-3,16 4 4,-8-16-2</inkml:trace>
  <inkml:trace contextRef="#ctx0" brushRef="#br3" timeOffset="1.82667E6">6319 15359 36,'0'-27'36,"2"15"3,-18-6-2,2 21-22,-14-3-6,3 15-4,-4 3-1,3 7 0,4 9-2,4 5-1,7-1 1,10 1-2,9-3 2,11-4-2,6-7 1,9-9-2,5-14 1,4-9 1,0-8 0,-8-9 0,-2-10-1,-8-7 1,-8 1-3,-11-3 2,-11 6-3,-12 2 1,-3 11-2,-5 6-1,0 15-4,-12-3-29,23 16 1,-7-9-1,21-1 1</inkml:trace>
  <inkml:trace contextRef="#ctx0" brushRef="#br3" timeOffset="1.82688E6">6158 15165 51,'-41'1'41,"24"2"-1,1-18 0,26-4-32,12-5-6,15-5-3,13 1-2,1-10-32,18 18-3,-8-8-2,8 14 1</inkml:trace>
  <inkml:trace contextRef="#ctx0" brushRef="#br3" timeOffset="1.82713E6">6831 14839 54,'-12'5'41,"-7"-2"-1,12 20 0,-13 7-35,13 15 0,2 10-3,1 14 1,2 9-2,5 2-1,-2 3-1,7-8-3,7 7-20,-6-26-15,11-8-2,1-20 0,8-6 0</inkml:trace>
  <inkml:trace contextRef="#ctx0" brushRef="#br3" timeOffset="1.8274E6">7061 15152 62,'-15'8'42,"-11"1"-1,4 12 0,-4 4-37,-2 2 0,-2 1-1,7 2 0,1-2 0,9-4-1,9-3-1,6-4 1,11-6-1,8-4-1,6-3 0,3-5-1,9-5-1,-2-1-1,6 2-2,-6-10-6,10 15-28,-13-13-1,7 15 0,-10-14 0</inkml:trace>
  <inkml:trace contextRef="#ctx0" brushRef="#br3" timeOffset="1.82778E6">7469 15205 61,'-29'-1'40,"5"15"0,-14-7-1,9 17-32,-7 0-2,6 6 0,2 3-1,10 2 0,6-2-2,9-3 0,11-6 0,10-3-1,10-11-1,8-9 0,2-7 1,3-9-2,0-6 1,0-7 0,-10-10 0,-1-1 0,-9-5 0,-7 1 0,-4 5 0,-4 5 0,-5 10 0,-1 11 0,0 12-1,-9 29 1,0 9-1,-1 7 0,6 8-2,0-1-1,12 2-5,-5-22-29,27 3-3,-5-26-3,20-7 5</inkml:trace>
  <inkml:trace contextRef="#ctx0" brushRef="#br3" timeOffset="1.82798E6">7997 14808 73,'-15'31'41,"-10"9"0,6 32 0,0 3-38,8 8-2,4 2-2,4-3-3,15 7-18,-3-29-18,15 1 0,-7-28-2,15-6 1</inkml:trace>
  <inkml:trace contextRef="#ctx0" brushRef="#br3" timeOffset="1.82827E6">8226 15083 66,'-28'-1'42,"7"15"-1,-12-7 1,9 8-35,-8 4-3,4 4-1,2 2-1,3 5 0,9 1-1,-1-1 0,11-3-1,4-1 1,5-7-2,8-2 1,3-5-1,5-5 0,2-5-1,2-6-1,7-2-3,-5-14-5,16 11-29,-10-14-1,17 10 1,-12-10 0</inkml:trace>
  <inkml:trace contextRef="#ctx0" brushRef="#br3" timeOffset="1.82867E6">8524 15196 67,'0'0'42,"-12"-24"-1,12 24 1,-22-3-35,5 9-2,-10 11-1,2 7-1,-5 9-1,5 8 0,-2 1-1,10 2 1,12-5-2,9-4 1,14-12-1,9-10 1,12-15-1,6-7 1,5-10-1,0-10 1,-10-5-1,1-5 1,-12-1-1,-7-4 1,-8 5-1,-12-2 0,-3 10 0,-5 5 0,-5 12-2,-9 7-2,4 24-13,-17-6-25,9 19-1,-13-5-1,7 12 1</inkml:trace>
  <inkml:trace contextRef="#ctx0" brushRef="#br3" timeOffset="1.83737E6">17742 8988 68,'3'-12'34,"-3"12"-1,0 0 2,0 12-28,-8 6-3,5 18 1,-3 8-1,1 16 1,-5 9-2,4 16 0,-3 7-1,3 8 1,-4 3-2,1-5 0,1-4-3,-1-23-12,11-3-22,-2-23 1,17-15-1,-6-29-1</inkml:trace>
  <inkml:trace contextRef="#ctx0" brushRef="#br3" timeOffset="1.83773E6">18146 9144 93,'-27'7'36,"5"20"1,-16-1-1,-2 10-32,-3 1-1,3 1 0,2-4 0,5-1 0,2-4 0,4-5-1,6-5 0,9 0-1,5-5 1,3-1-1,8-2 1,2 0 0,7 1-1,2 0 1,7-1-1,5 1 1,0 1-1,8 1 0,-1 1-1,3 3 0,1 5-1,0 0-3,3 9-4,-13-8-29,12 11-1,-12-12-1,10 5 0</inkml:trace>
  <inkml:trace contextRef="#ctx0" brushRef="#br3" timeOffset="1.83936E6">18655 9429 75,'-28'0'34,"1"7"1,-9-1 1,11 12-30,-6 2 1,11 16 0,-2 0-2,9 8 0,4 3-1,12-2-1,7-4-2,10-6 2,12-13-2,7-14 0,12-18 0,8-10 0,1-15 0,-3-9-1,-7-10 0,-10-1 0,-14-3 0,-17 4 0,-17 7 0,-16 7-1,-14 14 1,-8 10-1,-3 11 0,2 6 0,9 7 0,8 4-2,21 4-1,9-16-3,30 27-9,3-27-20,24 4 2,0-10-2,14 3 1</inkml:trace>
  <inkml:trace contextRef="#ctx0" brushRef="#br3" timeOffset="1.8398E6">19193 9380 82,'5'17'33,"-5"-5"1,0-12-2,-9 13-26,9-13-1,-3 13 0,3-13 0,0 0-1,0 0 0,2 12-1,-2-12 0,0 0-1,0 0 1,0 0-1,3 11 0,-3-11-1,-7 15 0,5-1 0,-6 6 0,2 5 0,0 7-1,-3 3 1,2 5-1,1 1 1,3-3-1,-2-7 1,5-4-1,3-5 1,-3-22-1,11 3 1,2-20 0,-1-8 0,6-13 0,-1-5-1,2-11 1,0-5 0,0 1 0,-1 1 0,-3 7 0,-1 9 0,-3 10-1,-3 9 1,2 10-2,0 9-1,6 11-2,2-1-2,21 11-29,-5-8-4,20 8 2,-5-9-2</inkml:trace>
  <inkml:trace contextRef="#ctx0" brushRef="#br3" timeOffset="1.84022E6">19930 9364 94,'-28'-6'36,"17"12"0,-10-4 0,7 13-28,-12-2-2,8 13-1,-9-1 0,6 9-1,-2 3-1,7 2 1,3 1-2,9 1 0,8-6 0,10-5 0,13-10-1,8-7 0,7-13-1,6-11 1,-1-12-1,0-10 0,-4-9 0,-10-7 0,-5-3-1,-16-2-1,-7 1 0,-10 1-1,-6 11 0,-9 9-2,0 17 0,-10 8-2,10 24-9,-7-3-21,17 19 0,-1-5 2,15 9-2</inkml:trace>
  <inkml:trace contextRef="#ctx0" brushRef="#br3" timeOffset="1.84061E6">20510 9410 86,'0'0'38,"2"-16"-1,-2 16 2,-11-13-15,11 13-21,-17 17 0,9 5 0,-3 7-1,0 10 1,-2 6-2,1 7 1,-2 3 0,2-4 0,1-1-1,7-11 1,1-10-1,7-12 0,-4-17 0,25-16 0,-4-16 0,2-10-1,2-11 2,-2-7-4,0-5 4,-3 2-4,-6 7 2,-1 8-1,-3 11 1,-1 10-1,-1 9 0,6 11 0,5 9-1,5 0-2,12 9-2,3-8-2,25 13-29,-12-13-2,16 10 2,-12-11-1</inkml:trace>
  <inkml:trace contextRef="#ctx0" brushRef="#br3" timeOffset="1.84098E6">21199 9383 100,'0'0'36,"-31"-23"1,15 17 1,-15-8-22,8 4-12,-6 4 0,1 9 1,-6 10-2,5 14 1,-3 9 0,3 9 0,5 8-4,5 3 0,6-3 0,12-2 0,12-12 0,7-13 0,10-15 0,8-17 0,3-13 0,4-15 0,-1-11 0,1-6 0,-7-5 0,-4 3 0,-4 7 0,-10 10 0,-4 14 0,-14 22 0,0 0 0,5 30 0,-10 3 0,0 5 0,0 4 0,7-1 0,5-4 0,2-14-9,20 7-21,-12-28-8,10 5-3,-9-21 1,8 1 0</inkml:trace>
  <inkml:trace contextRef="#ctx0" brushRef="#br3" timeOffset="1.84119E6">21015 9043 119,'-34'13'42,"2"-3"1,23 13-2,9-23-36,25 17-2,20-12-1,15-4-2,9-1 0,7-6-2,11 16-20,-11-20-17,6 15-3,-19-13 1,-1 13-2</inkml:trace>
  <inkml:trace contextRef="#ctx0" brushRef="#br3" timeOffset="1.8423E6">19689 10023 73,'-13'0'35,"-12"7"-1,-3 22 2,-12 9-27,0 28 0,-9 7-3,7 23 2,-4 1-3,13 7 0,3-5-4,19-6-1,17-11-3,9-24-12,27-8-23,7-22-2,17-8 2,0-19-4</inkml:trace>
  <inkml:trace contextRef="#ctx0" brushRef="#br3" timeOffset="1.84328E6">19967 10215 36,'0'0'31,"9"-14"0,-9 14 0,0 0-17,7-14-3,-7 14 0,0 0-2,0 0 0,0 0-4,13 9 0,-13-9-1,-3 21 1,-3-2-2,-2 9 0,-7 3-1,-2 10 1,-5 1-2,3 8 4,-4-2-4,4 0 2,4-6-1,5-5 0,10-9 0,10-10-1,10-12 0,11-9-1,5-8-1,8-11-3,7 3-3,-7-17-26,13 13-4,-12-11 0,0 13-2</inkml:trace>
  <inkml:trace contextRef="#ctx0" brushRef="#br3" timeOffset="1.84351E6">20335 10392 97,'0'0'38,"0"0"0,0 0 0,10-4-32,-10 4-1,0 20 0,-5 1-3,0 7 0,0 6 0,-5 3-2,2 5 0,-1-7-1,7 1-3,-1-22-8,14 2-24,0-22-3,15-3 1,-3-23-1</inkml:trace>
  <inkml:trace contextRef="#ctx0" brushRef="#br3" timeOffset="1.84366E6">20400 10068 111,'-25'-6'40,"-8"2"-3,13 14-1,2 1-36,18-11-4,5 17-24,8-18-9,18 3 2,6-14-3</inkml:trace>
  <inkml:trace contextRef="#ctx0" brushRef="#br3" timeOffset="1.84387E6">20812 9931 102,'1'33'37,"-14"-7"0,7 18-1,-7 3-32,5 12 2,-4 1-3,1 10 1,1-1-3,-2 4 1,1-5-3,0-8 0,7-4-3,-7-15-2,18-4-29,-12-24-3,12 0 1,-5-24-2</inkml:trace>
  <inkml:trace contextRef="#ctx0" brushRef="#br3" timeOffset="1.84405E6">20680 10393 94,'-10'-17'37,"-6"0"2,16 17-1,0 0-20,0 0-14,0 0-1,26 5-3,3-2-2,4-9-3,18 8-21,-10-19-13,13 7 1,-3-13-4,5 3 7</inkml:trace>
  <inkml:trace contextRef="#ctx0" brushRef="#br3" timeOffset="1.84424E6">21219 9987 106,'-10'-18'37,"10"18"1,-27 10 0,18 18-32,-12 12-3,1 15 2,-6 7-4,2 10 2,2 3-3,1 0 0,7-1-3,4-8 1,10-1-7,-3-17-27,16-2-2,-6-21 0,8 0-1</inkml:trace>
  <inkml:trace contextRef="#ctx0" brushRef="#br3" timeOffset="1.84444E6">20954 10337 108,'-13'-26'39,"13"26"1,-9-13-1,9 13-33,14 1-3,3 1 0,4-2-3,8-6-2,11 3-2,-7-17-34,19 9 2,-4-18-4,9 6 2</inkml:trace>
  <inkml:trace contextRef="#ctx0" brushRef="#br3" timeOffset="1.84465E6">21556 9899 115,'-13'28'40,"-21"2"1,10 21-2,-13 2-34,6 8 0,-2 6-3,4 6 1,0 1-4,6-3 1,8-4-3,5-8 0,9-3-4,-3-22-10,16 4-21,-7-25-2,21 0 2,-11-22-1</inkml:trace>
  <inkml:trace contextRef="#ctx0" brushRef="#br3" timeOffset="1.84499E6">21435 10386 107,'0'0'38,"0"0"2,1 19-2,-1-19-30,13 21-5,2-16 1,14 0-2,5-7 0,7-5 0,0-5-1,3-3 0,-7-2-1,-4-2 1,-10 0 0,-10-2-1,-12 4 1,-11 6-1,-11 7 0,-8 6 1,-7 10-1,-6 12 2,2 7-2,2 6 1,4 4-1,12 3 2,13-5-2,13-7 0,20-8-3,13-20-6,29 3-30,-4-22-2,21 0 0,-5-17-1</inkml:trace>
  <inkml:trace contextRef="#ctx0" brushRef="#br3" timeOffset="1.8457E6">22246 10140 100,'2'-12'39,"-8"-4"-2,6 16 1,0 0-33,0 14-1,-1 4-1,1 13 1,-2 9-2,-2 9 1,-2 9-1,2 5 0,-2 1-1,3-4 1,-2-5-2,0-5 2,5-10-2,5-14 0,4-11 1,0-15-1,5-13 0,1-10 0,-1-13 0,-1-10 0,-4-7 1,-3-10-3,-4-5 3,-2-2-1,-1 1 1,-2 5-1,1 10 2,2 6-2,4 11 1,5 9 0,5 17-1,6 11 1,3 8-1,2 6 0,-2 5 0,0 5 0,-6 7 0,-8 2 0,-7 3-1,-14 2 1,-6 0-2,-11-3 0,-3 3-2,-2-10-2,7 9-14,-7-19-16,22 2-4,-5-18 3,17-2-3</inkml:trace>
  <inkml:trace contextRef="#ctx0" brushRef="#br3" timeOffset="1.8464E6">22476 10486 107,'-4'17'38,"15"2"0,-11-19-2,29 9-31,-5-16-1,9-3-1,1-9-1,0-1 0,-1-4-1,-3-4 1,-8 2-1,-5-2 0,-12 4 1,-6 2-1,-6 4 1,-6 6-1,-3 5 0,-4 8-1,-3 8 1,2 10-1,-2 6 0,6 6 1,4 5-2,6 1 2,8-4-1,8 0 0,12-10 0,8-7-1,10-9-1,4-9 0,9-8 0,1-9-1,-1-5 0,-5-6 0,0-2 1,-9 2 0,-9 0 2,-10 4 0,-9 6 1,-6 9 0,-4 11 1,-18 0 0,3 10 0,-2 10 1,1 3-2,1 6 1,0 1-1,9 0 0,3-3 0,2-2 0,2-6 0,4-7 0,-5-12-1,22 0 1,-7-14 0,4-6 0,3-9 0,3-2 1,4-4-2,1-1 0,-4 2 0,2 6 0,-5 7 0,-5 7 0,-7 13 0,-11 1 0,6 23 0,-7 1-2,2 6-1,-1 5-1,8 2 0,5-6-3,12 3-3,-1-19-12,20 9-17,-7-20 2,17 4 0,-9-21-1</inkml:trace>
  <inkml:trace contextRef="#ctx0" brushRef="#br3" timeOffset="1.84688E6">23661 10360 108,'-9'-17'37,"-16"-3"3,4 15-2,-14-4-29,5 20-3,-5 7-2,4 10-1,4 3 0,3 5-1,10-2 0,8 1 1,7-6-3,11-8 0,5-10 0,11-10 0,3-10 0,3-11 0,-2-9 0,3-4 0,-6-3 0,-2-1 0,-8 4 0,-5 5 0,-3 12 0,-11 16 0,0 0 0,-20 32 0,1 11 0,-5 11 0,-4 15 0,-2 9 0,-2 8-2,-1-1 0,1 1 1,3-8-1,1-8 1,5-13 0,3-13 0,3-12 0,7-20 2,10-12-1,-6-17 1,9-10-1,4-12 1,5-16 1,4-7-2,8-7 0,-1 1 0,5 2-1,1 6-1,0 1-2,4 24-6,-11-8-16,12 26-13,-12-4 1,8 17 0,-3-8-1</inkml:trace>
  <inkml:trace contextRef="#ctx0" brushRef="#br3" timeOffset="1.84744E6">23925 10373 115,'0'0'38,"-8"-14"2,8 14-1,-24 12-32,10 3-2,-2 4-1,2 9 0,0-2-1,5 6-3,3-3 0,7 0 0,6-8 0,6-7 0,7-6 0,5-8 0,6-12 0,2-7 0,3-6 0,-2-4 0,-2-2 0,-3 1 0,-5 4 0,-6 4 0,-8 9 0,-10 13 0,0 0 0,-6 19 0,-8 5 0,0 4 0,4 4 0,-2-1 0,9-1 0,3-6-2,11-2-3,5-16-2,15-3-2,-5-14-4,24 4-2,-15-22 1,15 5 3,-12-8 5,4-1 4,-9 4 3,-10-1 5,2 15 4,-25-8 3,0 23 1,0 0-3,-11 10-3,-7 5-3,4 8 0,-7 6-3,7 2 0,-3 2-1,7-1 0,1 0-1,3-8-2,6-2-3,0-22-6,15 19-14,-15-19-14,22-15 0,-12-11 0,11 2-1</inkml:trace>
  <inkml:trace contextRef="#ctx0" brushRef="#br3" timeOffset="1.84784E6">24463 10204 110,'0'0'39,"0"0"-1,11 23 1,-12-7-34,15-3-2,4 2 0,1 1 1,-1 4-2,3 1 1,-8-1-1,-1 5 1,-5-5-2,-2 5 2,-8-5-3,1 2 0,0-3 0,-1-4 0,3-3 0,0-12 0,21 6 0,-7-13 0,7-6 0,3-3 0,3-4 0,1-2 0,2-1 0,-6 1 0,-1 7 0,-1 4 0,-10 9 0,-12 2 0,13 18 0,-17 3 0,-3 5 0,-3 1 0,2 6-3,-6-10-4,14 10-11,-15-23-15,26 3-9,-11-13 1,33-10-1,-9-11 2</inkml:trace>
  <inkml:trace contextRef="#ctx0" brushRef="#br3" timeOffset="1.84819E6">25063 9744 116,'3'23'41,"17"22"2,-12-1-2,15 16-35,-9 9-2,-1 6 0,-8 7-4,-3 7 0,-10 1 0,-4 0 0,-11-9 0,-7-6 0,-4-9 0,1-9 0,2-12 0,-3-19-3,22-3-16,-10-29-17,22 6-6,17-28 0,15 3-1</inkml:trace>
  <inkml:trace contextRef="#ctx0" brushRef="#br3" timeOffset="1.84834E6">25146 10624 131,'-12'9'43,"-10"-15"-2,22 6-3,-13-15-39,12-13-14,13 13-25,-12-11-2,9 12 0,-11-11-2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604519"/>
              </p:ext>
            </p:extLst>
          </p:nvPr>
        </p:nvGraphicFramePr>
        <p:xfrm>
          <a:off x="214283" y="685800"/>
          <a:ext cx="8750332" cy="39014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an important notice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People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Brainstorm NZ native animals: bush, grassland, ocean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lots of minds give lots of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pages in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or textbook work from elsewhere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reduce our homework with good decisions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mark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and the tetrahedron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54800" y="1165680"/>
              <a:ext cx="1158480" cy="303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48680" y="1161000"/>
                <a:ext cx="1170720" cy="30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Ellie Weston’s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3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88360" y="2859840"/>
              <a:ext cx="7243920" cy="3803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6480" y="2847600"/>
                <a:ext cx="7268400" cy="382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6280" y="270720"/>
              <a:ext cx="9407880" cy="6362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760" y="254160"/>
                <a:ext cx="9424440" cy="638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43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1268</TotalTime>
  <Words>167</Words>
  <Application>Microsoft Office PowerPoint</Application>
  <PresentationFormat>On-screen Show (4:3)</PresentationFormat>
  <Paragraphs>32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135</cp:revision>
  <dcterms:created xsi:type="dcterms:W3CDTF">2006-08-16T00:00:00Z</dcterms:created>
  <dcterms:modified xsi:type="dcterms:W3CDTF">2013-07-08T22:17:24Z</dcterms:modified>
</cp:coreProperties>
</file>