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51" r:id="rId3"/>
    <p:sldId id="312" r:id="rId4"/>
    <p:sldId id="313" r:id="rId5"/>
    <p:sldId id="314" r:id="rId6"/>
    <p:sldId id="31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00:58:05.3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9928 3997 74,'2'-24'35,"4"9"-1,-12-7 2,12 9-32,-12 0-1,6 13 1,0 0 1,-2 19-1,-6 10-1,4 13 1,-6 8 0,2 3-2,5-4 2,13-12-2,23-30 1,30-37 0,46-42 0,43-44-2,50-36-2,27-32-11,37 1-11,-19-25-16,1 20-1,-30 10-3,-21 32 1</inkml:trace>
  <inkml:trace contextRef="#ctx0" brushRef="#br0" timeOffset="953.0545">8688 6130 82,'0'0'38,"17"16"-1,-20 3 0,6 12-30,-4 1-1,6 10 0,-3-11-1,11-6 0,10-17 0,20-20-1,19-26 0,29-25-1,26-20-3,23-29-2,32-9-35,2-25-4,10-4-2,-5-12-2</inkml:trace>
  <inkml:trace contextRef="#ctx0" brushRef="#br0" timeOffset="2628.1504">9551 6928 78,'0'0'37,"12"25"1,-15-1 0,2 16-29,-13-1-1,8 4-1,2-17-1,17-6-1,20-32-1,34-26-1,37-32 0,39-34 0,43-22-3,27-13-5,27 5-16,-15-16-17,4 21-3,-34 13-2,-17 17-1</inkml:trace>
  <inkml:trace contextRef="#ctx0" brushRef="#br0" timeOffset="6753.3863">9785 10569 51,'0'0'34,"11"-15"0,-11 15 1,0 0-28,0 0 0,0 0 1,0 17 1,-3 0-2,6 17-1,-3 6-2,0 12 0,-4 4-1,0 9-1,4-9 1,9-8-1,16-29 2,25-29-1,34-47 1,45-38-3,45-39 3,39-31-2,32-19-3,9-22-32,14 14-6,-18-2-3,-12 33-1</inkml:trace>
  <inkml:trace contextRef="#ctx0" brushRef="#br0" timeOffset="24834.4205">11291 12474 61,'11'-18'41,"-11"18"-2,4 25 1,-4 18-32,-15 6-2,4 16 0,-4-3-1,11-6 0,14-20-1,31-28-1,40-44 1,47-40-1,52-42-2,47-41-3,50-15-27,8-39-11,12-2-1,-23-5-3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00:50:48.49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8282 15113 20,'3'-15'33,"-1"2"2,-3-4 0,1 17-26,1-14 0,-1 14-1,-5 12-2,5 11 0,-4 0-2,4 14-1,-3 6-1,3 6 0,-1 10-1,2 1-1,-1 0 0,5-1 0,0-9 0,3-7 0,-1-11 1,2-9-1,5-17 1,0-12 0,3-14 0,-2-7 1,0-11-1,-1-2 1,0-4-1,2 0 0,0 4-1,-4 9 1,0 8 0,3 9-1,0 9 0,-1 10 0,1 11 0,-1 6 0,0 2 0,-1 5 0,-3-4 0,0 2-1,-1-4 1,-5-2-1,-6-5 1,-7-4-1,-3-1 0,-6-9 0,-5-1 0,-5-5-1,6-4 0,-2-5-2,7 4-2,2-10-1,15 19-19,1-17-10,13 10-2,4-5 1</inkml:trace>
  <inkml:trace contextRef="#ctx0" brushRef="#br0" timeOffset="397.0227">8933 15300 39,'0'0'36,"13"-10"1,-13 10 0,0 0-29,-22 11-2,10 5 1,-4 4-2,0 9-2,2-3 1,3 5-2,2-1 0,7-1-1,4-6 1,8-9-2,6-7 1,9-12-1,7-7 0,4-11 1,4-7-1,-2-1 1,-3-4-1,-2 3 1,-9 3-1,-6 7 1,-8 9-1,-10 13 1,0 0-1,-12 14 0,0 6 0,0 6 0,2 0 0,4 1-2,4-1 1,12-11-4,10 3-9,3-24-26,19 2 3,-5-22-2,13 3 1</inkml:trace>
  <inkml:trace contextRef="#ctx0" brushRef="#br0" timeOffset="580.0331">9563 14983 59,'-13'23'39,"-6"8"-1,2 19 0,4 2-35,-2 4-2,4 3 0,3-4-3,9 6-9,-4-20-25,11-4-2,-3-17-1,11-2 1</inkml:trace>
  <inkml:trace contextRef="#ctx0" brushRef="#br0" timeOffset="747.0427">9429 15278 62,'-15'-7'40,"-3"-2"-1,18 9 2,0 0-36,10-8-2,21 0-2,11-7-5,23 6-27,-2-13-8,27 1 0,-5-8 0</inkml:trace>
  <inkml:trace contextRef="#ctx0" brushRef="#br0" timeOffset="1269.0726">10415 15280 52,'0'0'39,"0"0"-1,0 0 0,-1-15-31,1 15-2,0 0-1,6 21 0,-10-4-1,2 9-1,-5 4 1,1 3-1,-3-3 0,4 1-1,0-8 0,3-3 0,2-20 0,0 0 1,21-12-2,-1-9 1,1-8-1,4-4 1,-1 0 0,0 1 0,-2 2-1,-4 6-1,-6 7 2,-1 12-1,-11 5 0,6 10-1,-6 5 0,-3 5 0,3 4-1,2 1-1,5 4-2,1-8-1,15 6-7,-12-20-23,22 6-3,-3-14-1,13 2 3</inkml:trace>
  <inkml:trace contextRef="#ctx0" brushRef="#br0" timeOffset="1586.0907">10939 15317 29,'1'-23'35,"3"11"3,-13-6-1,9 18-15,-20-8-9,20 8-5,-27 14-2,13 6-2,-3 0-1,5 9 0,2 1-1,10 1-1,0-5 2,10-2-3,4-8 2,4-8-2,6-8 0,3-10 1,-3-6-2,5-6 2,-5-5-1,-4-2 1,-2-1-2,-10 4 1,-7 5-1,-10 3 0,9 18-1,-23-14 0,8 16-2,1-3-2,9 16-11,5-15-24,0 0 3,10-5-2,19-3 2</inkml:trace>
  <inkml:trace contextRef="#ctx0" brushRef="#br0" timeOffset="1782.1019">11422 14922 64,'0'0'40,"-20"18"-2,11 13 2,-11 9-37,6 8 0,0 10-2,3 2 0,2 5-3,0-15-10,14 10-27,-6-13 1,10-4-2,-4-22 0</inkml:trace>
  <inkml:trace contextRef="#ctx0" brushRef="#br0" timeOffset="1947.1113">11306 15238 73,'-20'-23'41,"12"11"-1,0-5 0,8 17-35,21-16-4,3 9-3,18 8-10,1-18-28,21 10 0,-1-11-2,15 9 1</inkml:trace>
  <inkml:trace contextRef="#ctx0" brushRef="#br0" timeOffset="3020.1727">12097 15157 57,'0'0'41,"0"0"-1,17 2 1,3-5-32,17-8-6,5-4-1,4 5 1,0-1-1,1 4 0,-9 1-1,-6 7 0,-11 8 1,-11 7-2,-15 6 1,-9 7-1,-9 3 1,-6 6 0,-8 4-1,3-1 1,-3 2-1,9-6 0,7-4 0,15-6 0,12-9-1,13-9-2,17-9 0,6-14-2,12-2-2,1-13 0,6 3-3,-11-11 1,2 9 2,-15-5 3,-8 7 3,-11 6 2,-13 2 3,-5 18 2,-9-15 3,-2 21-1,-11-3-1,6 12-1,-7 2-2,6 9-1,0 0 0,9 4-1,1 0 1,10 0-3,5-5 1,10-3-2,1-7 2,10-7-1,3-9 0,2-8 0,3-9-1,-4-8 2,2-6-1,-6-6 1,-2-6-1,-7-1 0,-5 2 0,-6 1 0,-5 5 1,-1 6-1,-3 9 0,-5 6 0,5 16 0,0 0 0,-13-4 0,9 15 0,4 2 0,4 6 0,2-5 0,8 2 0,5-2 0,7-7 0,0-2 1,7-3-1,0-6 1,-2 0-1,-3-2 1,-4-2 0,-8 2 0,-16 6-1,10-2 0,-10 2 1,-22 23-1,1-3 0,-3 12 0,-1 2 0,2 5 0,7 3 0,4-1 0,9-6-1,10-6 1,9-10 0,9-8 0,8-11 0,2-7 0,-4-8-1,-1-10 1,-2-5 1,-9-4-1,-5-4 0,-4 0-2,-12-7-1,-1 9-2,-6-12-11,9 21-24,-14-3 1,12 20-2,-8-4 1</inkml:trace>
  <inkml:trace contextRef="#ctx0" brushRef="#br0" timeOffset="3886.2223">13956 15346 56,'0'0'39,"4"-9"-2,-4 9 2,-13 0-31,13 0-3,-19 8-2,9 2 0,-5 6-1,2 4 1,-4 5-1,1 4-1,2 0 0,4 2 0,6-4 0,6-5-2,5-6 1,7-8-1,7-7 1,4-9 0,1-8-1,5-4 2,-3-6-1,0-4 0,-8 0-1,-1 1 2,-9 1-1,-4 4 1,-6 6-1,-6 4 1,6 14-1,-15-12 1,15 12 0,-12 4-1,12-4 1,8 12-1,6-8 0,6-1 0,7 0 0,3 1 0,3-2 0,-1 2 0,-2 1 0,-5 4 1,-8 0-1,-4 4 1,-8 1 0,-5 1 0,-2-3-1,-4 1 0,6-13 0,-15 17 1,15-17-1,-11 9 0,11-9 0,0 0 0,0 0 0,4-13-1,-4 13 2,13-19-1,-4 2 2,2 1-2,-1 0 1,2-2-1,-1-3 2,2 1-2,0 0 1,4 2-3,4 2-1,-2-3-4,15 14-28,-17-10-4,13 14-1,-11-8-1</inkml:trace>
  <inkml:trace contextRef="#ctx0" brushRef="#br0" timeOffset="4763.2724">15214 15345 60,'0'0'40,"-2"-15"-2,2 15 2,10-6-33,7 0-2,6-3-1,4 2-1,7-3 0,-1 3-1,4-1-1,-2 3 0,-6 4 0,-1 2 0,-12 3 0,-3 5-1,-13 4 1,-4 4-1,-10 4 0,-6 4 2,-7 3-2,-3 4-1,-2-1 1,2 1 0,2-2 0,6-2-1,8-4 1,5-3-2,12-5 2,9-4-1,10-9 0,9-5-1,11-6-1,3-8-2,12-4-1,-1-12-4,10 9-4,-9-20 0,9 18 0,-15-14 3,-2 12 4,-14 0 4,-9 6 3,-8 8 5,-18-3 4,0 16 1,-18-7 1,18 7 0,-33 12-2,19 8-2,-7-1-2,4 14 2,-2 0-2,5 9-2,-1-3 2,8 3-3,5-9 1,4-3-2,10-10 1,6-12-4,9-12 3,5-12-1,7-9 0,-1-11 0,-2-4 0,-5-8 1,-4 0-2,-10 3 2,-9 2-2,-11 8 0,-7 8-2,-9 7 0,0 15-3,-6-2-9,18 18-23,-13-6-1,22 13 0,-2-18 1</inkml:trace>
  <inkml:trace contextRef="#ctx0" brushRef="#br0" timeOffset="5003.2861">16402 15110 82,'-14'-15'41,"14"15"-1,-14 3-4,9 12-31,0 9-2,1 8-1,-2 9-1,-2 7 0,2 4-1,2-3-2,-1 2-2,-1-19-18,10 10-17,-7-20-1,16-1-1,-13-21-1</inkml:trace>
  <inkml:trace contextRef="#ctx0" brushRef="#br0" timeOffset="5171.2958">16484 15528 86,'-18'5'43,"9"10"0,-5-19-2,14 4-39,0 0-5,5-23-7,16 18-30,-17-14 0,14 17-3,-11-13 2</inkml:trace>
  <inkml:trace contextRef="#ctx0" brushRef="#br0" timeOffset="204671.7065">6380 15819 9,'-4'-13'33,"-12"12"0,1 13-14,-16-17-7,10 18 0,-12-15-3,8 11-1,-7-11-2,3 6 0,-6-9-2,3 4 0,-5-5-1,-4 6 0,-10 0-2,-8 8 1,-13 3-2,-9 5 1,-16 5-1,-9 3 1,-9 4-1,-6-3 0,-12-1 1,-1-2 0,-3-6 1,5-3-1,0-6 0,4-3 0,1-4 0,4-1 0,5-2 0,8 3 0,5 2 0,8 4-1,9 0 1,8 3 0,17 4-2,7-2 0,18 3-3,9-7-7,24 12-26,5-19-2,0 0-2,16 3 0</inkml:trace>
  <inkml:trace contextRef="#ctx0" brushRef="#br1" timeOffset="209263.9692">3547 16906 33,'-18'-3'35,"18"3"2,5-31-3,16 12-32,10-4 1,4-2-1,7 3 0,4 5-1,1 4 0,-5 5-1,-4 9 0,-13 6 1,-11 10-1,-12 13 1,-10 5-1,-10 3 2,-5 0-1,-2-1 1,-1-4-1,5-4 2,5-6-2,12-11 1,4-12-1,23 1 0,1-7-1,8-3 1,4 1-1,5 3 1,-6 3 1,-4 11-2,-13 8 1,-6 9 1,-12 6 0,-9 7-1,-6 4 1,-6-3-2,0-3-1,-1-7-2,13-4-9,-1-21-25,10-5-1,21-23-3,15-7 3</inkml:trace>
  <inkml:trace contextRef="#ctx0" brushRef="#br1" timeOffset="209451.9799">4378 16761 45,'14'-5'38,"-14"5"1,-2 27-1,-14 1-33,4 14 1,2 6-4,-2 6 0,2 7-2,3-1 1,7 3-4,-5-13-11,14 1-22,-6-15-1,19-6-2,-5-13 1</inkml:trace>
  <inkml:trace contextRef="#ctx0" brushRef="#br1" timeOffset="209892.0051">5253 16928 33,'0'0'36,"1"-21"1,-1 21-1,13-2-30,0 13-3,-1 2 2,6 7-1,-1 6-1,4 6 1,-7 5 0,-1 2-1,-8 10 0,-9 0 0,-10 1-1,-8 2 0,-9 0-1,-12-8-1,-4-4-2,-4-16-4,10-1-16,-8-27-14,18-11-4,1-23 0</inkml:trace>
  <inkml:trace contextRef="#ctx0" brushRef="#br1" timeOffset="210097.0168">5172 16792 52,'-13'14'41,"4"11"-1,-11-14 0,9 9-35,11-20-2,8 15 0,14-15-1,8-5-1,20-7-2,8-9 0,18 3-3,-1-12-9,18 18-24,-13-9-1,6 16-3,-13-2 2</inkml:trace>
  <inkml:trace contextRef="#ctx0" brushRef="#br1" timeOffset="210480.0387">6004 17047 51,'-18'5'39,"9"8"1,-8-7-2,2 10-31,0 6-2,4 8-1,-3 7 0,5 5 0,0-2-1,8-4 0,3-5-1,11-12 0,9-13-1,10-20-1,11-14 0,6-14 0,4-6-1,1-5 1,-4 3-1,-6 4 1,-9 9 0,-12 17 0,-13 13 0,-8 19 0,-9 11 1,-6 8 0,0 7 0,0 5-1,8-4-1,5-9 0,18-11-2,3-18-5,24-6-6,-8-26-26,28-5 1,-8-26-2,7 2 2</inkml:trace>
  <inkml:trace contextRef="#ctx0" brushRef="#br1" timeOffset="210654.0487">6743 16672 61,'-14'22'40,"-13"2"-2,10 34 1,-7 0-34,4 12-1,2 8-2,7 2 0,2 1-2,6-10-2,11-2-3,-2-19-4,22 0-14,-9-27-14,18-11-3,-7-21 2</inkml:trace>
  <inkml:trace contextRef="#ctx0" brushRef="#br1" timeOffset="211074.0727">6896 17177 51,'3'-25'38,"-10"0"1,7 25-2,-13-18-27,13 18-3,-9 22-1,6 0-1,2 5-2,5 3 1,4-3-2,3 2 1,7-13-1,5-7-1,4-12 0,8-13-1,3-15 0,6-4-1,2-9 1,2 2-1,-1-2 0,-5 6 0,-6 2 0,-8 20 1,-11 15-1,-10 17 1,-9 21 0,-12 15 0,-7 19 1,-11 17 0,15-36-1,-1 3 1,-6-3 0,-1 2-1,3-2 3,-2 7-2,24-59-1,-49 90 0,49-90-1,-41 59 2,1-29-1,15-19-1,-1-35-4,17-20 3,11-23-4,7-15-13,10 14-21,1 21-1,21 8-2,13-2 2</inkml:trace>
  <inkml:trace contextRef="#ctx0" brushRef="#br1" timeOffset="211861.1177">13504 15886 59,'6'19'40,"-13"6"-2,3 24-2,-13 7-35,1 8 0,-1 6 0,1 3-1,2 1 1,3-4-3,11 1-5,-4-22-28,15 5-2,2-20-2,8-2 1</inkml:trace>
  <inkml:trace contextRef="#ctx0" brushRef="#br1" timeOffset="212067.1295">13417 16385 59,'-11'-15'41,"11"15"-2,5-15-1,8 14-34,12-3-2,7 0-1,11-7-1,9-4-1,10-3-4,-3-19-5,16 7-26,-16-19 0,7 4-2,-14-13 1</inkml:trace>
  <inkml:trace contextRef="#ctx0" brushRef="#br1" timeOffset="212232.139">14029 15794 57,'-21'4'38,"9"23"-1,-9 5 1,14 24-31,-3 4-4,8 10-1,2 1-2,6 3-2,11 0-4,-2-20-12,21 2-19,-4-23-2,19-4 1,-4-25 1</inkml:trace>
  <inkml:trace contextRef="#ctx0" brushRef="#br1" timeOffset="213208.1948">14487 16160 61,'-30'0'40,"-12"-4"-2,5 17 2,-12 1-35,11 10-1,5-2 1,6 8-3,7 4 1,10-5-2,6-2 2,12-1-3,7-9 2,13-9-1,8-8 0,7-8-1,2-8 0,3-6 2,-2-3-2,-4-7 1,-8-1-1,-6 0 1,-5 6-1,-10 6 0,-6 5 0,-7 16 0,0 0-1,-7 14 0,-1 15 0,-1 4-2,9 8 0,-5-7-1,12 10-1,2-16-2,13 3-4,-3-31-10,22 11-12,-9-29-1,16 9 12,-14-24 12,5 5 4,-7-4 7,-8-3 4,-1 16 12,-21-11 13,-2 30 3,-4-23-13,2 35-10,-12-4-2,7 14-4,-5 5 0,4 10-3,1 2 2,4 5-2,1-2 2,6-2-1,-2-10 0,5-3 0,-1-16 0,-6-11 0,18-12-1,-6-10 0,-2-13-1,1-6 1,-1-7-1,-2-1 1,2-3-1,-3 2 1,1 10-1,-1 3 1,-1 8-1,4 7 1,4 4-1,7 6-2,3 9 0,8-2 0,11 5-2,-1 0-1,5 2 0,0 0 0,-3 4-1,-7-1 2,-5 5 0,-11 5 2,-8 5 3,-10 2 1,-6 0 1,-2 6 0,-9-2 1,3 5-1,-4-1 1,1 6-3,1 0 2,-1 6-3,1 2 1,5 0 0,1-5-1,3-2 1,1-8 0,6-12 1,-3-17-1,11-6 1,-3-17 0,2-9 0,0-9 0,-1-6-1,1-2 0,0-1 1,-1 1-2,2 8 1,0 3-1,3 6 1,7 4-2,7 4 0,13 6-2,6-7-8,27 21-23,-3-18-6,21 12-1,-3-12 0</inkml:trace>
  <inkml:trace contextRef="#ctx0" brushRef="#br1" timeOffset="213778.2274">16090 16217 48,'-5'-12'40,"5"12"0,-14 8-2,10 8-23,-10 5-11,5 10-1,-5 3 1,3 6-3,4-5 3,10-2-2,2-13 1,14-10-1,9-16 0,10-11 0,5-13-1,4-8 1,2-9-2,-1 4 1,-3 3-1,-7 12 1,-9 11-2,-9 17 1,-9 17 0,-5 18-1,-7 22 1,-5 10 0,-3 16 0,-1 8-1,-3 10 1,-3-8 1,-6-1-1,3-9 0,-6-8-1,-1-14 2,-4-12-1,-3-16 0,-4-13 0,0-13 0,2-11-1,-2-7-1,7-12-3,-2-19-11,24 2-23,-10-17-1,23 2-2,0-20 0</inkml:trace>
  <inkml:trace contextRef="#ctx0" brushRef="#br1" timeOffset="214462.2665">17314 16017 60,'-1'11'38,"6"13"0,-11-7 0,-3 13-35,5 7 0,8 10-1,-8 10 0,3 12 0,-3 2 0,1 0 0,0-7 0,0-8-1,1-15 1,0-13-1,2-28 1,0-16-1,4-23 0,5-16 1,-3-16-1,5-12 0,-1-11-1,1-8 0,-1 1 0,4 2 1,1 12-1,3 9-1,2 17 2,6 12-2,3 19 2,6 17-1,3 15-1,3 15 1,0 8 0,-3 11 0,-4 5 0,-3 8 0,-11 2 0,-10 9 0,-14-1 0,-10-3 0,-9-5 0,-15-8 0,-1-9-1,-5-11-1,6-15-1,2-20-3,20 3-19,0-26-12,25 10 0,-1-18-3,25 10 2</inkml:trace>
  <inkml:trace contextRef="#ctx0" brushRef="#br1" timeOffset="214851.2888">18001 16099 69,'-9'15'39,"3"12"0,-13-15-1,5 1-33,-7-1-3,0-1 0,-3 7 0,0 3 0,1 2 1,2 5-2,3 2 2,7 3-3,3 1 2,12-1-1,5-4 0,7-4 0,12-5-1,8-11 1,6-10-1,3-7 0,1-12 1,-1-7-1,-6-7 0,-7-5 1,-9-8-2,-13 2 1,-12 5-1,-7-1 0,-8 9 0,-6 7-1,1 8 0,-2 12-3,9 13 0,3-1-3,21 17-21,-9-24-7,29 18-1,-5-26-1</inkml:trace>
  <inkml:trace contextRef="#ctx0" brushRef="#br1" timeOffset="215055.3004">18630 15566 71,'-10'0'38,"-18"10"0,7 23 0,-3 14-34,0 18-1,-1 14-2,2 13 0,8 4-1,1 4-2,11-7-1,-4-19-16,14 2-18,-7-30 0,16-7-2,-16-39 1</inkml:trace>
  <inkml:trace contextRef="#ctx0" brushRef="#br1" timeOffset="215229.3104">18391 16046 75,'-36'-22'40,"16"23"-1,-2-6 2,22 5-35,0 0-3,35 0-1,5-10-2,12-4-3,11-3-3,-2-16-31,15 12-1,-14-17-1,5 10-1</inkml:trace>
  <inkml:trace contextRef="#ctx0" brushRef="#br1" timeOffset="215418.3212">18980 15611 82,'-14'27'40,"8"24"-1,-12-5-9,4 24-26,-2 10-1,-2 10-2,0 2 1,-1-3-2,7-4-3,-6-17-6,17-1-28,-9-29-1,11-9-2,-1-29 0</inkml:trace>
  <inkml:trace contextRef="#ctx0" brushRef="#br1" timeOffset="215582.3306">18759 16066 101,'-9'2'40,"-8"-6"2,23 21-14,6-15-25,11 0-3,15-1-2,9-6-5,23 6-31,-12-17-1,17 12-1,-10-13-4</inkml:trace>
  <inkml:trace contextRef="#ctx0" brushRef="#br1" timeOffset="216280.3705">19288 16231 68,'-4'17'41,"4"-17"-2,0 0 1,19-2-36,9-7-2,9-6 0,6-3 0,6-3-1,-4-3 0,-1 2 0,-6-2-2,-11 0 2,-9 3-1,-13 1 0,-13 4 0,-7 4 1,-14 3-1,-4 6 1,0 4 0,-4 8 0,3 12 0,1 10 0,5 4 0,8 6 1,6 3-2,11 0 1,11-2 0,8-8 0,11-10-2,14-12 3,7-10-2,4-11 0,4-8 2,-1-3-2,-5-5 1,-4-3-1,-9 5 1,-6 1-1,-11 6 1,-8 7-1,-12 9-1,0 0 1,8 19-2,-9 4 2,-1 0-1,-1 5 1,3-3-1,-1-2 1,3-3-1,1-7 2,-3-13-1,0 0 0,14-11 0,-9-4 0,4-5 2,-2-7-1,-1-1-1,6-5 0,0-4 1,2-1-1,3-2-2,4 6-2,-2-5-5,19 23-12,-12-20-19,23 25 0,-7-10-1,20 16 0</inkml:trace>
  <inkml:trace contextRef="#ctx0" brushRef="#br1" timeOffset="216625.3902">20988 15775 71,'0'0'41,"0"0"-2,4 38 0,-13-4-36,-1 14-1,-2 10-1,0 9-1,-4 7 0,3 3 0,4 0-1,-2-5-1,8-1-4,-5-28-24,16 8-7,-3-25-2,10-8 0</inkml:trace>
  <inkml:trace contextRef="#ctx0" brushRef="#br1" timeOffset="216988.411">20990 16232 78,'-22'-15'41,"13"18"-1,-6-9-1,15 6-37,-3 13 1,18-8-2,10-2 0,12-3-1,9-4-2,6-13-1,9-2-2,-8-16-5,14 11-23,-23-22-5,7 14 1,-22-19 0,3 13 22,-22-7 9,-3 1 6,-4 13 7,-15-9 24,9 25 6,-12-6-1,15 21 0,-26 15-19,18 23-8,-9 17-4,1 20-2,-5 15-1,0 9-2,1 2-1,1-5-4,14 6-32,-10-27-1,17-7-2,-4-32 1</inkml:trace>
  <inkml:trace contextRef="#ctx0" brushRef="#br1" timeOffset="217390.434">22130 15649 66,'1'-13'40,"-1"13"-2,-10 15 1,-3 9-35,-11 17-2,-5 16 0,-12 17-1,-2 7-2,0 6 0,-1-4-2,12 0-3,-2-23-26,30-1-4,2-29-3,27-11 0</inkml:trace>
  <inkml:trace contextRef="#ctx0" brushRef="#br1" timeOffset="217895.4629">22277 15924 68,'-10'12'39,"-14"0"-1,9 23 1,-9 2-32,5 4-5,6 5 0,4 4-2,4-1 1,6-1-1,3-9 1,8-9-2,3-13 2,8-11-1,2-10 0,1-13 2,1-12-2,0-4 1,-2-8-1,-2 0 1,-4 2 0,-2 3 0,-5 11-1,-3 4 0,-9 21 0,13-2 0,-8 19 0,-2 7 0,-1 8 0,4 5-1,-1 1 0,3 2 0,-3-4 1,5-8-2,1-7 2,1-5-2,3-11 2,1-9-1,-1-11 2,0-6 2,1-11-2,2-9 2,-4-4-1,2-5 0,-3-5 0,5-2 1,1 1-2,-1 7-2,1 9 1,-4 8-3,3 12-2,-13-4-13,15 31-21,-20-7 0,14 24-1,-14-10-2</inkml:trace>
  <inkml:trace contextRef="#ctx0" brushRef="#br1" timeOffset="218061.4724">23267 16180 87,'-19'23'42,"0"3"0,-18-23-4,8-7-42,9 4-30,-12-24-6,16 3-1,-5-16-2</inkml:trace>
  <inkml:trace contextRef="#ctx0" brushRef="#br1" timeOffset="455698.0644">11501 10594 26,'-44'5'30,"-4"-5"1,4 3-1,9-1-21,-2-7-1,11 9-2,4-6 0,22 2-1,0 0 0,5 14-1,24-12 0,16 8 0,13-2 1,21 7-1,14-6 0,24 4 0,14-9-1,19 2 1,10-6-1,17-2 0,10-7 1,14 1-2,10-6 1,5 2-2,4-3 1,1 3-2,0 1 1,-5-1-1,-9 2 0,-10-1-1,-9 3 0,-18-3-1,-15 4-2,-23-7-2,-17 13-7,-33-12-24,-16 11-1,-25-9-1,-20 13 2</inkml:trace>
  <inkml:trace contextRef="#ctx0" brushRef="#br1" timeOffset="456307.0992">12316 10174 28,'28'-6'29,"-4"12"-3,-24-6 5,0 23-21,-20 0-7,-10 3 0,-8 7 3,-17-1 0,-5 11 3,-16-7-1,-1 17 1,-15-10 1,1 14-1,-6-6-2,12 8 0,7-8-3,16 0 0,19-1-2,31-7-2,26-8 1,30-7-1,30-6 0,21-7-2,22-3 1,12-8-2,10 0-1,-3-11-6,1 10-29,-17-5 1,-7 6-3,-18 0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00:34:36.9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3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8T00:37:51.709"/>
    </inkml:context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1587 806 78,'0'0'38,"0"0"-2,0 0 0,0 0-35,21-51 1,-21 51 1,53-20-1,-53 20-1,74-21-1,-74 21 1,87-21 0,-40 12-2,1 3 1,0 1-1,-48 5 1,87 2 1,-87-2-1,70 12-1,-70-12 2,0 0 1,46 45 0,-46-45-2,0 0 1,-4 58-1,4-58 0,0 0 0,-17 54-1,17-54-1,0 0 1,13 44 2,-13-44-1,0 0 0,63 35 2,-63-35 0,61 18 0,-61-18 1,46 25 0,13 17-1,-13 3 0,-16 4 1,-28 8-3,-27 2 2,-25-2-2,-12-1 1,-1-18-1,2-7 1,10-6-3,9-9-3,22-7-31,5-11-4,15 2 1,21-17-2</inkml:trace>
  <inkml:trace contextRef="#ctx0" brushRef="#br0" timeOffset="634.0362">3809 948 75,'0'0'37,"23"-62"0,-23 62 3,0 0-35,0 0 0,0 0-1,0 0 0,-66-28 0,66 28 0,-54 22-1,54-22 0,-54 33-1,54-33 0,0 0 0,-52 52-2,52-52 0,0 0 0,0 50 1,0-50-1,0 0 0,57 38 0,-57-38 1,56 21-1,-23-3 1,28 5 0,-13 0-2,-12 7 1,-31 4 0,-21 8 1,-23-1-2,-5-2 2,-3-8-3,0-6 2,9-3-3,6-9-1,16-3-6,1-13-27,28-3-3,7-12 1,24-5-2</inkml:trace>
  <inkml:trace contextRef="#ctx0" brushRef="#br0" timeOffset="1344.0769">4349 1022 73,'57'-30'39,"-57"30"1,0 0 1,0 0-23,0 0-13,0 0 1,12-10 0,-42 43-1,-18 12-3,5 7-1,6 3-1,14 4 0,13-7 0,25-5 0,17-24-1,12-10 1,11-16 1,5-10-1,6-13 1,-66 26 0,66-39 0,-66 39 0,65-50 0,-65 50-2,43-61 1,-43 61 0,29-56 0,-29 56-1,3-57 0,-3 57 0,0 0 0,-27-62 1,27 62 0,0 0 1,0 0 0,-53-50-1,53 50 1,0 0 0,0 0 0,0 0 1,0 0-1,0 0-1,55 18 1,-55-18-1,68 17 0,-68-17 1,76 20-1,-76-20 1,65 26-2,2 12 1,-16-2-1,-17 9 1,-25-1-1,-10 2 1,-16-3-2,8-5 2,3-19 0,6-19 0,12 4 0,5-20 1,-17 16 0,0 0 0,27-45 2,-27 45-1,25-47 0,-25 47 1,25-50-3,-25 50 0,22-50 0,-22 50 0,22-51 0,-22 51 0,25-45 0,-25 45-4,40-45-1,-40 45-2,59-46-18,-59 46-15,76-46-2,-76 46 4,89-45-4</inkml:trace>
  <inkml:trace contextRef="#ctx0" brushRef="#br0" timeOffset="1586.0907">5909 530 109,'38'-56'40,"-38"56"2,0 0-2,20-50-35,-20 50-2,0 0 1,0 0-2,0 0-2,-39 70 1,39-70 1,-23 79 0,19-34-2,-25 37 0,16 31-2,7 5-6,1-11-7,10-10-24,-4-27-2,10-23 0,3-28 0</inkml:trace>
  <inkml:trace contextRef="#ctx0" brushRef="#br0" timeOffset="2087.1193">5835 893 108,'0'0'39,"0"0"2,-54-65-1,54 65-38,0 0 0,0 0 1,5-46 0,-5 46 0,50-5-2,-50 5 1,74-1-2,-74 1 0,87-8 1,-37 3 0,-2 2 0,0 1-1,-48 2 0,81 0 0,-81 0 1,53 8 0,-53-8-2,0 0 1,0 0-1,12 42 1,-12-42 2,0 0-1,-26 46 0,26-46 0,0 0 2,1 45-3,-1-45 0,0 0 0,0 0 0,51 57 0,-51-57 0,48 29 0,10-10 0,-15 10 0,-8 5 0,-24 0 0,-20 9 0,-27-3 0,-7 1 0,-9-8 0,12-10 0,3-7 0,7-8-3,10-8-14,-5-19-22,25 19-2,0 0 0,0 0 1</inkml:trace>
  <inkml:trace contextRef="#ctx0" brushRef="#br0" timeOffset="2654.1518">7957 958 79,'-26'-54'39,"26"54"-2,0 0 2,0 0-28,0 0-5,0 0 0,-63-25-1,63 25 1,0 0-2,-69 45 0,26-11-1,6 17 0,14-3-2,23 0 0,23-10-1,29-13 1,-52-25-1,70 8 0,-70-8 1,86-16 0,-86 16-2,80-33 0,-80 33 1,64-53-1,-64 53 0,44-59 0,-44 59 0,17-63-1,-17 63 2,-4-53-1,4 53 0,0 0-3,-41-56-4,41 56-30,0 0-2,-50-31 1,50 31-3</inkml:trace>
  <inkml:trace contextRef="#ctx0" brushRef="#br0" timeOffset="3026.1731">9219 580 98,'-7'-60'40,"7"60"1,-18-58-1,18 58-36,-35-47-1,35 47 0,-48-28 0,48 28-1,-63-5 0,63 5-1,-74 25-1,74-25 0,-75 52 0,75-52 1,-66 80 0,40-30-1,4 3-3,2-24 0,-3 91-5,6-16-29,24-8-3,-7-96 1,15 70-2</inkml:trace>
  <inkml:trace contextRef="#ctx0" brushRef="#br0" timeOffset="3215.1839">8744 1010 109,'0'0'40,"-55"-55"3,55 55-1,0 0-39,-33-49-1,33 49 0,0 0-2,0 0-2,55-49-4,-55 49-29,79-19-5,-31 17-1,4-6-2</inkml:trace>
  <inkml:trace contextRef="#ctx0" brushRef="#br0" timeOffset="4116.2354">10410 672 71,'21'-53'41,"-21"53"-1,0 0 1,0 0-17,0 0-21,0 0-1,0 0 1,0 0-1,0 0-1,0 0 1,0 0 0,-40 76 0,40-76 0,-24 67 0,24-67-1,-23 73 0,23-73 0,-18 69 1,18-69-1,-11 57-1,11-57 1,0 0-2,0 0 2,0 0-1,0 0-1,0 0 1,0 0 0,32-60 0,-32 60 0,23-91 1,-9 41 0,0 0-1,-4 2 2,4 2-2,-14 46 0,25-73 1,-25 73-1,0 0-1,0 0 0,62-36 1,-62 36 0,0 0 0,72 71 1,-72-71-1,61 84 1,-27-33-1,4-3 1,2 2 0,1-3 0,-41-47 0,82 80-1,-82-80 2,78 48-4,-78-48 2,68 9 0,-68-9 2,52-36-2,-52 36 0,40-70-2,-27 24 2,-2-1 2,-3-3-2,-3 1 0,-5-1-2,0 4-2,0 46-3,-2-79-18,2 79-17,5-57-2,-5 57 1,0 0-1</inkml:trace>
  <inkml:trace contextRef="#ctx0" brushRef="#br0" timeOffset="4762.2724">11798 585 97,'-47'-43'40,"47"43"1,0 0-3,0 0-35,-2-44 0,2 44 0,0 0-1,68-29 1,-68 29-2,71-14 1,-71 14 0,85-8-1,-40 4 0,5 4 0,-50 0 0,89 6 0,-89-6 0,70 19 0,-70-19 0,0 0-1,26 62 1,-26-62 0,-33 66 0,33-66 1,-67 80-1,67-80 1,-89 85-1,89-85 0,-45 68 1,-32 20-2,15-16 0,36-12 0,26-60 0,0 0 0,49 52 0,-49-52 0,85 13 0,-33-12 0,5-6 0,3 2 0,-3-5 0,4-1 0,-6-4-2,-1 2-4,-4-3-8,-2-1-19,-48 15-10,76-29 1,-76 29-1,0 0 1</inkml:trace>
  <inkml:trace contextRef="#ctx0" brushRef="#br0" timeOffset="5093.2913">11971 737 103,'0'0'42,"-59"0"2,59 0-2,0 0-37,-56 7-1,56-7 0,0 0-3,0 0 1,0 0 0,65 6-1,-65-6 0,79-3 0,-31 1-2,3 0 1,1 0 0,2 1-2,-1-1 0,1 1-3,-6-5-10,4 3-22,-52 3-5,74-8 0,-74 8 0</inkml:trace>
  <inkml:trace contextRef="#ctx0" brushRef="#br0" timeOffset="5960.3409">13869 886 65,'51'-32'37,"-51"32"0,0 0 2,0 0-26,0 0-7,0 0 1,0 0 0,0 0-1,-53-39-2,53 39 1,-61 13-1,61-13 1,-76 23-2,76-23 0,-83 38 0,70-25 0,-61 37-1,4 4-1,21 2 0,16-9-1,38-13 0,-5-34 0,0 0 1,73 10 0,-73-10-1,83-24 0,-31 5 0,-52 19 2,94-51-2,-94 51 0,94-60-2,-94 60 2,79-65 0,-79 65 0,72-53 0,-72 53 0,48-36-1,-48 36 1,0 0 1,0 0-1,0 0 2,11 23-2,-16 27 0,2 12-2,7 7-1,9-3-3,9-21-11,19-13-23,-2-19-1,-39-13 0,49-2-1</inkml:trace>
  <inkml:trace contextRef="#ctx0" brushRef="#br0" timeOffset="6421.3673">14513 954 104,'46'-55'41,"-46"55"0,0 0 0,0 0-38,0 0 1,0 0 0,0 0-1,0 0-2,0 0 2,-32 47-1,15-35 0,17-12-2,-8 37 1,8-37-1,0 0 0,-12 46 1,12-46-1,0 0 1,0 0 0,0 0-1,0 0 0,49 6 2,-49-6-4,0 0 2,60-51 0,-60 51-1,0 0 1,61-68 1,-61 68-1,51-40 2,-51 40-2,0 0 0,64-39 0,-64 39 0,0 0 0,49 5 0,-49-5 0,0 0 0,11 43 0,4 6 0,6 7 0,-6 1-5,-1-3-2,7-8-9,-21-46-21,0 0-3,0 0 0,70 28-1</inkml:trace>
  <inkml:trace contextRef="#ctx0" brushRef="#br0" timeOffset="6618.3785">15303 948 88,'0'0'40,"62"-57"2,-62 57 0,0 0-15,0 0-24,0 0-1,-11 47-1,-6 9 0,-5 13-2,9-9-4,7-3-5,3-20-28,21-16-2,-18-21 1,0 0-1</inkml:trace>
  <inkml:trace contextRef="#ctx0" brushRef="#br0" timeOffset="6806.3893">15541 654 115,'0'0'42,"-11"-75"0,11 75-2,-15-51-41,15 51-3,0 0-3,0 0-23,0 0-10,0 0 0,0 0-1,40 50 2</inkml:trace>
  <inkml:trace contextRef="#ctx0" brushRef="#br0" timeOffset="7363.4211">15819 838 92,'16'58'40,"-34"-38"1,11 42-1,-17-6-27,0 1-9,-6-5-1,7-6-1,1-14-2,15-10 0,7-22 0,0 0 0,0 0 0,0 0 0,57-53 1,-57 53-2,31-55 1,-31 55 0,39-68 1,-39 68-1,39-72 1,-39 72-1,32-64 1,-32 64 0,27-53 1,-27 53-1,0 0-1,32-52-1,-32 52 2,0 0-1,0 0 1,0 0 0,0 0-1,59 35 1,-59-35 1,0 0 0,53 51-1,-53-51-1,53 22 0,-53-22-1,66 5 1,-66-5-1,70-13 1,-70 13 0,70-25-1,-70 25 1,61-30 1,-61 30 0,48-26-1,-48 26 0,0 0 1,0 0 0,46-15 0,-46 15-1,0 0 0,0 0-1,1 57 0,-1-57-3,5 46-7,-5-46-19,0 0-12,18 66 3,-18-66-2,0 0 0</inkml:trace>
  <inkml:trace contextRef="#ctx0" brushRef="#br0" timeOffset="7812.4468">17128 839 107,'0'0'41,"0"0"1,-50-23-2,50 23-34,-62 7 0,62-7 0,-76 22-2,76-22-1,-75 42-3,47-4 0,-38 14 0,28 3 0,15-5 0,32-10 0,-9-40 0,0 0 0,66 16 0,-66-16 0,66-18 0,-66 18 0,70-44 0,-70 44 0,69-52 0,-69 52 0,57-54 0,-57 54-2,0 0 1,57-60 2,-57 60 1,0 0-2,0 0 0,0 0 0,0 0 0,0 0 0,0 0-2,0 0-5,0 0-6,45 45-10,-45-45-15,0 0-4,75 14 0,-75-14 1</inkml:trace>
  <inkml:trace contextRef="#ctx0" brushRef="#br0" timeOffset="8115.4642">17740 450 121,'27'-64'41,"3"12"3,-30 52-1,27-26-40,-27 26 0,0 0-3,0 0 0,0 0 0,0 0 0,0 0 0,-61 29 0,41 26 0,3 7 0,3 6 0,3 3 0,-6-29 0,10 111 0,14-12 0,11-17 0,18-28 0,5-24 0,9-22-5,6-21-8,-18-39-7,-38 10-9,56-17-13,-56 17 1,58-37-2,-58 37 2</inkml:trace>
  <inkml:trace contextRef="#ctx0" brushRef="#br0" timeOffset="8282.4737">18363 1018 122,'0'0'45,"45"-24"1,-45 24-4,0 0-42,0 0 0,0 0 0,0 0-3,0 0-20,0 0-13,0 0-7,0 0-1,-45 28-1</inkml:trace>
  <inkml:trace contextRef="#ctx0" brushRef="#br1" timeOffset="13921.7963">2313 1647 32,'-10'-14'26,"10"14"-1,0 0-2,0 0-2,-14-9-6,14 9-3,0 0-5,0 0-1,-3 11-1,3-11-2,0 0-1,13 13 0,-13-13-1,20 4 0,-6-2-1,5 1 1,-1-2-1,3 0 1,1 1-1,5 0 0,2-1 1,3 0 0,2-1-1,5 0 1,6-1 0,2-1 0,5-1 0,5 1 0,3 0-1,3 1 0,3 1 0,2 1 0,5 1 0,3-1 0,-1 2 1,6-1-1,4-2 0,4-2 0,2-2 1,7 1-1,4-2 1,3 2 0,0-1-1,3-1 1,3 4 0,4 0 0,-1 2 0,1-1-1,1 1 1,2-2 0,5 1 0,5-3-1,2-2 1,1-3-1,3 0 1,3-2 0,2 0 0,6 1-1,-2 1 1,-2 2-1,0 3 0,3 0 1,1 0-1,0 3-1,-1 0 1,-1-1 0,2-1-1,1-1 1,4-1 0,1-4-1,-4 3 1,0-1-1,1-1 1,-2 3 0,-1-1-1,-4 4 1,-4-1-1,1 2 1,3 2 0,0-2 0,-6 1 0,4-1 0,4-2 0,6-2 0,2 3 1,-2-1-1,3-1 0,6 0 1,2-1 0,-1-1-1,-3 2 0,0 0 0,1-3 1,3-3-1,-2 3 0,-3 0 0,2-4 0,7 3 0,0-4 0,-3 2 1,3-1-1,3 1 0,-1-2 1,2 0-1,-6 2 1,-1 0 0,0 0-1,-1 1 1,-2 1-1,-10 0 0,-2 1 1,-2 0-1,-1 3 0,-6 2 0,-6-1 0,-4 0 1,1 2-1,-2 0 0,0-1 0,-6 2 0,-2-3 0,-2 0 1,-2 0-1,0 0 0,2 1 0,-5 0 0,-5 1 0,0-1 0,-5 4-1,-3-2 1,-4 2 0,-4 1 0,-6-3-1,-4 4 1,-3 0 0,-3-2 0,-4-1 0,-3 1 0,-3-2 0,-1 1 0,-6 1 0,-1-1 0,-9-1 0,1-1 0,-7 1-1,-5-1 1,-7 1 0,-5 0 1,-6-2-1,-4 1 1,-14 0-1,15-3 1,-15 3-1,15-7 1,-2 3-1,1 1 0,7-2 0,1-1 0,1 3 0,1-2 0,-4 1 0,-1 0 0,-5 1 0,-1-1 1,-13 4-1,15-5 0,-15 5 0,13-6 0,-13 6 0,0 0-1,14 2-1,-14-2-1,0 0-4,0 0-27,7 15-2,-7-15-1,0 0-2</inkml:trace>
  <inkml:trace contextRef="#ctx0" brushRef="#br2" timeOffset="18852.0783">1191 2575 65,'0'0'33,"9"-24"2,-9 24-1,4-15-24,-4 15 0,0 0-3,0 16 0,-5 6-2,1 12-1,-3 10-2,0 8 0,-3 9-1,1 8-1,-1 2-1,3-4-1,12-2-4,-7-24-12,14-2-18,2-22 0,12-12-1,-1-24 0</inkml:trace>
  <inkml:trace contextRef="#ctx0" brushRef="#br2" timeOffset="19250.101">1332 2154 79,'-37'-29'37,"-8"11"-2,-3 22 2,-10 10-34,7 24 1,-6 12-1,4 20 1,-2 19-1,2 16 1,9 11-2,7 15 1,15 0-1,15-4-1,20-10-1,20-9 1,27-20-1,21-22 0,20-28 0,19-27 0,21-32 1,7-30 1,-5-21-1,-10-18 0,-18-19-1,-22-7 0,-33-5 0,-29 1-2,-42 9 1,-36 13-2,-27 16 1,-28 12-1,-12 22 1,-10 14 0,1 27-5,-1 5-28,37 23 0,21-2-2,34 9 0</inkml:trace>
  <inkml:trace contextRef="#ctx0" brushRef="#br2" timeOffset="19656.1242">2427 2369 83,'5'-14'39,"-6"0"-3,1 14 2,-7 18-35,10 7-1,-2 8 1,1 18 1,-4 9-2,3 10 1,-1 10-2,2 3 1,-1 0-3,4-6 0,4-3-7,-4-25-27,18-7-2,-6-28 0,11-10-2</inkml:trace>
  <inkml:trace contextRef="#ctx0" brushRef="#br2" timeOffset="19866.1363">2571 2239 96,'-10'-16'39,"10"16"0,15-16-1,12 9-37,12-4-1,8-3 1,10 0-1,5-6-2,7 8-5,-12-7-28,8 11-4,-18 0 1,-7 13-1</inkml:trace>
  <inkml:trace contextRef="#ctx0" brushRef="#br2" timeOffset="20071.148">2575 2652 97,'-25'20'37,"23"-2"4,2-18-5,40-11-33,8-7-2,16-3 0,5-5-2,7-6-2,1 8-4,-11-7-32,5 14 2,-19-2-2,-14 15 1</inkml:trace>
  <inkml:trace contextRef="#ctx0" brushRef="#br2" timeOffset="20257.1586">2703 2791 95,'-32'33'38,"8"-14"1,20-1-1,4-18-35,42 0-1,7-13-1,19-9-1,9-3-2,15-12-2,15 7-10,-6-18-24,16 10 1,-11-11-2,3 11 2</inkml:trace>
  <inkml:trace contextRef="#ctx0" brushRef="#br2" timeOffset="20451.1697">3914 2347 81,'-19'18'37,"-13"2"-1,5 17 3,-10 3-35,4 19 1,-6 2-1,2 10-1,1 2-1,2-4-1,7-1-1,2-10-3,6-3-4,-2-26-25,21-9-5,0-20 1,8-13-3</inkml:trace>
  <inkml:trace contextRef="#ctx0" brushRef="#br2" timeOffset="20639.1805">3585 2593 93,'-4'-39'38,"-9"0"2,8 22-3,-3 1-28,8 16-3,11 8-2,4 8-1,10-1-2,6 4 1,11 3-3,5 1 0,16 4-4,-5-16-10,16 16-22,-8-16-3,9 7 0,-9-16-2</inkml:trace>
  <inkml:trace contextRef="#ctx0" brushRef="#br2" timeOffset="20972.1995">4472 2434 102,'-31'-8'39,"6"21"1,-17-3-3,7 16-32,-2 8-1,8 10 1,0 5-3,12 1 1,10 0-1,10-4-1,12-6 0,14-9 0,8-9-1,10-15 0,0-9 1,2-14 0,2-13-1,-3-13 1,-11-6-1,-8-6-1,-10-1 0,-11-3-1,-11 6 0,-8 8-1,-10 16 0,-10 9-3,8 19-1,-7-4-14,16 26-17,0-9-1,22 14 0,5-17-1</inkml:trace>
  <inkml:trace contextRef="#ctx0" brushRef="#br2" timeOffset="21210.2131">5312 1832 110,'-31'0'40,"1"27"1,-11 6-1,11 19-38,-4 13 0,6 20-1,0 9 0,7 7 0,6 4-2,8-6-1,10 0-2,-3-20-9,17-1-25,-11-28-1,13-10-1,-10-25-2</inkml:trace>
  <inkml:trace contextRef="#ctx0" brushRef="#br2" timeOffset="21542.2321">4946 2425 102,'0'23'41,"0"-10"0,24 4-1,8-13-36,12-6-1,9-9 1,12-3-1,3-14 0,5 2-1,-4-4-1,-10 2 1,-11 4-1,-7 4 0,-12 10 0,-11 12-1,-12 14 1,-9 10-1,-8 14 0,1 5 1,-5 9-2,0 7 1,0 1-2,3-8-1,7-1-4,2-21-6,19-1-26,-16-31-1,29 4 0,-14-32-2</inkml:trace>
  <inkml:trace contextRef="#ctx0" brushRef="#br2" timeOffset="21691.2406">5584 1932 119,'-27'-21'39,"13"29"1,-4 3-3,21 2-43,14 12-30,-3-7-4,24 11 2,0-10-3</inkml:trace>
  <inkml:trace contextRef="#ctx0" brushRef="#br2" timeOffset="21915.2535">6204 2198 112,'-28'25'41,"-20"-4"1,6 21-1,-14-4-35,11 10-1,6 4-2,10 2 2,8 0-5,16-5 0,19-14 0,20-9 0,19-15-2,11-22-17,25 0-19,-17-21-6,17 0 3,-16-21-4</inkml:trace>
  <inkml:trace contextRef="#ctx0" brushRef="#br2" timeOffset="22993.3151">970 7538 98,'0'0'37,"0"0"2,13-17-1,13-4-35,6 6 0,10-5 0,2 5-1,1 3 1,-4 8-2,-4 9 1,-12 12 0,-12 11-1,-17 15 1,-12 6-1,-17 15 2,-9 4-2,-6 1 0,-7 1 0,3-5-1,3-8 1,13-7-1,15-11 0,21-10-1,19-11 1,14-12-1,23-9-1,10-12-1,10-4-3,5-22-12,17 6-20,-17-16-1,5 5 1,-16-14-1</inkml:trace>
  <inkml:trace contextRef="#ctx0" brushRef="#br2" timeOffset="23374.3369">1375 6909 107,'-102'-17'38,"1"29"1,-15 11 0,14 32-36,-4 19 1,7 23-1,9 21-1,18 20 0,19 13 0,20 14-1,26 4 0,25-2-1,21-10 0,26-20-1,29-30 1,20-35 0,19-38 0,12-43 0,8-43 1,-3-32-1,-10-25 2,-21-18-1,-28-9 0,-29-6 0,-33 1-1,-31-1-1,-27 8-1,-30 4 1,-18 16-3,-13 10 0,-8 30-1,-11 22 0,4 39-3,-1 18-18,26 41-12,6 12 1,32 22-2,21 2 2</inkml:trace>
  <inkml:trace contextRef="#ctx0" brushRef="#br2" timeOffset="24185.3833">2810 7427 87,'6'-10'35,"-7"-5"1,1 15 0,0 0-30,-11 21-1,-2 6-1,4 17-1,-11 14-1,1 12 0,-4 8-1,2 5 0,-2 0 0,8-7 0,2-12 0,8-11-1,9-18 1,5-20-1,6-17 1,8-17 0,1-18 1,5-10 0,-3-15 0,-1-7 0,-4-11-1,-5-3 1,-4 3-1,-6 3 0,-5 14 0,-1 7-1,-1 16 0,-1 15-1,2 25 1,3 19 0,5 22 0,7 16 0,5 11-1,11 13 1,9 3-1,8 2 1,8-10 0,5-10-1,5-14 2,0-14-1,0-17 1,-9-21 0,-4-22 1,-6-17 1,-15-16-1,-8-17 0,-7-13-1,-13-7 0,-5-8 0,-5 5-1,-4 9-1,-4 11-1,2 17-1,-2 12-2,10 25-2,-1 7-9,19 29-21,0 1-2,17 21 0,1-6 0</inkml:trace>
  <inkml:trace contextRef="#ctx0" brushRef="#br2" timeOffset="24583.4061">4173 7628 101,'-32'15'39,"-18"2"0,5 14-1,-11-3-31,11 13-1,-2 2-2,7 2-1,11-3 0,14-1-2,13-8 0,19-9-1,13-9 0,12-14 0,10-13 1,6-6 0,1-7-1,0-8 1,-6-5 0,-5 1 0,-12-4-1,-10 4 1,-9 2-2,-7 9 1,-6 4-1,-5 9 0,1 13 1,-11 13-1,5 13 0,0 13 0,3 7-1,6 3-1,7 1-1,5-10-6,24 1-17,3-28-13,22-11 2,3-31-2,21-12 2</inkml:trace>
  <inkml:trace contextRef="#ctx0" brushRef="#br2" timeOffset="24796.4182">5084 6884 110,'-37'50'37,"-13"17"3,9 28-4,1 12-33,12 7-1,7-1-1,9-6-3,14-2-2,3-20-3,19-6-31,-7-24 0,10-13-1,-11-27-2</inkml:trace>
  <inkml:trace contextRef="#ctx0" brushRef="#br2" timeOffset="25108.4361">4748 7512 110,'-12'3'40,"21"16"1,3-15-2,23 4-34,9-8-2,17-6-1,8-7-1,5-1 0,1-7 0,-2 0-1,-7 2 0,-6 0 0,-13 9-1,-12 6 1,-10 9 0,-13 8-1,-10 12 1,-7 10 0,-6 6 0,-4 6-1,-4 5 0,5-3 0,8-1-3,2-13-3,17 2-21,-10-27-11,24-4 1,-5-21-2,14-7 3</inkml:trace>
  <inkml:trace contextRef="#ctx0" brushRef="#br2" timeOffset="25515.4594">5586 7207 93,'-23'-49'37,"11"22"1,-9 5 1,21 22-28,-19-1-5,18 11-2,6 4-1,10-1-3,7 2 0,5 0-1,6-1-1,1-2 0,2 2 0,-6-1 0,1 3 1,-10 3 0,-4 1 2,-7 9 0,-9 2 1,-6 10 1,-1 2 0,-2 7 0,0 2 0,7-1 0,-3-2 0,13-4-1,3-8 1,7-13-1,6-12 0,5-17-1,5-17 2,3-12-3,2-17 0,-2-8 0,-4-5 0,-3-4 0,-3 0 0,-7 4-3,-4 15-3,-15 4-9,10 32-10,-21-2-16,9 15 1,-6 14-2,9 9 2</inkml:trace>
  <inkml:trace contextRef="#ctx0" brushRef="#br2" timeOffset="25868.4796">6300 7513 106,'3'24'40,"-3"-24"2,12 23-2,-1-24-35,17-5 0,5-9-2,7-4-1,1-8 0,-1-2-1,-1-4 0,-8 0-1,-9 2 0,-10 4 0,-12 5 0,-15 10 0,-13 10 0,-9 10 0,-11 14 0,-3 14 1,-4 10-1,2 8 1,10 2 0,13 0 0,16-4-1,18-7 0,23-10-1,16-9-2,21-4-10,-1-23-11,28 6-15,-13-13-4,8 6 3,-15-7-3</inkml:trace>
  <inkml:trace contextRef="#ctx0" brushRef="#br2" timeOffset="26683.5262">866 12329 77,'9'-9'39,"6"-15"-2,21 6 2,3-11-36,8 0-2,5 2 1,-1 7-1,-7 7 0,-4 12 0,-16 13-1,-15 10 1,-12 11-1,-12 10 1,-13 7 0,-1 2 0,-1-4 0,3-4-1,11-8 1,10-10-1,17-11 1,11-12-2,12-7 2,9-4 0,0 1 0,3-1-1,-7 8 1,-15 8 0,-7 10 0,-16 9 0,-14 11 0,-11 7 0,-9 4-1,-10 0 1,5-5-3,0-10-1,14-3-9,1-31-25,23 0-1,14-42 0,19-3-3</inkml:trace>
  <inkml:trace contextRef="#ctx0" brushRef="#br2" timeOffset="27062.5479">1145 11640 87,'-91'25'38,"3"28"-1,-12 12 1,9 27-35,12 19 2,17 19-3,10 19 2,19 13-2,19 0 1,29-4-2,20-17-1,30-25 0,30-38 0,23-37-1,21-47 1,14-38 1,8-35-1,-6-27 1,-9-20 0,-23-9 0,-28-8 0,-34 2-1,-31 9-1,-39 3-1,-33 13 0,-29 12 1,-18 19-1,-17 15 1,-11 29-2,-6 25 3,6 30-3,10 24-1,22 30-12,9 1-21,43 19 1,14-6-4,40 2 2</inkml:trace>
  <inkml:trace contextRef="#ctx0" brushRef="#br2" timeOffset="27518.5739">2694 12088 65,'12'-68'38,"-1"20"-1,-11 3 1,6 23-30,-14 11-1,3 21-2,-4 16-2,0 25-1,-3 15 0,3 18-1,-1 10-1,-1 9 1,5 3-2,3-9 1,4-7-2,5-18-3,10-10-9,-3-32-23,18-12 0,-7-30-2,13-11 1</inkml:trace>
  <inkml:trace contextRef="#ctx0" brushRef="#br2" timeOffset="27716.5853">2708 11945 90,'0'0'39,"0"0"0,15 0-2,18-5-34,9-3-1,14-5-1,5 0-1,4 2-1,2-3-5,8 15-30,-21-4-1,-3 15-1,-22 0-2</inkml:trace>
  <inkml:trace contextRef="#ctx0" brushRef="#br2" timeOffset="27919.5969">2768 12438 78,'0'0'39,"11"16"-1,12-28 0,20-3-35,10-6-1,11-5 0,3-3-2,4-1-1,0 10-7,-15-7-28,-2 18-1,-22 0-1,-13 17 0</inkml:trace>
  <inkml:trace contextRef="#ctx0" brushRef="#br2" timeOffset="28106.6076">2773 12754 85,'-22'40'38,"8"-20"1,23-9 0,6-10-36,24-20-2,17-13-1,14-11-2,11 0-3,-2-16-8,17 11-24,-14-7-1,3 11 0,-19-2 0</inkml:trace>
  <inkml:trace contextRef="#ctx0" brushRef="#br2" timeOffset="28451.6273">3595 12320 73,'-15'6'37,"8"9"0,-8-1-2,5 12-29,-3 1-1,5 11 0,-2 2-1,0 10-1,1-1 0,3 2 0,-2-5-1,4-8 1,5-8-1,3-12 0,7-17 0,6-16-1,5-16 0,8-12 0,2-11 0,5-6 0,-3-4 0,-1 2-1,-1 7 0,-4 9 0,-7 13 0,-3 15 1,-4 17-1,0 16 0,-1 12-1,1 13-1,0 7-1,5 5-1,10 5-4,-1-16-11,22 11-21,-5-25 1,17 1 0,-6-26 0</inkml:trace>
  <inkml:trace contextRef="#ctx0" brushRef="#br2" timeOffset="28854.6504">4497 12281 88,'-29'-24'40,"2"19"0,-12 4 1,-2 17-34,-3 15-3,4 10 0,0 8-1,8 4-1,6 2-1,11-8 1,17-7-2,14-16 1,16-22 0,15-16 0,11-24 0,7-18 0,6-16 0,5-16-1,-5-10 1,-5-6-1,-7 3 1,-10 7 1,-16 15-2,-7 15 1,-18 23-1,-14 26 0,-10 26 0,-10 24 0,-7 26 0,-4 16-2,3 12 1,2 9-1,10 0-1,10-9-1,20-5-6,3-24-10,32 0-7,-6-31-14,24-4-1,-3-26 0,17-6 2</inkml:trace>
  <inkml:trace contextRef="#ctx0" brushRef="#br2" timeOffset="29271.6742">5005 12466 64,'-39'15'40,"19"2"-2,5-16 2,25-3-19,15-12-17,16-2-1,12-7 0,9-2 0,3-2-1,2-3 0,-8 1-1,-8 1 1,-14 1-1,-11 1 0,-17 1 0,-14 3-1,-14 0 1,-8 6 0,-8 3-1,-8 7 1,-4 13 0,-3 9 0,0 12 0,5 6-1,8 11 1,8 4-1,13 3 0,15-6 0,17-4-1,14-9 0,19-9-3,13-14-4,23-4-10,-10-23-18,26 2-4,-14-18 0,7-1-1</inkml:trace>
  <inkml:trace contextRef="#ctx0" brushRef="#br2" timeOffset="29788.7038">5928 12176 89,'-32'19'38,"13"13"1,-13 0 0,7 20-34,-7-6-1,8 5-1,0 0 0,5-6-2,5-6 0,8-7 0,2-11 1,5-11-2,-1-10 1,23-11-1,-9-10 1,4-9-1,2-5 0,0-5 1,-2 1 0,1 2 0,-1 2-1,-7 9 1,2 6 0,-13 20 0,16-9-1,-16 9 0,14 18 0,-5-1 0,3-1 0,0 0 0,7-4 0,3-3 1,6-8-1,3-8 1,0-8 0,6-4 0,0-4 0,-3-3-1,0-2 1,-7 2-1,-6 1 1,-1 9-1,-6 5 0,-14 11 0,13 8 0,-13 9 0,-5 13-1,-1 5 1,-3 6-1,3 2-1,-2 2 0,7-7-2,5-2-1,2-17-2,17-3-3,-3-30-12,31 6-11,-17-20-5,15-2-1,-9-17 2</inkml:trace>
  <inkml:trace contextRef="#ctx0" brushRef="#br2" timeOffset="29969.7141">6670 12175 91,'0'-19'37,"0"19"2,-9 13 1,-1 16-32,-6 6-3,3 14-1,-5 3-2,6 5-1,1-4 0,5-3-2,1-5 0,6-12-3,13-6-6,-14-27-17,29-4-14,-13-24 1,17-2-2,-8-21 3</inkml:trace>
  <inkml:trace contextRef="#ctx0" brushRef="#br2" timeOffset="30104.7219">6746 11882 98,'-29'-18'40,"11"19"1,-5 2-3,12-10-41,13 26-24,-2-19-12,18 19-1,-2-14-1</inkml:trace>
  <inkml:trace contextRef="#ctx0" brushRef="#br2" timeOffset="30404.739">7386 12045 74,'-36'-13'40,"1"6"-1,-15-6 1,7 13-30,-9 3-4,7 14-1,-4 8-1,7 17 0,3 6-1,13 15 1,6-1-2,13 2 0,13-5-1,13-10 0,19-14-2,10-14-2,15-11-4,-2-33-16,20 4-17,-12-25-2,9-3-1,-9-19 1</inkml:trace>
  <inkml:trace contextRef="#ctx0" brushRef="#br1" timeOffset="34414.9684">2735 3132 65,'24'1'32,"0"-2"-1,5 0 0,0-6-28,8-1-2,6-4 0,8 0-1,1 0 1,5 1-1,3 1 1,3 5-1,2 2 1,1 7-1,1 1 1,-2 4-1,8-5 0,3 1 2,8-4-2,5-3 0,3-5 0,10-3 1,2-2 0,3 0 0,0-3 1,5 4-1,-2-2 1,0 1-1,0 2 1,0-1 0,3 0 0,5 1-1,-2-2 1,-3 2-1,2-2 0,-2 2 0,-4 1-1,1 1 1,-4-3 0,-4 4 0,-8-2 0,-3 1 1,-9-1 0,1 3-1,-6-3 1,-7 3-1,-8-2 0,-7 5 0,-11-1-1,-9 2-4,-8 11-21,-27-9-10,13 7 0,-30-7-1,-1 3-1</inkml:trace>
  <inkml:trace contextRef="#ctx0" brushRef="#br1" timeOffset="35487.0297">2988 8317 58,'18'-3'34,"-7"6"-1,-11-3 1,27 3-23,-15-6-3,12 11-1,0-10 0,11 8-3,5-6 0,14 0-2,6-6 0,11-2-1,6-2 0,9-4-1,14-3 1,4 1-1,7-5 0,6 4 0,1-2 0,5 4 0,4-2 0,4 3 1,-1 1-1,2 1 0,-2-2 1,5 2-1,6-2 1,-5 1 0,6 2-1,-8-1 1,0 1-1,3 0 1,-4 1-1,-6 4 0,-10 1 0,-5 0 0,-12 2 0,-8-1 0,-11 2 1,-15 1-1,-14 0-1,-10 1 1,-8-1 0,-16-2-2,-8 3-2,-12-12-16,2 12-17,-22-11 0,8 10-2,-10-8 1</inkml:trace>
  <inkml:trace contextRef="#ctx0" brushRef="#br1" timeOffset="36651.0963">2775 12982 44,'0'0'33,"21"-8"1,-11 5-1,10 6-24,0-8-3,8 4-1,3-2-3,8-1 0,4-3 0,8-2-2,7 1 1,7-5-1,6 2 0,3 1 1,3-2-1,3 4 1,0 1-1,6 0 0,-1 5 1,4 1-1,1 2 0,0 1 1,5 2 0,5-2 0,2-1 0,3-2 0,5-3 0,2 0 0,3-5 1,2 2-1,6-3 0,9 0-1,-1 1 1,-3 3-1,-1 0 0,1 1 1,-6 2-1,5 0 0,-7-1 0,-4 3 1,-7 0-1,-4 0 1,-4 0-1,-3 1 1,-8-1-1,-3 1 1,-5-2 0,-5 1-1,-5-2 1,-8 0-1,-6 0 0,-7-3 0,-9 3 0,-10-1 0,-7 2 0,-7 0 0,-8 1 0,-10 1-1,13 0 0,-13 0-3,0 0-19,0 0-14,0 0 0,0 0-2,-10-11 1</inkml:trace>
  <inkml:trace contextRef="#ctx0" brushRef="#br3" timeOffset="68949.9437">2907 3581 66,'-21'57'35,"2"11"-1,-6-6-8,9 12-15,-7-16-3,10 2-1,2-16-2,8-7-1,9-20-2,6-14 0,7-20 0,5-13 0,0-17 1,5-10-1,-1-13 0,5-5 0,-5-9 0,1 5 0,-1 3 0,-2 14 0,-1 10-1,-1 15 1,-2 14-1,0 19 0,1 17 1,-3 14-1,2 17 0,0 10 0,1 14 0,2 8-2,-2 9 0,-4-2-2,1 5-2,-5-9-5,6-2-28,-13-21-2,5-5 0,-9-27 0</inkml:trace>
  <inkml:trace contextRef="#ctx0" brushRef="#br3" timeOffset="69432.9713">3035 3790 95,'-25'0'38,"3"-2"1,21 14-1,1-12-35,33-4-1,14-3 0,12-8 0,11-4-1,8-3 0,4-4-1,2-1 0,-7 7 0,-13 6 0,-13 6 1,-11 8-1,-10 8 0,-12 8 0,-9 7 1,-9 10 0,-6 1 0,-3 6-1,-3-1 1,-1-1 0,0-4-1,5-6 0,1-6 0,5-9 1,2-13-1,16-16 1,2-11 0,5-8 0,3-6 0,10-6 0,-5-2 0,7 3 0,-7 8 0,-3 9 0,-4 13 0,-4 11-1,-5 16 1,-2 10-1,-3 9-1,-5 6 0,5 7-2,-2-3 0,8 9-4,0-17-5,17 4-25,-7-23-3,13 0 1,-4-24-1</inkml:trace>
  <inkml:trace contextRef="#ctx0" brushRef="#br3" timeOffset="69611.9816">4457 3539 97,'-3'13'39,"-11"6"0,1 22-1,-3 7-34,1 9-2,0 4-1,2-2-1,11-2-4,-2-22-22,22-1-12,-4-22-1,12-10-1,1-27 0</inkml:trace>
  <inkml:trace contextRef="#ctx0" brushRef="#br3" timeOffset="70221.0164">4596 3316 105,'0'0'40,"-14"2"-2,14-2 0,28 9-38,1-9 0,9 0 0,5 3 0,1 5 0,1 2 0,-4 5 2,-5 6-1,-13 8 1,-11 9 0,-12 4 1,-5 6-1,-10 2 1,-2-2-1,-2-2-1,2-4 0,2-6-1,4-10 0,6-12 0,5-14 0,16-7 0,0-14 1,5-9-1,2-9 0,2-7 1,1-9-1,-1-1 0,0 2 1,-5 6-1,-2 7 1,-4 10-1,-3 13 1,-11 18-1,16 6 1,-11 14 0,-3 9-2,2 3 2,1 4-2,3 0 2,2-4-1,9-8 0,0-7 0,14-13 0,0-7 1,8-12-1,3-8 1,2-7-1,1-4 1,-6 0-1,-5 3 2,-8 4-2,-4 9 0,-10 9 0,-14 9 1,1 18-2,-9 0 0,1 11-1,0 0-1,7 8-2,2-6-5,21 12-14,-6-28-16,28 4 0,-4-20 0,20 1-1</inkml:trace>
  <inkml:trace contextRef="#ctx0" brushRef="#br3" timeOffset="70573.0365">6014 3290 118,'-54'14'40,"8"23"2,-13-9-3,10 12-36,12 0 0,12-1-1,7-4 0,15-6-2,15-12 1,12-11-1,10-11 1,6-9-1,0-11 1,3-5 0,-4-8-1,-3 0 2,-8 0-2,-5 7 0,-8 5 0,-5 10 0,-10 16 0,0 0 0,-7 32 0,-1-3 0,-1 13-2,6-1 0,4 4-2,6-7-1,16 3-7,-1-33-13,30 2-15,-3-24 0,24-5 0,-5-26 0</inkml:trace>
  <inkml:trace contextRef="#ctx0" brushRef="#br3" timeOffset="70767.0476">6781 2837 124,'-24'27'40,"-22"8"2,11 28-2,1 8-37,-1 11-1,4 5-1,7 3-2,10-3-2,6-11-6,20 6-15,-6-34-15,18-4-3,0-34 1,17-5-1</inkml:trace>
  <inkml:trace contextRef="#ctx0" brushRef="#br3" timeOffset="71084.0657">7010 3169 114,'-27'11'39,"8"17"1,-10-12-4,6 12-32,-1 0 0,3 3-1,3-2-1,8-3 0,10-5 0,10-4-2,15-7 1,15-3-1,7-5 0,7 0 1,2-2-1,-7 1 1,-6 1-1,-11 6 0,-21 5 0,-14 2 0,-18 5-1,-9-4-1,-11 3-2,-13-11-10,12 14-15,-19-22-11,13 5 0,-9-17-2,18 3 1</inkml:trace>
  <inkml:trace contextRef="#ctx0" brushRef="#br3" timeOffset="71738.1032">8420 2600 69,'0'-25'38,"0"25"-2,5-20 2,-5 20-22,0 0-9,-8 19-1,-4-2-1,0 17 0,-6 11-2,-2 16 0,-2 14-2,-1 9 2,2 7-3,3 0 0,6-2-3,3-18-4,13 2-18,-6-30-13,11-5 0,-10-23-3,7-4 3</inkml:trace>
  <inkml:trace contextRef="#ctx0" brushRef="#br3" timeOffset="71925.1139">8122 3116 110,'-8'-19'39,"-4"-4"2,12 23-3,0 0-31,15-1-2,4 1-2,10-2-2,13-4-1,9-8-1,12-3-3,5-12-4,19 7-23,-8-19-8,6 7-2,-11-14-1</inkml:trace>
  <inkml:trace contextRef="#ctx0" brushRef="#br3" timeOffset="72320.1364">8992 2253 89,'-17'24'40,"-12"9"-1,6 21 4,-12 9-34,7 10-4,-2 9-1,2 6 2,-1 6-2,5 5 0,-1-2-2,3-2 0,3-10-1,4-10-1,8-15 1,4-10-1,12-20 0,4-19 0,6-18 1,9-18-1,2-12 0,6-9 1,-6-2-1,2-2 1,-7 0-1,-2 9 0,-5 8-1,-8 14 1,-10 19 0,14 8 0,-8 18-1,-2 10 0,6 10-2,5 4-1,8 4-2,5-9-6,25 9-19,-8-25-10,20 1 1,-7-25-2</inkml:trace>
  <inkml:trace contextRef="#ctx0" brushRef="#br3" timeOffset="72684.1573">9511 3055 107,'-29'2'41,"-12"-2"0,12 22-2,-8-1-35,2 9 0,0 3-1,5 9-2,5-2 1,9 0-1,11-5 1,8-3-2,12-11 1,11-10-1,13-13 1,5-11-1,5-10 1,2-8-1,0-9 0,-7-4 1,-7-1-1,-7 2 0,-12 7 1,-5 3-1,-5 13 0,-9 9 0,1 11 0,-13 20 0,6 6-1,1 9 0,3 6-3,3-3-3,20 10-10,-6-24-20,26 4-4,4-25 0,22 2-1</inkml:trace>
  <inkml:trace contextRef="#ctx0" brushRef="#br3" timeOffset="73203.187">10277 2411 46,'19'-41'36,"-1"14"2,-9 2-3,5 21-17,-14 4-3,-4 14-8,-6 17-2,9 14 0,-7 16-2,2 13 1,-1 13-3,-1 11 2,0 3-2,2-2 0,5-4-3,-2-12-4,17-5-28,-16-26-3,14-8 1,-7-28-3</inkml:trace>
  <inkml:trace contextRef="#ctx0" brushRef="#br3" timeOffset="73376.1969">10162 2917 104,'-19'-17'41,"-4"-4"0,23 21-1,0 0-34,16 7-2,17-2-2,14-3-3,15 3-5,3-13-24,27 8-9,-6-12-2,14 5-2</inkml:trace>
  <inkml:trace contextRef="#ctx0" brushRef="#br3" timeOffset="74210.2446">11609 2838 91,'1'-13'36,"-9"-2"1,8 15-4,0 0-28,-10 27 1,1-4-1,3 15-1,-2 7-1,0 12 0,-1 5-2,5 1 1,-4-1-1,7-4-1,-3-8 1,4-11-1,0-10 1,2-14-1,-2-15 1,12-7-1,-4-18 1,1-8 1,3-11-2,1-11 2,-1-10-2,2-6 0,1-3 1,-2 0-2,3 7 1,-2 8 0,1 11 0,4 10 0,-1 10 0,3 17-1,1 11 1,-1 10 0,0 6 0,0 4 0,-4 6 0,-4 2 0,-4 6 0,-7 4 0,-4 0 0,-5-4 0,-8 1-1,-3-1 1,-4 0-1,1-2 1,-7-2 0,2-3 0,1-2 0,1 2 0,3 1 0,3 5-1,3 1 2,0 12-1,-1 7 0,1 6 0,0 9 0,-4 4-1,-1 4 0,-2-2-1,1 1-4,-1-21-9,17 3-22,-5-25-2,17-12-1,-7-20-1</inkml:trace>
  <inkml:trace contextRef="#ctx0" brushRef="#br3" timeOffset="74608.2673">12030 2915 74,'9'27'40,"-4"-11"-1,14 6 1,4-23-15,10 3-21,11-11-1,10-4 0,1-8-1,2-5 0,-4-8-1,-1-1 0,-15-1 1,-8 1-1,-13 2 0,-12 3-1,-12 4 1,-9 11 0,-14 8 0,-7 14 0,-6 10 0,-4 8 0,-1 13-1,1 8 2,6 3-2,13 2 1,11-2-2,17-9 0,20-3-2,17-14-1,23-2-7,4-23-23,23 5-5,-4-24 0,16 7-1</inkml:trace>
  <inkml:trace contextRef="#ctx0" brushRef="#br3" timeOffset="75517.3193">13010 2726 95,'-26'2'40,"-18"-4"1,5 22-1,-13-9-19,7 20-17,-2 9 0,8 4-2,6 3 0,13 0 0,7-4-1,16-3 0,12-12-1,18-13-1,11-14 1,13-9-1,3-15 0,1-9-1,-1-6 1,-7-7-1,-11-2 0,-13-1 1,-10 0 0,-14 3 1,-9 9 0,-8 2 0,-5 9 1,0 5 0,-2 11 0,5 8-1,14 1 0,-11 14-1,19-3 0,5 0-3,12 4 0,-2-3-2,13 12-6,-9-21-9,17 22-4,-20-26 1,13 18 7,-16-12 8,2 4 4,-5-7 4,-18-2 6,24 11 10,-24-11 7,0 0-1,3 10-6,3 11-5,-9-4-4,5 13 0,-7 2-1,3 12-1,-5 1 0,2 4 0,-4-2-2,2-2 1,0-9-1,3-5 0,-1-10-1,5-21 0,0 0 0,7-21-1,5-13 1,-1-8-1,5-7 1,3-10-1,1-7 0,3-4 0,-2 5 0,2 4-2,0 4 3,1 9-2,4 7 1,1 12 0,3 14 0,1 9 1,1 7-1,-3 8 2,-2 5-2,-5 3 2,-7 4-2,-8 4 1,-14-1-1,-11 4 0,-12 3 0,-7-3 0,-11 3 0,-6 2 1,-3 3-1,-4-2 0,7 1 1,9-2-1,6 1 1,9 4-1,14 5 1,9 4-1,1 6 0,9 6 0,-1 8 0,-4 6-1,-4 4 1,-8-3-1,-4-5-1,-4-7-4,2 3-6,-15-32-10,21 3-16,-13-25-3,25-11 0,-13-12 0</inkml:trace>
  <inkml:trace contextRef="#ctx0" brushRef="#br3" timeOffset="75960.3447">14243 2102 76,'0'0'39,"11"7"0,-25 14 0,5 34-18,-16-1-17,2 13 1,2 8-2,2 13 0,2 0-2,4 0 0,7 0-3,6-18-3,18 4-24,-6-25-9,15-6-1,-5-23-1,13-3 1</inkml:trace>
  <inkml:trace contextRef="#ctx0" brushRef="#br3" timeOffset="76311.3647">14299 2710 113,'10'16'40,"4"-15"1,27 7-2,4-10-37,7-5 0,6-2 0,1-6-1,-5 1 1,-6-2-1,-12 1-1,-7-2 0,-17-1 0,-8-1-1,-11-2 1,-14-1-1,-5 5 2,-9 3-2,-5 9 1,-6 10 2,1 12-1,1 17 2,2 7-2,10 8 1,13 1-1,18-2 0,16-3-1,20-12-1,18-5-4,11-25-9,25 10-19,-6-25-7,12 6-1,-4-17-2</inkml:trace>
  <inkml:trace contextRef="#ctx0" brushRef="#br3" timeOffset="76945.401">15995 2083 85,'17'-5'37,"-17"5"0,10 13 0,-27 4-31,10 14-1,-12 11 0,5 15 1,-9 7-3,1 11 2,-2 1-2,2 8 2,2-2-3,-1-6 1,7-12-2,1-8 1,6-15-1,7-11-1,6-11 0,7-20 0,6-10 0,9-14 1,2-9-1,4-6 1,0-6-1,-3-1-1,-1 3 1,-3 7 0,-8 7 0,-5 10-1,0 16 1,-5 11 0,1 13 0,-6 12 0,5 8-1,1 4 0,5 3-3,3-3-3,18 9-13,-7-25-18,23 2-3,-4-26 2,17 0-2</inkml:trace>
  <inkml:trace contextRef="#ctx0" brushRef="#br3" timeOffset="77312.422">16649 2559 103,'-49'1'40,"8"19"3,-10-7-4,-1 19-34,11 1 0,9 5-1,5 1-1,11 0-2,7-3 1,15-7-2,8-5 1,15-15-1,9-6 0,8-9 0,3-6-1,2-6 1,-1-7 0,-4-3 1,-10-3-2,-8 3 2,-9 4-2,-7 3 2,-6 3-2,-8 5 2,2 13-2,-16 7 0,6 10 0,-1 3-2,3 8 0,4-2-2,8 9-2,3-11-5,23 11-20,-8-24-8,18 5 2,-7-17 0</inkml:trace>
  <inkml:trace contextRef="#ctx0" brushRef="#br3" timeOffset="77612.4392">17233 2545 91,'-2'-16'37,"2"16"2,-9 7-8,-2 22-23,-5 6-1,2 14-1,-2 3-2,3 5 1,3-2-2,5 0-1,3-10 0,9-7-1,3-14 1,10-14-1,7-14 0,11-13 0,-1-12-1,6-13 0,1-7 0,-1-6-1,-2-3-2,-8 3 0,-4 6-1,-13 2-4,2 24-12,-20-7-20,2 30 1,0-18-1,0 18 2</inkml:trace>
  <inkml:trace contextRef="#ctx0" brushRef="#br3" timeOffset="77980.4602">17713 2774 83,'0'0'41,"-2"15"-1,2-15 0,32-15-22,-3-2-17,13-1 1,7-5-1,1 2 0,-2 0-1,-2-2 0,-8 2 0,-9 1-1,-10 1 0,-18 1 0,-13 4 1,-11 7-1,-14 5 2,-3 9 2,-13 10-1,1 11 2,-1 10-2,2 9 1,11 2-1,11 1 0,15-3-1,16-4-2,17-8-1,14-15-3,27 1-6,3-30-18,35 5-12,1-22 0,21 4-3,9-18 2</inkml:trace>
  <inkml:trace contextRef="#ctx0" brushRef="#br3" timeOffset="78663.4993">19434 2001 76,'7'-11'39,"-7"11"0,0 0-2,4 31-27,-12-9-5,4 19 1,-6 18-2,0 11-2,-3 16 1,0 9-1,1 2 0,-1 2 0,4-7-1,0-9 1,4-16-1,3-13 0,1-14-1,5-15 0,1-14 0,-5-11 0,14-6 0,-5-14 0,0-4 0,5-9 0,-2-7 0,5-5 0,3 1 0,3-1-1,2 10 0,6 5 1,-1 11 0,7 8 0,-5 12 0,1 9 0,-5 7 0,-5 12 1,-8 2-1,-10 5 0,-14 0 0,-8 2 0,-14-1-1,-11 0 1,-7-5 0,0-8-1,-4-3-1,6-13-2,11 0-6,0-24-22,32 2-7,4-19 0,28-3-2</inkml:trace>
  <inkml:trace contextRef="#ctx0" brushRef="#br3" timeOffset="79671.5569">20002 2565 83,'-19'18'39,"3"20"1,-12-7-3,14 18-22,-13-6-11,6 7 1,1-3-2,3 1-1,7-7 0,6-9-1,3-7 0,6-13 0,5-12 0,7-11-1,4-12 1,2-8-1,4-11 1,-2-9 0,1-3-1,-3-1-1,-1 2 2,-4 1-2,-3 7 1,-1 6-1,0 9 1,4 7-1,1 9 2,6 6-1,8 5 0,4 2 0,10 4 0,0-2 0,4 1 1,-2 2-1,-6-1 0,-6 3 0,-12-1 0,-11 2 1,-13 4-1,-12 1 0,-12 5-1,-6 2 3,-9 5-2,-2 10 1,-2 2 0,2 3 0,5 1-1,9 1 2,13-5-2,11 0 0,14-8 0,17-11 0,13-11 0,7-8 0,12-12 0,-3-13 0,3-5 0,-7-8 0,-5-3-1,-13-2 0,-10 0 0,-11 1 0,-8 5 1,-7 9-1,-3 6 0,-6 6 0,9 18 1,-12-13 0,12 13 0,0 0 0,22 16 0,3-10 0,4-4 1,9-1-1,6-3 1,2-3 0,2-2-1,-5-1 1,-5-2 0,-9 3 0,-10-1 0,-6 3 0,-13 5-1,0 0 1,-19 17 0,0 3 0,-4 7 0,-4 6 0,3 5 0,3 4 0,2 0-1,10-4 2,12-4-2,8-8 0,9-10 2,12-10-2,6-14 0,9-9 0,1-11 0,3-3 0,-1-9 0,-5-1 0,-6-3 0,-5 5 0,-8 8 0,-8 9-2,-8 11 2,-10 11-1,1 13 1,-10 9 0,-2 11-1,1 9 0,-2 7-2,2 0-2,10 2-4,0-17-5,26 11-12,-8-26-14,22 3 1,-3-23-2,17-3 3</inkml:trace>
  <inkml:trace contextRef="#ctx0" brushRef="#br3" timeOffset="80167.5853">21789 2498 112,'-36'14'41,"-12"-5"0,10 21 0,-9-3-37,14 10 0,0-7-1,18 7 0,8-4-1,11-8-2,10-6 1,9-6-1,8-13 0,3-7 1,5-4-1,-7-9 0,2-6 0,0-3-1,-5-4 0,-4 2 0,-5 5 1,-4 4-2,-5 6 1,-4 7-2,-7 9 3,-2 11 0,-7 13 0,-4 15 1,-5 12 0,-6 10-1,-2 9 1,-6 6 1,1-1-2,1-2 1,0-5-1,0-11 0,7-11 0,1-12 1,4-15-1,6-14 0,2-17 0,7-6 0,3-13 0,2-10-1,6-6 0,3-6-1,8-4 0,6 1-2,11 7-5,-4-13-8,26 22-20,-12-11-5,18 12 3,-4-7-3</inkml:trace>
  <inkml:trace contextRef="#ctx0" brushRef="#br3" timeOffset="80568.6082">22550 1776 118,'-31'33'43,"-15"9"0,9 21-2,-6 3-39,1 23 0,-4 8 0,2 6 2,4-1-4,7-3 0,6-9 0,4-8 0,10-15 0,9-23 0,13-18 0,11-14 0,7-20 0,7-13 0,2-9 0,2-7 0,-2-3 0,-2 1 0,-7 6 0,-5 5 0,-12 15 0,-10 13 0,0 0 0,0 25 0,-8-1 0,2 6 0,2 1 0,3-2 0,12 0-8,2-21-6,26 8-10,-8-30-15,21 6-3,-4-25 1,13 3 1</inkml:trace>
  <inkml:trace contextRef="#ctx0" brushRef="#br3" timeOffset="80745.6184">23075 2069 112,'-24'47'40,"-24"10"1,5 24-2,-17-7-33,13 7-3,0-2-1,9 0-2,13-4-3,-2-23-8,32 2-22,-12-31-6,17-2-1,-10-21-2</inkml:trace>
  <inkml:trace contextRef="#ctx0" brushRef="#br3" timeOffset="80903.6274">22650 2444 118,'0'0'42,"5"-12"-1,22 21-1,-2 2-41,16-13-7,27 16-19,-8-22-14,21 9 1,-6-9-3,17 7 1</inkml:trace>
  <inkml:trace contextRef="#ctx0" brushRef="#br3" timeOffset="81386.655">24015 1955 109,'-4'-11'40,"8"25"1,-25 2-4,9 18-34,-1 7 1,1 16-2,-8 12 1,-1 13-2,1 2 1,1-1-1,3-1-1,0-6-1,6-7-4,-3-20-8,21 0-24,-11-25-2,11-2-2,-8-22 0</inkml:trace>
  <inkml:trace contextRef="#ctx0" brushRef="#br3" timeOffset="81781.6776">23708 2456 110,'-10'-17'39,"21"16"3,4-10-3,32 7-35,4 3-2,23-2-1,9-1 1,8 0-1,0 0 0,-7-1 0,-7 0-1,-16 1 1,-15 1 0,-18 3 1,-28 0-1,4 13 0,-24 1 0,-10 9 0,-7 6 0,-5 2 1,3 11 0,4 3-2,9 2 0,16-5 0,11-3 0,21-10 0,15-12 0,11-7 0,4-12 0,5-12 0,-6-11 0,-7-5 0,-12-9 0,-12-2 0,-16 2-3,-19-14-8,-2 20-6,-32-21-15,2 27-9,-23-9-1,-5 22-1,-25 1 1</inkml:trace>
  <inkml:trace contextRef="#ctx0" brushRef="#br3" timeOffset="82830.7376">3012 4535 75,'3'-24'40,"-3"24"-2,0 0 1,0 0-23,-13 28-15,2 6 1,-7 7-1,0 13 1,-9 5 2,3 4-2,1-3 1,3-7-1,4-10 1,6-15-2,5-16 2,5-12-2,12-19-1,6-11 0,3-14 0,2-10 1,3-12-1,3-4 1,-2-5-2,-3 5 2,0 8 0,-7 10 0,-6 14 0,-1 13-1,-10 25 1,10 6-1,-5 25 0,-1 15 0,7 10 0,3 9 0,7 3 0,9 0 1,7-5 0,6-10-1,4-13 1,6-15 0,2-15-1,-2-14 1,-1-14 0,-9-14-1,-3-10 0,-14-10 1,-6-6-1,-9-4 0,-8-3 0,-12 3 0,-1 4-1,-2 11-1,-1 9 0,-2 9-4,10 18-5,-1-3-3,21 23-7,-15-9-12,36 11-7,-9-8 0,19 8 0</inkml:trace>
  <inkml:trace contextRef="#ctx0" brushRef="#br3" timeOffset="83280.7634">4243 4337 83,'0'0'42,"-19"2"-1,19-2 0,-5-16-17,15 2-22,10-4 0,12-2-1,6-3 0,13 1 1,3 2-1,2 5 0,0 1 0,-6 11 0,-11 5 0,-2 7-1,-15 9 0,-12 4 0,-14 8 0,-9 5-1,-8 6 1,-10 3-1,-6 6 1,-7 7 0,-8 1 1,1 2-1,2-4 1,8-1-1,6-5 1,12-9 0,13-12-1,17-13 1,17-14-1,18-10-1,15-8 0,13-10-1,6-4-2,4-8-2,3 10-6,-16-16-4,0 23-14,-30-15-10,-4 15 0,-28-6 0,-8 11 1</inkml:trace>
  <inkml:trace contextRef="#ctx0" brushRef="#br3" timeOffset="83468.7741">4389 4524 87,'-62'4'40,"25"15"-1,4-19 2,32 10-22,15-16-16,20-5 0,21-6-1,18-5 0,11 1-3,10-3-1,10 10-5,-4-9-7,15 16-19,-19-10-7,3 14-1,-9-5 0</inkml:trace>
  <inkml:trace contextRef="#ctx0" brushRef="#br3" timeOffset="83611.7823">5552 4497 94,'-43'21'41,"0"6"0,-12-11-5,0-13-34,13 18-30,-14-25-12,12 13 0,-8-11-2,-1 14 1</inkml:trace>
  <inkml:trace contextRef="#ctx0" brushRef="#br3" timeOffset="83777.7918">4128 4903 90,'-35'17'43,"10"-18"-1,25 1-2,0 0-26,10-39-23,32 20-15,-14-17-15,14 14 0,-11-6-3,7 12 1</inkml:trace>
  <inkml:trace contextRef="#ctx0" brushRef="#br3" timeOffset="84790.8497">6135 4696 82,'10'16'40,"0"-15"-3,16 7 2,-4-13-34,15 1-2,8-7 0,8-2 0,1-9-1,5-1 0,-5-3-1,-4 0 0,-11-5 0,-5 1 0,-12 0 0,-13 3 0,-16 5 0,-12 8 1,-10 5-1,-8 10 0,-9 10 1,-3 12-1,-7 10 1,5 9-1,5 4 0,12 3 0,12-1-1,19-3 0,19-10 0,24-8-1,23-12-2,17-12-1,24-3-3,4-22-9,22 7-22,-19-18 0,11 4-1,-29-12 1</inkml:trace>
  <inkml:trace contextRef="#ctx0" brushRef="#br3" timeOffset="85181.8721">7317 4427 104,'-43'-7'39,"5"25"1,-13-4-3,4 21-32,3 6-2,7 6 0,5 1-1,16-3 0,12-5 0,14-9-1,13-14 0,13-13-1,8-18 1,7-12-1,2-11 1,-5-8-1,-5-8 0,-4-1 0,-6 1-1,-10 8 1,-6 9-1,-7 13 0,-10 23 0,0 14 0,-6 30 1,-4 20-1,-8 25 1,-2 17-1,-7 15 2,3 7-2,-7 1 2,1-7-1,-6-9 1,-2-13-1,-2-18 0,-4-24 2,1-20-4,-2-23-1,2-12-3,-4-23-7,19-1-17,-17-32-10,20-2 1,-8-22-4</inkml:trace>
  <inkml:trace contextRef="#ctx0" brushRef="#br3" timeOffset="86083.9237">8980 4319 76,'3'-12'36,"-17"-9"-2,14 21-4,-29-11-21,4 19 0,-9 1-1,-2 16-2,-5 7 0,5 8-2,-1 1 0,10 7-2,6-3 0,15-4-2,14-5-2,13-11-1,21-5-5,1-27-17,30 9-13,0-22 0,16 0-2,-3-15 1</inkml:trace>
  <inkml:trace contextRef="#ctx0" brushRef="#br3" timeOffset="86450.9447">9551 4260 88,'-28'10'38,"-18"-1"1,0 16 0,-14 3-32,8 9-1,0-4-2,6 7 0,3-3-1,14-4-1,10-6 0,19-8 0,19-13-2,11-10 1,16-9-1,10-13 0,5-6 0,4-4 0,-2-6 1,-8 1-2,-7 6 2,-12 0-1,-7 9 0,-13 4 0,-3 9 0,-13 13 0,0 0 0,0 0 0,-18 29 0,9 0 0,3 2-1,0 2-1,8 5-2,2-11-4,25 3-10,-8-28-21,25-3-1,-2-26-1,21-4 0</inkml:trace>
  <inkml:trace contextRef="#ctx0" brushRef="#br3" timeOffset="86646.9559">10327 3676 100,'-21'49'39,"-15"8"1,8 23-2,-9 1-35,8 3-2,7 3-1,10-1-3,10-7-4,-2-19-22,21-3-10,-3-19 0,11-7-1</inkml:trace>
  <inkml:trace contextRef="#ctx0" brushRef="#br3" timeOffset="87089.9812">10056 4072 90,'2'10'38,"22"3"1,10-17 1,33 1-31,2-9-7,16-1 0,2-2 0,0 2-1,-10 1 1,-11 7 0,-18 2-1,-15 9 1,-23 4-1,-19 8 1,-16 2 0,-8 5 0,-4 0-2,0-3 0,3 0 1,11-3-2,9-2 1,15-6-1,12-3 1,11-2-1,10-1 1,2 2 0,1 2 0,-7 2 0,-5 3 0,-5 6 1,-13 3-1,-9 7 1,-13 1-1,-7 2 0,-4-2 0,-2-4-2,8 1-4,-6-17-7,27 9-18,-1-20-10,15-12 1,8-11-2</inkml:trace>
  <inkml:trace contextRef="#ctx0" brushRef="#br3" timeOffset="87232.9894">11100 4472 81,'-34'48'40,"0"8"-2,-9-3-5,-1 0-46,15-4-25,-5-15 0,22 3-2</inkml:trace>
  <inkml:trace contextRef="#ctx0" brushRef="#br3" timeOffset="88250.0476">11919 4065 48,'0'0'35,"0"0"0,0 0 1,0 11-14,2 21-11,-15-1-5,7 11-1,-5 6-1,4 6-1,-1-1 0,3-1-1,4-6 0,2-3 0,1-9-1,3-7 0,1-11 0,-6-16 0,14 0 1,-5-14-1,1-9 0,2-7 0,-4-8 0,4-5 0,-5-2 0,2-2 1,-1-3-1,0 8 1,2 4-2,-1 5 2,5 9-2,2 7 1,10 4-2,6 5-1,11 5 0,6-1-2,12 5-2,1-9-5,18 13-26,-12-13-1,9 14 0,-18-9-1</inkml:trace>
  <inkml:trace contextRef="#ctx0" brushRef="#br3" timeOffset="88637.0697">12775 4080 92,'-13'-9'38,"-13"-10"0,8 13 1,-10-4-33,-2 7-1,-6 6 0,-1 12-1,-4 6-1,-3 12-2,1 4 1,5 3-1,1 3 0,18-3-1,7-1 1,14-12-2,17-9 1,14-13 1,17-12-1,10-12 0,9-5 1,1-10 0,-4-3-1,-3 0 1,-11 0-1,-9 9 1,-15 2-1,-14 11 1,-14 15-1,0 0-1,-10 7 1,-7 13-1,3 5 0,-2 2-1,11 6-1,6-6-2,17 4-3,2-21-12,26 6-19,-4-23 0,21 2-1,-2-21 2</inkml:trace>
  <inkml:trace contextRef="#ctx0" brushRef="#br3" timeOffset="89109.0967">13552 3599 107,'-26'7'39,"9"26"0,-11 2-1,5 18-34,0 8 0,4 12 0,2 7-2,3 2-1,2 0 0,8-2 0,2-9-1,3-8 0,2-15-1,2-10 1,3-16-1,-1-11 1,-7-11 0,20-19 0,-9-5 0,-2-10 0,2-4 0,3-6 0,-2-2 1,6 1-1,2 3 0,0 8 1,1 8-1,4 9 1,0 12-1,2 13 0,-5 11 0,-3 7-1,-5 8 1,-1 3 0,-7 1 0,-11-3-1,-2-3 1,-10-8-1,-5-6 0,-7-8 1,0-8-2,-3-7-1,5-6-2,-1-16-5,19 9-17,-7-22-11,23 3 0,1-15-2,19 6 1</inkml:trace>
  <inkml:trace contextRef="#ctx0" brushRef="#br3" timeOffset="89604.125">14186 3487 109,'-22'27'40,"3"22"0,-10-5-4,6 19-31,0 7-1,8 7 0,-3 0-2,7 5 0,-2-7-1,6-5-1,2-5 1,1-12-2,1-10 1,5-12-1,1-12 1,-3-19-2,14 5 2,-5-18 0,0-9-1,7-3 2,-3-7-1,1-5 0,5-5 0,1 4 1,-2 4-1,5 5 1,0 8-1,2 7 0,-1 10 0,-1 11 0,-4 9 0,-4 8 0,-5 6 0,-4 2-1,-6 4 1,-6-3-1,-5 0 1,-7-3-1,-4-6 1,-7-3-2,4-9 0,-6-4 0,6-3-3,-3-13-5,28 8-10,-25-19-18,28 4-1,2-13 0,19 6 0</inkml:trace>
  <inkml:trace contextRef="#ctx0" brushRef="#br3" timeOffset="89819.1373">14655 3959 91,'0'0'40,"0"15"2,-23 2-3,4 29-15,-10-8-21,1 3 0,-1 4-2,5 2-1,9-2-1,6-6-1,12-7-3,4-19-5,21 5-14,-8-31-17,11 1 2,-7-24-2,10 1 2</inkml:trace>
  <inkml:trace contextRef="#ctx0" brushRef="#br3" timeOffset="89952.1449">14728 3581 108,'-13'-25'38,"13"25"-3,0 0-11,0 0-57,22 8-6,-2-12 1,16 5-2</inkml:trace>
  <inkml:trace contextRef="#ctx0" brushRef="#br3" timeOffset="90170.1574">15259 3463 106,'-36'31'41,"1"22"1,-12 0-2,16 17-31,-6 8-6,8 2 0,3 5-2,10 0 0,7-5-2,3-10-3,10-7-3,-7-21-10,20-2-21,-16-21-3,9-4 0,-10-15-1</inkml:trace>
  <inkml:trace contextRef="#ctx0" brushRef="#br3" timeOffset="90635.184">14980 3905 79,'0'0'39,"0"0"0,0 0 0,20-5-12,18-5-26,10-4 1,8 0 1,7-3-1,4-2 0,-6 2 0,-4 4 0,-14 2 1,-8 3-1,-13 1-1,-12 3 1,-10 4 0,-12 11-1,-3 1 0,-9 7 0,1 1-1,-3 6 1,2 1-1,2 5-1,7-4 1,6 0 0,9-6 0,7-7 0,12-3-1,7-4 1,4-5 0,4-2-1,2-2 1,-1 2 0,-5 4 0,-6 4 0,-5 6 1,-10 5-1,-8 4 0,-6 4-1,-9 3 0,-2 1-1,-1-1-2,-2-7-6,9 7-5,-10-25-16,19 9-10,1-15 1,10-6-2,2-9 3</inkml:trace>
  <inkml:trace contextRef="#ctx0" brushRef="#br3" timeOffset="90778.1922">15869 4207 80,'-10'29'41,"-19"-4"-3,6 9-1,-7-1-24,-2-7-42,10 8-10,1-12 1,13 2-3</inkml:trace>
  <inkml:trace contextRef="#ctx0" brushRef="#br3" timeOffset="91843.2531">16546 3898 91,'-24'20'36,"-7"-9"-10,8 21 5,-5-10-23,13 7-2,5-7-1,15-2-2,9-6-1,10-3-1,10-7 1,13-1-1,1-6 0,1 2 0,-7 1 0,-3 2 0,-12 5 0,-10 7 0,-17 1 0,-13 9-1,-7-2 1,-6 0-1,0 1-1,-2-8-1,6 0 0,10-11-3,12-4-10,10-12-22,24-4 1,-2-19-3,15 1 1</inkml:trace>
  <inkml:trace contextRef="#ctx0" brushRef="#br3" timeOffset="92070.2661">17380 3361 86,'13'-20'39,"-22"4"-1,-3 26 1,-20 11-32,4 12-5,-3 10 0,2 11-1,1 9 0,1 10-1,7 4 1,1 2-2,9-1-2,-2-8-2,7 4-6,-6-21-26,11 2-1,-5-27-1,10-5 1</inkml:trace>
  <inkml:trace contextRef="#ctx0" brushRef="#br3" timeOffset="92521.2919">17056 3779 91,'0'0'38,"-12"-7"1,24 14 0,2-3-35,18 0-1,14-5 0,13 1-1,6-4 0,10-3-1,0-3-1,-3 5 1,-7-5-1,-11 7 1,-11-2 0,-15 4-1,-15 5 2,-15 8-1,-11 6 0,-11 5 1,-7 10-1,-5 1 0,-2 7 0,4-1 0,8-2 0,11-1-1,12-7 1,14-9-1,15-13 0,12-5 0,9-10 0,1-8 0,2-9 0,-7-8 0,-2-4-1,-11-4 0,-7 3-1,-14-5-1,-4 9 0,-10-1-2,1 14-1,-10-1-5,14 21-14,-19 0-14,23 10 2,-4-10-1,16 25 0</inkml:trace>
  <inkml:trace contextRef="#ctx0" brushRef="#br3" timeOffset="92904.3138">18247 3827 67,'32'-14'37,"-3"9"0,-29-16-6,0 21-18,-15-14-1,-6 13-2,-15 0-3,-3 8-2,-5 2-1,-2 11 0,-2 5-1,4 6-1,4 4 0,7 3 0,11-4-1,13-1 0,11-7-1,16-7 1,11-10-1,11-9 0,10-11-1,1-2 1,-2-6 0,-4 0 0,-7 0 0,-8 2 0,-8 5-1,-13 5 1,-9 7 0,0 0-1,-12 18 0,2-6 0,3 0-1,7-12-1,9 18-1,4-20-2,21-3-4,1-25-10,25 5-18,-1-20 0,16 1-1,-3-19 2</inkml:trace>
  <inkml:trace contextRef="#ctx0" brushRef="#br3" timeOffset="93092.3245">18996 3192 93,'-25'43'39,"-16"15"2,8 25-2,-18 6-34,13 6-2,3 3-1,7-4-3,8-6-2,6-15-2,20-2-18,-6-31-16,16-3 0,-5-26-2,9-7 2</inkml:trace>
  <inkml:trace contextRef="#ctx0" brushRef="#br3" timeOffset="93526.3494">18689 3646 98,'0'0'39,"24"4"1,16 4-1,13-13-37,11 1-1,3-6 1,5-1 0,-2 3 0,-12 1 0,-11 1-1,-10 1 0,-23 5 0,-14 0 0,-9 15 0,-19 4 0,-10 2 0,-5-1-1,-3 5 1,3-1-1,6-3 0,12 0 1,15-4-1,10-17 0,24 9 0,10-9 0,9-5 0,2 4 1,-1-1-1,-1 3 1,-16 5 0,-3 11 0,-20 7-1,-11 7 1,-11 9-1,-9 0 0,-3 1-2,0-5-1,10 1-6,-3-23-6,28 6-16,-5-20-11,30-12 2,3-12-2</inkml:trace>
  <inkml:trace contextRef="#ctx0" brushRef="#br3" timeOffset="93664.3573">19589 3992 85,'-32'50'41,"-12"-9"-2,8 5-3,0-3-32,-10-14-38,31 3-6,6-13 0,17-1-2</inkml:trace>
  <inkml:trace contextRef="#ctx0" brushRef="#br3" timeOffset="94354.3967">20477 3295 95,'2'-12'38,"-6"0"0,7 26-11,-13-1-20,0 23-1,-12 8-1,4 13-1,-8 11-1,-3 10 0,-3 7 0,-1 1-1,2-5 0,5-9 0,3-12-1,6-10 0,6-12 0,6-11 0,5-14 0,17-15 0,6-14-1,12-9 1,8-13 0,3-6-1,3-8 1,-1-2 0,-2 5-1,-8 6 1,-4 10-1,-13 10 1,-11 14-1,-10 9 0,1 31 0,-10 6 1,-3 8-2,2 7 1,4 1-2,6 4 0,12-6-2,7-13-1,22-6-2,4-24-4,26 3-9,-11-32-17,21 5 0,-11-22-2,4 2 3</inkml:trace>
  <inkml:trace contextRef="#ctx0" brushRef="#br3" timeOffset="94978.4324">21132 3709 105,'-40'-22'38,"6"20"2,-13 0-1,13 22-32,-7 6-2,6 16-2,2 4 0,8 6-1,9 0-1,6 0 0,15-5 0,9-6 0,15-13 0,10-9-1,11-14 0,6-12-1,3-13 0,1-13 0,-4-6 0,-7-7 0,-13-4 0,-9 0 0,-12 1 0,-10 4 0,-11 10 1,-10 8 0,-10 12 0,2 6 1,1 6-1,5 6 1,18-3-1,-9 19 1,21-6 0,12-1-1,14-2 1,9-1 0,2 3 0,3-2 0,-5 3 0,-6 2 0,-10 7 0,-8 4 0,-12 6-1,-12 5 0,-9 3 0,-5-2 0,-6 3 0,0-6 0,2-6-1,4-6 1,2-6-1,13-17 1,0 0 0,0 0 0,19-13 1,0-10-1,0-8 1,5-4 0,-1-8 0,-2 0-1,1-2 1,-8 2 1,-1 6-2,-3 6 0,0 6 0,4 3-2,5 11 0,1 1-1,14 7-2,3-5-4,16 11-4,-4-15-7,22 17-13,-16-16-6,14 10 1,-14-11 0</inkml:trace>
  <inkml:trace contextRef="#ctx0" brushRef="#br3" timeOffset="95301.4509">22300 3634 110,'0'0'38,"-33"-5"1,14 11-1,-12 3-31,1 2-2,-5 4-1,-1 9-1,2 0 0,8 7-1,5 0-1,8 4 0,11-4 0,9 0-1,12-3 0,8-5 0,7-3 0,3-3 0,-4-1 1,-1-5-1,-9 0 0,-3 0 2,-15 4-2,-5 1 0,-10-1 0,-8 3-2,0 0 0,-2 0-1,2-1-1,-3-4-1,8 6-6,-1-17-2,19 17-12,-5-19-15,0 0 2,9-21-2,15 8 3</inkml:trace>
  <inkml:trace contextRef="#ctx0" brushRef="#br3" timeOffset="95699.4737">22555 3782 92,'0'0'40,"-7"14"1,7-14-1,-3 19-20,3-19-15,26 3-1,6-9-1,10-2-1,12-3 0,8-5-1,8-5 1,0-5-1,-2 1 1,-12 0-2,-6-2 0,-13-1 0,-12 2 0,-16 3 0,-15 6 0,-10 5 0,-15 7 0,-12 12 0,-9 8 0,-10 14 0,-4 9 0,5 12 0,4 5 0,13 5 0,15 0 0,19-5 0,20-5 0,22-14-5,23 0-5,6-24-2,28-3-8,-13-28-12,22 3-9,-10-20 1,12-1 0,-16-18 3</inkml:trace>
  <inkml:trace contextRef="#ctx0" brushRef="#br3" timeOffset="96006.4912">23683 3521 127,'-29'6'41,"-15"-1"2,6 17-3,-9 0-38,16 0 0,13 3-2,10 1 0,10-1 0,10 0 0,11-2 0,5-3 0,-2-2 0,0-3 0,-6 0 0,-3 2 0,-7 0 0,-7 2 0,-8 5 0,-8 2 0,-4 3 0,-9 2 0,-12 2 0,-5-1 0,-12 1 0,-11-6-2,0 13-10,-24-21-3,7 18-8,-28-22-13,3 12-7,-24-10 0,-9 5 2</inkml:trace>
  <inkml:trace contextRef="#ctx0" brushRef="#br3" timeOffset="97073.5523">8003 5263 91,'8'-22'38,"-8"-6"0,6 13 0,-3-1-34,-3 5-2,0 11 1,0 0 0,-4 27-1,3 9 0,-7 13 0,2 9 0,-3 8-1,-1 4 1,3 0 0,0-5 0,-2-7 0,6-8-1,1-13 1,0-10 0,2-13 0,0-14-2,0 0-2,16-29 3,-8-4-2,1-9 0,2-7 0,4-10 0,-1-9-1,3-4 1,3-6 2,3-2-3,2 3 1,4 6 1,0 9-1,0 12 1,2 14 1,-2 16-1,-1 16 0,-4 13 0,-6 14 1,-4 10-2,-9 10 2,0 4-1,-10 6 0,-5 4 0,-8 1-1,0 0 1,-8-2 0,-4-1-1,-2-6 1,-3-6 2,-1-5-2,2-6 2,4-5-3,2-4 2,6-3-1,7 1 1,6 3 1,1 8-3,3 9 3,0 12-4,-1 8 3,-3 2-4,0 4 1,-1-13-7,15 4-10,-15-28-17,21-8-2,2-29-1,17-15-1</inkml:trace>
  <inkml:trace contextRef="#ctx0" brushRef="#br3" timeOffset="97456.5742">8738 5066 91,'0'0'40,"-11"21"0,-10-1-1,3 18-29,-11 5-7,4 8 0,-6 3-1,1 8 0,5-4 0,6-3 0,10-12-1,5-9 1,17-19-2,9-17 1,13-15 0,9-15-1,4-13 0,2-13 0,-2-1 1,-7-7-1,-9 5-1,-10 5 0,-14 6 0,-12 9-2,-10 15 1,-10 14-1,-5 14 0,-3 7-1,4 15-4,0-6-5,27 16-20,-4-18-3,25 9-1,3-21-1</inkml:trace>
  <inkml:trace contextRef="#ctx0" brushRef="#br3" timeOffset="97801.5939">9411 5004 106,'-34'16'39,"-19"-7"2,2 15-3,-10-2-34,7 3-2,7 0 0,11-4 0,14 3-1,15-5 0,16-2-1,19-2 1,11-3-1,10-6 0,5 0 0,1 3 0,-6 1 0,-7 2 0,-7 7 0,-17 3 0,-8 8 0,-20 6 0,-6 3 0,-10 3-1,-7 0 1,4-6 1,-3-5-4,6-8 0,17-3-8,0-27-8,27 0-20,-1-21 0,25-3-2,5-20-1</inkml:trace>
  <inkml:trace contextRef="#ctx0" brushRef="#br3" timeOffset="98151.6139">10084 4901 79,'-34'-7'41,"2"21"-1,-19-6 2,3 17-18,-5-2-20,5 0-1,9 2 0,8 0-2,12 1 2,12-1-3,16-8 0,17-2 1,10-6-1,10-2 0,5-2 0,5 3 0,-8 0 0,-5 5 0,-14 6 0,-9 5 0,-18 9 0,-15 1 1,-11 7-1,-9-4-1,-4 1 0,1-7-1,7-6-2,3-12-4,22 1-5,-1-28-13,33 6-14,-3-22-1,23-1 1,-2-20 1</inkml:trace>
  <inkml:trace contextRef="#ctx0" brushRef="#br3" timeOffset="98515.6347">10442 4956 91,'0'0'40,"-11"5"3,-3 19-3,-15-11-24,6 21-14,-1 3 4,10 7-3,-1 1 1,7 1-2,9-3-1,8-7 0,13-11-1,5-10 0,13-12 0,5-11 0,10-10 0,2-12 0,-3-6 0,2-8 0,-9 3 0,-3-5 0,-11 5-1,-9 4 0,-10 14 1,-11 11 0,-3 12 0,-17 18 0,1 10-1,-5 9 0,4 7 0,0 0-2,12 0-2,5-9-2,22-2-4,0-25-4,30 7-13,-11-30-11,22 3 1,-9-19-1,11-3 2</inkml:trace>
  <inkml:trace contextRef="#ctx0" brushRef="#br3" timeOffset="99049.6653">11296 4975 109,'-26'11'39,"6"25"0,-20-6-4,1 17-32,5 0 3,6 1-3,1-3-1,11-4 0,6-7-1,6-16-1,4-18 1,16-3-1,6-17 1,1-13-1,5-8 0,-3-7 0,2-3-1,-1-5 2,-3 1-3,-1 2 2,-3 13-2,-4 7 2,-6 14-1,-9 19 1,16-6 1,-12 22-2,-4 11 3,-2 8-2,-1 2 2,2 1-2,-3 0 2,4-5-2,6-5 0,6-8 0,4-9 0,8-9 0,6-10 0,4-7 0,3-8 0,0-3 0,1-7-1,-3 2 2,-5 0-2,-3 4 1,-5 7-1,-7 8 1,-5 9 1,-10 3-1,8 24 2,-11 5-3,-3 9 2,-1 1-2,0 11 0,0-5-4,6 2-2,0-13-4,20 3-3,-7-30-11,29 9-12,-1-24-2,19-4-1,2-18 2</inkml:trace>
  <inkml:trace contextRef="#ctx0" brushRef="#br3" timeOffset="99404.6856">12336 4841 106,'-46'17'42,"-8"-5"-1,11 7 0,-3-1-38,10-1-1,10 1 1,12 1-2,13-5 1,15 1-1,10-4 0,9 1-1,4-4 2,1 2-2,-1 1 0,-4 2 0,-8 4 1,-7 6 0,-11 2 0,-7 4 0,-11 1-1,-6 2 1,-4 0 0,-3-3-1,-4 2-2,1-9 0,-1 1-5,1-10-3,15 5-5,-10-27-9,22 9-15,-7-16-2,12-1-1,-4-16 2</inkml:trace>
  <inkml:trace contextRef="#ctx0" brushRef="#br3" timeOffset="99883.713">12974 5186 72,'-5'11'39,"5"-11"-8,13 7-28,3-16-13,-4-5-28,28 6-2</inkml:trace>
  <inkml:trace contextRef="#ctx0" brushRef="#br3" timeOffset="100041.722">13712 5213 89,'10'14'38,"-10"-14"0,0 0-1,-13-3-27,10-12-15,18 8-30,-2-14-2,12 8 0,2-7-1</inkml:trace>
  <inkml:trace contextRef="#ctx0" brushRef="#br3" timeOffset="100198.731">14269 5107 110,'13'23'40,"-17"-11"1,3 10-3,-13-8-35,14-14-5,0 0-10,0 0-20,34-14-8,-6-8 1,22 6-3</inkml:trace>
  <inkml:trace contextRef="#ctx0" brushRef="#br3" timeOffset="100339.7391">14957 5099 122,'0'0'39,"0"0"-7,0 0-29,13-30-41,20 12-2,7-9-1,20 5 0</inkml:trace>
  <inkml:trace contextRef="#ctx0" brushRef="#br3" timeOffset="100483.7473">15650 5095 120,'-6'27'43,"-15"-19"0,10-3-3,-17-2-40,25-30-4,24 8-11,-9-21-20,19 11-8,-3-10 2,12 9-4</inkml:trace>
  <inkml:trace contextRef="#ctx1" brushRef="#br4">10660 12684,'-34'0</inkml:trace>
  <inkml:trace contextRef="#ctx0" brushRef="#br4" timeOffset="195957.2081">3183 8720 67,'2'-9'32,"-2"9"0,0 0 0,-2 9-23,4 12-3,-6 2 0,4 14-1,-8 4-1,-2 12 0,0 6-1,-5 7-1,-3-6 1,0 0-1,-1-7 0,7-9 0,-1-13-1,8-10 1,5-21-1,8-13 1,5-18-1,3-11 0,5-14 1,6-9 0,1-10-2,2-5 1,-1 0-1,1 4 1,1 7-1,-3 8 0,-4 11 0,1 15 0,-5 15 1,0 14 0,-4 16 0,2 12 1,-3 15-1,1 9 0,0 8 1,2 10-2,0 1 1,-4 4-1,1 0 0,-1-2-2,-4-6 0,1-9-3,0-4-5,-13-23-25,12 0-2,-10-25 0,0 0 0</inkml:trace>
  <inkml:trace contextRef="#ctx0" brushRef="#br4" timeOffset="196488.2385">3331 8927 96,'-23'-11'34,"23"11"0,-13-4 0,30 0-30,10-3-2,13-3-1,15-5-2,3-1-2,11-3 0,-1-6-2,5 1 1,-6-2-1,-1 5-1,-8 1 3,-7 5 1,-9 3 3,-12 3 0,-2 9 4,-18 2 0,2 11 1,-15 3 0,0 8 0,-10 2 0,3 6-2,-7 1 1,6 4-3,-4-1 0,3-6 0,3-5-1,7-4 0,4-10 0,8-10 0,7-9 0,2-12 0,7-6 1,-3-4-1,5-10-1,-4 0 1,-1-2-1,0 2 0,-3 3 0,-4 7 0,-1 4-1,0 6 1,1 11 0,-6 8 0,2 8 1,-3 10 1,-3 9-1,-1 4-1,-1 6 0,-1-1-1,4 5-2,1-10-5,11 9-19,-6-21-12,17 1 1,-4-12 0,10 1 0</inkml:trace>
  <inkml:trace contextRef="#ctx0" brushRef="#br4" timeOffset="196705.2509">4798 8611 71,'0'0'37,"0"0"1,-23 9 1,15 23-15,-11-3-18,4 11-2,-2 6 0,1 9-3,5 0 0,-1-1-2,7 4-4,-2-22-6,19 4-24,-2-26-2,13-6-1,-4-28 0</inkml:trace>
  <inkml:trace contextRef="#ctx0" brushRef="#br4" timeOffset="197354.288">4919 8375 81,'-17'-10'34,"17"10"-1,-1 11-1,1-11-33,27 15-3,-10-15-1,17 4-2,-2-5 3,4 3 2,0 2 2,-4 0 3,-3 11 3,-8-6 3,1 17 1,-17-4-1,-1 15 1,-8-2-1,1 9-3,-8 1 0,1 1-3,-1-2 0,0-4-1,5-4 0,3-7-2,3-9 0,0-20 0,14 5 0,0-16 0,5-15-1,-1-2 1,4-10-1,-1-4 1,-3-3-1,-2 0 1,1 5-1,-7 7 2,0 7-1,-3 11 0,-7 15 1,0 0-1,6 14 0,-4 8 2,1 5-2,3 2 1,6 1 0,3-4 0,5-9 1,13-6-1,4-9 0,8-9-2,3-8 2,0-10-2,2-5 1,-1-3 0,-6 0-1,-5 0 1,-10 9 1,-8 3-1,-7 12 1,-13 9 0,4 20-1,-12 5 1,-2 8 0,-5 10 0,8 4-1,-2 0-2,9-5-1,7-10-4,17 7-17,-1-29-15,20 4-2,1-26 1,15 1 0</inkml:trace>
  <inkml:trace contextRef="#ctx0" brushRef="#br4" timeOffset="197737.3099">6349 8466 105,'-31'-12'40,"4"14"1,-10-2-3,0 14-33,3 8-2,4 4 1,3 7-1,8 1 0,7 3-1,9-2 0,6-6 0,8-4-1,5-8 1,7-11-2,9-7 0,3-10 0,-1-8-1,3-9 1,-5-6-2,2-8 2,-7 4-1,-4-2 0,-5 5 0,-6 5 1,-3 10 0,-9 20 0,0 0 0,-5 17 0,1 13 0,-3 4 0,2 10 1,2 1-2,7 0-1,6-6-2,13-5-3,-3-25-23,21 1-10,0-21 0,16-4-2,-5-22 3</inkml:trace>
  <inkml:trace contextRef="#ctx0" brushRef="#br4" timeOffset="197926.3207">7001 8064 105,'-30'14'41,"6"24"0,-15 6-1,9 16-35,6 3-3,8 3 0,8-2-4,8-4 0,12 1-9,2-20-27,18-5-2,-5-19 0,13-8-1</inkml:trace>
  <inkml:trace contextRef="#ctx0" brushRef="#br4" timeOffset="198261.3399">7296 8214 105,'-17'25'40,"-8"-6"0,11 10-3,-3-4-33,9 0-1,4-3 0,6-1-1,7-7-1,8 0 0,0-5 0,6-1-1,1 1 2,4-1-2,-3 1 1,-1 4 0,-6 2 0,1 4-1,-9 1 1,-7 3 0,-8 2-1,-3-1 1,-7-1 0,-2-2-3,-2-4 0,2-14-8,17-3-28,-18-1-3,18 1 1,0-30-4</inkml:trace>
  <inkml:trace contextRef="#ctx0" brushRef="#br4" timeOffset="198812.3714">8531 7837 86,'26'-26'38,"-1"13"0,-12 2 0,1 15-29,-14-4-4,0 35-1,-8 1-1,0 11-1,-4 12-1,-1 8 0,0 8-1,1 7 0,-1 2 0,3-7-1,5-3-2,3-10-2,12-1-8,-5-21-26,12-7 2,-7-20-1,8-5 0</inkml:trace>
  <inkml:trace contextRef="#ctx0" brushRef="#br4" timeOffset="199009.3827">8333 8351 101,'-17'-10'40,"4"-5"1,24 10-2,4-1-34,23-11-2,16-4-1,9-6-2,11-3-2,2-7-7,14 7-28,-12-8-2,3 10 0,-14-8-1</inkml:trace>
  <inkml:trace contextRef="#ctx0" brushRef="#br4" timeOffset="199397.4049">9106 7727 105,'-12'24'39,"-9"1"-1,8 23 0,-12 1-32,10 14-2,-2 6-1,2 12 0,0 0-1,1 0-1,6-2-1,3-12 1,5-11-1,5-11 0,6-17 1,11-14-1,5-17 0,3-12 0,4-11 0,3-9 1,-4-5-1,0-3 0,-4 2 1,-6 5-1,-5 7 0,-4 10 0,-3 12 0,-11 7 0,10 23 0,-6 2-1,4 9-1,2-1-1,9 5-1,5-7-3,12 5-8,-1-21-24,18 0 0,-7-16 0,15 0 1</inkml:trace>
  <inkml:trace contextRef="#ctx0" brushRef="#br4" timeOffset="199781.4268">9815 8213 97,'-15'-12'38,"-14"1"2,7 20-1,-11 1-32,9 16-2,-4 5-1,5 9 0,-1 5-1,12 1-1,3-3 0,7-3 0,6-9-1,10-5-1,7-15 1,4-11-1,11-12 1,0-11-1,1-10 0,2-7 0,-7-6 0,-3-4 0,-2 2 1,-8 4-1,-8 8 0,-7 7 0,-4 16 0,0 13 0,-14 8 0,8 15 0,-3 5 0,4 9 0,5 3-2,5-4 0,14-1-1,6-10-2,17-3-5,-5-24-20,22 2-11,-4-23 2,12-1-1,-10-20 2</inkml:trace>
  <inkml:trace contextRef="#ctx0" brushRef="#br4" timeOffset="199961.4371">10527 7753 99,'-18'22'38,"-15"12"0,3 25 0,-10 9-31,8 10-4,6 4-1,7 0-1,12-3-5,1-16-1,19 0-26,-5-22-8,12-6 1,-7-22-1</inkml:trace>
  <inkml:trace contextRef="#ctx0" brushRef="#br4" timeOffset="200144.4476">10191 8129 116,'-19'-18'42,"19"18"1,10-15-1,19 11-38,16-3-3,19-5-2,15 2-7,-3-14-29,24 9-5,-10-10 1,5 13-3</inkml:trace>
  <inkml:trace contextRef="#ctx0" brushRef="#br4" timeOffset="201178.5067">11659 8099 80,'6'-12'37,"-6"12"-1,0 0 0,1 12-31,-10 1-2,-1 13 1,-5 0-1,-2 7 0,2-1-1,3 2 0,1-5 0,6-3 0,3-9-1,6-4 1,-4-13-1,21-6 0,-1-9 0,2-8 0,5-9 1,2-5-1,1-5 0,-1-1 0,1-5 1,-5 2 0,0 6-1,-7 6 1,1 8-1,-10 11 0,-9 15 0,15 5 0,-13 21-1,0 7 0,-2 10 0,1 5-1,3 5-1,6-1-1,3 0-1,11-15-6,18 3-27,-2-21-2,17-5 0,-3-17-1</inkml:trace>
  <inkml:trace contextRef="#ctx0" brushRef="#br4" timeOffset="201568.529">12487 7975 98,'-11'-17'38,"-16"0"1,4 18 1,-13 4-34,6 15-3,-5 5 0,4 11-1,-5 8 0,6 2 0,3 1 0,10 0-1,6-6 0,13-5 0,11-11 0,11-11 0,9-13-1,9-9 0,1-10 1,5-11-1,0-7 0,-5-5 0,-3-3 1,-10-1-1,-6 4 1,-6 6-1,-7 7 1,-9 12 0,-2 16-1,-13 0 0,2 21 0,-2 7-1,0 10 1,3 3-2,6 3 0,6-10-2,16 0-2,5-18-5,25 0-28,-1-21-1,23 0 0,-4-24-1</inkml:trace>
  <inkml:trace contextRef="#ctx0" brushRef="#br4" timeOffset="201797.5421">13327 7440 102,'-30'28'40,"2"27"1,-11 6-2,11 22-34,-6 5-2,8 6-1,11-1-1,3-8-2,12-5-2,7-16-2,14 2-19,-8-31-16,11-5 1,-8-21-2,9-8 2</inkml:trace>
  <inkml:trace contextRef="#ctx0" brushRef="#br4" timeOffset="202320.572">13075 7889 102,'-2'17'41,"2"-7"0,17 8 0,-1-10-37,17-4-1,5-6 0,6-4-1,-2-1 0,4-2-1,-7-4-1,-3 2 1,-7 1-1,-6-1 0,-8 5 1,-1 2-1,-14 4 0,0 0 1,6 10-1,-10 11 0,-3 3 1,-3 7-2,-3 5 1,-1 6 0,4 0 0,2 2 0,4-5 0,7-6 0,12-10 1,10-10-1,13-11 1,16-11-1,7-12 0,10-16 1,5-8-1,2-4 1,-6-8-1,-8 4 1,-9 2-1,-15 9 1,-13 9-1,-14 17 1,-13 16-1,-19 11 0,-4 13 0,-6 13 0,4 7 0,-2 1-1,12 0-1,7-6-1,17-3-1,10-12-2,19-1-4,-3-26-11,24 5-20,-9-17 2,12 5-2,-12-18 4</inkml:trace>
  <inkml:trace contextRef="#ctx0" brushRef="#br4" timeOffset="202643.5905">14417 7983 94,'-9'-15'37,"0"27"3,-17-3-2,10 14-30,-7 1-3,5 10-2,5-2 0,0 5-2,4-4 1,7-3-2,4-8 0,2-2 1,-4-20-1,23 8 1,-9-17-1,6-10 0,1-5 0,-2-9 1,3-9-1,-3-2 1,0-1-1,-3 3 1,-4 4-1,0 4 0,-3 6 0,-2 9 1,5 12-1,1 5-1,5 5 0,8 4-2,11 3-1,4-3-2,16 9-4,-4-17-22,19 11-6,-9-12-1,6 7 2</inkml:trace>
  <inkml:trace contextRef="#ctx0" brushRef="#br4" timeOffset="202996.6107">15128 7907 98,'-19'-9'37,"-10"1"1,4 14 0,-10-5-30,-1 13-3,-5 4 0,2 9-3,1 4 2,5 8-2,6-2 0,11 3-1,7-5 1,15-10-2,10-9 1,13-6 0,11-16-1,7-7 1,5-13-1,0-8 1,-2-3-1,-1-4 1,-9 0-1,-6 6 1,-11 3-1,-10 12 1,-13 20-2,0 0 2,-20 14-1,-1 11-1,1 8 1,4 4-1,5 1 1,6-1-3,16-3 1,9-12-4,13-3-6,-1-23-15,25 4-14,-4-22 1,18-5-1,-8-17 2</inkml:trace>
  <inkml:trace contextRef="#ctx0" brushRef="#br4" timeOffset="203206.6227">15892 7389 112,'-16'15'41,"-24"15"1,10 27-1,-15 5-36,10 12-1,-2 9-1,5 1-2,9-3 0,11-7-2,8-12-1,10-14-2,12-7-3,4-27-10,22-8-24,-4-24 0,12-7 1,-2-21 0</inkml:trace>
  <inkml:trace contextRef="#ctx0" brushRef="#br4" timeOffset="203417.6348">16176 7280 113,'-10'27'40,"-20"18"2,8 25-1,-10 3-37,-1 9 0,3 3-2,2 2 1,5-2-3,8-10-1,11-10-2,4-15-2,16-10-3,-3-25-21,19-1-12,2-28 0,10-4 0,-4-18 2</inkml:trace>
  <inkml:trace contextRef="#ctx0" brushRef="#br4" timeOffset="203792.6562">16323 7816 111,'-7'27'41,"-13"-4"0,11 12 1,-3-5-37,6 0-3,4-7 1,7-3-2,10-14 0,6-6 0,7-7-1,7-12 0,6-4 0,6-4 1,2-4-1,3-2 0,-2 6 0,-5 2 0,-5 9 0,-11 10 0,-16 12 0,-9 16 1,-17 15 0,-13 16-1,-13 14 1,-6 16-1,-7 10 0,-4 2 0,5-2 0,-1-3-1,5-14 1,2-8 0,6-16-1,5-22-1,2-16-1,3-13-1,0-5-4,-8-30-14,11 4-19,-12-24-1,12-2 0,-9-17 1</inkml:trace>
  <inkml:trace contextRef="#ctx0" brushRef="#br4" timeOffset="204454.6941">17728 7885 58,'34'-15'37,"-3"-4"-2,7 0 1,-9-10-14,6 17-12,-17-10-1,1 10-3,-15 1-2,-4 11 0,-17 1-1,-5 10 1,-12 7-1,-5 8-1,-5 6 0,0 13 1,-1 3-1,5-1-1,9 3 0,12-1 0,15-6-1,13-6-1,17-13-1,15-12-1,20-8-1,8-15-2,16-3-2,2-22-4,9 3-25,-10-14-1,-2 7 1,-17-11 0</inkml:trace>
  <inkml:trace contextRef="#ctx0" brushRef="#br4" timeOffset="205287.7418">18433 7778 90,'-16'7'37,"-15"1"-1,5 16 3,-12 0-21,7 13-11,-6-1-2,3 9-1,4-2-1,10 3-1,11-6 0,14-3-1,13-7 0,14-13-1,15-9 0,11-11 0,7-7-1,1-12 0,0-11-1,-9-6 1,-6 0-2,-17-4 2,-10 1-1,-19 0 1,-7 5 0,-14 5 1,-10 8 0,0 6 1,-4 6 0,4 7 0,6 4 0,20 1 0,0 0 1,11 14-1,22-8 1,8-4-1,16 1 1,11-1-1,-1 1 1,0 0-1,-5 3-1,-9 3 1,-12 5 0,-11 4-1,-17 2 0,-15 11 0,-11 1 0,-8 1-1,-6 0 1,-1 0 0,0-3 0,6-5-1,10-8 1,12-17-1,0 0 1,27-8 1,6-15-1,3-9 2,6-5-1,4-6 0,-7-5 1,1 2-2,-10 3 0,-6 7 0,-10 9 0,-5 11 0,-9 16 0,0 0 0,-23 25 0,8 2 0,-4 4 0,4 8 0,3-1 0,6-5 0,9-5 0,10-13 0,14-7 0,9-11 0,9-10 0,6-11 0,8-3 0,0-7 0,-2 0 0,-7 3 0,-9 6 0,-9 9 0,-15 9 0,-17 7 0,3 17 0,-19 8 0,-2 10 0,-7 2 0,4 5 0,2 1 0,13-3 0,4-5 0,13-2-5,11-16-8,18 6-4,-9-23-9,21 7-12,-11-17-2,8 2-1,-13-11 3</inkml:trace>
  <inkml:trace contextRef="#ctx0" brushRef="#br4" timeOffset="205602.7598">19947 7921 115,'-5'10'38,"15"3"3,0-13-3,22 9-33,1-9-1,11-3-2,5-4 0,7-8 0,-3-1-1,-4-3-1,-9-1 1,-10-6-1,-14 1 0,-14 1 0,-15-1 0,-15 6 1,-10 6-1,-10 8 1,-5 12 0,-1 12 0,1 9 1,7 12-2,11 7 0,13 3 0,17-3 0,16-3 0,17-6-3,16-14-6,29 4-10,-1-28-18,32-1-5,1-16 1,26 1-1</inkml:trace>
  <inkml:trace contextRef="#ctx0" brushRef="#br4" timeOffset="206098.7881">22146 7380 104,'-25'-39'39,"-2"16"1,-12 3 0,-4 20-35,-6 13-1,-1 20 0,-3 17-1,0 15 0,4 10-1,5 11 1,12 6-3,7 2 0,10-2-1,11-8-2,12-9 0,4-10-3,15-4-5,-14-26-27,19-2-2,-10-24 1,4-2-1</inkml:trace>
  <inkml:trace contextRef="#ctx0" brushRef="#br4" timeOffset="207308.8574">21521 7893 117,'-6'-12'40,"5"-2"0,23 11 0,10-7-36,17 4-1,10-2-1,7 2 0,0 2-1,0 4 0,-5 3 0,-11 7-1,-12 6 1,-13 7-1,-16 6 0,-9 4-1,-7-1 0,-7 4 0,-2-1 1,0-2-2,1-4 2,5-6-1,6-6 1,4-5 0,0-12 0,20-1 0,-1-11 0,3-7-1,1-8 2,3-9-1,0-3 0,-2 0 1,-5-2-1,4 5 2,-6 1-2,1 6 2,1 6-2,0 7 1,3 7-1,4 4 0,2 3 1,5 3-1,4 1 0,2 2 0,1 0 0,1 1 0,-3-2 0,-6 1 0,-6 0-1,-11 1 1,-15-5 0,0 15 0,-12-7 0,-11 4 0,-5 2 0,-8 6 0,2 6 0,-3 0-1,4 2 1,9 2-1,6 0 1,9-2-1,9-3 1,13-8-1,14-6 1,7-7-1,9-6 1,8-9 0,1-6 0,0-6 0,-1-9 0,-8-3 0,-9-3 1,-8-3-1,-8 1 1,-9 5 0,-5 1-1,-10 9 1,1 8-1,5 17 0,-14-11 0,14 11 1,-2 21-1,7-4 1,6-1-1,5 5 2,9-4-2,6 0 0,1-6 0,7-3 0,-2 0 0,-1-3 0,-6-2 0,-6-1 0,-4-1 0,-9 6 0,-10 3 0,-5 5 0,-9 2 0,-4 6 0,-8 4 0,2 2 0,-1 0 0,3-4 0,7-7 0,12-3 0,2-15 0,21 5 0,6-15 0,6-9 0,6-9 0,1-5 0,0-4 0,-4 0 0,-6 1 0,-5 5 0,-9 7 0,-9 6 0,-7 18 0,0 0 0,-19 7 0,10 10 0,0-2 0,6 6 0,8-6 0,9 0 0,11-9 0,10-1 0,7-8 0,6-7 0,1 1 0,0-2 0,-6 1 0,-6 0 0,-8 8 0,-10 6 0,-8 14 0,-9 5 0,-8 9 0,-5 7 0,-2 6 0,-1 1 0,8 11-9,-9-24-7,21 10-2,-11-27-11,26 6-11,-7-22-3,8-2 0,-13-12 3</inkml:trace>
  <inkml:trace contextRef="#ctx0" brushRef="#br4" timeOffset="208513.9263">2654 9653 75,'0'-12'38,"0"12"-1,0 0 0,-7 17-14,-3-2-19,6 9-1,-6 8 0,4 10-1,-4 10-1,2 4 1,1 5-2,5 1 1,1-4-2,0-5 1,4-9-1,0-12 2,6-18 0,3-15 0,2-21 0,1-14 0,2-16 2,-1-11-1,-1-11 1,-1-5-2,-3-4 0,-1 2-1,-3 7 2,-4 12-1,-3 13 0,5 14 0,-5 16 0,0 19-1,7 22 1,0 17 0,5 13 0,2 14-1,6 11 0,4 8 1,4 4-1,6-5 0,4-6-1,1-11 1,3-11-2,0-17 2,-2-17 1,-2-17-2,-4-23 2,-4-17 0,-7-19 1,-1-13 0,-11-15 1,-6-12-3,-6-8 0,-3 0 0,-2 7 0,-5 9 0,3 16 0,-1 13 0,2 19 0,0 19-5,7 19-4,5 11-7,19 23-19,-10-9-6,17 13 0,-4-7 0</inkml:trace>
  <inkml:trace contextRef="#ctx0" brushRef="#br4" timeOffset="208955.9516">3748 9437 112,'-23'-8'39,"23"8"2,-3-12-2,19-3-37,7 0 0,14-3 0,6-2 0,13 1 0,3 1-1,1 0 0,1 6 0,-7 6 0,-8 6-1,-13 9 1,-12 10 0,-16 13-1,-17 9 1,-15 15-1,-15 11 1,-10 10 0,-10 11 0,1 4 0,-2 2-1,9-4 1,11-4-2,15-15 2,19-16-2,21-13 1,20-22 0,19-18-2,15-12-2,6-19-4,14 2-13,-10-21-18,3 3-1,-19-11 0,-6 11-2</inkml:trace>
  <inkml:trace contextRef="#ctx0" brushRef="#br4" timeOffset="209158.9632">3937 9700 122,'-43'10'40,"27"3"0,16-13-3,22-16-34,29-5 0,21-9-1,11-4-1,16-8-4,14 4-4,-2-12-17,10 22-16,-18-3-2,-6 19 1,-19 3-1</inkml:trace>
  <inkml:trace contextRef="#ctx0" brushRef="#br4" timeOffset="209294.971">4922 9783 125,'-26'36'40,"-10"-23"-1,13-2-5,3-4-68,-7-14-6,8 5 0,-5-7-1</inkml:trace>
  <inkml:trace contextRef="#ctx0" brushRef="#br4" timeOffset="209461.9805">3612 10364 85,'-44'6'40,"26"-6"-1,12-23-1,20-17-52,25-3-22,2-14-3,23 7 0</inkml:trace>
  <inkml:trace contextRef="#ctx0" brushRef="#br4" timeOffset="210030.013">5678 9611 98,'20'-2'37,"-2"-8"2,13 6-1,-3-9-34,11-2 0,0-7-1,3-3-1,-2-3-1,4-2 0,-9-6-1,-5 5 0,-11-4 0,-9 10 0,-12 3 1,-11 7-1,-10 11 1,-9 12 0,-9 14 1,-7 13 0,1 10 0,0 11 0,5 3 0,11 2 1,9-2-2,15-6-1,20-10-1,20-18-1,20-11-3,13-25-5,32-2-24,-8-24-5,13 0 0,-9-19-1</inkml:trace>
  <inkml:trace contextRef="#ctx0" brushRef="#br4" timeOffset="210436.0362">6532 9367 103,'-42'5'38,"5"17"2,-15-3-1,14 17-31,-4-4-2,9-1-2,9 2 0,8-3-1,13-4-2,11-5 2,10-6-3,8-6 1,7-4-1,4-9 0,2-2-1,0-6 1,-3-3-2,-2-7 1,-2-2-1,-7-3 0,-3 2-1,-3-2 1,-4 8 0,-6 6 1,-9 13 1,14 9 0,-14 17 1,0 17 0,0 21 1,-2 13 0,0 13-1,-2 7 0,-2 3-2,-2 3 2,-7-5-1,-2-7 1,-9-15-2,-3-15 2,-5-16-3,-5-16 2,2-14-5,-3-23-6,17-2-24,-11-26-5,17-3 2,-4-23-5</inkml:trace>
  <inkml:trace contextRef="#ctx0" brushRef="#br4" timeOffset="211269.0839">7959 9313 79,'0'0'37,"0"34"0,-12-7 2,11 16-30,-9-1-1,6 10-2,-1-1-1,5 2-1,-3-6-2,4-3 1,1-8-3,2-9 1,1-10 0,-5-17-1,14-3 0,-5-13 0,-1-13 0,3-8 0,-2-5 1,1-6-2,0-7 0,-1-3 0,1 1 1,4 4-1,-1 3 1,1 6-1,2 7 1,1 7 0,7 9 0,0 9 1,4 7-1,0 7 0,0 6 0,3 3 0,-5 9 0,-5 3 0,-7 6 0,-7 8 0,-11 1 1,-8 5 0,-10-1-1,-7-1 1,-6-4-1,-1-1 1,-1-7-1,1-6 1,3-2-1,5-5 0,3 0 1,2 7-1,9 4 1,-1 10 0,-1 10 0,1 14 0,-5 7-1,2 10 2,-4 3-3,3-6 1,6-3-4,8-21-1,15-2-20,2-36-13,25-11-1,2-27-2,21-12 2</inkml:trace>
  <inkml:trace contextRef="#ctx0" brushRef="#br4" timeOffset="211651.1057">8630 9364 105,'0'0'39,"-9"13"1,3 12 0,-15 3-35,12 1-2,-3 2 1,7 6 0,5-3-1,5 1-1,8-7 0,3-7-1,11-10 0,5-8 0,5-12-1,3-12 1,2-9-1,1-9 0,-2-6 0,-3-2-1,-8 0 1,-4 5-1,-7 8 1,-5 6-1,-7 13 2,-7 15-1,1 12 0,-6 16 0,-1 6 1,1 10-1,5 7-2,2-4 0,12 2-2,3-22-8,25 4-22,-5-28-6,18-6 0,-4-28-1</inkml:trace>
  <inkml:trace contextRef="#ctx0" brushRef="#br4" timeOffset="211855.1174">9563 8869 108,'-12'14'39,"-10"11"2,9 28-2,-1 8-34,2 14-1,6 6-2,7 4 0,6-3-3,5-9-3,15 4-18,-7-30-15,10-3-3,-7-25 2,13-9-3</inkml:trace>
  <inkml:trace contextRef="#ctx0" brushRef="#br4" timeOffset="212111.132">9771 9169 105,'-30'-6'40,"2"17"1,-9-1 0,13 7-32,-2 4-5,12 5-1,3-2 0,9 1 0,10-6-1,11 1-1,9-7 0,3-1 1,11-4-2,1-2-2,4-1-1,1-6-1,3 9-9,-13-21-19,11 12-9,-16-14 0,5 8-1</inkml:trace>
  <inkml:trace contextRef="#ctx0" brushRef="#br4" timeOffset="212471.1526">10113 9353 112,'-18'11'41,"17"5"1,1-16-2,0 0-36,32-11-1,3 1-1,7-5 0,3-2-1,1-5 0,0 0 0,-8 0-1,-6-2 0,-13 2 0,-9-2 0,-6 1 0,-14 4 0,-8 6 0,-9 5 0,-4 11 0,-4 9 1,-4 13-1,2 11 1,4 7 0,9 7 0,5 2 1,15-4-2,7-8 0,18-10 0,14-8-3,7-21-4,22 3-10,-8-28-22,22-2-4,-5-14 1,7 1-1</inkml:trace>
  <inkml:trace contextRef="#ctx0" brushRef="#br4" timeOffset="212915.178">10897 8785 88,'-6'-36'37,"4"19"2,-10 9 1,12 8-31,-23 32-4,10 9 0,-2 12 0,4 15-2,-3 10 1,6 1-2,3 4-1,8-2 0,4-5-3,6-15 0,11-3-5,0-28-17,17-2-15,-5-25 1,12-5-1,-4-21-1</inkml:trace>
  <inkml:trace contextRef="#ctx0" brushRef="#br4" timeOffset="213162.1922">11184 9033 104,'-30'3'40,"-19"3"1,8 15-2,-5-4-32,5 9-3,0-1 0,12 0-1,8-3-1,12 0-1,13-4 1,11-2-2,7-4 1,12-1-2,8 0-1,4-4 0,9 1-3,2-9-3,14 13-17,-7-20-16,9 7 2,-13-15-1,10 2 0</inkml:trace>
  <inkml:trace contextRef="#ctx0" brushRef="#br4" timeOffset="213440.2081">11627 9081 117,'-42'14'40,"4"17"2,-6-10-7,8 16-30,7 0-1,16 3-1,15-5 0,16-8-2,15-12 1,9-6-1,7-13-1,3-8 2,-5-11-2,-2-4 0,-14-8 0,-11-2 0,-8-1-2,-11 3 0,-3 1-1,-7 5-2,4 13-3,-10-5-8,15 21-20,0 0-5,1 17 1,4-5 0</inkml:trace>
  <inkml:trace contextRef="#ctx0" brushRef="#br4" timeOffset="213604.2174">12060 9287 114,'8'33'40,"-18"-9"-1,5 15 1,-9-1-38,-1 0-3,7 14-22,-8-13-13,11 4-4,-4-12 1,10 0-2</inkml:trace>
  <inkml:trace contextRef="#ctx0" brushRef="#br4" timeOffset="214121.247">12912 8653 91,'0'-14'37,"-7"-1"1,7 15 0,-2 12-33,1 13-1,-2 10 0,3 11-1,0 12 1,4 12-2,1 8 1,3 4-2,2-1-1,2-11-2,9-3-2,-4-17-5,19-4-28,-10-22-3,13-5 2,-7-22-2</inkml:trace>
  <inkml:trace contextRef="#ctx0" brushRef="#br4" timeOffset="214388.2623">13277 8920 92,'-34'0'38,"-8"2"0,6 18 2,-3-9-34,6 14 0,9-6-2,9-1 0,8 1-1,13-1 0,9-5-1,10-3-1,12-3 0,7-2 0,7-1-1,2 2-2,4-1 0,-5-1-2,1 10-5,-12-20-18,8 18-12,-17-14-1,9 6 0,-13-13 1</inkml:trace>
  <inkml:trace contextRef="#ctx0" brushRef="#br4" timeOffset="214589.2738">13816 8890 100,'-27'10'40,"13"11"0,-11-3 0,19 11-36,-10 3-1,9 5 0,5-1-3,7 0 0,11-6-2,4-14-3,16 10-22,-8-30-12,11 1 0,-6-21 0,5 0 0</inkml:trace>
  <inkml:trace contextRef="#ctx0" brushRef="#br4" timeOffset="214732.282">13854 8641 94,'-36'-21'36,"18"17"1,2 2-2,16 2-38,22 13-32,-4-10-1,20 11 0,-1-8-2</inkml:trace>
  <inkml:trace contextRef="#ctx0" brushRef="#br4" timeOffset="215228.3103">14241 8805 91,'-14'11'39,"7"13"1,-7-3-2,12 15-29,-6-4-3,6 7 0,0-2-3,11 2 1,1-7-2,7-3-1,7-13 1,7-11-2,6-10 0,6-11 0,4-9 0,0-5 0,-5-6-1,-2-2 1,-4 1 0,-10 5 0,-7 4-1,-9 9 1,-10 19 0,0 0 0,0 0 0,-22 34 0,13 1 0,-1 4 0,0 4 1,9 1-1,6-6 1,9-4 0,7-12 0,9-9 0,3-14-1,2-10 1,2-7 0,-3-9 0,-3-5-1,-7-5 0,-7-2 0,-7 2 0,-3 6-1,-5 1-1,2 8-1,-2 1-3,8 15-8,-10-10-14,19 17-13,-7-8 2,15 13-2,-5-10 3</inkml:trace>
  <inkml:trace contextRef="#ctx0" brushRef="#br4" timeOffset="215416.3211">15227 8849 99,'-8'9'39,"7"18"1,-16-5-1,14 16-31,-10 2-4,5 6 0,0 3-1,3-2-2,4-3-3,4-9-1,10-3-9,-10-21-26,20-4-2,-8-23 0,14-2 0</inkml:trace>
  <inkml:trace contextRef="#ctx0" brushRef="#br4" timeOffset="215574.3301">15242 8590 107,'-10'-23'38,"-6"2"-1,16 21-2,16 3-58,-16-3-15,32 15 0,-10-4-2,10 11 1</inkml:trace>
  <inkml:trace contextRef="#ctx0" brushRef="#br4" timeOffset="215739.3396">15675 9045 105,'-15'59'40,"-11"-6"1,6 6-2,-13 0-38,14-19-6,15 3-32,-10-21-4,14-4 1,0-18-1</inkml:trace>
  <inkml:trace contextRef="#ctx0" brushRef="#br4" timeOffset="222236.7112">16453 8853 56,'0'0'31,"5"-13"-11,-5 13 2,0 0 0,0 0-13,0 0-3,0 0 0,0 0-1,6 12 0,-11 3-1,5 12 0,-4 3 0,4 8-1,-2 4-1,0 7 0,0 0 0,-3 2 0,3-4-1,0-5 0,2-5-1,0-5 1,0-8-1,0-9 1,0-15-1,0 0 0,11-5 1,-8-12-1,2-11 1,2-5-1,-2-10 1,2-8-1,2-8 1,1-5-1,2-6-1,3-5 1,4-3 0,5 6 0,1 3-1,2 10 2,2 9-2,0 12 1,1 17 0,0 11 1,-1 16-1,0 8 0,-3 11 0,-2 5 1,-4 8 0,-2 3-2,-5 3 2,-4 1-2,-7 1 1,-9 2-1,-5-6 1,-5-2-1,-5-6 0,-8-4 0,-1-7 1,0-7 0,-2-5 0,4-9 0,1-5 0,5-6 0,1-2 1,5-1-1,8 2 1,9 10 0,-13-16 0,13 16 0,-3 11 1,-1 10-1,3 14 1,-4 12-1,-7 13 0,-3 15 0,-6 9 0,-4 8 1,-7 2-2,2 0 2,0-8-2,3-14-1,12-11-5,0-27-29,26-15-3,6-29 1,21-15-3</inkml:trace>
  <inkml:trace contextRef="#ctx0" brushRef="#br4" timeOffset="222860.7469">17353 8741 96,'-39'10'38,"-12"-2"1,6 21-4,-10-3-29,8 15-1,0-1 0,7 8-1,3 0-2,13 1 1,12-8-1,15-5-1,16-13 0,15-14-1,14-12 1,11-12-1,11-17 1,6-9-1,-2-7 0,-5-7 1,-6-2-2,-12 5 1,-13 5-1,-13 6 2,-14 11-2,-11 15 1,-12 13 0,-5 12 0,-7 13 1,-4 11-1,5 7 1,2 5-3,8 4 1,8-10-3,16 0-2,6-15-3,30-3-29,-7-18 0,21-1 0,-8-18 0</inkml:trace>
  <inkml:trace contextRef="#ctx0" brushRef="#br4" timeOffset="223221.7675">18048 8698 88,'0'0'37,"-14"-21"-1,4 33 2,-6-1-22,1 14-11,-2 6 1,2 9-2,-4 7 1,10 3-3,1-3 2,7-2-2,5-9-1,15-5 1,4-16-2,13-11 1,4-18 0,10-9-1,5-10 1,0-8-1,0-6-1,-8-3 2,-3 2-2,-7 4 1,-11 8-1,-9 11 1,-9 11 0,-8 14 0,-9 17 1,-5 6-3,0 11 1,-3 3-3,6 8 0,1-10-9,19 13-24,-4-20-3,20 5 1,3-18 0</inkml:trace>
  <inkml:trace contextRef="#ctx0" brushRef="#br4" timeOffset="223622.7905">18960 8687 105,'-25'-16'37,"-3"21"3,-18 5-1,8 17-32,-13 7 1,0 13-4,3 6 2,10 2-3,10-5 1,13-2-2,16-12-2,19-9 0,12-16 0,16-14 0,7-13 0,6-12 0,0-6 0,-1-9 0,-8-2 0,-9-2 0,-9 1 0,-13 9 0,-12 7 0,-9 14 0,0 16 0,-24 3 0,1 17 0,-1 14 0,2 7 0,4 7 0,6 6-5,5-17-9,22 17-15,-5-19-12,20 1 0,-4-16-1,21-3 1</inkml:trace>
  <inkml:trace contextRef="#ctx0" brushRef="#br4" timeOffset="224924.8649">19665 9049 115,'-23'1'40,"23"-1"1,-14-13-4,16 1-42,19 10-17,-1-16-16,17 13 0,-4-9 0,10 12-1</inkml:trace>
  <inkml:trace contextRef="#ctx0" brushRef="#br4" timeOffset="225075.8736">20146 9030 111,'13'5'37,"-13"-5"1,12-9-3,0 2-40,-5-9-30,18 6-3,-3-5 1,15 7-2</inkml:trace>
  <inkml:trace contextRef="#ctx0" brushRef="#br4" timeOffset="225241.8831">20802 8962 113,'15'11'38,"-15"-11"2,0 0-2,0 0-38,0 0-3,11 2-8,-8-14-25,10 9-3,1-11 0,15 6-1</inkml:trace>
  <inkml:trace contextRef="#ctx0" brushRef="#br4" timeOffset="225391.8917">21281 8918 91,'10'14'38,"-10"-14"1,-6 16-1,6-16-21,-17-8-29,17 8-26,13-12-1,5 2 0,1-5-1</inkml:trace>
  <inkml:trace contextRef="#ctx0" brushRef="#br4" timeOffset="225541.9002">21970 8935 121,'0'0'42,"14"19"0,-14-19-4,0 0-40,-5-11-10,5-4-27,13 5-2,-10-6 0,14 6-2</inkml:trace>
  <inkml:trace contextRef="#ctx0" brushRef="#br4" timeOffset="237654.593">2987 13364 24,'-3'-13'30,"3"13"-3,-7-10 0,7 10-8,0 0-5,0 0-4,-5-12-2,5 12-2,0 0 0,4 24-3,-4-4-2,-2 8 1,0 9-1,-1 11 0,-5 5 0,-1 8 0,-3-2 1,-2-2-1,2-8 0,2-7 1,1-15-1,7-12 0,2-15 1,8-17-2,1-11 1,4-11 0,-1-9 1,0-8-2,0-2 2,-5-5-2,0 4 1,-3 8-1,2 4 1,-2 9-1,-3 12 0,3 10 1,-4 16-1,14 0 0,-4 15 1,6 12-1,4 11 0,3 10 1,5 4-1,6 6 1,0 4-1,5-5 1,0-6-1,-1-10 1,0-9 0,-3-14 0,-1-16 0,-5-12 0,-6-20 0,-3-7 0,-3-15 0,-5-4 0,-5-5-1,-5-2 0,0 3-1,-1 4-1,0 12 0,-3 8-3,9 20-5,-9-1-20,18 23-6,-16-6-1,32 31-1</inkml:trace>
  <inkml:trace contextRef="#ctx0" brushRef="#br4" timeOffset="238058.6161">4046 13487 54,'-24'-16'36,"3"16"0,-16-5-1,9 17-23,-17-3-4,10 14-1,-3-3-1,9 6 0,2 0-3,11-1 1,8-4-2,9-3 0,12-7 0,6-7-1,12-6 0,7-7-1,1-3 1,4-6-1,-1-2 1,-5-2-1,-7-2 0,-7 2 0,-7 4 1,-6 2-1,-10 16 0,0 0 0,0 0 0,-7 17 1,4 8-2,2 8 1,6 0-1,3 2-1,12-4-1,3-16-4,22 3-17,-9-37-14,19-5 0,-5-23-1,12-4 1</inkml:trace>
  <inkml:trace contextRef="#ctx0" brushRef="#br4" timeOffset="238233.6262">4660 12964 75,'0'0'39,"-19"15"-4,12 27 2,-11 4-29,7 18-3,-1 3-3,2 7-2,9 2-4,-2-8-4,17 8-20,-13-23-9,10-1 1,-9-20-2</inkml:trace>
  <inkml:trace contextRef="#ctx0" brushRef="#br4" timeOffset="239420.6941">4442 13325 78,'0'0'39,"4"12"0,11-1 1,4-9-34,13-1-2,9-7 0,8-2-1,7-3 0,-1 0-1,-1 0-1,-6 0 0,-7 3 0,-9 6 0,-11 3-1,-9 4 1,-11 6-1,-7 6 1,-6 4-1,-2 8 0,-5 5 1,0 5-1,4-1 1,1 1-1,8-7 1,8-4-1,9-9 1,10-15-1,8-11 0,10-13 1,7-10-1,-4-7 0,2-4 0,-3-1 0,-7 2 1,-10 7-1,-7 5 0,-11 11 0,-6 17 0,0 0 0,-23 8 0,11 12 0,-5 4 0,10 6 0,-1-2 0,8 3 0,9-4-1,7-5-1,10-7 0,4-7-2,9-3-1,0-11-2,9-2 0,-5-11 0,3 2 0,-10-8 1,0 3 3,-8-2 1,-8 2 3,-4 5 1,-10 1 3,-6 16-1,-1-15 1,1 15-1,-13 15 0,5 6 0,-4 6-2,3 10 0,0-1 0,2 6 0,0-5-1,2 0 0,4-9 0,2-9 0,-1-19-1,15-2 1,-6-14-1,4-11 0,-2-6 0,3-6 0,-1-3 0,1 1 0,-2 4 0,1 7 0,-4 3 0,1 8 0,4 7 0,5 4 0,2 5 0,9 3 0,5 1 0,5-1 0,5-1 1,5-2-1,0 0 0,-1-2 0,-7-1 0,-6 1 0,-11-1 0,-7 0 0,-18 6 0,0 0 0,-8-11 0,-13 11 0,-2 1 1,-4 9-1,-2 4 1,-2 8 0,4 4 0,2 10 0,4 1 0,7 1 1,11-2-1,6-5 0,8-7-1,10-11 1,4-14-1,12-13 0,2-11 0,-1-9 0,-1-5 0,0-6 0,-10-2 0,-5 9 0,-3 1 0,-9 13 1,-5 11-1,-5 13 0,0 0 0,-11 26 0,2 5 1,5 6-2,-1 5 1,5-3-1,2-1 0,10-9 0,11-12-2,4-14-2,16-8-7,-9-31-14,28 7-6,-17-31-5,16 4-1,-13-18 0</inkml:trace>
  <inkml:trace contextRef="#ctx0" brushRef="#br4" timeOffset="239607.7048">6701 12878 95,'2'12'40,"-13"9"0,4 31 1,-11 3-35,2 15-2,1 5-2,4 5 0,5-3-2,5-5 0,4-14-1,9-14-1,6-17-2,7-24-3,19-5-10,-18-37-17,21 1-4,-12-28-3,9-1 1</inkml:trace>
  <inkml:trace contextRef="#ctx0" brushRef="#br4" timeOffset="239788.7151">7015 12824 93,'0'11'40,"-17"9"1,7 24 0,-14 7-36,9 10-1,6 2-2,-2 4 0,3 0-2,7-3-2,4-6-1,2-10-4,14 1-18,-16-31-13,16-1-2,-7-23-1,14-5 1</inkml:trace>
  <inkml:trace contextRef="#ctx0" brushRef="#br4" timeOffset="240163.7366">7217 13136 101,'2'29'41,"-9"-8"0,9 15-5,-4-13-31,7 1-3,0-3 0,9-7-1,6-6 0,2-6 0,2-4 0,5-6-1,3-3 1,-2-5-1,-3-2 0,-1-1 0,-4 2 0,-5 2 2,-3 7-2,-14 8 0,12 4 1,-17 12 0,-5 13 0,-4 10 0,-5 14-1,0 14 0,-12 10 0,-1 6 1,0-1-3,-2 0 2,3-9-4,-2-13-1,5-7-6,-4-31-7,19 1-11,-13-29-9,14-5-1,-10-20-4,7-5 3</inkml:trace>
  <inkml:trace contextRef="#ctx0" brushRef="#br4" timeOffset="245608.048">8937 12663 61,'-14'-48'38,"-6"6"0,-16-4-3,6 12-27,-14 7-3,6 15 1,-8 11-2,2 22 0,-4 17-1,6 23-1,2 15 0,5 14-1,5 7 1,4 5-2,9 1 0,8-3-2,13-4-1,1-19-4,18 2-20,-9-29-13,12-8 1,-6-20-1</inkml:trace>
  <inkml:trace contextRef="#ctx0" brushRef="#br4" timeOffset="247276.1434">8428 13208 67,'-13'-14'40,"1"-6"-1,15 6 0,5-8-32,19 6-1,5-5-2,14 0 1,3 0-3,6 4 0,2 2-1,-5 5 0,-1 5-1,-13 7 1,-6 11-1,-8 9 0,-12 9 0,-7 6 0,-9 6 0,-5-1 0,-6 1 0,2-4-1,-3-6 1,3-9 0,3-9-1,10-15 2,0 0-1,10-24-1,5-4 2,3-9-1,4-5 1,0-5-1,5-1 0,-4-1 1,1 3-1,0 7 0,-1 8 0,-2 4 0,0 9 0,-7 9 0,5 5 0,-3 9 0,-2 3 1,1 6-1,1 1 0,-2 2 0,1-2 0,0 0 0,-1 2 0,0-1 0,2-2 0,-1 1 0,-3 1 0,-1 1 1,-4-1-1,-2-1 0,-5 2 0,-5-2-1,-4 0 1,0-4 0,-3 0 0,2-7-1,10-4 1,-14 3-1,14-3 1,4-16 1,8 2-1,3-5 1,4-3-2,3-1 2,1-3-1,-2-3 1,-1 4-1,-2-1 0,-4 2 0,-4 3 0,-6 3 0,-3 3 0,-2 2 0,1 13 0,-8-16 0,8 16 0,0 0-1,-5-10 1,5 10 0,0 0 0,14-6 0,-14 6 0,17-2 1,-6 0-1,-1 1 0,-1 0 0,-9 1 1,18-1-1,-18 1 0,0 0 1,0 0-1,0 0 0,0 0 0,0 0 0,0 0 0,-13 0 0,13 0 0,-10 1 0,10-1 0,-13 2 0,13-2 0,-11 5 0,11-5 0,0 0 0,-5 14 0,5-14-1,-2 11 1,2-11 0,-3 23 0,-3-4 1,-2 9-1,-6 7 1,0 8 0,-1 7-1,0-1 1,2 0-1,8-1 1,5-12-1,10-11 1,7-16-1,12-14 0,8-17 0,5-15 1,4-8 0,1-11-1,-6-2 1,-5-5-1,-11 6 1,-10 7-1,-15 11 0,-9 8 0,-11 14 0,-7 14 0,-2 10 0,0 8 0,4 7 0,6-1 0,8 1 0,14-3 0,10-7 0,11-10 1,6-6-1,12-10 0,9-6 0,6-2 0,3-4 1,-2 3-1,0 3 0,-8 7 0,-6 9 1,-11 12-1,-12 10 0,-12 11 0,-11 11 0,-12 4 0,-4 9 1,-7 1-1,2-3-1,1-6 1,6-8 0,5-9 0,13-16 0,12-16 0,10-17 0,8-14 0,7-8 1,1-12-1,-1-1 1,0 3-1,-9 3 0,-9 13 0,-7 13 0,-14 24 0,0 0 1,-6 16-1,-5 9 0,2 1 0,2 3 0,8-3 0,6-8 0,11-14 1,7-8-1,9-14 1,9-5-1,-1-7 1,4 0 0,-7 2 0,-2 3-1,-8 13 1,-6 12 0,-12 12 0,-7 15-1,-5 7 1,-5 10 0,-1 2-2,0 3 1,3 0-3,0-12-4,17 4-9,-13-30-12,23 13-7,-10-25-4,21 5-3,-7-18 0</inkml:trace>
  <inkml:trace contextRef="#ctx0" brushRef="#br4" timeOffset="247885.1782">11453 12250 79,'0'0'39,"9"26"1,-20 9-1,-3 15-34,-4 10-2,4 11 1,-8 9 0,6 6-1,2-2 0,3-2-1,4-12-1,3-7 1,5-15-1,6-13 0,6-19 0,8-17 0,7-17-1,2-13 1,8-8-1,0-6 1,-2-1-1,-1 2 1,-4 10-1,-6 12 0,-10 14 1,-3 19 0,-10 16-1,-2 6 1,0 11-1,0 1-1,4 3-1,3-5-1,13-7-4,-2-28-16,25 8-12,-8-26-4,15-2-2,-9-17 1</inkml:trace>
  <inkml:trace contextRef="#ctx0" brushRef="#br4" timeOffset="248671.2232">11991 12806 90,'-4'12'41,"4"-12"0,-1 12 0,17-14-37,9-3-1,6-7-1,9-3 0,1-2-1,0-6 0,-2 1-1,-7-2 0,-8 0 0,-10 2 0,-14 2 1,-10 3-1,-8 4 0,-6 6 0,-10 6 0,-1 9 1,-4 12-1,1 11 1,3 8 0,4 9 0,8 1 0,9 1 0,14-5 0,17-13-1,12-11 1,19-16 0,10-16-1,11-17 0,4-7 1,0-10-1,0 2 0,-10 1 0,-15 7 0,-8 7 0,-16 18 0,-12 13 1,-18 18-2,-7 11 1,-7 10 0,-4 9 1,1 4-1,0-1 0,4-6 0,8-6 0,7-15 0,11-13 0,6-16 0,5-14 0,4-13 1,3-11-1,1-6 0,0-6 0,-2 1 0,-6 4 0,-4 6 0,-4 11 0,-4 14 0,-6 16 0,19-10 0,-5 14 0,10 6 0,8-5 0,12-1 0,9-3 0,9-7 0,3-6 0,1-3 0,-6-6 1,-10-6-1,-12 3-1,-17 1 2,-16 0-1,-16 9 0,-16 7 0,-11 8 0,-13 11 1,-2 10-1,3 10 1,5 6 0,8 11 0,18-2 0,19-3-1,22-9 0,19-9-3,24-5-3,9-24-7,37 3-8,-3-31-8,33 11-7,-7-23-1,25 8-5,-1-12 2</inkml:trace>
  <inkml:trace contextRef="#ctx0" brushRef="#br4" timeOffset="249334.2611">14590 12158 77,'16'7'38,"-23"12"-1,6 25-4,-13 1-26,0 16 0,-6 5-1,3 13 0,-6 1-2,5 8 0,-2-5-1,2-4-2,2-12 1,4-8 0,6-18-1,6-18 0,0-23 0,19-24 0,6-22 0,5-16 0,3-18 0,5-12-1,0-12 1,-4-10 0,-1 5 0,0 9-1,-10 15 1,5 12-1,-7 19 0,1 18 0,-1 27 1,4 28-1,1 18 1,2 18 1,3 15-2,1 13 0,1 11 1,-3 9-1,-2 6 0,-6-2 0,-4-8-1,-3-8-2,-2-12-2,-7-23-4,10-4-13,-19-41-7,13-1-7,-17-34-3,5-1-2,-18-21 1</inkml:trace>
  <inkml:trace contextRef="#ctx0" brushRef="#br4" timeOffset="250138.3071">14691 12595 101,'-17'-14'40,"10"-12"2,35 14-1,12-15-34,20-4-5,20-8 0,11-3-1,11 1-1,-1 3 1,-1 6-2,-13 8 0,-13 11 1,-13 7 0,-18 12-1,-15 5 1,-17 11 0,-10 12 2,-12 2-2,-10 7 0,-4 6 0,-8 2 0,-1 5 0,3-1 1,3-4-1,5-8-1,8-9 2,7-14-1,8-20 1,22-12-1,2-20 1,9-12-1,3-16 0,-1-7 0,-2-3 0,0-2 0,-9 9 0,-7 9 1,-6 16-1,-7 17 0,-4 21 0,-4 16 2,0 22-3,1 12 2,3 11-1,6 6 0,4 1 0,8-2 1,13-10-1,10-10 0,11-15 0,9-12 1,5-18 0,1-15 0,-5-16-1,-4-11 0,-12-11 1,-13-7 0,-14-6 0,-14 0-1,-9-1 0,-7 8 0,-6 9 0,0 8-2,3 14 0,4 7-1,10 20-3,0 0-2,33 8-4,-11-8-8,27 21-6,-10-26-5,25 14-1,-9-20-4,15 7 1,-11-9 5,-7-1 36,-2 13 9,-25-17 7,7 29 5,-32-11 5,0 18 4,-28 2 2,8 19-1,-9 4-33,0 10 1,2 7-3,7 5 0,1 4-1,8-2-1,9-3-1,6-8-3,6-8-1,4-18-5,14 0-14,-18-33-8,18 2-5,-13-24-3,5-2 1</inkml:trace>
  <inkml:trace contextRef="#ctx0" brushRef="#br4" timeOffset="250401.3221">16527 12215 106,'19'-16'41,"5"-1"1,23 20-1,7-5-36,8 8-2,12 4-1,-2 6 0,-2 12-1,-7 8 1,-14 10-2,-18 9 0,-18 5-1,-19 8 1,-21 3 0,-12-1-1,-16-2 0,-11-6-3,-7-3 0,-4-9-3,8-1-7,-14-25-11,24 12-6,-15-24-5,18-1-5,-3-15 1</inkml:trace>
  <inkml:trace contextRef="#ctx0" brushRef="#br4" timeOffset="250760.3426">15060 13284 93,'-33'4'42,"11"-22"1,30 3-1,23-11-37,16-1-1,21 0-1,20 2 1,15 5-2,21 5 0,14 4-1,6 3 1,5 6-2,0 1 1,-4-1-1,-6-3 0,-13-1 0,-18-2-1,-20-6 0,-20-3-1,-18 1 0,-19-5-1,-13 4-2,-19-4-1,1 21-8,-35-29-8,20 31-8,-19-15-3,19 16-3,-8-9-5</inkml:trace>
  <inkml:trace contextRef="#ctx0" brushRef="#br4" timeOffset="251859.4055">17992 12589 46,'27'-15'33,"-3"3"2,-7-4 1,-2 8-26,-18-5-2,3 13 1,-27-4-1,1 13-1,-13 3-1,-1 11-1,-10 4-1,1 11 0,0 3-1,7 8-1,6-3 0,14 3 0,13-10-1,15-5 0,16-14 0,12-10-1,16-13 1,9-13-1,6-8 1,1-11-2,-1-2 2,-6-4-2,-11 1 1,-11 3 0,-14 0 0,-10 7 0,-13 7 0,-10 3 0,-4 6 0,-4 8 0,0 4 1,7 3-1,11-1 0,0 0 1,16 12 0,6-9-1,11 0 1,0-1 0,6 0 0,-5 1-1,-1 2 1,-5 2 0,-9 5-1,-10 5 0,-6 3 0,-10 5 0,-7 3 0,-1 1 0,-6 2 0,-1-1 0,3-4 0,4-6 1,9-5-1,6-15 0,17-8 0,6-14 0,12-12 1,6-9-1,8-9 1,-2-6 0,0 3 0,-4 2 1,-9 9-1,-6 10 1,-13 15-2,-15 19 1,3 10-1,-15 18-1,-3 11 1,-4 13-1,3 6 1,2-3-2,7-3 2,12-8-3,13-10 0,17-15-2,19-7-7,-1-31-7,27 3-7,-10-28-4,21 3-1,-21-23-2,10 4 1,-18-19 0</inkml:trace>
  <inkml:trace contextRef="#ctx0" brushRef="#br4" timeOffset="252481.4411">19358 12141 102,'-25'-18'35,"8"32"2,-18 10 0,11 29-25,-8 8-8,5 13-2,1 1-1,7 2-1,7-2 0,8-9-2,8-11 1,10-12-3,9-11-1,2-19-4,14 1-12,-12-34-9,17 4-3,-18-20 16,12 4 8,-14-11 3,-1 4 5,-3 3 4,-12-4 15,7 24 9,-18-6 5,3 22-15,0 0-7,2 15-2,-11 6-1,5 8-2,-1-1-1,4 1-2,2-1 0,5-6 0,6-8-1,3-7 1,4-10-1,6-7-1,6-9 1,2-3-1,1-3 0,1 0 0,-2-1 0,-2 8 0,-5 5-1,-7 12 1,-8 13 0,-7 12 0,-8 19-1,-6 12 1,-11 20 0,-7 11 0,-8 12 0,-5 7-1,-5-2 1,2-6-1,4-14 1,4-13-1,5-21 0,10-18 1,7-26 0,9-14 0,5-21 0,6-11 0,1-13 0,5-13 0,2-6-2,2-7 0,3 3 0,1 5-2,6 12-7,-10-6-9,22 29-8,-11-7-3,23 26-2,-5-5-3,23 12 0</inkml:trace>
  <inkml:trace contextRef="#ctx0" brushRef="#br4" timeOffset="252909.4656">21163 12063 75,'5'-50'36,"-15"0"-1,-4 12 2,-18 5-30,2 18-2,-12 15 0,0 23-1,-7 21 1,0 23 0,-3 16-1,4 13 0,6 3-2,8 4-1,6-4 0,12-10-3,9-7-2,15-27-9,20 4-18,-9-32-8,18-5 2,-8-23-3</inkml:trace>
  <inkml:trace contextRef="#ctx0" brushRef="#br4" timeOffset="254074.5322">20615 12494 100,'0'0'40,"-13"-5"2,35 12-2,-1-4-35,20-10-3,12-4-1,13 0 2,4-2-3,4 0 2,2 3-2,-10 1 0,-9 3 0,-5 3 0,-14 3 0,-15 2 0,-23-2 1,4 16-1,-22-3 0,-5 3-2,-6 4 2,0 3-1,1 5 2,4 2-2,8-2 1,11 0-1,13-4 1,11-4 1,13-6-1,6-10 0,8-6 0,3-10 0,2-7 1,-3-9-2,-3-3 1,-10-6 1,-6-4 0,-6 0-1,-6 1 0,-5 4 1,-3 3-1,-8 9 0,2 9 1,-3 15-2,0 0 1,0 0 1,0 0-1,-4 18 1,10-4-1,2-3 1,9-3-1,4-2 1,6-5-1,3-2 1,-2 0-1,1-5 1,-6 3-1,-5 1 1,-6 2-1,-12 0 0,-2 12 0,-11 0 1,-2 6-1,-4 5-1,0 7 1,-1 1 0,3 5 0,6-1 0,7-3 0,5-5 0,12-9 0,6-7 0,11-13 1,11-11-1,6-10 0,5-9 2,-1-6-2,-1-7 1,-3 2 0,-8 3-1,-10 7 1,-9 7 0,-12 15-1,-8 11 0,-12 15 0,-3 11 1,-1 9-2,2 2 0,5 2 0,4-2-1,13-4-1,7-13-3,18-4 0,1-23-8,22 6-6,-13-26-6,19 12-4,-20-20-1,8 7 22,-13 0 7,-11-3 4,-6 14 8,-18-7 7,-2 24 9,0 0 3,-13 9 3,-8 2-23,5 16-3,-2 4-3,2 6-1,0 2-1,0-1 0,5-3 0,4-9-1,3-5 1,4-21-1,11 8 1,4-20-1,6-10 1,7-8-1,-1-6 1,3-2 0,1-1-1,0 5 1,-2 2-1,-4 11 2,-6 10-2,-5 9 1,-14 2-1,16 26 0,-11 0-2,-4 1 0,4 4-1,1-2-3,11-4 0,2-11-5,16 8-7,-9-28-8,26 11-4,-14-25 0,18 12-4,-13-18 0,5 4 1</inkml:trace>
  <inkml:trace contextRef="#ctx0" brushRef="#br4" timeOffset="254434.5528">23108 12385 104,'0'0'39,"-33"17"1,15 6-1,-11-2-31,0 7-2,-4-4-2,4 3-3,6-5 1,8-1-2,8-6 1,7-15-2,26 8 2,3-17-1,8-8 1,3-6 0,4-10 0,0-5-1,-2-10 1,-4-6-1,-4-10 0,-4 2 0,-4 0 0,-2 7-1,-14 14 1,-5 13 0,-5 28 1,-15 10 0,-9 31-1,-2 12 2,-3 13-2,3 5-1,8 1-2,0-10-4,22 3-6,-9-28-8,22 9-6,-17-29-7,16 8-1,-16-25-3,-26 16-1</inkml:trace>
  <inkml:trace contextRef="#ctx0" brushRef="#br4" timeOffset="255298.6022">2903 14277 46,'4'-40'37,"4"17"3,-16 0-3,8 23-14,-19 19-20,5 7 1,-6 14-1,5 13 1,-2 13-2,3 8 0,-1 2-1,8 4-1,0-2 0,7-5-1,3-8 0,4-10 0,5-13 2,4-13-2,5-18 1,3-19 1,7-15-1,-1-16 1,4-11 1,0-5 0,-3-5 0,-1 5 0,-6 4 1,-4 14-1,-6 10 0,-4 19 0,-10 8-2,9 26 1,-7 6-2,0 6-1,2 8 0,3 4-1,4-2-1,7-6-2,8-3-4,1-24-14,21 8-6,-14-28-5,19 2-5,-12-20 1</inkml:trace>
  <inkml:trace contextRef="#ctx0" brushRef="#br4" timeOffset="255636.6216">3556 14684 61,'-1'30'38,"1"-30"2,23 23-3,0-22-32,12-2-2,3-13 3,10-4-1,0-9-1,0-4 0,-4-6-2,-12 2 1,-11-2 0,-10 7-1,-20 6-2,-11 7 0,-12 13 1,-7 8-1,-7 13 0,3 7 0,1 10-1,5 9 1,14 0-1,12-1-1,11-1 0,14-9 0,15-5-2,11-14-3,23 2-9,-6-30-15,25 11-3,-12-19-6,10 2 1</inkml:trace>
  <inkml:trace contextRef="#ctx0" brushRef="#br4" timeOffset="256057.6456">4399 14549 73,'0'0'42,"-12"-11"-2,12 11 2,-12 7-37,6 3 0,-3 8-4,2 9 2,-2 12-3,-2 6-1,3 6 0,-3 3 0,1-2 0,6-5-1,4-10 2,0-10-1,7-17 1,-7-10 0,22-24 0,-5-10 0,-2-8 2,4-8 0,-5-7 0,1-3 0,-5 4 0,-2 3 0,-2 8 0,0 9-1,-2 6-1,3 10 0,4 9-1,3 4-1,10 13-3,0-6-5,23 14-13,-14-21-8,29 16-3,-15-18-5,18 4-1</inkml:trace>
  <inkml:trace contextRef="#ctx0" brushRef="#br4" timeOffset="256433.6671">4975 14568 76,'-9'47'43,"-2"-18"-4,17 1 4,-6-30-38,21 9-2,8-21 0,6-7-1,3-11 1,-1-7-3,5-5 2,-9 2-2,-8-3 0,-9 5 0,-10 7 0,-14 9 0,-8 13 0,-11 15 1,-10 11 0,-2 14 0,-4 12 0,5 8 1,4 4-2,8-2-1,14-2 1,11-10-1,14-12-1,14-8 0,11-12-2,6-13-3,14-3-3,-4-22-6,24 13-11,-21-26-4,20 18-3,-19-16-5,11 10 0</inkml:trace>
  <inkml:trace contextRef="#ctx0" brushRef="#br4" timeOffset="256635.6787">5763 14741 81,'-16'-1'45,"16"1"0,0 0-3,0-15-42,16 8-8,-5-16-11,30 19-13,-13-17-7,24 16-2,-1-15-1</inkml:trace>
  <inkml:trace contextRef="#ctx0" brushRef="#br4" timeOffset="257206.7114">6955 14434 86,'8'17'40,"17"9"1,-1-21-10,21 5-27,4-12-1,12-3-1,-2-7 0,-5-9-1,-3-2 0,-8-5 0,-14-2 0,-10 1-1,-16-1 0,-8 7 1,-15 2-1,-9 5 0,-6 10 0,-6 11 0,-4 11 1,0 9-1,2 10 1,6 7 0,8 6-1,11-1 1,15-4-1,9-5 0,22-10-1,14-13-3,20-8-3,4-25-15,29 12-10,-10-26-4,14 8-4,-14-18-1</inkml:trace>
  <inkml:trace contextRef="#ctx0" brushRef="#br4" timeOffset="257626.7354">7853 14309 79,'-29'18'41,"-18"-7"-1,12 17 2,-7-2-38,1 9 1,5 1-1,5 2-1,7 0-1,13-7 0,12-7-1,13-8 0,13-12 0,10-13-1,9-13 1,4-9-1,4-11 0,-5-5 0,-3-4 0,-7-1 0,-7 1-1,-9 9 1,-6 9-1,-7 15 1,-10 18-1,6 20 1,-12 25 0,-2 20 0,-1 21-1,-3 20 0,-2 15 0,-2 7 0,2 3 0,-5-6 1,0-8-1,-3-16-1,-8-15 2,-3-20 0,-3-19-1,-2-21-1,1-17 1,-5-16-3,8-9-5,-8-29-8,21 7-13,-17-35-3,22 4-6,-11-19 0</inkml:trace>
  <inkml:trace contextRef="#ctx0" brushRef="#br4" timeOffset="258663.7947">9122 13771 65,'6'-24'38,"-10"5"-1,4 19 1,-17 15-35,9 15-1,1 8 0,6 19 1,0 10 0,3 13-1,1 6 0,7 0-2,6-2-2,-2-14-3,21-2-26,-8-23-7,10-11-2,-2-22 1</inkml:trace>
  <inkml:trace contextRef="#ctx0" brushRef="#br4" timeOffset="258955.8114">9481 14014 66,'-30'17'39,"-10"7"0,8 11 1,-5-1-33,9 5 0,5-4-3,8 0 1,7-8-2,10-4 0,10-8-1,7-6 0,5-4 0,5-6-1,9-5-1,-1-1-1,6-4-1,-5 0-2,6 1-2,-8-13-12,12 16-18,-14-12-4,7 8-1,-10-12 1</inkml:trace>
  <inkml:trace contextRef="#ctx0" brushRef="#br4" timeOffset="259139.8219">9913 14082 70,'8'27'41,"-16"-8"-1,5 15 1,-9-5-32,8 12-4,-4 4-1,8-2-2,-4-4-1,9-9-2,9-5-5,-14-25-18,39-4-15,-12-23 0,10-4-3,-5-20 1</inkml:trace>
  <inkml:trace contextRef="#ctx0" brushRef="#br4" timeOffset="259693.8536">10018 13844 77,'-31'11'39,"2"1"-1,13 7-1,7-3-35,9-16-4,24 14 1,4-14-1,9 0 1,6-4 0,1 0 0,2 5 2,-6 5 0,-5 4 0,-10 7 2,-2 9-1,-18 4 2,-1 10-1,-8 4 1,-1 6-1,-6-1 0,3 2 1,2-5-2,7-5 0,8-9 0,6-11 0,8-17-1,9-9 0,5-19-1,6-10 1,1-9-1,-2-5 0,-1-2 0,-4 2 0,-7 7 0,-5 6-1,-10 14 1,-15 21 0,11-2 0,-13 21-1,-3 11 1,1 5 0,-2 9 0,1-2 1,5-1-1,5-7 0,5-8 1,9-9 0,0-15-1,8-6 1,2-18-1,3-9 1,0-6-1,-4-7 0,-2 1-1,-6-2 0,-2 6 0,-7 4-2,-3 12-2,-8-3-7,9 26-15,-13-11-8,13 17-3,-9-6-3,24 5 1</inkml:trace>
  <inkml:trace contextRef="#ctx0" brushRef="#br4" timeOffset="259888.8648">11283 14000 93,'-20'37'43,"2"16"0,-7-10-4,6 9-35,7-1-2,5-5-1,3-1-3,8-15-3,15 2-17,-19-32-13,39 1-5,-16-24-2,10-6 0</inkml:trace>
  <inkml:trace contextRef="#ctx0" brushRef="#br4" timeOffset="260030.8729">11336 13637 76,'-34'-29'41,"12"26"-1,1 2-2,21 1-32,0 17-42,11-11-4,19 10 0,1-7-1</inkml:trace>
  <inkml:trace contextRef="#ctx0" brushRef="#br4" timeOffset="260196.8824">11672 14229 83,'-8'71'43,"-13"-10"-2,8 3-1,-2-17-41,-5-14-23,16 7-15,-3-21-2,9-4-1,-2-15-1</inkml:trace>
  <inkml:trace contextRef="#ctx0" brushRef="#br4" timeOffset="262073.9897">12303 13854 49,'0'0'37,"-9"-4"-1,9 23-15,-9-10 8,9 21-23,-7 0 0,4 15-2,-1 1-1,-1 10-1,0-5 1,5-2-1,5-10 0,4-4 0,5-12 0,6-11-1,3-14 0,8-12-1,2-11 1,3-5-1,-3-6 1,1-3-1,-3 0 0,-3 3 0,-5 6 0,-7 8 0,-2 12 0,-14 10 0,0 0 0,5 19 0,-7 6 0,-2 6 1,-1 1-1,5 4 1,3-5-1,6-1 1,6-11 0,6-7-1,6-13 1,6-10 0,4-10 0,3-12 0,-6-5-1,2-4 1,-8-5 0,-8 5-1,-10 4 0,-9 5-1,-3 10-2,-7 4-1,9 19-3,-19-14-6,29 28-23,-10-14-2,4 23-2,5-14 1</inkml:trace>
  <inkml:trace contextRef="#ctx0" brushRef="#br4" timeOffset="262457.0117">13136 13996 70,'0'0'40,"8"17"-1,-8-17 2,41-11-34,-11-4-2,8-4 1,1-4-3,2-4 0,-3-1-1,-5 1 0,-8 1-1,-11 4-1,-11 3 1,-7 4-1,-14 7 0,-7 7 0,-6 5 1,-4 7-1,-3 9 1,3 5 0,-1 8-1,9 7 1,7 2-1,10 3 0,10-2 1,10 1-1,12-11-1,10-6 0,13-9-2,5-14-3,17 0-16,-10-31-11,19 2-6,-6-22-3,6-2 3</inkml:trace>
  <inkml:trace contextRef="#ctx0" brushRef="#br4" timeOffset="262660.0233">14041 13281 92,'-30'44'41,"1"27"1,-11 8-1,11 10-37,1 11-2,6-3-2,10-3-1,4-5 0,16-6-5,-1-24-6,20 1-23,-13-28-4,12-7-2,-9-22 0</inkml:trace>
  <inkml:trace contextRef="#ctx0" brushRef="#br4" timeOffset="263194.0538">13781 13817 62,'0'0'40,"0"-12"-1,22 16 1,7-14-15,15 12-22,13-3-2,10 0 1,6-1-1,7 2 0,0 0 0,-1 3-1,-7 1 0,-11-1 0,-9-2 0,-12-1 0,-14-5 0,-10-1 0,-16 6 1,-2-17-1,-16 8 1,-9 2 0,-9 5 0,-5 7 1,-5 9-1,-5 9 2,-1 11-2,3 7 1,5 4-1,10-1 1,12-1-1,11-9-1,18-9 1,16-14-2,15-18 2,15-11 1,5-12-1,3-5 0,0-5 0,-6 1 0,-5-2-1,-13 9 1,-12 10 0,-10 8-2,-15 14 1,-2 14 1,-9 11-1,-1 9 0,-1 6-1,6 3-1,7 1 0,5-7-2,14-1-4,1-18-8,26 4-11,-9-28-4,19 12-5,-13-22-2,10 9-2</inkml:trace>
  <inkml:trace contextRef="#ctx0" brushRef="#br4" timeOffset="263307.0603">14979 14127 91,'-22'34'38,"7"13"0,-7-6-1,7-4-40,10 13-26,-9-18-9,14 4 0,-4-15-4</inkml:trace>
  <inkml:trace contextRef="#ctx0" brushRef="#br4" timeOffset="265542.1881">15532 13803 72,'4'-16'37,"-4"16"0,0 0-8,-8 22-24,-1-1-1,4 14 1,-4 1-2,0 9 0,4-1-1,0 0-1,5-5 0,10-6 0,4-8 0,6-13-2,8-7 1,8-13 0,4-7 0,2-8 0,2-6 0,0-7 1,-3 1-1,-5-1 1,-7 2-1,-8 6 1,-7 6-1,-5 5 1,-9 17-1,0 0 2,-18 19-2,7 9 0,-2 5 1,4 5 0,1 1 0,7 3-1,5-8 1,10-8-1,7-11 1,7-9 0,7-12 0,0-12 0,4-9 0,1-9 0,-5-7 0,-6-5-1,-4-1 1,-5-1-1,-4 0 0,-6 4 0,-1 8-2,-3 7-1,2 11-3,-8 3-6,17 25-20,-17-8-6,14 27 0,-8-8-1</inkml:trace>
  <inkml:trace contextRef="#ctx0" brushRef="#br4" timeOffset="265936.2107">16582 13909 67,'0'0'40,"0"0"-2,0 0 2,0 0-31,23-9-2,3-7-3,12 1-2,4-6 0,5-2-2,1-2 1,-5-1 0,-9-1-1,-7 2 0,-13 4 0,-14 1 0,-12 11 1,-10 4-1,-11 10 0,-7 9 1,-5 10 0,2 8 1,-1 8-1,8 8 1,7 0-1,14-2 1,15-5-2,14-8 1,16-9-2,13-12-1,14-11-2,4-21-7,22 8-15,-20-29-11,16 7-1,-16-17-2,6-1 2</inkml:trace>
  <inkml:trace contextRef="#ctx0" brushRef="#br4" timeOffset="266106.2204">17391 13345 78,'-9'20'41,"-10"9"-1,4 25 0,-6 13-29,4 4-7,6 8-2,3 3-1,8-2-3,0-9-3,19 4-20,-10-33-11,22-2-3,-5-27-2,14-5 1</inkml:trace>
  <inkml:trace contextRef="#ctx0" brushRef="#br4" timeOffset="266367.2353">17620 13634 85,'-44'4'40,"9"23"1,-9-3 0,15 11-33,2-2-4,13-2-1,8-3-1,11-3 0,8-6-1,6-5 0,7-5 0,4-3 0,1-5-2,1-2 0,2-2-2,0-1-2,6 4-3,-10-14-16,22 18-10,-12-15-4,14 15-2,-11-12 1</inkml:trace>
  <inkml:trace contextRef="#ctx0" brushRef="#br4" timeOffset="266737.2565">18190 13736 59,'-15'0'39,"-13"-4"0,6 14 1,-15-4-18,6 15-14,-5-3-2,4 9-1,-1-4-2,11 2 0,4-5-1,9-4 0,9-16-2,11 11 1,10-18-1,5-5-1,5-6 1,3-4-1,0-5 1,-1 1-1,-5 2 1,-5 2 0,-9 7 0,-2 8 0,-12 7 1,9 14-1,-9 10 0,-1 9 0,3 6 0,1-1-2,8 5-2,2-12-5,15 7-11,-10-23-11,21 2-5,-15-24-6,21 3 2</inkml:trace>
  <inkml:trace contextRef="#ctx0" brushRef="#br4" timeOffset="266864.2637">18531 14026 67,'-11'31'14,"4"3"-12,0-4-3,2-8-30,3-9-5</inkml:trace>
  <inkml:trace contextRef="#ctx0" brushRef="#br4" timeOffset="267360.2921">19182 13214 75,'0'0'40,"0"0"-2,-10 36 1,12 6-31,-13 10-5,2 16 0,-4 6-1,2 7-1,4-2-1,-1-1-1,8-3-3,-3-20-7,21 1-26,-11-23 0,13-9-4,-3-22 1</inkml:trace>
  <inkml:trace contextRef="#ctx0" brushRef="#br4" timeOffset="267901.3231">19007 13614 90,'-23'1'40,"4"-5"1,19 4-2,0 0-35,33-8-3,11-7-2,8-3-1,11 3-2,1-4-2,11 11-2,-11-10-7,17 19-19,-16-7-3,0 10 0,-16-7 4,4 12 21,-22-7 9,-8-2 5,-3 11 9,-20-11 18,0 0 9,-15-6-2,8 15 0,-16-11-20,11 18-6,-3 1-3,1 13-2,-1 2-1,3 10 0,2 2-2,6 0 0,2-2 0,7-5-1,8-10 0,7-12 0,8-13 0,5-12-1,6-11 1,3-9-1,-1-6 0,-2-4 0,-2-1 0,-5 4 0,-4 5 0,-7 8 0,-4 11 0,-6 12 0,-11 1 0,5 30 0,-7-3-1,-1 5 0,3 5-2,0-4-2,14 9-9,-10-24-12,30 15-10,-11-25-1,20 9-3,-2-17 0</inkml:trace>
  <inkml:trace contextRef="#ctx0" brushRef="#br4" timeOffset="268283.3449">20586 13646 83,'-7'-12'39,"-15"-6"0,4 22 1,-8-2-35,-6 14 0,-7 5 1,1 10-2,-2 3 0,2 3-2,5 1 0,9-6 0,11-4-1,10-9-1,16-11 1,12-8-1,11-9 0,8-9 0,4-10 0,1-3 0,-2-7 0,-3 0 0,-8 4 0,-8 5 0,-10 5 0,-5 14 0,-13 10 0,5 14 1,-9 10-1,-4 7 0,3 7-1,0 4-1,2 0-3,2-10-6,15 11-15,-10-27-6,16 8-6,-6-21-4,13 0 2</inkml:trace>
  <inkml:trace contextRef="#ctx0" brushRef="#br4" timeOffset="268674.3673">21271 13201 93,'0'0'41,"-1"19"-1,-13 4 0,2 18-38,-7 11 0,1 10 0,-6 10-1,4 4-1,1 1-1,6-5-1,9-5-3,3-13-2,18 1-21,-10-31-10,20 1 0,-11-23-2</inkml:trace>
  <inkml:trace contextRef="#ctx0" brushRef="#br4" timeOffset="269208.3978">21022 13630 90,'-26'-14'39,"-1"-2"0,27 16 1,-2-10-35,28 1-3,20 1-2,13-5-2,13 6-1,5-2-2,10 6-2,-4-2-2,8 10-1,-19-7-2,1 15 2,-21-9 4,-6 6 3,-12-5 4,-13-1 2,-4 2 4,-17-6 1,0 0 4,-14-14-2,4 10-2,-12 0-2,2 5-1,-9 2 0,-1 13-1,-4 8-1,1 9 1,-3 2-1,7 4-1,3 0 0,13-3 0,11-9-1,9-9 0,16-14 0,11-11-1,12-10 0,6-9 0,5-9 0,-1-2 0,-4 0 0,-7 5 0,-7 2 0,-12 8 0,-8 10 0,-18 12 0,0 0-1,5 20 1,-11 0-1,3 2 0,1 4-2,7-3 0,9 0-2,5-9-2,12 2-5,-5-20-11,25 11-7,-16-22-2,16 10-4,-13-14 0</inkml:trace>
  <inkml:trace contextRef="#ctx0" brushRef="#br4" timeOffset="269494.4142">22389 13669 93,'0'0'34,"0"21"3,-11-8 0,4 16-30,-2 0-3,-1 5 0,1 0-3,0 4 1,-2-6-1,7-2 1,-1-9-2,5-8 1,0-13 0,12-4 0,-4-11 1,6-12-1,0-5 1,-1-7-2,5-5 2,-2 0-2,3 0 1,-3 2-2,6 4 1,-4 4-1,1 5 0,5 5-4,4 11-3,-4-11-15,18 23-8,-12-14-4,18 12-5,-4-10-1</inkml:trace>
  <inkml:trace contextRef="#ctx0" brushRef="#br4" timeOffset="270004.4433">23244 13524 90,'-15'-11'40,"-16"-10"0,5 9-1,-16-3-34,0 7-1,-6 6-2,4 9 1,-5 9 0,2 14-1,4 7 1,10 8-1,10 1 1,12-3-1,18-6-1,14-12 1,15-14-2,15-15 1,8-16-1,8-9 1,-1-9-1,0-4 0,-9 1 0,-7 4 0,-13 5 0,-9 10 0,-16 15 0,-12 7 0,4 26-1,-13 7 2,-5 11-2,1 7 1,1 3-3,2-2-4,11 8-7,-13-23-9,19 17-8,-24-28-4,11 12-4,-28-15-4</inkml:trace>
  <inkml:trace contextRef="#ctx0" brushRef="#br4" timeOffset="270665.4812">8932 14808 64,'15'-22'40,"-10"8"0,3 29 0,-7 9-37,-1 26 2,0 14-2,-1 17 1,1 11-2,0 10-1,0 0-1,2-5-2,4-7-1,0-22-5,18-2-22,-6-35-10,16-15 0,-2-27 0</inkml:trace>
  <inkml:trace contextRef="#ctx0" brushRef="#br4" timeOffset="270965.4983">9474 14957 68,'-41'25'41,"1"17"-1,-15-2-1,8 9-33,-5-5-2,9 0 1,5-7-2,13-7 0,9-8 0,16-9-1,13-8 0,10-6-1,14-6 0,5-2 0,3 0-1,2 2 1,0 3-2,-3 4 0,-4 7-1,-7 2-1,0 12-3,-10-9-8,15 21-18,-19-18-7,13 8-2,-10-16 1</inkml:trace>
  <inkml:trace contextRef="#ctx0" brushRef="#br4" timeOffset="271341.5198">9886 15247 72,'0'0'42,"0"0"-1,0 0 2,12 7-37,7-5-2,7-3 0,7 0-1,3-4-1,3-1-1,1-2 0,0-4 0,-7-7-1,-7-3 0,-6 0 0,-7-3 0,-10 1 0,-10 1 0,-7 4 0,-9 5 0,-8 11-1,-4 11 1,-4 9 0,-4 15 0,2 9 0,6 6 0,9 4 0,10 4 0,17-5 0,13-10-2,16-5 0,23-15-2,15-5-4,1-28-13,30 13-11,-14-27-5,16 9-4,-18-14 1</inkml:trace>
  <inkml:trace contextRef="#ctx0" brushRef="#br4" timeOffset="271664.5383">10761 15185 68,'-34'-8'40,"0"16"1,-14 2 1,8 12-29,-10 6-7,6 12-2,4 1 0,5 2-2,10-5 0,15-3-1,10-11 1,16-11-1,11-18 0,13-12 0,6-11-1,7-6 1,-1-7-1,-3-2 0,-6 3 0,-8 7-1,-9 7 2,-9 10-2,-6 13 1,-11 3 1,4 25-2,-4 6 1,0 11-1,0 2-2,6 9-3,-2-14-8,19 14-10,-14-32-8,26 10-4,-9-31-4,16 0-2</inkml:trace>
  <inkml:trace contextRef="#ctx0" brushRef="#br4" timeOffset="271792.5456">11148 15503 59,'-14'58'39,"-7"-5"-2,9-5-7,7-4-54,-1-11-11,14-3-4,-8-30 1</inkml:trace>
  <inkml:trace contextRef="#ctx0" brushRef="#br4" timeOffset="272400.5804">12259 15023 52,'2'-15'41,"-2"15"-1,0 0 0,17 34-24,-23-3-12,2 15 0,-1 8-1,-1 12-1,-6 3 1,8 1-2,-5-5 2,7-10-2,2-12 1,5-14-2,6-19 2,4-18-2,6-16 0,2-12 2,3-11-1,-3-6 0,-3-8-1,-4 2 2,-3 5-2,-6 4 1,-3 10 0,-4 6-1,1 11 0,4 2 1,4 11-1,12 4 0,6-1-1,10-2 0,13 1-3,4-2-3,20 6-15,-9-16-8,17 18-4,-18-13-4,7 17-4</inkml:trace>
  <inkml:trace contextRef="#ctx0" brushRef="#br4" timeOffset="272815.6041">13230 15052 71,'0'0'41,"4"-20"0,-4 20 1,-9-8-34,-1 23-3,-8 8-1,3 15-1,-4 9 0,4 6-1,1 1 0,8 2 0,7-8-1,9-13 0,14-15 0,10-17-1,8-16 0,9-15 0,1-14 0,0-7-1,0 0 1,-9 0 0,-6 4-1,-10 8 2,-10 12-1,-4 10 0,-13 15 0,0 17 0,-4 8 0,-1 9 1,1 6-2,1 4-1,9 2-2,-2-8-5,21 7-8,-14-27-7,30 12-7,-13-30-5,21 10-1,-8-17-4</inkml:trace>
  <inkml:trace contextRef="#ctx0" brushRef="#br4" timeOffset="273266.6299">14084 15089 72,'9'0'41,"-9"0"-1,16 11-3,-11 3-31,2 14-1,-6 5-2,-2 12 1,-3 3-2,3 2-1,-4 1 1,3-8-2,0-9 0,3-9 0,-1-25 0,14 5 0,-1-25 0,2-9 2,2-9-1,0-6 0,1-2 0,-4-3 1,-3 7-1,0 1-1,-3 10 1,3 4-1,0 3 1,4 6-1,7 4-1,7 5-1,7 7-3,-2-6-7,19 21-9,-21-14-7,19 21-4,-21-18-3,11 17-5,-16-12 1</inkml:trace>
  <inkml:trace contextRef="#ctx0" brushRef="#br4" timeOffset="273797.6603">14834 15100 57,'0'0'42,"-15"9"-1,12 16 1,-8 0-24,5 9-13,0 3-1,3 0-1,3-1-1,5-3 0,6-9-2,4-7 1,6-14-1,6-10 1,5-11-1,7-8 0,-1-5 0,0-5 0,-2 1 1,-4 1-1,-7 5 0,-7 5 1,-7 10-1,-11 14 0,0 0 0,0 0 0,0 19 0,-1 1-1,2 1 1,0 2-1,7 1 0,0-1 0,1 0-1,2-4-2,4 3-1,-5-6-4,16 9-11,-26-25-9,35 21-1,-23-28-6,17 8-1</inkml:trace>
  <inkml:trace contextRef="#ctx0" brushRef="#br4" timeOffset="274075.6762">15065 14832 83,'-20'11'43,"2"-8"-1,18-3 0,0 0-39,35 2-2,7-9 0,8-1-1,7 0-2,1-5-3,9 13-10,-21-18-14,9 19-8,-24-9-4,-3 9-2,-28-1 1</inkml:trace>
  <inkml:trace contextRef="#ctx0" brushRef="#br4" timeOffset="274451.6977">13305 14861 77,'4'-29'44,"25"15"-3,4-14 1,17 11-36,8-1-8,4-2-3,18 20-23,-19-8-11,6 18-2,-12-4-1</inkml:trace>
  <inkml:trace contextRef="#ctx0" brushRef="#br4" timeOffset="280396.0377">15921 15452 68,'-7'20'40,"-6"-2"0,4 17-2,-14 4-35,1 3-5,5 6-3,-7-12-17,11 17-16,-6-17 1,14 4-3,-1-23 1</inkml:trace>
  <inkml:trace contextRef="#ctx0" brushRef="#br4" timeOffset="303807.3768">16268 14751 29,'11'-25'33,"-1"3"1,-9-2 0,9 10-21,-10-5-8,0 19 2,4-10-2,0 20 0,-5 6 0,5 13-2,-1 10 0,0 13-2,2 9 1,3 11-2,-2 6 1,0 5-2,-2 3 0,1-6 1,-1-3-4,1-17-5,9-2-15,-6-33-12,13-10 0,-4-26 0</inkml:trace>
  <inkml:trace contextRef="#ctx0" brushRef="#br4" timeOffset="304154.3966">16827 14785 42,'0'0'33,"-23"17"3,2 5-2,-15-4-27,4 9-1,-7-2 0,1 8 0,-4 0-1,4 3-1,3-2-1,9 2-1,6-8 0,7-3 0,13-8-1,9-6 0,12-8-1,8-6 0,7-4 1,6-3-1,3 1 0,-1 1 0,-3 8-1,-6 7 0,0 7-1,-9 4-2,0 12-4,-12-12-9,11 16-18,-10-13-1,11 3-1,-6-16 1</inkml:trace>
  <inkml:trace contextRef="#ctx0" brushRef="#br4" timeOffset="304626.4236">17295 15088 32,'0'0'32,"-6"-15"3,6 15-2,-19-22-19,19 22-5,-22-25-1,11 15 0,-9 1-3,2 13-1,-6-1 0,2 12 0,-3 6-2,2 10 1,1 3-1,5 6 1,4-2-2,8-3 1,8-6-1,8-8 0,13-12-1,9-10 1,6-14-1,8-8 0,2-8 1,0-7-1,-2-4 0,-4 3 0,-9 2 0,-8 5 0,-9 9 1,-7 7-1,-10 16-1,0 0 1,0 18 0,-5 9 0,1 8-2,-1 4 1,9 2-2,3-5 0,9-4-3,0-18-6,20-3-25,-6-26 0,18-3-1,-6-21 1</inkml:trace>
  <inkml:trace contextRef="#ctx0" brushRef="#br4" timeOffset="304868.4375">17925 14508 78,'-22'0'38,"17"19"0,-8 2 0,11 15-33,-2 8-3,2 17 0,4 9-1,-4 10 0,7 4-1,1-1-1,3-4-1,3-6-2,3-8-3,-3-25-20,17-1-10,-7-28 0,12-6-2</inkml:trace>
  <inkml:trace contextRef="#ctx0" brushRef="#br4" timeOffset="305191.4559">18283 14776 67,'-25'26'38,"-13"0"0,6 17 0,-10-8-32,7 4-1,2-3-2,5-4 1,8-7-2,8-4 0,7-7 0,5-14-1,14 6 0,3-9 0,6 0 0,3-2-1,2 3 1,1 0-1,0 7-1,-2 5 1,-2 7-2,1 2-1,0 7-1,-4-7-4,13 11-30,-16-12 0,19 5-1,-7-16 1</inkml:trace>
  <inkml:trace contextRef="#ctx0" brushRef="#br4" timeOffset="305747.4877">18843 14940 50,'-34'2'39,"2"17"0,-8-6-1,10 15-17,-5 2-16,7 10 0,0 0-1,13 4-1,7-6-1,8-4 0,10-12-1,12-9 0,6-15 0,12-13-1,2-12 1,10-9-1,-5-7 1,5-5-1,-9 0 0,-6 4 1,-3 7-1,-13 7 0,-5 10 0,-16 20 0,14-4 0,-12 22 0,-2 8 0,0 10 0,2 5-2,0 2 0,7 4-3,-4-15-6,18 10-27,-9-23-1,17 7 0,-3-23-1</inkml:trace>
  <inkml:trace contextRef="#ctx0" brushRef="#br4" timeOffset="306536.5329">19527 14952 64,'0'0'38,"-10"-14"-1,10 14 0,-19 17-32,10 3-1,-3 6-1,5 10-1,-3 6 0,2 3 0,3 3 0,3-4 0,-1-3-1,7-5 0,-3-13 0,4-4-1,-5-19 1,14 0-1,-5-17 1,0-3-1,1-13 0,0-4 0,-6-8 1,1-2-1,0-6 0,-1 0 0,4 5 0,-2-1 0,3 7 0,2 6 0,3 6 0,4 9 0,1 8 0,-1 10 0,1 5 0,1 6 0,-5 10 0,-1 5 0,-4 4 0,-5 9 0,-5 1 0,-5 6 0,-4-3 0,-6 2 0,0-6 0,-6-1 0,5-6 0,-1-8 0,3-4 0,2-7 0,12-10 0,-19 18 0,11-8 0,0 4 0,-4 11 0,2 7 1,-4 10 0,-5 10-2,1 8 2,-1 2-1,3-1-1,5-7-2,7-4-5,-3-28-30,27-1 1,-4-27-2,20-7 0</inkml:trace>
  <inkml:trace contextRef="#ctx0" brushRef="#br4" timeOffset="307129.5668">20054 14877 34,'9'-12'32,"2"8"2,-11 4 0,14-12-26,-14 12-1,0 0 0,9-10-1,-9 10 2,0 0-3,0 0 0,0 0-1,0 0 0,-21 11-2,12 7 1,-10 2-1,2 8 0,-2 5 0,3 9 0,-1-1-1,7 3 1,3-3-1,10-6 0,11-10 0,5-10 0,9-12 0,9-13-1,4-12 1,6-12-1,-2-5 0,-2-7 1,-8 0-1,-6 0 0,-13 3-1,-9 6-1,-11 9 0,-13 7-2,-5 12-1,-8 5-6,15 18-27,-15-5 0,14 15-1,-3-7 2</inkml:trace>
  <inkml:trace contextRef="#ctx0" brushRef="#br4" timeOffset="307826.6066">20110 14606 76,'0'0'39,"11"9"0,-11-9 1,31 2-35,-12 1-2,8 0 0,5-4-2,10-3 0,1 2-2,1-7-3,9 10-19,-11-15-15,7 11 1,-16-5-4,3 7 2</inkml:trace>
  <inkml:trace contextRef="#ctx0" brushRef="#br4" timeOffset="308872.6665">20883 15308 62,'-2'21'38,"-12"1"-1,3 16 1,-6 0-37,-6 1-7,10 11-29,-7-12-1,10 3-1,-1-15 0</inkml:trace>
  <inkml:trace contextRef="#ctx0" brushRef="#br5" timeOffset="880788.3782">7454 7254 72,'0'-11'36,"0"-9"0,3 10 2,-1-2-28,-2 12-6,14-2 1,1 24 0,-3 15 0,2 23-1,-8 14 0,4 5 0,-1-1 0,10-19 1,13-35-2,27-48 0,33-59 0,47-61-1,45-53-1,45-51-6,46-25-32,3-27-5,18 13 0,-12 10-3</inkml:trace>
  <inkml:trace contextRef="#ctx0" brushRef="#br5" timeOffset="882439.4726">7982 12028 75,'13'27'40,"-6"-7"0,7 10 1,-5-19-33,24-6-2,9-35 0,31-29-1,25-37 0,30-33-1,34-25-4,18-30-26,23 7-12,-14-11-1,-4 17-3,-29 7 0</inkml:trace>
  <inkml:trace contextRef="#ctx0" brushRef="#br5" timeOffset="883401.5277">7707 1654 95,'0'0'39,"10"23"-1,-20-6 0,0 13-35,-9 5 0,-6 15-1,-9 4 1,-9 21-1,-13 13-1,-8 12 0,-14 9 0,-5 4 0,0-2-1,3-15-1,10-6-5,3-35-22,33-16-10,5-40-1,31-17 1</inkml:trace>
  <inkml:trace contextRef="#ctx0" brushRef="#br5" timeOffset="883596.5388">7100 1820 111,'0'-25'40,"0"25"2,0 29-2,4 15-35,25 16-1,13 5-1,15 8 0,16-2-2,13-3 0,13-13-2,9-11-2,9-1-4,-13-23-26,14 15-7,-17-19-1,-5 11-3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00:40:16.37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4083 1183 70,'0'0'39,"24"-61"-2,-24 61 1,0 0-22,0 0-12,-77-36 0,0 56-1,-11 21 0,-25 19-1,-11 26 0,-2 12 0,12 12-1,19 3 1,37-9-1,18-10 0,22-11-2,27-16 3,27-16-3,20-15 1,15-14 0,16-15 1,6-15-2,7-13 2,-9-7 1,-2-5-1,-14 0 1,-17 0-1,-8 7 1,-16 5-2,-9 6 1,-14 13-1,-8 12-1,-8 15 1,-1 8-2,-3 8 0,3 7-1,6 3-1,4-4-5,16 4-25,4-27-5,18-5 1,5-22-1</inkml:trace>
  <inkml:trace contextRef="#ctx0" brushRef="#br0" timeOffset="1029.0588">4707 1617 103,'-18'30'38,"5"9"1,-16 4-1,3 11-37,0 5 1,5-1-1,3-1 0,5-6 0,0-9 0,6-5-2,5-10 3,5-13-2,-3-14 1,18-12 0,-3-13 0,5-12 1,-2-12-1,3-5 1,0-8-2,1-2 2,-1 4-2,-3 3 2,2 12-2,2 8 1,3 6-1,3 12 1,5 9-1,3 8 0,6 3 0,5 6 0,5-4 1,1 2-1,2-3 1,-2 0-1,-5-7 0,-3-1 1,-7 0-1,-12-4 1,-7-1-1,-19 11 0,7-12 1,-19 12-1,-10 9 0,-3 7-2,-8 13 2,-4 7 0,0 10-1,1 6 0,6-3 0,10 5 1,10-5 0,14-8 0,12-11 0,16-11-1,11-13 2,14-13-1,7-12 1,-3-10 0,-1-10-1,-2-10 1,-10-6-1,-11-3 1,-11 2 0,-12 4-1,-10 3 0,-10 4 1,-3 10-1,-6 10 1,-2 10 0,3 8-1,6 7 0,8 0 1,0 14-1,11-5 0,12 2 1,11-1-1,12-2 1,3-5-1,4 2 1,-1-5 0,-1-1 1,-8 1-2,-7-1 0,-9-1 0,-11 4 0,-16-2 0,4 19 0,-14 2 0,-8 5 0,-1 8 0,-5 4 0,5 8 0,3-2 0,4 0 0,11-9 0,9-6 0,10-10 0,11-15 0,12-11 0,6-13 0,4-14 0,4-6 0,-3-10 0,-1-2 0,-5-2 0,-6 3 0,-9 9 0,-8 7 0,-5 11 0,-18 24 0,11-5 0,-16 24 0,-1 12 0,-5 8 0,1 7 0,3 3 0,7 1 0,6-7-8,18 0-9,-6-26-17,31-2-7,-5-17 2,20-4-2</inkml:trace>
  <inkml:trace contextRef="#ctx0" brushRef="#br0" timeOffset="1570.0898">6817 1484 128,'-27'10'39,"10"19"1,-12 2-7,8 9-31,4 6 0,4 3-1,3 4 1,4 0-2,3-4 1,3-8-2,0-8 2,3-6-2,1-14 2,-4-13 0,0 0-1,14-26 1,-6-6-1,-2-7 2,2-12-2,2-11 3,-1-2-3,0-4 0,6 2 0,1 1 0,2 6 0,5 4 0,4 14 0,3 6 0,2 10 0,6 6 0,-3 9 0,3 7 0,-5 6 0,-2 5 0,-7 5 0,-9 3 0,-10 6 0,-10 5 0,-12 1 0,-8 4 0,-10 5 0,-2 5 0,-5 0 0,0 9 0,6 0 0,0 3 0,10 0 0,2 8 0,7 2 0,1 4 0,3-2 0,-3 11 0,0-1 0,-6 2-2,-1 0-1,-3-13-3,15 5-11,-16-28-19,22 1-5,5-33 0,22-9-1</inkml:trace>
  <inkml:trace contextRef="#ctx0" brushRef="#br0" timeOffset="1996.1142">7740 1274 109,'0'0'40,"-36"-2"2,13 15-2,-11 3-34,-3 9-1,-4 4-1,-2 2-1,8 4-1,4-1 0,16-1 0,8-2-2,15-8 0,14-6 0,9-4 0,9 1 0,1-8 0,2 4 0,-5-5 0,-4 6 0,-11 6 0,-9 3 0,-14 7 0,-9 1 0,-12 8 0,-10 4 0,-1-4 0,-7 3 0,5-3-4,0-10-6,15 4-13,-10-17-17,20 1-2,9-14 1,-5-14-2</inkml:trace>
  <inkml:trace contextRef="#ctx0" brushRef="#br0" timeOffset="2621.1499">9230 1279 95,'-8'-35'39,"3"11"1,-11 3-1,5 3-35,-9 6 1,0 9-1,-4 6-1,-2 10 0,-1 7 0,1 5 0,0 8-2,7 3 1,5 4-1,6 1 0,8-3 0,12-2 0,10-11-1,14-4 1,11-9-1,0-9 1,5-11-1,-1-7 1,-7-7-1,-9-10 0,-10-4 0,-14-7-1,-11 43 1,-5-45-1,5 45 0,-24-46-1,24 46 0,0 0-1,-59-62-1,37 49-1,4 11-11,18 2-22,-1 18-2,26-1 1,27 10-1</inkml:trace>
  <inkml:trace contextRef="#ctx0" brushRef="#br0" timeOffset="2876.1645">10386 819 104,'2'-78'42,"-2"78"1,0 0-2,-62-51-38,62 51 0,-92 32 0,1 34-3,7 32 1,-4 22-4,31 11-1,26 4-25,14-23-11,25-22-1,4-34 0,12-17 0</inkml:trace>
  <inkml:trace contextRef="#ctx0" brushRef="#br0" timeOffset="3050.1744">9734 1256 124,'0'0'43,"0"0"3,-19-58-4,19 58-42,0 0 0,69-49-14,-20 34-27,8 1-2,16 3 2,11 2-2</inkml:trace>
  <inkml:trace contextRef="#ctx0" brushRef="#br0" timeOffset="3815.2182">11777 977 71,'0'0'38,"0"0"2,0 0 1,12-46-22,-12 46-15,0 0 1,0 0 0,0 0-2,2 30 0,-16 21-2,0 15 1,-10 9-1,0 9 2,-4-2-3,5 0 1,-2-17-1,15-22 2,4-18-1,6-25 1,11-10 0,6-22 0,1-13 0,-18 45 0,28-60 1,-28 60-1,35-77-2,-16 31 0,-3-6 0,8 7 0,-5-1 0,4 0 0,-23 46 0,40-81 0,-40 81 0,47-65 0,-47 65 0,53-35 0,-53 35 0,58-10 0,-25 22 0,22 35 0,-9 26 0,-2 19 0,-8 4 0,-5 7-4,-11-10-1,-9-11-2,-6-27-9,-19-28-18,18-2-6,-14-20-1,10-5 1</inkml:trace>
  <inkml:trace contextRef="#ctx0" brushRef="#br0" timeOffset="4364.2496">11994 1206 109,'-34'-22'41,"5"3"2,29 19-3,0 0-35,0 0-3,0 0-1,0 0 0,56-20-1,-56 20-1,71-13-3,-71 13-3,90-13-7,-44 3-25,2 1-1,-1 2 2,4 0 22,-51 7 10,111-4 3,-36 12 5,-23 9 10,-21 7 24,-25 9 0,-21 8 3,-12 1-25,4 4-7,3-13-1,7-3-2,2-5-1,2 0-1,4-8 1,5-4-1,0-13-1,16 3 1,-4-13 0,6-6-1,3-11 1,2-3-1,2-8 1,-25 38-1,0 0 2,42-66-3,-42 66 0,32-49 0,-32 49 0,0 0 0,39-60 0,-39 60 0,28-18 0,-1 17 0,-16 7 0,13 17 0,-15 8 0,0 18 0,-8 3-3,5 5-1,3-14-2,0-14-5,25 0-16,-13-16-14,19-5 2,-6-13-3,15-9 3</inkml:trace>
  <inkml:trace contextRef="#ctx0" brushRef="#br0" timeOffset="4552.2604">13311 1195 118,'18'-36'41,"-18"36"1,0 0-4,-10 31-36,-13 1-1,2 21 0,2-4-2,7-1 0,6-6-3,-2-10-8,22-2-26,-8-15-2,16-6 1,-6-12-3</inkml:trace>
  <inkml:trace contextRef="#ctx0" brushRef="#br0" timeOffset="5184.2965">13503 1060 110,'0'0'42,"14"-64"1,-14 64-1,0 0-39,0 0 0,0 0-1,0 0 0,56-26 1,-56 26-1,44 44 1,-21-3-3,0 4 0,-9 5 0,-9 4 0,-18 1 0,-2-4 0,-5-7 0,6-11 0,5-7 0,9-11 0,0-15 0,23-7 0,1-13 0,3-8 0,-27 28 0,0 0 0,51-66 0,-51 66 0,37-55 0,-37 55 0,36-52 0,-36 52 0,0 0 0,42-56 0,-48 39 0,18 15 0,-12 2 0,9 26 0,-9 10 0,6 6 0,3-4 0,15-13 0,11-19 0,7-10 0,-42 4 0,55-19 0,-55 19 0,58-32 0,-58 32 0,66-38 0,-66 38 0,53-38 0,-53 38 0,47-28 0,-41 17 0,18 12 0,-19 9 0,3 17 0,-18 13 0,5 10 0,0 2 0,11-5-8,24-10-8,-10-19-8,31-4-16,-10-13 0,14-4-1,-5-16 2</inkml:trace>
  <inkml:trace contextRef="#ctx0" brushRef="#br0" timeOffset="5542.317">14721 1252 128,'16'-63'42,"-16"63"-2,0 0-7,-7-49-28,-27 43-1,4 17-1,-13 8-3,-1 12 0,6 10 0,8 10 0,7-5 0,21-4 0,6-12 0,10-9 0,9-12 0,3-9 0,6-14 0,2-9 0,-2-13 0,-32 36 0,0 0 0,50-66 0,-50 66 0,0 0 0,36-63 0,-4 33 0,-28 8 0,-4 22 0,0 0 0,2 32 0,-13 2 0,6 9 0,4 3 0,11-11-9,19-6-7,-6-21-8,29-5-12,-4-14-6,17-12 1,-7-12 1</inkml:trace>
  <inkml:trace contextRef="#ctx0" brushRef="#br0" timeOffset="5739.3283">15350 925 99,'28'-80'41,"-28"80"1,0-54-1,0 54-18,0 0-21,0 0 0,-28-9-1,-6 53-1,3 39 0,-2 26-5,13-2-3,24-7-27,5-20-6,22-22 0,-1-38-1</inkml:trace>
  <inkml:trace contextRef="#ctx0" brushRef="#br0" timeOffset="6084.348">15722 999 123,'0'0'47,"0"0"-2,0 0-5,-9-55-40,9 55 0,0 0 0,0 0 0,0 0 0,0 0 0,-34 50 0,55-22 0,-20 9 0,15 3 0,2-2 0,8 2 0,-13-3 0,-3 4 0,-17-7 0,-2 3 0,-7-5 0,-6-3 0,0-5 0,-4-6 0,5-6 0,-5-8-6,11-3-12,-18-14-9,17 5-15,-12-7 0,6-7 0,-4-6 0</inkml:trace>
  <inkml:trace contextRef="#ctx0" brushRef="#br0" timeOffset="6687.3825">17119 1082 96,'0'0'40,"-27"3"2,43 20-3,-5 8-32,-2 15-1,-22 10-3,-4 8-1,-15 2-2,-2 1-1,6-17-4,5-18-3,23-11-29,0-21-2,23-13 0,5-16-1</inkml:trace>
  <inkml:trace contextRef="#ctx0" brushRef="#br0" timeOffset="6854.392">17317 977 105,'3'-89'41,"-3"89"-1,1-73-1,-1 73-40,-5-60-5,5 60-10,0 0-23,8-48 0,-8 48-2,0 0 3</inkml:trace>
  <inkml:trace contextRef="#ctx0" brushRef="#br0" timeOffset="7172.4102">17655 883 104,'0'0'41,"43"69"1,-29-10-5,-19 1-33,-18-2-1,3-4 0,-8-12-1,19-4 0,0-19-1,9-19 1,22-3 0,-22 3 0,0 0 0,45-45 0,-45 45 1,48-50-3,-48 50 1,48-57-1,-48 57 0,52-57-2,-52 57 3,51-41-2,-51 41 0,72-19 0,-36 38-2,-10 15 0,-8 25-6,-6 9-9,17 16-24,3-8 0,14-6-1,12-29 1</inkml:trace>
  <inkml:trace contextRef="#ctx0" brushRef="#br0" timeOffset="7969.4558">19712 972 74,'33'-73'40,"-33"73"-2,19-64 3,-19 64-31,0 0-6,19-55 0,-19 55 1,0 0-1,0 0 0,-34 61-1,3 10 1,1 8-3,2 5 2,0-1-2,10-6 0,3-17-1,10-19 1,10-29-1,9-20 0,-14 8 2,0 0-1,33-58 2,-33 58-4,37-71 2,-37 71-1,41-89 0,-20 37-1,0 1 2,1 2-2,-5-1-1,-17 50 3,36-84-1,-36 84 0,31-56 0,-31 56 1,0 0 0,0 0 0,48 9 1,-14 54-1,-1 27-1,13 13 2,4-4-1,10-13-1,0-28 0,8-22 1,-13-36 0,-55 0 1,48-22-2,-48 22 0,48-47 0,-48 47 0,29-74 0,-29 74 0,21-88 0,-15 39-3,-5-2 0,-1 51-3,9-92 0,-9 92-11,5-89-14,-5 89-10,13-76-1,-13 76-2,18-57 2</inkml:trace>
  <inkml:trace contextRef="#ctx0" brushRef="#br0" timeOffset="8488.4855">21119 736 98,'0'0'41,"0"0"2,0 0-4,0 0-34,0 0-1,-9-53 0,9 53-1,53-13 1,-53 13-2,80-8 0,-80 8-1,96-4-1,-43 4 1,0 3 0,-2 4-1,-1 1 0,-50-8 0,75 27 0,-75-27 1,0 0 1,36 78-2,-35-28 1,-55 25-1,-14 5 1,-12 0 1,11-2-2,11-7 0,39-7 0,34-18 0,40-17 0,20-14 0,13-11 0,10-9-2,-1-12-2,3-7-11,-100 24-15,75-38-11,-75 38 0,62-42 0,-62 42-1</inkml:trace>
  <inkml:trace contextRef="#ctx0" brushRef="#br0" timeOffset="8675.4962">21554 948 121,'-66'-7'46,"16"2"2,50 5-8,-65-8-40,65 8 0,0 0 0,0 0 0,0 0-20,73-2-21,-23 3-4,12 0 0,7-3-2</inkml:trace>
  <inkml:trace contextRef="#ctx0" brushRef="#br0" timeOffset="11629.6652">7293 2768 99,'-57'-3'37,"-18"-8"2,-3 7-4,-20-6-35,1 1 0,-3-3 0,-5 6 0,-7 2 1,-6 4 0,1 4 0,-7 10 1,-3 10-1,-6 18 1,-8 19-1,-3 21 0,0 26 0,-3 23 0,1 20 0,6 15 0,5 4 1,18-7-3,24-15 2,20-23-2,22-29 1,25-29-1,26-31 1,19-27-2,12-16 1,6-8 1,1-6-1,-7 2 1,-17 1 0,-17 7 0,-25 11 0,-21 12 1,-25 12 0,-17 16 0,-24 16 0,-13 19 1,-15 15 0,-2 21 0,-4 17 0,-1 21-1,0 19 2,5 17-1,11 9 1,13 17-2,13 4 1,21 2 0,21-5-1,27-14 1,26-16-2,21-22 0,31-23-1,14-28 2,15-21-2,8-19 0,-1-18 0,-9-8-1,-15-3 1,-20 0 1,-25 9-1,-30 7 1,-24 17 0,-27 15-1,-20 23 1,-20 21 0,-16 25 1,-1 20-1,5 24 1,9 22-1,8 14 1,16 13 0,20 6-2,20-1 2,25-6-3,25-5 1,15-16-2,19-14 1,16-12-1,14-14 2,12-16-1,6-11 1,-1-18 0,-1-8-1,-6-9 2,-9-4-1,-9-8 1,-11 1 0,-12-2 0,-8 4-2,-5 8 2,1 10 1,4 4-2,8 8 1,13 6 0,16 4-1,25 5-1,23 1 2,24-7-2,26-8 1,29-13 0,24-10-1,27-21 1,19-19 0,20-20 1,12-23-1,9-16 1,-2-16 0,-2-10 0,-7-9 1,-14-4-1,-16 5 0,-21 3 0,-16 11 0,-20 16 0,-15 11 1,-21 18-2,-9 13 0,-15 16 2,-4 17-2,-4 9 1,3 7-1,7-1 1,13-3-1,27-15 2,18-10-1,33-24 1,29-18-1,33-27 0,28-21-1,24-15 1,24-18-1,14-13 1,45-9 0,-40 0-2,-4-2 2,-11 5-1,-14 11 0,-22 11 1,-23 19 0,-30 18-1,-74 19 1,15 18 0,-28 14 1,-23 13-1,-12 4 2,-7 3-1,2-4-2,10-10 2,22-13-2,24-13 1,28-16-1,27-16 0,26-15 0,22-21 0,19-15 1,12-18 0,6-19-1,-1-14 1,-8-11 1,-12-14 0,-17-10 0,-20-7 0,-24-5 0,-27 0 1,-25 1 1,-23 2-1,-18 6 0,-19 14 1,-18 13-1,-16 18 0,-12 16 0,-7 15-1,-9 16 0,-4 6-1,1 3 1,4-6-2,8-7 1,14-16-1,15-18 1,11-18-1,14-21 1,9-20-1,2-19 1,4-11 0,-9-17 0,-11-14 1,-15-13 0,-16-4 1,-16-7 1,-23 6 0,-22 6-1,-22 11 2,-24 16-1,-23 25 1,-19 26-1,-25 23 1,-15 26-4,-18 9 0,-8 13 0,2-1 0,6-4 0,17-16 0,26-16-4,23-21 2,25-20-2,24-17 0,17-23 0,8-14 1,1-15 2,-13-11-1,-24-11 2,-25-11 0,-26-6 2,-34 3 2,-26 10-1,-34 10 1,-29 19-1,-24 24 1,-23 29 0,-23 21-4,-13 25 0,-16 16 0,-6 9-2,4 6 0,7-2-1,10-10 0,18-12 1,19-13-2,18-16 2,18-17-1,9-16 1,5-8 0,-3-5 1,-7-6-1,-12 3 1,-22 6 1,-16 17 2,-26 18-1,-16 20 1,-22 20-1,-14 24 2,-10 17-2,-3 22 1,-3 11 0,4 9-1,8 5 0,16-1-1,14-4 0,14-7-1,18-5 1,14-13-1,17-7-1,3-10 0,13-5 1,-1-7-1,1-2 2,-7-1 0,-10 3 0,-8 8 0,-10 10 2,-9 12 0,-14 14 0,-7 21-1,-9 17 0,-13 18 0,-4 13 0,-8 11-1,1 3-1,1 0 1,6-1-3,9-13 2,13-9-3,18-15 1,18-13-1,14-12 1,18-9 1,11-6 0,13-7 2,7 3 0,-3-1 3,0 10 1,-4 12 0,-4 15-1,-7 11 1,-4 13-1,-6 11-4,2-4-5,21 20-11,-6-27-11,36 7-14,4-21 1,34-1-4</inkml:trace>
  <inkml:trace contextRef="#ctx0" brushRef="#br1" timeOffset="22668.2965">9369 2909 67,'-45'-23'34,"-12"7"-2,-10 1-1,-7 14-29,-11 0-2,-5 8 0,-11 5 0,-5 6 0,-4 7 1,-5 2 0,-4 2 2,-1 4 0,-9-2 0,0 7 1,-3-4 0,2 6 0,-7-7 0,5 11 0,-5-6-1,3 6-1,5 2-1,3 1-1,6 7 0,7 0-1,3 5 1,3 4-1,7 4 0,5 1 0,3 3 0,7 5 2,5 4-2,2 0 0,6 5 0,11 1 0,5 8 0,4 0 0,4 7 0,6-1-1,5 5 3,1 2-2,5 5 1,-2 1 0,1 2 1,4 4-1,-2-1 3,2 2-2,-3 3 1,3 0-1,-2 0 1,3 1 0,-4 1 0,3-1 1,-7 3-3,1 0 2,0 0-2,-5 0 0,-3 3 0,-8 1 2,-4 3-3,-4 1 2,-4-3-1,1 0 0,-3-3-1,-1-1 2,6-1-1,4-2 0,4-4-1,8 0 1,3-1 1,2-1-1,2 3 1,5 4 0,0-3 0,1 6-1,0-1 2,-1 2-2,5 3-1,4 0 2,2-3-2,10-3 1,5-4-1,8-4 1,8-3-2,10-3 2,5-3-1,8-5 0,5 1-2,3-2 2,4 1 0,7 0 0,0 1 0,6-1-1,5 0 2,4-2 0,8-2 0,2 0 0,7-2 0,3-3 0,4 0 1,4-4-1,2-1 0,0 0-1,2 3 1,-1-3 1,-1 2-1,-1-1 0,3 0 0,-5 1-1,3-4 1,-3-2 0,4-2 0,0-6 0,7-4 0,4-8 0,7-7 0,8-4-1,2-6 1,6-4 0,8-6 1,2 0-1,8-2 0,3-1 0,-3 0 1,3-4-1,1 0 0,6 0 1,-2-1-1,-2-5 1,2 1-1,2-6 1,4-2 0,-1-6 0,3-4-1,1-3 1,2-1 0,2-6-1,-1-1 1,2-3-1,0 1 0,-3-3 0,-2-3 0,-3-4 0,-2-3 0,-2-9 0,0-8 0,-2-3 0,4-10 0,2-8 0,3-5 0,-1-5-1,-2-8 1,2-3 1,-3-4-1,0-9 0,-12-5 0,-4-4 1,-3-7-1,-6-8 0,-3-4 1,-6-12-2,-4-7 2,1-9-1,0-4-1,0-5 2,-5-8-1,0 0 0,-9-4 0,-7 6 2,-6-1-1,-8 1 1,-17-2-1,-8 1-1,-16 0 2,-12-2-1,-12-3 1,-14-1-2,-13 5 1,-9-8-3,-13 1 3,-12 2-1,-6 1-1,-15-3 0,-6 1-1,-9-1 1,-16 2 0,-6 3 2,-9-1-2,-4-2 2,-10 0 0,-1 0 1,-3-2 0,0-5 1,4-4 0,1-3-2,7-3 2,-2 0-2,1-3-1,0 3 1,1 6-2,-5 2-1,-2 4 1,-2 3-1,-2 4-1,-7 7 2,1-1 0,0 3-1,3 2 2,1 2 0,-1 5 0,-1 4 1,0 1 0,-1 8 1,0 7-1,-4 7 0,-4 8-1,-2 9 1,-6 6-1,-3 8 1,0 7-1,-2 10 0,-7 6 0,-2 10 1,1 7 0,8 6-1,5 6 0,10 2-1,12 7 0,12-5-3,29 9-10,5-18-24,25 12-2,4-8 1,18 14-3</inkml:trace>
  <inkml:trace contextRef="#ctx0" brushRef="#br1" timeOffset="23317.3337">7002 4531 86,'0'0'38,"-13"-4"-1,11 31 0,1 18-35,-7 19-1,1 18 1,-6 16-1,4 15 0,-4 0-3,6-2-2,3-25-25,19-8-7,-3-31-1,19-21-2</inkml:trace>
  <inkml:trace contextRef="#ctx0" brushRef="#br1" timeOffset="23527.3457">7053 4501 93,'-29'-13'40,"29"13"0,0-13-1,33 5-35,19-9-1,20-6-2,17-4-1,6-4-2,6 12-8,-16-7-26,0 21-3,-27 0 1,-15 20-3</inkml:trace>
  <inkml:trace contextRef="#ctx0" brushRef="#br1" timeOffset="23715.3564">7100 4952 95,'-19'32'39,"12"-19"1,28-8-2,17-9-36,20-17 0,21-8-2,9-7 1,1 1-4,-7-5-4,2 20-29,-28-5-2,-10 25 2,-35 0-3</inkml:trace>
  <inkml:trace contextRef="#ctx0" brushRef="#br1" timeOffset="23870.3653">7096 5296 89,'-23'21'35,"33"-9"0,30-33 0,33-16-37,37-10-6,14-22-26,22-1-1,1-14 0,2 3-1</inkml:trace>
  <inkml:trace contextRef="#ctx0" brushRef="#br1" timeOffset="24030.3744">8214 4837 88,'-61'104'35,"-7"-2"1,9 8 0,7-12-36,10-12-4,17-4-8,2-32-7,18-14-16,5-36 0,19 0-1,-1-32 1</inkml:trace>
  <inkml:trace contextRef="#ctx0" brushRef="#br1" timeOffset="24474.3998">8027 4925 108,'-2'-16'39,"-9"2"2,13 30-10,-2 0-26,14 11-2,10-3-1,13-2-2,15-5 0,15-10-2,18-9-1,17-12 2,8-9-3,-1-10 0,4-3-1,-14-4 1,-5 3-1,-25 1 3,-21 8 0,-25 13 0,-23 15 3,-19 5 2,-19 19 3,-11 16-2,-13 15 3,1 14-2,-4 6 1,13 2-2,9-3 0,22-5-1,17-16-1,22-20-1,21-20 1,21-22-1,16-22 0,8-12-1,1-16 0,-5-6 1,-12-3-2,-16-3 1,-21 10-3,-21 6 1,-16 13-3,-20 11 2,-6 16-2,-11 4-5,10 19-11,-2-13-17,35 5 0,-12-8-1,41-9 1</inkml:trace>
  <inkml:trace contextRef="#ctx0" brushRef="#br1" timeOffset="24688.4121">9716 4021 105,'-5'14'41,"-19"16"-1,1 32-2,2 11-35,-8 21-2,2 16 1,-1 10-2,7 2 1,5 1-4,11-6 0,-2-19-7,18-1-27,-14-32-2,16-14 1,-8-29-3</inkml:trace>
  <inkml:trace contextRef="#ctx0" brushRef="#br1" timeOffset="24992.4295">9441 4713 105,'0'0'40,"10"-5"2,23 15-1,-4 1-38,23-17-1,10-5 0,17-1 0,0-2-1,1 2 0,-5 5 0,-7 3-1,-14 10 1,-13 8 0,-12 9-1,-19 10 1,-16 9 1,-8 6-2,-9 8 2,2 1-2,-1 0 1,3-5-2,8-8 0,7-13-2,15-7-4,-11-24-8,41-9-18,-21-25-6,15-4-3,-14-26 2</inkml:trace>
  <inkml:trace contextRef="#ctx0" brushRef="#br1" timeOffset="25122.4369">10041 4279 106,'-22'-25'38,"-1"10"0,23 15-5,13 31-54,4-19-17,27 14 1,9-11-2,23 12 0</inkml:trace>
  <inkml:trace contextRef="#ctx0" brushRef="#br1" timeOffset="25315.4479">10820 4553 100,'-56'33'42,"0"19"1,-15-2-1,12 8-32,7 1-6,16-2-1,22-4-1,24-9-1,25-13-1,23-20-6,29-2-10,-9-30-23,13-6-4,-7-17 1,3 0-3</inkml:trace>
  <inkml:trace contextRef="#ctx0" brushRef="#br1" timeOffset="26241.5009">7278 6456 89,'-2'-25'36,"2"25"-1,-10-9 3,9 23-33,-16 13-2,-1 20 0,-5 12 1,-2 15 1,-4 8-1,1 5 0,-2 1-1,4-2 0,4-15-1,9-14-1,6-20 0,9-19 1,9-25-1,11-24 0,11-25 0,5-22 0,5-14 1,7-13-1,-3-8 1,-3-3-2,0 4 1,-7 11-1,-5 16 1,-6 18-2,-7 23 1,-4 28 0,-5 26 0,-4 28-1,-1 23 2,-2 21 0,-2 14-1,5 15 1,2 2-1,4 6-1,2-8-1,4-12 0,9-12-4,-4-29-13,18-4-20,-15-28-2,7-16 1,-15-26 0</inkml:trace>
  <inkml:trace contextRef="#ctx0" brushRef="#br1" timeOffset="26705.5275">7277 6786 118,'0'0'41,"0"0"0,40-1 0,3-1-37,22-13-1,14-5-1,9 1 0,-1 6 1,-7 7-3,-13 7 0,-9 7 0,-15 10 0,-18 7 0,-13 8 0,-17 8 0,-9 2 0,-9 3 0,-6-3 0,-3 0 0,3-9 0,5-8 0,5-14 0,19-12 0,-5-21 0,24-11 0,10-17 0,7-4 0,8-8 0,1-1 0,3 6 0,-4 7 0,-5 11 0,-6 15 0,-6 20 0,-9 15 0,-5 17 0,-6 12 0,-2 12 0,-5 6 0,6 6 0,-4-1 0,13-6-5,2-14-2,17-3-7,-5-30-10,25-3-16,-6-23 1,12-7 0,-6-23 1</inkml:trace>
  <inkml:trace contextRef="#ctx0" brushRef="#br1" timeOffset="26885.5377">8705 6647 117,'0'0'38,"-29"23"1,15 18-1,-5 4-33,5 9-1,-3 6-2,8 0-1,8-5-1,4-7-2,13-9-4,-3-26-15,19 0-16,-4-28-3,13-6 1,-5-23-1</inkml:trace>
  <inkml:trace contextRef="#ctx0" brushRef="#br1" timeOffset="27493.5725">8969 6398 124,'5'17'42,"-5"-2"0,15 14-4,-1-3-35,7 3 3,-5 6-6,2 4 0,-6 9 0,-4 9 0,-8 2 0,-7 3 0,-7 1 0,-2-4 0,0-7 0,0-9 0,6-18 0,6-15 0,4-10 0,21-34 0,1-4 0,7-15 0,4-8 0,2-6 0,1 1 0,-1 4 0,-7 11 0,-4 8 0,-8 19 0,-6 11 0,-10 13 0,3 27 0,-10 5 0,2 6 0,2 4 0,0 1 0,9-5 0,6-7 0,11-11 0,6-14 0,12-12 0,7-9 0,3-11 0,1-10 0,0-6 0,-3-2 0,-6 5 0,-7 2 0,-11 9 0,-8 9 0,-17 19 0,0 0 0,4 20 0,-13 7 0,-3 10 0,5 2 0,0 6 0,4-3 0,10 2 0,5-14-6,17 5-8,-1-24-3,22 7-5,-9-28-8,21 6-8,-11-18 1,6 2 0,-9-9 7</inkml:trace>
  <inkml:trace contextRef="#ctx0" brushRef="#br1" timeOffset="27854.5932">10235 6621 101,'-9'-26'39,"9"26"2,-24-24-2,12 32-9,-16-4-25,-3 15-5,-1 8 0,-4 8 0,1 7 0,6 1 0,6 3 0,12-1 0,11-9 0,11-9 0,12-13 0,9-9 0,8-17 0,2-9 0,0-11 0,1-10 0,-3-3 0,-7-1 0,-4 6 0,-7 4 0,-3 13 0,-10 10 0,-9 13 0,-2 23 0,-6 6 0,1 13 0,-5 3 0,7 3 0,5 2 0,4-11 0,13-2-7,-6-21-7,18 0-4,-13-29-5,23 10-7,-19-25-8,12 4 1,-10-14 1,4 1 6</inkml:trace>
  <inkml:trace contextRef="#ctx0" brushRef="#br1" timeOffset="28402.6245">10674 6482 98,'3'-26'37,"-3"26"-2,5-15-3,1 26-9,-15 3-16,4 9-1,-7 6-1,0 11 1,-2 3-2,0 4-2,0-2-2,2 3 0,1-2 0,1-1 0,2-5 0,2-9 0,6-7 0,1-8 0,-1-16 0,13 6 0,-13-6 0,19-24 0,-12 2 0,0-9 0,-3-10 0,-1-7 0,1-9 0,-2-8 0,0-6 0,10-5 0,0-5 0,6-3 0,4-1 0,4 4 0,1-1 0,2 6 0,-1 8 0,-9 9 0,-5 20 0,-11 17 0,-3 22 0,-27 38 0,4 22 0,-6 22 0,-2 21 0,1 14 0,2 7 0,7 0 0,5-7 0,7-12 0,5-14 0,2-14 0,4-12 0,1-23 0,6-6 0,-13-24-15,4-12 0,0 0-2,14-20-7,-23-26-7,22 1-6,-6-15-1,5-14 5,13-2 1</inkml:trace>
  <inkml:trace contextRef="#ctx0" brushRef="#br1" timeOffset="28943.6555">11552 6243 109,'-20'8'41,"-26"4"0,-2 18-1,-22-3-33,12 9 0,-2 0-2,15 2 0,13-1-5,18-5 0,23-5 0,21-4 0,22-7 0,14 1 0,6 0 0,3 5 0,-5 4 0,-10 4 0,-16 8 0,-21 6 0,-22 3 0,-17 2 0,-16-1 0,-15-2 0,-2-7 0,0-11 0,11-3 0,5-23-14,33-2-2,-4-23-8,38 6-13,8-19-5,25 5 0,4-7 3</inkml:trace>
  <inkml:trace contextRef="#ctx0" brushRef="#br1" timeOffset="29079.6632">12097 6938 117,'0'22'42,"-19"-18"-1,5-1-4,-3-10-22,2-21-29,19 10-25,-13-9-3,9 7 1,-8-4-1</inkml:trace>
  <inkml:trace contextRef="#ctx0" brushRef="#br2" timeOffset="35065.0056">17342 3945 61,'-29'-27'33,"-8"-1"-1,0 1-1,-7 5-30,-2 3 0,-3 4 1,-5 8 0,-10 3 1,-3 12 1,-6 5-1,-4 9 0,-4 1-1,0 10 1,-2 5-1,-2 6-1,-5 9 1,4 8-1,-4 4 1,1 8-1,2 6 0,6 6 0,6 1 0,12 1-1,9 3 2,13 0-1,13 1 0,9 4-1,5 4 2,8 3-1,0 10 1,5 3 0,-8 7 0,3 10 1,-4-1 0,-3 5 0,3-4 0,1 1 1,1-5-2,5 3 0,2-6-2,4 0 2,2 2-3,1 0 1,3-3-2,3 8 1,0 0 0,-3-3-1,5 2 2,4-2-3,5-7 3,4 4 0,2-2 0,7 0 0,-2 0 1,0 4-2,-2-2 2,-7 2-1,-6 7 1,-10 0-1,-11 1 1,-9 2 0,-9 0-1,-12 5 2,-6 3-2,-11 4 0,-8 1-1,-4 2 3,-9-2-3,0 0 1,-3-2-1,-1-5-1,-3-3 0,8-4 2,2-8-1,6-4 2,10-3-2,4-6 0,13 0 1,5-2-1,8-2 2,6 0-2,6-1 1,3 5-1,4-2 1,1 4 0,2 5 0,5 1 0,-2 0 0,9 2 0,1-5 0,6-5-1,6 1 1,10-7 0,9-8 0,11-11 0,9-6 0,7-8 0,8-6 0,5-7-1,8-5 0,6-5 1,4-7-1,2-3 1,4-2-1,0-2-1,4-4 2,6-4 0,4-5 0,0-4 0,7-8 0,3-6-1,5-8 1,9-8 0,7-3 0,5-8 0,1-7 1,8-2-1,1-2 0,5-2 0,2-5 0,1 0 0,3-2 1,-1-2 0,-1-4 0,-1-6 0,0-8 0,-7-3-1,-1-5 1,-7-6-1,-2-4 1,-1-6-1,-6-1 1,-6-7 0,-7-2-1,1-1 1,-4-4 0,-1-4-1,-11-1 1,-7-5 0,-6-6-1,-7-3 1,-8-1 0,-11-6-1,-8 0 1,-7-3 0,-7-4-1,-5-5 0,-5 1 0,0 1 0,-3-3 1,-4-3 2,4-4-1,-7-3 0,2-2 0,-2-3-1,-5-9 2,-1-1-1,-2-1 0,-5-5-2,-3-1 1,-3 1-2,-2-1 1,-4 4 0,-3 4-1,-3 0 0,-4 0-1,-9 5 0,-4 0 1,-6 4 2,-8 4-1,-8 2 0,-11 0 1,-7 6 0,-13 7 0,-10 5 2,-11 12-2,-15 0 0,-8 7 0,-8 6 0,-7 3 0,-8 3 0,-5 4-1,-6 2-1,1-1 1,-2 2-2,-4-3 2,-3 3-2,-2 0 3,-5-1-3,4 2 0,-2 0 2,-3 0-2,0-3 1,4-1-1,4-4 0,8-1 0,4-2 0,2-6 1,9-2-2,8-3 2,9-2 1,0 2-2,6 1 2,0 4-2,-2 6 2,4 2 0,-8 6 1,0 7-1,-6 6 1,-4 3 0,-7 3-1,-3 5 1,-3 3 0,5 5-1,0 3-2,8 13-3,-3-6-16,28 32-17,-5-4 1,26 26-3,3 2 0</inkml:trace>
  <inkml:trace contextRef="#ctx0" brushRef="#br2" timeOffset="35966.0571">16954 6894 75,'0'0'38,"9"-13"-2,-4 28 1,-8 3-12,1 27-25,-7 14 1,0 13 0,-10 15 1,-3 16 0,-8 3 0,-1 0 0,-3-10 0,8-14 1,2-16-1,11-17 0,8-29 0,5-20-1,21-49 0,7-13 0,4-21 1,5-16-1,1-17 0,1-2 1,-4-2 0,-4 9-1,-6 17 0,-3 18 1,-8 22-2,-2 28 1,-12 26-1,12 37 0,-7 25-1,2 20 0,2 19 0,9 11 0,6 6 1,11-2-1,11-9 1,11-17-1,6-19 2,5-18 0,2-27 0,1-22 0,-4-26 0,-5-23 0,-13-20 0,-6-12 0,-12-18 0,-10-10 1,-10-5-2,-8-3 0,-7 12 0,-5 11-1,-4 25-3,1 14-2,5 38-11,-9 6-14,17 39-8,-2 7 0,15 24-2,0 1 2</inkml:trace>
  <inkml:trace contextRef="#ctx0" brushRef="#br2" timeOffset="36378.0807">18335 7369 101,'-44'-7'38,"1"15"2,-13 2 0,5 19-32,-3 7-2,7 8-1,5 4-1,16 2-1,14-4-1,13-8 0,21-9-1,15-16 0,14-14 0,8-13-1,6-12 1,1-11-1,-4-6 2,-4-3-2,-8-2 0,-12 3 0,-11 6 0,-7 9 0,-12 12 0,-8 18 0,0 0 0,-12 36 0,3 7 0,-5 11 0,4 7 0,0 0-2,10-1-1,10-11 0,13-13-3,6-25-4,27-8-17,-7-37-9,28-9-2,-7-24 0,14-3-1</inkml:trace>
  <inkml:trace contextRef="#ctx0" brushRef="#br2" timeOffset="36559.091">19172 6812 121,'-19'-11'39,"1"35"2,-13 21-3,7 33-34,-5 9-1,2 11-2,5 7-2,2-2-1,10-3-3,4-14-4,18-5-18,-13-26-11,17-12-1,-9-24-1,7-12 0</inkml:trace>
  <inkml:trace contextRef="#ctx0" brushRef="#br2" timeOffset="36860.1083">18904 7254 89,'-13'-17'41,"13"17"0,12-6 0,15 21-9,5-11-28,10 2-1,8-3-1,5 3 0,0-2-2,-1 6 0,-6 0 0,-6 7 0,-10 8 0,-8 5 0,-9 5 0,-12 10 0,-3 5 0,-9-1 0,-2 4 0,-2-4 0,1-4-3,3-12-1,9-5-4,0-28-14,15 3-9,-5-27-8,19-9-1,-2-19 0,8-5 1</inkml:trace>
  <inkml:trace contextRef="#ctx0" brushRef="#br2" timeOffset="37205.128">19580 7144 126,'-18'-12'40,"15"26"4,-8-13-3,18 17-37,-7-18-4,22 20 0,0-7 0,2 4 0,0 10 0,-3 6 0,-5 10 0,-9 11 0,-7 4 0,-5 9 0,-6 1 0,1-4 0,3-7 0,5-10 0,7-15 0,12-16 0,8-18 0,11-19 0,7-13 0,3-13 0,-2-11 0,-2-4 0,-4-5 0,-8-1 0,-8 7 0,-7 6 0,-2 14 0,-16-1-15,16 30-12,-26-7-8,13 19-5,0 0 0,13 24-1</inkml:trace>
  <inkml:trace contextRef="#ctx0" brushRef="#br2" timeOffset="37520.146">20113 7478 118,'12'24'41,"-12"-24"1,34 14-1,-7-30-34,16 1-4,7-8 0,5-6-3,0-1 0,-5-4 0,-9 1 0,-12 2 0,-13 0 0,-18 6 0,-19 6 0,-16 7 0,-11 13 0,-10 13 0,-1 10 0,0 17 0,9 13 0,7 8 0,19 0 0,17 0 0,22-4 0,19-13 0,20-8 0,7-24-13,27 7-13,-20-31-9,17 1-6,-17-14-2,-6 2 1</inkml:trace>
  <inkml:trace contextRef="#ctx0" brushRef="#br2" timeOffset="38144.1817">16955 8733 102,'0'0'38,"-1"19"1,-19 0-6,10 18-27,-7 9-2,6 6 0,-2 5 0,3 8 0,2-4-1,3 0-1,1-7 0,4-7-1,4-15 0,4-14 0,-8-18 0,21-9 0,-3-22 1,1-15-1,4-15 0,5-11 0,0-11-1,2-10 1,6 2-1,-1 3 1,1 7-1,-1 16 2,-3 13-4,-3 21 4,1 19-2,-3 25 0,-3 21 0,-1 18 0,-1 15 0,-1 11 0,0 11 0,-3 4 0,2-2 0,-3-5 0,6-11-4,-5-14-2,10-3-11,-20-36-10,19 5-8,-27-27-3,13-6-2,-17-20-1</inkml:trace>
  <inkml:trace contextRef="#ctx0" brushRef="#br2" timeOffset="38639.21">17166 9064 113,'-13'4'40,"13"-4"2,13-5-1,9-8-35,22-7-4,15-7 0,15-5-1,5-4 0,6 4 0,-1 4 0,0 7-1,-10 8 0,-13 10 0,-13 8 1,-15 15-1,-12 7 1,-13 7-1,-12 8 0,-10 6 1,-5 5 1,-2-3-2,-1-2 0,3-5 0,5-7 0,3-9 0,7-12 0,4-15 0,12-14 0,6-13 0,8-14 0,7-9 0,4-6 0,3-5 0,3 2 0,1 5 0,-4 10 0,-2 13 0,-9 14 0,-6 13 0,-6 16 0,-6 11 0,-2 12 0,-4 4 0,-1 7 0,3 0 0,6 0 0,0-8-4,11-2-4,-4-20-6,22 11-11,-11-36-7,19 7-5,-13-20-1,10-1-1,-7-16 3</inkml:trace>
  <inkml:trace contextRef="#ctx0" brushRef="#br2" timeOffset="38820.2204">18732 8863 109,'0'0'39,"0"0"1,-16 29-1,-4 3-27,8 9-7,-3 5-2,4 6-1,1 1 0,3-5-2,6-2-1,3-15-2,9-2-11,-11-29-14,33-7-9,-11-23-2,15-4-1,-5-21-1</inkml:trace>
  <inkml:trace contextRef="#ctx0" brushRef="#br2" timeOffset="39406.2539">18985 8609 117,'-25'-11'41,"15"25"1,-5 0-2,14 16-36,5-13-3,10 2-1,14 3 1,2 0-1,5 2 1,-4 4-2,1 3 2,-8 4-1,-9 5 1,-8 3 0,-7 1 1,-9 3 0,-4-3 0,-3-4-2,-2-6 0,4-8 0,4-9 0,10-17 0,0 0 0,13-19 0,4-10 0,9-7 0,1-6 0,5-8 0,-3 4 0,-2-1 0,-1 3 0,-4 10 0,-4 10 0,-8 9 0,-10 15 0,0 0 0,10 20 0,-9 5 0,-2 3 0,2 1 0,4-3 0,4-4 0,7-12 0,10-7 0,6-14 0,10-9 0,7-13 0,3-7 0,1-4 0,-4-1 0,-3 4 0,-11 4 0,-12 9 0,-9 11 0,-14 17 0,0 0 0,-19 31 0,-1-1 0,1 10 0,-5-1-2,14 11-9,-7-19-8,26 15-10,-9-28-4,29 2-5,-3-17-3,27-1 2,4-10 3</inkml:trace>
  <inkml:trace contextRef="#ctx0" brushRef="#br2" timeOffset="39883.2812">20303 8795 105,'-15'-16'39,"1"15"2,-13 3-1,3 14-33,-13 7-2,2 12 1,-1 3-2,6-1 0,4 0 0,12-4-4,7-7 0,18-7 0,11-14 0,14-11 0,13-12 0,8-4 0,6-10 0,-4-3 0,2-1 0,-13 0 0,-6 4 0,-11 9 0,-14 7 0,-17 16 0,0 0 0,-17 21 0,-3 10 0,-5 4 0,2 13 0,4-8 0,14 8-13,0-20-7,31 3-9,-8-34-4,33-2-1,-7-29-3,22-4-3,-1-22 3</inkml:trace>
  <inkml:trace contextRef="#ctx0" brushRef="#br2" timeOffset="40059.2912">21115 8138 115,'-33'21'40,"1"30"2,-12 8-2,4 16-38,-3 7 0,7 5-1,5 1-4,1-15-14,21 9-12,-2-28-10,22-7 1,3-24-3,21-10 1</inkml:trace>
  <inkml:trace contextRef="#ctx0" brushRef="#br2" timeOffset="40465.3145">21391 8522 107,'-20'24'42,"-16"-1"0,10 13 0,-8 0-35,10-1-3,3 0 1,10-3-2,11-5 0,10-8-3,10-5 0,8-8 0,6-5 0,2-2 0,0-1 0,-5 0 0,-6 6 0,-6 5 0,-7 7 0,-11 7 0,-11 6 0,-8 6 0,-6 0 0,-5 7 0,-3 0 0,-4-11-5,16 4-13,-14-25-10,27 8-5,-11-24-6,18 6-3,-5-20-2,5-7 3</inkml:trace>
  <inkml:trace contextRef="#ctx0" brushRef="#br3" timeOffset="44885.5673">19505 9796 59,'-29'0'31,"-6"-2"0,-6 2 0,-2 2-24,-12-4-1,3 11 1,-16-4 0,-2 10-1,-12-7-1,0 10 0,-13-4-2,1 7 0,-6-2-1,0 1 0,-6 1 0,0 2-1,0 1 0,0 1-1,-2 4 1,-6 3-2,1 8 0,-3 1 1,0 5-1,4 5 1,-3 3 0,3 4 0,-2 3-1,5 3 3,4 3-1,6 3 0,2 0-2,7 4 0,0 0 1,8 0-1,3 6 0,7 2 0,1 3 0,0 4-1,2 0 3,3 0 1,2 1-1,5 1-2,4-7 2,7 1-1,8-1 1,8 1-1,8-1 0,4-2-1,9 2 0,5 0 2,0 1-2,5 3 1,1-4 0,1 1 0,6 2 0,-2 3-1,4-7 1,6 0 1,3-4-1,5-4 0,10-3 0,10-7 0,3-4 0,7-5-1,6-4 1,6 0-1,4-4 1,7-3 0,4-4 0,3-1 0,8-8 0,6 1 0,4-9 0,7-1 0,3-5 0,8-3 1,4 0-1,3-3 0,0 2 1,-1-5-1,5-1 0,-1-2 1,8-5-1,-2-2 1,4-8 0,2-5 0,10-5-1,1-3 1,6-6 0,0-2-1,-2-5 1,4-1-1,0-2 1,-7-1-1,-4 0 0,0-5 0,-5-1 1,4-6-1,-7-3 1,-2-6-1,-2-8 1,0-8 0,1-8 0,-6-6 0,-4-6 0,-9-5-1,-3-7 1,-8-5 0,-6-1 0,-12-3-1,-8 0 1,-5-4 0,-15-1-1,-5 1 1,-6-3-1,-12 1 0,-6 2 0,-9 1 0,-6-2 1,-13 4 2,-6-3-2,-10 2 1,-8 5-1,-9 3 1,-10 1 1,-13 2 0,-7 5-2,-9 3-1,-10 6 2,-9 5-2,-13 7 2,-10 7-2,-11 7 1,-10 12-1,-15 10 1,-15 12-1,-15 16 0,-12 12 0,-18 17 0,-7 16 0,-15 11 0,-5 12 0,3 5 0,5 0-1,18 2-3,16-18-8,38 7-14,6-23-13,38-1 0,20-15-2,34 1-1</inkml:trace>
  <inkml:trace contextRef="#ctx0" brushRef="#br3" timeOffset="45606.6085">17095 10875 79,'11'-17'40,"-9"1"-1,-2 16 3,0 0-38,-3 30-2,-5 2 2,4 13-2,-4 9-1,3 7 0,3 1-1,2-2-1,5-5 0,4-9-1,8-6-6,-5-22-29,17-9-1,-5-18 0,10-7-1</inkml:trace>
  <inkml:trace contextRef="#ctx0" brushRef="#br3" timeOffset="45810.6202">17182 10807 107,'13'-9'40,"2"-12"-1,18 9 0,12-10-36,-1 1-2,7-3-1,0 2-2,2 9-3,-11-8-22,3 23-11,-17-4 0,1 17-1,-19-3 0</inkml:trace>
  <inkml:trace contextRef="#ctx0" brushRef="#br3" timeOffset="45998.631">17325 11029 86,'-29'26'36,"1"-13"2,18 1 0,-1-15-33,11 1-3,22-8 0,5-3-2,10 1-2,2-6-2,12 3-5,-13-6-28,15 8 0,-12-4-1,-1 8 0</inkml:trace>
  <inkml:trace contextRef="#ctx0" brushRef="#br3" timeOffset="46170.6408">17259 11294 88,'-23'20'38,"21"-4"0,2-16 0,39-20-35,4-5-3,11-10-5,18 1-30,-5-15-1,7 9-1,-9-9-3</inkml:trace>
  <inkml:trace contextRef="#ctx0" brushRef="#br3" timeOffset="46523.661">17881 10943 89,'-11'11'36,"4"7"3,-4-5-1,3 4-33,2 2-3,6 3 2,-5-1-1,5 3-1,-3-5 0,6 1 0,2-8 0,-5-12-1,14 11 0,-1-19 0,3-7 0,4-11-1,2-2 2,2-7-2,0-1 1,-2-1 2,-2 6-2,-6 5 2,-1 5-2,-4 10 2,-9 11-3,0 0 2,15 20-3,-14 2-2,8 7 0,2 1-2,7 2-2,1-7-3,14 10-9,-6-22-21,15 1 2,-5-17 0,9-1 0</inkml:trace>
  <inkml:trace contextRef="#ctx0" brushRef="#br3" timeOffset="46906.6829">18494 10800 93,'-20'-12'38,"7"13"2,-12 3-1,7 17-21,-5 5-15,6 6-1,1 4 0,6 1-2,5-6 1,9-8-1,10-12 0,12-19-1,9-16 4,9-18 0,9-15-1,3-15 0,2-11 0,-3-4 1,-11-3 0,-11 6-1,-6 9-2,-12 13 0,-10 23 0,-15 21 0,-3 28 0,-6 24 0,-1 21-2,1 15 4,1 13-2,8 4-2,2 0 1,10-8-3,13-10-1,4-21-4,19 0-10,-10-30-13,18 2-10,-9-24 0,8-1 2,-14-16 4</inkml:trace>
  <inkml:trace contextRef="#ctx0" brushRef="#br3" timeOffset="47915.7406">18948 10803 117,'2'15'40,"-2"-15"0,24 8-4,2-13-32,9-5-1,6-5 1,4-6-2,2-6 0,-4 1-1,-6-4 0,-11-1-1,-5 2 1,-11 4-2,-14 3 1,-9 4 0,-6 12 0,-7 6 0,-5 10 0,-3 13 1,-3 9-1,1 7 0,2 6 0,6 3 0,8-2 0,10-5-2,12-8 2,12-11-1,18-11-1,10-16-2,9-5-4,5-22-5,15 6-17,-13-17-7,6 7-1,-18-13 27,-3 10 8,-12 3 3,-12 5 4,1 18 8,-30-8 16,10 21 10,-16 10-1,9 13-26,-9 4-6,4 4-2,0 5-1,4 0 1,1 1-2,4-3 0,4-9 0,4-5 0,2-10 0,-7-10-1,22-4 1,-10-11-2,3-10 2,-1-8-2,1-4 1,-3-4 0,1 0 0,0 2 0,-2 7 0,1 4 0,-6 8 1,3 9-1,-9 11 1,9 11-1,-5 6 0,-3 7 1,1 3-1,2 1 2,2-3-2,3-3 0,4-9 0,3-9 0,9-14 0,2-9 0,5-9 0,2-8 0,-2-3 0,-3 0 0,-3 3 0,-5 7 0,-9 12 0,-12 17 0,0 0 0,3 26 0,-8 6 0,-3 3 0,3 7 0,1-1 0,4-3 0,9-8 0,7-9-5,3-15-5,17-1-9,-12-30-7,25 9-6,-17-25-7,13 3 0,-11-15 1,1 9 3,-9 5 39,-15-6 11,7 25 7,-24-8 7,6 28 9,-11 6 1,4 22 0,-13-2 0,9 13-34,-3 4-1,4 2-2,5 0-1,4-6-1,2-3-2,3-12-3,10 0-8,-14-24-17,20 0-10,-11-16 1,11 0-1,-13-16 2</inkml:trace>
  <inkml:trace contextRef="#ctx0" brushRef="#br3" timeOffset="48025.7469">20309 10147 106,'0'0'2,"20"-6"-2,0 22-6,9-2-30</inkml:trace>
  <inkml:trace contextRef="#ctx0" brushRef="#br3" timeOffset="48258.7602">20788 10183 111,'-24'29'43,"-18"1"-2,10 21 1,-10-8-34,14 17 0,8 0-6,10-2-2,16-6 0,16-10 0,13-13 0,11-24-9,20-3-10,-4-39-13,23-6-11,-7-24-2,11-7 4,-9-17-1</inkml:trace>
  <inkml:trace contextRef="#ctx0" brushRef="#br3" timeOffset="49385.8247">16583 11885 73,'0'0'38,"-12"-4"-1,4 19 2,-7 4-34,2 13-1,-5 3-1,4 14 1,-3-2-2,1 5 1,2-1-1,5-7 0,3-8-1,7-7 1,4-15-1,6-13 0,7-15 0,4-13 0,2-16 0,5-8 0,1-9 0,3-4 0,-5-3 0,-1 2-1,-3 8 1,0 7 2,-5 12-2,-1 9 2,-3 13-2,-2 13 2,-1 11-2,2 10-1,0 14 1,-2 13-3,2 6 3,-1 13-4,0 4 3,-6 3-4,1 2 1,-3-6-1,4 2-8,-13-25-16,13-2-12,-9-22 1,9-7-2,-9-13 2</inkml:trace>
  <inkml:trace contextRef="#ctx0" brushRef="#br3" timeOffset="49872.8525">16719 12171 91,'-38'-6'39,"12"10"2,-2-8-2,28 4-32,0 0-3,29-21-1,7-2-1,12-5-1,6-3 0,12-3 0,0 2 0,-2 2-1,-10 9 0,-5 10 0,-12 5 1,-8 12-1,-11 5 0,-14 11 1,-7 10-1,-7 6 1,-3 4-1,-6 5 0,-2 2 1,5-5 0,0 0 0,5-11 0,7-8-1,6-13 1,-2-12-1,27-21 1,-1-12-1,7-9-1,5-11 2,1-5-2,3 1 1,-3 5 0,-3 8 1,-6 8-1,-6 18 0,-7 16 0,-10 13 1,-4 16-1,-3 8 0,-4 8 1,4 4-2,0-3 0,9 0-1,4-13-2,11-5-4,0-25-8,29 4-9,-15-32-8,21 5-6,-9-22-1,10 5 2</inkml:trace>
  <inkml:trace contextRef="#ctx0" brushRef="#br3" timeOffset="50039.8621">17940 11896 86,'-13'0'39,"4"18"0,-14 0 1,9 13-20,-6 2-17,6 8-1,5-2 0,2 1-2,7-3-3,5-9-3,13 3-18,-18-31-15,36 14 0,-16-33-3,15 0 2</inkml:trace>
  <inkml:trace contextRef="#ctx0" brushRef="#br3" timeOffset="50653.8972">18078 11677 111,'3'15'42,"-3"-15"1,12 22-6,2-17-33,5 6-1,5-1-1,3 1-3,-3 6 2,0 0-3,-6 11 2,-5 3-2,-7 8 2,-10 2-2,-5 4 2,-1-2 1,-8-5 0,3-3 0,1-10 0,6-12-1,8-13 1,4-11-1,11-14 0,5-8 0,5-3 0,2-4-1,2-3 1,0 4 0,-4 7 0,-3 4 0,-7 11 0,-4 6 0,-11 11 0,0 0 0,8 23 0,-9-3 0,2 0 0,1 1 1,3-2-1,3-5 0,7-6 1,7-8-1,3-11 1,5-4 0,2-8-1,1-4 1,-1-3-1,-2-3 3,-4 6-3,-6 3 3,-5 6-3,-15 18 4,14-4-4,-13 16 0,-2 11 0,-2 7-3,1 6 2,2 2-3,3 2 3,4-7-5,10-4 0,4-19-6,18 4-6,-5-28-6,24 4-6,-15-24-4,20 5-6,-17-16 3,8 6 2</inkml:trace>
  <inkml:trace contextRef="#ctx0" brushRef="#br3" timeOffset="50992.9166">19203 11648 89,'-12'1'42,"-17"-1"-1,8 20 1,-16-4-17,9 13-22,1 2 0,6 6-2,4 1 0,9-1-2,8-5 2,6-11-3,6-7 2,9-12 1,3-10-1,4-11 0,1-11-1,-2-5 4,2-8-3,-4 3 1,-3-2-1,-3 6 0,-2 7 0,-8 10 1,-9 19-1,0 0 0,3 23 0,-7 7-2,-2 9 2,0 3-3,2 4 2,1-6-3,11-4-1,0-18-8,17 0-5,-8-29-6,28 3-7,-16-28-7,20-2-1,-10-18 1</inkml:trace>
  <inkml:trace contextRef="#ctx0" brushRef="#br3" timeOffset="51180.9274">19789 11164 87,'0'0'40,"-6"33"1,-14 5 1,6 20-14,-4 2-25,0 5 0,3 1-2,6-2 0,9-9-5,1-15-6,19 4-12,-13-31-14,21-2-5,-5-21-1,12-2 1</inkml:trace>
  <inkml:trace contextRef="#ctx0" brushRef="#br3" timeOffset="51538.9478">20085 11369 100,'0'0'40,"-3"16"2,-16-7-1,12 10-32,-15-3-4,4 3 0,-1 1-1,5-3-2,5 1 0,9-5-1,12-1 1,3-4-2,8 0 2,8-1-2,3 1 0,1 0 0,-3 4 0,-3 3 0,-11 6 0,-4 3 0,-10 3 0,-9 3 0,-8-1 0,-5 0 0,-3-5 0,-4-2 0,5-1-6,-6-16-8,12 1 1,-8-15-4,22 9-6,-35-30-6,26 12-4,-16-24-1,9-4-5,6-12 6</inkml:trace>
  <inkml:trace contextRef="#ctx0" brushRef="#br4" timeOffset="548762.3874">11832 7981 73,'14'-31'38,"-10"5"0,-4 26 1,-14 11-34,-7 37-2,-14 32 1,-19 36 0,-27 28 2,-16 40-4,-24 33 2,-22 26-1,-18 19-1,-6 4 1,-1-11-2,10-18 2,18-27-5,19-37 2,26-40-10,19-57-26,43-39-3,7-51 0,24-30 0</inkml:trace>
  <inkml:trace contextRef="#ctx0" brushRef="#br4" timeOffset="549001.4011">10281 8413 103,'33'-2'41,"1"24"0,22 40-1,12 17-36,21 21-1,26 14 0,29 13 0,24 6 1,22 6-1,19 4 0,13 5-1,5 3-2,10-4-1,5-4-3,-13-20-22,7 5-15,-13-23-1,3-12-1,-14-32-1</inkml:trace>
  <inkml:trace contextRef="#ctx0" brushRef="#br4" timeOffset="549710.4416">20912 7811 102,'0'27'41,"-9"9"-1,4 18-1,-15-3-33,12 7-2,1-9 0,19-13-1,24-36 0,35-36-1,48-45 0,49-40-3,99-22-22,-25-36-14,24-7-3,-16-12 0,-13 18-2</inkml:trace>
  <inkml:trace contextRef="#ctx0" brushRef="#br4" timeOffset="550365.4791">20673 11571 82,'19'-41'39,"-5"7"-1,5 26 0,-19 8-32,17 32 1,-22 13-1,0 19 0,-10 5 0,4-5-1,14-22-1,27-34-2,41-49 1,56-50-3,63-44-3,37-51-33,59-21-3,5-34-3,-4-7-1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285804"/>
              </p:ext>
            </p:extLst>
          </p:nvPr>
        </p:nvGraphicFramePr>
        <p:xfrm>
          <a:off x="214283" y="685800"/>
          <a:ext cx="8750332" cy="4267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the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not everything is assessed with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endemism is and how it applies to our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endemism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some pages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reduce our homework with good decisions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mark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the tetrahedron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27680" y="986040"/>
              <a:ext cx="1574640" cy="362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8680" y="982080"/>
                <a:ext cx="1590120" cy="364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Kelly-May’s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4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860844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196 - 206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Xxx XX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57120" y="3660480"/>
              <a:ext cx="7119360" cy="273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7400" y="3654000"/>
                <a:ext cx="7136280" cy="27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77840" y="110880"/>
              <a:ext cx="8674920" cy="5590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000" y="94320"/>
                <a:ext cx="8707320" cy="560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5200" y="236880"/>
              <a:ext cx="7848720" cy="535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9000" y="220680"/>
                <a:ext cx="7881120" cy="538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72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8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1053</TotalTime>
  <Words>165</Words>
  <Application>Microsoft Office PowerPoint</Application>
  <PresentationFormat>On-screen Show (4:3)</PresentationFormat>
  <Paragraphs>32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133</cp:revision>
  <dcterms:created xsi:type="dcterms:W3CDTF">2006-08-16T00:00:00Z</dcterms:created>
  <dcterms:modified xsi:type="dcterms:W3CDTF">2013-07-08T01:01:15Z</dcterms:modified>
</cp:coreProperties>
</file>