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3" r:id="rId4"/>
    <p:sldId id="31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4T23:48:08.00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3863 16051 13,'-27'-3'29,"0"2"1,6 7-21,-7-8 1,13 5-3,-1-9 0,16 6-1,-5-10-2,5 10 1,20-22 0,-4 11-2,2-2 0,1 2-1,-1 1 0,-1 5 0,-2 1-2,-4 4 1,1 3-1,-12-3 0,17 11 0,-4-7 1,-3 1-1,6 0 1,1 1-1,4-1 1,3-3-1,2 4 0,1-1 1,5 1-1,-2-1 0,1 2 1,-1-2-1,4 2 0,-2-3 0,2 1 0,1-3 1,0-1 0,4-1-1,0 0 1,0-2 0,4 0 0,2 0 0,2 0-1,-3 1 1,3 1-1,1 1 0,3-1 1,-3 0-1,2-2 0,0-1 0,5-4 1,0-5 0,4 2-1,1-5 1,2-1 0,4-1 0,1 2-1,1 0 1,-2 3-1,0-1 1,-2 4-1,-2 0-1,-1-1 2,-4 5-1,-3-1 1,-5-1-1,-3 1 0,-1 2 1,-3-2-1,-5 1 1,-4 3-1,-7 1-1,-3 1 1,-5 0 0,-2 2 0,-6-1 0,-10-1 0,14 6 0,-14-6 0,11 0 0,-11 0 1,15-5-1,-15 5 0,15-8 0,-15 8 0,16-9 0,-16 9 0,13-7 0,-13 7 0,0 0-1,0 0 1,0 0 0,-8 13 0,8-13-1,-11 11-1,11-11-2,-13 10-4,18 2-26,-5-12-3,0 0 1,-14 7-1</inkml:trace>
  <inkml:trace contextRef="#ctx0" brushRef="#br0" timeOffset="123265.0504">4007 15255 20,'0'0'34,"22"-6"2,-13-12-4,16 5-22,-1-9-6,4 4 0,5-6 0,3 5-2,-4 3 0,0 6-1,-5 4-1,-7 7 1,-7 8 0,-7 5-1,-10 3 0,-5 5 1,-7 1 0,-1 0 1,0 0-2,2-1 2,2-3-1,6-2 0,5-3 0,5 0 0,8-4-1,2-2 1,2-1-1,1-2 0,0-2 1,-1-1-1,-1 0 0,-4-1 0,-10-1 1,13 8-1,-13-8 0,-8 24 1,-7-4-1,-1 5-1,-6 2 1,-1 0-3,1 2 2,2-8-4,10 0-3,-4-19-28,14-2-1,19-14 1,10-4 1</inkml:trace>
  <inkml:trace contextRef="#ctx0" brushRef="#br0" timeOffset="123490.0633">4711 15140 30,'-1'-15'36,"1"15"1,-7-16-1,7 16-24,-12 1-7,12 9 0,-4 9-2,4 7 0,-5 9-2,5 4 2,0 7-3,-1 2 1,1 4-7,-8-12-29,12 7-1,-6-13-4,12-1 2</inkml:trace>
  <inkml:trace contextRef="#ctx0" brushRef="#br0" timeOffset="126222.2195">2223 15188 15,'7'-19'32,"0"1"1,-4-3 0,-3 21-24,2-23-2,-2 23-1,0 0-2,2 12-1,-6 6-1,-1 7-1,1 5 1,4 2-1,-3 2 0,6 1 1,1-4-1,5-4 0,1-4 0,4-7 0,1-9 1,5-8-1,0-10 0,2-9 0,2-12 0,-1-6 0,1-7 0,-1 0 0,-2 3 0,-1 4-1,-5 7 1,-5 7-1,-2 14 0,-8 10 1,4 21-1,-6 7 0,-4 5 0,1 5 1,3 5-1,2 2 0,3-7 0,7-5 2,2-11-2,7-8 1,4-14 0,1-7-1,4-14 2,-1-5-2,-2-9 1,-2-2 0,-4-4 0,-4 4-2,-1 2 0,-7 5-3,2 16-10,-11-3-20,2 17-2,0 0-2,0 0 1</inkml:trace>
  <inkml:trace contextRef="#ctx0" brushRef="#br0" timeOffset="126606.2415">2861 15262 35,'0'20'36,"-2"-9"-1,9 4 0,-7-15-28,26 6-2,-7-14-1,6-1 0,0-9-1,1 0 0,-3-6 0,-4 2 0,-9-4-1,0 4 0,-9 0 0,-6 6-1,-6 5 1,-6 3-1,-4 10 0,-2 4-1,1 10 1,-1 8-1,1 5 0,5 3 0,6 2 0,6 1 0,9-6-1,7-5 0,7-3-2,6-13-2,14 3-10,-6-21-21,17 6 1,-8-18-3,13 7 2</inkml:trace>
  <inkml:trace contextRef="#ctx0" brushRef="#br0" timeOffset="126922.2596">3337 15186 47,'-25'12'35,"3"17"3,-6-7-2,13 6-29,-3-3-2,9-2 0,4-7-1,5-16-2,27 5 1,1-19-1,5-15-1,6-14 0,4-9 0,2-5 0,-5-4 0,-7-2 0,-6 4 0,-3 8 0,-15 12 0,-3 15 0,-6 24 0,0 0 0,-18 23 0,8 19-1,-5 17 1,2 7-2,5 8-1,1-11-8,14 6-29,-2-20 0,20-5-1,6-32-2</inkml:trace>
  <inkml:trace contextRef="#ctx0" brushRef="#br0" timeOffset="127975.3198">13367 15209 32,'-24'1'34,"-1"16"2,-16 5-2,-2 22-27,-9 6 2,0 22-2,-7 6 1,9 13-1,6-3-2,11 8-2,11-6 0,21-3-3,17-9-1,13-20-7,25-3-29,-3-27 1,19-4-3,-4-23-1</inkml:trace>
  <inkml:trace contextRef="#ctx0" brushRef="#br0" timeOffset="128258.336">13494 15354 47,'6'-14'35,"1"25"2,-8 7-1,5 16-33,-11 12 1,3 17-1,-5 11 0,3 7 0,-5 5-1,3 5-1,0-5-1,2-10-2,10-5-5,-10-33-18,20 6-11,-7-28-2,11-1 2</inkml:trace>
  <inkml:trace contextRef="#ctx0" brushRef="#br0" timeOffset="128476.3485">13540 15789 56,'-14'-30'39,"11"18"0,-5-3 0,18 17-32,-10-2-2,20 10-2,-3-4-1,11 3 0,6-6-2,5-4-1,9-5-1,-1-11-3,9-1-2,-10-23-10,18 10-20,-20-18 0,7 6 0,-17-11 2</inkml:trace>
  <inkml:trace contextRef="#ctx0" brushRef="#br0" timeOffset="128641.3579">14111 15258 68,'-23'-16'36,"5"27"1,-12 7-11,5 32-13,-10 11-6,5 21-3,1 7-1,6 10-2,6-4 0,9-5-2,11-7-2,6-19-6,25-1-27,-6-29-2,17-1 0,-4-26-1</inkml:trace>
  <inkml:trace contextRef="#ctx0" brushRef="#br0" timeOffset="129039.3807">14341 15826 55,'0'0'38,"-28"-20"-1,16 19-1,-10-5-31,6 7-1,-6 2 0,4 7 0,-2 7-1,0 10 0,1 3 0,2 7 0,3-1-1,5 2-1,8-8 0,7-5 0,8-10 0,8-12 0,8-14 0,5-9-1,3-9 0,5-4 0,-5-3 1,-1-2-1,-9 6 1,-6 2-1,-8 9 0,-7 10 1,-7 11-1,0 0-1,-12 23 0,3-4-1,2 8-2,2-4-4,14 17-17,-4-22-14,14 8 1,-4-19-1,17 3 1</inkml:trace>
  <inkml:trace contextRef="#ctx0" brushRef="#br0" timeOffset="129377.4">14710 15814 40,'-3'-12'35,"3"12"1,-9 10-1,9 14-22,-5-1-9,5 8 0,-1 7-1,2 7 0,-1-2 0,1 1-1,1-6 1,2-5 0,-2-15 0,-2-18-1,14-1 1,-5-24-1,-1-7 0,5-12 0,-4-8 1,5-2-2,-4-1 0,4 6 0,-8 7 0,3 7 0,-1 10-2,-3 7 0,8 10-1,-2 4-1,16 7-2,1-5-4,30 12-29,-10-16 0,27 13-2,-6-15 2</inkml:trace>
  <inkml:trace contextRef="#ctx0" brushRef="#br0" timeOffset="129910.4305">15203 15809 45,'0'0'37,"9"9"2,-9-9-2,0 27-25,-9-2-8,3 6 0,-8 7-1,1 8-1,-2-1 1,1 2-1,1-9 0,4-2-1,3-9 0,4-7 0,3-8 0,-1-12 0,15-16 0,-1-5 0,-1-7 0,3-8 1,2-4 0,-1-3-1,-1-2 1,-1 4-1,-3 6 0,-1 9 0,-1 4-1,1 7-1,2 8 0,3 6-2,7 10-1,-1-4-3,19 17-10,-11-19-22,16 14 0,-6-15 0,11 7 2</inkml:trace>
  <inkml:trace contextRef="#ctx0" brushRef="#br0" timeOffset="130379.4573">15697 15872 55,'-8'13'36,"-9"-8"0,7 17 0,-8-4-28,13 7-1,-3 0-2,4 12-1,-1-10-1,5 7 0,1-12-1,7-2 0,3-13-1,5-12 0,5-12 0,7-13-1,-1-6 1,5-9-1,-2 4 1,-1-7-1,-4 14 0,-4 3 0,-7 11 1,-14 20-1,11 0-1,-11 23 1,-2 13 0,-2 20 0,0 16 0,-5 17-1,1 12 1,-2 8-1,1 0 2,-1-5-2,-4-6 1,0-11-1,-5-18 1,4-15 0,-4-23 0,-3-10 0,-3-17 0,1-10 0,-3-10 0,2-11 0,-2-2 0,2-8 0,7-1-2,7-9-1,10 3-6,-3-16-28,21 11-2,-4-16 0,20 6-1</inkml:trace>
  <inkml:trace contextRef="#ctx0" brushRef="#br0" timeOffset="131164.5022">16590 15592 36,'0'0'35,"-7"10"2,6 7-2,-13 2-28,9 9-1,-7 0-1,6 14 1,-5 1-1,4 8-1,-3 4-1,6 6-1,-1-1-1,5-4 0,-2-3 0,3-9-2,-1-11 1,3-4 0,-1-16 1,-2-13 0,9-21-1,-5-9 0,1-14 1,-4-6 1,4-15-1,-4-10-1,0-10 1,-1-6-1,4 1 0,2 2 1,3 10-1,6 5 1,7 11-1,4 11 2,7 17-2,3 13 1,4 10-1,0 11 1,-2 11-1,-2 7 0,-6 11 0,-7 10 1,-8 9 0,-9 8-2,-14 6 1,-11 5-1,-8 1 2,-13-2-2,-3-6 1,-2-13-2,1-8 0,4-18-1,8-12-1,7-18-4,25-1-28,-1-27 0,22 9-2,-3-13 1</inkml:trace>
  <inkml:trace contextRef="#ctx0" brushRef="#br0" timeOffset="131555.5246">17120 15855 44,'-4'11'36,"-8"-14"1,12 3-2,-36 3-27,18 4-2,-7-1 1,2 10-2,-5 4-1,3 8-1,2 4 0,5 8 0,4-4-1,8 2 0,7-7-1,10-6 1,10-14-2,7-10 1,6-9-1,2-12 1,-1-8 0,-2-4-2,-5-2 2,-8-3-1,-6 3 0,-13 6 0,-3 2 0,-8 6-1,-4 8-1,-3 4-1,5 9-3,-5-12-17,12 25-14,5-14-1,3 14-1,-3-14 1</inkml:trace>
  <inkml:trace contextRef="#ctx0" brushRef="#br0" timeOffset="131869.5425">17602 15167 63,'2'-11'39,"6"24"0,-18 11-1,-2 25-34,-5 15-1,0 16-2,-2 16 0,0 8-1,4 4 0,1 1-2,6-7-2,-1-15-4,16-3-29,-11-32 1,14-4-1,-9-32 0</inkml:trace>
  <inkml:trace contextRef="#ctx0" brushRef="#br0" timeOffset="132052.553">17437 15875 52,'-28'-32'40,"12"16"-1,-8-1 0,24 17-24,-13-8-8,24 6-3,7-4-2,16-1-2,7-3-3,2-9-8,17 10-26,-7-12-1,11 10-1,-11-11 0</inkml:trace>
  <inkml:trace contextRef="#ctx0" brushRef="#br0" timeOffset="132387.5722">17956 15280 61,'0'0'39,"-11"23"-2,2 18 1,-1 5-33,-5 18-3,-1 9 1,1 15-3,1 3 2,0 7-2,5-4-1,-1-5-2,10-6-2,-5-26-23,11 2-8,-2-31-1,10-2-1</inkml:trace>
  <inkml:trace contextRef="#ctx0" brushRef="#br0" timeOffset="132578.5831">17781 15851 72,'0'0'41,"0"0"-3,5 16 0,9-17-35,9-3-2,11-1-2,-1-9-4,23 12-31,-15-17 0,15 11-4,-7-8 2</inkml:trace>
  <inkml:trace contextRef="#ctx0" brushRef="#br0" timeOffset="133261.6222">18214 15975 58,'34'10'40,"-11"-18"-2,13 3 1,-7-9-35,6-5-2,-2-4 0,1-3 0,-10 3-2,-5 0 1,-8 0 0,-9 7-1,-10 5 0,-8 4 0,-7 7 0,-10 9 0,-3 7 1,-2 6-1,-3 10 1,4 4 0,5 3 0,10 1 1,10-5-1,14 0 1,12-11-1,12-7 0,14-10-1,9-7 1,6-8-1,3-5 1,-6-2-1,-3-5 0,-7 3 1,-9 5-1,-5 0 0,-12 4 0,-16 8 0,13-6 0,-13 6 0,0 0 0,-7 23-1,1-3 1,3 7-1,-2 1 2,3 7-2,0-2-1,2 1 1,2-5 0,-1-4 1,3-9 0,-4-16 1,0 0 0,14-14 1,-7-9 0,-3-8 0,4-8 1,-1-8-2,5-1 1,-1-2-1,4-2-2,2 10 1,-2 4-1,6 6-2,2 7-1,11 14-6,-9-10-24,22 21-4,-6-9-1,19 14 0</inkml:trace>
  <inkml:trace contextRef="#ctx0" brushRef="#br0" timeOffset="133718.6483">19669 15456 54,'6'18'39,"-15"1"-2,8 20 0,-18 6-28,8 14-6,-6 7 1,2 9-2,-2 11-1,-2 0-1,3 1-1,0-5 0,7-10-3,0-16-9,20-3-22,-9-27-2,17-6-1,-6-25 2</inkml:trace>
  <inkml:trace contextRef="#ctx0" brushRef="#br0" timeOffset="133914.6595">19615 16015 54,'0'0'39,"-17"-15"-1,17 15 2,0 0-22,17 11-14,5-9-2,7-6-1,9 0-2,7-13-2,5 0-2,0-14-5,15 6-17,-17-22-9,9 9-2,-14-13 1</inkml:trace>
  <inkml:trace contextRef="#ctx0" brushRef="#br0" timeOffset="134087.6694">20202 15482 46,'0'0'36,"-23"-8"0,9 32 0,-14 3-22,11 26-5,-5 8-4,1 16-1,0 5-1,2 7-2,1 0 0,7-9-3,8 0-6,0-27-29,16-3 0,-1-26-3,16-7 2</inkml:trace>
  <inkml:trace contextRef="#ctx0" brushRef="#br0" timeOffset="135071.7257">20478 15925 56,'-6'-12'37,"6"12"-1,-28 10-2,14 6-27,-10 2-3,3 12-1,-4 5-1,5 6 1,-2 1-1,7 3-1,7-5 1,4-1-1,7-7 1,6-7-2,6-12 1,7-10-3,5-8 3,3-10 1,0-12-3,1-6 3,-4-7-3,-3-1 3,-4-2-2,-4 3 1,-8 2-1,-1 5-1,-6 10 2,-3 8-1,2 15 0,-6-10 0,6 10 0,-8 10 0,8 1 1,4 0-1,3-2 1,5-2-1,6 0 1,3-7 0,4-6 0,5 1 0,1-1 0,-2-2-1,-1 3 1,-3 4 0,-7 7-1,-4 8 0,-8 8 0,-9 6 1,-8 10-1,-2 2-1,-3 1 2,3-2-2,0-5 1,5-9-1,7-11 1,1-14 1,20-16-1,3-11 1,5-11 0,2-3 0,2-7 0,-2 2 1,2 5-2,-11 4 1,-4 13 0,-3 8-1,-14 16 1,0 0-1,0 0 0,1 23 0,-6-6 0,4 1 0,1 0 0,4-7 0,-4-11 0,15 7 0,0-11 0,0-6 1,2-6-1,0-1 0,-4 1 1,0 0-1,-4 1 0,-9 15 1,14-19-1,-14 19 0,0 0 0,6 13 0,-6 3 0,-1 0 0,1 6-1,0 1-1,1 4-1,-1-8-2,8 12-7,-8-31-15,12 26-11,-12-26-1,23 14-1,-23-14 1</inkml:trace>
  <inkml:trace contextRef="#ctx0" brushRef="#br0" timeOffset="135679.7605">21329 16050 62,'-18'13'38,"11"14"-1,-2-16-2,10 9-31,-1-20-2,23 14-1,-2-20 0,9-4 0,2-6 0,1-3-1,-5-6 2,-5 1-2,-9 0 2,-2 3-1,-10 0 1,-8 3-1,-7 1 1,-5 8-1,-4 2 1,0 8-1,-5 10 0,-1 7 1,4 6-1,1 15 0,6 3 0,3 3-1,10 2 1,7-5-3,11-5 1,7-11-4,16 1-4,-8-26-29,26 6-1,-8-21 1,16 6-1</inkml:trace>
  <inkml:trace contextRef="#ctx0" brushRef="#br0" timeOffset="136308.7964">21897 16070 56,'-17'-14'38,"17"14"-1,-24 13-1,16 7-28,-6-2-6,3 6 1,2 2-1,-1 4-2,1 3 2,3 3-1,-1 0 1,6-2-2,1-3 2,6-3-2,7-7 0,5-10 1,7-9-1,2-13 0,7-11 1,3-8 1,1-10-2,-1 2 2,-3-5-2,-7 3 2,-7 6-2,-1 9 2,-10 5-1,-9 20-2,12-1 2,-12 1-1,2 31 0,3-5-1,-4 5 1,6 2-2,0 0 2,2-5-1,5-7 1,3-8-1,2-9 1,-1-8 1,1-9 0,-3-9 1,-2-10-2,-5-5 2,-3-2-1,-4 0 0,-5-2-1,1 7 0,-3 4-3,0 4-3,5 26-13,-2-18-20,2 18 1,0 0-2,24 22 1</inkml:trace>
  <inkml:trace contextRef="#ctx0" brushRef="#br0" timeOffset="136792.8241">22655 16111 49,'0'0'38,"-24"-6"-2,19 20 1,-15-5-27,7 12-4,-6-1-2,5 10-2,0-2 0,2 4-1,5-4 0,7-3-1,4-4 1,8 0-2,6-10 1,6-6 1,6-6-1,0-7 0,-1-6 0,-2-6 2,-6-5-1,-7-1 0,-10-7 0,-5 7 0,-13-3 0,-4 5 0,-7 4 0,1 10-2,-3 0 1,4 12-1,4 8 0,4-1 0,15 6-3,0-2-2,24 12-13,-6-22-17,17 12 0,-4-24-2,17 12 2</inkml:trace>
  <inkml:trace contextRef="#ctx0" brushRef="#br0" timeOffset="137125.8432">22942 16126 27,'20'-3'34,"-17"-8"1,-3 11-2,0 0-11,-7 25-9,-7-12-6,7 13-5,-2 1 0,3 5-1,0 4 0,4-4-1,1-1 1,3-1-1,3-8 1,1-3 0,-6-19 0,14 10 1,-14-10-1,18-29 1,-10 6 0,3-8 2,-8-8-2,5 1 1,-5-4-1,2 5 1,-3 3-2,-1 8 1,-2 6-1,1 20-1,0 0 0,18-10-2,2 16-2,-3-14-11,27 15-23,-10-21-1,22 7 0,-1-25-1</inkml:trace>
  <inkml:trace contextRef="#ctx0" brushRef="#br0" timeOffset="137422.8602">23405 15430 62,'26'1'40,"-10"-4"-2,8 23 2,-10 4-35,-3 17-3,-7 12 1,-5 15-2,-4 12 1,-4 11-2,-1 2 1,-1 0-4,4-2 2,-1-13-4,15 2-14,-7-31-18,15-4-1,-5-27-2,10-5 0</inkml:trace>
  <inkml:trace contextRef="#ctx0" brushRef="#br0" timeOffset="137744.8786">23684 15849 54,'0'0'38,"-34"11"-2,13 9 1,-17-6-30,6 10-1,-4-2-1,6 2 0,0-1-1,7 0 0,7-4-1,11-3 0,13-2-1,10 0-1,8-8 0,8 6 0,3-7-1,7 4 1,2-3-1,-2 3 0,-1 2-1,-9-6-2,1 10-2,-13-23-13,9 24-20,-31-16-1,24 9 0,-24-9-1</inkml:trace>
  <inkml:trace contextRef="#ctx0" brushRef="#br0" timeOffset="138210.9052">23808 15057 68,'-11'12'39,"9"23"-1,-3-3 1,13 14-34,5 3-2,9 6 0,2 5-1,8 7-1,-1 1 1,1 7-1,-2 1 0,-3 5-1,-5-2 0,-8 7 0,-5-2 0,-14 1 0,-7 1-1,-12-1 1,-8-3 0,-9-3-1,-7-1-1,-8-14-2,3-3 0,-4-17-4,21-2-30,-8-25-1,22-3-1,-1-23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4T23:34:08.98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10425 2695 81,'8'-21'38,"6"10"-2,-14 11 2,18 12-34,-11 23 0,-3 24 0,-8 11-1,-1 10 2,0-4-2,15-19 1,26-35-1,33-52-1,52-62 1,53-56-3,62-45 0,44-47-15,47-15-23,-162 121-3,13-3-1,-5 15-1</inkml:trace>
  <inkml:trace contextRef="#ctx0" brushRef="#br1" timeOffset="32095.8357">15137 4083 71,'19'-2'38,"-19"2"-4,14 28 3,-23-6-31,2 10-3,-6-3 2,11 2 0,2-12 1,16-10-2,17-20 2,19-14-2,19-23 0,26-7 0,18-16-1,19-10 0,14-15-2,15-10-1,23-23-2,24-21-1,37-7-17,10-42-21,30-5 0,-6-22-3,3-4 2</inkml:trace>
  <inkml:trace contextRef="#ctx0" brushRef="#br1" timeOffset="88351.0534">10572 5527 55,'-7'37'39,"-11"6"-2,1 17 0,-8 0-26,10 11-2,-7-10 1,21-6-2,9-27 1,33-28-4,28-40-3,91-41 1,1-45-2,46-32 1,41-24-4,31-22-2,26 12-18,-16-10-16,-2 31 1,-86 17-1,13 38-3</inkml:trace>
  <inkml:trace contextRef="#ctx0" brushRef="#br1" timeOffset="112707.4465">21240 6977 58,'0'0'35,"0"0"0,0 0-2,-7 15-7,-2-5-24,4 12 0,-4 8 2,3 9-1,-5 3 1,6 11-1,-6-5 2,11 0-2,3-11 2,18-11-1,24-32 0,27-21 1,41-33-1,38-25-1,44-28-2,33-26-4,29-10-10,6-22-26,-2 10-1,-24 2 0,-30 25-1</inkml:trace>
  <inkml:trace contextRef="#ctx0" brushRef="#br2" timeOffset="144651.2736">15664 8578 74,'-4'27'38,"4"11"-1,-10 0 0,3 11-33,-1-7 1,10-3-1,11-18 2,25-25 0,29-36-3,33-28 1,39-32-1,31-26 0,35-24-2,22-23 0,11-6-5,-11-12-18,-6 28-11,-38 11-4,-32 28-1,-41 18-3</inkml:trace>
  <inkml:trace contextRef="#ctx0" brushRef="#br2" timeOffset="181717.3936">21497 10291 112,'-24'71'41,"-10"-11"-1,11 4 0,8-22-39,22-21 1,36-34 2,46-37-4,49-40 3,58-35-4,98-19-3,-24-28-19,38 13-4,-16-14-14,0 18-1,-31 14-1,-32 31-1</inkml:trace>
  <inkml:trace contextRef="#ctx0" brushRef="#br3" timeOffset="222814.7442">10998 11453 67,'0'0'39,"15"-22"-1,-3 21 2,-12 1-34,15 18 0,-12 7 0,6 10 0,-7 1-1,5 7 1,3-5-2,0-4-2,11-16 1,15-18-1,18-23-1,20-23-1,25-21 2,22-29-3,28-20 1,19-25-1,20-6-17,0-33-20,18 1-2,-10-17-1,-1 3-2</inkml:trace>
  <inkml:trace contextRef="#ctx0" brushRef="#br4" timeOffset="250932.3525">21254 12715 80,'21'-18'39,"7"14"-2,-28 4-3,18 5-30,-14 14-1,-3 14 1,-7 4 0,0 9 1,-4 2-2,4 0 1,2-4 0,8-1-1,7-11 0,15-11 0,15-20-1,32-27 0,46-37 0,83-49-2,33-42-2,59-52-12,71-19-10,15-44-8,47-2-5,-14-5-3,-18 24-4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9Kea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0159047"/>
              </p:ext>
            </p:extLst>
          </p:nvPr>
        </p:nvGraphicFramePr>
        <p:xfrm>
          <a:off x="214283" y="685800"/>
          <a:ext cx="8750332" cy="45415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SciB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7 on page 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test-type questions and how to use “group minds” to do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for this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need to work on to get good marks for “Work Completion” in the next set of reports.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mark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and the tetrahedron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9860844"/>
              </p:ext>
            </p:extLst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196 - 206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Xxx XX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00280" y="5347440"/>
              <a:ext cx="7859520" cy="730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91280" y="5334120"/>
                <a:ext cx="7882200" cy="75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2500" t="19000" r="3126" b="8000"/>
          <a:stretch/>
        </p:blipFill>
        <p:spPr>
          <a:xfrm>
            <a:off x="0" y="76200"/>
            <a:ext cx="9159658" cy="4953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3753000" y="620280"/>
              <a:ext cx="4987800" cy="4085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46160" y="615240"/>
                <a:ext cx="4999320" cy="410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024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6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1124</TotalTime>
  <Words>165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130</cp:revision>
  <dcterms:created xsi:type="dcterms:W3CDTF">2006-08-16T00:00:00Z</dcterms:created>
  <dcterms:modified xsi:type="dcterms:W3CDTF">2013-07-05T00:17:28Z</dcterms:modified>
</cp:coreProperties>
</file>