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3" r:id="rId4"/>
    <p:sldId id="314" r:id="rId5"/>
    <p:sldId id="31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3T22:07:38.992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6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7-03T22:07:48.673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18542 1780 54,'15'-3'33,"-15"3"1,0 0-1,7 9-27,-2 6 0,-10 0 1,5 6-1,-7 1-2,5 7-1,-7 3 0,-1 5-2,-2 1 1,2 0-1,0-5 0,3 1-1,-1-6 1,7-7-1,1-8 2,0-13-1,13-1 0,0-14 1,5-12 0,3-4 1,0-6-1,2-5 0,1-2 0,0-1 0,-3 2-1,1 4 1,-3 9-2,0 6 0,2 8 0,-1 9 0,0 7 0,2 6 1,-1 9 0,2 7-1,-5 8 1,2 6-1,-2 6 1,-5 2-3,0 0 0,-5-3-2,6-1-2,-8-17-10,11 1-22,-2-23-1,12-1 0,-5-21 2</inkml:trace>
  <inkml:trace contextRef="#ctx0" brushRef="#br0" timeOffset="206.0118">19293 1715 93,'-8'19'38,"-6"2"1,7 15-3,-5 0-33,5 7-1,0-1 1,5 4-2,2-4-2,2-2-2,10-3-2,-6-16-30,16 0-3,-5-18 1,11-4-2</inkml:trace>
  <inkml:trace contextRef="#ctx0" brushRef="#br0" timeOffset="368.0211">19417 1411 92,'-19'-6'37,"0"6"-1,12 12-1,6 3-45,1-15-27,33 20 1,3-8-2,15 1 1</inkml:trace>
  <inkml:trace contextRef="#ctx0" brushRef="#br0" timeOffset="657.0376">20039 1702 86,'-34'-8'39,"3"11"0,-13-3 1,2 7-35,-6 6 1,0 12-2,4 2 1,8 5-3,4 2 1,13 0-2,17-4 1,16-3-2,16-10 0,18-4-1,18-10-1,8-10-4,18 0-22,-2-17-10,8-1-2,-11-19 0,2 4 0</inkml:trace>
  <inkml:trace contextRef="#ctx0" brushRef="#br0" timeOffset="1066.061">20618 1259 101,'0'0'40,"-25"-65"2,6 55-1,-1 20-39,2 18 2,-5 21-1,7 11 0,-1 10-2,3 11 0,-5-5 0,-1 3-1,-3-5 1,2-6-1,2-8 1,7-3-1,5-20 1,14-10-1,10-20 1,12-11-1,9-15 1,7-10 0,1-6-2,3-10 2,-1 1-1,-8 0 0,-8 8 0,-7 9 0,-7 13-1,-8 13 1,-5 17 2,-9 9-2,-3 11 0,1 5 0,3 6 0,2 2-3,9-4 0,2-14-8,23 4-28,-5-20-3,16 1 2,-7-17-3</inkml:trace>
  <inkml:trace contextRef="#ctx0" brushRef="#br0" timeOffset="1458.0834">21128 1754 100,'-12'16'41,"0"-6"1,23 8-1,4-11-36,15 2-1,9-7-1,10-3 0,7-6-2,4-6 0,2-8-1,-5-6 0,-6-2 0,-8-4 0,-10-3 1,-17 0-1,-8 2 0,-21 5 1,-11 10-1,-18 12 1,-16 16 0,-11 12 0,-8 15 0,1 13 1,8 5 0,9 5-1,19-3 0,22-2 1,32-11-2,24-13 0,28-10-4,13-17-7,32-1-25,-10-14-5,16-4-2,-16-14-1</inkml:trace>
  <inkml:trace contextRef="#ctx1" brushRef="#br0">24261 7793</inkml:trace>
  <inkml:trace contextRef="#ctx0" brushRef="#br0" timeOffset="10523.6019">18505 2661 57,'0'0'33,"-1"-25"0,1 25-1,0-29-24,0 29-3,6-14-1,-6 14 0,9 11 0,-4 8 0,-5 11-1,-1 6 0,-8 10 0,4 5-1,-10 2 0,1 1 0,-1-4-2,2-9 0,3-8 0,5-8 1,1-12-1,4-13 1,19-5 0,-1-9 0,1-5 0,5-2 0,-1-2 0,-3 1-1,-1 2 1,-1 5-1,-4 7 0,-2 5-1,-12 3 1,17 3 0,-17-3-1,14 14 0,-5-5-1,-9-9-2,23 23-3,-23-23-6,35 20-24,-20-13 1,10 8-1,-7-11 1</inkml:trace>
  <inkml:trace contextRef="#ctx0" brushRef="#br0" timeOffset="10914.6243">19067 2795 72,'-10'-11'36,"10"11"-3,-21 0-2,10 11-27,-6-3 1,5 11 0,-5-1-1,3 10-1,-3-4 0,6 3 0,1-2-1,6-1-1,4-5 1,7-3-1,6-9 0,6-8 0,3-9-1,1-2 1,2-8-1,1-1 0,-4-2 1,-5-1-1,-3 3 0,-5 4-1,-2 5 1,-7 12-1,0 0 1,0 0-1,-16 26 0,11-7-2,3 6-1,0-9-4,20 7-28,-5-15 1,15-3-3,1-14 2</inkml:trace>
  <inkml:trace contextRef="#ctx0" brushRef="#br0" timeOffset="11395.6518">19573 2484 71,'-16'41'38,"-8"-4"-2,9 21 2,-7-5-32,11 8-1,-2-6 0,5 4-1,1-5-2,5-3 0,0-8-2,5-13 0,1-5 1,-1-6-1,-3-19 0,14 5 0,-6-15 0,-2-7 0,1-5 0,-2-6 0,-1-6 1,7-8-1,1 1 0,6 0 0,4 5 0,2 4 0,5 8 0,2 9 0,1 8 0,-6 15 0,2 6 0,-8 9-1,-6 7 1,-6 1-1,-8 5 1,-11 1 0,-4 1-1,-6-5 1,-3-3-1,-4-7-1,3-3-1,-3-19-8,28-1-24,-22-13-1,27-2-1,2-13 1</inkml:trace>
  <inkml:trace contextRef="#ctx0" brushRef="#br0" timeOffset="11611.6642">19993 2817 76,'0'0'38,"-6"30"-3,-5-14 2,2 13-31,-1-5-3,-1 5-1,1 0-1,2-3-2,5 0-3,3-26-12,5 22-20,-5-22 1,24-6-2,-10-12 1</inkml:trace>
  <inkml:trace contextRef="#ctx0" brushRef="#br0" timeOffset="11778.6737">20089 2437 77,'-10'-14'38,"-2"5"-3,12 9 2,0 0-32,-5-12-25,26 12-16,-1-12 0,14 6-1,0-11 1</inkml:trace>
  <inkml:trace contextRef="#ctx0" brushRef="#br0" timeOffset="11977.6851">20466 2397 54,'-14'44'36,"-4"-1"-1,3 15 2,-6-5-16,8 13-17,-2 0 0,6 2 0,-3-2-2,2-6-2,8 2-9,-8-17-27,10-8 1,-1-16-1,7-4-1</inkml:trace>
  <inkml:trace contextRef="#ctx0" brushRef="#br0" timeOffset="12161.6956">20208 2811 104,'0'0'37,"0"0"2,29 2-10,1-12-28,12 0-1,10-2-2,6-7-5,17 11-29,-11-6 2,5 13-3,-11-7 1</inkml:trace>
  <inkml:trace contextRef="#ctx0" brushRef="#br0" timeOffset="12551.7179">20871 2758 87,'-17'3'36,"-10"-9"2,2 16 0,-12-3-30,9 8-3,-5 1-1,3 7-1,-2 3 0,8 5 0,6-2-1,4-2-1,8-2 1,7-4-1,8-6 0,12-4 0,5-11 0,3-5 0,4-6 0,4-5 0,-3-5-1,-1-1 0,-5 1 1,-6 3-1,-4 3 0,-4 2-1,-14 13 1,11-8 0,-11 8-1,-4 16 0,0-3 0,2 2-1,4 3-1,3-4 0,7 5-4,0-19-13,18 8-19,-2-16 2,14 1-3,-5-15 3</inkml:trace>
  <inkml:trace contextRef="#ctx0" brushRef="#br0" timeOffset="12763.7301">21214 2462 92,'-13'24'37,"-10"4"0,9 18 2,-7 7-34,9 4-2,1 0 0,6 0-1,0-3-3,1-8-2,10 6-16,-8-24-19,8-2 1,-6-26-1,0 0 1</inkml:trace>
  <inkml:trace contextRef="#ctx0" brushRef="#br0" timeOffset="12927.7394">21025 2749 111,'0'0'39,"-13"-19"3,26 20-3,2-7-34,15-1-2,15-6-1,4 2-2,8-1-2,4-4-5,13 13-31,-17-11-4,0 16 1,-20-3-1</inkml:trace>
  <inkml:trace contextRef="#ctx1" brushRef="#br0" timeOffset="30091.7212">24988 9864</inkml:trace>
  <inkml:trace contextRef="#ctx0" brushRef="#br0" timeOffset="41314.3631">18254 3600 21,'0'0'28,"0"0"1,0 0 3,0 0-20,-13-17-3,13 17 1,0 0-1,0 0-1,0 0-3,0 0 0,0 0-1,0 0-1,0 0 0,-2 16-1,-2 2 0,1 7 0,1 3-1,-3 7 1,-1 1-1,1 2 0,-1-4-1,3-1 0,1-7 0,0-4 0,2-10 1,0-12 0,0 0 0,2-16-1,0-9 2,-1-3-1,-1-8 0,2-5 0,-2-5 0,0 1-1,4-1 0,4 5 1,2 3-1,6 5 0,1 5-1,6 4 2,2 11-2,-1 5 2,4 6-2,-2 5 1,-1 4 0,-7 5 0,-3 4 0,-3 5-1,-10 5 1,-6-2-1,-6 3 2,-8-2-2,-2 1 0,-3-3 1,-1-5-1,0-5 1,6-5 0,-1-2 1,4-6-1,3-3 0,12 3 0,-14-6 0,14 6 1,0 0-1,-14 18 0,8 4 0,-2 12 1,-3 7-1,-4 8 0,0 8 1,-3 1-1,0-1 0,3-4-1,3-12-3,14-5-6,-2-23-26,20-5 2,-2-22-3,16-5 1</inkml:trace>
  <inkml:trace contextRef="#ctx0" brushRef="#br0" timeOffset="41768.389">18627 3348 64,'18'-23'34,"1"11"0,-7-4-1,3 10-28,-15 6 0,11-1 0,-11 1 0,-2 23-1,-6-3-1,1 7-1,-2 3 1,2 8-1,-3 2 0,3 0-1,0-1 1,3 0-2,3-5 1,1-4 0,1-7-1,3-6 0,1-7 0,-5-10 1,19-3-1,-3-11 0,0-4 1,3-4-1,0-7 1,1 2-1,0 1 0,-3 7 0,-3 6 0,-3 9 1,-11 4-2,12 19 1,-12 4-1,-5 1 0,3 9-3,-4-5-2,12 11-6,-13-15-24,20 5 0,-6-17-1,15 4 2</inkml:trace>
  <inkml:trace contextRef="#ctx0" brushRef="#br0" timeOffset="42275.418">19109 3563 48,'6'-22'35,"2"12"0,-11-2 1,3 12-12,-9 7-19,3 5 1,-8 3-1,4 9-1,-4 0-2,5 6 0,0-2 0,6 1 0,1-6-1,10-4 1,6-12-1,6-10 0,9-7 0,3-10 0,6-7 0,-1-3 0,0-5 0,-3 4 0,-6 3-1,-9 5 0,-1 11-1,-18 12 1,0 0-1,0 24 0,-9 15 0,-8 7 0,-4 21-1,-3 10 2,-4 8-2,4 6 1,0 1 0,2-2 0,1-8 0,3-13 0,7-13 0,4-17 0,6-12 2,1-27-2,0 0 1,1-18 0,-1-13 0,3-13 1,-1-9-1,0-9 0,4-7 0,-1 3-1,2 3-1,3 2-1,8 19-12,-4-9-20,13 19 0,-4 1-2,12 15 2</inkml:trace>
  <inkml:trace contextRef="#ctx0" brushRef="#br0" timeOffset="42658.4399">19848 3507 81,'-30'-11'38,"12"14"-1,-12-5 1,7 8-32,-7 7-2,3 5 0,-3 3-1,8 1-1,5 2-1,5-1 0,10-1 0,8-6-1,8-5 0,9-3 1,6-4-1,0-4 0,-2-2 0,0 1 0,-6-2 0,-6 4 1,-15-1-1,2 16 0,-13-1 1,-8 3-1,-5 4 0,0 2-1,-2 1-1,2-6-1,12 3-2,-2-17-10,24 5-22,-10-10 0,34-7-1,-7-11 1</inkml:trace>
  <inkml:trace contextRef="#ctx0" brushRef="#br0" timeOffset="42854.4511">20083 3584 88,'0'0'37,"0"0"1,-10 16 0,-7-3-31,3 13-5,-2 3 0,6 6 0,-1 1-2,3-2-2,7 1-2,-2-16-22,17 7-11,-14-26 0,28 9-2,-11-24 1</inkml:trace>
  <inkml:trace contextRef="#ctx0" brushRef="#br0" timeOffset="43004.4597">20142 3368 101,'-23'-18'38,"10"14"0,-2-2-5,15 6-39,0 0-28,15 4-4,15 5 1,2-7-3</inkml:trace>
  <inkml:trace contextRef="#ctx0" brushRef="#br0" timeOffset="43267.4748">20609 3551 73,'-14'2'38,"-12"-8"0,7 8 1,-16-3-28,11 10-2,-11 2-2,5 7-2,-4 3-2,11 4 0,-1 3-2,12-1-1,9 1-1,8-3-2,15 1-3,0-14-30,25 7-3,-7-13 1,20 4-1</inkml:trace>
  <inkml:trace contextRef="#ctx0" brushRef="#br0" timeOffset="43650.4967">20932 3589 102,'-21'1'39,"-15"-5"1,7 16-1,-2-6-37,2 10 1,-1 0-1,7 5-1,3 1 0,9 2 0,5 0 0,7-4 0,8-2-1,9-6 0,7-7 0,7-7 1,7-7-1,0-10 0,2-1 1,0-8-1,-4-2 0,-4-1 1,-9 2-1,-5 5 1,-9 3-1,-5 8 0,-5 13 0,0 0 0,-20 12-1,8 5 0,4 5-1,0 0-3,12 7-3,-1-18-20,26 8-12,0-20 2,23-1-3,0-16 3</inkml:trace>
  <inkml:trace contextRef="#ctx0" brushRef="#br0" timeOffset="43875.5095">21766 3108 106,'-8'-21'39,"8"21"2,-29 8-2,16 15-34,-9 14-2,5 13 0,-6 6-1,2 11-1,4 3 0,5 3-1,4-4 0,2-4-2,8-4-2,-5-23-19,16 5-16,-4-24-2,12 0 0,-3-23-1</inkml:trace>
  <inkml:trace contextRef="#ctx0" brushRef="#br0" timeOffset="44026.5182">21848 3683 119,'-7'13'42,"-11"-14"0,18 1-2,-23 0-42,15-19-14,20 16-24,-7-12-2,9 9 0,-5-8-1</inkml:trace>
  <inkml:trace contextRef="#ctx0" brushRef="#br0" timeOffset="56501.2317">18933 4794 42,'0'0'32,"0"0"2,0 0-2,5 23-28,-13-1 1,8 15 0,-9 2 2,7 13-3,-11 5 2,7 6-3,-7-7 2,8 3-2,-3-10 0,6-6-1,-1-8-1,8-9 0,-1-13 0,-4-13 0,16 5 0,-5-12 0,-2-5 1,2-4-1,-2-4-1,0-4 1,0 0-1,6 0 0,3-1 0,-3 6 0,8-2 0,0 5 0,2 6 0,-1 4 0,1 6 0,-3 4 0,-4 7 0,-6 5 0,-5 2-1,-5 5 2,-9 2-1,-7 2 0,-4-2 0,-6 1 0,-1-4 0,-7-5 0,4-5-1,-1-8-1,11 1-3,-1-18-4,19 4-26,-3-12 1,15 3-3,-3-5 2</inkml:trace>
  <inkml:trace contextRef="#ctx0" brushRef="#br0" timeOffset="56772.2472">19467 5058 53,'12'1'33,"-12"-1"1,7 21-2,-17-5-23,4 18-2,-14-3 1,7 13-3,-9-3-2,5 2-1,0-4-2,5-9-4,16-6-28,-4-24-2,13 7-1,3-25 0</inkml:trace>
  <inkml:trace contextRef="#ctx0" brushRef="#br0" timeOffset="56930.2562">19484 4910 69,'-13'-1'34,"-3"3"-3,16-2-3,-5 16-51,5-16-10,26 15-1,-6-9 1</inkml:trace>
  <inkml:trace contextRef="#ctx0" brushRef="#br0" timeOffset="57267.2755">19864 5092 72,'-10'15'36,"-12"-2"0,3 10 0,-11-3-29,11 8-3,-3-1 0,11 6 0,-1-3-2,11 2 0,7-7-1,8-4 1,4-11-1,7-4 0,2-13 0,6-6 0,-1-10 0,-3-8-1,-1-4 0,-11-1-1,-5-3 0,-10 4-1,-4 6 0,-13 7-1,1 13 1,-9 5-1,1 17-2,-4-3-2,17 18-27,-5-8 0,18 5-1,0-11 0</inkml:trace>
  <inkml:trace contextRef="#ctx0" brushRef="#br0" timeOffset="57523.2902">20468 4668 66,'-12'-4'36,"-10"4"-1,6 19 0,-4 4-30,5 15-2,-5 6 0,5 12 0,-2 9 0,2 5-2,0 5 0,0-1-1,3 0-2,-4-12-5,16-1-26,-11-17-3,9-7 0,-2-19 0</inkml:trace>
  <inkml:trace contextRef="#ctx0" brushRef="#br0" timeOffset="57898.3116">20184 5062 79,'0'0'38,"-19"-9"0,19 9 0,0 0-29,28 4-5,-3-6-1,11 2-1,6-2-2,6 2 1,-2-3 0,1 1 0,-4 4-1,-4 0-1,-7 3 1,-9-2-1,-2 2 3,-7-1-3,-14-4 0,15 7 0,-15-7 1,0 0-1,0 0 1,2 13-1,-5-4 1,-2 7 0,-3 6 0,0 3-1,-1 8 1,-2 1-1,3 3 0,1-3-2,7 0-5,-8-18-25,16 3-2,-8-19-2,19-1 0</inkml:trace>
  <inkml:trace contextRef="#ctx0" brushRef="#br0" timeOffset="58082.3221">20733 4829 82,'-8'-32'38,"5"15"-1,-10-2 1,13 19-34,-17-13-2,17 13-2,-14 5-2,14-5-6,5 28-27,-5-13-2,14 14-1,-2-8 0</inkml:trace>
  <inkml:trace contextRef="#ctx0" brushRef="#br0" timeOffset="58410.3409">21170 4998 64,'5'-18'34,"-5"18"0,-3-16 1,3 16-26,-18-4-2,3 12 1,-14-5 2,3 17-5,-11-1 2,-1 9-2,-3 2 0,6 5-2,3-1 1,9 3-3,10-5 0,13-4 0,10-6-2,16-6 0,13-3-3,6-14-6,19 9-28,-8-17-2,10 9 1,-11-12-1</inkml:trace>
  <inkml:trace contextRef="#ctx0" brushRef="#br0" timeOffset="58733.3594">21663 5291 96,'-9'9'35,"-5"-9"-32,14 0-3,-20-11-38,20 11-2</inkml:trace>
  <inkml:trace contextRef="#ctx0" brushRef="#br1" timeOffset="289695.5696">20594 6239 40,'14'-11'31,"1"3"1,-6 1-1,-5-3-9,-4 10-16,0 0 0,11-9 1,-11 9 0,0 0-3,0 0 1,-5 13-1,0-3 0,1 8-1,0 3-2,-2 7 1,-2 4-1,1 6 0,-1 3 0,0 0 1,2-2-1,0-4 1,1-7 0,2-6 1,3-13-1,0-9 0,14-11 0,-5-10-1,5-10 0,2-4-1,1-8 1,3-3-2,-2-4 2,-3 0-1,-1 8 1,-2 4-1,0 5 1,-5 6-1,0 9 0,2 6 0,0 7 0,7 5 0,4 5-1,1-1-2,11 7-1,-3-8-4,19 18-16,-14-14-13,8 8 0,-7-7-1,1 7 2</inkml:trace>
  <inkml:trace contextRef="#ctx0" brushRef="#br1" timeOffset="290070.5911">21239 6242 65,'0'0'34,"0"0"-1,0 0 1,0 0-23,0 0-1,-15 1-2,-9 7-1,5 12-2,-11-3 0,0 10-1,-7 0 0,4 7-1,3-2-1,8-1 0,8-3 0,14-6-1,17-7-1,12-8 1,12-10-1,10-6 0,4-9 0,0-3 0,-3-4 0,-8-3 0,-12 0 0,-13 3-1,-16 6 0,-13 0 0,-12 10 0,-9 0-1,-2 9-2,-2-1-1,16 13-18,-3-12-14,22 0 1,10 0-2,23-5 2</inkml:trace>
  <inkml:trace contextRef="#ctx0" brushRef="#br1" timeOffset="290334.6062">21931 5788 95,'-15'-15'36,"15"15"1,-22 22 2,11 9-35,-7 8 2,-2 13-4,-3 9 3,-4 12-4,-4 3 3,0 3-4,3-1 0,5-7-1,6-4-4,0-19-16,25 1-18,3-19 4,17-7-3,10-17 0</inkml:trace>
  <inkml:trace contextRef="#ctx0" brushRef="#br1" timeOffset="290721.6283">21965 6373 105,'-4'15'38,"4"-15"1,9 24-2,4-19-34,23 0 0,5-6 0,11 0-1,2-7 0,0-2 0,-2-5-1,-9 1-1,-9-2 1,-11-1 0,-10 0-1,-13-3 0,-13 2 1,-8 0-1,-11 1 1,-5 6-1,-5 6 1,-2 8 1,-2 10-1,3 10 1,0 6-1,10 11 1,8 0-1,16-1 1,19-5-1,24-7-1,14-8-2,18-9-2,22 0-11,-3-23-23,10 5-2,-13-10-1,-1-1 0</inkml:trace>
  <inkml:trace contextRef="#ctx0" brushRef="#br1" timeOffset="320319.3212">19533 6643 77,'14'-17'33,"-14"17"0,11-12 1,-11 12-30,0 0 1,0 0-1,9-1 2,-10 13-2,0 12 0,-6 5-1,1 11 1,-4 8-3,-3 5 1,-2 1-2,4-1-1,4 2-4,-5-20-11,18 5-18,-5-17-2,13-4 1,-5-14-2</inkml:trace>
  <inkml:trace contextRef="#ctx0" brushRef="#br1" timeOffset="320500.3316">19551 6953 72,'-12'-13'35,"12"13"0,-12-13 1,12 13-23,10 0-5,14 0-2,0-7-3,9-1-5,9 0-5,-4-14-17,13 4-11,-8-8 0,0 2-2,-7-6 2</inkml:trace>
  <inkml:trace contextRef="#ctx0" brushRef="#br1" timeOffset="320695.3427">19966 6568 81,'-4'14'34,"-5"5"1,3 11 2,-13 3-31,11 9 0,-6-1-3,3 7 0,1-1-2,2-2-3,9 0-10,-2-10-23,7-6 0,3-6 0,6-5-1</inkml:trace>
  <inkml:trace contextRef="#ctx0" brushRef="#br1" timeOffset="321046.3628">20024 6912 89,'0'0'34,"-2"17"1,2-17 0,26 3-32,-5-6-1,10 1 0,-1-7 0,5 1-1,-1-5-1,-4 3 1,-7-3-1,-6 0 0,-6 5 0,-11 8 0,-4-19 1,-7 12-1,-5-1 0,-3 2 0,-4 2 1,-1 5-1,-4 6 2,2 6-1,0 4 1,4 9-1,3 1 1,5 3-1,8-1-1,12-5-3,13 2-7,3-16-26,23-1 1,2-13-1,14-2-1</inkml:trace>
  <inkml:trace contextRef="#ctx0" brushRef="#br1" timeOffset="321386.3823">20523 6899 76,'-22'18'34,"7"5"0,-5 0 1,6 10-25,-3-10-5,12 6 0,-4-7-2,9-1 0,-2-5-1,7-6 1,-5-10-1,15-1-1,-6-9 1,5-6 0,-4-9 0,5 0 0,-2-7 0,0 1 0,-2-2-1,-1 8 1,-2 2-1,-3 6 0,1 6 0,-6 11-2,16-8-1,-4 7-3,8 9-2,-4-14-21,18 7-10,-1-5 1,10 0-1,-4-6 2</inkml:trace>
  <inkml:trace contextRef="#ctx0" brushRef="#br1" timeOffset="321847.4086">21021 6712 89,'-10'19'36,"-9"1"1,7 11 1,-10 0-27,7 13-3,-2 1-3,5 4-1,0 0-1,4-2-2,2-3 0,3-4-1,3-10 0,1-3 1,5-14-1,-6-13 0,13 3 0,-13-3 0,18-23 0,-9-2 0,-1 0 0,1-6 0,1-3 0,0 1 0,2 1 0,-1 2 0,4 3 0,0 8 0,7 4 0,-1 8 0,1 8 0,-2 6 0,3 7 0,-5 4 0,-3 5 0,-6 1-1,-8 3 1,-6 1-1,-6-2 1,-10-2-1,-3 1 0,-6-7 0,-2-1-1,1-6-2,7 0-3,-6-14-28,30 3-3,-10-15 1,25 2-1</inkml:trace>
  <inkml:trace contextRef="#ctx0" brushRef="#br1" timeOffset="322040.4197">21372 6977 78,'0'0'38,"5"27"0,-12-13 0,2 15-17,-6-13-15,4 11 0,-2-4-2,3 1-2,2-3-2,3-1-2,6 1-5,-5-21-30,8 22 0,-8-22-3,24-5 2</inkml:trace>
  <inkml:trace contextRef="#ctx0" brushRef="#br1" timeOffset="322205.4291">21424 6791 108,'-14'7'36,"-2"0"-1,16-7-3,-4 24-50,4-24-18,30 2 1,-9-8-1,8 4-1</inkml:trace>
  <inkml:trace contextRef="#ctx0" brushRef="#br1" timeOffset="322505.4463">21719 6872 106,'-7'33'38,"-7"-6"1,8 9 0,-4-4-32,8 5-2,-1-8-1,4 3-1,3-7 0,5-2-1,0-4-1,0-7 0,4-3 1,2-5-2,0-6 1,4-4-1,0-5 0,0-6 0,4-2 0,0-5-2,0-1 1,-2-3-2,3 2 0,-5-4-4,9 14-10,-14-10-21,9 13-1,-11-1 0,10 11-1</inkml:trace>
  <inkml:trace contextRef="#ctx0" brushRef="#br1" timeOffset="323267.4899">22302 7017 101,'0'0'38,"0"0"0,0 0 0,-25-12-31,25 12-1,-24 2-1,11 4-1,-4 5 0,-4 6-1,1 2-1,3 5 0,-1 1 0,2 6-1,7 0 0,4-4-1,9-3 0,6-4 0,7-8 0,7-3-1,5-9 1,1-11-1,4-6 1,1-5 0,0-7-1,-6-3 0,-4-3 0,-5-2 0,-7 5 0,-7 2 0,-8 5 0,-3 9 1,-7 4 0,-8 10 0,4 5 1,-1 6-1,3 2 0,6 1 1,7 0-1,8 0 1,8-7-1,8 0 1,8-5 0,4-1-1,4-3 1,-1 2 0,-1 1-1,-3 2 1,-11 2-1,-2 3 0,-9 7 1,-8 2-1,-8 7 0,-6 5 1,-3 2-1,-1 4-1,-1-3 0,2-4 0,1-1 1,5-5-1,4-7 1,3-13-1,15-6 1,0-11 1,1-9 0,4-5 1,1-3-1,-2-7 1,1 3-2,-4 0 0,-3 7 0,-4 3 0,-1 10 0,-3 4 0,-5 14 0,12-13 0,0 13 0,3 4 0,10-1-4,3-4-2,11 11-18,-1-15-15,12 7-1,-7-11 0,8 8-1</inkml:trace>
  <inkml:trace contextRef="#ctx0" brushRef="#br1" timeOffset="323617.5099">23021 7081 114,'-19'15'39,"17"4"2,2-19-3,18 11-33,11-8-1,10-3 0,3-7-2,8-1 0,0-6 0,-1 0-1,-8-3 0,-5-4-1,-9-1 2,-11-1-2,-11-2 0,-12 3 0,-12 3 0,-7 5 0,-13 13 0,-5 6 0,-8 10 0,1 9 0,5 7 0,7 6 0,10 2 0,12 3 0,22-10 0,14-2 0,19-8 0,17-6 0,16 2-7,-7-21-34,18 2 0,-9-17-1,6 7 0</inkml:trace>
  <inkml:trace contextRef="#ctx0" brushRef="#br1" timeOffset="325795.6345">23953 6927 60,'0'0'33,"11"-6"0,-22 0-4,11 6-13,-30 2-5,13 7 1,-17-8-2,10 10-2,-7-1-1,6 4-2,3-2-1,8 6-1,7-5-1,7 5 0,7-4-2,8-1 1,7 0-1,3-3 0,-2 3 0,0 1 0,0-3 1,-8 4-1,-5 2 1,-10 7 0,-6-1 0,-9 1-1,-5 3 1,-6-2 0,1-2-1,-2 0 0,4-3 0,0-9-3,11 5-5,-6-14-25,18-2-7,0 0 1,10-7-3</inkml:trace>
  <inkml:trace contextRef="#ctx0" brushRef="#br2" timeOffset="365415.9006">6677 7317 45,'0'-11'32,"0"11"0,-10-12 1,10 12-20,-25-4-4,10 8 0,-9-2-4,0 9-1,-6-1 0,2 9 0,-3 4-1,2 7 0,-4 5 0,1 9 0,1 3 0,4 5-1,3-4 0,7 2 0,11-5-2,7-6 1,13-7-2,9-13-2,11-6-5,3-19-28,15-2 1,-5-15 0,7 0-2</inkml:trace>
  <inkml:trace contextRef="#ctx0" brushRef="#br2" timeOffset="365880.9272">6779 7542 68,'0'0'33,"4"-22"0,-4 22 0,-4-19-26,4 19 0,-14-2-1,14 2 0,-28 21-1,13-2 0,-6 2-2,5 6-1,0-2 0,4 1 0,4 1-2,8-4 1,5-6-1,5-3 0,7-7 0,5-3 0,3-9 0,4-2 0,-2-9 0,2-3 0,-2-5 1,-3 0-1,-4-4 0,-3 2 0,-3 3 0,-4 3 0,-3 3-1,-3 6 1,-4 11 0,0 0 0,3 17 0,-7 1 0,3 2-1,1 0 1,2 5-2,2-8-2,10 1-2,-5-14-8,15 4-22,-1-13 1,9 6-1,-7-12 2</inkml:trace>
  <inkml:trace contextRef="#ctx0" brushRef="#br2" timeOffset="366197.9453">7214 7591 61,'0'0'33,"0"0"-2,-13 19 1,2-15-25,7 12 0,-5-3-2,6 4-2,-3-2-1,4 0-1,-1-2 1,3-3 0,0-10 0,0 0 0,0 0 0,12-5-1,-5-9 1,1-2-1,0-5 0,1-2-1,-1-1 0,-1-4 1,0 6-1,0-2 1,-2 4-1,2 4 1,-4 5-1,3 0-1,-6 11-1,13-15-4,4 20-19,-6-11-8,7 6-1,-4-3-2,8 3 2</inkml:trace>
  <inkml:trace contextRef="#ctx0" brushRef="#br2" timeOffset="366550.9655">7491 7441 77,'0'0'35,"0"13"-1,0-13-1,-10 25-25,-2-7-1,5 12-1,-3-3-2,2 7-1,-2-7-1,6 1 1,-1-8-2,5-3 1,0-17-1,0 0 0,21-8-1,-6-11 1,4-7 0,3-4-1,-2-2 1,5-2-1,-3 5 1,-7 5-1,0 7 0,-6 11 1,-9 6-1,7 14 0,-8 3-1,-1 4 0,-1 4-1,3-2-1,5 5-3,-5-12-3,22 7-21,-12-17-7,16 1 1,-8-14 0</inkml:trace>
  <inkml:trace contextRef="#ctx0" brushRef="#br2" timeOffset="366748.9769">7921 7407 82,'0'0'36,"-19"25"0,5-5 0,7 6-26,-5 1-6,6 2-1,1-6-2,5-3 0,6-2-3,-6-18-7,24 4-27,-13-16 1,10 0 0,-7-12-2</inkml:trace>
  <inkml:trace contextRef="#ctx0" brushRef="#br2" timeOffset="367120.9981">7963 7324 98,'-13'3'36,"-3"-3"1,16 0-2,-22 9-35,22-9-4,9-1-5,-9 1-22,29-11-4,-6-1 2,11 11 12,-12-11 9,7 10 6,-6 2 6,-8 0 8,4 12 21,-19-12 4,12 28 0,-21-11-13,11 14-6,-15-7-5,11 7-4,-3-8 0,5 5-1,0-9 0,7-2-1,-7-17-1,24 10 0,-9-18 0,1-5-1,0-5 0,5-5 0,-4-2-2,-1-4 0,-2 3-3,-4-6-5,7 12-27,-15-2-2,-2 22 1,3-22-2</inkml:trace>
  <inkml:trace contextRef="#ctx0" brushRef="#br2" timeOffset="367851.0399">8548 7363 77,'4'-13'35,"-4"13"-1,-1-23 3,1 23-29,-14-14-3,14 14 0,-25-1 0,12 11-1,-2 0-1,1 9 0,1 1-2,5 4 1,2 2-1,9-2 0,1-5 0,8-1 0,6-9-1,4-6 1,-1-6-1,2-6 0,2-6 0,-3-4 0,-4-2 0,-3-3 0,-2 2 0,-4 0 0,-2 3 0,-2 3-1,-3 2 2,1 3-1,-3 11 0,0 0 0,0 0 0,11-5 1,-11 5-1,12 8 1,-12-8 0,15 14-1,-15-14 1,18 18 0,-18-18 0,17 21-1,-12-11 1,0 2-1,0-2 0,-2 0 0,-1 2 1,-2-12-1,0 18 0,0-18 0,-4 17 0,4-17 0,-8 18 0,8-18 0,-5 17 0,5-17 0,2 15 0,-2-15 0,0 0 0,18 6 0,-18-6 0,19-17 1,-8 2-1,0-4 1,0-1-1,-4-5 1,1 5 0,-5-1-1,2 5 0,-4 2 0,-1 14 0,8-15 0,-8 15-1,21-5 0,-2 4-2,4-2-1,13 5-8,-7-11-24,14 9-3,-13-12 2,2 11-2</inkml:trace>
  <inkml:trace contextRef="#ctx0" brushRef="#br2" timeOffset="368256.0631">9026 7396 92,'0'0'35,"0"0"1,0 0-3,0 0-28,20 7-1,-10-10 1,7 2-2,0-5 0,5-2-1,1-4 0,5-2 0,-3-4-1,-1-1 0,-3 1-1,-4 1 1,-5 3-1,-7 1 0,-5 13 1,-15-2-1,-7 11 0,-1 7 0,-6 3 1,0 7-1,1 0 0,5 1 0,8-1 1,5-3-1,15-7-1,14-10-2,13 1-4,-1-18-29,21 4-2,-1-15 2,11 4-3</inkml:trace>
  <inkml:trace contextRef="#ctx0" brushRef="#br2" timeOffset="368526.0785">9576 7205 103,'-14'10'36,"-15"1"2,9 13-1,-5-2-34,7 1 1,1 0-1,13 0-1,6-7 0,14-2-1,6-7 0,4-4 0,5-3 0,-1-1 0,-2 0 0,-5 1 1,-9 2-1,-14-2 0,5 22 0,-16-4 0,-5 1-2,-4 0-2,8 13-16,-12-16-19,15 5-2,-7-13 1,16-8-2</inkml:trace>
  <inkml:trace contextRef="#ctx0" brushRef="#br2" timeOffset="370511.192">19642 7546 55,'-22'9'35,"-13"3"0,2 10-1,-11-8-17,17 17-4,-10-9-4,16 13-3,3-5-2,15 6-1,11-3-2,16-2 0,12-5-1,12-4 1,10-7-1,2-8 0,2-9 1,-1-9-1,-9-8 0,-9-9 0,-12-3 0,-16-3 0,-14 0 0,-11-3 0,-11 5-1,-8 3 0,-1 6-1,-6 3-2,9 16-5,-4-7-26,19 18-1,12-7 0,3 15-1</inkml:trace>
  <inkml:trace contextRef="#ctx0" brushRef="#br2" timeOffset="371044.2225">20099 7791 86,'0'0'36,"-23"2"-1,13 1 2,-8 1-31,18-4-2,-22 16 1,13-2-2,0-3 0,2 4-1,2-2 0,5-3-1,0-10 0,12 9 0,-1-16 0,8-1-1,0-7 0,5-4 0,-1-2 1,0-1-1,-6-1 0,2 6 0,-6-1 0,-4 6 0,-9 12 1,0 0-1,0 0 1,0 0-1,-1 14 1,1 0 0,1-2-1,7 1 2,4-2-1,6-6 0,9-4 0,2-4 0,4-6 0,1 0 0,2-6 0,-5 0-1,-2 0 1,-5 0-1,-5 4 0,-6 3 1,-13 8-1,0 0 0,3 14-1,-7 1 0,-1 3-1,-4 1-1,9 5-4,-5-12-9,14 12-21,-9-24-3,28 18 2,-9-17-1</inkml:trace>
  <inkml:trace contextRef="#ctx0" brushRef="#br2" timeOffset="371443.2453">20801 7716 97,'0'0'37,"-14"0"1,10 12-1,-10 1-30,4 6-3,-1-3 0,2 4-1,-1 0 0,2 0-1,4-5 0,2 0-1,2-15 0,5 10-1,-5-10 1,23-13-1,-7-2 0,6-1 1,2-6-1,1-2 1,2-1-1,-3 2 1,-1 0-1,3 4 1,-7 5-1,-2 4 0,-3 8 1,-3 5-1,-4 9 0,-3 1 0,-4 10-1,-3 2 0,-1 2-1,4-2-1,2 0-2,3-9-3,14 7-18,-1-19-14,11 3 3,-2-14-2,12 0 3</inkml:trace>
  <inkml:trace contextRef="#ctx0" brushRef="#br2" timeOffset="371624.2557">21304 7739 95,'0'-19'36,"0"19"1,0-19 1,0 19-27,0 0-5,-14 15-1,5 1-2,-2 3-1,1 8-1,-1-2 0,2 5-2,1-5-1,7 2-5,-6-16-30,16 4-1,-9-15 0,23 2-1</inkml:trace>
  <inkml:trace contextRef="#ctx0" brushRef="#br2" timeOffset="371991.2767">21356 7649 101,'-9'-17'37,"9"17"1,-6-12-1,6 12-30,0 0-3,17 12 0,-17-12-1,26 24 0,-17-9 0,6 2 0,-6 1-1,1 8 0,-6-2-1,-2 0 1,0-1-1,-1 0-1,0-1 1,-1-2 0,6-6-1,-6-14 0,18 12 0,-5-13 1,6-6-1,-3-4 0,1-9 0,5-2 0,-2-6 1,-4-2-2,-1-3 1,-1 0-1,-1 5-1,-6 2-3,2 9-2,-9-4-12,0 21-20,0 0-2,14 11 2,-14-11-1</inkml:trace>
  <inkml:trace contextRef="#ctx0" brushRef="#br2" timeOffset="372622.3128">21889 7731 104,'0'0'38,"-9"-19"0,9 19 1,-37 1-33,19 6-1,-1 1-2,0 6 1,-2 6-2,5 1 0,2 4 0,5 0-1,8 0-1,5-6 1,7-3-1,3-5 0,4-7 0,4-6 0,1-7 0,2-4 0,-5-8 0,-1-3-1,-5-1 1,0-4 0,-4 4-1,-3 1 1,-1 3 0,-1 3 0,3 8-1,-8 10 1,19-8 1,-8 9-1,5 4 0,-1 3 1,2 0-1,1 2 1,-1 3 0,-3-2-1,-3 2 1,-2 2-1,-5 0 0,-4 2 0,-5 2 1,-5-2-1,-2 0 0,0 2 0,-1-2 0,2-4 0,1-4 0,10-9 1,0 0-1,0 0 0,17-6 1,0-9-1,3-6 1,4-3-1,2-5 1,0-2 0,-3 1-1,-1 3 2,-3 0-2,-8 9 0,2 4 0,-7 2-2,-6 12-1,0 0-1,14 5-4,-14-5-11,14 9-20,-14-9-2,20 14 1,-20-14 0</inkml:trace>
  <inkml:trace contextRef="#ctx0" brushRef="#br2" timeOffset="372977.3331">22382 7742 103,'-15'18'39,"-4"-13"1,14 8-1,5-13-28,13 14-7,11-12-1,14-1-1,5-2-1,7-2 1,1-3-1,0-1-1,-7-3 1,-7-2-1,-6-3 0,-11-3 0,-11-1 0,-8 2 0,-8 1 0,-6 4-1,-6 6 1,-5 5 0,-6 8 0,1 9 0,0 6 0,1 5 0,5 3 0,5-1-1,10 1-1,9-10-2,18 5-5,-1-21-25,28 4-6,-2-16 1,22 0-1</inkml:trace>
  <inkml:trace contextRef="#ctx0" brushRef="#br2" timeOffset="373261.3493">23146 7605 112,'-15'5'40,"-19"-1"0,5 16 0,-16 2-34,16 3-2,2-2-1,10 5-1,8-6 0,11-6-1,12 0 0,5-4-1,7-7 1,2 3-1,1-3 1,0 1 1,-7 2-2,-6 3 0,-8 4 0,-5 8 0,-9 2 0,-4 1 0,-3 3-2,-7-6-3,5 11-10,-18-17-22,15 6-5,-11-17 0,8 2-2</inkml:trace>
  <inkml:trace contextRef="#ctx0" brushRef="#br2" timeOffset="394554.5672">19812 8330 44,'7'-16'32,"-7"16"0,10-26-5,4 22-6,-18-8-4,4 12-6,0 0-3,1 21-3,-9-2-1,2 9-2,-1 6 0,0 8-1,0 4-1,2 3 0,5 0 0,3-3 0,6 1-1,-4-14-7,15 2-25,-9-14-2,7 1 1,-8-15-3</inkml:trace>
  <inkml:trace contextRef="#ctx0" brushRef="#br2" timeOffset="394883.5861">19827 8440 90,'-2'-17'37,"2"-4"-1,10 8 2,7-8-34,12 5-1,10-7 0,8 2-1,5 6-1,2 5 0,1 7 0,-7 10 0,-10 13-1,-11 11 0,-16 13 0,-14 9 0,-16 6 0,-9 6 1,-10-1 1,-7-4-2,-3-6 2,3-9-2,4-8 1,3-13-3,12-3-1,-1-22-10,27 1-24,-16-15 1,26-1-1,1-12-2</inkml:trace>
  <inkml:trace contextRef="#ctx0" brushRef="#br2" timeOffset="395269.6081">20278 8696 60,'0'0'36,"1"18"0,-1-18-1,9 11-12,-9-11-19,29-7 1,-6-1-2,10 0 0,-1-5-3,6-2 1,0-2 1,-4-2-1,-3-2 0,-6 2-1,-10-3 1,-4 0 0,-10 1 0,-5 6 0,-12 1 0,-5 9 1,-7 6-1,-1 9 1,-8 6 0,1 12 0,1 3 0,3 5 0,5 1 1,11 1-1,12-6-1,15-8-3,19-5 0,7-18-11,27 4-22,1-18-4,13 5 0,0-14-1</inkml:trace>
  <inkml:trace contextRef="#ctx0" brushRef="#br2" timeOffset="395514.6222">21073 8586 80,'-19'-2'37,"0"3"-1,-9-7 2,14 6-30,-10-2-2,4 8 1,-3-2-2,4 9-1,-2 1-1,1 6 0,5 3 1,1 2-1,9 4-1,7-5-2,12-2 0,8-5-3,12-4-2,7-16-24,16 3-10,-2-18 0,8 6 0,-4-14 0</inkml:trace>
  <inkml:trace contextRef="#ctx0" brushRef="#br2" timeOffset="396333.669">21401 8608 79,'-22'-9'36,"8"21"0,-16-1 1,9 14-26,-8-6-1,10 13-3,-6-5 0,11 5-3,3-4 0,9-2-1,9-5 0,9-5-3,6-8 0,4-9-1,6-8 1,0-7 0,3-4-2,-7-5 1,-2-3-1,-7-2 1,-5 2-1,-6 2 2,-6 7-2,-4 3 0,2 16 2,-13-12 0,13 12 1,-14 3-1,14-3 1,3 13 0,-3-13 0,25 14 0,-4-12 1,2 0-1,5-3 0,-4 0 0,-3-1 0,-1 0 0,-6 2-1,-14 0 1,10 7-1,-10-7 1,-14 21 1,0-3-1,0 1 1,-2 1-1,2 1 0,3-1-1,5-4 2,4-4-3,2-12 1,22-4 1,-4-7-3,5-5 2,0-6-1,3 0 1,-2-2-2,-4 1 2,-3 3-1,-6 4 0,-2 3 1,-9 13 0,12-17 0,-12 17 0,11-4 0,-11 4 0,15 8 0,-6-3 0,4 4 1,-1 0-1,1 2 1,-4 0 1,-3 0-1,-2 0 1,-4-11-2,14 12 1,-3-13 0,2-7-1,11-7 0,8-5-1,2-4 2,7-2-2,-2 0 1,2 1 0,-7 5 1,-6 5-1,-13 13 0,-15 2 1,-1 22-1,-16-1 0,-1 7-1,-3 6 2,2-1-1,0-1-1,9-2-2,8-9-6,22 7-14,-4-24-15,13 8-1,0-19-1,12 6 0</inkml:trace>
  <inkml:trace contextRef="#ctx0" brushRef="#br2" timeOffset="396957.7047">22352 8660 99,'-3'-18'36,"3"18"3,-8-12-2,8 12-29,0 0-3,-7 17-1,0-2 2,2 9-3,-4 1 1,1 6-2,1 2 2,-4 2-3,1-2 2,3-4-3,0-4 1,4-8-2,3-17 2,0 0-1,0 0 0,19-16 0,-1-9 0,-2-6-1,2-8 0,4-2 0,-1-2 0,0 1 0,-1 2 0,-3 5 1,1 5-2,1 6 2,1 6 1,3 4-1,4 5 0,-2 4 1,2 4-1,0 2 0,-5 5 0,-6 5 0,-7 4 0,-10 7 0,-10 5 0,-7 6 1,-8 5 0,-5 3-1,-6-1 2,-1 0-2,1-3 1,1-2 0,6-7 0,5-6-2,3-6 1,4-5 0,10-8 0,8-3 0,-7-13-1,8 1 1,4 0 0,0-3 0,-1 4 0,-4 11 0,0 0 0,-4 13 1,-5 15-1,-7 13 1,-7 11-1,-5 11 0,2 4 0,1 0-2,8 0-4,-4-22-14,25 5-19,-2-24-2,21-5 1,2-23-2</inkml:trace>
  <inkml:trace contextRef="#ctx0" brushRef="#br2" timeOffset="397523.7371">22962 8636 82,'14'-14'36,"3"5"1,-12-11 0,1 8-30,-7-6-1,1 18 0,-14-19-2,-2 19 1,-10 4-1,2 11-1,-5 4 0,-1 6 0,4 3 0,2 6 0,11-1 0,7-2-2,8-7 1,15-2-1,8-12 2,12-3-3,1-10-1,10-8 0,-6-6 0,0-3 1,-9-6-1,-9-1 1,-14 0-2,-6 1 1,-13 3 2,-9 7-1,-4 5-1,-2 6 1,2 6-2,0 1-1,11 9-3,11-11-12,4 17-20,-4-17-3,38 17 2,-11-15-2</inkml:trace>
  <inkml:trace contextRef="#ctx0" brushRef="#br2" timeOffset="397857.7562">23415 8554 98,'-17'-9'39,"-2"2"1,7 13 0,-11-11-32,9 11-4,-2 0 0,5 5-1,4 2 0,7 1-1,4-1 0,7 2-1,3 3 0,3-3 0,0 2 0,1 0 0,-2 3 1,-6 0-1,-2-1 1,-7 0-2,-3 0 2,-6-1-2,-6-1 0,-1-1 0,0-3 0,-3-6-3,5 1 0,2-10-3,11 2-12,0 0-20,6-10-4,5-11 2,14 4-2</inkml:trace>
  <inkml:trace contextRef="#ctx0" brushRef="#br2" timeOffset="398783.8091">23645 8615 100,'-8'15'40,"8"-15"0,6 16 0,-6-16-35,31 7 0,-4-8-2,6-1-1,4-7 0,-2-3-1,1-3-1,-7-1 1,-8-4-1,-7 2 0,-13 2 0,-7 2 0,-8 3 0,-7 8 0,-5 5 1,-8 8-1,2 9 0,-2 3 1,4 8 0,8 0 0,2 1 2,11 0-2,11-7 2,16-6-2,11-9 0,12-7 0,16-9-1,9-8 0,6-7-2,-1-5 2,-2-2-2,-10-1 2,-9 5 0,-12 4-1,-12 7 1,-26 14 0,0 0 0,-10 14 1,-13 7-1,0 6 0,-5 4 2,2 4-2,0-4 2,8-2-3,5-5 4,8-8-3,5-16 0,15 4 0,3-16 0,5-8-2,4-7 1,-1-5 1,2-2-1,1 1 1,-8 2-1,-3 5 0,-4 8 1,-1 4 0,-1 5 0,0 7 1,6 0-1,1 5 0,9 1 0,7-1 0,10-1 0,3-1 0,4-2 0,0-4-1,-5 1 1,-5-3 0,-11-2 0,-10 2 0,-21 7 0,2-14 0,-15 11 0,-6 5 0,-5 2 1,-2 2-1,5 3 0,4 4 0,8-2 0,9 4 0,12-1 0,7-1-1,10 0 2,5-3-1,3 3 0,1 1 0,-2-3 1,-10 6 0,-8 1 2,-14 5-3,-9-1 0,-13 3 0,-10-2 0,-5 0 0,-9-2 0,3-5 0,1-1 0,3-15-5,15 8-8,-3-23-5,23 15-7,-16-23-13,19 5-5,-10-11-1,7-1 2</inkml:trace>
  <inkml:trace contextRef="#ctx0" brushRef="#br2" timeOffset="445531.483">7596 8927 60,'2'-36'35,"-8"-6"-1,1 5 1,-13-5-25,10 9-3,-10 1-2,7 8 0,-9 7-2,3 13 0,-3 9 1,1 12-2,0 13 1,0 13-2,-2 9 1,4 16-2,-2 8 2,5 7-2,1 3-1,2-3-1,9-1 0,-1-15-4,17 3-14,-10-27-16,11-7 0,-5-21 1,8-7-1</inkml:trace>
  <inkml:trace contextRef="#ctx0" brushRef="#br2" timeOffset="445731.4944">7277 9223 76,'-25'-22'37,"-2"-2"-1,12 12 2,0-5-29,15 17-3,2-17-2,14 12-1,11-3-2,9 0-1,11 0-2,4-4-2,13 10-3,-4-8-6,15 12-22,-11-9-1,-1 8-1,-9-2 2</inkml:trace>
  <inkml:trace contextRef="#ctx0" brushRef="#br2" timeOffset="446071.5138">7927 9080 78,'0'0'36,"-13"-10"0,13 10-4,-23-3-23,23 3-2,-27 12-2,10 5-1,-8 6-1,7 7 0,-6 7 0,5 8-1,0-1 0,10 2 0,8-6-1,9-4 1,8-12-2,12-11 1,8-10 0,2-12-1,2-9 0,-1-10 0,-3-7 0,-6-3-1,-9-1 0,-11 0 0,-10 3-1,-4 2 0,-10 8 0,0 4 0,-3 10-2,0 1 0,17 11-6,-15 6-27,25 7 1,-10-13 0,37 20-1</inkml:trace>
  <inkml:trace contextRef="#ctx0" brushRef="#br2" timeOffset="446416.5336">8513 9098 71,'13'-7'37,"-20"-5"-1,7 12 1,-35-13-25,13 21-3,-13 0-2,4 15-1,-4 5-2,4 8 0,1 3-1,9 6 0,7-5-1,14-1-1,9-6 0,14-10 0,10-12 0,10-8-1,3-15 1,4-8-1,0-8 1,-6-9-1,-10-4 0,-6 0 0,-9 3-1,-15 1 0,-9 14-1,-8 2-1,-6 13 0,-4 8-2,7 16-4,-10-8-29,21 14 0,-1-9 1,20 5-2</inkml:trace>
  <inkml:trace contextRef="#ctx0" brushRef="#br2" timeOffset="446829.5572">9222 9144 90,'0'0'37,"-25"4"1,-6-9 1,1 9-32,-12-2-1,5 12-1,-6 3-1,3 10 0,2 6-1,5 5 0,8 1-1,8 1 0,14-8-1,13-11 1,16-16-1,13-14 0,15-23 0,9-15-1,4-16 2,5-14-2,-3-5 1,-8-4 0,-9 3-2,-14 5 1,-10 15-1,-12 17 0,-11 15 0,-5 31 1,-16 1 0,-2 30-1,-2 18 3,1 16-2,5 11 0,5 6 0,10 4-3,9-13-4,25 5-26,0-25-8,21-6 1,-1-24-2</inkml:trace>
  <inkml:trace contextRef="#ctx0" brushRef="#br2" timeOffset="446988.5663">9928 9345 127,'-20'23'41,"-7"-11"0,13 2-10,14-14-37,-14-7-32,30-3-3,-4-9 0,11 1-1</inkml:trace>
  <inkml:trace contextRef="#ctx0" brushRef="#br3" timeOffset="638316.5096">18113 10122 62,'-20'-7'35,"5"2"0,-11-8-1,5 15-13,-14-13-14,8 11-2,-6 1-1,6 12 0,-8 5-1,4 11-1,3 3-1,6 6 1,3-3-1,10-2 0,9-5-1,13-10 1,9-10-2,12-12 3,12-12 0,8-5-2,2-7 2,0-2-1,-5 1 0,-7 5-1,-10 7 1,-11 9 0,-11 14-1,-13 6-2,-7 13 0,-3 3 1,3 2-2,3-2 0,12 2-5,1-15-27,20 1-3,4-15 3,12 2-3</inkml:trace>
  <inkml:trace contextRef="#ctx0" brushRef="#br3" timeOffset="638780.5362">18707 10241 36,'4'-11'32,"-4"-4"5,0 15-1,-12-29-11,12 29-9,-30-21-3,8 19-3,-9-4-4,-3 9-1,-6 3-1,3 10-3,-1 5 1,3 8 0,3 5-1,7 2 0,12 1-1,8 0 1,14-9-1,16-10 1,12-14 0,10-14-1,13-14 2,6-14-2,2-13 1,2-9 0,-6-8 0,-8-2-1,-12 1 2,-10 4-2,-14 9 0,-5 11 0,-11 15 0,-9 16 0,-9 22-1,-1 17 2,-4 17-1,-1 11-1,4 12-2,3 3 0,10 4-6,-1-12-26,23 4-4,1-19 3,22-2-4</inkml:trace>
  <inkml:trace contextRef="#ctx0" brushRef="#br3" timeOffset="639167.5583">19404 10217 92,'-17'-19'39,"1"15"1,-13-3-1,5 16-29,-8-2-6,4 9 1,-2 3-2,5 6 0,-1 4-2,11 1 1,2-3-1,12-1 0,8-5 0,8-4-1,11-9 0,5-7-1,7-10 1,2-6-1,-2-4 1,2-6 0,-8-3 1,-6 2-2,-6-2 2,-11 6-1,-4 2 1,-6 6-2,1 14 1,-14-8 0,14 8-2,-14 19 0,9 3-2,1 0 1,8 8-4,-4-8-6,15 13-24,-3-15-1,11 9 1,-9-14 0</inkml:trace>
  <inkml:trace contextRef="#ctx0" brushRef="#br3" timeOffset="639752.5918">19709 10314 89,'0'0'35,"-6"-18"1,6 18-1,-9 3-26,6 7-3,-6 3-2,2 5-1,1 1-1,-1 4 0,3-2-1,-1-2 0,3-3-1,2-4 0,0-12 0,0 0 0,9 1 0,-3-10 0,3-7-1,-2-5 1,0-3 1,2-4-3,1-3 3,-1 0-1,0 0 2,4 3-2,1 4 2,2 2-1,4 2-1,3 7 3,-3 7-2,2 2 0,1 4 0,-4 5 0,-1 2 0,-7 5-1,-6 6 0,-5 2-1,-6 6 0,-8-1 0,0 2-1,-8 1 1,0 1-2,0-2 2,-1-4-1,0-2 1,3-8 0,1 0 1,0-6 0,2-2 0,2-3 0,1 1 1,0 0-1,4 8 2,-7 7-1,6 6 0,-4 9 1,1 6-1,0 5 0,0 1 0,1 4-3,2-9-2,9 4-31,-6-16-5,8-2 3,0-26-1</inkml:trace>
  <inkml:trace contextRef="#ctx0" brushRef="#br3" timeOffset="640218.6184">20282 9843 105,'-6'-24'36,"6"24"2,-8-17-10,8 17-23,-7 17 0,10 11 0,-8 9-2,2 11 0,-2 10-2,0 6 1,-5 5-3,1 3 2,-3-2-4,-1-7 0,5-5-3,-6-17-8,12-1-24,-3-19 2,10-5-1,-5-16-1</inkml:trace>
  <inkml:trace contextRef="#ctx0" brushRef="#br3" timeOffset="640383.6279">20128 10194 94,'-24'-16'39,"11"13"1,-2-2-3,15 5-26,5 13-6,13-8-3,13 0-4,9-12-8,17 8-25,1-11-2,12 7 0,-3-9-2</inkml:trace>
  <inkml:trace contextRef="#ctx0" brushRef="#br3" timeOffset="640783.6507">20707 10163 96,'-27'2'36,"0"10"3,-11-7-2,8 16-26,-11-7-5,7 8 0,-3 2-3,6 5 1,7 0-2,8 1 1,9-3-2,14-4 0,9-6 0,12-7 0,9-10-1,5-9 0,9-7 0,-3-9 0,-3-4 2,-5-2-4,-3-3 3,-8 0-1,-7 7 2,-7 2-2,-10 12 1,-5 13-1,0 0 0,0 13 1,-4 13-3,-1 3 2,0 4-3,5-1 1,7 2-4,5-13 0,16 2-11,-3-22-20,22-1-3,-1-22 0,15-1 3</inkml:trace>
  <inkml:trace contextRef="#ctx0" brushRef="#br3" timeOffset="640969.6614">21459 9814 98,'0'0'37,"-14"-3"1,-2 36 0,-15 3-24,3 28-7,-9 5-5,6 6 1,-3 1-4,10-4 0,7-1-5,-1-22-8,16 6-25,-5-24 1,14-2 0,-7-29 0</inkml:trace>
  <inkml:trace contextRef="#ctx0" brushRef="#br3" timeOffset="641284.6794">21138 10158 114,'0'0'41,"-16"15"-1,23 1-2,12-5-33,8-2-3,12-6 1,6 2-1,9-10-1,3-4 0,1-1 0,-3-4 1,-7 1-1,-7 2 1,-11 3-2,-11 2 0,-7 10 0,-12 8 0,-8 5 0,-7 9 0,-3 7-2,-4 3 1,6 3-2,-2 1 0,6 0-3,0-20-12,17 8-22,-5-28 1,28 10 1,-10-27-1</inkml:trace>
  <inkml:trace contextRef="#ctx0" brushRef="#br3" timeOffset="641434.688">21712 9964 117,'-19'-11'39,"-9"-1"1,5 17-3,-2 2-33,3-11-18,19 14-23,3-10-2,0 0 0,15 0-2</inkml:trace>
  <inkml:trace contextRef="#ctx0" brushRef="#br3" timeOffset="642219.7329">22023 10076 98,'-15'11'37,"2"4"2,-17-2-2,10 17-27,-19-2-4,10 9 0,-3-1-3,8 2 1,7-4-2,13-3 1,13-9-3,12-7 1,12-9-1,9-12 0,6-6 0,3-9-3,1-8 3,-8-4-1,-5-4 1,-10-4-1,-10 1 1,-9 2-1,-9 2 0,-7 7 3,-5 10-2,-3 5 0,-3 9 0,2 8 1,4 5-1,6 7 1,7 1 1,7 1-1,8-3 0,5 2 1,5-7-1,2 3 0,-1-5 0,-4 0 0,-1-5 1,-5 6-2,-8-3 0,-4 6 0,-6 1 0,-6 5 0,-7 4 0,-2 1 0,1 3 0,-2-2 0,2-2-2,5-4 2,5-6-1,4-11 1,18-2 3,4-11-6,9-10 6,1-6-3,3-5 0,7-3 0,0-1 0,-5 6 0,-7 4 0,-5 11 0,-11 10 0,-14 7 0,8 19 0,-13 3 0,-5 9 0,1 0 0,4 3 0,5-6-5,14 9-17,-2-22-17,24 1-4,-5-16 3,19 1-2</inkml:trace>
  <inkml:trace contextRef="#ctx0" brushRef="#br3" timeOffset="642545.7515">23080 10035 117,'-13'-4'40,"-18"0"0,9 13 0,-18-7-33,7 11-3,3 2-2,3 2 0,5 0-1,7 0 1,9-2-2,10-2 0,8-2 0,6-2 0,5-2 0,0 1 0,4 1 0,-4 0 0,-5 5 0,-6 1 0,-4 3 0,-4 0 0,-11 6 0,0-2 0,-7 0 0,-2 0 0,-4-1 0,1-4-4,1 0-3,-8-14-25,18 7-7,-7-15-2,15 5 0,-6-18-1</inkml:trace>
  <inkml:trace contextRef="#ctx0" brushRef="#br3" timeOffset="684290.1392">18684 10699 67,'0'0'33,"4"-10"0,-4 10-1,0 0-26,0 0-3,0 0 1,0 0 1,6 13-1,-7 0 0,2 11 1,-6 7-2,1 11 0,-7 7-2,-4 10-1,-3 4 0,-4 1 0,-4-3 0,4-3-1,6-8 1,4-12-1,8-13 2,8-15 1,8-14-1,11-12-1,4-10 1,5-6 0,2-7 0,2 1-1,-4 0 2,2 4-2,-6 8 1,-4 7-1,-6 9 1,-2 9-1,-4 6 0,-1 10 0,-1 3-1,-2 7 2,5-1-2,-3 4 0,9 1-1,-6-7-4,12 11-10,-11-18-20,12 4 0,-8-10-1,13 1-1</inkml:trace>
  <inkml:trace contextRef="#ctx0" brushRef="#br3" timeOffset="684674.1611">19295 11093 63,'4'-11'34,"-9"-2"1,5 13-1,-22-13-25,10 16-4,-7-2 1,0 8-1,-2 3 0,-1 6-2,-1 0 0,4 6 0,1-3-1,7 1 0,4-1 0,7-5-1,0-16-1,25 14 1,-4-15-1,7-4 0,3-7 0,0-3 0,2-3 0,-1-1 0,-6 0 0,-5 2 0,-5 1 0,-7 6 0,-9 10 0,0 0 0,0 0 0,0 0 0,-1 20 0,0-6-2,3 3-1,-2-17-6,31 26-18,-12-26-10,20 0 1,-1-11-1</inkml:trace>
  <inkml:trace contextRef="#ctx0" brushRef="#br3" timeOffset="685154.1886">19946 10776 92,'-11'0'37,"-9"2"-1,4 16 1,-6-1-29,4 15-5,-1 3 0,5 10-2,-1 5 0,1 0-2,0 3 1,5-2-1,2-6 1,3-5-1,3-9 2,3-7-1,3-11 0,-5-13 0,19-3 0,-7-11 0,1-7 0,-3-4 0,2-2 0,-3-4 0,4 2 0,-2 4 0,-1 3 0,0 6 0,3 8 0,2 3 0,0 8 0,1 5 0,-1 3 0,-2 4 0,-2 4 0,-3 1 0,-4 1 0,-9 2 0,-7-1 1,-3 1-1,-6-2 0,-4 0 0,-2-6-1,2-6-1,1-4-4,5-16-13,19 11-14,-7-24-3,17 9-1,2-11 0</inkml:trace>
  <inkml:trace contextRef="#ctx0" brushRef="#br3" timeOffset="685365.2007">20144 11096 83,'13'-3'38,"3"8"-2,-16-5 2,17 9-31,-17-9-3,0 28-1,-7-11 0,0 7-1,-5 3-1,3-3 0,-3 1-1,5-4 0,3-1-3,4-20-10,10 14-20,-2-27-3,15 3-1,-4-19-2</inkml:trace>
  <inkml:trace contextRef="#ctx0" brushRef="#br3" timeOffset="685507.2088">20313 10918 103,'-16'-1'40,"-5"-1"-4,21 2-4,0 0-46,0 0-24,26-6 3,5-10-2,19 2 0</inkml:trace>
  <inkml:trace contextRef="#ctx0" brushRef="#br3" timeOffset="685719.2209">20794 10737 103,'-15'11'38,"1"13"1,-9-1-1,3 10-34,-3 6-1,5 6-2,-1 6 0,-1 4-2,2 4 1,1-1-3,0-3 1,6-6-4,7 6-10,-13-22-17,20 2-4,-10-21 0,14-3-2</inkml:trace>
  <inkml:trace contextRef="#ctx0" brushRef="#br3" timeOffset="685906.2316">20521 11089 97,'0'0'37,"-7"-10"2,7 10-2,20 0-34,3 0-3,10 0-2,9-3-2,11 5-5,-2-10-15,19 8-14,-9-6 3,8 8-4,-9-7 3</inkml:trace>
  <inkml:trace contextRef="#ctx0" brushRef="#br3" timeOffset="686280.253">21237 11045 83,'-26'-2'39,"1"6"-2,-16-4 2,11 6-32,-13 2-2,4 4 0,1 4-2,2 4 0,6 3-1,8 3 1,8-2-2,10 1 1,8-7-1,11-3 0,9-10 0,11-5-1,5-6 1,4-9-1,-2-3 0,1-8 0,-5 2 0,-3-2 0,-7 2 0,-9 2-1,-6 7 1,-6 5 0,-7 10 0,0 0 0,-7 17-1,0 3 1,0 3 0,0 4-1,7 0-2,4-3 0,6-2-3,3-20-13,24 8-12,-8-21-6,18-2-1,-4-18 0</inkml:trace>
  <inkml:trace contextRef="#ctx0" brushRef="#br3" timeOffset="686476.2642">21841 10691 110,'-10'11'39,"-19"9"0,1 23-2,-8 6-33,3 9-2,3 2-1,3 3-2,7-4 1,6-4-4,9-4 0,1-19-12,19 8-12,-10-24-10,10 0 0,-15-16-2</inkml:trace>
  <inkml:trace contextRef="#ctx0" brushRef="#br3" timeOffset="686657.2746">21563 11015 98,'-19'1'39,"8"7"1,11-8-1,3 12-35,15-9-4,15-3-1,14 4-4,-1-13-19,20 11-14,0-9 1,9 7-2,-9-10 2</inkml:trace>
  <inkml:trace contextRef="#ctx0" brushRef="#br4" timeOffset="702548.1835">20243 11666 43,'-16'11'31,"-3"3"4,-8 2-3,3 8-21,-9-8-2,9 11 1,-1-14-3,10 8-4,4-8 1,13 1-4,-2-14 3,28 10-2,-3-6 0,5-2 0,1 1 0,3 3 0,-5 1 0,-5 3 1,-10 3-1,-6 4 0,-11 1-1,-11 4 1,-2 1 0,-8 0 0,-1-4-2,1-4-1,5 0-5,-1-16-27,20 1-2,4-18 1,15 0-2</inkml:trace>
  <inkml:trace contextRef="#ctx0" brushRef="#br4" timeOffset="702810.1985">20631 11556 74,'9'-12'35,"-8"-2"-1,-1 14 1,0 0-31,0 0 0,4 13 0,-7 11 1,-3 7-2,-1 14 2,-6 5-3,0 8-1,-2-1 0,-1 4-2,1-4 1,0-8-5,5-1-2,-3-21-22,14-4-6,-1-23-1,11 11 0,-4-25 1</inkml:trace>
  <inkml:trace contextRef="#ctx0" brushRef="#br4" timeOffset="703239.223">20487 11846 78,'-21'-9'36,"-3"-2"0,14 9-1,10 2-28,0 0-2,15-8-2,14 6-1,10-5-1,11-2 3,2 2-3,6 1 3,-2 0-4,-6 5 3,-7 4-2,-7 1-1,-14 8 1,-8 4-4,-10 3 4,-8-1-3,-6 5 2,-3-4-2,-2 0 2,-4-2 1,6-4 0,3-3-1,10-10 1,0 0-1,0 0 1,-1-18 0,10 0-1,2-2 1,3-8 0,0 3 2,-1-3-2,-2 6 2,-2 4-2,-1 3 2,-2 3-3,-6 12 2,0 0-5,14-9-1,-1 12-2,-3-7-3,23 14-10,-14-12-21,18 4 4,-3-8 1,5 6 1</inkml:trace>
  <inkml:trace contextRef="#ctx0" brushRef="#br4" timeOffset="703571.242">21237 11731 73,'10'5'32,"-10"-5"1,-8 17-5,-7-10-13,10 12-5,-11-1-2,7 11-4,-7-5 1,9 6-3,-1-4 1,8-4-2,4-3 1,10-8-1,9-9 1,6-7-2,6-7 1,6-3-1,-2-9 1,1-1-1,-6-3 0,-3 1 3,-7 1-2,-7 5 1,-6 4-2,-6 3 3,-5 14-4,0 0 4,0 0-4,-17 25-2,6-2 1,1 6-2,4 5 1,0-3-5,11 11-16,-3-17-15,14 2 2,1-12 0,15-1 1</inkml:trace>
  <inkml:trace contextRef="#ctx0" brushRef="#br4" timeOffset="703810.2557">21899 11772 89,'-22'-13'37,"4"8"2,-11-3-1,14 18-29,-12 0-4,10 7-3,-4 4 2,6 5-3,4 2 1,9-1-2,6 0 1,6-6-4,10-6 2,6-6-3,15-2-4,-5-20-28,18 2-3,-9-19 2,18-3-2</inkml:trace>
  <inkml:trace contextRef="#ctx0" brushRef="#br4" timeOffset="704013.2673">22352 11425 97,'0'0'38,"-22"17"0,12 8-1,-2 1-32,1 9 0,-2 5-2,3 8 0,0 2-4,-1 1-1,1 2-2,-6-14-17,9 11-16,-8-14-2,13-1 0,-10-18 0</inkml:trace>
  <inkml:trace contextRef="#ctx0" brushRef="#br4" timeOffset="704494.2948">22173 11730 100,'0'0'39,"18"13"2,0-17-3,12 3-33,5-8 0,6-1-3,-1-1 0,-2-2-1,-6 3 0,-4-1-2,-7 6 2,-7 4 0,-14 1 0,-5 16 2,-11 0-2,-3 7 3,-4 5-3,2 2-1,2 0 1,5 0-3,7-4 3,9-3-3,10-8 2,9-10-2,9-9 2,6-6-1,5-11 1,7-4 3,-4-8-4,-1 5 4,-9-4-3,-2 4 0,-11 3 0,-5 7 0,-10 8 0,-6 10 0,0 0 0,0 0-1,-6 20 0,4-1 1,2 4-3,-3-1-3,6 3-1,-3-12-10,13 12-21,-13-25-4,19 23 4,-19-23-3</inkml:trace>
  <inkml:trace contextRef="#ctx0" brushRef="#br4" timeOffset="705184.3342">22928 11736 106,'-9'4'37,"3"13"1,-10-7-1,9 9-33,-6-3-2,6 4-3,-1 1 2,3-4-2,2 0 1,3-6-1,0-11 2,0 0 0,13 7 0,-13-7 1,14-24-1,-4 5 3,4-3-3,-1-3 2,0 3-3,-2-1 2,4-1-2,-1 7 1,-1 4-2,2 5 1,0 3-1,3 0 0,5 6-1,9 2 0,1 1 0,2-1 0,7 1-2,-2-1 0,1 1 1,-6-3 0,-5 2 0,-8-2 2,-6-1 0,-16 0 2,0 0 1,0 0 0,0 0 0,-21-8 1,0 4 0,2 2 0,-5 1 0,1 3-1,-3 2 1,0 6-1,1 0 1,0 11-1,1 2 0,4 1-4,5 1 4,4 0-3,6-8 1,7-2-1,12-9 1,5-8-2,10-13 3,8-6 1,6-8-2,3-2 1,0-6-2,-2 5 2,-4 1-2,-8 5 1,-9 14 0,-11 6-1,-12 6 1,-2 24 2,-11 3-2,-2 3-1,2 5 0,1 0 0,7-7-1,7-6-4,12-7 1,2-26-14,25 2-21,-7-18 3,19-1-2,-5-19 1</inkml:trace>
  <inkml:trace contextRef="#ctx0" brushRef="#br4" timeOffset="705373.3451">24038 11364 109,'-28'30'40,"8"15"2,-17-4-1,16 5-34,-10 1-5,2-2 0,8 0-5,-1-8-4,13 6-9,-10-17-23,18 3-1,-11-11-2,12 4 2</inkml:trace>
  <inkml:trace contextRef="#ctx0" brushRef="#br0" timeOffset="718222.08">19614 12522 50,'4'-14'32,"-4"14"2,10-14-2,-10 14-26,0 0-2,14 25 1,-18-9-1,5 11 1,-6 1-2,1 10-2,-1-6 2,1 4-1,-2-2 0,4-3-1,-2-7 0,5 1 0,2-9 0,-1-5 0,-2-11 0,0 0 0,10-12-1,-7-4 1,1-8 0,1-1 0,0-5-1,-1-6 1,2-2 0,4-1-1,1 1 1,3-1 0,3 4 0,3 5 0,1 4-1,3 6 1,-3 7-1,1 8 1,-2 6-1,-2 8 0,-3 8-1,-4 2 0,-3 5 0,-5 0 0,-3 6 0,-3-4 0,-5 0 0,-2-3 0,-1-4 1,-3-4 0,0-3-1,0-5 1,0-6 0,1-2 0,1 0 0,0-5 0,2 1 0,-1 4 0,11 1 1,-17 12-1,8 6 0,-2 6 1,1 12 0,-2 8-1,-2 7 1,0 3-1,-1 0 0,1-6-2,9-2-5,-7-17-28,21-8 0,3-22-2,12-8 1</inkml:trace>
  <inkml:trace contextRef="#ctx0" brushRef="#br0" timeOffset="718710.1079">20120 12293 68,'4'-12'35,"-4"12"-1,0 0 0,0 0-29,0 0-1,0 0 1,0 0-1,-6 21-1,3-4 0,3 5 0,0 7-1,0 4 0,-4 4 0,4 5 0,-7 1-1,2-1-1,1-5 1,1-3-1,1-8 0,2-7 0,5-8 0,-5-11 0,16-6 1,0-9-1,0-7 0,5-3 0,0-5 0,3-1 1,-1 2 0,-1 5 0,-3 5 0,-3 10 0,-3 9-1,-13 0 0,9 24 0,-11-1-2,0 5 1,-3 2-3,5 3 0,-4-8-3,13 8-2,-8-18-7,17 8-20,-4-14 0,10 4 0,-2-14 1</inkml:trace>
  <inkml:trace contextRef="#ctx0" brushRef="#br0" timeOffset="719176.1345">20572 12539 66,'9'-22'36,"-14"-2"-1,5 15 2,-13 2-28,13 7-4,-25 14 0,15 9-1,-5 1-1,7 6-1,0-2 0,8 1 0,4-10 0,10-3-1,8-9 1,4-8-1,6-8-1,5-7 1,-2-4-1,0-4 0,-6-4 0,-4 8 1,-5-2-1,-5 7 0,-15 15 0,0 0-1,0 16 0,-11 13 1,-4 12-1,-4 9 0,-2 13 0,-1 5 0,-3 4 1,9-4 1,-2-1-1,3-10 0,6-8 0,4-14 0,-2-12 0,7-23 0,0 0 0,0-16 0,7-12-1,-4-15 0,6-8 1,1-9-2,2 0-1,3-3-1,5 10-2,-11-5-14,11 21-16,-7 3 0,7 14-1,-7 4 2</inkml:trace>
  <inkml:trace contextRef="#ctx0" brushRef="#br0" timeOffset="719536.1551">21209 12471 79,'-9'5'39,"-19"-10"-2,6 15 2,-8-6-32,7 8-3,-2-4 1,6 7-3,6-3 1,8-1-3,10-1 1,10-2-1,7-3 0,2-2 0,4 2 1,1-3-1,-4 2 0,-4 0 1,-6 4-1,-10 6 0,-10 2 0,-7 6 0,-9 4 1,-7 0-1,0-2-1,-1 3 1,6-6-2,5-11-1,18-10-4,0 0-12,13-9-19,11-12 0,10 1 0,3-11 0</inkml:trace>
  <inkml:trace contextRef="#ctx0" brushRef="#br0" timeOffset="719710.1651">21416 12547 76,'-2'17'37,"-11"-6"0,6 13 0,-8-4-31,8 8-1,-2-4-2,4 1-1,4-3-2,1-6-3,11 0-9,-11-16-24,22-1 0,-8-14-2,6-1 2</inkml:trace>
  <inkml:trace contextRef="#ctx0" brushRef="#br0" timeOffset="719838.1724">21461 12396 81,'0'0'35,"-10"-12"-2,10 12-4,0 0-52,14 10-9,2-2-2,3-4 0</inkml:trace>
  <inkml:trace contextRef="#ctx0" brushRef="#br0" timeOffset="720123.1887">21738 12478 90,'-19'14'39,"0"11"-1,-8-5 2,9 10-32,-2-2-3,9 2-2,4-6 0,9 0-2,12-5 1,7-6-2,11-8 1,6-6-1,2-7 0,-1-5 0,-4-7 0,-6-4-1,-7 2 0,-12-3 0,-10 0-1,-14 3 0,-1 4-2,-10-2-2,8 18-26,-14-7-6,15 12-1,-6-5 1</inkml:trace>
  <inkml:trace contextRef="#ctx0" brushRef="#br0" timeOffset="720568.2142">22255 12218 92,'0'0'36,"7"30"2,-17-6-3,0 15-30,-4 5-4,0 8 1,-1 1-1,-2-1-1,3 0 0,5-6-2,9-9 0,3-10-5,17-3-8,1-20-21,15-4 0,-1-15-1,12-5 0</inkml:trace>
  <inkml:trace contextRef="#ctx0" brushRef="#br0" timeOffset="720829.2291">22536 12456 71,'-6'-17'38,"6"17"-1,-32 1 2,11 15-19,-6-4-13,8 7-3,1 1 0,5 5-2,5-2 1,11 1-2,3-4 0,8-2-1,3-6 1,5-3-1,-3-5 0,2-4 0,-5-5 1,-3-4-1,-4-5-1,-5-4 1,-2-6-2,-4-3 1,5 1-4,-6-7-1,17 15-27,-12-11-6,11 17 1,-7-1 0</inkml:trace>
  <inkml:trace contextRef="#ctx0" brushRef="#br0" timeOffset="721339.2583">22891 12380 70,'-4'-17'37,"-12"-3"-1,16 20 3,-28-20-28,18 23-3,-13 2 0,9 12-1,-8 3-2,5 13 0,-1-2-2,4 7-1,2-4 0,10-1-2,2-5 1,10-10-2,4-5 1,4-13-1,6-9 1,4-4 2,1-8-2,-1-4 1,-3-2 0,-3 2 0,-3 2 0,-5 3 0,-3 11-1,-11 9 0,0 0 0,-1 22-1,-7 6 1,-3 10-2,-3 11 1,0 9-1,-1 8 2,-5 6-2,-2 1 2,0-2-1,-1-4 1,-3-4 0,1-12 0,-2-9 0,3-17 0,3-15-2,5-13-3,3-22-5,15 1-27,-6-25-2,15-1 1,-2-17-2</inkml:trace>
  <inkml:trace contextRef="#ctx0" brushRef="#br0" timeOffset="721589.2726">23208 12389 91,'12'4'41,"-12"-4"-1,-9 16 0,-1-1-30,3 9-5,-1 2-2,1 5-1,-1 6-1,0-2-3,2 0 0,1-6-4,12 5-17,-7-34-17,12 17 1,-1-26-1,15-3 0</inkml:trace>
  <inkml:trace contextRef="#ctx0" brushRef="#br0" timeOffset="721724.2803">23351 12222 94,'-12'3'35,"0"9"-21,-4-3-14,11 2-34,5-11-5,0 0 1</inkml:trace>
  <inkml:trace contextRef="#ctx0" brushRef="#br0" timeOffset="722158.3051">23724 12397 44,'15'-5'33,"-15"5"3,0 0 0,-13-14-15,13 14-10,-30 1-2,13 6-1,-11-2-2,4 7 1,-9 1-3,4 8 1,1-1-2,5 5 0,2-3-1,5 2-1,8-3 0,6-3-1,7-4 0,12-6-2,7-1 0,6-9-4,12 7-7,-5-14-24,10 7-3,-8-11 2,12 7-2</inkml:trace>
  <inkml:trace contextRef="#ctx0" brushRef="#br0" timeOffset="722605.3307">24078 12412 81,'-15'-2'39,"0"0"-1,15 2 2,-30 8-32,13 2-1,-4-2-2,-1 11 0,3 0-2,1 3-1,3 0 0,5 0-2,6-1 1,7-4-2,7-3 2,3-10-2,3-4 2,8-4-1,-2-10 1,3-3 0,0-3-1,-2-2 2,-2 2-2,-3-2 1,-3 3-2,-3 7 3,-12 12-3,11-4 1,-11 4 0,2 21-1,-2-1 0,0-2-2,3 4 1,1-1-3,6-1-2,-10-20-8,36 19-24,-15-27-1,16 3 2,-6-17 3</inkml:trace>
  <inkml:trace contextRef="#ctx0" brushRef="#br0" timeOffset="722826.3433">24587 12062 96,'-1'-15'40,"1"15"1,-13 17-1,7 18-32,-11-2-3,1 10-2,-3 5-1,0 5 1,3 2-1,2 1-1,0-4-2,-2-5-2,9-1-2,-10-20-10,17 7-24,-14-18-4,14 3 3,0-18-1</inkml:trace>
  <inkml:trace contextRef="#ctx0" brushRef="#br0" timeOffset="763298.6582">19424 13635 33,'0'0'32,"0"0"0,0 0 0,3 21-22,-8-8-3,7 14 2,-7 1-3,6 10 0,-5 1-2,4 13 0,-5-3-2,4 9 1,-5-3-2,2 1 0,-2-8 0,2-5 0,1-7-1,3-11 1,1-11 0,-1-14 0,13-1-1,-4-16 1,5-3 0,-1-9-1,2-2 1,0-2 0,3 0-1,-2 2 1,3 4-1,0 8 1,1 6-1,1 8 0,1 12 0,1 3 0,-1 7-1,0 6 1,-2 2-1,-6 3 1,-5 2 0,-3-3-1,-7 0 1,-7 0 0,-7-2 0,-7-3 0,-4-2-1,-6-8 0,2-1-2,-4-8-1,10 1-4,-6-18-18,30 14-9,-18-24-2,26 11 1</inkml:trace>
  <inkml:trace contextRef="#ctx0" brushRef="#br0" timeOffset="763716.6821">19883 14059 55,'0'0'35,"0"0"-1,-4 14 0,4-14-29,9 10 0,4-7 0,7 0-1,3-5-1,6-3 0,5-5-1,1-1-1,-1-8 1,3-1-1,-9-2 0,-4 3 1,-9 0-1,-8 2 0,-10 4 0,-8 6 0,-8 7-1,-7 11 0,-3 4-1,1 3 0,-1 8 1,6 2 0,4 5 0,9 0 0,8-3 0,10-2 0,11-7 0,11-9-2,14-4-4,0-18-29,24-3-2,-5-18 0,12-3 1</inkml:trace>
  <inkml:trace contextRef="#ctx0" brushRef="#br0" timeOffset="764100.7041">20690 13522 79,'-23'9'38,"5"15"-1,-2-1 0,-2 14-33,8 1-2,4 10 1,3 2-2,-2 8 1,-2 3-1,4-1 0,-3-5 0,3-3-1,-1-9 1,5-10-1,3-12 1,0-21-1,18 1 1,-1-17-1,5-12 1,2-3 0,5-4 0,-4-1 0,2 7 0,-3 8 0,-5 10-1,-4 11 0,-3 11-1,-4 7-1,0 9 0,-2 0-2,6 5-1,-2-8-5,15 6-28,-8-17 1,16 3-2,-8-14 1</inkml:trace>
  <inkml:trace contextRef="#ctx0" brushRef="#br0" timeOffset="764457.7245">21132 13895 77,'0'0'38,"-28"-6"1,14 16-1,-13 3-33,7 8-2,2 4-1,-1 4-1,5-2-1,9 3 1,1-3-1,8-7 0,6-5 0,8-10-1,9-6 1,2-11-1,0-5 1,1-6 0,-2-4 0,-5 0 1,-5-2-1,-8 4 1,-4 3 1,-4 6-1,-2 16 1,0 0-2,-18 8 0,11 9 0,1 8 0,1 4-1,5 2-2,4-3-2,7 2-4,-4-15-28,19-1-1,-6-17-1,15 1 0</inkml:trace>
  <inkml:trace contextRef="#ctx0" brushRef="#br0" timeOffset="764751.7413">21508 13833 70,'-14'13'39,"10"6"-1,-6-4-1,10 17-22,-5-2-11,4 5-2,1 0 0,5 1-2,-3-5 1,5-4-1,2-7 1,2-11-2,2-9 2,2-8-1,0-13 1,3-5 0,0-8-1,-2 0 0,2-2-2,0-5-3,6 15-20,-14-11-13,11 18 1,-10-5-3,8 12 1</inkml:trace>
  <inkml:trace contextRef="#ctx0" brushRef="#br0" timeOffset="765165.765">22041 13869 75,'0'0'37,"0"0"0,0 0 1,0 10-33,-10 2-2,1 9 0,-4 3-1,-1 6-2,-2 4 1,2 3-2,4 1-1,0-4-2,11 3-7,-4-20-26,17-1 1,-2-17-1,13-5 0</inkml:trace>
  <inkml:trace contextRef="#ctx0" brushRef="#br0" timeOffset="765315.7736">22119 13751 87,'-29'-24'36,"9"15"2,-9 0-2,12 9-34,9 13-12,8-13-26,3 21-1,7-13-2,23 8 2</inkml:trace>
  <inkml:trace contextRef="#ctx0" brushRef="#br0" timeOffset="765645.7924">22422 13912 78,'-16'11'39,"-11"-5"-4,6 11 4,-9-3-35,13 7-2,2-3 1,3 6-1,7-1-1,8 1 0,4-5 0,6-4-1,5-6 1,10-5 0,-4-8-1,3-4 1,-4-6-1,-2-6 2,-4-3-1,-2-3 1,-10-3-2,-5 2 1,-4-2-1,-2 2-1,2 8-1,-5-2-2,9 21-16,-12-13-18,12 13 1,0 0-3,12 11 2</inkml:trace>
  <inkml:trace contextRef="#ctx0" brushRef="#br0" timeOffset="766043.8152">22747 13855 60,'0'0'39,"-24"8"-1,14 6 1,-9-7-16,6 10-18,-1 2-2,6 4-1,2 0 0,8 1-2,2-3 1,8-3-1,3-5 1,5-4-2,-1-8 1,4-3 1,1-10-1,-2-4 1,-2-4 0,1-4 1,-4-3-2,0-1 2,-2 3-1,-1-2-1,0 6 1,-4 6-1,-10 15 0,14-11 0,-14 11 1,9 22-1,-9 0 0,-1 10 0,-5 3-1,2 3-1,-2 1-1,-2-10-7,11 5-29,-8-16 0,10 0 0,-5-18-3</inkml:trace>
  <inkml:trace contextRef="#ctx0" brushRef="#br0" timeOffset="766588.8464">23302 13889 67,'13'-3'37,"-13"3"-3,16 0-2,-16 0-22,0 0-4,-11 18-1,6 3-1,-8 2-1,3 6-1,-3 1-1,4 4 0,-2-3-1,2-1 0,3-5 1,-1-3-2,8-8 2,-1-14-1,0 0 1,11 0 0,-2-15 1,-3-7-1,3-6 1,0-4 1,-4-3 0,0 0-1,-1-3 1,-2 4-1,2 3-1,1 5 1,4 6-1,2 5-1,7 7-1,-1 3-2,12 12 0,4-6-4,14 14-7,-3-9-25,18 10 0,-3-6-1,14 6 2</inkml:trace>
  <inkml:trace contextRef="#ctx0" brushRef="#br0" timeOffset="767122.8769">24002 13923 46,'-20'-8'36,"5"7"1,-12-5 0,12 13-14,-11-10-15,10 9-1,-8-4-1,6 6-1,-5 0 0,4 2-1,-1 3-2,2 4 1,2 2-1,4 1-2,3 1 1,4-1-1,6-4 1,7-1-1,8-6 0,6-9 0,7-8 0,4-4 1,0-6-1,5-4 1,0-2-1,-3-3 1,-7 1 0,-8 0 0,-2 7-1,-8 5 0,-10 14 1,0 0-1,0 0 0,-9 18 0,3 8-1,-3 6 0,3 3 0,3-1-2,8-1-1,8-10-4,18 4-15,-2-31-17,15 1 0,0-22 0,18-3 3</inkml:trace>
  <inkml:trace contextRef="#ctx0" brushRef="#br0" timeOffset="767307.8875">24575 13564 98,'0'0'39,"-10"11"3,-9 15-3,10 18-32,-9 7-4,1 5 0,0 2-3,0 3-1,3-1-3,2-11-5,13-3-29,-15-17-3,18-1 0,-12-16-1</inkml:trace>
  <inkml:trace contextRef="#ctx0" brushRef="#br0" timeOffset="778987.5556">17970 14669 51,'6'14'32,"-2"3"2,-13-2-7,5 16-26,-6 2 1,1 9-1,-3 2 0,1 5-1,5-4 0,1-8-3,11-4-1,1-16-10,14-3-17,3-13-2,12-4 1</inkml:trace>
  <inkml:trace contextRef="#ctx0" brushRef="#br0" timeOffset="779178.5665">18318 14828 36,'0'0'32,"-14"10"0,-1 6-1,3 15-25,-4-1-3,3 10 1,4-2-3,2 1-1,7-2-2,2-16-3,12 1-8,-14-22-17,29-8-3,-10-19 1</inkml:trace>
  <inkml:trace contextRef="#ctx0" brushRef="#br0" timeOffset="779311.5741">18326 14692 37,'-17'-8'31,"7"8"1,10 0-2,0 0-31,0 0-25,15 8-5,11-15 3,8-2-3</inkml:trace>
  <inkml:trace contextRef="#ctx0" brushRef="#br0" timeOffset="779618.5916">19052 14541 42,'-10'-24'31,"0"1"3,-8-5-2,-1 4-25,-10-1-2,1 14 0,-7 1 0,-1 18 1,-6 5 0,5 15-2,-1 8 0,3 12-1,6 3-1,6 6-1,9 2 0,7-2-3,10 2 0,4-6-3,14-1-3,-6-13-20,18 4-8,-10-15-1,10-1 1</inkml:trace>
  <inkml:trace contextRef="#ctx0" brushRef="#br0" timeOffset="779821.6033">18692 14894 55,'-18'-22'37,"1"-3"0,11 9-1,-3-6-29,17 9-1,6-2-2,9 7-1,6 3-3,6 2-3,8 6-4,-4-7-11,10 18-17,-11-9-2,13 13 0,-16-9-1</inkml:trace>
  <inkml:trace contextRef="#ctx0" brushRef="#br0" timeOffset="780180.6238">19263 14892 50,'10'19'37,"-10"-19"-1,14 15-1,-14-15-30,20 0 0,-2-5 0,8-3-2,3-3-1,2-3-1,-1-3 0,3 0-1,-6-1 0,-5 2 0,-5-1 0,-9 4 0,-12-1 1,-10 6 0,-6 3 0,-12 5 0,0 5 0,-5 8 1,-4 5 0,5 8 1,5 3-1,10 2-1,10 0 0,11-3 1,12-6-2,13-7-1,14-4-5,0-14-25,27 4-6,-10-14-1,14 7-1</inkml:trace>
  <inkml:trace contextRef="#ctx0" brushRef="#br0" timeOffset="780663.6514">20022 14931 57,'0'0'37,"-15"9"-2,15-9 0,0 0-32,26-18-2,7 2-2,4-3-1,11 3-4,3-11-11,12 17-17,-4-3-2,0 13 1,-7-1 0</inkml:trace>
  <inkml:trace contextRef="#ctx0" brushRef="#br0" timeOffset="780984.6698">20827 14827 45,'-11'-2'35,"-7"-5"2,1 7-2,-8-4-27,6 11-2,0 0 1,0 8-3,1 1-1,4 6 0,1 1-1,6 4-1,6-2 0,7-3 0,4-3-1,9-5-2,9-4-1,5-11-4,13 1-3,-3-19-24,19 9-2,-11-13-1,9 6 1</inkml:trace>
  <inkml:trace contextRef="#ctx0" brushRef="#br0" timeOffset="781459.6969">21164 14811 47,'-16'-8'35,"16"8"1,-12-7 0,12 7-26,0 0-4,0 0-2,-12 17 0,9-2-1,-3 5 0,3 8-1,-1-2 0,4 4 0,4-2 0,4-5-1,6-8 0,4-6-1,9-10 1,3-11-1,1-5-1,0-7 1,3-3-1,-1-4 0,-6 2 0,-2 4 0,-7 4 0,-3 6 0,-15 15 1,13 0 0,-15 18-1,-5 12 1,-4 11 0,-4 14 1,-2 11-1,-3 8 1,-2 2-1,4 1 2,-3-3-2,1-8 0,-1-10 1,3-11-2,3-12 1,0-15-1,0-8 0,1-15-2,2-7-1,0-13-2,9 3-19,-6-25-11,12 2-1,-7-14 1</inkml:trace>
  <inkml:trace contextRef="#ctx0" brushRef="#br0" timeOffset="782000.7279">21929 14855 41,'0'0'34,"-22"0"2,11 4-1,-17-6-25,10 7-3,-10-5-2,2 8 1,-5-4-2,8 6 0,-5 2 0,6 9-1,2 0-1,5 4 0,8-1 0,8-2-1,8-2 0,9-6-2,9-7-1,11-11 0,8 0-4,1-17-6,9 6-26,-7-10 1,8 5-1,-17-10 1</inkml:trace>
  <inkml:trace contextRef="#ctx0" brushRef="#br0" timeOffset="782232.7412">22271 14497 72,'0'0'37,"0"0"0,-9 18-2,5 14-28,-6 6-4,0 13-2,-7 4 0,3 6-1,-2 1-1,2-4-4,6 3-7,-2-16-26,14-2 2,-4-20-2,16-2 0</inkml:trace>
  <inkml:trace contextRef="#ctx0" brushRef="#br0" timeOffset="788282.0872">22452 14861 50,'0'0'35,"7"19"-6,-7-19 1,20 3-18,-10-7-7,14 3 0,3-5-1,3 0-2,4-1 0,0-3-1,0 0 0,-3-3-1,-3 0 1,-6-3-1,-7-3 1,-6 1 1,-5-2-1,-6 1 2,-5 1-1,-6 3 0,-7 4 1,-3 9 0,-6 7-2,-3 11 1,-7 7-1,3 10 0,2 3-1,5 4 0,9 3 0,13-6 0,20-6 1,20-13-2,20-7-1,13-22-13,19 7-23,0-16 1,9 4-3,-14-7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1498073"/>
              </p:ext>
            </p:extLst>
          </p:nvPr>
        </p:nvGraphicFramePr>
        <p:xfrm>
          <a:off x="214283" y="685800"/>
          <a:ext cx="8750332" cy="53644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idea of adaptations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living things cope with a changing environment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different types of adaptations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Four types of adaptation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SciB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3, 5, 6 and 7 on page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test-type questions and how to use “group minds” to do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this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need to work on to get good marks for “Work Completion” in the next set of reports.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9860844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196 - 206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Xxx XX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52518" t="16623" r="5722" b="7314"/>
          <a:stretch/>
        </p:blipFill>
        <p:spPr>
          <a:xfrm>
            <a:off x="-1" y="0"/>
            <a:ext cx="7330965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264760" y="426240"/>
              <a:ext cx="6731280" cy="5169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50720" y="411480"/>
                <a:ext cx="6754680" cy="519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8125" t="17001" r="11250" b="5999"/>
          <a:stretch/>
        </p:blipFill>
        <p:spPr>
          <a:xfrm>
            <a:off x="76200" y="152400"/>
            <a:ext cx="9057904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50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89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1027</TotalTime>
  <Words>178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129</cp:revision>
  <dcterms:created xsi:type="dcterms:W3CDTF">2006-08-16T00:00:00Z</dcterms:created>
  <dcterms:modified xsi:type="dcterms:W3CDTF">2013-07-03T22:39:08Z</dcterms:modified>
</cp:coreProperties>
</file>