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3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30T21:03:29.1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1136 8004 30,'0'0'23,"0"0"0,0 0 1,2-12-22,-2 12-2,0 0-1,0 0 1,0 0 0,5-15 1,-5 15 1,12-15 0,-12 15 1,14-16 0,-14 16 1,19-10-1,-19 10 1,16-6 0,-16 6-1,21 0 0,-8-1 0,3 2 1,7-3-1,5 2 1,0-9 0,7 8 0,-2-8-1,9 7 1,-1-5-2,-1 6 0,3-4 0,-2 8 1,-3 1-3,7 0 0,-2 4 0,4-3 0,0-1 1,6-2 0,4-4 0,5 0 0,2-6 1,8 1 0,4-8 0,8 6 0,-1-5-1,3 5 0,-1-2 0,1 3-1,-1 0 1,-2 2-1,-2 2 0,2-1 0,-1 2 0,1 0 0,2 0 0,-1-1 0,-1 1 1,5-2-1,-3 1 1,0-2-1,1 1 0,2 1 1,-3 0-1,1 3 0,-1 2 1,-1 2-1,-3 0 0,-2 2 0,-4 2 0,-1-2 0,3 1 0,-1-1 0,2-2 0,-2-1 0,4-2 0,1 3 1,1-4-1,0 2 1,0-2-1,0 1 1,-1 0-1,0 1 0,1-1 1,-2 1-1,-2 0 0,-2-1 0,-1 0 0,0 0 0,-3-2 0,3-2 0,1 2 0,-3 0 0,0-1 1,-2 1-1,0-1 1,-7 0-1,-4 1 1,-4 1-1,-5 0 0,-7 0 1,-5 1-1,-5 0 0,-7 1 0,-6 0 0,-5 0 0,-4 0 0,-12-1 0,14 4 0,-14-4 0,0 0 0,0 0 0,0 0 0,0 0-1,0 0-1,3 11-9,-3-11-25,-10 4 2,10-4-3,-17-2 1</inkml:trace>
  <inkml:trace contextRef="#ctx0" brushRef="#br1" timeOffset="443364.3589">14832 9376 36,'-35'-2'28,"-5"-6"2,-6 6-2,-3 3-23,-9-2-3,1 3 1,-8 0-1,1 4 0,-2-3 0,0 8 0,-4-4-1,7 4 1,-4 1 1,4 4-1,-3 2 1,0 4-1,0 2 0,-1 6 0,1 5-1,-2 5 1,1 0-2,0 5 1,4 2 0,4 1 1,1 3 0,7 1 2,3-5-2,9 6 1,2-2-2,9 1 1,5-5-1,8 5-1,2 0 0,8 1 0,3 3-1,4 2 0,4 0 1,6-1 0,2 0 0,4-5 0,7-3-1,5-6 2,7-4-1,4-3-1,8-5 1,7-2-1,6-4 0,7-3 0,6-1 1,6-1-2,2-4 2,4-3-3,7-4 3,1-4 0,6 0 0,1-5 0,1-5 2,1 0-2,0-3 0,0-2 0,-3 0 1,-3 0-1,-6-3 1,0 3 1,-10-3-2,0 1 2,-5 0-1,-5-1 1,-5 0-2,-2 1 2,-5-2-2,-6 0 0,0-2 0,-3-1 0,-1-3 0,2-1 0,-3-3 0,1-5 0,0 0 1,-4-4-1,-2-2 0,-2-4 0,-8-1 1,-3-2-1,-10-2 0,-1 3 1,-9-6 1,-3 3-2,-4-1 2,-3 2-1,-6-1 1,-2-1-2,-7 2 2,-4-4-2,-3 0 1,-7 1-1,-7-1 1,0-1 0,-7 1 0,-6-1-1,-1 0 1,-4 5-1,-3 0 1,-1 1-2,-4 2 1,-2 1 0,-2 5-1,-2 2 1,-7 6-1,-3 0 1,-6 7-1,1 5 1,-8 2 0,-1 4-1,1 6 0,-1-7-7,14 9-27,-3-7 0,11 3-2,9-4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30T21:11:00.05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1347 997 68,'0'0'34,"0"0"-1,0 0-4,0 0-27,0 0 2,0 0-1,0 0 0,0 0 1,0 0-1,0 0 1,-55-8-1,46 44 1,-1 14-2,-6 10 1,-6 7-3,-4 9 0,-2 7 0,-2-1-1,8-19 1,2-9-1,9-17 2,6-16 0,5-21 1,14-17-1,3-23 1,4-13 2,-21 53-2,27-75 2,-27 75-2,24-92 0,-14 40 0,1-2-1,0 0 0,2-3-2,-1 7 1,2-2-1,-5 2 1,6 4-2,-15 46 2,34-83-1,-34 83 1,37-60 1,-37 60-1,49-24 0,-49 24 1,52 17 1,-20 21-2,24 32 2,-8 13-3,2 13 2,-13 2-2,-9-6-1,-11-11-4,-12-21-2,8-22-27,-18-11-3,5-13 0,-14-14-1</inkml:trace>
  <inkml:trace contextRef="#ctx0" brushRef="#br0" timeOffset="186.0106">1380 1189 99,'-38'-15'37,"20"9"1,4 5-2,14 1-35,0 0-1,0 0-2,75-7-4,-75 7-12,72-11-19,-72 11 1,90-10-2,-39 9 2</inkml:trace>
  <inkml:trace contextRef="#ctx0" brushRef="#br0" timeOffset="683.0391">2586 1151 81,'28'-47'38,"-57"48"-1,-14 3 2,-4 10-31,-12 8-2,-4 13-1,6 4-1,3 6-1,9-2-2,19-1 0,11-5 0,12-6-1,12-9 1,14-9 0,13-15-1,14-15 1,8-15 0,-58 32 0,66-54 1,-66 54-2,81-81 1,-44 33-2,2-3 2,-3-3-3,-1-3 2,-6 2-1,-2 0 0,-2 5 1,-3 7 0,-22 43 1,25-65-1,-25 65 0,0 0 1,0 0 0,27-12-1,-39 62 1,-9 29-3,3 23 1,8 10-3,4-5-3,25-16-22,-4-28-9,28-33-1,-4-17-2,15-10 2</inkml:trace>
  <inkml:trace contextRef="#ctx0" brushRef="#br0" timeOffset="1112.0636">3374 1140 87,'0'0'38,"0"0"1,-38-39 1,-4 44-34,2 13 1,-10 8-2,-1 13-1,-2 2-2,11 6 1,2-2-2,22-5 0,8-3-1,12-12 0,11-6 1,11-10-1,13-11 1,9-11-1,9-9 1,2-10 0,3-9 0,-60 41-1,52-45 2,-52 45-2,54-46 1,-54 46-1,41-45 0,-41 45 0,32-26 1,-18 14-2,-14 12-1,-2 21 2,-7 7-2,-3 7 1,-4 10-2,9 4-1,12-14-5,-1-18-16,27-5-9,-3-13-4,16-6-2,-3-14 1</inkml:trace>
  <inkml:trace contextRef="#ctx0" brushRef="#br0" timeOffset="1750.1001">3884 1129 72,'0'0'39,"26"-25"-1,-26 25 1,-17 19-18,-1 8-17,-10 18 1,-2 3-3,8 5 0,7-3-2,10-10 2,5-6-2,2-11 0,1-3 0,5-8 0,-8-12 1,16 0-1,-10-14 0,2-9 0,-1-7 1,-3-8-1,-4 38 1,12-47-1,-12 47 2,10-59-2,-10 59 1,21-62-3,-21 62 2,21-60-1,-21 60 1,34-52-1,-34 52-1,37-48 1,-37 48 1,0 0 3,66-41-3,-66 41 1,0 0 0,38 1-1,-10 24-1,-11 16 2,-15 5-3,-8 10 2,-19 3-1,-6 2 1,-12-9-1,6-15 2,5-8 0,1-11-1,6-6 1,5-10-1,6-7 1,4-6-1,8-2 1,2 1-1,-3-2 0,3 14 0,0 0 1,-2 14-1,-5 16 0,-6 15 0,-2 16 1,-6 11-2,-1 8 1,-5 3-2,2-5 2,6-5-4,6-14 2,4-24-8,27-9-17,-4-36-10,20-11-2,3-22 1,15-13-1</inkml:trace>
  <inkml:trace contextRef="#ctx0" brushRef="#br0" timeOffset="2022.1156">4388 686 98,'0'0'39,"43"-70"2,-43 70-2,0 0-35,0 0-2,0 0 2,47 46-2,-45-14 0,-16 72-1,-2 14 1,2 2-3,2 4 0,1-13-3,7-21-6,11-21-25,-10-38-4,14-13 0,-11-18-1</inkml:trace>
  <inkml:trace contextRef="#ctx0" brushRef="#br0" timeOffset="2607.1491">4341 1161 115,'0'0'41,"-56"-53"1,56 53-1,0 0-39,0 0 0,0 0-1,-21-47 0,21 47-1,0 0-2,59-1 0,-59 1-3,76 2-4,-76-2-5,105-6-8,-53 3-13,9-1-1,-4-1 14,4-1 13,-7 1 5,-2 1 7,-52 4 7,83-4 9,-83 4 13,52 1 3,-52-1-12,0 0-12,0 0-3,0 0-2,11 31-3,-70-8 0,-3 10 0,-11 4-2,14 5 1,5-4-1,11 6 0,15-2-1,21-9 1,14-6-1,14-11 1,10-13 0,12-12-1,6-12 1,12-11 0,-61 32 0,63-44 0,-63 44 1,61-52-2,-61 52 0,58-48 0,-58 48 0,42-46 0,-42 46 0,19-20 0,-19 20 0,23 1 0,-27 19 0,5 15 0,-3 4-2,4 2-1,12-5-3,16-23-2,28-18-12,-58 5-13,61-30-6,-61 30-1,91-50 1</inkml:trace>
  <inkml:trace contextRef="#ctx0" brushRef="#br0" timeOffset="2802.1603">5668 858 114,'48'-77'39,"-48"77"4,24-49-4,-24 49-34,0 0-1,0 0-1,-19 19-2,-10 42 1,-8 29-3,3 22 0,-6 3-3,13-9-1,19-14-23,-5-27-9,23-33-4,-8-19 1,8-11-1</inkml:trace>
  <inkml:trace contextRef="#ctx0" brushRef="#br0" timeOffset="3110.1779">5491 1158 116,'-35'-65'41,"35"65"1,0 0 0,0-48-39,0 48 0,0 0 0,0 0 0,57-39-1,-57 39-2,49-3 0,-49 3 0,59-1 0,-59 1 0,68 4 0,-68-4 0,96 19 0,-53 3 0,-16 10 0,-20 10 0,-7 5 0,-9-2 0,-1 4-4,2-15-9,3-20-12,23-5-12,-18-9-4,29-26 0,-29 26 1</inkml:trace>
  <inkml:trace contextRef="#ctx0" brushRef="#br0" timeOffset="3261.1865">5967 944 109,'-14'-64'39,"14"64"0,-14-55-2,14 55-41,-13-48-21,13 48-13,0 0 0,0 0-1,0 0-1</inkml:trace>
  <inkml:trace contextRef="#ctx0" brushRef="#br0" timeOffset="3959.2264">6277 896 114,'0'0'41,"0"0"1,14 58-2,-14-58-35,0 0-1,-30 48-2,4-9 0,-4-3-1,8 6 0,1-9-2,10 0 1,6-7-1,19-9 1,19-18-1,-33 1 1,0 0-1,61-25 0,-61 25 1,51-35-4,-51 35 3,0 0-2,67-68 2,-67 68 1,32-48-1,-32 48 2,0 0-1,29-62 3,-29 62-1,0 0 0,16-46 1,-16 46-1,0 0 1,0 0-1,0 0-2,0 0 0,0 0 0,0 0 0,0 0 0,55 7 0,-55-7 0,0 0 0,0 0 0,57 46 0,-36-34 0,3 20 0,-9-2 0,-4 0 0,-15 0 0,3-1 0,-8-6 0,9-8 0,0-15 0,0 0 0,0 0 0,0 0 0,60-48 0,-60 48 0,0 0 0,66-60 0,-66 60 0,46-40 0,-46 40 0,0 0 0,54-41 0,-54 41 0,0 0 0,15-5 0,8 17 0,-5 20 0,-7 12 0,7 8 0,11 1-15,4-17-4,33-12-10,-5-25-8,24-9-3,-85 10-1,84-24 1</inkml:trace>
  <inkml:trace contextRef="#ctx0" brushRef="#br0" timeOffset="4289.2453">7603 999 115,'0'0'42,"-8"-50"0,8 50 0,0 0-38,-61-25 0,61 25 0,-57-3-2,57 3-2,-57 12 0,57-12 0,0 0 0,-52 30 0,52-30 0,0 0 0,0 0 0,1 46 0,-1-46 0,0 0 0,46 36 0,-21-5 0,-6 0 0,-8 2 0,-18-1 0,-9 1 0,-13-4 0,0-4 0,19-13-14,-8-12-6,31-3-9,-13-12-9,28 2-3,-28 13-2,0 0 3</inkml:trace>
  <inkml:trace contextRef="#ctx0" brushRef="#br0" timeOffset="4527.2589">7921 1262 132,'-23'15'46,"11"5"-3,-11-9-9,11-17-34,12 6-11,-10-10-11,20 6-10,-10 4-7,14-10-5,-3 14-2</inkml:trace>
  <inkml:trace contextRef="#ctx0" brushRef="#br1" timeOffset="9952.5692">1497 1700 21,'0'0'12,"0"0"3,0 0 0,0 0 0,0 0-2,0 0-1,13 7-2,-13-7-2,0 0-1,14 0-1,-1 1 0,-13-1-1,24-2 0,-10 2-1,5 1 0,-2-2-1,7 3 0,1-2-1,6 2 0,0-3 0,5 2 0,4-3-1,4-3 1,0-1-2,4 2 1,2-4-1,2 0 0,1-2 0,7 0 1,-1 0-2,4 0 2,2 0-1,2 1 1,2 1-1,0 1 1,0-2-2,1 2 1,2-1 0,-2 1 0,4-4 0,1 3 0,3-2 0,2 0 0,-1-2 1,3 6-1,-4-1 0,1 2 1,-1-1-1,0 5 0,0-2 0,2 2 0,-1 2 0,-2 0 1,0 1-1,-1-1 0,-2 5 1,1-4-1,-2 2 1,0 0 0,1-2 0,3-1-1,0 1 2,0-1-2,1 0 1,1 1 0,-4-2 0,4 1-1,-5-1 1,-1 1 0,5-4-1,-2 1 1,0-3 0,1 3-1,-2-3 1,1 1-1,-2-2 1,-5 0-1,-2 1 1,-2 0 0,0 0 0,2 0-1,-1 0 1,0 0-1,-2-1 1,1 1-1,-4-1 0,1 1 0,-6-1 0,1 2 0,-8-1 0,0 1 0,-5 0 0,-2 2 0,0-2 0,-5 3 0,-1 1 1,1-1-1,0 1 0,0 2 0,-1-2 0,-1 1 0,1 2 0,-3-3 0,1 0 0,-4 0 0,-2 0 0,0-3 0,-4 2 0,5 0 0,-1 0 0,-3-1 0,3 1 0,-1-1 0,-2 2 0,1-1 0,-3-1 0,-3 3 0,-3-2 0,-3 0 1,-1-2-1,-13 3 0,12 0 1,-12 0-1,0 0 0,0 0 1,0 0-1,0 0 0,0 0 0,0 0 0,0 0 0,12 7 0,-12-7 0,0 0 0,0 0 0,10 11 0,-10-11-1,0 0 1,13 4 0,-13-4 0,0 0 0,0 0-1,12 6-2,-12-6-2,0 0-11,0 0-18,0 0 0,0 0-1,9 7 0</inkml:trace>
  <inkml:trace contextRef="#ctx0" brushRef="#br2" timeOffset="78400.4842">1221 2226 68,'2'-12'33,"-2"12"-2,0 0 1,-10 12-31,6 18 1,-8 13 2,6 13-1,-7 14 0,-1 13 0,0 5-2,-2 5 2,-2-3-2,0-1 2,5-12-3,3-10 1,2-21 0,5-14 1,3-32 0,11-11 0,3-28 0,4-20 0,-4-20 0,6-10 0,-4-18 0,-1-3-2,-5-3 2,1 11-2,-2 7 2,2 15-2,-2 12 2,4 14-1,2 19 0,8 16 0,2 14 0,7 13 0,5 15-1,3 23 1,3 11-1,1 18 2,-3 10-3,-3 18 2,-8 8-3,-6 6 1,-9 3-3,-8-13 0,1 0-21,-16-27-12,5-9 1,-11-31-1,5-14 1</inkml:trace>
  <inkml:trace contextRef="#ctx0" brushRef="#br2" timeOffset="78570.494">1362 2771 102,'0'0'37,"-12"12"1,24 8-2,6-10-35,16-5-1,25-5-2,11-15-4,28 11-24,-1-24-6,13 1-1,1-7 0</inkml:trace>
  <inkml:trace contextRef="#ctx0" brushRef="#br2" timeOffset="78938.515">2328 2535 90,'-42'17'39,"-6"-6"-1,7 22 2,2-2-34,3 13 0,5 1-1,13 2-2,10-1-1,14-6 0,15-11-1,16-25 0,17-19 0,11-23-1,9-23 1,4-22-1,2-19 1,-4-7-2,-9-5 2,-13 4-1,-13 12 1,-9 14-2,-13 19 1,-14 27 1,-8 28-2,-9 26 1,-9 31-1,0 26 0,-1 18-1,3 14-1,8 11-1,5-6-3,24 5-20,1-26-10,27-12-1,3-30-1,22-11 1</inkml:trace>
  <inkml:trace contextRef="#ctx0" brushRef="#br2" timeOffset="79314.5365">3302 2494 83,'-28'-7'37,"-13"3"2,3 21 2,-15 6-30,8 17-4,-1 4-1,8 8-1,8-2-1,10 0-1,12-6-2,16-8 0,16-9 0,13-14-2,11-13 1,10-9 0,7-13 0,1-10 0,-2-7-1,-2-5 0,-10-1 0,-9 0-1,-13 4 0,-8 4 0,-12 12 1,-8 12 0,-2 13 1,-19 13 0,3 15 0,-2 8 0,5 9 0,-1 3-1,9 4-2,5-6-2,19 0-7,-2-21-24,26-4-2,-2-19 1,19-6-2</inkml:trace>
  <inkml:trace contextRef="#ctx0" brushRef="#br2" timeOffset="79854.5674">3992 2585 96,'-24'35'39,"-9"1"1,8 20-3,-2-7-32,8 7-1,2-4-1,11-4-1,2-11-1,4-6 1,5-9-2,4-10 1,-9-12 0,19-17-1,-9-11 1,0-7-1,-2-13 0,2-7 1,-1-9-1,5-5-1,4 2 0,-2 3 0,7 4 1,-1 7-1,6 11 1,0 9-2,2 11 3,-1 11-2,-1 12 2,-1 10-1,-3 10 0,-5 4 1,-5 10-1,-8 1 1,-6 8-1,-9 5 1,-11 0-1,-3 1 0,-11-3 0,-3-4 0,-5-2 0,4-8-1,0-6 2,9-7-2,1-7 2,10-2-1,6 3 0,6-1 0,5 9 0,1 6 0,0 14 0,-3 10 0,0 7-1,-4 2 0,5 2-2,-6-10-3,13 1-4,-7-31-28,26-11-1,-5-33 0,24-19-1</inkml:trace>
  <inkml:trace contextRef="#ctx0" brushRef="#br2" timeOffset="80081.5804">4790 1813 112,'-29'44'41,"1"26"0,-11 9-1,-2 17-40,11 3 1,7 11 0,3-6-1,6-4-2,4-4-1,6-18-1,8-2-9,-10-32-24,12-6-2,-11-28 0,5-10-1</inkml:trace>
  <inkml:trace contextRef="#ctx0" brushRef="#br2" timeOffset="83939.8011">4375 2055 66,'0'0'39,"14"2"0,6-5 0,-2-16-13,10 11-23,4-4-1,11 2 0,0 5 0,3 2-1,3 6-1,0 2-1,2 8-3,-7-5-5,15 9-26,-14-9-2,7 7-1,-8-11-1</inkml:trace>
  <inkml:trace contextRef="#ctx0" brushRef="#br2" timeOffset="86916.9714">5228 2410 64,'-19'-6'36,"0"2"-1,3 13 1,-14-15-19,1 19-13,-3-2 0,3 10 0,-2 2 0,4 4 0,4-1-2,6 0 1,11 0-1,7-2 0,13-5-1,6-4 1,8-6-1,8-7-1,7-6 1,5-7-2,-3-9 2,5-7-1,-8-8 0,-2 0 0,-8-6 1,-5 3-2,-7 1 2,-9 7 0,-4 5-1,-7 11 0,0 14 1,-12 9-1,6 16 0,-6 8 1,5 10-1,1 3 0,7 6-3,4-10-2,20 8-29,-4-29-2,20-4-2,2-24-2</inkml:trace>
  <inkml:trace contextRef="#ctx0" brushRef="#br2" timeOffset="87151.9848">6076 1704 105,'-25'49'36,"-7"0"2,9 24-10,-4-3-25,11 13 0,-2 6 0,2 2-2,7 4-2,0-8-1,4 6-8,-9-16-23,13-1-5,-7-25 3,9-7-4</inkml:trace>
  <inkml:trace contextRef="#ctx0" brushRef="#br2" timeOffset="87474.0032">5788 2287 105,'-15'-8'38,"12"18"1,3-10-1,11 10-35,9-3-1,10 0 0,8-3 0,12 0 0,7 0 0,1-3-2,6 1 1,-10 3-1,-4-1 0,-7 5 1,-11 2-1,-8 4-1,-11 6 0,-12-2 1,-4 9-2,-8-1 2,0 5-2,-5-2 0,6 4-3,-1-9-1,13 8-27,-2-33-4,14 16 0,-5-31-3</inkml:trace>
  <inkml:trace contextRef="#ctx0" brushRef="#br2" timeOffset="87651.0133">6410 1929 99,'-14'-7'36,"-5"7"1,9 15-4,1 8-32,2-12-23,20 12-13,1-6-1,18 7 0,0-5 0</inkml:trace>
  <inkml:trace contextRef="#ctx0" brushRef="#br2" timeOffset="88269.0487">6781 2215 78,'-22'34'39,"-17"-8"-2,4 17 2,-8-17-12,9 16-23,9-3-1,9 0 1,11-3-3,10-5 1,17-5-2,7-9 0,9-4-1,4-10 0,0-6-1,0-11 0,-4-7 0,-4-6 0,-9-7 1,-5-4-2,-7-8 3,-5 2-1,0 0 2,-7 5-1,-4 8 1,2 3 0,-2 8 1,6 9 0,-3 11 0,12-4 0,0 6 1,5 1-1,9-2 0,2 1-1,6 1 1,1 0-2,1-2 1,1 4 0,-9 0-1,1 4 0,-13 5 0,-5 5 1,-11 5-1,-6 6 0,-4 2 0,-8 0 1,3-1-1,1-4 0,6-8 1,8-19-1,15 6 0,8-23 0,10-12 0,4-5-1,5-4 2,1-2-1,-2 0 1,-5 5-1,-11 10 1,-4 11-1,-9 10 1,-12 4-1,1 27 0,-8 3-1,0 3-2,-1 8-1,9 2-4,-6-8-9,29 15-7,-11-30-9,29 10-6,-5-26-2,20 2 3</inkml:trace>
  <inkml:trace contextRef="#ctx0" brushRef="#br2" timeOffset="88586.0668">8030 2050 104,'-28'25'39,"-14"-2"1,13 15-1,-12-3-34,17 6-1,7-8-1,12-1-1,10-10 0,12-4-1,8-9 0,5-4-1,0-7 0,-1 1 0,-5 2 1,-5 4-1,-12 11 0,-10 6 1,-8 7-1,-8 7 2,-7 1-2,-4 1 0,3 2-3,-6-12-7,20 10-10,-14-27-8,22 5-12,5-16 0,0 0-2,8-19 0</inkml:trace>
  <inkml:trace contextRef="#ctx0" brushRef="#br2" timeOffset="89683.1296">9045 2121 93,'-33'19'38,"-13"-3"-1,8 26-4,-10-4-28,10 9 1,1 3-2,5 3 0,6-7-1,12 2 0,6-10-2,17-11 1,11-14-1,11-13 0,7-15-1,13-10 1,3-15 0,2-8-1,1-4 1,-5-4-2,-9 3 2,-6 2-1,-9 9 1,-10 6-1,-7 14 1,-8 8-1,-3 14 0,-14-1 0,5 14 0,0 7-1,1 4 1,7 5 0,3 0 0,7 0 0,11-5 0,9-6 0,8-8 0,2-7 1,9-9-1,2-4 0,-1-2 1,-7-2-1,0 3 0,-10 1 0,-7 8 0,-8 9 0,-9 10-1,-9 8 1,-6 8 0,-5 5-1,-2 2 1,2 1 0,-4-5-1,6-7 3,2-9-2,8-20 0,0 0 1,9-11 0,3-18 0,2-9-1,2-8 2,0-7-3,3-2 2,-5 2-1,3 5 1,-4 3-1,0 13-1,-2 6-1,5 10-2,2 2-4,14 18-10,-11-11-8,24 17-13,-8-10-1,15 8-1,-5-4 2</inkml:trace>
  <inkml:trace contextRef="#ctx0" brushRef="#br2" timeOffset="90028.1493">10157 2203 93,'-7'16'38,"17"9"2,-10-25-2,38 14-32,-4-18-1,12-6-2,2-11 0,2-5-1,0-3 0,-7-6-1,-13 3 0,-11 1 0,-16 1 0,-15 10 1,-14 11-1,-13 10-1,-7 12 1,-7 12 0,2 9-1,5 15 1,7 10 0,11-2-2,16-2 1,20-7-1,21-5-3,19-18-7,38 5-8,0-35-6,41 8-13,2-27-3,27 2-1,-1-17 1</inkml:trace>
  <inkml:trace contextRef="#ctx0" brushRef="#br2" timeOffset="90423.1719">12388 1476 89,'-8'-50'39,"-14"5"-1,2 19 1,-10 7-34,0 15 0,-12 18-1,-2 19-1,-5 23 0,-3 16-2,0 18 1,0 15-2,10 5 2,5 5-3,12-2 1,7-7-2,12-11-1,8-18-5,18-7-23,-8-29-8,10-6 1,-12-30-2</inkml:trace>
  <inkml:trace contextRef="#ctx0" brushRef="#br2" timeOffset="90637.1841">11689 2028 107,'-18'2'40,"3"-4"2,15 2-2,24 5-36,14-10-2,14-5 0,17-2 0,12-3-3,8-2 0,7 1-3,-6-5-4,9 18-16,-26-12-12,-4 19-4,-21-9 0,-9 15 0</inkml:trace>
  <inkml:trace contextRef="#ctx0" brushRef="#br2" timeOffset="90973.2034">12339 2094 103,'-23'13'39,"17"4"0,6-17-1,0 0-35,37 8-1,1-11 1,5-5-1,5 0 0,0-7-1,0-2 1,-9 1 0,-5 0-1,-12-5 0,-13 5 1,-9-3-1,-13 8 0,-12-1-1,-8 8 1,-7 5-1,-8 10 0,-1 6 0,2 5-1,2 10 0,5 3 0,12 5 1,12 2-1,16-2 0,16-1-1,21-7-2,11-6-2,25 4-8,0-31-9,26 13-14,-8-27 0,7 4-2,-13-19 1</inkml:trace>
  <inkml:trace contextRef="#ctx0" brushRef="#br2" timeOffset="91350.2249">13123 2055 102,'-40'-15'39,"-3"16"1,-13 0 0,13 15-34,-11 5-1,3 13 0,6 5-2,8 6-1,10-1 0,15-1 0,15-3-1,12-8 0,12-9-1,12-14 1,8-13 0,9-15-1,2-11 1,1-10-1,-2-5 1,-3-8 0,-2-3-1,-11 1 2,-6 11-2,-11 3 0,-6 12 0,-7 15 0,-11 14 0,0 0 0,-21 32 0,7 3-2,0 3 1,0 9-2,11-1 1,6-9-3,17-8-1,9-16-6,30-1-6,-9-37-8,31 6-13,-8-31 0,13-1-1,-8-21 3</inkml:trace>
  <inkml:trace contextRef="#ctx0" brushRef="#br2" timeOffset="91531.2353">14056 1473 116,'-25'26'39,"-20"20"3,1 22-3,-13 11-34,7 6-4,1 0 1,8 8-3,14-10 0,6-6-3,16-1-7,-4-28-18,24 4-11,-6-25-1,11-4 0,-6-25 0</inkml:trace>
  <inkml:trace contextRef="#ctx0" brushRef="#br2" timeOffset="92047.2648">13641 1913 111,'-7'14'42,"7"-14"0,1 23-1,15-23-37,20 2-1,7-4 0,14-3-1,1-3 0,3-6 0,1 5-2,-7-6 1,-11 8 1,-8 0-2,-10 3 0,-11 4 0,-15 0 0,-6 24 0,-10-4 0,-7 11 0,-2 0 0,2 6 0,-1 1 0,5 2 0,10-6 0,9-4 0,10-10 0,12-7 0,12-12 0,11-9 0,9-9 0,7-11 0,4-5 0,1-8 0,-4 3 0,-5-2 0,-9 5 0,-12 7 0,-13 7 0,-12 9 0,-11 12 0,-9 12 0,-5 9 0,-4 10 0,-2 2-3,3 6 0,5-1-1,6 2-1,17-4-2,4-14-5,23 6-5,-6-27-5,32 10-8,-10-22-7,16 2-1,-8-15 2,5 1 1</inkml:trace>
  <inkml:trace contextRef="#ctx0" brushRef="#br2" timeOffset="92364.2829">15069 2005 91,'-12'1'36,"-17"2"1,6 15 1,-12 1-32,8 13 1,-2-1-3,11 7 1,-1-1-2,9 1 0,6-8-1,7-3 0,2-14 0,9-4 0,0-14-1,3-11 0,3-5 1,1-12-2,2-4 1,-2-6 0,1 0 0,1-2 0,-3 4 0,3 2 0,1 5-1,-2 7 1,3 3-1,-2 6 0,6 10-3,-4 1-3,11 10-9,-15-11-5,17 18-7,-17-15-10,16 12-3,-12-7-1,8 5 2</inkml:trace>
  <inkml:trace contextRef="#ctx0" brushRef="#br2" timeOffset="92727.3037">15493 1976 110,'-19'14'40,"9"7"0,-1-14-1,11-7-36,11 20 0,11-16-2,10-8 0,1 1 2,10-8-2,0-4 0,-5-5 0,-2-3 0,-6-5-1,-8 1 1,-10 3-1,-5-4 0,-15 9 1,-7 6-1,-12 10 1,-5 9 0,-9 11 0,-4 17 0,1 6 1,0 7-1,4 1 1,11 4-2,13-4 0,14-4 0,20-10-4,17-16-4,25 1-7,2-24-4,31 8-6,-15-29-6,28 5-9,-12-18-3,7 4 1</inkml:trace>
  <inkml:trace contextRef="#ctx0" brushRef="#br2" timeOffset="93898.3707">16501 1726 89,'-32'-1'38,"0"7"-1,-10-2 2,3 9-32,1-2-2,8 5 0,3-2-2,12 3-1,7 0-1,13 4 0,9-3-1,9 1 0,5 0-1,2 3 1,-1-4 0,2 2 1,-8 0-1,-8 1 0,-9 2 2,-11 2-2,-15 2 2,-12 3-1,-11 3 1,-2 3-2,-6-6 0,4-1 0,5-5-3,11-9-3,26 6-12,5-21-13,27-14-9,11-9-1,27 2-1</inkml:trace>
  <inkml:trace contextRef="#ctx0" brushRef="#br2" timeOffset="95250.448">17890 1854 65,'0'0'35,"-7"-23"-1,7 23-3,-30-21-21,14 15-3,-13-4 1,2 8-2,-11 1-1,4 9-1,-7 5 0,2 6 0,0 7-1,5 7-1,2 4 0,8 1-1,6-1 1,13-1-2,7-6 1,16-5-2,10-10 2,10-9-1,10-18 1,6-7 1,3-6-1,2-8 1,-3-5-1,-5-1 1,-7 2-1,-9 3 0,-9 12-1,-7 9 0,-19 13 0,0 0 1,3 23-2,-13 9 1,3 5-2,1 4-3,10 8-3,-2-16-12,31 14-7,-5-22-15,24-3 1,0-19-3,17-2 4</inkml:trace>
  <inkml:trace contextRef="#ctx0" brushRef="#br2" timeOffset="96033.4928">19674 1703 79,'-17'3'37,"-17"1"1,-4 15 0,-18 0-31,8 5-2,-3-1 0,9 3-1,5-3-1,11-1 0,14-4-2,12-3 1,12-2-1,14 1-1,5-5 1,6 6 0,-3 1-1,-1 1 0,-5 3 1,-9 4-1,-15 2 1,-8-2-2,-11 7 2,-7-7-2,-2 0 0,0-5-2,13-3-5,-4-23-19,27 7-13,8-20 0,24 1-1,1-19 2</inkml:trace>
  <inkml:trace contextRef="#ctx0" brushRef="#br2" timeOffset="96608.5257">20104 1779 74,'0'0'40,"-16"12"-2,-6-2 2,8 13-16,-6-1-21,3 9 0,-1 6-1,2 2-1,1 3 0,3-1-1,3-2 1,1-5-1,3-5 0,2-12 0,3-5 0,0-12 0,14-11 0,0-7 0,1-10 1,3-7 0,1-8 0,1-8 0,4-4-1,-1-6 1,3 4-1,-4 2 2,4 4-3,2 6 2,0 6-1,3 9 0,-3 14 0,3 11 0,-5 10 0,-3 10-1,-4 11 2,-5 8-3,-9 5 3,-10 6-2,-5 3 1,-11 3-1,-7 2 1,-8-3-1,-1-5 0,-6-4 0,3-6 1,1-6-1,-1-8 1,4-3-1,6-7 1,3-1 0,7-2-1,2 8 1,2 5 0,-1 13 0,-3 15-1,-2 7 2,-7 10-1,0 11 1,-3 3-2,-1-7-1,11 2-8,-5-29-10,29 1-16,2-27-3,22-10-2,5-29 2</inkml:trace>
  <inkml:trace contextRef="#ctx0" brushRef="#br2" timeOffset="97021.5493">20439 1895 86,'-2'13'38,"2"-13"1,11 22 0,6-16-25,15-2-11,12-6 0,12-1 1,8-10-2,7-2 1,-2-7-2,-2-3 1,-6-4-2,-13-2 1,-11-2 0,-17 0 0,-13 3-1,-16 5 1,-14 9-1,-11 8 1,-8 14 0,-8 10 0,-5 15 1,2 9-1,-3 10 1,7 7-2,10-1 2,11-2-2,17-4-1,19-9-1,21-12 0,16-10-3,27-5-6,8-31-8,28 11-7,-9-25-11,17 0-4,-11-13 2,3 0 0</inkml:trace>
  <inkml:trace contextRef="#ctx0" brushRef="#br2" timeOffset="97239.5618">21575 1718 85,'-54'11'42,"4"13"1,-13-2-1,11 15-11,-1-6-27,9 6-1,7 1-1,14 1-2,11-5 1,17-1-2,18-6 0,11-3-2,20-8 0,7-15-5,20 2-8,-5-27-7,23 10-12,-14-23-5,7 7-1,-13-15 3</inkml:trace>
  <inkml:trace contextRef="#ctx0" brushRef="#br2" timeOffset="97413.5717">22102 1757 119,'-34'15'40,"4"19"2,-13-1-6,3 12-34,5 3 1,6 0-3,8 0-1,7-6-2,17-4-5,-3-21-12,30 6-8,-9-24-12,15-3 0,-7-23 0,10-4 1</inkml:trace>
  <inkml:trace contextRef="#ctx0" brushRef="#br2" timeOffset="97540.579">22055 1543 117,'-14'-20'38,"-5"9"-2,19 11-15,-8 10-56,8-10-4,17 27 1,-3-10-2</inkml:trace>
  <inkml:trace contextRef="#ctx0" brushRef="#br2" timeOffset="97930.6013">22290 1801 112,'-13'14'40,"-6"-7"2,18 6-1,1-13-33,11 5-5,17-3-1,10-2 0,5-3-1,9 1 0,3-5 0,-1-2 1,-3-3-4,-9 1 4,-4-8-4,-12-1 2,-11-4 0,-10 1 0,-13-1 0,-12 6 0,-4 3 0,-14 12 2,-8 10-2,-6 13 0,-3 12 0,2 9 0,5 7 0,11 7 0,9-3 0,14-2 0,23-6 0,19-9 0,29-7-7,8-16-9,34-1-4,-8-29-7,21 3-13,-8-19 0,5 1-2,-15-14 4</inkml:trace>
  <inkml:trace contextRef="#ctx0" brushRef="#br2" timeOffset="98204.617">23244 1704 127,'-41'2'44,"7"15"-2,-9-6 0,11 7-42,7-1 0,11 3 0,9-1 0,14 0 0,7-1 0,10 0 0,1 3 0,5 3 0,-5-2 0,-2 6 0,-11 3 0,-11 1 0,-11 1 0,-9 1 0,-13 2 0,-7-6 0,-11 6-5,-17-14-11,1 17-5,-32-26-5,2 27-10,-39-16-6,-20 13-2,-41-6 2</inkml:trace>
  <inkml:trace contextRef="#ctx0" brushRef="#br2" timeOffset="99089.6676">1214 3689 99,'12'-20'37,"-10"1"1,-2 19-1,0 0-34,0 0 0,-10 27-1,6 7 0,-3 13 0,0 12 0,0 11-1,0 12-1,-4 5 1,5 6-1,-5-5 1,2-5-1,0-14 0,2-8 0,0-19 1,7-14 0,0-28 0,18-9 0,4-23 1,4-17-1,3-9 0,7-7 1,1-4-1,0 4 0,-6 9 0,-2 11-1,-7 17 1,-1 18-1,-7 17-1,-6 19 0,-4 15 0,1 8-1,2 10 0,3 1-2,8 7-1,1-14-5,24 2-26,-2-23-2,16-5 0,-2-24 0</inkml:trace>
  <inkml:trace contextRef="#ctx0" brushRef="#br2" timeOffset="99463.689">2076 4068 108,'-31'5'40,"-11"0"0,4 19-1,-4 0-35,6 8-2,7 3 1,6 4-1,9 3-1,6-2 0,12-2 0,10-6 0,9-10 0,10-7 1,4-14-1,7-10-1,3-11 1,0-9-1,-5-12 1,-3-2 0,-7-3-1,-4 4 1,-10 2-1,-7 8 1,-6 8-1,-2 11 1,-3 13-2,-14 16-1,5 12 0,0 7-2,4 15 0,0 1-3,10 9-4,-2-15-15,25 6-14,2-25 3,26 1-3,-3-27 2</inkml:trace>
  <inkml:trace contextRef="#ctx0" brushRef="#br2" timeOffset="99786.7075">2920 3894 109,'-37'5'38,"9"17"2,-8-8-11,13 16-24,0 0 0,14 4-1,4-4-1,10 0 0,10-7-3,9-2 0,5-7 1,3-3-2,1 0 1,-3-6 0,-5 6 0,-7 3 0,-11 5 1,-7 5-1,-9 6 0,-11 7 1,-8 4-1,-4 0 0,3-2-1,-4-7-3,17 7-15,-11-27-18,27 2-3,0-14 0,15-24-3</inkml:trace>
  <inkml:trace contextRef="#ctx0" brushRef="#br2" timeOffset="102047.8368">4497 3341 69,'9'-19'37,"-9"4"-1,0 15 2,-1 13-31,2 20-2,-6 12 1,2 20-2,-2 12-1,0 15-2,1 11 0,-2 5-1,-2-1 0,3-9-2,5-6-2,-1-24-6,13-7-26,-8-29 0,11-13-2,-4-24 1</inkml:trace>
  <inkml:trace contextRef="#ctx0" brushRef="#br2" timeOffset="102505.863">4286 3848 99,'-19'4'38,"2"-9"1,17 5-2,14 1-33,12-7-2,11-3 1,11-4-1,11 2 0,9-2-1,8-1 0,-4 3-1,-1 2 1,-1-1-1,-12 6 1,-6 3-1,-14 1 0,-10 2 0,-10 2 0,-18-4 0,7 27 1,-16-4-1,-6 7 0,-3 7 1,-4 6-1,3 2 2,-1 2-2,10-1 1,10-6-1,6-8 0,15-16 1,11-12 0,10-16-1,5-13 1,3-12 0,-3-12-1,-5-5 1,-9-1 0,-13 4-1,-15 4-2,-8 12 0,-17 6-4,-3 19-6,-20-7-8,20 30-7,-13-13-11,16 13-3,7-9 1,13-4 0</inkml:trace>
  <inkml:trace contextRef="#ctx0" brushRef="#br2" timeOffset="103089.8964">6490 3345 95,'13'-44'38,"1"21"1,-16-2-4,2 25-26,0 0-3,-17 15-1,5 9-1,1 11-2,-2 10 0,4 10-1,2 10 0,-1 10-1,1 3 1,0 2-1,1-3 0,4-8 1,0-9-1,3-9 1,2-17 0,6-14 0,2-19 0,8-16 0,0-15 0,10-10 0,-1-9 0,2-2-1,-2-1 1,1 1-1,-7 12 1,1 11-1,-4 15 0,-9 14 0,3 18-1,-7 14 0,1 12-1,-2 4-1,6 7-1,-2-4-3,11 6-9,-7-25-4,21 6-8,-8-27-10,13-2-1,-8-21 0,9-5 3</inkml:trace>
  <inkml:trace contextRef="#ctx0" brushRef="#br2" timeOffset="103463.9178">7034 3709 104,'0'0'37,"-5"32"2,8-23-2,7 8-33,10-5-1,8-4 1,5-8-2,5-5 1,2-6-1,-1-9 0,-5-4-1,-6-4 0,-3-4 0,-12 0-1,-9 1 1,-14 4-1,-7 6 0,-8 9 0,-5 10 0,-5 13 0,-2 10 0,1 7 1,7 8-1,9 6 0,10 0 0,15 0 0,12-9-1,17-11-1,19-6-3,12-23-7,23 1-7,-8-34-7,19 3-13,-11-23 0,5 3-1,-20-16 3</inkml:trace>
  <inkml:trace contextRef="#ctx0" brushRef="#br2" timeOffset="103639.9279">7912 3105 112,'-27'23'39,"-12"11"0,6 28-2,-10 6-33,11 12-2,6 5-1,8 0-1,10 1-1,10-11-3,17-3-4,-3-29-17,21 3-13,-4-26 0,11-8-2,-6-23 2</inkml:trace>
  <inkml:trace contextRef="#ctx0" brushRef="#br2" timeOffset="104195.9597">8087 3548 107,'-10'-14'39,"10"14"1,-18 18-1,4 6-34,1 9-1,3 10-1,-4 8-1,4 5 0,4 0 0,0-4-1,2-4-1,3-10 1,2-8-1,2-10 0,-3-20 0,13-8 0,-2-18 0,-1-7 0,3-13 0,0-9 0,2-1-1,-1-9 1,3 4 1,-1 5-2,6 3 1,2 8 0,4 8 0,6 9 1,1 8-2,3 9 1,-1 7 0,4 7 0,-5 8 0,-6 1-1,-7 9 0,-12 1-1,-8 10 1,-12 2-1,-13 7 1,-10 0 0,-8 5 1,-8-1 0,1-2 1,3 1 0,3-8 1,6-4-1,11-2 1,6 0-1,4 0 0,9 4 0,-2 8-1,2 10-1,-3 10 1,-3 8-1,-3 9 0,-1 0-2,-1 4-2,-2-15-8,18 3-6,-9-37-4,31-1-13,1-37-4,27-10-2,15-27 2</inkml:trace>
  <inkml:trace contextRef="#ctx0" brushRef="#br2" timeOffset="104565.9808">9522 3428 94,'7'-20'39,"-7"20"-1,0 0 0,-8 23-33,-10 9-2,-1 12-1,-5 9-1,1 8 0,5 5-2,3-5 0,10 0-5,0-25-17,20 0-15,-1-29 1,15-8-2,1-29 1</inkml:trace>
  <inkml:trace contextRef="#ctx0" brushRef="#br2" timeOffset="104676.9872">9522 3247 97,'-41'-42'35,"9"10"-1,11 7-30,1-4-39,30 14 1,5-10-1</inkml:trace>
  <inkml:trace contextRef="#ctx0" brushRef="#br2" timeOffset="104917.0009">10202 2791 107,'-7'24'39,"-18"0"2,6 29-3,-8 0-35,0 19 0,-3 10 0,3 13-1,-1 6 0,7 3-2,2-2 0,8-7-2,6-14-2,5-18-4,15-6-12,-15-35-9,22-7-12,-11-29 2,7-1-1,-12-27 2</inkml:trace>
  <inkml:trace contextRef="#ctx0" brushRef="#br2" timeOffset="105074.0099">9914 3420 119,'-24'-21'40,"24"21"1,-6-12-6,24 11-32,20-5-3,22-6-3,24 4-9,7-18-7,43 17-8,-3-19-13,26 14 0,-1-8-2,12 15 3</inkml:trace>
  <inkml:trace contextRef="#ctx0" brushRef="#br2" timeOffset="105551.0372">11600 3282 107,'-37'-21'38,"3"21"2,-14-3-8,1 20-27,-7 3 0,6 8-3,3 1 1,3 3-2,14-4 1,9-4-2,17-4 1,13-10-1,15-3 1,12-3-1,9-1 0,4 1 1,-1 3-1,-3 3 0,-12 6 1,-7 9-1,-15 7 0,-18 2 0,-13 4 1,-9 1-1,2-4-1,-8-6-1,10-5-2,6-17-5,25 5-9,-4-34-8,34 3-14,-1-17 1,21 3-2,3-17 3</inkml:trace>
  <inkml:trace contextRef="#ctx0" brushRef="#br2" timeOffset="106570.0954">12034 3277 85,'0'0'39,"-18"11"-1,-7 2 2,7 22-14,-6 0-23,4 6-1,3 4 1,3 1-1,4 4 1,12-4-1,6-3-1,14-9 1,3-8-1,12-13-1,7-10 1,7-14 0,3-9 0,0-16-1,-2-9 1,0-6-1,-4-7 1,-9 3-1,-6 2 0,-9 9 0,-8 7 0,-7 17 0,-9 20 0,-8 12-2,-7 19 2,-6 12-1,-2 12 0,1 7-1,4 6-1,6-10 0,12-3-2,8-17-3,23-4-7,2-33-5,22 9-13,-6-32-4,12 0 0,-5-19 0,3 3 32,-12-5 6,-16-6 9,4 17 5,-29-12 14,6 20 6,-21 0 3,9 24-2,-29-12-26,10 25-6,-2 8 1,4 10-1,-5 6-1,7 6 0,5 4-2,0-4 1,7 0-1,-1-10 0,8-7 0,2-10 1,-6-16-2,23-9 1,-6-15 0,3-9 0,-6-14 1,3-5-2,-2-7 0,-3 0 1,1 4-1,-9 7 1,4 6-1,-7 13 0,5 11-1,-6 18 2,13-6-3,0 15 0,4 7-1,5 1-2,12 2-3,-3-13-6,23 14-6,-18-27-11,26 11-6,-14-16-1,7 7 0,-15-11 4,1 7 34,-9 6 9,-25-14 9,12 22 9,-19-5 10,-11 1 2,-8 0 0,7 19-1,-13-7-31,12 13-4,-1 1 1,5 10-2,1 3 0,1 3-1,7-1 1,4-1-1,4-1 0,1-9 0,1-8 1,3-9-1,3-12-1,1-12 2,5-10-2,-2-10 0,5-10 0,1-8 0,3-1 0,0-4-2,2 4-1,-5 4-1,1 13-5,-8-3-5,9 27-6,-27-11-8,17 26-12,-18-7 0,16 13 1,-16-13 1</inkml:trace>
  <inkml:trace contextRef="#ctx0" brushRef="#br2" timeOffset="106968.1182">13828 3329 108,'0'0'41,"0"-10"-1,0 10 0,0 0-32,3 15-6,-5 4 1,-2 14-1,-2 6 0,1 6-1,-5 6 0,0 4 0,0-3-1,3-6 0,3-8-3,4-13 0,13-7-7,-3-30-5,25 4-5,-14-33-8,19 5-11,-8-24 0,6 2 1,-10-17 3,-4 0 37,-2 18 10,-27-16 6,15 31 7,-28-11 13,9 23 0,-11-2 1,11 21-2,-6 4-34,15 7-5,0 0-12,0 0-21,32 7-4,-12-10 1,14 16-1</inkml:trace>
  <inkml:trace contextRef="#ctx0" brushRef="#br2" timeOffset="107246.1341">14192 3195 122,'-5'20'39,"4"16"2,-11-13-8,2 19-29,1 1 0,5 7-1,-2-1-1,5 4-1,1-4 1,6-1-2,2-7 1,2-8 0,3-11 1,3-12-2,6-12 0,-1-14 0,2-13 0,5-13 0,0-8 0,0-10 0,2-5-2,-4-3-3,4 14-8,-16-7-4,13 31-3,-26-13-8,18 35-10,-18-5-3,7 24 1,-8-11 3</inkml:trace>
  <inkml:trace contextRef="#ctx0" brushRef="#br2" timeOffset="107621.1556">14589 3442 108,'-14'5'41,"13"7"0,1-12-2,17-6-31,6-6-6,13-2 0,3-2-1,5-4 0,4 1-1,-2-5 0,-6 1 1,-7-2 0,-5 0 0,-13-3-1,-11 1 1,-13 4 0,-9 6 0,-11 10-1,-10 14 1,-8 12 0,-4 13 1,3 14-2,4 11 2,5 3-2,13 1 0,15-7 0,21-7 0,21-10 0,21-9 0,15-17-3,26-1-8,3-20-5,22 8-2,-16-24-6,15 19-9,-25-15-7,-4 16-2,-27-6 5</inkml:trace>
  <inkml:trace contextRef="#ctx0" brushRef="#br2" timeOffset="107758.1634">15521 3667 102,'-35'14'42,"13"8"0,-5-25-2,27 3-11,0 0-34,-12-32-8,29 23-5,-13-20-5,23 21-8,-16-13-10,11 14-3,-8-4 1</inkml:trace>
  <inkml:trace contextRef="#ctx0" brushRef="#br3" timeOffset="112659.4437">15737 3201 92,'0'0'36,"-26"0"-1,26 0 0,-10 2-30,10-2-1,12-1-1,7 2-1,9-1 0,12-1-1,10-1-1,9-1-2,8 6-5,-5-12-27,19 11-2,-9-11-1,6 8-2</inkml:trace>
  <inkml:trace contextRef="#ctx0" brushRef="#br3" timeOffset="113259.4781">17047 3175 77,'-15'-12'36,"-15"-5"-1,4 17-1,-16-1-27,0 13 0,-14 7-1,5 11-1,-6 5-1,5 9-1,6-2 1,12 4-2,11-6 0,22-5-1,16-7 0,17-12-1,16-12 1,9-13-1,6-8 0,4-11 1,-4-8-1,-7-4 1,-10-5 0,-11 2 0,-9 3-1,-9 5 1,-8 8-1,-6 5 1,-4 8-1,1 14 1,0 0-1,-16 30 0,11 1 0,1 8-1,-1 11 0,5 0-2,4 3 0,2-10-4,14 2-5,-5-20-26,21-2 1,-5-23 0,19-5-2</inkml:trace>
  <inkml:trace contextRef="#ctx0" brushRef="#br3" timeOffset="113620.4987">17602 3115 85,'-11'-15'36,"11"15"0,-23 17 2,11 11-28,-8 4-7,3 7 1,0 1-2,3 4 1,3-2 0,6-8-2,5-7 1,5-9-2,-5-18 2,24 5-1,-4-18 0,3-7 0,1-12-1,3-7 2,-1-3-2,1-1 1,-3 3 0,-1 6-1,-6 9 0,-1 10 0,-16 15 0,20 10 0,-16 13-1,3 7 0,1 11-1,-2 0-1,11 4-1,-3-7-3,16 6-5,-9-22-26,26 4 1,-13-22-1,17-2 2</inkml:trace>
  <inkml:trace contextRef="#ctx0" brushRef="#br3" timeOffset="113973.5189">18261 3154 94,'-22'-14'37,"7"22"0,-17-6 1,14 18-32,-6-2-2,7 8-2,3-3 1,10 0-1,6-5 0,12-3 0,9-12-1,7-10 1,6-11-1,7-10 1,-1-10-1,2-10 0,-5-5 0,-1-4 0,-7 0 0,-6 4 0,-6 10 0,-7 11 0,-11 15 0,-1 17-1,-22 15 0,5 16 0,-5 14-1,5 9 0,0 8-2,7-1-1,17 1-2,5-23-15,28 7-18,5-23-1,26 0 1,4-23-2</inkml:trace>
  <inkml:trace contextRef="#ctx0" brushRef="#br3" timeOffset="114326.5391">19563 2901 85,'17'-40'36,"6"12"1,-10-5 1,7 17-29,-11 3-5,3 14 0,-12 11 0,0 12-1,-10 14-1,-2 10 0,-2 11-1,-1 8 0,-3 6-1,1-1-1,4 3-1,0-10-3,15 4-23,-5-24-10,11-3 1,-4-25-2,14-1 1</inkml:trace>
  <inkml:trace contextRef="#ctx0" brushRef="#br3" timeOffset="114522.5503">19506 3173 101,'-12'-5'39,"-1"-6"0,13 11-1,0 0-34,27 11-1,9-14-2,9-4-2,15-3-1,3-8-3,17 1-5,-11-17-26,14 4-1,-15-14 1,4 7-1</inkml:trace>
  <inkml:trace contextRef="#ctx0" brushRef="#br3" timeOffset="114859.5696">20244 2719 95,'-3'-18'36,"-16"-1"0,5 28 3,-11-4-28,5 24-5,-2 7-1,2 14-2,-2 7 0,2 13-1,0 3 0,5-2 0,-2-1-1,7-5 0,0-6-1,5-13 0,5-11 1,6-12-1,5-16 0,4-11 0,7-13 1,4-7 0,5-10-1,-2-1 1,-1-5 0,0 6-1,-8 4 0,-2 7 0,-8 14 1,-10 9-2,6 13 1,-7 9-1,1 11-2,0-1-1,8 9-2,-2-13-11,22 14-21,-9-23-3,20 5 1,-8-21-1</inkml:trace>
  <inkml:trace contextRef="#ctx0" brushRef="#br3" timeOffset="115703.6179">20566 3175 106,'-1'16'39,"1"-16"0,3 24-2,9-17-33,11 1-1,10-8 0,5-5-1,5-4 0,4-6 0,-3-6-1,-3-3 0,-8-2 0,-10-3 0,-10 0 0,-13 2-1,-9 6 1,-11 4-1,-9 6 0,-5 10-1,-2 9 1,-4 13 0,2 11 0,7 6 0,5 5 0,11 2 1,12-2-1,12-2 0,12-11 1,11-11-1,10-11 0,9-9 1,5-9-1,4-6 0,-2-6 1,-6-4-1,-5 1 0,-7 4 0,-10 3 0,-11 6 0,-19 12-1,0 0 1,-4 29-1,-15 0 0,-2 8 1,-1 6-1,3 3 0,0-3 0,9 1 1,5-10 0,9-12 0,6-13 0,9-14 0,4-10 1,3-14-1,1-4 1,1-12 0,-3-3-1,1-3 0,-6 6 1,-5 3-1,-3 8 0,-2 7 1,-3 10-1,-7 17 0,19-6 0,-3 11 0,3 2 1,8 0-1,10-3 0,8-5 1,8-7-1,6-4 1,5-6 0,-3-5-1,0-4 1,-10 0 0,-13-1-1,-14 7 1,-18 3-1,-20 8 0,-11 10 1,-13 10-1,-9 10 2,-1 11-2,2 8 0,4 4 0,9 5 0,14-3 0,15-4 0,18-4-3,13-11-4,30 5-13,-2-29-9,29 7-11,-2-18-2,21 7 0,-1-15 1</inkml:trace>
  <inkml:trace contextRef="#ctx0" brushRef="#br3" timeOffset="116851.6835">22862 2983 100,'-20'5'37,"-18"-5"1,-4 17 0,-14 3-31,1 13-1,-6 1-2,4 11 0,3-3-1,7 2-1,15-6 0,14-1 0,21-14-1,16-11 0,21-17 0,14-9 0,11-16 0,8-8 0,1-6-1,3-6 1,-11 0 0,-11 2 0,-14 7-1,-14 5 1,-14 13-1,-9 11 0,-4 12 0,-19 8-1,0 11 1,-1 14-1,4 7 0,2 6 1,6 3 0,10-1 0,12-5 1,9-9-1,11-6 1,10-14 0,3-12 1,7-8-2,-2-8 0,-4-3 0,-4-7 0,-7 2 0,-8 1 0,-11 2 0,-12 8 0,-6 11 0,-11 4 0,-4 11 0,-4 10 0,-4 2 0,4 6 0,-1-2 0,5 5 0,6-11 0,4-3 0,6-9 0,-1-13 0,19-6 0,-3-12 0,6-9 0,-1-10 0,3-2 0,-1-6 0,0 2 0,-3 7 0,-3 2 0,-3 10 0,-2 7 0,0 11 0,1 6 0,4 6 0,2 4 0,9-2 0,9-1 0,7 0 0,7-6 0,3-7 0,2-4 0,1-6 0,-5-8 0,-9-1 0,-12-5 0,-13 4 0,-17 2 0,-15 5 0,-13 12 0,-13 11 0,-9 12 0,-3 13 0,0 12 0,4 10 0,15 4 0,13 1 0,20-4 0,23-8 0,21-10 0,33-5-9,10-27-12,31 12-5,-8-33-11,26 8-5,-6-18-2,3 5 1</inkml:trace>
  <inkml:trace contextRef="#ctx0" brushRef="#br3" timeOffset="117706.7324">1650 5213 95,'11'-38'38,"7"16"0,-13-6-2,2 17-31,-7 11-1,0 0-1,-14 21 0,-3 15 0,-7 9-2,-3 10 1,0 8 0,-1 10 0,2-1 1,6-6-1,11-4 1,12-13-1,12-12 0,19-12 0,16-20-2,14-14 1,13-15-2,10-10 0,7-8-1,-1-9-1,6-5-2,-6-5-2,-2 16-13,-20-13-18,2 17-2,-26-5 2,-2 16-2</inkml:trace>
  <inkml:trace contextRef="#ctx0" brushRef="#br3" timeOffset="117924.7449">2278 5070 105,'-28'26'39,"-5"6"2,9 26-3,-12 7-34,16 14-1,-3 6 0,7 6-1,4-2-1,11-4-3,11-4-5,2-24-28,25-7-2,1-23-1,28-6-2</inkml:trace>
  <inkml:trace contextRef="#ctx0" brushRef="#br3" timeOffset="118275.765">3468 4946 89,'6'-12'37,"-4"-2"0,-2 14 2,12 11-33,-4 12-1,-8 14 1,1 19-3,-6 11 0,-1 10-1,-2 10-1,0 4-1,0 0 0,-1-11-4,8-2-5,-9-24-26,19-6-2,-8-28 0,10-5 0</inkml:trace>
  <inkml:trace contextRef="#ctx0" brushRef="#br3" timeOffset="118923.802">3411 5384 106,'-14'-18'40,"14"18"0,19-15-1,4 5-36,9-3-1,7-4-1,8-1 1,5-1-2,2 0 1,1 3-1,-7 4 0,-3 3 0,-9 3 0,-8 5 1,-10 8-1,-18-7 1,5 23-1,-15-3 0,-6 5 1,-3 5-1,1 2 0,0 3 0,5-1 0,7 1 0,8-6 0,9-5 0,11-11 0,8-9 1,8-13-1,6-9 0,6-15 1,-2-5-1,-2-10 1,-3-5-1,-5 0 1,-6 0-1,-7 9 0,-7 6 0,-9 13 0,-2 14 0,-9 22-1,-3 21 0,-6 22 1,-8 26 0,-4 19 1,-1 20-1,-7 14 2,0 7-2,1 1 1,3-10 0,-1-10 1,6-16 0,1-21-2,5-21 2,3-23-2,4-19 1,9-21-1,-11-26 1,11-12-1,1-18-1,1-16 0,-1-11 0,6-10 1,1-1-1,5-1-1,-1 5 1,6 10-3,-1 9 1,13 18-4,-2 1-4,18 27-15,-11-9-12,15 20 0,-4-11-2,11 11 2</inkml:trace>
  <inkml:trace contextRef="#ctx0" brushRef="#br3" timeOffset="119547.8377">4625 5238 86,'-8'-21'37,"8"21"1,-18-5 1,13 17-26,-7-1-6,8 14-2,-7 9-2,4 6-1,2 11 0,1 6 0,2 5 1,1 1-1,-1-6 0,4-2 0,1-11 0,1-7-1,1-14 1,-5-23-2,15-3-2,-7-22 1,3-8-1,-3-11 1,2-10-1,3-7 1,-4-6-1,5-2 1,-3 3 1,7 3 0,0 4 1,3 6-2,3 9 2,3 9-2,1 9 2,4 8-1,-2 12-1,-1 6 1,-1 8 0,-5 7 0,-5 5 0,-3 8-1,-5 5 1,-6 7 0,-8 2-1,-1 3 0,-9 1 1,-6-2-1,0 1 1,-7-2 0,-5-3-1,-3-2 1,0-3 0,1-5 1,2-2-1,3-5 1,5 0 1,2 3-1,5 4 1,4 4-1,0 9 1,2 13-2,-3 8 1,-1 8-1,2 3 0,-5-1 0,5-2-2,1-13-2,9-5-8,-6-32-10,25-4-12,-16-18-5,36-29 0,-5-20-1</inkml:trace>
  <inkml:trace contextRef="#ctx0" brushRef="#br3" timeOffset="119961.8614">5173 5265 100,'-14'5'39,"14"6"1,0-11-3,0 0-34,14 5 0,13-10 0,5-5-1,15-7-1,8-7 0,7-10 0,1-1-1,1-3 1,-4-2-2,-8-4 2,-9 4-1,-12 2 1,-14 2-2,-9 12 2,-17 5-2,-10 15 3,-10 11-1,-8 12-1,-14 17 2,2 10-1,-3 10 1,4 7-2,6 0 2,13-1-2,13-8 0,19-10-1,17-13-2,19-22-3,26-3-14,-5-39-10,28 1-10,-5-27 0,16 3-2</inkml:trace>
  <inkml:trace contextRef="#ctx0" brushRef="#br3" timeOffset="120260.8785">6209 4806 79,'-40'6'40,"3"19"1,-14-8 0,13 10-12,2-5-25,7 0-2,10-2 0,8-5-1,13-5 1,13-5-3,7-2 1,5-1 0,3 0 1,0 2-1,-5 5 1,-3 6 0,-8 4-1,-7 6 1,-10 6 0,-4 5-1,-4 2 0,-6-1 0,1 1-1,-1-4-2,10 5-10,-8-21-8,26 15-9,-11-33-12,25 16 0,-1-22-1,20 0 2</inkml:trace>
  <inkml:trace contextRef="#ctx0" brushRef="#br3" timeOffset="120397.8864">6600 5276 116,'-11'10'41,"-10"-8"-4,13 8-15,-17-13-57,-68-1-8,87-9 2,6 13-3</inkml:trace>
  <inkml:trace contextRef="#ctx0" brushRef="#br4" timeOffset="125264.1647">1343 6553 104,'0'-11'36,"0"11"1,-10 9-7,2 13-26,-1 7-2,4 10 0,-3 11-1,1 5 0,2 3-1,4-3-1,6 4-6,-4-20-25,9 0-4,2-22 0,9-5-2</inkml:trace>
  <inkml:trace contextRef="#ctx0" brushRef="#br4" timeOffset="125773.1938">1267 6180 88,'-45'23'36,"-11"1"-1,1 15 1,-6 5-31,9 6 0,1 0-1,10 13-1,2-5 0,16 9-1,17 2-1,11 6 1,14 2-1,14 4-1,13 1 0,11-4 0,7-3 1,9-10-1,0-11 0,6-15 0,-4-22 0,1-25 1,-3-21 0,-4-25 0,-3-18 0,-7-17 1,-12-12-1,-13-6 0,-19-3-1,-20 2 0,-19 5 1,-18 7-2,-17 12 1,-14 14-1,-12 12 0,-10 17-1,-4 18 1,5 15-1,10 23-5,-2 3-25,35 27-6,5 0 0,32 7-2</inkml:trace>
  <inkml:trace contextRef="#ctx0" brushRef="#br4" timeOffset="127246.2781">2635 6252 89,'-1'-34'36,"0"11"0,-12 2 0,-6 19-31,-10 7-1,-5 21 1,-15 10-1,-5 14 1,-5 9-3,-3 7 2,9-4-3,12-4 2,14-8-1,21-5 0,21-16 0,25-9-2,18-11 1,15-7 0,7 0-1,2-1 1,-3 0-1,-13 6 1,-14 3-1,-16 7 1,-24 11-1,-17 4 0,-14 6 0,-10-1-1,-9 0 0,0-10-3,10-4-2,-1-27-14,29 4-17,6-33-1,24-6 0,9-21 0</inkml:trace>
  <inkml:trace contextRef="#ctx0" brushRef="#br4" timeOffset="127463.2905">3322 5932 108,'0'-27'39,"0"27"-1,-14 8 0,1 26-35,-4 14 0,3 16-1,-4 14 0,0 12 0,-2 11-1,4 4 0,2 1-2,-2-9 0,11-7-6,-6-21-23,17-4-8,-2-25 1,11-11-1</inkml:trace>
  <inkml:trace contextRef="#ctx0" brushRef="#br4" timeOffset="127915.3163">3122 6574 113,'0'0'38,"-12"-15"2,24 12-2,-1-15-33,17 9-2,6-2 0,7 1 0,1 5-1,2 3 0,-1 7-1,-5 9 0,-5 8 1,-10 9-2,-6 6 1,-8 3 0,-6 5-1,-8 0 2,0-2-2,-3-5 0,1-7 0,2-9 0,-1-11-2,6-11 2,0 0 0,3-27 0,3 1 0,4-9 0,1-6 0,-3-3 0,4-2 2,-3 5-2,0 3 0,0 3-2,1 6 2,0 7 0,3 10-1,2 1 0,3 8-2,2-1 0,7 8-1,-1-5-2,15 12-7,-16-15-21,21 11-5,-14-10 0,10 10 1</inkml:trace>
  <inkml:trace contextRef="#ctx0" brushRef="#br4" timeOffset="128268.3365">3961 6512 97,'-13'18'37,"-4"-7"2,10 9-1,-9-2-23,8 9-10,-1 0-1,6 5 1,-1-2-2,5 2-1,5-2 0,8-4 0,4-10 0,8-11-1,7-11 0,5-10 1,8-13-2,-1-12 0,2-7 0,-4-4 0,0-1 0,-9 2 0,-7 6 0,-6 10-2,-8 9 2,-6 16-2,-7 10 2,-5 22 0,-4 5 0,-2 14 2,0 6-3,1 4 1,4 4-3,6-6-1,9 0-4,-3-21-19,24 4-10,-4-23-3,15-3 1,0-17-1</inkml:trace>
  <inkml:trace contextRef="#ctx0" brushRef="#br4" timeOffset="128495.3495">4787 6484 105,'2'-24'36,"-19"2"3,2 15-3,-20 6-29,12 9-1,-10 7 0,6 14-2,-1 3-1,11 8 1,3 2-2,11-2 1,8 0-2,13-13-2,18-5-3,8-21-4,25-1-24,-7-27-5,17-7-4,-3-18 0,13-7 1</inkml:trace>
  <inkml:trace contextRef="#ctx0" brushRef="#br4" timeOffset="128681.3601">5442 5938 108,'-12'4'39,"-18"11"2,10 26-3,-12 7-34,4 8-2,6 12 0,1 5 2,3 4-3,7-4 1,6 0-3,1-11-1,9 3-10,-6-23-21,16-3-7,-10-22 2,14-7-3</inkml:trace>
  <inkml:trace contextRef="#ctx0" brushRef="#br4" timeOffset="129492.4065">5199 6343 102,'0'0'38,"9"11"3,2-16-2,18 3-34,0-5 0,12 0 0,-2-6-1,8 2-1,-5-2-1,1 3 0,-9 1-1,-6 3 1,-4 2-1,-10 10 0,-9 7-1,-5 6 1,-10 9-1,0 6 3,-9 6-3,4 4 0,-2 4 0,3-2 0,5-3 0,8-8 0,11-10 0,6-11 0,14-13 0,6-14 0,8-11 0,5-13 0,4-8 0,-1-4 0,-3-2 0,-6 2 0,-7 7 0,-8 7 0,-9 10 0,-9 12 0,-10 13 0,-3 13 0,-3 11 0,-3 9 0,-5 8 0,4 7 0,1 2-3,2-1 1,11-4-3,4-11 0,13-4-5,1-27-9,26 6-13,-11-27-5,20 2 0,-12-19 27,9 1 6,-6-3 3,-12-1 5,2 15 11,-29-9 13,5 24 7,-14 8 1,-9 2-26,-11 13-3,3 8-3,-8 9 0,7 5 0,-3 3-2,4 1 1,5-5-1,4-3-1,3-7 0,6-4 1,-1-22-1,12 8 1,-2-19-1,2-9 0,2-10 1,0-3-2,2-5 0,0-4 0,-1-1 0,3 5 0,-2 3 0,2 6-3,3 6 0,0 5-4,8 15-4,-10-9-8,20 23-13,-14-15-6,14 15-1,-7-10-1,9 9 2</inkml:trace>
  <inkml:trace contextRef="#ctx0" brushRef="#br4" timeOffset="129868.428">6822 6367 118,'0'0'39,"-29"-14"1,15 17-9,-12-4-27,1 8-1,-3 6-1,-2 9 1,0 5-2,0 5 2,3 4-1,4 1 0,7-3 0,7-7 0,9-7 1,12-10-3,8-11 0,9-10 0,8-10 0,3-8 0,4-6 0,-1 0 0,-2-1 0,-5 6 0,-9 7 0,-6 11-2,-9 11 2,-12 1 2,2 29-4,-6-5 4,-1 6-4,0-1 2,9-2-3,4-10 1,15-8-6,0-17-5,25-1-12,-10-25-11,23-5-2,-5-17-2,10-4 1</inkml:trace>
  <inkml:trace contextRef="#ctx0" brushRef="#br4" timeOffset="130056.4388">7502 5853 112,'-2'14'40,"-21"14"1,5 28 0,-22 14-35,8 7-2,-1 6-1,10 0 0,1-4-2,8-8 0,10-8-4,6-17-4,14 2-10,-9-32-9,16 2-14,-8-20-1,7-2-2,-7-17 2</inkml:trace>
  <inkml:trace contextRef="#ctx0" brushRef="#br4" timeOffset="131033.4947">7879 6337 69,'0'0'39,"-14"2"-1,14-2 3,18-14-18,6 7-15,10-9-2,10 2-1,9-3-2,8 1-1,2 0-1,3 4-2,2 5-3,-9-3-7,0 17-25,-16-7-4,2 9 1,-12-8-2</inkml:trace>
  <inkml:trace contextRef="#ctx0" brushRef="#br4" timeOffset="141249.079">9244 6275 67,'18'11'35,"-3"-4"0,10 1 1,-9-12-19,11 5-13,-1-6 0,7-4 0,-6-8 0,0-1-1,-3-6-1,-3-1 0,-6-6 0,-5 5-1,-10-4 1,-6 9 0,-13 4-1,-4 9 1,-6 9 0,-9 9 0,-3 11-1,0 10 0,1 7 0,7 5 1,11 1-2,12 1 1,18-5-1,14-9 0,18-9-1,13-9-3,18-6-5,3-21-15,20 5-13,-4-17 0,5 4 1,-8-11-3</inkml:trace>
  <inkml:trace contextRef="#ctx0" brushRef="#br4" timeOffset="141670.1031">10084 6083 103,'-32'-6'37,"-9"1"2,1 12-2,-3 3-32,1 8-1,3 6 0,7 7-1,6 4 0,14 1-1,7-3-1,15-5 0,9-5 0,15-8 0,11-10-1,3-10 1,8-9-1,0-6 0,-3-7 0,-3-8-1,-11 2 1,-2-4-1,-13 5 0,-4 2 0,-11 10 0,-9 20 0,0 0 0,-7 22 0,-5 22 0,-7 18 0,1 16 2,-7 16 1,-1 14-1,-3 2 1,-4 2-1,0-4 0,-3-9 0,-1-12 2,-4-18-2,-1-15-2,3-17 1,-1-19-2,5-16-2,-1-23-3,21-5-29,-4-22-2,15-6-1,4-20 1</inkml:trace>
  <inkml:trace contextRef="#ctx0" brushRef="#br4" timeOffset="143008.1796">11305 5441 79,'4'-24'34,"-8"3"1,4 21-4,0 0-26,-7 18-1,7 18-1,2 15 3,0 10-1,3 15-2,0 7 0,0 7 0,1 0-1,-1-3-1,-3-8 0,0-10-3,6-5-6,-8-22-14,16-2-14,-4-19 0,16-11-1,-4-16 1</inkml:trace>
  <inkml:trace contextRef="#ctx0" brushRef="#br4" timeOffset="143306.1966">11737 5753 104,'-28'5'37,"0"17"0,-10-5-7,8 13-25,-5 3 2,9 1-3,0-3 2,10 0-3,4-3-1,12-6 0,7-4-1,7-4 0,9-5 0,1-1-1,4-2 1,1 1-1,0-1-1,4 2 0,-5 1-1,0-3-2,1 4-2,-6-12-7,13 9-25,-6-14 0,12 3 0,-7-11 0</inkml:trace>
  <inkml:trace contextRef="#ctx0" brushRef="#br4" timeOffset="143503.2079">12203 5905 106,'-11'18'37,"-12"-2"2,5 14-1,0 0-34,-1 7 0,4 2-1,6 0-2,5-1-1,4-8-1,13-3-3,1-21-6,15 0-27,-5-20-1,10-5 0,-4-18-1</inkml:trace>
  <inkml:trace contextRef="#ctx0" brushRef="#br4" timeOffset="143957.2339">12232 5564 94,'-20'-16'36,"20"16"-2,-12-3 3,27 14-35,2-3-1,9 6 0,8 0-1,3 4 3,2 4-2,0 3 0,-5 6 1,-2 2 0,-7 6 1,-6 4 0,-9 2 1,-6 5-3,-5 0 3,-3 2-2,-5-7 1,0-1-1,1-9 0,2-5 0,5-11-1,6-9 0,-5-10 0,22-10 0,-4-11-1,4-8 1,3-10 0,2-6-1,2-3 0,-1-3 0,0 2-1,-1 7 2,-3 6-3,-2 12 2,-4 12 0,-4 13-1,-6 16 1,-5 10-2,0 14 1,-6 2-4,7 15-2,-8-13-19,20 13-13,-6-14 1,23 3 0,-2-17-1</inkml:trace>
  <inkml:trace contextRef="#ctx0" brushRef="#br4" timeOffset="144341.2558">13474 5822 105,'-11'-9'37,"-18"0"3,6 16-2,-18-3-30,7 16-3,0 4-1,1 8 0,5 2-1,10 4-1,3-3 0,14-4-1,12-6 1,8-8-1,12-11 0,6-9 1,6-11-2,3-7 0,1-9 0,-4-7 0,-9 1 0,-1-4 0,-9 7 0,-9 1 0,-6 11 0,-6 7 0,-3 14 0,-10 7 0,1 11 0,0 11 0,0 8 0,3 1-8,12 15-18,-10-14-13,18 7-1,-4-16-1,18 6 0</inkml:trace>
  <inkml:trace contextRef="#ctx0" brushRef="#br4" timeOffset="145246.3076">14806 5769 93,'-5'-12'36,"5"12"-1,-32-2 2,12 15-34,-13 4 3,4 9-3,-8 1 3,9 8-4,-2-5 1,8 2-1,12-8 0,6-2-1,13-9 0,10-7 0,9-6-1,5-1 0,6-3 1,-2 3-1,-5 1 1,-5 5-1,-8 6 0,-9 5 1,-11 9-1,-10 2 1,-5 1-1,-3 0 0,1-3-1,-1-5-2,9-3-3,-1-18-13,11 1-17,19-5-2,4-5 0,-1-13-1</inkml:trace>
  <inkml:trace contextRef="#ctx0" brushRef="#br4" timeOffset="145877.3437">15128 5819 99,'-12'25'37,"-6"-4"0,4 10-2,-8 5-29,10 8-1,-7 2-1,6 3 0,0-3-2,7 1 0,-1-8 0,4-6-1,5-6 0,1-9 0,-3-18 0,7 13-1,-7-13 0,14-19 1,-6-2-1,0-8 0,-1-6 1,1-8-1,1-6 0,0-4 0,2-5 0,0 3 1,3 3-3,2 2 3,3 11-2,5 6 2,2 8-2,3 12 2,-1 9-2,-1 6-1,2 8 4,-4 6-4,-3 8 3,-8 8-2,-1 3 2,-7 9-2,-8 2 2,-5 2-1,-5 1 0,-5-4 0,-5-5 0,-1-6 0,-2-7 0,0-6 0,-2-11 0,3-4 0,5-2 0,-2-4 0,2 0 0,4 3 0,-3 6 1,-1 9-1,1 8 1,-7 12-2,3 9 1,-1 8 2,1 2-3,1 3 2,5-1-3,3-6 1,10-8-5,3-23-5,21-2-26,-4-23-1,18-8 0,1-25-2</inkml:trace>
  <inkml:trace contextRef="#ctx0" brushRef="#br4" timeOffset="146097.3563">15601 5859 115,'14'4'38,"-19"7"1,4 24-1,-16 4-34,3 9-1,0 7-1,0 5-1,0-1-1,-1-3 0,8-5-2,3-15-2,11 1-6,-5-25-26,21-7-2,-6-23 0,16-6-1</inkml:trace>
  <inkml:trace contextRef="#ctx0" brushRef="#br4" timeOffset="146562.3829">15862 5573 106,'0'0'34,"-26"-4"3,18 21-1,-3 5-33,8 4 0,8 1-2,8 2 0,4 3 1,7-3-1,-1 1 2,2 2-3,-4-1 3,-3 6-2,-5 0 1,-8 2 1,-10-2 0,-4 2 0,-9-2-1,0-6 0,3-3 0,-2-8-1,5-8 1,12-12-1,0-11-1,12-10 1,13-11-1,3-8 0,2-4 2,6-5-2,2 2 0,-5 2 0,-4 8-2,-5 10 4,-6 11-2,-5 14 0,-7 12 0,-6 13 0,-3 13 0,-4 7 0,-2 8 0,3 0 0,2 2-2,4-3-1,9-1-3,-2-17-5,23 6-18,-9-22-11,12 0 0,-5-17-1,14-6 2</inkml:trace>
  <inkml:trace contextRef="#ctx0" brushRef="#br4" timeOffset="146944.4047">16440 5923 113,'-19'9'39,"10"15"0,0-11-1,6 9-33,10-5-2,13-2 0,7-5-1,9-5 0,5-9-1,8-4 0,-2-10 0,2-5 0,-3-5 0,-5-4-1,-6-4-1,-11 2 1,-7 2-1,-11 6 1,-12 6-1,-11 9 1,-13 11 0,-8 15 0,-9 10 2,-2 13-1,-1 7 1,5 7-2,7 1 2,12-3 0,17-3-2,16-11 0,19-12-3,16-17-1,22-6-5,-3-26-14,28 0-16,-8-18-1,13-1 0,-8-15 0</inkml:trace>
  <inkml:trace contextRef="#ctx0" brushRef="#br4" timeOffset="147259.4227">17404 5642 89,'-27'13'41,"-21"-4"0,4 21-2,-12-11-9,6 7-27,6 0 2,8 1-4,9-4 3,15 2-4,15-10 2,12-5-2,13-3 0,4-4 0,11 0 0,-1-2 0,0 2 0,-5 4 0,-10 6 0,-6 5 0,-11 6 0,-12 6 0,-10 4 0,-6 2 0,-6 3 0,-5-2 0,1 1 0,-5-13-7,18 11-16,-12-26-7,22 6-13,5-16 1,0 0 0,22-5 0</inkml:trace>
  <inkml:trace contextRef="#ctx0" brushRef="#br4" timeOffset="147425.4322">17538 6167 130,'-20'0'43,"5"6"-2,-6-12 0,17-4-43,4 10-4,-13-29-19,13 29-15,5-22-1,-5 22 0,5-22-1</inkml:trace>
  <inkml:trace contextRef="#ctx0" brushRef="#br4" timeOffset="148886.5158">1020 8097 86,'0'0'35,"-2"-13"1,11 3 0,3-6-31,12-1-2,6-5 0,8 0 0,0 2-1,2 7 0,-3 5-1,-6 8 0,-7 13-1,-13 14 1,-11 10-1,-8 14 1,-14 7-1,-8 9 2,-13 2-1,-4-1 1,-3-8-1,2-2 1,2-13 0,10-8 0,5-13-1,12-5 1,19-19-1,14 13-1,14-15 1,10-5 0,13 1-1,4-3 0,6 0-1,4-2-2,2 6-7,-14-11-26,9 9-2,-13-10-1,4 7-1</inkml:trace>
  <inkml:trace contextRef="#ctx0" brushRef="#br4" timeOffset="149517.5519">1496 7706 86,'-26'-13'33,"-1"5"0,-7-7 1,5 3-30,-4-3 0,-2 8 0,-5-2 1,-2 9-1,-8 5 0,-1 7-1,-10 9 0,-3 11 0,-8 12-1,3 10-1,0 6 0,2 13 0,7 5 0,7 11-1,10 3 0,10-1 0,12-3 1,17-4 0,13-4 1,20-11-2,15-10 0,24-15 0,22-11 1,13-11-1,17-13 1,8-9-2,7-14 0,3-8 2,-1-10-2,-15-13 2,-11-6-1,-18-11 0,-13-12 0,-16-6 0,-20-3 0,-22-3 0,-21-1 0,-17-2 1,-16 4-1,-19 5 0,-17 6-1,-15 14 1,-11 14-1,-14 17 0,-10 24-2,-6 15-1,5 30-9,2 6-23,25 17-2,8-8 0,29 3-2</inkml:trace>
  <inkml:trace contextRef="#ctx0" brushRef="#br4" timeOffset="153592.785">2414 7909 64,'4'-18'35,"0"3"-1,-4 1 0,0 14-24,0-13-3,0 13 0,0 0 0,0 0-2,0 0-2,-9 22 0,6-5-1,7 2-2,0 8 1,2 5-1,0 6 0,4 8 0,0 5 0,-1 0 0,-3 2 1,-4 2 0,-2-4-1,-5-3 0,1-6 1,-3-9-1,0-6 0,1-8 1,6-19-1,0 0 1,0 0 0,1-21 0,6-6 0,0-9 0,2-8 0,1-5 0,-4-8 0,-1-3 0,2-8-1,-2 1 2,1-1-2,1 3 1,3 1 0,7 4 0,3 5-1,4 5 1,9 10 0,-1 6-1,3 9 0,1 7 0,-6 9 0,-1 9 1,-6 9-1,-7 11 0,-7 10 0,-11 8 0,-6 6 0,-10 8 0,-7 2-1,-6-2 0,-1-1-1,-4-5-1,2-6-1,2-10-3,16 3-13,-3-23-17,19-10 0,0 0 1,15-10-2</inkml:trace>
  <inkml:trace contextRef="#ctx0" brushRef="#br4" timeOffset="154058.8116">3103 7612 85,'12'-5'34,"-12"5"1,0 0 1,0 0-28,-12 21-2,2 0-1,3 12-1,-7 3 0,2 14-2,-2 3 1,4 5-2,-6 1 1,6 4 0,-4-6-1,5 0-1,5-9 1,2-10-1,5-6 1,4-11 0,5-12-1,7-10 1,4-11-1,3-8 0,1-4 1,1-7-1,0 0 0,1 1 0,-6 4 1,-5 5-1,-6 8 0,-1 7 0,-11 6 1,5 14-1,-5 3 0,0 9-1,3 3-1,-2 4 0,11 3-3,-3-4-2,14 1-4,-6-19-17,22 3-9,-7-20 1,16-3-1,-8-17 1</inkml:trace>
  <inkml:trace contextRef="#ctx0" brushRef="#br4" timeOffset="154562.8405">3704 7956 97,'0'0'36,"-28"5"2,18 11-3,-9-2-29,10 11-2,0-2 0,8 1-1,2 1 0,5-4-1,6-7 0,8-5 0,3-9-1,11-9 0,-2-11 0,7-5 0,-2-10 0,4-1 0,-6-4-1,2 1 1,-8 4-1,-10 8 0,-1 7 0,-18 20 0,0 0-1,-4 32-1,-13 10 1,-3 13 0,-9 19 0,0 12 1,-4 10-1,0 2 1,0 3 1,5-7-1,3-6 1,2-14-1,6-17 1,5-15 0,7-18 0,5-24-2,0 0 1,2-27 0,5-7-1,-1-11 1,0-9 0,3-10-1,-1-4 1,2 0-1,0 4 1,0 2-1,8 8-3,0 2-2,10 19-12,-7-4-19,18 19-1,-7-6 1,15 12-2</inkml:trace>
  <inkml:trace contextRef="#ctx0" brushRef="#br4" timeOffset="154944.8623">4443 7873 92,'-2'-17'37,"2"17"2,-10-9-2,10 9-28,-22 9-2,7 9-3,-8 2 0,4 5-2,-2-1 1,4 4-2,5-7 0,4 5 0,7-9 0,1-17-1,21 14 0,-3-14 0,8-2 0,-2-2 0,-1 0 0,-1 0 0,-6 3 0,-16 1 0,17 10 0,-20 2 0,-1 3 0,-6 3 0,-1 2 0,-3 2-1,0 0 0,0-3-1,6 2-2,-3-8-1,10 1-4,1-14-8,0 0-20,11-4-1,6-2 1,1-12 0</inkml:trace>
  <inkml:trace contextRef="#ctx0" brushRef="#br4" timeOffset="155148.874">4702 7898 92,'23'-21'37,"-19"4"1,-4 17 1,-2 9-30,-6 13-4,-8 5 0,2 12-2,-2 5-1,1 9-2,1 0 1,3-4-2,9 0-2,1-14-3,15 1-19,0-28-13,10-7 0,-1-23-1,14-4 0</inkml:trace>
  <inkml:trace contextRef="#ctx0" brushRef="#br4" timeOffset="155299.8826">4836 7626 110,'-21'-4'38,"0"4"-1,7 8-4,10 7-55,4-15-15,23 18 0,-3-15-2,16 8 1</inkml:trace>
  <inkml:trace contextRef="#ctx0" brushRef="#br4" timeOffset="155629.9015">5157 7781 101,'-9'20'40,"-13"-4"0,5 15-1,-3-3-32,3 7-2,0-3 0,5 4-2,5-4-1,7-2 0,10-8-1,5-10 0,9-9 0,9-8-1,4-14 1,2-8 0,2-5 0,-9-7 0,-3-3-1,-14 1 0,-5 2-2,-12 5 1,-7 11-3,-14 6-1,1 12-4,-13-2-11,19 22-14,-13-6-6,17 13 2,-6-8-2</inkml:trace>
  <inkml:trace contextRef="#ctx0" brushRef="#br4" timeOffset="156123.9298">5910 7320 90,'7'-22'36,"-7"4"0,0 18 0,0 0-31,0 0-1,-21 36 0,12 4 0,-8 14-1,0 13 0,-1 8-1,3 7-1,-1 1-1,4-1-1,6-8-2,2-12-2,18-6-6,-2-21-26,19-7 0,5-23 0,13-6-2</inkml:trace>
  <inkml:trace contextRef="#ctx0" brushRef="#br4" timeOffset="156430.9473">6264 7659 94,'-21'-16'37,"5"17"0,-8 4 1,4 14-31,-3 7-3,9 7 1,-2 5-2,11 7 0,4-1-1,8-2 0,9-9 0,6-4-1,6-11 0,6-7-1,3-17 1,-4-9-1,4-13 1,-8-4-1,0-8 0,-10-5-1,-9-1-1,-6-3-1,-4 11-3,-6-1-1,3 20-7,-15-4-19,18 23-5,-14-2 0,17 18 1</inkml:trace>
  <inkml:trace contextRef="#ctx0" brushRef="#br4" timeOffset="156931.976">6871 7619 86,'-24'-14'37,"-3"13"1,-12-1 1,4 10-26,-4 4-7,6 11-1,1 5 0,9 3-1,3 3-1,12-3-1,8-2 0,8-5-1,9-9 0,5-5 0,7-9-1,5-5 0,0-9 0,-2-7 0,-2-3 0,-3-3-1,-3-5 1,-5 2-1,-3 2 0,-4 3 0,-4 8 0,-8 16 0,0 0 1,1 14-1,-8 16 0,-2 15 1,-4 9-1,-2 9 1,0 7-1,-2 5 1,-3 1 0,1-1 0,-1-5 0,-2-11 0,0-8 1,-2-9 0,-3-14-1,5-14-1,0-13-1,5-20-2,9-3-8,-3-25-13,21-1-15,1-20 2,19 1-1,4-13 0</inkml:trace>
  <inkml:trace contextRef="#ctx0" brushRef="#br4" timeOffset="157165.9894">7351 7542 111,'8'30'40,"-22"-12"1,1 18-1,-3-2-34,-5 7-2,-1 4-2,3 3-1,2-1 0,5-4-2,6-4-1,2-9-1,11-8-4,-7-22-10,34-1-16,-19-24-7,14-1 1,-11-18 0</inkml:trace>
  <inkml:trace contextRef="#ctx0" brushRef="#br4" timeOffset="157280.9959">7331 7377 108,'-10'-18'36,"-4"11"0,14 7-4,2 24-54,-2-24-13,30 30-1,-4-17-2,14 9 1</inkml:trace>
  <inkml:trace contextRef="#ctx0" brushRef="#br4" timeOffset="157552.0114">7912 7618 109,'-19'9'40,"-9"-7"1,-1 14-1,-5-2-33,-2 6-2,-4 5-2,2 2 0,3 5-1,7 5-1,12-5-1,7 2 0,18-10-1,11-8-1,17-6-3,6-14-6,28 4-14,-8-23-16,18 4 1,-5-20 0,7 8 0</inkml:trace>
  <inkml:trace contextRef="#ctx0" brushRef="#br4" timeOffset="157984.0362">8389 7670 99,'0'0'39,"-29"-17"1,13 13 0,-13-2-31,2 7-3,-7 2 0,-1 10-2,-3 5-1,0 7 0,2 2-1,6 1 0,7-1 0,13-2-2,5-7 0,15-6 0,9-8 0,11-8 0,7-6 0,4-6 0,2-5 0,-5-1 0,-1-2 0,-6 4 0,-7 5 0,-7 11 0,-17 4 0,5 13 0,-10 7 0,-6 5 0,2 5 0,4 5 0,1-2-2,8-4-2,13-6-3,5-20-5,20 2-9,-6-28-4,21 3-13,-7-28-1,14-1 0,-11-20 2</inkml:trace>
  <inkml:trace contextRef="#ctx0" brushRef="#br4" timeOffset="158160.0462">8925 7278 100,'0'0'40,"-6"25"2,-19 13-1,6 28-15,-7-5-22,5 6-2,0 0-2,3-3 0,7-3 0,3-7-3,13 3-13,-15-32-9,24 15-14,-15-16-4,8 1 1,-12-10 0</inkml:trace>
  <inkml:trace contextRef="#ctx0" brushRef="#br4" timeOffset="158911.0892">9272 7757 96,'0'0'38,"0"0"2,0 0-2,29-3-30,-4-5-3,17-2-1,9-5-1,5 3-2,6-2-3,-2-3-4,11 10-30,-23-2-3,3 10 0,-17-1-2</inkml:trace>
  <inkml:trace contextRef="#ctx0" brushRef="#br4" timeOffset="161533.2392">10452 7580 88,'-14'10'35,"14"0"1,0-10 0,-3 21-29,3-21-2,19 14-1,1-13 0,10-2-1,3-9 0,7-5-1,2-6 0,1-5-1,-6 0 1,-5-1-2,-10 1 1,-10 2-1,-15 1 1,-10 3-1,-13 5 0,-4 2 1,-7 5-1,-3 5 0,2 5 1,1 9 0,5 9-1,4 10 1,8 8 0,6 6 0,10 2-1,11 0 0,11 2-2,11-14-3,22 2-6,0-23-25,26 1-2,-1-17 0,16 0 0</inkml:trace>
  <inkml:trace contextRef="#ctx0" brushRef="#br4" timeOffset="162028.2675">11353 7504 82,'-25'-14'37,"2"7"-1,-12-6 2,6 5-22,-6-1-11,5 8 1,-4 1-2,3 10 0,3 6 0,1 11-1,0 4-1,9 5 1,6 0-2,7 0 1,11-3-1,11-10-1,9-11 1,9-11-1,6-12 1,7-10-1,0-10 0,3-6 0,-5-3 0,-5-3 0,-10 4-1,-3 3 1,-13 8 0,-5 9-1,-10 19 1,0 0-1,-21 29 1,3 12 0,0 18-1,-1 15 1,0 11-1,0 12 0,1 2 0,-3-1 0,2-3 0,-1-8 1,-2-11 0,-1-13 1,-2-18 0,2-12 0,-1-17 0,5-20-1,3-14-1,6-20-3,10-8-1,5-17-5,17 6-13,-6-20-16,24 9 1,-5-2-1,18 13 2</inkml:trace>
  <inkml:trace contextRef="#ctx0" brushRef="#br4" timeOffset="162195.277">11763 7807 94,'0'0'39,"-8"12"2,-9-15-5,6-5-20,2 8-34,-9-14-19,7 8-1,-7-4-2,4 7 0</inkml:trace>
  <inkml:trace contextRef="#ctx0" brushRef="#br4" timeOffset="162359.2864">10988 7958 110,'-16'17'38,"5"-16"0,22-15-19,19-3-54,7-15-4,14-3 1,3-7-3</inkml:trace>
  <inkml:trace contextRef="#ctx0" brushRef="#br4" timeOffset="163560.3551">12478 7328 70,'4'-11'34,"-8"-2"0,4 13 1,-13-10-29,13 10 0,-10 15-1,5 4 1,-5 4-2,1 11-1,-1 2 1,6 6-1,0-3 0,8 2-1,5-10 0,6-3 0,6-11-1,4-14 0,4-11 0,7-9 0,-1-10-1,1-4 1,-4-6-1,-2 2 0,-4 0 0,-4 3 0,-7 6 0,-6 4 0,-1 9 0,-8 13 0,0 0 1,0 0-1,-4 24 0,3 0 0,-2 6 0,3 7 1,3 2-1,1-3 1,8-4-1,2-4 1,3-13 1,4-6-1,2-14 0,0-7 1,-1-10-1,-1-5 0,-4-4-1,0-5 0,-6 1 0,-4-1-3,2 3 0,-4-2-3,10 11-8,-10-7-23,16 10-2,-6-5 1,11 11-2</inkml:trace>
  <inkml:trace contextRef="#ctx0" brushRef="#br4" timeOffset="164012.381">13511 6869 103,'0'0'37,"-23"-16"2,14 24-2,-7 6-31,-1 16 0,-1 8-1,1 14-4,-3 8 1,5 8-1,-5 3 0,6 2-1,1-6 0,8-1-1,0-10 1,5-8 1,1-15 0,8-10-1,7-14 1,0-13-1,5-11 1,2-10-1,1-5 1,2-4-1,-2 3 1,-1 0-1,-7 6 0,-1 8 1,-3 12-1,-12 5 0,9 15-1,-11 9 1,2 4-2,-2 7 0,6 4-1,0-3-2,12 3-2,-1-16-4,23 6-16,-5-24-12,13 2 2,-3-21-2,7 0 3</inkml:trace>
  <inkml:trace contextRef="#ctx0" brushRef="#br4" timeOffset="164666.4184">13899 7387 89,'0'0'37,"-14"14"0,19 0 0,-5-14-30,14 17-2,6-16 0,8 1-1,-1-5-1,6-2-1,-3-4-1,0-5 1,-6 1-2,-4-5 1,-10 1-1,-5-3 1,-7 4-1,-6 2 0,-6 4 0,-5 3 0,-2 7 1,-2 8-1,0 8 0,1 5 0,2 6 0,8 1 1,5 4-1,4-4 1,11-3 0,10-7 0,6-6 0,7-12-1,6-6 1,7-9 0,-1-6 0,0-2-1,-1-2 1,-7-2-1,-4 4 1,-6 5-1,-11 4 0,1 3 0,-15 11 0,0 0 0,2 16 0,-8 1 0,0 6 0,-3 3 0,-1 2 0,6 2 0,-2-4 0,3-4 0,7-6 0,-4-16 0,23 5 1,-2-15-1,5-10 0,0-4 1,4-7-1,1-2 1,-4 2-1,-1 4 0,-5 7 1,-6 7-1,-15 13 0,12 7 0,-12 12-2,-4 7 0,-1 9-2,-2-3-4,15 17-13,-12-24-7,16 12-12,-1-16 0,12-1-1,0-15 2</inkml:trace>
  <inkml:trace contextRef="#ctx0" brushRef="#br4" timeOffset="165265.4526">16132 6949 69,'-3'-20'35,"2"1"-1,-10-6 1,4 6-22,-12-15-4,5 8-2,-10-4-1,-4 10-1,-6 2-1,-3 11-1,-5 7 0,-1 10 0,-7 15-1,-2 9 1,-3 16-2,1 11-1,2 10 1,5 10-1,3 6 0,11 6-1,4 3 0,10-6-3,15-2-3,-1-24-11,21-1-20,-2-19 0,14-9 0,-6-20-2</inkml:trace>
  <inkml:trace contextRef="#ctx0" brushRef="#br4" timeOffset="165765.4812">15338 7363 94,'-16'-7'38,"16"7"1,0 0 0,16-19-33,11 6-2,13-2 0,5-4 0,8 3-1,-2-1 0,1 4-1,-5 3 0,-4 6-2,-7 5 1,-11 6 0,-7 7-2,-8 6 2,-5 7-2,-7 6 2,-5 5-2,-4 6 1,-2-2 0,0 2 0,1-2 0,3-7 0,6-7 0,3-11 0,0-17 1,19 1-1,-4-17 0,1-9 1,6-8 0,-2-6-1,-3 0 1,0-2-1,-4 4 1,-2 6-1,-7 4 1,1 8-1,0 7-1,-5 12 0,17-10-1,-4 9-1,9 4-3,3-6-2,16 9-8,-9-17-11,24 9-12,-9-12 1,11 6-1,-9-11 3</inkml:trace>
  <inkml:trace contextRef="#ctx0" brushRef="#br4" timeOffset="165943.4914">16383 7245 101,'-23'12'37,"9"12"2,-10-3-1,13 6-32,-6 1-1,8 6-2,-1-1-1,4 3 0,9-4-3,0-4-2,8-3-3,-11-25-13,36 13-19,-17-26 0,14-2 0,-7-18-1</inkml:trace>
  <inkml:trace contextRef="#ctx0" brushRef="#br4" timeOffset="166078.4991">16439 7060 108,'-33'-26'36,"9"14"2,2 3-6,8 5-36,14 4-28,18 7-4,10 3 0,6-3-2</inkml:trace>
  <inkml:trace contextRef="#ctx0" brushRef="#br4" timeOffset="166667.5328">16883 7265 94,'-15'1'36,"-12"-9"2,3 8 1,-5-4-33,2 10 0,-5 2 0,2 11-1,1 3-1,5 9 0,5 0-2,11 4 1,8-7-2,11-3 1,11-12-1,14-8 0,4-11-1,9-10 0,-3-6 1,3-8-1,-6-2 0,-7 1 0,-9 1 0,-7 4 0,-12 6 0,-5 10-1,-3 10 1,-17 9-1,0 14 1,-6 17-1,-2 13 0,-2 13 1,-2 9 0,2 5 0,0 1 0,5 4 0,0-7 0,4-9 0,2-13 0,3-12 0,1-14 0,3-14 0,9-16 1,-12-16-1,11-14 1,4-10 0,4-12 0,3-9 0,9-14-1,4 1 1,6 0 0,1 7-1,1 6 0,4 8-1,-4 11 0,0 10-3,1 17-2,-6-4-7,14 18-10,-18-17-7,21 11-11,-6-12 2,15 0 0,-5-14 1</inkml:trace>
  <inkml:trace contextRef="#ctx0" brushRef="#br4" timeOffset="167085.5567">17634 6666 96,'0'-19'40,"-14"5"0,6 23 0,-14 6-14,4 22-21,-6 7-2,5 16 0,-8 9-1,2 8-2,-1 5 0,1-1 0,-1-3 0,3-5 0,1-7 0,5-10 0,3-12 0,7-11 0,3-14 0,4-19 0,21-1 0,0-19 0,4-9 0,7-6 0,-1-6 0,1-4 0,1 6 0,-5 4 0,-5 5 0,-4 13 0,-5 8 0,-14 9 0,14 11 0,-14 10 0,0 9 0,-2 1 0,2 8 0,0-4-4,7-1-3,-1-10-3,18 5-10,-11-28-5,24 4-10,-6-22-3,13-2-2,-6-17 2</inkml:trace>
  <inkml:trace contextRef="#ctx0" brushRef="#br4" timeOffset="167287.5683">18170 6867 105,'0'0'38,"-22"24"1,4 15-1,-15 2-26,10 15-8,-5 4-2,5 5-1,2 2 0,3-2-3,1 1-1,1-9-3,11-2-6,-13-22-18,17 4-8,-5-25 0,6-12 0</inkml:trace>
  <inkml:trace contextRef="#ctx0" brushRef="#br4" timeOffset="167469.5787">17894 7269 110,'-22'-28'40,"13"13"0,-7-5-1,16 20-30,-3-9-3,13 9-3,8 0-1,7 0-3,9 1-2,5-5-4,18 11-16,-14-15-13,13 8-4,-8-9 0,4 8 0</inkml:trace>
  <inkml:trace contextRef="#ctx0" brushRef="#br4" timeOffset="168143.6173">18312 7268 101,'-16'18'39,"11"3"2,5-21-1,9 21-30,6-23-4,11-3-2,4-5-1,8-7-1,4-5-1,-2-1 1,0-3-2,-8-3 2,-6 3-2,-8 1 1,-6 2-1,-12 4 3,0 19-5,-23-16 2,-2 19 0,-3 10 0,-3 8 0,-1 5-1,2 8 1,3 0-1,4 2 2,9-2-2,10-7 0,10-6 0,15-7-1,6-8 1,10-11-1,7-7-1,7-5 0,2-9 0,3-1 1,-4-3 1,-8 4 0,-4 0 2,-10 7 0,-6 6 2,-24 13-1,11-5 1,-11 5 0,-11 28-2,-6-7 0,2 8 0,0 1 0,1 3 0,4-3 0,3-3-1,5-4 1,3-7 1,-1-16 0,22 6-2,-5-16 0,6-6 0,5-7 0,1-3 0,1-3 0,0 1 0,-2 3 0,-3 7 0,-5 3 0,-3 10 0,-7 9 0,-10-4 0,10 27 0,-12-6 0,1 6-2,-5-1-5,7 8-5,-10-18-8,18 15-6,-9-31-8,13 25-6,-1-25 0,12 0 2</inkml:trace>
  <inkml:trace contextRef="#ctx0" brushRef="#br4" timeOffset="168540.64">19293 7258 103,'-6'16'39,"6"-16"0,-9 21 0,9-21-33,13 15-1,1-14-1,10-2-1,5-5-1,8-3-1,5-6 0,0-2-1,0-4 0,-1-3 1,-8-3-1,-4 2 1,-9-4 0,-11 2 0,-9 5 0,-11 7 1,-13 8-2,-9 7 1,-8 15 0,-5 9 0,-2 7 0,3 6-1,8 2 2,7 0-2,16-4 0,14-5-2,18-10 0,13-9-1,15-4-3,7-19-8,19 10-9,-11-24-7,15 8-10,-11-14 1,3 6 0,-13-6 2</inkml:trace>
  <inkml:trace contextRef="#ctx0" brushRef="#br4" timeOffset="168933.6624">19996 7137 110,'-11'18'37,"-15"-7"3,10 7-2,-17-4-29,11 4-4,-2-1 0,0 0-2,3-1 0,5 2 0,-2 1-1,11-2-2,5 0 0,9-5 0,8-4 0,8-8 0,6-9 0,13-10 0,1-9 0,4-8 0,5-10 0,4-6 0,-4-9 0,-4-5 0,-3 0 0,-11 5 0,-8 9 0,-10 14 0,-15 13 0,-12 19 0,-12 22 0,-13 20 0,-3 15 0,1 9 0,2 5 0,7-2 0,18 2 0,4-22-20,35 8-4,-2-29-5,33 1-13,3-20-1,16-3 0,2-11 2</inkml:trace>
  <inkml:trace contextRef="#ctx0" brushRef="#br4" timeOffset="170360.7441">21370 6629 85,'5'-15'34,"-4"0"1,-1 15 0,-3-16-27,3 16-2,0 0-1,3 16 0,-9 9-1,1 12 0,-4 11-1,-1 12 1,-8 10-1,0 12-2,-4 2 2,0 6-1,-1-7 0,4-2-1,-1-13 0,9-10-1,6-17 1,10-17 1,9-17-1,9-14 0,7-16-1,6-11 1,1-5 0,2-6 1,-3 0-1,-5 2 1,-4 10 0,-6 8-2,-7 8 0,-3 15 0,-8 12 0,-3 10 0,0 10 0,-4 7 0,8 3 0,-4 5-2,8 2-2,2-11-3,16 4-5,-7-24-14,25 6-13,-3-18 0,11-4 0,-3-16-1</inkml:trace>
  <inkml:trace contextRef="#ctx0" brushRef="#br4" timeOffset="170774.7677">21986 7120 108,'-9'-14'39,"-12"-2"-1,11 16 1,-13 1-32,13 15-2,-5 1 0,6 14-2,-4 6-1,-1 7 0,4 2 0,1 1-1,3 0 1,6-7-2,10-9 2,6-4-2,10-16 0,9-10 0,5-10 0,5-12 0,2-6 0,-1-9 0,-4-6 0,-4 1 0,-7-1 0,-6 2 0,-7 6 0,-6 3 0,-8 9 0,-1 12 0,-3 10 0,-13 15 0,3 10 0,-2 8 0,3 7 0,2 3-6,9 4 0,-2-8-2,22 4-5,-8-24-9,29 11-10,-10-19-6,15-5 0,-6-14 1</inkml:trace>
  <inkml:trace contextRef="#ctx0" brushRef="#br4" timeOffset="171336.7999">22695 7186 101,'-4'-19'37,"4"19"2,-18-8-1,9 19-31,-10 5-2,3 14 0,-10 4 0,3 7-2,-2 0-1,4 1 0,1-4 0,4-4 0,7-10-1,7-4 0,2-20 0,11 1 0,5-16-1,6-12 1,0-4 1,5-7-2,0-7 0,-2 0 0,-3 0 0,-3 4 0,-2 5 0,-8 7 0,1 6 0,-3 8 0,-7 15 0,0 0 0,14 20 0,-10 0 0,3 6 0,2 1 0,3 5 0,2-2 0,3-5 0,4-7 0,5-7 0,3-7 0,2-7 0,2-10 0,3-9 0,3-5 0,-6-7 0,0 1 0,-4 1 0,-6 4 0,-7 7 0,-4 11 0,-12 10 0,-3 16 0,-7 12 0,-5 6 0,-3 8 0,1 5 0,2 6 0,1-8-4,14 2-4,0-23-9,27 10-5,-9-31-4,26 7-10,-3-25-2,16-2-2,-7-14 4</inkml:trace>
  <inkml:trace contextRef="#ctx0" brushRef="#br4" timeOffset="171720.8219">23527 7108 123,'-17'-1'40,"-19"0"0,6 16-1,-13 2-33,8 12-3,-1 3 1,4 7-4,1 1 0,11 2 0,3-3 0,8-3 0,7-9 0,8-7 0,7-12 0,8-8 0,6-8 0,1-11 0,8-9 0,-3-3 0,1-7 0,-3 3 0,-4 2 0,-3 9 0,-9-1 0,-2 15 0,-13 10 0,0 0 0,-1 29 0,-9-4 0,-1 10 0,-1 1 0,3 5 0,3-6 0,9-2-3,5-13-5,15 2-7,-8-28-6,31 9-4,-12-26-8,18 3-6,-8-17 0,9 3 4</inkml:trace>
  <inkml:trace contextRef="#ctx0" brushRef="#br4" timeOffset="172065.8416">23929 7160 118,'0'0'39,"-8"-16"0,3 28 0,-17 2-33,7 8-2,-1 4 0,0 6-1,-1 4 0,0 0-3,3 0 0,3-3 0,2-7 0,5-3 0,5-11 0,-1-12 0,16-4 0,0-12 0,9-7 0,3-7 0,3-6 0,4 2 0,-3-3 0,-1 7 0,-4 7 0,1 9 0,-12 10 0,-16 4 0,15 21 0,-15 0 0,0 9 0,-2 3 0,6 4 0,-1-10-9,21 9-8,-7-25-5,27 13-4,-7-27-9,24 0-4,-3-15-1,12-3 3</inkml:trace>
  <inkml:trace contextRef="#ctx0" brushRef="#br4" timeOffset="172358.8584">24736 7073 127,'-29'-13'39,"0"19"2,-18 0-1,2 18-36,-3 3 0,9 6-4,3 4 0,8-1 0,12-2 0,14-7 0,13-5 0,9-8 0,5-4 0,7-2 0,-5-4 0,0-1 0,-5 2 0,-13 0 0,-6 6 0,-13 1 0,-7 3 0,-11 1 0,3 11-12,-19-15-9,15 20-4,-27-20-8,7 10-8,-13-8-2,-8 7 3,-16-6 1</inkml:trace>
  <inkml:trace contextRef="#ctx0" brushRef="#br4" timeOffset="174040.9546">9465 8498 54,'-22'-9'33,"1"9"0,0 7 2,-9-4-24,5 16-2,-11-3-1,6 13 0,-4-6-2,9 18 0,-2-7 0,13 9-3,5-3 1,11-3-1,10-3 0,7-6-2,9-10 2,6-12-2,3-11 0,2-15 0,3-13-1,-3-6 0,-2-7 0,-3-4 1,-6-2-2,-4 2 1,-5 4-1,-8 12 1,-4 5 1,0 10-1,-7 19 0,0 0 0,-9 36-1,2 12 2,-4 15 0,2 15-1,1 15 2,-2 9-1,0 5 0,-1 3 0,-1-4 1,2-9 0,-6-9-1,2-15 0,-4-13 0,-3-16 0,-1-16 0,0-20-1,2-13-2,1-19-1,5-9-4,-1-24-10,22 4-16,-7-17-6,16 4 0,-1-10 0</inkml:trace>
  <inkml:trace contextRef="#ctx0" brushRef="#br4" timeOffset="174464.9788">9796 8772 104,'0'0'37,"-14"-3"2,14 3-4,14-20-33,5 5 1,4-9-2,11 1 0,3-5 0,6 1 0,-2 2-1,-3 3 2,-6 0-1,-7 3 1,-10-1-1,-8 3 1,-9 3-1,-10 1 0,-6 4 0,-5 7 0,-6 4-1,-4 11 1,-3 6-1,5 8 1,1 7-1,6 8 1,10-2 1,11 0-1,14-6 0,12-6 0,19-10-1,10-13-2,16-9-3,7-22-3,20 3-15,-10-31-9,17 2-8,-11-17 1,6-1-2</inkml:trace>
  <inkml:trace contextRef="#ctx0" brushRef="#br4" timeOffset="174649.9894">10853 7939 96,'-31'-8'37,"3"23"0,-8 11 0,8 28-31,-4 6-1,5 16-2,1 2-2,8 7 1,4-4-3,8 1 1,6-10-2,0-16-5,16 2-16,-13-26-15,11-8 2,-14-24-2,14 0 2</inkml:trace>
  <inkml:trace contextRef="#ctx0" brushRef="#br4" timeOffset="174800.998">10513 8465 103,'-27'-19'38,"14"13"2,2-6-2,11 12-32,26 3-3,7-4-3,16 7-7,-3-14-25,26 14-6,-2-9 0,16 6-2</inkml:trace>
  <inkml:trace contextRef="#ctx0" brushRef="#br4" timeOffset="175384.0314">11713 8453 85,'0'0'37,"4"-17"-1,-4 17 2,0 0-32,0 0-1,-13-3 0,7 12-2,-3 6 0,0 8-1,-4 6 0,3 8 0,-3 3 0,4 2-1,-1-3 2,3-1-2,3-8 1,2-5-2,4-7 2,-2-18-1,16-5-2,-2-12 2,2-14-1,0-5 0,-1-8 0,3-7 0,-7 1-1,0 1 1,-5 3 1,-2 13-1,-3 4 0,3 9 0,1 9-1,-5 11 0,24-6 0,-1 6-2,11 3-2,3-10-5,24 14-14,-12-20-15,16 9 1,-11-11-1,3 9 1</inkml:trace>
  <inkml:trace contextRef="#ctx0" brushRef="#br4" timeOffset="175752.0524">12091 8434 94,'-20'28'38,"-2"-10"0,21 5 0,-3-11-32,21-1-2,8-7-1,10-3 0,6-7-1,6-6 0,1-5-1,-3-5 0,-6-5 0,-6-2 0,-9-1 0,-10 1-1,-9 1 1,-8 3-1,-8 8 1,-5 6-1,-8 10 0,-2 12 0,-8 11 0,4 9 1,-1 8-1,6 7 1,7 1-1,9-1 0,13-3-1,11-9-1,18-7-2,5-14-2,19-4-6,-6-24-12,19 8-12,-13-20-3,10 1 1,-12-13 1</inkml:trace>
  <inkml:trace contextRef="#ctx0" brushRef="#br4" timeOffset="176100.0723">12799 8313 75,'-14'-28'36,"-1"19"1,-15-1 1,1 19-22,-9 1-9,3 18 1,-3 4-3,5 9 1,4 3-3,7 2 1,8-5-2,12 0 0,9-15 0,12-9-1,7-10-1,8-10 1,6-10-1,3-9 0,1-9 0,-3-4 0,-5 0 0,-3-2 0,-10 5-1,-4 3 1,-9 9 0,-10 20 0,0 0 0,0 0-1,-14 30 1,5-1-2,3 7 0,3 2-2,6 2-1,2-8-3,23 9-9,-13-27-6,24 7-11,-5-21-4,12-1 0,-6-16 1</inkml:trace>
  <inkml:trace contextRef="#ctx0" brushRef="#br4" timeOffset="176490.0946">13305 8223 86,'-15'-21'37,"3"20"1,-10 2 1,4 26-29,-12 1-3,4 15 0,2 1-3,3 5 0,10-4-1,4-3-1,11-9 0,12-14-1,11-18-1,10-16 1,10-18-1,7-14 1,5-13-1,2-11 0,3-6 0,0-3 1,-10 4-1,-4 8 0,-10 14 0,-16 15 1,-14 20-1,-10 19 1,-23 28-1,-1 14-1,-8 16 1,-2 14-1,1 8-1,9 1 0,11-3-1,12-14-3,21-6 0,11-19-3,23-4-11,-8-34-4,30 1-9,-11-27-5,11-4 0,-6-15 3</inkml:trace>
  <inkml:trace contextRef="#ctx0" brushRef="#br4" timeOffset="176956.1213">14166 8232 104,'-22'35'39,"-13"-3"1,12 15-2,-3-7-32,11 4-2,6-6-2,8-2 0,8-11 0,7-11-1,9-11 0,5-11 0,5-12-1,1-9 1,-2-6-1,2-4 0,-3-4 0,-5 2 0,-3 7 0,-6 7 0,-6 15 0,-11 12 0,4 17 0,-13 15 0,-5 20-1,-4 15 2,-7 14 0,2 10-1,-5 7 1,-3-1-1,3-5 2,2-6-2,5-13 1,1-18 0,4-18-1,5-16 0,11-21 0,-10-11 0,8-18 0,4-15 0,0-7 1,3-10-1,4-3-2,0-6 0,5 5-1,0 0 0,6 12-5,-6-2-7,26 24-7,-9-17-5,25 27-8,1-10-4,26 13 0,4-10 1</inkml:trace>
  <inkml:trace contextRef="#ctx0" brushRef="#br4" timeOffset="177405.147">15344 8048 75,'20'-38'36,"3"9"0,-14-1 0,6 14-27,-10 0-4,-5 16 2,0 16-2,-4 9-2,-3 9 1,0 9-1,-2 10-1,2 13-1,-2 2 1,3 4-3,3-2 0,-2-6-2,6-1-1,-3-20-15,12 2-18,-7-24-1,10-4-1,-13-17 0</inkml:trace>
  <inkml:trace contextRef="#ctx0" brushRef="#br4" timeOffset="177858.1729">15262 8265 99,'0'0'39,"0"0"1,4 12-1,8-7-34,13-2-2,9-1-1,9-1 0,1 1 0,1-1-1,0 0 0,-2 3 0,-4 0-1,-7 1 1,-3 1-1,-12 2 0,-7-2 0,-10-6 0,0 20 1,-10-6-1,-7 3 0,0 4 1,0 6-1,-1-1 1,3 4-1,8 1 1,7-4 0,12-2 0,8-10 0,12-7-1,10-9 1,4-10 0,-2-9-1,-1-6 1,-6-8-1,-10-3 0,-15 0-1,-12 4 0,-14 2-2,-11 3-1,-4 11-2,-8-2-4,18 24-11,-18-14-4,27 20-12,-4-10-2,14-1 0,19 13 1</inkml:trace>
  <inkml:trace contextRef="#ctx0" brushRef="#br4" timeOffset="178458.2072">16939 8291 93,'0'0'37,"0"0"1,-10-4 0,10 4-33,-13 16-1,9 0 0,-4 6-2,3 7 1,-5 4-2,4 5 1,-2 1 0,3 2-1,-1-4 0,1-8 1,0-2-1,3-10 0,2-17 1,0 0-1,12-12 0,-2-10-1,1-11 1,3-3 0,-1-7-1,0-3 0,-2 1 1,-2 2-1,-2 5 0,-3 7-1,0 4 1,1 7-1,0 7-1,5 1-1,6 10-2,1-6-2,14 16-8,-7-21-9,20 18-11,-8-12-3,9 7 0,-9-8 2</inkml:trace>
  <inkml:trace contextRef="#ctx0" brushRef="#br4" timeOffset="178834.2287">17400 8135 92,'0'0'36,"0"0"1,-14-9 1,14 9-28,-9 11-5,4 6 1,-2 1-2,0 15 0,-3 0-1,0 12 0,-1-1 0,4 3-1,5-1 0,4-9 0,7-6-1,11-12 0,10-13 0,6-15-1,9-11 1,2-10-1,1-9 0,0-5 0,-6-2 0,-5 2 0,-8 2 0,-6 8 0,-8 6 0,-6 11 0,-9 17-1,0 0 0,-5 11 0,0 11 0,1 8-2,0 1-2,13 7-3,-6-11-6,23 15-7,-12-27-5,26 10-9,-7-18-4,14-3 1,-9-14 2</inkml:trace>
  <inkml:trace contextRef="#ctx0" brushRef="#br4" timeOffset="179187.2489">18157 8178 99,'0'0'36,"-29"19"2,17 8-2,-9-1-30,7 9 0,-1 0-1,4 3 0,4-6-2,7-2 0,1-9-1,8-9 0,5-14 0,6-10-1,4-11 0,4-10 0,1-4 0,3-4-1,-3-1 1,-1 2-1,-5 6 1,-3 7-1,0 10 0,-7 9 0,-3 9 1,-1 10-1,0 9 0,-3 5-2,6 6 0,-3-2-4,13 14-12,-14-23-5,21 15-6,-14-23-10,13 0-1,-6-12-2,8-2 3</inkml:trace>
  <inkml:trace contextRef="#ctx0" brushRef="#br4" timeOffset="180051.2983">19325 8133 87,'0'0'37,"3"-14"1,-3 14-1,-23 0-27,9 10-2,-10-1-3,5 9-1,-7 5-1,4 8 0,-2 3-1,8 6 0,1-1 0,8 2 0,3-4-1,9-6 1,5-9-2,10-7 1,9-13-1,3-11 0,4-11 0,6-9-1,-1-6 0,-3-6 1,-3-3-1,-7 2 0,-8 4 0,-9 2 1,-9 13 0,-8 4-1,-7 9 1,-5 7 1,0 3-1,2 5 0,5 0 1,11-5 0,-3 14 0,15-10 0,9-1-1,10-1 1,4 2 0,5 1-1,-3 2 1,-3 8-1,-5 7 0,-9 5 1,-11 4-1,-9 5 0,-6 2 0,-8 2 0,0-5 0,-4-6 0,7-4 0,-1-9 1,12-16-1,0 0 0,0 0 1,14-32-1,3 4 1,3-7-1,3-5 1,0-4-1,1 4 1,1-1-1,-3 7 0,-2 4-1,-1 6-1,1 2-2,6 12-7,-11-8-9,21 19-5,-10-12-5,20 12-8,-4-8-3,19 6 1,5-5 3</inkml:trace>
  <inkml:trace contextRef="#ctx0" brushRef="#br4" timeOffset="180510.3246">21044 7893 92,'-2'-30'37,"-12"-10"0,5 8 1,-10-6-32,6 8-2,-7 1 0,0 13 0,-2 9 0,-2 18-1,-6 16 1,-3 17-1,-3 14-1,2 10-1,-2 11 0,2 5 0,6-1-1,4 0-2,14-6 0,5-16-3,14-4-3,-5-22-14,21-1-15,-10-20-1,8-6 0,-10-18-2</inkml:trace>
  <inkml:trace contextRef="#ctx0" brushRef="#br4" timeOffset="180847.3439">20615 8223 109,'-13'-16'39,"13"16"2,17-8-1,3 3-35,5 3-2,9 0 0,4 1 0,-2 3-1,0 0-1,-2 5 1,-3 1-1,-7 0-1,-3 0 1,-2 1-1,-7 0 0,-1 0 0,-11-9 0,14 17 1,-12-5-1,-2 3 0,-2 3 0,-3 4 0,1 4-1,-3 2 0,2 3-1,-1-7-2,7 3-4,-1-27-9,20 25-6,-12-36-7,23 0-7,-5-17-3,10-3 1,-7-17 3</inkml:trace>
  <inkml:trace contextRef="#ctx0" brushRef="#br4" timeOffset="180997.3524">21173 8046 91,'-19'-48'38,"7"14"1,-9 3 0,8 16-18,-3 1-18,16 14-1,0 0-4,-1 10-4,22 13-4,-7-9-18,19 12-10,-2-4-1,11 7 0,-7-5 1</inkml:trace>
  <inkml:trace contextRef="#ctx0" brushRef="#br4" timeOffset="181547.3839">21523 8124 94,'0'0'37,"-12"-13"2,-4 6 0,4 12-30,-12-3-3,3 12 0,-4 5-2,0 6 1,-1 4-2,5 4 0,2 3 0,8-4-1,9-4-1,6-6 0,12-8 0,9-12 1,5-9-2,6-10 0,3-6 0,-1-5 0,-2-5 0,-1 0 0,-6 3 0,-6 4-2,-9 8 2,-5 7-1,-9 11 0,-2 13 1,-8 12-1,-5 14 1,-4 12 0,-4 11 0,-1 10-1,-4 4 2,5 3 1,-2-4-2,1-3 3,1-9-3,1-12 0,2-11 0,5-12 0,2-13 0,3-13 0,10-2 0,-12-27 0,13-1 0,4-7 0,2-6 0,7-5 0,8-2 0,2 2 0,2 1 0,1 5-3,2 7 1,3 4-2,-1-2-4,8 17-7,-14-15-6,21 22-4,-17-25-5,23 12-7,-11-14-3,11 1 2</inkml:trace>
  <inkml:trace contextRef="#ctx0" brushRef="#br4" timeOffset="181942.4065">22163 7873 95,'9'-29'40,"-4"17"1,-5 12-2,-10 8-19,-5 11-15,2 12-1,-9 7-1,1 10-1,-3 4 0,1 8 0,0-1 0,2-4-2,3-5 0,6-4 0,7-11 0,5-8 0,8-13 0,6-8 0,6-12 0,4-7 0,4-3 0,0-6 0,-4 2 0,6 1 0,-9 4 0,-1 7 0,-11 8 0,2 6 0,-6 8 0,0 2 0,1 4 0,-4 0 0,7 4 0,0-7-3,12 0-3,-2-16-2,17 5-8,-12-25-4,25 12-4,-19-24-4,20 6-7,-14-13-4,8 1 3,-10-3 3</inkml:trace>
  <inkml:trace contextRef="#ctx0" brushRef="#br4" timeOffset="182124.4169">22739 8033 104,'-4'16'38,"-6"13"1,-14 0 0,9 12-34,-11 2-1,6 5 0,1 2-3,1-4 0,6-1-2,-1-8-2,7 0-9,-11-23-12,20 4-12,-13-20-3,10 2-1,-10-20 2</inkml:trace>
  <inkml:trace contextRef="#ctx0" brushRef="#br4" timeOffset="182274.4255">22492 8266 119,'-1'-24'40,"20"10"2,-5-7-2,12 5-36,9 1-3,6-2-3,8 10-9,-13-19-14,25 19-11,-21-13-6,5 7 1,-19-7-2</inkml:trace>
  <inkml:trace contextRef="#ctx0" brushRef="#br4" timeOffset="183001.4671">10205 9201 75,'3'-31'36,"-9"4"-1,-4 12 1,-10 7-27,-2 17-3,-11 12 0,0 23 0,-11 14 1,3 24-1,-6 9-2,5 14 1,5 2-2,11 4 0,8-8-2,15-6 0,21-17-4,14-21-1,24-13-7,1-28-24,27-6-3,-4-25-1,14-4 0</inkml:trace>
  <inkml:trace contextRef="#ctx0" brushRef="#br4" timeOffset="183448.4926">10561 9688 101,'0'0'36,"-26"-18"3,26 18-3,-26-9-31,12 11 0,-7 6-1,-2 12 0,-4 2 0,5 8-1,-3 5 0,5 1 0,1 0-1,10 0 0,5-11-1,10-4 1,10-12-1,8-10 0,9-10-1,6-9 1,5-10 1,-1-5-2,-3-3 0,-5 1 0,-8 4 0,-9 2 0,-10 9 0,-8 8 0,0 14 0,-22 1 0,8 13 0,-4 6 0,4 7 0,1 9-2,6 2 0,2-2-3,17 4-3,-3-14-9,27 9-8,-7-20-10,20 3-4,-4-19-1,14-1 3</inkml:trace>
  <inkml:trace contextRef="#ctx0" brushRef="#br4" timeOffset="183836.5148">11123 9609 101,'-12'-13'37,"-12"0"2,2 20-1,-12 1-31,9 16-1,-5 7-1,3 11 0,4-2-1,9 4-1,5-3 0,11-5-1,12-13 0,9-17-1,11-14 1,7-19-2,2-13 0,8-16 0,0-13 0,-2-9 0,-2-6 0,-5 0 0,-10 0 0,-5 11 0,-11 10 0,-2 15-2,-10 19 2,-4 29 0,-18 11 0,4 28 2,-1 18-2,-4 11 0,2 10 0,5 2-3,8 3-4,-2-20-11,26 7-5,-11-32-6,26 4-10,-6-23-2,13-4-1,-1-15 3</inkml:trace>
  <inkml:trace contextRef="#ctx0" brushRef="#br4" timeOffset="184316.5423">11822 9633 92,'-1'-19'37,"7"1"-1,-4-6 3,9 8-31,-11-2-2,0 18-1,1-12 0,-1 12-2,-12 29 1,0 3-1,-3 7 0,-1 9-1,-2 0 0,3 5 0,3-3-1,4-6 0,7-10 0,6-10 0,0-11 0,14-11-1,-2-13 1,3-10 1,3-13-2,-3-7 0,-2-5 0,-3-4 0,-1 1 0,-5 0 0,-6 13 0,-1 1 0,1 11 0,-1 6 0,6 7 0,2 4 0,9 5-2,5-1-2,9 8-5,-7-13-10,24 17-6,-22-17-10,18 12-5,-14-8-1,4 10 1</inkml:trace>
  <inkml:trace contextRef="#ctx0" brushRef="#br4" timeOffset="184701.5643">12205 9603 108,'0'0'39,"0"15"1,0-15-2,23 10-33,2-10 0,10 1-2,6-5 0,3-4-1,0-2-1,-3-3 0,-4-4-1,-8-3 1,-4 0-2,-8-5 0,-9 3 1,-8 2-1,-8 0 0,-4 7 0,-6 3 0,-3 11 0,-3 8 2,-3 9 0,0 9 1,2 4 0,6 8-1,6 0 1,7 0 0,12-6-1,7-5-2,13-11 0,10-4-4,4-19-5,17 7-11,-9-27-6,19 11-10,-14-22-2,10 10-2,-11-12 3</inkml:trace>
  <inkml:trace contextRef="#ctx0" brushRef="#br4" timeOffset="185015.5823">12983 9439 99,'-22'11'38,"7"16"2,-13-4-2,13 12-31,-10 5 0,7 7-2,0-3 0,4 0-1,7-5-2,3-7 0,6-11 0,-2-21-1,17 3 1,0-21-2,7-13 1,2-10 1,5-4-2,1-1-2,0-3 2,-1 6-1,0 7 1,-8 13 0,-4 12 0,-4 13-1,-4 9 1,-4 9 0,-1 12-3,-3 1-3,9 14-8,-11-18-6,24 19-7,-15-24-8,21 6-5,-6-14 0,12-2 1</inkml:trace>
  <inkml:trace contextRef="#ctx0" brushRef="#br4" timeOffset="185526.6115">13775 9503 94,'-22'-21'37,"6"18"0,-14-6 2,0 12-33,-7-1 0,-1 11 0,1 3-1,1 7 0,4 6 0,6 1-1,6 2-1,11 0 0,5-6-1,14-1-1,7-7 1,8-7-2,11-8 0,6-8 0,3-7 0,2-6 0,-1-6 0,-3-4 0,-5 2 0,-6-2 0,-8 5 0,-10 3-2,-5 9 2,-9 11 0,0 0-1,-11 18 1,3 5-2,0 6 0,8 6-3,-2-3-4,17 9-10,-10-22-4,27 9-9,-8-24-5,19-2-3,-1-17 1,11-3 2</inkml:trace>
  <inkml:trace contextRef="#ctx0" brushRef="#br4" timeOffset="185938.6351">14546 9041 91,'-4'-25'39,"4"14"2,-10-1-2,10 12-30,-23 4-4,8 15-1,-3 11-1,1 12 0,-3 12-1,-1 13-1,5 6 1,0 7 0,0 3-2,5 0 0,3-3-1,5-12 0,7-6-4,7-19-1,15 0-13,-9-35-8,22-2-12,-9-25 1,15-3 0,-10-16 1</inkml:trace>
  <inkml:trace contextRef="#ctx0" brushRef="#br4" timeOffset="186121.6455">14711 9524 107,'0'0'38,"0"0"3,-5 33-2,-9-6-32,4 12-2,2-1-2,3 5-1,0-2-1,3-4-1,5-5-2,2-11-3,16-2-13,-16-30-10,22 4-12,-10-20 1,12-6-2,-4-14 2</inkml:trace>
  <inkml:trace contextRef="#ctx0" brushRef="#br4" timeOffset="186256.6533">14952 9196 113,'0'0'38,"-20"-13"-4,3 14-21,17-1-51,-11 3-1,11-3-1,0 0 0</inkml:trace>
  <inkml:trace contextRef="#ctx0" brushRef="#br4" timeOffset="186781.6833">15285 9321 81,'0'0'39,"18"6"0,-18-6 1,6 25-30,-14-4-1,1 12-2,-8 2-1,2 11-2,-2-1 0,1 1-1,0-3 0,7-4 0,3-8-2,6-11 0,-2-20 0,26 5 0,-4-20 0,3-11-1,2-5 2,3-7-2,-1-4 0,0 1-2,-1 4 1,-3 3 0,-3 11 1,-3 9-1,-5 9 1,-4 8 0,-2 10 0,-2 6 1,-1 8-2,-5 3 1,4 5-2,1-3-2,9 6-5,-11-19-9,25 17-7,-16-27-7,20 6-7,-10-15-1,12-1 2,-9-15 2</inkml:trace>
  <inkml:trace contextRef="#ctx0" brushRef="#br4" timeOffset="187149.7043">15797 9478 98,'0'0'39,"-8"23"1,5-12-1,24 5-32,-8-3-2,11-1 1,4-7-3,9-3-1,3-9 0,2-5-1,1-5-1,-3-7 0,-4-3 0,-6-6-1,-8 0 1,-8-1-1,-10 0 0,-4 7 0,-9 6 1,-5 8 0,-6 11 0,0 11 1,-7 13 1,1 9-1,3 7 0,5 6 2,5 0-2,8-6 0,10-2-1,9-16-2,14-6-6,-4-24-10,28 6-8,-14-28-9,18 0-5,-4-18-2,6 2 2</inkml:trace>
  <inkml:trace contextRef="#ctx0" brushRef="#br4" timeOffset="187472.7228">16451 8741 107,'5'17'40,"-3"-2"2,17 9-1,-4 2-35,7 11 0,-2 4-2,3 9 0,-7 6-1,3 10-1,-8 4-2,-6 6 0,-6 5 0,-6 3 0,-10 5 0,-5-4 0,-2-5 0,-4-6 0,5-11 0,0-11 0,11-9-6,-3-32-13,26 2-5,-11-36-6,23 1-10,-3-22-3,10-8 0,-5-15 2</inkml:trace>
  <inkml:trace contextRef="#ctx0" brushRef="#br4" timeOffset="199763.4258">20624 7355 109,'2'22'37,"-13"1"1,-9 11-7,-10 11-63,-11-3-4,0 4-1,-3-8-2</inkml:trace>
  <inkml:trace contextRef="#ctx0" brushRef="#br4" timeOffset="240243.7411">912 11066 79,'16'-3'37,"-6"-8"-2,19 8 2,2-9-32,12-1-2,5-4 0,7 2 1,-2-4-1,4 7-1,-6 1-2,-8 8 1,-12 5-1,-14 10 0,-13 11-1,-14 6 0,-16 7 0,-8 7 0,-9 3 1,0-1 0,6-6 0,3-3 1,16-10-1,14-8 1,16-11 0,14-8-1,15-8 1,5-3-2,6 0 1,-3 2 0,-7 7 0,-9 8-1,-14 12 1,-15 9-1,-17 14 2,-11 4 0,-9 6 0,-9-1 0,0 2-2,3-10-2,8-1-5,-3-23-27,30-2-1,4-15-1,13-22 0</inkml:trace>
  <inkml:trace contextRef="#ctx0" brushRef="#br4" timeOffset="240642.764">1488 10550 93,'-83'7'35,"-1"22"0,-13 2-1,4 17-31,8 14-1,8 13-1,4 16 2,15 15-2,12 7 0,22 9 0,21-1 0,24-3-1,23-12 1,23-16 0,26-23-2,16-28 1,16-35 1,19-26 0,4-28 0,-4-24 1,-12-16-1,-21-13 0,-24-4-1,-23 0 4,-31 2-4,-34 5 1,-29 4-2,-30 7 0,-19 16-4,-24 7-8,1 39-17,-30 10-8,-3 33 0,-12 12-2</inkml:trace>
  <inkml:trace contextRef="#ctx0" brushRef="#br4" timeOffset="244697.9959">2643 10728 78,'9'-22'34,"5"8"0,-10-2 0,-4 16-31,0 0 0,0 0-1,7 11 1,-7 15 0,-5 7 0,5 10-1,-5 4-1,3 11-1,-1-3 1,3 5-1,-1 2 0,-1-3-1,4-3 1,-2-6-1,1-5 1,-1-8 0,3-8 0,-1-8-1,-2-21 1,0 0 0,0 0 0,13-24 0,-12-5 0,-1-9-1,0-6 2,-1-7-2,-3-8 2,-1-3 1,0-1-1,3-2 1,-1 2 0,4 1 0,4 4-1,8 6 2,6 8-2,5 7 0,4 9 0,9 6-1,1 7 1,0 10 0,-1 7-1,-3 10 1,-6 8-1,-6 9 0,-11 6 0,-6 3 0,-10 4 0,-5 1 0,-8 1-1,-5-1 1,-4-5-1,2-5-1,1-5 1,1-7-1,9-7 1,4-2-1,10-12 2,0 0-2,19-5 2,3-2 1,4-2-1,2 5 1,0-1-1,0 5 0,-5 4 0,-4 7 1,-10 9-1,-9 4-2,-6 9 2,-7 8-1,-13 4 1,-4 5 1,-8 6-1,0 0 0,-3-3 0,7-7-2,10-4-6,-4-21-27,28-4 0,0-17-2,28-25-2</inkml:trace>
  <inkml:trace contextRef="#ctx0" brushRef="#br4" timeOffset="245067.017">3175 11117 74,'0'0'37,"20"-3"-1,9-5 0,-2-9-30,16-5-3,-1-6 1,5-1 1,-4-1-2,-6 3 0,-8-2 0,-10 5 1,-10 0-2,-10 6 1,-10 4-1,-6 8-1,-10 6 0,-3 14 0,-9 7-1,0 10-1,-1 10 2,3 5-2,5 4 1,7 1-1,11-5 1,19-8-1,19-13 0,17-16-2,16-10-4,1-25-23,30-1-8,-4-28 0,15 1 0</inkml:trace>
  <inkml:trace contextRef="#ctx0" brushRef="#br4" timeOffset="245435.0381">3967 10397 102,'-25'42'38,"-9"1"2,10 17-4,1 1-32,9 7 0,-4 3-2,3 5-1,4-4 0,1 1-2,1-7 1,5-7-1,-2-11 0,5-11 0,3-11 2,6-13-1,2-15 0,9-9 0,0-12 0,1-6 0,4-1 0,0-3 0,-2 1 0,0 4 1,-6 10-1,3 6 0,-9 10 0,3 8 0,-4 6-2,-1 6 0,6 8-2,-5-4-5,16 13-25,-9-15-4,13 9 0,-8-15-1</inkml:trace>
  <inkml:trace contextRef="#ctx0" brushRef="#br4" timeOffset="245850.0618">4433 10841 97,'-29'2'37,"5"21"2,-12-4-3,13 11-30,-5 1-2,10 2-2,4 2 0,10-6-2,6-2 0,10-8 0,7-7 0,7-6 1,5-7-1,2-6 0,1-7 0,-2-7 0,-2-5-1,-4-3 3,-6-2-1,-5 2 1,-2 0-2,-7 5 3,-3 3-2,-6 10 1,3 11-2,-11 9 0,3 11-1,-2 8-1,-1 7 1,3 7-1,4-1 1,2 1-3,11-8 1,3-11-4,24 0-24,-3-23-6,16-1-1,-3-22-1</inkml:trace>
  <inkml:trace contextRef="#ctx0" brushRef="#br4" timeOffset="246125.0775">4989 10833 99,'-16'9'38,"4"15"0,-3-1-1,10 11-31,0 0-3,6 8-3,-1-1 2,8 1-2,1-3 0,5-2 1,1-11 0,5-5 1,0-12-1,3-13 0,4-11 0,0-13 0,2-7-1,-1-8-1,2-5 0,-3-2 0,-1 4-3,-8-3-2,11 19-25,-20-4-6,7 16 0,-9 0 0</inkml:trace>
  <inkml:trace contextRef="#ctx0" brushRef="#br4" timeOffset="246334.0895">5540 10814 81,'-5'29'39,"-11"-11"-1,8 12 0,-12-5-12,7 10-23,0 5-1,-1 1-3,8 2 0,3-7-3,5-2-4,-8-15-28,27-6-3,-8-21 1,17-5-2</inkml:trace>
  <inkml:trace contextRef="#ctx0" brushRef="#br4" timeOffset="246471.0973">5580 10517 113,'-27'-14'37,"-7"2"0,12 12-6,22 0-65,-16-8-4,38 9-1,10-6-1</inkml:trace>
  <inkml:trace contextRef="#ctx0" brushRef="#br4" timeOffset="247350.1476">6034 10767 93,'0'0'38,"-28"16"-1,16-1 2,-11-5-31,9 10-2,-3-4-2,7 8-3,0 1 2,7 2-2,3 2 0,8 0-1,4-1 0,6-3 0,5-8 0,2-2 0,6-10 1,0-9-2,5-9 1,-2-9 0,0-9 1,-4-5 0,-2-3 0,-8-5 0,-6 1 0,-6 4 0,-9 4 0,-6 9 0,-5 9-1,-5 5 0,3 11 0,-5 7 1,9 5-1,2 4 1,7 2-1,9 0 1,8-2-1,11-5 1,5-3-1,5-5 0,5-2 1,-3-1-1,0-1 1,-7-3-1,-8 0 1,-5 3 0,-9 1 0,-10 1-1,0 0 1,0 17-1,-9-5 1,0 7-1,-2 4-1,-1 4 0,1 1 0,3-1 0,8 0 0,4-6-1,6-8 1,12-8 1,3-8 0,9-11 0,7-8 1,0-6 1,0-8-1,-3 2 1,-2-4 0,-8 7 0,-7 2-1,-6 8 1,-10 11-2,-5 10 0,0 0 0,-10 19 0,2 6 0,-1 2 0,3 6-2,2-4-2,8 3-1,2-10-5,18 8-15,-5-22-17,16 2 1,-6-19 0,14 2 1</inkml:trace>
  <inkml:trace contextRef="#ctx0" brushRef="#br4" timeOffset="247657.1652">7127 10799 110,'0'0'38,"-19"11"1,15 6-1,-3-6-34,4 11-1,-1 0-1,4-1-2,0 1 1,4-1-2,-2-5 1,2-3-1,-4-13 2,0 0-2,13 3 2,-3-12-1,-3-10 1,4-4 2,0-2-2,3-6 1,-1-3-1,5 3 1,0 1-2,2 6 1,0 3-2,3 6-2,4 8-2,-9-4-11,15 18-22,-11-7-2,7 10 2,-4-9-2</inkml:trace>
  <inkml:trace contextRef="#ctx0" brushRef="#br4" timeOffset="248033.1867">7638 10737 101,'-18'-7'38,"18"7"2,-27-10-2,12 12-30,-5-2-2,1 10-1,-8 4-1,3 9-1,-5 7 0,0 4-3,1 1 2,9-1-2,2-2 0,11-5-1,9-11 1,9-10-1,10-10 2,11-9 1,6-11-1,2-6 0,1-2 0,-3 0 2,-3 2-3,-4 3 0,-8 10 0,-10 9 0,-14 8 0,3 24 0,-12 1-2,-1 4-1,3 5-1,1-7-2,13 2-2,-7-29-16,43 22-18,-12-32 0,22-3 1,-1-20 3</inkml:trace>
  <inkml:trace contextRef="#ctx0" brushRef="#br4" timeOffset="248228.1978">8331 10324 128,'-36'31'43,"12"21"-2,-16-1-7,11 13-29,-2 6-1,9 1-4,6-3 0,4-7-2,11-2-7,-4-24-20,19-1-12,-12-14-3,10-3 1,-12-17-1</inkml:trace>
  <inkml:trace contextRef="#ctx0" brushRef="#br4" timeOffset="248919.2374">8908 10731 87,'0'0'38,"-21"1"-1,20 11-2,-10-13-23,11 1-4,14 8-2,9-7-2,15-5-1,9 2-1,7-2 0,9-2-2,4 2-2,-2-7-6,6 10-29,-17-7-3,3 8 1,-15-8-3</inkml:trace>
  <inkml:trace contextRef="#ctx0" brushRef="#br4" timeOffset="252021.4148">10278 10720 61,'0'0'34,"0"0"-1,-2 13 1,2-13-24,14 0-2,-3-8-2,14 6-1,-3-8 0,7-1-1,4-1-2,0 0 0,-3-4 0,-1 2-1,-6-5 0,-5 4 0,-5-5 0,-8 3 0,-9-3 0,-5 3 0,-6 1 1,-9 3 0,-1 6-1,-4 8 1,-4 8 0,-1 10 1,1 6-2,6 9 1,5-1-1,7 4 0,11-4-1,14-3 0,13-4-3,9-11-4,26 0-29,-1-13-3,14 4 1,-2-12-2</inkml:trace>
  <inkml:trace contextRef="#ctx0" brushRef="#br4" timeOffset="252479.441">11031 10494 96,'-28'-13'38,"5"14"0,-10-3-2,0 14-32,3 5 0,6 10 0,-2 6 0,8 6-1,3-1-1,10 0-1,8-7 1,9-3-1,9-11-1,4-8 1,7-13-1,2-7 0,4-11 1,-4-6-1,-1-6 0,-5-2 0,-5-1 1,-7 3-2,-5 6 2,-4 7-2,-7 21 1,0 0 0,-11 35-1,-1 12 1,-2 20-1,2 13 0,-3 13 0,-1 9 0,3 1 1,-4-3-1,3-10 1,-2-9 0,-2-16 1,0-13 0,-5-20 0,2-16-1,-1-16-2,-1-20-2,9-4-13,-3-27-21,12-4-2,-1-18 0,12-4-1</inkml:trace>
  <inkml:trace contextRef="#ctx0" brushRef="#br4" timeOffset="253115.4774">12815 10147 86,'-21'-40'38,"4"8"-1,-11 0 3,11 13-32,-13 4-3,3 16 0,-4 14-2,3 19-1,-3 14-2,6 22 2,0 8-2,4 11 0,6 5-1,3 1 1,7-1-5,1-14-2,18 0-29,-9-27-3,14-5 0,-11-25-2</inkml:trace>
  <inkml:trace contextRef="#ctx0" brushRef="#br4" timeOffset="253449.4965">12384 10491 101,'0'0'39,"-13"4"1,22 8-2,-9-12-33,32 15-2,-1-9-1,9 1 1,-1-2-2,5 2 1,-3-3-1,-2 3 0,-7-1-1,-5 2 1,-5-2-1,-6 2 1,-4 1-1,-4 4 0,-3 3 0,-3 5 1,-2 4-1,0 4 0,-1 3-1,-2-1-1,5 0-2,-4-9-3,16 4-29,-14-26-6,28 4 3,-10-23-2</inkml:trace>
  <inkml:trace contextRef="#ctx0" brushRef="#br4" timeOffset="253590.5045">12914 10293 79,'-34'-39'39,"9"17"-3,-4 3 1,10 11-25,16 19-35,3-11-12,18 20-2,8-9 0,18 4-1</inkml:trace>
  <inkml:trace contextRef="#ctx0" brushRef="#br4" timeOffset="253915.5231">13368 10420 94,'-33'10'38,"4"11"1,-11-6-1,7 6-33,-1-3-1,6 9 0,8-7-1,13 5-1,9-7 0,12-3-1,13-5 0,9-1-1,3-4 0,5 1 0,-2 0 0,-5 3 1,-11 4-1,-9 6 0,-12 2 0,-14 2 1,-7 4-1,-7-2-1,-1-2 0,-2-6-3,15 4-16,-2-23-21,13 2 2,22-30-1,8-1-1</inkml:trace>
  <inkml:trace contextRef="#ctx0" brushRef="#br4" timeOffset="254274.5437">13890 9995 106,'0'0'40,"-14"2"1,7 21-1,-10 8-35,4 8-2,0 9-1,2 15 0,-3 8-1,0 5 1,4 0-2,0 1 2,5-9-2,3-7 1,5-14-1,7-12 1,6-17-1,4-15 0,8-13 1,1-11-1,4-5 0,0-5 0,-2 0 1,-2 3-1,-5 3 0,-4 11 1,-5 10-1,-3 10 0,-5 9-1,-3 9-1,1 6-2,-5-9-9,16 15-25,-14-13-3,14 8 1,-10-17-3</inkml:trace>
  <inkml:trace contextRef="#ctx0" brushRef="#br4" timeOffset="254980.584">15228 10347 93,'-21'20'37,"-16"1"-1,8 13-7,-16-7-23,10 7 0,2-1-2,11 0 0,9-4-2,13-4 1,13-9-2,12-4 0,12-6-1,7-6 0,5-3 1,-2 2-1,-7 1 0,-4 2 1,-11 9-1,-11 4 1,-14 6-1,-12 6 1,-7 2-1,-7 2 0,-3 0-1,3-3-1,6-3-2,0-18-9,25 4-23,-5-11-2,38-21 1,-9-10-2</inkml:trace>
  <inkml:trace contextRef="#ctx0" brushRef="#br4" timeOffset="255484.6129">15742 10412 98,'0'0'38,"-15"8"1,4 15-2,-2-3-33,-1 8-1,0 7 0,5 8 0,-3-1-1,5 3 0,7-3 0,4-5 0,2-6-1,8-7 0,8-12-1,8-11 1,3-13-1,8-9 0,4-10 0,0-6 1,2-6-1,-5-4 0,-3 1 0,-7 5 0,-8 5 0,-5 11 0,-9 12 0,-10 13 0,0 0 0,0 30 0,-4 2 0,-2 5 0,1 6 0,1-1 1,7-1-1,1-7 1,5-8-1,7-7 1,3-13-1,5-9 1,1-15 0,4-6-1,-2-9 1,0-5-1,-5-6-1,-4-3 0,0 2 0,-9 1-2,2 10-1,-6 1-4,8 18-14,-11-7-16,11 20-1,-13 2 1,22 1-1</inkml:trace>
  <inkml:trace contextRef="#ctx0" brushRef="#br4" timeOffset="255672.6236">16622 10435 87,'17'10'36,"-17"-10"1,12 26 0,-18-11-28,2 15-3,-5 0-2,0 8-1,2-2-2,-5 3-1,9-6-4,-2-10-5,16-2-26,-11-21-3,30-5 2,-2-21-3</inkml:trace>
  <inkml:trace contextRef="#ctx0" brushRef="#br4" timeOffset="255822.6322">16841 10168 106,'-24'-6'40,"7"16"-1,0-2-6,12 5-35,14 2-35,-9-15-1,32 26-1,-9-19 2</inkml:trace>
  <inkml:trace contextRef="#ctx0" brushRef="#br4" timeOffset="256288.6589">17082 10438 102,'-14'21'40,"4"9"0,-10-8-1,8-1-33,-5 1-3,5 3 0,3-3 0,1-3-1,4-2-1,8-2 0,-4-15-1,17 10 0,2-19 1,-3-5-1,6-6 0,-1-3 0,2-6 0,-1-3 0,2 1 0,-8 1 0,2 7 0,-6 5 0,-1 5 0,-11 13 0,10 1 0,-6 13 0,-4 4 0,2 4 1,0 2-1,3-4 0,1-3 0,8-9 0,4-4 1,9-11-1,8-10 0,3-3 1,4-9-1,-1 3 1,-1-3-1,-3 7 1,-5 3 0,-10 13-1,-10 10 1,-10 17 0,-9 4-1,-3 10-1,-3 3-2,-6-5-7,18 16-26,-17-17-4,17 2 0,-5-21-1</inkml:trace>
  <inkml:trace contextRef="#ctx0" brushRef="#br4" timeOffset="256687.6817">18299 10390 97,'0'0'38,"0"29"0,-10-3-1,4 19-31,-15 5-2,4 4-1,-3 4-2,6-2 0,5-1-6,2-18-21,16-1-10,3-22-4,15-9 2,1-22-1</inkml:trace>
  <inkml:trace contextRef="#ctx0" brushRef="#br4" timeOffset="257098.7052">18423 10148 105,'5'16'35,"12"7"1,2-7-3,6 8-31,4-1-1,5 5 2,-7 0-2,0 6 3,-11 1-1,-7 4 1,-9 3 0,-8 5 0,-10-1-1,-3 0 0,-4-2 0,-1-3-1,3-6 0,4-6-1,8-8 0,11-21-1,12 5 1,9-15-1,8-17 0,7-4 0,5-8 0,0-4 0,-1 0 0,-4 1 0,-6 8 0,-7 7 0,-6 14 1,-6 12-1,-9 12-1,-5 9-1,-2 14-2,-5-8-8,12 19-26,-8-11-2,15 11 0,0-18 0</inkml:trace>
  <inkml:trace contextRef="#ctx0" brushRef="#br4" timeOffset="257638.7361">19928 10315 95,'0'0'34,"-25"0"2,7 11-1,-11 0-30,-1 8-1,-8 1 0,4 9 1,-1-5-1,9 5 0,1-7-1,13 1 0,7-6-1,10-3 0,8-4 0,12-2-2,1-3 1,1 4 0,1 2-1,-2-1 1,-6 4-1,-5 2 1,-7 1 0,-4 3-1,-8 2 1,-5-3-1,-1 0 0,-3-3 0,2-2-2,1-7-3,11 5-14,-1-12-18,19-11-2,-1-8 0,22 3-1</inkml:trace>
  <inkml:trace contextRef="#ctx0" brushRef="#br4" timeOffset="257879.7499">20419 10381 108,'-11'7'38,"-19"-2"3,4 18-4,-11-2-30,4 11-1,1 1-1,3 2-1,9 2-2,7-2 0,10-5 0,11-7-2,11-3 0,13-13-3,14-1-4,-3-17-21,21 6-11,-6-17-1,14 6 0,-9-18-1</inkml:trace>
  <inkml:trace contextRef="#ctx0" brushRef="#br4" timeOffset="258368.7778">21027 9784 107,'-24'22'38,"13"8"2,-7-1-1,0 18-32,2 7-1,0 8-1,-4 8-2,4 10 1,-6 0-3,1 7 1,-4-2-2,0-3 1,1-7-1,2-8 0,6-13 2,7-12-2,5-15 0,12-16 0,11-15 0,5-11 0,5-10 0,2-6-2,-1-3 4,2 0-2,-8 3 0,-1 3 0,-8 7 0,-3 7-2,-12 14 2,11-4 0,-11 4-2,6 19-1,-1 0-2,-1-3-3,18 14-18,-11-15-12,17 6-2,-6-13 1,14 2 0</inkml:trace>
  <inkml:trace contextRef="#ctx0" brushRef="#br4" timeOffset="258692.7964">21417 10453 97,'-16'-8'39,"3"20"2,-15 0-1,4 20-17,-5 0-19,3 7 0,0 5-2,4 0 0,11-2-1,8-4 1,8-6-2,9-6 0,9-13 0,5-10 0,3-12 0,5-7 0,1-8 0,-3-8 0,-6-6-2,-4-3 1,-8-2 0,-4 3-2,-5 4 1,-10 5-2,3 11-3,-10-3-8,10 23-22,0 0-2,0 0 1,4 14-1</inkml:trace>
  <inkml:trace contextRef="#ctx0" brushRef="#br4" timeOffset="259057.8172">21848 10437 113,'0'0'38,"-24"-9"2,9 25-1,-9-2-33,-4 10-2,0 5-1,-1 8 0,-1 3 0,7 2-1,7-2 0,10-5 0,10-7-2,14-8 0,12-14 0,14-12 0,9-10 0,5-9 0,0-8-2,-2-5 1,-5-8-1,-8-1 0,-13-4 0,-12 5 1,-16 7 0,-6 5 0,-12 11 1,-6 11 0,-7 10 0,-3 10 0,3 13-1,5 0-4,13 10-11,-3-19-18,26 3-6,2-20 2,20 0-3</inkml:trace>
  <inkml:trace contextRef="#ctx0" brushRef="#br4" timeOffset="259277.8298">22378 9901 121,'-5'23'40,"3"30"1,-16 5-3,0 17-32,-10 5-3,0 10 0,-2-2-2,1-3-1,5-9-4,2-16-6,18 0-27,-7-24-5,17-5 3,-1-20-4</inkml:trace>
  <inkml:trace contextRef="#ctx0" brushRef="#br4" timeOffset="259863.8634">22761 10391 103,'-11'6'38,"-13"-3"1,5 13-3,-16-5-29,4 8-2,-1 0-2,6-1 0,0 2-1,10 1 0,11-3-1,8-1 1,8-2-1,10-3 0,8-1-1,1-1 1,0 3-1,2-1 1,-8 3-1,-1-1 1,-9 4-1,-8-2 1,-7 4-1,-7-2 0,-4 1 0,-5 1 0,-7-3-1,4-3-2,2-2-3,-4-13-9,22 1-23,-14 0-2,14 0 1,10-22-2</inkml:trace>
  <inkml:trace contextRef="#ctx0" brushRef="#br4" timeOffset="260313.8891">23863 10034 95,'2'-20'38,"-9"3"-1,7 17 0,-19 7-30,6 20-1,-6 8-2,0 18 0,-6 6-1,4 11-1,2 5-1,1 1 1,4-2-3,3-5 0,4-6-4,0-14-3,17 1-27,-12-21-4,11-1 2,-9-19-3</inkml:trace>
  <inkml:trace contextRef="#ctx0" brushRef="#br4" timeOffset="260764.9149">23586 10445 110,'-10'-6'39,"-3"-2"1,13 20-1,0-12-33,22 17-2,3-11-1,16 2-1,9-5 0,6 1 0,8-4-1,4-1 0,-3-2 0,-6 0-1,-10 1 0,-10 2 0,-12 1 1,-11 1-1,-16-2 0,3 12 1,-15 2 0,-5 3-1,0 6 2,-2 2-2,4 8 0,-1 1 0,6 2 0,10-1 0,8-3 0,10-8 0,7-7 0,10-9 0,1-8 0,2-9 0,-3-9 0,-2-8 0,-9-6 0,-13-1 0,-11-3 0,-9 4 0,-7-1-3,-12 3-2,5 14-7,-15-12-14,18 22-15,-10-8 1,18 14-1,-5-7 0</inkml:trace>
  <inkml:trace contextRef="#ctx0" brushRef="#br4" timeOffset="263117.0494">9094 11521 42,'0'0'36,"-1"-10"0,1 10 0,-11 8-12,11 11-14,-12 2-3,7 15 0,-5 3-3,2 10-2,0 4-1,0 2 0,6-5 0,-1-3-2,5-10 2,1-11-2,4-12 2,5-15 0,-1-14 1,5-12-2,-1-6 1,-1-12 0,0-3 0,0-4 1,0 1-1,-2 4 0,-2 5 0,-3 10 1,-3 5-2,4 11 2,-8 16-2,17-14 0,-1 17-2,0-3-3,16 12-18,-3-14-15,14 7 1,-5-13-3,16 5 1</inkml:trace>
  <inkml:trace contextRef="#ctx0" brushRef="#br4" timeOffset="263469.0696">9575 11601 86,'-6'12'37,"9"4"2,-3-16-1,23 18-31,-1-21-4,4 0-1,2-10 0,1 1-2,-3-4 1,-5-2-1,-6 2 0,-7 0-1,-6 2 2,-2 14 0,-21-17 0,3 16 0,-4 3 0,-2 8 0,-1 3 0,4 8 2,1 0-2,8 6 2,6 1-2,6 0-2,10-3-1,5-5-4,21 7-25,-8-14-10,16 2 2,-6-12-4</inkml:trace>
  <inkml:trace contextRef="#ctx0" brushRef="#br4" timeOffset="263851.0914">10131 11474 91,'-20'-8'38,"3"17"3,-11-2-3,18 16-29,-17 2-5,9 11 1,3-4-2,12 3 1,4-11-2,10-3 1,11-14-2,7-13-1,8-15 1,0-12-2,5-10 2,-3-10-2,-1-3 2,-5-5-2,-9-2 1,-4 7 0,-6 5 1,-6 14-1,-7 11 1,-1 26-1,-11 2 0,2 29-1,-4 17 0,3 16 1,5 7-3,-6 4-2,18 15-22,-5-21-14,15 2 1,0-26-2,12-7 2</inkml:trace>
  <inkml:trace contextRef="#ctx0" brushRef="#br4" timeOffset="264219.1125">10618 11482 99,'-13'26'42,"-7"0"0,10 13 0,4-4-37,7 0-2,4-2 1,9-2-3,4-10 2,9-8-5,4-10 3,2-13 0,0-5-1,-2-8 1,-2-4-1,-4-7 1,-3 0 0,-7-2 0,-5 5-1,1 4-2,-6 5 2,-2 9 0,-3 13-1,0 0 1,4 21-1,-4 5 0,0 13-2,0-3-6,11 14-13,-11-13-19,17 4 0,-3-19-1,19-6 1</inkml:trace>
  <inkml:trace contextRef="#ctx0" brushRef="#br4" timeOffset="264461.1263">11317 11412 89,'-27'20'41,"-8"-5"0,7 15 1,-4-4-32,10 7-2,3-2-3,12 6 0,4-6-3,8-2-1,8-6-1,8-7-4,7-2-1,-3-20-23,19 10-13,-9-18-1,14 0 0,-7-10 0</inkml:trace>
  <inkml:trace contextRef="#ctx0" brushRef="#br4" timeOffset="264822.1469">11638 11604 105,'-10'15'39,"12"2"4,-2-17-4,23-8-37,6-3-1,8-8-1,5-5 0,2-2-1,1-3 0,-7-2 0,-4 2 0,-11 1 0,-9 4 1,-9 7 0,-15 2 1,-6 10 0,-10 8 1,-7 9 0,0 8 0,0 7 0,3 7 0,3 6 2,9-3-2,9 5 0,11-8-2,8-4-1,11-6-2,7-19-13,28 8-20,-9-21-9,19-2 3,0-16-3</inkml:trace>
  <inkml:trace contextRef="#ctx0" brushRef="#br4" timeOffset="265337.1764">13079 11153 58,'14'-11'39,"-14"11"-1,12-8 1,-23 9-16,9 17-18,-7 2-1,2 18 1,-8 8-2,0 12 1,-4 4-2,2 8 1,2 2-3,1-4-2,6-2-1,0-17-5,20 1-28,-7-24-4,11-4 1,-2-21-3</inkml:trace>
  <inkml:trace contextRef="#ctx0" brushRef="#br4" timeOffset="265528.1873">12844 11535 97,'-15'5'39,"3"-8"1,12 3-1,27-3-36,2-6-2,13-5-1,8-4-2,9 0-1,2-11-4,12 10-25,-13-11-7,4 5 1,-14-8-2</inkml:trace>
  <inkml:trace contextRef="#ctx0" brushRef="#br4" timeOffset="265865.2066">13472 11121 86,'-14'9'38,"2"14"1,-7 3 0,7 13-33,-6 7-1,3 9-1,-5 3 0,6 7 0,-1-2-1,6-2-2,-1-7 1,9-6-1,2-10 0,4-10-1,9-11 1,1-14-3,8-12 2,3-10 3,1-6-3,5-7 1,-3-2-2,-3 0 2,-4 4-1,-3 5 0,-6 8 0,-13 17-2,11-1 1,-11 13 1,0 9-3,-2 5 0,9 7-7,-11-12-20,21 11-10,-8-10 0,19-2-1</inkml:trace>
  <inkml:trace contextRef="#ctx0" brushRef="#br4" timeOffset="266240.2281">13913 11546 88,'0'0'38,"23"19"2,-9-16-1,20 4-34,-7-8-1,7-2-1,0-8-1,5-3-1,-3-4 0,-1-3-2,-8-4 2,-8 1-2,-8-1 1,-8 2 0,-10 6-1,-8 1 1,-6 8 0,-5 7 0,-6 8 1,1 8 1,-2 5 0,5 7 0,3 5 1,10 0 1,7 2-1,12-4-1,10-4-2,5-5-2,17 5-13,-10-23-22,26 6-4,-1-15-2,14 4 0</inkml:trace>
  <inkml:trace contextRef="#ctx0" brushRef="#br4" timeOffset="266789.2595">15510 11397 65,'0'-11'38,"-13"-4"-1,2 14 3,-16-5-30,7 17-2,-14-2-1,8 14-1,-9 3-2,4 9 2,-1-2-3,8 2 1,9 0-2,9-5 1,11-4-2,11-9-1,15-5-3,8-18-13,20 6-22,-5-12-5,16 1 3,-8-10-3</inkml:trace>
  <inkml:trace contextRef="#ctx0" brushRef="#br4" timeOffset="267270.287">16062 10925 71,'0'0'41,"-15"15"-2,-2 9 3,4 21-21,-8 2-18,0 12 0,-1 3 0,1 5 1,2 1-2,2-1 0,4-7 0,2-6 1,3-10-2,5-9 1,4-13-1,6-11-1,5-12 0,6-13 0,6-6 1,2-8-2,0-2 1,1-1-1,0 3 1,-8 4 1,0 9-1,-6 10 1,-13 5-1,13 16 0,-7 3-1,-1 0-1,5 8-4,-5-10-9,20 9-22,-13-15-4,20 5 0,-3-15-2</inkml:trace>
  <inkml:trace contextRef="#ctx0" brushRef="#br4" timeOffset="267886.3222">16665 11458 34,'3'-16'34,"5"-1"2,-6-6 0,8 9-12,-20-13-10,16 11-4,-19-9-2,5 14-2,-9-1-1,0 10 0,-7 9-2,-1 9 0,-3 10 0,-1 8-1,1 4 0,2 7 2,3-2-2,2-2 1,8-1-2,9-12 2,8-6-3,9-13 3,9-10-3,10-9-1,8-11 1,2-6-2,4-10 3,-2-1-3,-2-4 2,-8-1-2,-5 9 2,-9 5 0,-10 8 0,-10 21 0,0 0-1,-14 11 1,3 15-1,-2 6 0,4 4-1,1 2 1,11 1-4,0-11-4,23 7-22,-10-24-8,18 4 1,-6-19-3</inkml:trace>
  <inkml:trace contextRef="#ctx0" brushRef="#br4" timeOffset="268224.3415">17064 11412 82,'-14'3'39,"8"10"-2,-7-2 2,8 10-32,-10 1-2,7 4 0,0 2-2,2 0 2,2-3-2,7-2 1,-2-7-2,7-5 1,2-9-1,4-8-3,5-8 2,-1-3-2,4-8 2,-1-4-3,2-2 2,-3 0-1,0 1 1,1 5-1,-5 5 1,2 6-1,-4 13 0,-14 1-2,15 27-1,-11-4-3,5 21-14,-14-13-19,16 14 2,-2-13-2,19 1 1</inkml:trace>
  <inkml:trace contextRef="#ctx0" brushRef="#br4" timeOffset="268628.3647">17927 11391 74,'-24'-12'38,"3"11"0,-11-4 0,6 15-27,-8-1-4,7 13-1,-7 7-2,0 6 1,4 5-3,6 1 2,6 2-3,8-6-1,10-5 0,12-12-4,17-2-7,-1-24-29,24-2 0,0-17-1,10-3 1</inkml:trace>
  <inkml:trace contextRef="#ctx0" brushRef="#br4" timeOffset="268993.3855">18065 11543 99,'-10'31'40,"0"-15"-1,21 3-1,8-15-35,14-6-2,6-4 1,6-8-2,1-3 1,-4-4-2,-4-3 2,-6 0 0,-13-1-1,-9 2 0,-10 2 1,-8 5-1,-6 4 1,-6 9-1,-4 7 1,1 11 0,-4 8 0,0 10 2,4 5-1,5 2 1,6 2-2,9-3-3,12-5 1,6-9-4,19 0-8,-2-23-18,29 7-9,3-17-2,23 4 0,6-14 2</inkml:trace>
  <inkml:trace contextRef="#ctx0" brushRef="#br4" timeOffset="269516.4154">19466 11541 88,'-13'-5'37,"-7"-5"0,6 10 1,-14 0-32,10 7-2,-6 4-1,5 10 2,-1 3-2,2 10 2,-1-1-1,10 5-3,3-4 2,10-5-2,7-7 1,11-7-3,13-16 2,7-11 0,5-9-1,5-8 2,0-8-2,-4-3 1,-11-2-1,-8 4 0,-14 2-1,-13 8-1,-11 6 0,-11 7 0,-6 10 0,-2 5-1,-1 10-1,6-4-1,16 15-11,7-21-20,11 18-1,13-18-1,18 0-2</inkml:trace>
  <inkml:trace contextRef="#ctx0" brushRef="#br4" timeOffset="270718.4842">20944 11115 93,'0'0'36,"0"0"1,0 0-5,1 13-27,-1 13-2,-4 9 0,3 15 1,-2 6-2,0 9 3,-1 4-3,-2 7 2,-2-5-2,2-5-1,-2-8 0,3-12 0,4-10 0,0-9-4,3-12 4,-2-15-4,10-10 3,0-11 3,3-5-4,2-8 2,3-3-1,1-2 1,1 0-2,3 6 2,1 6-1,2 10-3,-3 10 3,-1 8 0,-4 9 0,2 9 3,-5 4-3,-6 7 2,-4-3-1,-6 6 1,-11-4-1,-3-2-2,-10-3 2,-7-2-4,-2-5 3,-6-9-3,4 1 1,-2-13-4,15 3-2,-1-20-22,21 6-9,3-10 4,22 7-5</inkml:trace>
  <inkml:trace contextRef="#ctx0" brushRef="#br4" timeOffset="271117.507">21254 11694 97,'-11'6'38,"14"9"0,-3-15 0,21 9-27,1-14-7,14 1 0,4-7-1,2-6-3,2 1 2,-3-5-2,-8 2 1,-4-2-2,-11 1 2,-9 2-2,-9 2 2,-9 4-1,-8 4 0,-2 3 1,-7 7-1,-2 9 2,-1 6-1,2 7 2,-1 4-2,5 6 2,8 0-2,6-1 0,12-2-1,11-8-2,13-4 0,9-10-5,15-1-4,-4-23-21,23 4-8,-9-14 0,12 0 0,-12-10 0</inkml:trace>
  <inkml:trace contextRef="#ctx0" brushRef="#br4" timeOffset="271297.5173">22021 11490 104,'-13'13'40,"-13"-2"-1,9 17 2,-9-2-36,10 12-1,-3-2-2,6 3-2,4-2-1,4-4-2,10-2-3,-7-21-23,18 6-9,-3-24-3,10-3 1,-5-15 2</inkml:trace>
  <inkml:trace contextRef="#ctx0" brushRef="#br4" timeOffset="272070.5615">22089 11406 102,'-9'-21'38,"9"21"2,2-10-1,9 14-32,-11-4-3,25 20-1,-8-7 0,3 5-1,-2 2 0,-2 4 0,-6 3-1,-4 6 2,-6 0-2,-4 6 2,-5-1-3,-6-1 0,3-2 0,-2-5 0,2-5 0,3-6-3,7-5 3,2-14-3,9-10 3,9-5 3,3-5-3,4-8 1,2-2-1,2-3 1,0-1-1,-1 5 1,-4 5-1,-5 7-2,-5 10 2,-1 7 1,-13 0-1,13 23 0,-7-2-2,0 5 1,7 5-3,-2-4-1,13-1-1,-1-11-6,14 5 1,-9-21-12,20 11-10,-20-26 8,15 9 15,-15-11 8,-2-2 1,-6-1 5,-14-5 4,7 13 10,-24-16 14,11 29-8,-14-26-12,14 26-5,-25-8-2,10 13 2,-4 6-3,3 6 1,-3 6-2,2 5 1,5 0-2,3-2-2,2-4 1,12-7-2,-5-15 2,18 6-1,1-17 0,3-5 1,1-5-2,0 0 2,2-3-1,-6 4 0,-4 8 0,-1 5 0,-14 7-1,11 26 1,-16 6 0,-4 12-1,-7 12 1,-8 9-1,-3 6 1,-7 3-3,-3-1 2,-1-12-3,-2-5 0,-5-20-6,13 2-10,-16-31-13,16-1-6,-11-20-2,14-6 0</inkml:trace>
  <inkml:trace contextRef="#ctx0" brushRef="#br4" timeOffset="274654.7093">23403 11588 63,'-22'-1'36,"10"4"1,2-6-1,10 3-15,0 0-16,29-2-1,-4-7 0,10-1-2,3-1 1,6-4-1,-2-5 0,1 0 0,-9-3-1,-1 3 0,-12-6 0,-8 3 0,-12 1 0,-7-1 0,-8 5 0,-7 0 0,-3 6 0,-5 5 0,-3 7 0,-2 10 1,0 10-1,2 6 0,0 8 0,4 5 0,1 2-1,10 2 2,4 1-2,12-5 1,11-5-3,10-8 1,15-3-5,4-16-4,22 3-25,-5-14-5,12-1 1,-7-14-1</inkml:trace>
  <inkml:trace contextRef="#ctx0" brushRef="#br4" timeOffset="275007.7295">24000 11489 81,'-14'-22'37,"2"15"0,-12-7 1,10 15-25,-12-4-5,8 10-3,-2 4-1,3 7 0,2 5-1,3 4 0,3 3-1,2 0 1,6-1-1,5-5 0,4-6-1,11-8 1,6-12-1,8-11-3,4-8 2,7-8-1,0-6 1,-1-6-1,-3 0 1,-5 4-1,-8 6 1,-7 8 0,-11 12 1,-9 11-1,-5 16 0,-9 11 0,-1 11 0,-2 5 1,2 2-4,3-1 2,10 2-5,0-24-13,24-1-19,-4-19-2,20-5 1,-2-17-3</inkml:trace>
  <inkml:trace contextRef="#ctx0" brushRef="#br4" timeOffset="275218.7416">24572 11111 98,'3'-28'38,"-13"7"2,10 21-1,-27 16-29,17 19-5,-8 9-3,2 12-1,-5 8-2,2 3 0,-1 3-1,-6-2 0,8 1-5,-9-22-20,18 8-12,-6-21 0,15-4-1,0-30 1</inkml:trace>
  <inkml:trace contextRef="#ctx0" brushRef="#br4" timeOffset="275406.7524">24386 11469 96,'-18'-11'39,"18"11"1,-14-6-2,24 13-25,5-7-10,9-4-2,9 2-2,7-3-1,4 8-8,-7-11-25,13 12-4,-15-11-1,4 12 0</inkml:trace>
  <inkml:trace contextRef="#ctx0" brushRef="#br4" timeOffset="276051.7892">24674 11508 88,'-1'18'38,"1"-18"-1,3 20 2,-3-20-28,27 10-7,-9-9-1,7-2-2,-2-7 0,1 0 0,0-5 0,-3-1-1,-5-4 1,-3-2-1,-4-2 1,-4 1-1,-5 3 1,-5 3 0,-5 2 0,-6 10 0,-3 5 0,-4 10 0,-1 5 0,-4 8 0,4 2 1,4 2-1,6 1-1,9-6 1,9-2-1,7-5 0,13-8 0,8-5-1,4-9 1,6-3 0,-1-7-1,-2-1 1,-1-1 0,-6-3 0,-5 1 1,-6 3-1,-5 4 0,-16 12 0,13-12 0,-13 12 0,0 12 0,-6 3 0,-1 4 0,-2 5 0,1 3 0,-2-3 2,2-2-2,2-1 1,4-10-1,2-11-1,13-2 1,3-9 0,3-9-1,6-3 0,3-5 2,0-1-2,-2 6 2,-5 7-1,-1 6 2,-10 12-2,-3 9 1,-11 5-2,2 8-3,-7-2-6,10 18-16,-17-17-14,14 8 1,-12-16-3,16 7 1</inkml:trace>
  <inkml:trace contextRef="#ctx0" brushRef="#br4" timeOffset="282050.1323">20280 11269 88,'0'0'33,"5"-22"-8,-5 22 1,8-15-19,-8 15-1,5-27-2,2 13-1,-4-2 0,1 0-1,1-2 0,0 1 0,-4 0 0,-1-1-1,-1 0 1,-4 2 0,-2 2-1,-3 2 1,-2 0-1,-1 3 1,-3 2-1,2 6 1,-4 2-1,3 6 0,-4 2-1,2 6 1,-1 4 0,0 5 0,-2 5-1,-1 4 1,0 5-1,-1 6 1,-2 6-1,3 4 1,-1 2 0,7 4 1,-1 0-1,5 2 1,7 0-1,3-6-2,2-3 2,-1-6-2,4 0 0,0-7-3,-2-6 1,-3-9-5,7 2-7,-6-27-19,2 12-4,-2-24 1,12 0-2</inkml:trace>
  <inkml:trace contextRef="#ctx0" brushRef="#br4" timeOffset="282319.1477">19805 11505 91,'-20'-8'37,"20"8"2,0 0-1,27-5-32,-2 1-1,14 0-1,2-3-1,8 3-1,2-1-1,-1 0-3,0 8-6,-15-12-19,9 13-10,-18-6-1,4 6-2,-9-7 0</inkml:trace>
  <inkml:trace contextRef="#ctx0" brushRef="#br4" timeOffset="284129.2513">1042 13330 40,'6'-9'32,"-7"-6"2,1 15-1,-5-31-21,5 31-2,0-25 0,0 25-2,1-15-2,-1 15 0,0 0-2,-2 17 0,-5 4-1,-3 12 0,-9 5-1,-2 13-1,-4 4 1,-2 5-1,-1-4 1,9-2 0,2-7-1,11-3 1,10-16-1,20-10 1,17-14-1,12-11 0,15-11 0,4-7 0,7-6-1,0-4-1,-4-4 0,-4 0-1,-6 3-2,-13-4-2,4 14-10,-23-15-18,9 15-4,-15-8 0,0 10-1</inkml:trace>
  <inkml:trace contextRef="#ctx0" brushRef="#br4" timeOffset="284356.2642">1486 13197 79,'-22'24'39,"6"20"-1,-9 4 0,3 22-34,5 10-1,1 11 0,0 6-2,0-2-2,8-2 0,5-14-2,12-7-6,-5-33-23,26-10-4,-2-31-4,17-14 3</inkml:trace>
  <inkml:trace contextRef="#ctx0" brushRef="#br4" timeOffset="284754.287">1452 12826 78,'-99'-30'38,"1"29"0,-13 14 0,10 27-32,-3 17-1,14 22 0,10 18-1,20 19 0,23 15-2,28 12 1,26 0-2,23-2-2,26-11 1,23-16-1,17-26 1,19-29-1,9-39 0,6-32 1,2-32 1,-7-25 0,-13-22 0,-21-18 0,-20-4-1,-27-6 1,-22 6-1,-35 5 1,-27 4-2,-27 9-1,-18 9 0,-21 11-1,-12 16 0,-12 14-3,0 33-8,-7 4-12,24 34-12,3 7 1,24 24-4,14 5 1</inkml:trace>
  <inkml:trace contextRef="#ctx0" brushRef="#br4" timeOffset="287859.4646">2835 12886 46,'0'0'33,"0"0"1,-15 19 0,10 6-17,-8-3-10,4 8-2,-2 5-1,1 6 0,-4 2-1,3 8 0,-2-3 0,3 5-1,0-2 0,3 1 0,2-7 0,5-6-1,6-6 0,3-5 0,6-4 0,4-9-1,5-3 0,9-8-1,1-1-1,2-11-3,8 3-4,-8-16-26,15 6-1,-4-11-2,6 5 0</inkml:trace>
  <inkml:trace contextRef="#ctx0" brushRef="#br4" timeOffset="288078.4771">3441 13222 64,'0'0'36,"-24"6"0,10 13 0,-6 3-29,3 14-3,-2 6-2,8 8 0,-1 2-1,10-1-1,8-4-4,2-13-3,19-6-26,-7-26-2,12-13-2,-2-25 1</inkml:trace>
  <inkml:trace contextRef="#ctx0" brushRef="#br4" timeOffset="288228.4857">3478 12901 85,'-27'-26'38,"-6"-2"-2,12 18 0,4 2-36,17 8-5,13 4-27,5 0-3,22 9-1,2-7-2</inkml:trace>
  <inkml:trace contextRef="#ctx0" brushRef="#br4" timeOffset="288490.5007">4120 12826 77,'-24'-35'36,"3"6"1,-13-14-7,4 19-25,-7 1 0,6 16 0,-6 7-1,3 15 0,3 17-2,5 18 0,1 14-1,5 14 0,6 7-1,7 5 0,7 1-2,6-9-1,9-6-4,-4-24-24,20-2-5,-11-27-2,11-12-2</inkml:trace>
  <inkml:trace contextRef="#ctx0" brushRef="#br4" timeOffset="288693.5123">3722 13159 79,'-24'-6'41,"24"6"-2,-19 4 1,19-4-35,11 10-2,8-7-1,5-3-2,9 0-1,8 0-3,3-9-5,18 10-28,-10-11 0,8 6-3,-12-7 0</inkml:trace>
  <inkml:trace contextRef="#ctx0" brushRef="#br4" timeOffset="289039.5321">4177 13189 56,'-5'21'38,"2"-8"1,12 1 0,-9-14-18,31 2-16,-5-6-1,7-4 0,-1-9-1,1-1-1,-5-3 1,-5-3-1,-5 1-1,-11 1 1,-12 6-1,-9 6-1,-7 3 1,-7 8-1,-3 9 0,-4 9 0,-1 6 0,6 10 1,4-2-1,9 6 0,9-3 0,10-1 1,10-7-2,11-6-3,14-1-3,3-20-14,29 10-16,-1-18-3,23 2-1,1-15 1</inkml:trace>
  <inkml:trace contextRef="#ctx0" brushRef="#br4" timeOffset="289515.5593">5314 12815 78,'-2'-28'38,"4"18"0,-7-4-3,1 27-30,0 9-1,0 18-1,-2 11-1,-2 16 0,-1 5-1,2 9 0,-2 1-1,1-5 0,3-4-2,4-13-1,8-8-2,-1-28-15,13 2-18,-4-23 1,12-6-2,-6-17 1</inkml:trace>
  <inkml:trace contextRef="#ctx0" brushRef="#br4" timeOffset="289686.5691">5309 13243 75,'-24'-8'39,"24"8"-1,-17 1 1,17-1-33,20 3-3,6-6-1,8-9-1,9-3-1,11-5-2,0-16-5,16 5-26,-14-17-5,3 2 2,-10-7-3</inkml:trace>
  <inkml:trace contextRef="#ctx0" brushRef="#br4" timeOffset="289872.5798">5778 12673 81,'-25'23'38,"14"23"1,-11 6-1,14 16-33,-5 6-3,6 8 0,6-3-1,4-1-1,6-8-3,3-13-1,14 0-13,-4-27-21,11-9 0,-4-21-1,7-7 0</inkml:trace>
  <inkml:trace contextRef="#ctx0" brushRef="#br4" timeOffset="290046.5897">6000 13070 65,'0'0'41,"-25"14"-2,12 13 1,-2 4-18,6 7-20,4 6-1,4 0-2,7 0-2,2-12-6,18 3-28,-7-20-1,13-6-2,-5-17 0</inkml:trace>
  <inkml:trace contextRef="#ctx0" brushRef="#br4" timeOffset="290203.5987">6133 12803 74,'-27'-27'37,"-2"4"-2,11 12-2,18 11-41,-15-3-27,28 11 1,3 0-3,18 7 2</inkml:trace>
  <inkml:trace contextRef="#ctx0" brushRef="#br4" timeOffset="290534.6176">6402 12923 67,'-10'11'39,"0"8"0,-8-9 0,10 11-28,-13-6-4,7 7-1,-1-4-1,7 1-2,3 0-1,9-3 0,3-5-1,10 0 0,2-5-1,5-2 0,1 0 0,1 1 1,-4 0 0,0 5-1,-7 1 1,-3 1-1,-4 7 0,-5 2 0,-3 1 0,-3-1-1,-3 7-1,-1-6-2,2 2-1,-4-8-3,14 12-17,-5-28-15,-3 10 0,6-22-1,11-4 1</inkml:trace>
  <inkml:trace contextRef="#ctx0" brushRef="#br4" timeOffset="290752.6301">6802 12564 80,'0'0'41,"2"21"-1,-8 22 1,-12 7-34,4 15-3,0 6-1,2 7 0,3 2-2,1-4-1,2-3-1,3-7-2,2-4-1,-3-14-5,17 2-23,-18-26-9,9-3 1,-4-21-1</inkml:trace>
  <inkml:trace contextRef="#ctx0" brushRef="#br4" timeOffset="291864.6937">6650 13034 85,'0'0'40,"0"0"-1,27 16 2,-11-14-36,13-2-2,4-5 0,9-3-1,5-3 0,1-1-1,1-2 0,-4 1-1,-7 4 0,-5 3 1,-9 6-1,-10 8 0,-9 6 0,-10 8 1,-7 3-1,1 13 0,-8 3 0,3 5 0,-1-1 0,6 0-1,3-3 1,8-4 0,9-8 0,5-12-1,5-11 1,3-11 0,3-11-1,2-9 0,1-12 0,-5-5 1,-2-5-1,-4-5 0,-3 0 0,-2 2 0,-3 6 1,-1 5 0,-3 8 1,-1 8-1,-1 9 1,-3 13 0,0 0 0,11 13 0,-6 1 0,6 1 0,3 0 0,2-3-1,5-1 1,1-3 0,2 0 0,-1-3-1,-1 4 1,-6 1 0,-3 4 0,-6 6 0,-5 3-1,-3 4 0,-4 3 0,-3 3 0,-1-2 0,-1-2-1,2-5 1,4-8-1,4-16 1,0 0 0,0 0 0,22-17 0,-7-11 1,2-3-1,3-8 1,0-1 0,2 1-1,0 0 1,-2 3 0,-2 9-1,-1 2 1,2 9-1,-2 5 0,5 4 0,-2 4-1,3 0 1,1 2 0,1 0 0,-2 0 0,-4 1 0,0 1 0,-5 2 0,-14-3 0,15 14 0,-14-4 0,-2 4 0,-2 1 0,0 1 1,-1-1-1,0 4 1,4-3-1,0 0 0,2-2 1,2 2-1,-4-16 1,17 15-1,-5-13 1,1-4-1,2-4 0,0-3 0,2-2 0,0-7-1,0 3 2,0 3-2,-3-1 1,1 6-1,-5 2 1,3 9 1,-6 5-2,-2 14 2,-3 11-1,-4 6-1,-3 12 1,-4 10 0,-2 3 0,-2 7 0,-6-1 0,-3-3-2,-2-6 1,-4-9-2,4-5-6,-12-22-5,18 5-5,-18-35-7,22 11-8,-12-25-7,11-7-2,0-20 2</inkml:trace>
  <inkml:trace contextRef="#ctx0" brushRef="#br4" timeOffset="292285.7178">8592 13084 96,'0'0'42,"-11"4"-1,22 0-1,4-10-37,17-3-3,10-2-2,2-6-5,24 14-26,-10-15-9,10 11 2,-4-4-3</inkml:trace>
  <inkml:trace contextRef="#ctx0" brushRef="#br4" timeOffset="292788.7465">9422 12956 82,'0'0'40,"5"12"0,-5-12 1,31 18-37,-5-15-2,5 4 1,5-2 0,1-2-1,1-5 0,3-3 0,-7-3 0,-5-3-1,-8-6 0,-6-1 0,-10-4 0,-7 1 0,-9 2 0,-7 3-1,-6 2 0,-3 3 1,-2 8-1,0 11 1,1 7 0,5 8-1,6 6 1,11 5 0,6 3-1,8 2 1,14-6-2,9-3-1,18-7-3,5-14-3,24 11-17,-12-30-16,14 5 0,-6-17-2,6 2 2</inkml:trace>
  <inkml:trace contextRef="#ctx0" brushRef="#br4" timeOffset="293245.7727">10326 12811 89,'-34'0'39,"4"17"1,-9-4 1,4 15-37,-3 4 0,10 12 0,0 1-1,9 0-1,9-2 0,9-6-1,8-8 0,13-10 0,6-14 0,8-10-1,4-13 1,3-6 0,-3-11 0,0-3 0,-4-4-1,-7 2 1,-3 2-1,-6 8 0,-4 7-1,-5 13 1,-9 10 0,7 20 0,-8 18-1,-4 13 1,1 17 0,-5 12-1,3 10 0,-5 4 1,-1 2-1,-1-5 1,-2-7-1,1-11 1,-5-12-1,0-15 1,0-13 0,-3-13-1,2-14 0,-3-11 0,5-7-2,-4-17-3,9 3-9,-15-28-8,20 15-14,-7-19-4,8 5-1,-2-6 1</inkml:trace>
  <inkml:trace contextRef="#ctx0" brushRef="#br4" timeOffset="294535.8465">10524 12876 50,'-5'-16'37,"5"2"1,-6-6-2,3 10-16,-8-14-13,6 9-2,-8 1-3,-1 6-2,2 11-3,-6-4-8,5 19-26,-3-6 0,8 8-1,-1-10 1</inkml:trace>
  <inkml:trace contextRef="#ctx0" brushRef="#br4" timeOffset="296450.956">11680 12218 48,'-13'32'34,"3"11"3,-9 4-2,9 15-26,-13 0 0,9 16-1,-9-2-3,9 8 0,-1-10-2,8-3 0,4-12-1,9-11 0,3-21 0,11-14-1,3-21 1,10-15-1,-2-14 0,7-7 0,-1-8 0,-3 2-1,-4 3 1,-2 4 0,-4 16-1,-8 11 1,-4 17 0,-5 18 0,-6 14-1,0 12 1,-2 9 0,1 3-1,6 2 0,1-6-1,8-4-2,4-18-2,14-3-7,-9-24-26,19-3 0,-5-18-3,9-3 3</inkml:trace>
  <inkml:trace contextRef="#ctx0" brushRef="#br4" timeOffset="296803.9762">12298 12625 79,'-6'-20'39,"6"20"-1,-12-10 2,12 10-35,-9 23-1,9 2-1,-6 7 0,2 10-1,3 5 0,-1 3 0,3-1 0,3-5 0,4-5-1,4-9 0,3-12 0,9-15-1,2-12 0,4-13 0,1-7 0,3-7 0,-1-4 1,-5 1-2,-6 4 2,-3 3-1,-6 10 0,-5 8 0,-8 14 0,0 0-1,-5 18 0,0 0-2,0 12-2,0-6-4,17 17-23,-12-14-8,14 7 1,-5-11-2</inkml:trace>
  <inkml:trace contextRef="#ctx0" brushRef="#br4" timeOffset="297338.0067">12903 12678 76,'-21'12'38,"12"15"0,-11-2 1,8 6-33,-2 3-3,4 2 0,1-4 0,5-4-1,4-8-1,4-4 1,-4-16-1,23 3-1,-8-18 1,3-6-1,-1-5 0,2-6 1,-3-2-1,-2-2 0,0 1 0,-5 4 0,0 7 1,-3 2-1,-2 8 0,-4 14 0,0 0 0,13-2 1,-7 16-1,1 4 0,2 3 0,3 2 1,3-3 0,-1-2-1,2-4 1,4-7 0,1-8 0,2-10-1,0-7 1,0-3 0,-1-3 0,1-3 0,-4 4-1,1 1 1,-11 8-1,-9 14 1,15-6-2,-15 6 1,1 26-1,-3-3-1,-1 8-1,-3 2-2,15 15-13,-14-14-18,16 5-3,-6-8-2,16 0 2</inkml:trace>
  <inkml:trace contextRef="#ctx0" brushRef="#br4" timeOffset="297865.0369">13781 12747 67,'10'-20'38,"-5"6"-1,-7-1 1,2 15-30,-21-13-3,1 14 0,-12 2-1,1 11 0,-9 0-1,4 10 0,1-1 0,2 8-1,8 0 1,6 4-2,6-4 0,9-1 0,7-3 0,8-8 0,7-3-1,5-9 1,9-9-1,2-8 1,5-12-1,-1-6 1,2-5-1,-5-3 0,-1-1 0,-7 1 0,-3 7 0,-10 4 0,-4 11 0,-10 14 0,0 0-1,-7 30 0,-1 2-1,-1 7-1,5 7-2,-2-4-2,16 8-7,-14-20-20,24 2-4,-3-20-2,16-3 2</inkml:trace>
  <inkml:trace contextRef="#ctx0" brushRef="#br4" timeOffset="298209.0566">14252 12677 70,'-5'-11'39,"5"11"-2,-15 15 2,7 13-25,-7-2-9,5 8-2,-2 2-1,2 2 0,3-4 0,5-2-1,3-7 1,7-8-1,2-14 1,7-11-1,2-10 1,4-10-1,1-7 1,2-6-1,-1-2 0,2 1 0,-4 1 0,0 8-1,-4 6 1,-4 9-1,-1 12 0,-2 9 0,-2 9 0,-4 10-1,3 6-2,-8 0-3,13 17-11,-16-20-14,16 13-10,-7-14 1,12 5-2</inkml:trace>
  <inkml:trace contextRef="#ctx0" brushRef="#br4" timeOffset="298795.0901">15155 12558 39,'0'-14'35,"0"14"1,-7-21-1,7 21-19,-29-7-4,13 13-3,-15-1-1,3 11-1,-5 0-2,5 7-1,-1 0 0,9 1-1,2-2-1,14-1 0,7-7-1,8-2 1,7-3-2,9-3 1,-3-1 0,2 3 0,-4 1 0,-4 4 0,-7 3 0,-8 7 0,-7 4 0,-7 4 0,-6 1-1,-5 2 0,-3-1 0,1-3 0,2-5-1,1-4-2,7-4-2,2-12-2,15 8-15,-9-24-16,18 8-1,-5-13-3,11 1 2</inkml:trace>
  <inkml:trace contextRef="#ctx0" brushRef="#br4" timeOffset="302822.3204">16098 12569 52,'0'0'35,"0"0"-1,0 0-2,0 0-22,0 0-3,0 0-3,0 0 0,-6 21-1,6-4 0,-2 6-1,2 7 1,0 0-1,2 6-1,1 0 1,2 1-1,6-6 0,0 0-1,4-9 1,0-7 0,2-8-1,4-9 1,-2-12 1,4-7-1,-1-11 0,2-5 0,-5-5 0,1 1 0,-3 2 0,0 3-1,-5 7 0,-2 11 0,-10 18 0,11-9 1,-9 20-1,0 10 0,-4 7 0,2 9 0,-2 3-1,3 3 1,3 2-2,5-10-2,7 5-10,2-26-22,16-1-1,-1-21-2,17-5 1</inkml:trace>
  <inkml:trace contextRef="#ctx0" brushRef="#br4" timeOffset="303145.3389">16857 12507 74,'0'0'37,"-23"-16"0,12 18-1,-4 1-32,-1 7-1,0 4 0,3 9 0,-1 0-1,5 5 0,4-3 0,7 3 0,4-4 0,5-2-1,5-5 0,2-1 0,2-4-1,-1-2 1,-4 4-1,-4 0 0,-6 1 1,-4 4-1,-8 2 0,-3 3-1,-4 1 0,-1-5-1,4 2-4,-5-17-8,16-5-23,0 0-1,12-6-1,-2-18 0</inkml:trace>
  <inkml:trace contextRef="#ctx0" brushRef="#br4" timeOffset="303520.3604">17076 12685 67,'11'12'37,"-11"-12"-1,20 10 1,-7-12-29,10 4-4,2-9-1,8-1 1,-2-7-1,5 0-1,-5-6 0,3-1-1,-11 1 0,-4-2 0,-8 2 0,-8 2-1,-13 5 0,-6 2 1,-7 5-1,-8 6 0,-2 7 1,-5 8 0,5 5 0,-4 9 1,6 4 0,8 3-1,9 1 1,6-3-1,17-4 0,10-7-3,13-1-7,-2-22-19,31 5-11,-9-13-1,13 2-1,-8-11-1</inkml:trace>
  <inkml:trace contextRef="#ctx0" brushRef="#br4" timeOffset="304451.4136">18707 12660 53,'-5'-18'34,"1"5"-1,-10-5 0,14 18-24,-28-22-1,14 15-2,-10 0-1,0 12-1,-1-1 1,-1 14-1,-1-1-1,2 11 0,2-2 0,7 4 0,7-2-1,9-1 0,4-6 0,11-2-1,9-7 1,7-9-1,2-6 0,10-6-1,-1-7 1,2-7-1,-1-4 1,-4-5-1,-4-1 0,-6 1 0,-5 5 1,-5 5-1,-6 5 0,-13 17 0,11-6 0,-7 19 0,-4 10 0,1 5 0,3 9-1,1 4-1,10 5-3,1-10-4,21 6-21,-5-18-8,16 3 0,-1-20-2</inkml:trace>
  <inkml:trace contextRef="#ctx0" brushRef="#br4" timeOffset="305264.4601">19996 12205 71,'2'-22'36,"-2"22"-1,3-18 1,-3 18-29,-10 11-2,7 9 1,-9 5-2,3 14 0,-2 5-1,1 11-1,0 5 0,4 8 0,-2-1-1,7 1 0,1-4 0,4-8-1,2-7 1,5-8 0,0-10-1,3-11 1,-5-11-1,5-8 1,-14-1-1,18-24 1,-14-1 0,1-4-1,-2-6 1,-1-4-1,5-1 0,-3-1 0,5 2-1,2 7 1,4 3 0,-1 7 0,4 9 0,0 7 0,-2 10 0,-1 5 0,-1 6 0,-5 7 0,-4 5 0,-2 3 1,-6 2-1,-3 0 0,-4 1 0,-4-4-1,-5-4 1,-1-6-1,-4-5-1,3-10 0,3-9-1,4-10-2,7-2-3,-1-19-16,18 10-13,-1-11 0,16 8-1,-2-6 2</inkml:trace>
  <inkml:trace contextRef="#ctx0" brushRef="#br4" timeOffset="305482.4726">20420 12529 99,'0'0'38,"4"13"0,-16-10-7,6 18-27,-3 3-1,1 8-1,-1 4 0,-1 2-1,4 4-1,1-5-1,6-3-1,-1-12-4,18 1-21,-18-23-11,32-10 1,-16-18-3,16-4 2</inkml:trace>
  <inkml:trace contextRef="#ctx0" brushRef="#br4" timeOffset="305624.4807">20534 12301 96,'-18'-10'37,"18"10"-2,-10 11-4,10-11-54,10 12-14,8-6 2,15 7-3,0-4 2</inkml:trace>
  <inkml:trace contextRef="#ctx0" brushRef="#br4" timeOffset="306082.5069">20879 12486 74,'-26'12'37,"-10"-5"1,10 13 0,-14-1-28,18 14-3,-1 0-1,7 8-1,9-5-1,7 0-1,7-7-1,10-8 0,7-10 0,4-14-1,4-9-1,3-12 1,-2-5-1,0-7 0,-5-2 0,-3 1-1,-4 5 0,-4 6-1,-5 14 1,-12 12-1,10 17 0,-13 20 0,-6 18 1,-3 18 0,-2 12 0,-6 11 2,-1 3-1,-3 4 1,0-10 0,-3-3 0,-1-20 0,2-12 0,-2-18 0,1-14-2,-2-18 1,4-13-2,1-11-2,2-16-2,12 1-17,-13-25-15,15 2 0,-7-15-2,12 1 2</inkml:trace>
  <inkml:trace contextRef="#ctx0" brushRef="#br4" timeOffset="306882.5527">21861 12201 62,'1'-21'33,"5"1"0,-6-1 0,0 21-23,8-16-2,-8 16 0,5 16-1,1 10-1,-9 2 0,6 14-1,-8 7-2,7 9-1,-6 3 0,1 4 0,-4 1-1,3-2-1,-3-4 0,0-3-1,2-10 2,2-6-1,2-11 0,1-7 1,3-10-1,-3-13 1,12 2-1,-4-13 1,0-8 0,-1-4-1,1-7 1,1-3-1,2 0 1,-2-3-1,5 3 0,0 4-1,5 5 1,3 9 0,2 6 0,1 10 0,2 9 0,-3 5-1,-3 7 1,-3 6 0,-4 3 0,-4 4 0,-10 1 0,-10 1 0,-6-3 0,-6 0 0,-7-5-1,1-10 0,-4-5-3,6-13 0,8-4-3,-4-26-14,26 8-15,-4-19-1,19 3-1,-2-9 1</inkml:trace>
  <inkml:trace contextRef="#ctx0" brushRef="#br4" timeOffset="307629.5954">22309 12575 81,'19'27'36,"-16"-15"0,4 15 0,-7-5-28,5 9-2,-10 3-2,5 7 0,-5-2-1,0 1 0,-1 0-1,0-7 0,-1-4-1,5-7 1,0-11-1,2-11 0,0 0 0,14-18-1,-5-5 1,5-7-1,1-6 1,1-5-1,0-2 0,-1 1 0,2 5 1,-1 2-1,2 7 0,0 4 0,3 7 0,3 5 0,3 6 0,2 3 0,6 2-1,0-1 1,5 4 0,1-1 0,-2 0 0,-2 0-1,-4 3 1,-5-3 0,-5 0 0,-9 2 0,-14-3 0,0 0 0,1 11 0,-11-6 0,-9 1 0,-3 5 1,-3 0-1,-5 9 1,-2-1-1,2 9 1,-1 1-1,3 4 1,7 3 0,7-4-1,6 1 1,13-7-1,8-4 1,8-5-1,7-10 0,5-8 0,5-9 0,-2-9 0,0-5 1,-1-6-1,-5-5 0,-1-3 1,-7 0-1,-4 4 1,-4 1-1,-2 9 0,-3 3 1,-9 21-2,0 0 1,0 0 0,-1 27 0,-4 3-1,0 5 0,1 1 0,4 5-2,4-11-1,8 0-3,-1-22-9,23 8-11,-12-29-7,22 3-4,-8-21-1,14 3 2</inkml:trace>
  <inkml:trace contextRef="#ctx0" brushRef="#br4" timeOffset="307810.6057">23398 12585 103,'-17'12'38,"10"8"0,-12-2-3,10 15-30,-2 2-2,3 10-1,1 0-2,2 1 1,3-1-3,-3-9-2,12 3-11,-12-25-15,20 0-9,-15-14 1,30-22-1</inkml:trace>
  <inkml:trace contextRef="#ctx0" brushRef="#br4" timeOffset="308229.6297">23474 12513 100,'-3'-22'38,"-4"-2"1,7 24-1,0 0-34,12-4-2,-12 4-1,23 16-1,-8-3 1,4 2-1,-5 1 2,1 1-2,-4 3 3,-3 3-1,-4 1 0,-4 6 0,-5 0 0,1 1-1,-5-1 0,4 0-1,0-5 0,4-2 1,4-11-2,-3-12 1,20 3 0,-5-14 0,4-8 0,1-8 1,4-2-1,2-4 0,-3 2 1,-2 3 0,-2 7-1,-1 8 0,-5 10 1,-13 3-1,15 23 0,-14 4 0,3 5-1,-4 2-1,4 7-5,-8-14-9,17 15-8,-17-27-9,19 8-7,-15-23-3,23 1 2</inkml:trace>
  <inkml:trace contextRef="#ctx0" brushRef="#br4" timeOffset="309334.6929">9231 14053 39,'0'0'32,"3"-13"2,-3 13-4,-9-15-23,9 15 1,-19-20 1,19 20 0,-28-17 1,10 17-3,-8-4-1,-1 12-2,-7 5-1,0 8 0,-7 10-1,1 8 0,0 1-1,7 3 1,5-5-1,14-1 0,8-12 0,14-6 1,13-12-1,13-12-1,16-10 1,3-8 0,6-6-1,-2-5 1,-3-2-1,-5 0 1,-8 3-1,-12 3 0,-10 6 1,-11 7-1,-8 17 0,-14-3 1,-2 16-2,-1 7 2,-2 7-2,3 10 1,4 4-1,6 3 0,11 1-2,7-6-2,14 3-5,-7-27-17,28 6-13,-10-25 1,16 0-2,-9-18 2</inkml:trace>
  <inkml:trace contextRef="#ctx0" brushRef="#br4" timeOffset="309680.7127">9675 14074 70,'0'0'39,"-21"-9"-1,21 9 1,-24 15-33,13 3-2,-3 3-1,6 5 0,-1-1-1,5 3 0,3-7-1,6-3 0,-1-3 0,-4-15 1,21 6-1,-4-21 0,2-5 0,2-5 0,5-8 0,-1 1-1,1-4 1,-2 0-1,-1 9 0,-4 6 1,-4 10-1,-2 11 0,-6 11 1,-2 7-1,-3 11-1,1 5 1,1 5-2,3-1-1,11 1-2,0-15-5,24 10-18,-11-26-10,19 2-2,-3-18 0</inkml:trace>
  <inkml:trace contextRef="#ctx0" brushRef="#br4" timeOffset="310040.7333">10396 14067 69,'-11'-7'39,"-14"-5"-1,5 9 2,-14 0-34,12 10-1,-3 4 0,5 16-1,-1 1-1,11 6 0,6 1-1,6-3 0,13-9-1,9-10 1,6-16-1,9-16 0,4-19 0,3-16 0,3-16 0,-2-8 1,-4-13-1,-2 1 0,-11 0-1,-3 8 1,-10 13 0,-9 19-1,-7 23 0,-1 27 0,-23 23 0,2 25 0,3 26-2,-5 8-2,9 17-5,-4-12-12,25 14-13,-1-23-7,22-5-2,9-25 1</inkml:trace>
  <inkml:trace contextRef="#ctx0" brushRef="#br4" timeOffset="310559.763">11522 13914 62,'3'-20'39,"1"9"-1,-13-2 1,9 13-33,-30 7 0,9 14-1,-10 1-1,2 10-1,-2-1 0,5 4-1,3-4 0,10-4-1,7-5 0,11-7-1,9-4 1,4-4-1,7-5 1,3 0-1,-1-1 0,0 4 0,-6 3 1,-6 2-1,-7 8 0,-7 4 0,-9 4 0,-6 4 1,-8 0-1,-3 0 0,1 0-1,0-10-1,11-6-2,13-14-6,0 0-16,17-25-12,17 1-2,2-19-1,12 3 1</inkml:trace>
  <inkml:trace contextRef="#ctx0" brushRef="#br4" timeOffset="311137.7961">11812 13969 88,'0'0'40,"-12"-3"-2,2-4-8,10 7-27,-7 18 1,7 2-2,-2 5 0,2 13 0,0 7-1,-1 7 0,-3 4 0,2 1 0,-3-4 0,2-5 0,1-10-1,0-12 0,4-14 1,-2-12-1,12-20 0,1-10 0,2-14 0,0-8 1,1-8-1,0-4 0,-1-5 1,-1 3 0,3 5 0,-7 8 0,5 8 0,-1 11 0,0 8-1,4 10 1,1 12 0,1 8-2,-2 6 0,2 11 1,-4 5-1,0 4 0,-7 7 0,-2 2 0,-5 6 0,-7 0 1,-4 1-1,-9-3 1,0-3 0,-4-5 0,0-5 0,-3-6-1,3-5 1,-2-3 0,1 1 0,0-1 0,0 6-1,-3 6 1,-2 8 0,1 6-1,-2 10 1,2 1-1,6 3-1,5-8-2,14 3-12,-5-26-11,29 1-11,-4-24-2,16-4-3,-1-24 2</inkml:trace>
  <inkml:trace contextRef="#ctx0" brushRef="#br4" timeOffset="311986.8446">12337 14091 70,'11'0'39,"14"-2"-2,-1-14 2,8-2-35,3-12-2,3 1 1,-5-6 0,-5 5-1,-6 0 0,-11 5 1,-11 4-2,-9 6 1,-11 7 0,-3 6-1,-9 10 0,-3 9 0,-7 7-1,7 10 1,3 5 0,8 5 0,7 1 0,13-1 0,11-6 0,11-12-1,12-10 1,13-9-1,8-11 1,3-11 0,3-7-1,1-8 1,-7-1-1,-1-2 1,-10 1 0,-8 5 0,-14 2 0,-1 5 0,-11 5 0,-6 15 0,0 0-1,-18 4 0,4 16-1,-2 5 1,1 10-1,-2 5 0,4 6 0,-1-4 1,8-6 0,7-4 0,6-13 0,8-13 0,5-13 1,5-15-1,3-11 0,7-9 0,-3-6 1,4-2 0,-4 3 1,-7 8-2,-4 6 1,-4 11 0,-5 12-2,-12 10 1,16 15-2,-11 4-3,6 10-2,-2-7-8,16 23-9,-11-23-6,24 16-6,-14-22-4,19 3 0</inkml:trace>
  <inkml:trace contextRef="#ctx0" brushRef="#br4" timeOffset="312361.8661">13441 13795 89,'-33'42'39,"-7"-2"0,10 15 1,-3-5-35,13-4-2,9-9-2,13-11 0,14-15 0,10-16 0,10-14 1,9-18-1,2-14 0,6-14 0,-2-7 0,-4-8 0,-9 1 1,-5 1-2,-9 9 1,-9 12-1,-13 17 0,-7 21 1,-9 22-1,-8 21 0,2 23 1,-3 12-1,4 12-1,2 4-1,16 7-7,-4-20-7,29 9-7,-10-33-11,29 4-8,0-26 0,23 0 0</inkml:trace>
  <inkml:trace contextRef="#ctx0" brushRef="#br4" timeOffset="312932.8987">14710 13816 69,'-17'-13'37,"4"14"0,-13-4 1,2 10-31,-9-4-2,3 8 0,-6 0-1,6 10 1,3 1-3,5 6 0,3-2 0,14 1 0,7-1-1,10-5 0,11-6 0,4-6-1,11-10 1,3-8 1,3-7-1,1-9 0,-5-4 0,-3 2 0,-7-4-1,-8 5 1,-8 3 0,-1 6-1,-13 17 1,0 0 0,0 13-2,-8 14 3,3 8-3,0 5 1,5 6-2,3-3-2,12 3-5,-6-18-9,26 10-10,-11-30-10,25-2-4,-6-19 0,19-4 1</inkml:trace>
  <inkml:trace contextRef="#ctx0" brushRef="#br4" timeOffset="313360.9232">15769 13478 70,'5'-36'39,"4"18"-2,-13 4 1,4 14-33,-12 29-1,4 11 0,-5 11-2,1 12 1,1 10-2,0 4-1,2 4 0,8-8-2,4-3-2,0-20-11,22-3-23,-3-22 0,20-6-1,-2-26 1</inkml:trace>
  <inkml:trace contextRef="#ctx0" brushRef="#br4" timeOffset="313976.9584">16127 13737 79,'-30'-2'39,"6"17"-1,-10-3 1,13 11-33,-6 2-3,10 9 1,4 1-2,10 3 0,8-3 0,11 0-1,9-8 0,5-5-2,6-7 1,5-10-1,-2-8 1,-1-8-1,2-8 0,-12-4 1,-3-5-1,-6-6 0,-5-3-1,-4-1 1,-1-2 0,-3 2 1,1 2 0,-2 5 0,0 3 1,3 9 0,1 4 0,2 9 1,0 5-1,2 6 0,0 7 0,1 3 0,-2 6 0,0 1 0,-1 3-1,-3 3 1,-2 0-1,-3 7 1,-3-1-1,-2 0-1,-3-2 1,0-3 0,0-2 0,0-8-2,5-19 2,0 0-1,0 0 1,18-37 1,-2 3-1,6-6 0,2-5 1,3 1-1,-2 5 0,2 3 1,-6 15-1,-4 13 0,-5 11 0,-3 10 0,-4 9 0,-2 10 1,2 5-3,1-2-1,9 1-4,-3-18-9,28 10-12,-14-26-7,29 0-5,-6-19-1</inkml:trace>
  <inkml:trace contextRef="#ctx0" brushRef="#br4" timeOffset="314480.9873">17177 13703 86,'-40'8'38,"7"12"2,-10-8-1,13 21-33,-1-9-3,6 5 0,8 1-2,7 1 0,8-5-1,11-2 0,9-9 0,1-5-1,10-8 2,-1-14-2,6-5 1,-2-8 1,1-6-1,-9-4 1,1-5-1,-3 2 0,-3 3-1,-5 7 1,-1 11-1,-13 17 0,11 3-1,-13 24 2,-4 21-2,-3 16 0,-3 20 1,-3 12-1,-1 11 0,0 0 0,-1 2-1,1-9 0,2-11 1,0-17-2,2-16 2,2-22 0,1-18 1,9-16 2,-13-13 1,8-16 1,0-13 0,4-10 1,1-14-2,3-9 2,7-2-2,1-1-2,5 8-3,4-8-7,13 28-9,-10-7-13,15 28-7,1-1 0,17 19 0</inkml:trace>
  <inkml:trace contextRef="#ctx0" brushRef="#br4" timeOffset="314964.0149">18330 13332 75,'-9'-14'38,"8"25"-1,-12 7 1,6 17-33,-2 13-2,2 14 0,0 9-1,-1 12 0,2 3-2,1-3 0,2-1-3,2-18-4,15 1-28,-12-25-2,12-10-2,-14-30 0</inkml:trace>
  <inkml:trace contextRef="#ctx0" brushRef="#br4" timeOffset="315298.034">18125 13748 96,'-18'-1'40,"19"12"1,-1-11-3,18-4-34,8-6-2,10-1-1,6-4 0,5 0 0,1-4-1,4 6 1,0 2-1,-9 7 0,-2 2 0,-9 6 0,-7 5 0,-5 7 0,-11 8 0,-5 3 1,-6 4-2,-2 7 2,-4 4-2,2-3 0,-1 2 1,6-6-2,4-4-2,0-15-3,17 0-10,-13-31-11,26 2-10,-10-23-1,13 1-1,-6-17 1</inkml:trace>
  <inkml:trace contextRef="#ctx0" brushRef="#br4" timeOffset="315923.0698">18744 13510 88,'-33'-22'37,"11"15"0,-3-2 0,14 10-34,11-1-2,13 4-1,10-1 0,11 3 0,5 3 1,4 3-1,2 4 1,-4 5 0,-4 6 1,-10 7 0,-11 5 0,-7 5 0,-13 3 0,-6 4 0,-8-4 0,3-3-1,-4-5-1,5-7 0,4-10 0,6-10 0,4-12 0,19-13 0,4-10 1,6-8 0,1-10 0,5-2 0,-2-2 0,-4 2 0,-5 5 0,-5 7-1,-5 7 1,-7 9-1,-7 15 0,0 0 1,2 13-1,-4 7 0,0 7 0,1 3 0,2 1 0,0 0 0,5-3 0,2-5 1,5-9-1,6-10 1,6-10-1,1-9 1,3-8 0,3-4-1,-1-8 1,-2 4-1,-3-2 1,-6 7-1,-5 10 0,-4 10 1,-11 6-1,8 24 0,-11 4-1,-2 13 1,2 2-1,-1 6-1,0 0 0,1-1-1,6-5-3,2-11-4,14-1-7,-8-28-4,24 9-6,-14-32-6,19 5-7,-8-21 2,9 3 4</inkml:trace>
  <inkml:trace contextRef="#ctx0" brushRef="#br4" timeOffset="316276.0899">19703 13767 96,'-20'7'37,"13"15"2,-4-13-1,18 4-35,-7-13 0,26 13-1,0-13 0,7-5-1,2-6 1,1-4 0,0-6-1,-6-2 0,-3-2 0,-9-3-1,-7-3 1,-7 4-1,-5 2 0,-8 4 0,-5 7 0,-3 10 1,-6 9-1,-4 14 0,-1 12 1,-1 9 0,1 6-1,5 8 0,8-1 0,6-8-1,13-3 0,7-15-3,18-5-3,4-25-9,29 8-2,-8-34-11,32 12-4,-1-24-9,14 5 2,1-15 1</inkml:trace>
  <inkml:trace contextRef="#ctx0" brushRef="#br4" timeOffset="317170.1411">21226 13362 71,'-2'-18'37,"7"7"-1,-9-7 0,4 18-29,1-19-2,-1 19 0,0 0-2,4 25 1,-7 10-2,1 11 1,-7 13-1,2 8-1,-3 8-1,-1 3 0,3-2-3,-1-10-2,12 0-7,-7-25-23,20-3-3,-3-22-2,13-8 2</inkml:trace>
  <inkml:trace contextRef="#ctx0" brushRef="#br4" timeOffset="317553.163">21388 13635 76,'-6'-15'37,"6"15"0,6 14 0,8-2-28,-2 2-5,8 2-1,5-4 0,4 1-1,1-9 0,6-3 0,-3-8-1,0-5 0,-2-4-1,-5-5 1,-8-2 0,-7 0-1,-8 0 1,-7 2-1,-10 2 1,-6 6-1,-8 6 0,-3 7 0,-4 5 1,2 10 0,0 8-1,5 9 1,4 5 0,10 2-1,7 3 1,14 0-2,12-3-2,6-7-1,17 0-4,0-22-13,24 10-16,-5-19-1,14 2-2,-9-13 1</inkml:trace>
  <inkml:trace contextRef="#ctx0" brushRef="#br4" timeOffset="317958.1862">22181 13592 87,'-22'8'36,"-12"-4"0,6 16-3,-5-5-27,0 8-2,-5 2 1,6 7-1,-2-1 0,6 3-1,4-6-2,10 0 1,7-6-2,9-5 1,16-9 0,5-6-1,7-7 0,8-8 1,4-6 0,-1-4 0,-1-4 0,-4 2-1,-6-4 1,-9 3-1,-5 3 0,-5 6 1,-6 3-1,-5 14 0,0 0-1,0 0 1,-10 18-1,4 5 0,3 8-1,-2 5-1,4 6-1,-2-3-2,7 3-2,-4-18-10,22 5-11,-11-23-7,19-3-2,-6-21 1</inkml:trace>
  <inkml:trace contextRef="#ctx0" brushRef="#br4" timeOffset="318281.2046">22549 13635 55,'1'-13'34,"-3"26"0,-11 1 0,9 18-14,-9-3-13,6 9-2,-2-1-2,2 5 2,0 0-3,3-5 0,0-6 0,4-7 0,0-11-1,0-13 2,8 4-1,-1-17-1,6-10 2,2-5-1,0-7 1,2-2-1,3-3 0,-3 0-1,2 2 0,0 1-1,0 8 0,-1 2-1,6 7-4,-6 0-3,12 19-12,-14-13-11,15 16-7,-9-7-2,13 8 2</inkml:trace>
  <inkml:trace contextRef="#ctx0" brushRef="#br4" timeOffset="318642.2253">23057 13616 83,'-15'32'37,"-2"-20"-1,10 17 1,-15-1-30,12 3-3,-4 3-2,1 0 1,3-2-2,3 2 0,0-10 0,7-7 1,0-17-2,14 5 1,1-19 1,7-8-1,0-6 1,5-7 0,-2 0-1,2-1 1,-4 4-1,-2 4 0,-5 9-1,-3 8 1,-13 11-1,14 7 0,-11 9 0,-3 9-1,1 5-1,-1 3-2,5 3-3,-5-12-8,20 15-13,-12-22-10,17 5-1,-2-16 0,13 0 1</inkml:trace>
  <inkml:trace contextRef="#ctx0" brushRef="#br4" timeOffset="318875.2386">23547 13648 81,'0'0'37,"8"16"1,-16 1 1,3 21-28,-4-5-7,4 7 0,-9-2-2,6 2 0,0-1-3,0-11-2,8-3-5,0-25-16,0 0-14,0 0 0,24-17-1,-15-16 1</inkml:trace>
  <inkml:trace contextRef="#ctx0" brushRef="#br4" timeOffset="319784.2906">23679 13475 83,'0'0'37,"0"0"-2,12 3 3,-12-3-32,10 15-2,-1-1-1,1 2 0,0 0 1,-1 7 0,-3-1 0,-3 3 0,-3 4-2,-3-1 1,-3 1-2,-2 3 0,-1-1-1,-2-1 0,1-3 0,2-4 0,3-6 0,3-7-1,2-10 1,12-4 0,1-11 1,4-8-1,4-6 0,2-7 1,3 0-1,2-2 0,-2 4 0,-1 4 0,-3 9 0,-1 10 0,-7 11-1,-5 11 1,-3 11 0,-4 5 0,-2 7 0,-1 3-1,3-1 1,3-1-1,4-3-2,5-9-1,10-3-1,4-15-1,10 3-2,-4-16-4,17 6-3,-13-20-1,18 13 1,-18-20 1,9 15 4,-12-7 6,-5 0 6,-4 11 5,-18-8 5,13 14 2,-26-13 3,5 17 0,-2-14-3,2 14-4,-12-12-4,12 12-2,-17-10 0,7 9-2,-2 4 0,-5 7-1,0 9 0,-5 5 0,0 8 0,0 4 0,0 1-1,4 5 1,5-10-2,6 0 2,9-14-2,-2-18 1,29 8 1,-3-19-1,5-8 0,7-12 1,2-3 0,-2-8 0,1-1-1,-5 0 1,-6 8-1,-6 3 0,-9 15 0,-13 17 0,0 0-1,-20 36 1,-1 9-2,-11 18 2,-1 12-2,-5 11 1,1 2 0,-2 0-1,5-4 0,1-7-1,2-9 2,4-16-2,2-12-2,-2-22-3,10 2-7,-15-31-5,16 12-5,-22-31-4,14 10-4,-19-21-5,0 1 2</inkml:trace>
  <inkml:trace contextRef="#ctx0" brushRef="#br4" timeOffset="320540.3338">8743 14844 57,'0'0'39,"0"0"0,11 5 1,-11-5-33,-7 17-2,2 4-2,3 15 0,-3 7-1,1 12-1,-1 9-1,0 7-1,3 1-1,-1-3-3,6-1-2,-5-23-15,11 2-16,-9-21-2,13-10 1,-13-16 0</inkml:trace>
  <inkml:trace contextRef="#ctx0" brushRef="#br4" timeOffset="320730.3447">8621 15182 54,'-29'-18'38,"14"13"1,-3 0-2,18 5-26,0 0-7,19 0-1,4-9-1,10-1-2,15-3 0,1-9-3,15 9-15,-2-22-19,4 7-1,-5-11-1,5 5 0</inkml:trace>
  <inkml:trace contextRef="#ctx0" brushRef="#br4" timeOffset="321113.3666">9269 14736 69,'-19'32'40,"-5"-4"-1,8 15 1,-7-4-35,9 13-1,-2 3-1,4 7 0,2 1-1,5-1-1,4-6 1,2-5-2,4-9 1,10-12 0,7-16 0,2-11-1,5-16 1,2-6-1,0-7 1,-2-6 0,-3-1 0,-1 0-1,-10 4 0,-3 9 0,-2 8 0,-10 12 0,0 0 0,10 19-1,-5 3-1,-1 3-1,6 4-1,-1-5-1,9 5-3,0-18-6,20 11-13,-14-21-12,16 2 0,-8-17 2</inkml:trace>
  <inkml:trace contextRef="#ctx0" brushRef="#br4" timeOffset="321301.3774">9787 15058 53,'-17'-13'39,"7"29"-1,-7 3 0,8 23-25,-9-2-8,10 10-1,-3-1-1,5 1-2,6-6-1,2-8-4,11-5-6,-13-31-28,32 9 0,-10-29-2,7-10 0</inkml:trace>
  <inkml:trace contextRef="#ctx0" brushRef="#br4" timeOffset="321767.404">9971 14838 71,'-21'-4'40,"21"4"0,-8 13 1,12-4-38,-4-9 0,15 25 1,-5-7-2,2 5 1,-3 4-1,0 9 0,-5 3-1,-3 9 1,-6 0-1,0 5 0,-6-2 0,2 0-1,0-8 0,2-6 0,3-12-1,8-10 1,10-15 0,3-12 0,8-13 0,3-10 1,6-9-1,-4-8 1,2-1-1,-4 0 0,-2 5 1,-4 5-1,-6 10 0,1 6 0,-5 14 1,-3 13-1,-1 13-1,-2 11 1,-1 13-1,2 8 0,2 7-1,-3 0 0,8 2-2,-3-5-2,15-1 0,-9-26-7,28 8-12,-21-36-8,22 0-5,-7-20-1,9-5 1</inkml:trace>
  <inkml:trace contextRef="#ctx0" brushRef="#br4" timeOffset="322255.4319">10722 15016 69,'-20'-19'40,"6"16"0,-14-1 1,10 21-33,-6 0-3,5 10-1,1 5-1,7 6 0,3 1 0,8 2-1,8-4-1,3-6 1,7-9-1,6-11-1,7-11 1,0-12-1,2-11 0,1-9 0,-3-6 0,-3-2 0,-2-2 0,-9 2 0,-4 8 1,-9 8-2,-3 11 1,-1 13 0,-12 13 0,0 15-1,-2 16 1,0 16-1,0 16 1,-1 11-1,-1 7 1,3 4-1,-2-2 2,4-7-2,0-12 2,-1-12-1,2-19 1,0-16-1,2-19 1,8-11-1,-18-25 0,11-6 0,3-13 1,2-8-2,4-7 2,2-5-1,8-4 0,3-1-2,9 7-2,-3-2-6,18 22-11,-16-16-6,20 25-7,-13-7-9,15 11 1,-7-3 2</inkml:trace>
  <inkml:trace contextRef="#ctx0" brushRef="#br4" timeOffset="322600.4517">11226 14870 75,'-11'14'41,"-9"-4"-1,6 18 2,-12-2-37,8 12 0,0-2-2,7 2 0,1-3-1,10-8-1,5-9 0,10-8 0,4-10-1,4-9 1,1-3-1,3 1 0,-3 0 0,-5 7 0,-4 8 0,-8 10 1,-5 12-1,-7 2 0,-4 12 0,-4 0 0,-1 0-2,-3-3-2,5 7-9,-12-30-9,19 15-11,-13-26-8,18-3-1,-22-9 0</inkml:trace>
  <inkml:trace contextRef="#ctx0" brushRef="#br4" timeOffset="322894.4685">9765 14705 83,'-18'-6'43,"18"6"-4,9-21-6,0 0-71,13 1-2,-6-2-1,7 6 0</inkml:trace>
  <inkml:trace contextRef="#ctx0" brushRef="#br4" timeOffset="323983.5308">12185 14631 40,'0'-16'37,"0"16"1,-1-14-1,8 26-28,-17 0-2,10 16 0,-4 2-2,-1 13-3,1 5 1,1 7-1,0 1-1,-2 1 1,5-2 0,4-6-1,-4-5-1,5-7 1,0-12-1,3-4 0,-6-8 0,-2-13 0,13 0 0,-7-11 0,-1-8 0,-1-3 0,1-8 1,2-8-2,3 0 2,3-5-2,4 4 1,4 6 0,2 5 0,3 8 0,2 11 0,-3 11 1,-2 13-1,-4 10 0,-4 6 0,-9 10 0,-7 3 0,-10 3 1,-10 1-1,-9-3 0,-7-4 0,-2-4 0,-8-11 0,5-9-1,8-10-1,6-18-4,28 11-21,-6-46-10,30 14 0,1-17-3</inkml:trace>
  <inkml:trace contextRef="#ctx0" brushRef="#br4" timeOffset="324366.5527">12612 15037 63,'-4'13'39,"11"2"0,-7-15 0,26-7-35,-2-5 1,9-3-2,2-5 0,2-2-1,-3 0 0,-6-3 0,-7 5-1,-3 0 0,-14 4 0,-7 6-1,-11 0 1,-3 8-1,-8 0 0,-1 8 0,-3 3 0,-1 9 0,3 5 0,4 5 1,2 5-1,7 4 1,7 1-1,9-2 1,11-5-2,9-11-1,15-5-2,8-17-3,25 4-15,-9-25-17,18 2 1,-3-19-1,15 3 0</inkml:trace>
  <inkml:trace contextRef="#ctx0" brushRef="#br4" timeOffset="324584.5652">13539 14469 64,'-22'-28'37,"-10"2"-2,7 20 2,-6 6-32,2 18-1,0 14 0,5 19-2,0 12 1,3 15-2,6 1 0,2 7-2,6 1-2,2-15-7,17 0-27,-8-20 1,15-7-3,-6-25 1</inkml:trace>
  <inkml:trace contextRef="#ctx0" brushRef="#br4" timeOffset="325408.6123">13202 14908 71,'-12'0'41,"1"-8"-2,11 8 1,9 3-34,18-6-3,3-4 0,13 0-1,2-3-1,8-2 0,3 1-1,-1 0 1,-4 0-1,-7 3 0,-8 2 0,-9 3 1,-8 6-1,-19-3 0,3 17 0,-16-1 1,-5 2-1,-7 7 0,1 3 0,-4 2 0,4 3 0,7 5 0,1-1 1,11-2-1,8-3 0,10-8 1,5-8-1,15-5 0,3-15 1,4-6-1,4-10 0,-3-8-1,-5-5 1,-6-3-1,-5-2 1,-11 0-1,-7 4 1,-4 2-1,-6 5 1,-4 5 0,0 6-1,5 3 1,2 13 0,7-16 1,2 10-1,7 3 1,5-2 0,2 5 0,2 1-1,-1 5 1,-2 4 0,-4 9 0,-6 5-1,-7 9 0,-5 7 0,-4 6 1,-4 3-1,-3 2 0,-4-2-1,1-7 2,3-6-2,3-12 1,4-11 0,4-13 1,4-20-1,4-7 0,5-9 0,3-6 0,2-3 1,0-2-1,-2 3 0,2 6 0,-3 8-1,-4 6 1,3 7-1,0 6 1,2 4-1,2 4 1,4 1-1,1 0 1,8 2-1,-1-1 0,4 0 0,-3-1-1,1 2-1,-6-2 0,-6 3-2,-6-4-1,0 7-4,-15-17-9,12 17-5,-21-17-8,10 13-5,-3-20 2</inkml:trace>
  <inkml:trace contextRef="#ctx0" brushRef="#br4" timeOffset="325861.6382">14391 14886 47,'0'0'30,"-10"9"-1,10-9-2,-1-11-28,1 11-2,5-20 1,-4 9 3,-1 11 2,8-19 1,-8 19 3,0 0 2,17 0 1,-17 0 0,11 2-2,-11-2-3,22-4 0,-5-4-1,8-4-2,1-5 0,5-2-1,0-5 1,-1 0 0,-6-1 0,-3-1 0,-11 3-1,-6 2 2,-9 8-2,-9 1 1,-10 9 0,-4 7 0,-8 10-1,-3 9-1,1 12 1,2 10-1,4 8 2,10 4-2,8-1 1,10-2-2,11-8 2,14-8-1,10-14-3,8-19-3,23-3-13,-10-33-5,24 7-7,-10-25-10,21 2-2,-1-16 1</inkml:trace>
  <inkml:trace contextRef="#ctx0" brushRef="#br4" timeOffset="326777.6906">15679 14481 62,'0'0'37,"0"0"-1,0 0 1,-15 4-31,12 15-2,-2 6-1,0 15 1,-2 8-2,2 12-1,-2 8 1,4 4-1,-2-3 0,4-1-1,2-10 2,2-10-3,2-12 2,2-12 0,-7-24 0,22 7-1,-8-19 1,2-8-1,1-7 1,-1-6-1,-1-6 1,1-1-1,-2 1 0,0 5 0,-1 2 0,-2 9-1,4 9 1,-1 8 0,1 9 0,2 10 0,-1 6 0,0 9 0,-1 2 0,-6 1 1,-4 0-1,-5 0 0,-6-2 0,-7-3 0,-10-7 0,-2-6 0,-8-3 0,1-6-1,4-5-2,0-12-2,12 2-6,0-23-12,27 15-7,-4-17-7,21 9-2,2-10 1</inkml:trace>
  <inkml:trace contextRef="#ctx0" brushRef="#br4" timeOffset="327138.7113">16032 14975 63,'-5'31'37,"1"-16"0,18-1 1,-3-11-33,21-10-1,6-9-1,10-3 0,0-9 0,3-2-1,-7-1 0,-6 0-1,-9-1 1,-10 6-2,-12 4 1,-16 7 0,-9 5 0,-8 6-1,-8 8 1,-5 7-1,-2 8 1,4 12-1,-3 2 1,9 6 0,9 1 0,10 0 0,15-5 0,9-7-1,16-7-1,11-13-2,14-4-8,-1-20-11,28 10-12,-14-22-5,11 4-2,-7-12 1</inkml:trace>
  <inkml:trace contextRef="#ctx0" brushRef="#br4" timeOffset="327521.7332">16859 14796 72,'-9'9'37,"-13"-3"1,8 12-3,-9-6-32,5 6-1,-2 1 0,1 7 0,2 2 0,3 4 0,6 3-1,3-2 0,6 1-2,8-9 0,10-1-3,4-14-2,19 0-17,-13-24-13,23 2 0,-6-22-2,9 3 1</inkml:trace>
  <inkml:trace contextRef="#ctx0" brushRef="#br4" timeOffset="328294.7774">17157 14825 65,'-33'3'38,"15"12"-2,-10-7 2,8 12-32,-4 4-2,6 8 0,-1 4-1,9 5 1,5-2-2,10 0 0,5-3 0,6-10-1,6-7 0,6-11 0,2-14-1,1-11-1,3-7 1,-3-10-1,-3-5 0,-4-6 0,-4 3 1,-5 3-1,-2 3 0,-7 6 1,-2 5 0,-3 5 0,2 8 0,-3 12 0,0 0 0,0 0 1,16-5-1,-1 9 1,2-3 0,8-2 0,4-2 0,2 0 0,0-3-1,2 2 1,-5 1 0,-4 3 0,-6 5-1,-5 5 1,-11 6-1,-4 5 0,-6 3 0,-4 6 0,-1 1 0,0 1 0,0-4 0,4-1 0,3-5 0,6-9 0,0-13 0,15-6-1,2-13 1,4-5 0,5-7 0,-2-6 0,2 1 0,-2 3 0,-1 5 0,-4 4 0,-6 11 0,-2 10 0,-11 3 0,9 17 0,-9-2 0,3 6 0,-2 1 0,3-1 1,0-4-1,5-6 0,1-7 1,8-6-1,2-8 1,2-5 0,0-1-1,1 0 1,1 3-1,-5 4 1,-3 8-1,-5 8 0,-6 11 0,-3 9 0,-4 6-1,-3 2 0,1 6-4,-6-9-8,15 14-7,-12-26-6,22 15-4,-15-35-10,29 21 0,-7-27 0</inkml:trace>
  <inkml:trace contextRef="#ctx0" brushRef="#br4" timeOffset="328590.7943">18306 14798 71,'0'0'40,"14"28"-3,-15-6 2,-3 13-35,0 5-1,-2 7-1,0 5-1,-2-4-1,4-1-2,0-13-2,8-2-7,-4-32-16,13 10-9,-5-30-2,13-4 1</inkml:trace>
  <inkml:trace contextRef="#ctx0" brushRef="#br4" timeOffset="329010.8183">18480 14734 58,'0'0'37,"19"21"0,-19-21-1,26 28-24,-19-14-5,7 6 0,-5-4-2,-1 4 0,-1-1-1,-2 5-2,-2-3 0,-3 3-1,-3 3 0,0-3 0,-5-1-1,3-2 0,-5-3-1,6-4 1,4-14 0,0 0 0,0 0 0,12-24 0,6-1 0,-1-7-1,7-3 2,1-2-2,3 3 2,-4 2-2,0 10 1,-3 7 0,-4 11 0,-4 10 0,-5 8-1,-3 9 1,-4 7-2,-2 3-1,3 4-3,-6-12-9,19 14-8,-18-24-8,22 6-7,-4-20-2,16 0 2</inkml:trace>
  <inkml:trace contextRef="#ctx0" brushRef="#br4" timeOffset="329549.8492">19372 14788 59,'-17'-14'39,"17"14"-2,-19-19 1,19 19-28,-29-3-5,9 10-1,-4 7-1,-4 11 0,-1 8 0,2 6-1,2 4 0,6-2 0,9-4-1,9-6 0,8-8 0,9-10 0,8-13 0,4-9-1,6-13 0,-1-5 0,-1-4 0,-2-4 0,-4 0 1,-6 0-1,-5 7 0,-3 6-1,-7 7 1,-5 15 0,0 0-1,-8 33 0,-1 4 1,-1 15-1,-4 13 0,0 11 1,-2 9 0,-2 3-1,-1 0 1,-2-5-1,0-8 1,-2-10-1,-3-16 1,2-10-2,1-13 0,-4-17 0,5-8-2,-5-22-7,15 8-10,-17-30-6,19 5-9,-9-19-3,14 8 2</inkml:trace>
  <inkml:trace contextRef="#ctx0" brushRef="#br4" timeOffset="330165.8844">20502 14819 55,'-9'-18'36,"9"18"-1,-31-20 1,11 19-28,-9 1-2,4 10-1,-8 4 0,3 11-1,-2 5-1,5 6 0,4 0-1,7 1 0,4-5 0,7-3-1,8-9 0,8-7 0,10-10 0,6-13 0,9-10-1,3-10 1,6-4-1,-1-5 1,-1 1-1,-5 2 1,-6 4-1,-6 8 1,-7 12-1,-8 12 0,-6 12 0,-6 12 0,-3 9-1,0 2 0,1 7-1,3-2-1,11-1-3,0-11-4,21 6-12,-9-28-5,23 6-9,-8-22-2,15 2 1</inkml:trace>
  <inkml:trace contextRef="#ctx0" brushRef="#br4" timeOffset="330548.9063">21026 14831 51,'-20'-21'37,"4"14"0,-13-5 0,8 18-12,-10 1-21,5 8 0,0 7-1,5 9 0,1 3 1,10 1-1,2-1-1,11-5 0,8-9 0,9-12-1,13-17 0,9-15-1,6-14 0,8-12 0,3-8 1,-2-8 0,-3-3 0,-9-2 1,-5 4-2,-15 7 2,-10 12-1,-11 13 0,-10 20-1,-11 15 0,-4 23-1,-5 17 1,2 17-1,3 11 0,3 7-1,8 1 0,10-3-3,5-14-2,17 1-7,-7-34-8,24 7-5,-17-30-4,18 2-9,-10-23 2</inkml:trace>
  <inkml:trace contextRef="#ctx0" brushRef="#br4" timeOffset="330893.926">21486 14779 77,'0'0'39,"-1"-20"-1,1 20 1,4 11-34,-3 5-1,-3 6-1,2 11 0,-2 6-1,2 3-1,-3-3 1,7-3-1,2-6-1,1-11 1,7-12-1,2-15 0,8-13 0,2-10 0,5-7 0,-3-8-1,0-4 1,-2 3 1,-4 5-1,-4 6 1,-8 12 0,-2 11 0,-8 13-1,-1 16 0,-3 7 0,0 9-2,5 4-1,-3 1-5,13 9-7,-7-25-9,22 13-3,-9-25-7,21 2-8,-2-18 3</inkml:trace>
  <inkml:trace contextRef="#ctx0" brushRef="#br4" timeOffset="331224.945">22369 14126 87,'-5'20'39,"-4"5"0,5 26 1,-5 5-37,-2 16 0,-2 7-2,-1 7-1,0 6-2,-2-3 0,4-3-2,3-11-1,9-8-4,-4-29-16,25-2-9,-7-30-3,22-12-2,0-28 1</inkml:trace>
  <inkml:trace contextRef="#ctx0" brushRef="#br4" timeOffset="331434.957">22834 14221 86,'11'-14'39,"-11"14"0,-13 22 0,-2 16-34,-1 16-2,-8 11-2,0 8 0,1 5-2,0 0 0,3-1-2,-1-6-2,7-2-3,-5-24-12,21 8-11,-14-24-9,17-2 1,-5-27 0</inkml:trace>
  <inkml:trace contextRef="#ctx0" brushRef="#br4" timeOffset="331870.9819">22528 14691 73,'-17'-15'40,"17"15"-1,5-14 2,21 5-33,6-5-3,8 2-2,15-8 0,2 1 0,6 2 0,1 1 0,-8 3-2,-3 3 1,-8 4-1,-10 5 0,-12 8 0,-13 3 0,-15 4-1,-4 7 0,-9 0-2,-2 4 2,-4-1-2,4-2 1,3-3-1,11-3 0,6-16 1,10 12 0,8-9 1,2-4-1,5 2 1,1 5 0,-1-1 1,-6 10-1,-5 6 0,-6 6 0,-8 5 0,-2 2 1,-9 3-1,1-2 0,-5-2-2,-3-8-3,13 1-10,-9-26-5,19 11-7,-10-31-6,24 10-10,-4-15 2</inkml:trace>
  <inkml:trace contextRef="#ctx0" brushRef="#br4" timeOffset="332021.9906">23551 15019 95,'-3'15'42,"2"1"-3,-12-17-6,2-18-50,11 19-10,-17-32-10,14 12-6,-7-11-2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280507"/>
              </p:ext>
            </p:extLst>
          </p:nvPr>
        </p:nvGraphicFramePr>
        <p:xfrm>
          <a:off x="214283" y="685800"/>
          <a:ext cx="8750332" cy="5760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living things accommodate a changing environment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the different types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Four types of adaptation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SciB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3, 5, 6 and 7 on page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and how to use “group minds” to do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8960" y="2797560"/>
              <a:ext cx="5410080" cy="1160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1040" y="2784600"/>
                <a:ext cx="5430960" cy="118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84680" y="221760"/>
              <a:ext cx="8897040" cy="5509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560" y="206640"/>
                <a:ext cx="8928000" cy="553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19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1063</TotalTime>
  <Words>148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126</cp:revision>
  <dcterms:created xsi:type="dcterms:W3CDTF">2006-08-16T00:00:00Z</dcterms:created>
  <dcterms:modified xsi:type="dcterms:W3CDTF">2013-06-30T21:49:15Z</dcterms:modified>
</cp:coreProperties>
</file>