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12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9Kea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6950157"/>
              </p:ext>
            </p:extLst>
          </p:nvPr>
        </p:nvGraphicFramePr>
        <p:xfrm>
          <a:off x="214283" y="685800"/>
          <a:ext cx="8750332" cy="51816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how Mother Nature seeks a balance in food webs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balance is achieved.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pages of the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196 – 199, inclusive PLUS mark books and some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tetrahedra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learning time in class (to reduce homework)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542544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4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963</TotalTime>
  <Words>143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122</cp:revision>
  <dcterms:created xsi:type="dcterms:W3CDTF">2006-08-16T00:00:00Z</dcterms:created>
  <dcterms:modified xsi:type="dcterms:W3CDTF">2013-06-27T04:23:21Z</dcterms:modified>
</cp:coreProperties>
</file>